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notesSlides/notesSlide4.xml" ContentType="application/vnd.openxmlformats-officedocument.presentationml.notesSlide+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notesSlides/notesSlide5.xml" ContentType="application/vnd.openxmlformats-officedocument.presentationml.notesSlide+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notesSlides/notesSlide6.xml" ContentType="application/vnd.openxmlformats-officedocument.presentationml.notesSlide+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notesSlides/notesSlide7.xml" ContentType="application/vnd.openxmlformats-officedocument.presentationml.notesSlide+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notesSlides/notesSlide8.xml" ContentType="application/vnd.openxmlformats-officedocument.presentationml.notesSlide+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6"/>
  </p:notesMasterIdLst>
  <p:sldIdLst>
    <p:sldId id="256" r:id="rId2"/>
    <p:sldId id="257" r:id="rId3"/>
    <p:sldId id="314" r:id="rId4"/>
    <p:sldId id="315" r:id="rId5"/>
    <p:sldId id="316" r:id="rId6"/>
    <p:sldId id="317" r:id="rId7"/>
    <p:sldId id="318" r:id="rId8"/>
    <p:sldId id="308" r:id="rId9"/>
    <p:sldId id="329" r:id="rId10"/>
    <p:sldId id="341" r:id="rId11"/>
    <p:sldId id="342" r:id="rId12"/>
    <p:sldId id="343" r:id="rId13"/>
    <p:sldId id="344" r:id="rId14"/>
    <p:sldId id="345" r:id="rId15"/>
    <p:sldId id="324" r:id="rId16"/>
    <p:sldId id="319" r:id="rId17"/>
    <p:sldId id="326" r:id="rId18"/>
    <p:sldId id="325" r:id="rId19"/>
    <p:sldId id="328" r:id="rId20"/>
    <p:sldId id="330" r:id="rId21"/>
    <p:sldId id="331" r:id="rId22"/>
    <p:sldId id="332" r:id="rId23"/>
    <p:sldId id="333" r:id="rId24"/>
    <p:sldId id="340" r:id="rId25"/>
    <p:sldId id="327" r:id="rId26"/>
    <p:sldId id="334" r:id="rId27"/>
    <p:sldId id="336" r:id="rId28"/>
    <p:sldId id="337" r:id="rId29"/>
    <p:sldId id="346" r:id="rId30"/>
    <p:sldId id="338" r:id="rId31"/>
    <p:sldId id="347" r:id="rId32"/>
    <p:sldId id="348" r:id="rId33"/>
    <p:sldId id="339" r:id="rId34"/>
    <p:sldId id="335"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onsolas" panose="020B0609020204030204" pitchFamily="49" charset="0"/>
      <p:regular r:id="rId41"/>
      <p:bold r:id="rId42"/>
      <p:italic r:id="rId43"/>
      <p:boldItalic r:id="rId44"/>
    </p:embeddedFont>
    <p:embeddedFont>
      <p:font typeface="Lato" panose="020B0604020202020204" charset="0"/>
      <p:regular r:id="rId45"/>
      <p:bold r:id="rId46"/>
      <p:italic r:id="rId47"/>
      <p:boldItalic r:id="rId48"/>
    </p:embeddedFont>
    <p:embeddedFont>
      <p:font typeface="Raleway"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Yifan" initials="ZY" lastIdx="11" clrIdx="0">
    <p:extLst>
      <p:ext uri="{19B8F6BF-5375-455C-9EA6-DF929625EA0E}">
        <p15:presenceInfo xmlns:p15="http://schemas.microsoft.com/office/powerpoint/2012/main" userId="S::e0424659@u.nus.edu::c9b86b9a-8bad-4e1d-80e2-8f55c3c19e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B1E0E7-1713-E945-8A82-ADC156678FAB}" v="230" dt="2021-11-02T01:59:29.978"/>
    <p1510:client id="{E9F520C8-4F8F-C24C-9451-1C140BC44D70}" v="1146" dt="2021-11-02T02:51:14.958"/>
  </p1510:revLst>
</p1510:revInfo>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Yifan" userId="c9b86b9a-8bad-4e1d-80e2-8f55c3c19e2c" providerId="ADAL" clId="{F648376A-4BFC-BB43-88E7-B5D12E27A905}"/>
    <pc:docChg chg="undo redo custSel addSld delSld modSld sldOrd">
      <pc:chgData name="Zhang Yifan" userId="c9b86b9a-8bad-4e1d-80e2-8f55c3c19e2c" providerId="ADAL" clId="{F648376A-4BFC-BB43-88E7-B5D12E27A905}" dt="2021-10-26T00:34:40.553" v="1442" actId="478"/>
      <pc:docMkLst>
        <pc:docMk/>
      </pc:docMkLst>
      <pc:sldChg chg="modSp mod">
        <pc:chgData name="Zhang Yifan" userId="c9b86b9a-8bad-4e1d-80e2-8f55c3c19e2c" providerId="ADAL" clId="{F648376A-4BFC-BB43-88E7-B5D12E27A905}" dt="2021-10-24T07:58:15.546" v="4" actId="20577"/>
        <pc:sldMkLst>
          <pc:docMk/>
          <pc:sldMk cId="0" sldId="256"/>
        </pc:sldMkLst>
        <pc:spChg chg="mod">
          <ac:chgData name="Zhang Yifan" userId="c9b86b9a-8bad-4e1d-80e2-8f55c3c19e2c" providerId="ADAL" clId="{F648376A-4BFC-BB43-88E7-B5D12E27A905}" dt="2021-10-24T07:57:27.484" v="1" actId="20577"/>
          <ac:spMkLst>
            <pc:docMk/>
            <pc:sldMk cId="0" sldId="256"/>
            <ac:spMk id="100" creationId="{00000000-0000-0000-0000-000000000000}"/>
          </ac:spMkLst>
        </pc:spChg>
        <pc:spChg chg="mod">
          <ac:chgData name="Zhang Yifan" userId="c9b86b9a-8bad-4e1d-80e2-8f55c3c19e2c" providerId="ADAL" clId="{F648376A-4BFC-BB43-88E7-B5D12E27A905}" dt="2021-10-24T07:58:15.546" v="4" actId="20577"/>
          <ac:spMkLst>
            <pc:docMk/>
            <pc:sldMk cId="0" sldId="256"/>
            <ac:spMk id="101" creationId="{00000000-0000-0000-0000-000000000000}"/>
          </ac:spMkLst>
        </pc:spChg>
      </pc:sldChg>
      <pc:sldChg chg="modSp mod">
        <pc:chgData name="Zhang Yifan" userId="c9b86b9a-8bad-4e1d-80e2-8f55c3c19e2c" providerId="ADAL" clId="{F648376A-4BFC-BB43-88E7-B5D12E27A905}" dt="2021-10-24T07:58:29.874" v="31" actId="20577"/>
        <pc:sldMkLst>
          <pc:docMk/>
          <pc:sldMk cId="0" sldId="257"/>
        </pc:sldMkLst>
        <pc:spChg chg="mod">
          <ac:chgData name="Zhang Yifan" userId="c9b86b9a-8bad-4e1d-80e2-8f55c3c19e2c" providerId="ADAL" clId="{F648376A-4BFC-BB43-88E7-B5D12E27A905}" dt="2021-10-24T07:58:29.874" v="31" actId="20577"/>
          <ac:spMkLst>
            <pc:docMk/>
            <pc:sldMk cId="0" sldId="257"/>
            <ac:spMk id="107" creationId="{00000000-0000-0000-0000-000000000000}"/>
          </ac:spMkLst>
        </pc:spChg>
      </pc:sldChg>
      <pc:sldChg chg="addSp delSp modSp mod">
        <pc:chgData name="Zhang Yifan" userId="c9b86b9a-8bad-4e1d-80e2-8f55c3c19e2c" providerId="ADAL" clId="{F648376A-4BFC-BB43-88E7-B5D12E27A905}" dt="2021-10-24T08:21:39.551" v="614" actId="14100"/>
        <pc:sldMkLst>
          <pc:docMk/>
          <pc:sldMk cId="2099380951" sldId="310"/>
        </pc:sldMkLst>
        <pc:spChg chg="mod">
          <ac:chgData name="Zhang Yifan" userId="c9b86b9a-8bad-4e1d-80e2-8f55c3c19e2c" providerId="ADAL" clId="{F648376A-4BFC-BB43-88E7-B5D12E27A905}" dt="2021-10-24T08:21:39.551" v="614" actId="14100"/>
          <ac:spMkLst>
            <pc:docMk/>
            <pc:sldMk cId="2099380951" sldId="310"/>
            <ac:spMk id="3" creationId="{715C1A89-748C-8745-A7C8-AB914D111EC3}"/>
          </ac:spMkLst>
        </pc:spChg>
        <pc:spChg chg="del">
          <ac:chgData name="Zhang Yifan" userId="c9b86b9a-8bad-4e1d-80e2-8f55c3c19e2c" providerId="ADAL" clId="{F648376A-4BFC-BB43-88E7-B5D12E27A905}" dt="2021-10-24T07:58:37.081" v="32" actId="478"/>
          <ac:spMkLst>
            <pc:docMk/>
            <pc:sldMk cId="2099380951" sldId="310"/>
            <ac:spMk id="4" creationId="{C8F2A471-34C0-9A4A-98C8-2EFF3FEF5225}"/>
          </ac:spMkLst>
        </pc:spChg>
        <pc:spChg chg="del">
          <ac:chgData name="Zhang Yifan" userId="c9b86b9a-8bad-4e1d-80e2-8f55c3c19e2c" providerId="ADAL" clId="{F648376A-4BFC-BB43-88E7-B5D12E27A905}" dt="2021-10-24T07:58:37.081" v="32" actId="478"/>
          <ac:spMkLst>
            <pc:docMk/>
            <pc:sldMk cId="2099380951" sldId="310"/>
            <ac:spMk id="5" creationId="{6329738F-811C-9C45-BF2F-B1033C6E26B8}"/>
          </ac:spMkLst>
        </pc:spChg>
        <pc:spChg chg="del">
          <ac:chgData name="Zhang Yifan" userId="c9b86b9a-8bad-4e1d-80e2-8f55c3c19e2c" providerId="ADAL" clId="{F648376A-4BFC-BB43-88E7-B5D12E27A905}" dt="2021-10-24T07:58:37.081" v="32" actId="478"/>
          <ac:spMkLst>
            <pc:docMk/>
            <pc:sldMk cId="2099380951" sldId="310"/>
            <ac:spMk id="6" creationId="{38BA25B8-90F5-DC44-ACCF-BA0AB52446FB}"/>
          </ac:spMkLst>
        </pc:spChg>
        <pc:spChg chg="del">
          <ac:chgData name="Zhang Yifan" userId="c9b86b9a-8bad-4e1d-80e2-8f55c3c19e2c" providerId="ADAL" clId="{F648376A-4BFC-BB43-88E7-B5D12E27A905}" dt="2021-10-24T07:58:37.081" v="32" actId="478"/>
          <ac:spMkLst>
            <pc:docMk/>
            <pc:sldMk cId="2099380951" sldId="310"/>
            <ac:spMk id="7" creationId="{AFCF9E4F-61E5-C445-A876-91F18DB5FFFC}"/>
          </ac:spMkLst>
        </pc:spChg>
        <pc:spChg chg="del">
          <ac:chgData name="Zhang Yifan" userId="c9b86b9a-8bad-4e1d-80e2-8f55c3c19e2c" providerId="ADAL" clId="{F648376A-4BFC-BB43-88E7-B5D12E27A905}" dt="2021-10-24T07:58:37.081" v="32" actId="478"/>
          <ac:spMkLst>
            <pc:docMk/>
            <pc:sldMk cId="2099380951" sldId="310"/>
            <ac:spMk id="8" creationId="{CAD6D50A-1FE4-A547-B811-E41598B4DE8A}"/>
          </ac:spMkLst>
        </pc:spChg>
        <pc:spChg chg="del">
          <ac:chgData name="Zhang Yifan" userId="c9b86b9a-8bad-4e1d-80e2-8f55c3c19e2c" providerId="ADAL" clId="{F648376A-4BFC-BB43-88E7-B5D12E27A905}" dt="2021-10-24T07:58:37.081" v="32" actId="478"/>
          <ac:spMkLst>
            <pc:docMk/>
            <pc:sldMk cId="2099380951" sldId="310"/>
            <ac:spMk id="9" creationId="{AB6BA18C-B20B-CE4F-BA87-6A7BA2E21ED7}"/>
          </ac:spMkLst>
        </pc:spChg>
        <pc:spChg chg="del">
          <ac:chgData name="Zhang Yifan" userId="c9b86b9a-8bad-4e1d-80e2-8f55c3c19e2c" providerId="ADAL" clId="{F648376A-4BFC-BB43-88E7-B5D12E27A905}" dt="2021-10-24T07:58:37.081" v="32" actId="478"/>
          <ac:spMkLst>
            <pc:docMk/>
            <pc:sldMk cId="2099380951" sldId="310"/>
            <ac:spMk id="10" creationId="{532A12F2-7124-A245-AE3A-2A1A27E032BA}"/>
          </ac:spMkLst>
        </pc:spChg>
        <pc:spChg chg="del">
          <ac:chgData name="Zhang Yifan" userId="c9b86b9a-8bad-4e1d-80e2-8f55c3c19e2c" providerId="ADAL" clId="{F648376A-4BFC-BB43-88E7-B5D12E27A905}" dt="2021-10-24T07:58:37.081" v="32" actId="478"/>
          <ac:spMkLst>
            <pc:docMk/>
            <pc:sldMk cId="2099380951" sldId="310"/>
            <ac:spMk id="11" creationId="{6A364732-ECDE-1442-8AB5-8E29E4FD750D}"/>
          </ac:spMkLst>
        </pc:spChg>
        <pc:spChg chg="del">
          <ac:chgData name="Zhang Yifan" userId="c9b86b9a-8bad-4e1d-80e2-8f55c3c19e2c" providerId="ADAL" clId="{F648376A-4BFC-BB43-88E7-B5D12E27A905}" dt="2021-10-24T07:58:37.081" v="32" actId="478"/>
          <ac:spMkLst>
            <pc:docMk/>
            <pc:sldMk cId="2099380951" sldId="310"/>
            <ac:spMk id="12" creationId="{BF5D6D67-46AA-8440-8E6F-1B87FFB986FA}"/>
          </ac:spMkLst>
        </pc:spChg>
        <pc:spChg chg="del">
          <ac:chgData name="Zhang Yifan" userId="c9b86b9a-8bad-4e1d-80e2-8f55c3c19e2c" providerId="ADAL" clId="{F648376A-4BFC-BB43-88E7-B5D12E27A905}" dt="2021-10-24T07:58:37.081" v="32" actId="478"/>
          <ac:spMkLst>
            <pc:docMk/>
            <pc:sldMk cId="2099380951" sldId="310"/>
            <ac:spMk id="13" creationId="{1E583D75-B33C-C94B-B9E6-2475272F8EEA}"/>
          </ac:spMkLst>
        </pc:spChg>
        <pc:spChg chg="del">
          <ac:chgData name="Zhang Yifan" userId="c9b86b9a-8bad-4e1d-80e2-8f55c3c19e2c" providerId="ADAL" clId="{F648376A-4BFC-BB43-88E7-B5D12E27A905}" dt="2021-10-24T07:58:37.081" v="32" actId="478"/>
          <ac:spMkLst>
            <pc:docMk/>
            <pc:sldMk cId="2099380951" sldId="310"/>
            <ac:spMk id="14" creationId="{F66462F6-91C6-0B42-A34D-EA94F1C9E14D}"/>
          </ac:spMkLst>
        </pc:spChg>
        <pc:picChg chg="add mod">
          <ac:chgData name="Zhang Yifan" userId="c9b86b9a-8bad-4e1d-80e2-8f55c3c19e2c" providerId="ADAL" clId="{F648376A-4BFC-BB43-88E7-B5D12E27A905}" dt="2021-10-24T08:21:36.230" v="613" actId="14100"/>
          <ac:picMkLst>
            <pc:docMk/>
            <pc:sldMk cId="2099380951" sldId="310"/>
            <ac:picMk id="15" creationId="{86F9455C-866A-5344-ABD2-AC96220D5B23}"/>
          </ac:picMkLst>
        </pc:picChg>
      </pc:sldChg>
      <pc:sldChg chg="modSp new mod">
        <pc:chgData name="Zhang Yifan" userId="c9b86b9a-8bad-4e1d-80e2-8f55c3c19e2c" providerId="ADAL" clId="{F648376A-4BFC-BB43-88E7-B5D12E27A905}" dt="2021-10-24T08:13:03.085" v="298" actId="14100"/>
        <pc:sldMkLst>
          <pc:docMk/>
          <pc:sldMk cId="2128503879" sldId="311"/>
        </pc:sldMkLst>
        <pc:spChg chg="mod">
          <ac:chgData name="Zhang Yifan" userId="c9b86b9a-8bad-4e1d-80e2-8f55c3c19e2c" providerId="ADAL" clId="{F648376A-4BFC-BB43-88E7-B5D12E27A905}" dt="2021-10-24T08:07:05.652" v="132" actId="20577"/>
          <ac:spMkLst>
            <pc:docMk/>
            <pc:sldMk cId="2128503879" sldId="311"/>
            <ac:spMk id="2" creationId="{0BCD0BD3-28E7-9E4D-803D-75678E5695C6}"/>
          </ac:spMkLst>
        </pc:spChg>
        <pc:spChg chg="mod">
          <ac:chgData name="Zhang Yifan" userId="c9b86b9a-8bad-4e1d-80e2-8f55c3c19e2c" providerId="ADAL" clId="{F648376A-4BFC-BB43-88E7-B5D12E27A905}" dt="2021-10-24T08:13:03.085" v="298" actId="14100"/>
          <ac:spMkLst>
            <pc:docMk/>
            <pc:sldMk cId="2128503879" sldId="311"/>
            <ac:spMk id="3" creationId="{8851474C-AD64-CC48-B589-C9A481A67503}"/>
          </ac:spMkLst>
        </pc:spChg>
      </pc:sldChg>
      <pc:sldChg chg="del">
        <pc:chgData name="Zhang Yifan" userId="c9b86b9a-8bad-4e1d-80e2-8f55c3c19e2c" providerId="ADAL" clId="{F648376A-4BFC-BB43-88E7-B5D12E27A905}" dt="2021-10-24T07:57:44.655" v="2" actId="2696"/>
        <pc:sldMkLst>
          <pc:docMk/>
          <pc:sldMk cId="3783766312" sldId="311"/>
        </pc:sldMkLst>
      </pc:sldChg>
      <pc:sldChg chg="addSp modSp new mod">
        <pc:chgData name="Zhang Yifan" userId="c9b86b9a-8bad-4e1d-80e2-8f55c3c19e2c" providerId="ADAL" clId="{F648376A-4BFC-BB43-88E7-B5D12E27A905}" dt="2021-10-24T08:10:10.243" v="259" actId="404"/>
        <pc:sldMkLst>
          <pc:docMk/>
          <pc:sldMk cId="2437973517" sldId="312"/>
        </pc:sldMkLst>
        <pc:spChg chg="mod">
          <ac:chgData name="Zhang Yifan" userId="c9b86b9a-8bad-4e1d-80e2-8f55c3c19e2c" providerId="ADAL" clId="{F648376A-4BFC-BB43-88E7-B5D12E27A905}" dt="2021-10-24T08:07:09.562" v="133" actId="20577"/>
          <ac:spMkLst>
            <pc:docMk/>
            <pc:sldMk cId="2437973517" sldId="312"/>
            <ac:spMk id="2" creationId="{D00AD24B-E18E-9E4F-99DA-18E747B771B9}"/>
          </ac:spMkLst>
        </pc:spChg>
        <pc:spChg chg="mod">
          <ac:chgData name="Zhang Yifan" userId="c9b86b9a-8bad-4e1d-80e2-8f55c3c19e2c" providerId="ADAL" clId="{F648376A-4BFC-BB43-88E7-B5D12E27A905}" dt="2021-10-24T08:09:03.926" v="256" actId="115"/>
          <ac:spMkLst>
            <pc:docMk/>
            <pc:sldMk cId="2437973517" sldId="312"/>
            <ac:spMk id="3" creationId="{FEA59657-A05D-0842-8A93-7361B11B3673}"/>
          </ac:spMkLst>
        </pc:spChg>
        <pc:spChg chg="add mod">
          <ac:chgData name="Zhang Yifan" userId="c9b86b9a-8bad-4e1d-80e2-8f55c3c19e2c" providerId="ADAL" clId="{F648376A-4BFC-BB43-88E7-B5D12E27A905}" dt="2021-10-24T08:10:10.243" v="259" actId="404"/>
          <ac:spMkLst>
            <pc:docMk/>
            <pc:sldMk cId="2437973517" sldId="312"/>
            <ac:spMk id="4" creationId="{231D7EEE-EF3C-2A48-A8F5-2EC613D68B21}"/>
          </ac:spMkLst>
        </pc:spChg>
      </pc:sldChg>
      <pc:sldChg chg="addSp delSp modSp new mod addCm modCm">
        <pc:chgData name="Zhang Yifan" userId="c9b86b9a-8bad-4e1d-80e2-8f55c3c19e2c" providerId="ADAL" clId="{F648376A-4BFC-BB43-88E7-B5D12E27A905}" dt="2021-10-24T08:13:36.817" v="305"/>
        <pc:sldMkLst>
          <pc:docMk/>
          <pc:sldMk cId="1335942770" sldId="313"/>
        </pc:sldMkLst>
        <pc:spChg chg="mod">
          <ac:chgData name="Zhang Yifan" userId="c9b86b9a-8bad-4e1d-80e2-8f55c3c19e2c" providerId="ADAL" clId="{F648376A-4BFC-BB43-88E7-B5D12E27A905}" dt="2021-10-24T08:12:42.568" v="290" actId="20577"/>
          <ac:spMkLst>
            <pc:docMk/>
            <pc:sldMk cId="1335942770" sldId="313"/>
            <ac:spMk id="2" creationId="{9826EBD6-D658-B640-B9B5-E35788B611DF}"/>
          </ac:spMkLst>
        </pc:spChg>
        <pc:spChg chg="del mod">
          <ac:chgData name="Zhang Yifan" userId="c9b86b9a-8bad-4e1d-80e2-8f55c3c19e2c" providerId="ADAL" clId="{F648376A-4BFC-BB43-88E7-B5D12E27A905}" dt="2021-10-24T08:13:08.352" v="301" actId="478"/>
          <ac:spMkLst>
            <pc:docMk/>
            <pc:sldMk cId="1335942770" sldId="313"/>
            <ac:spMk id="3" creationId="{3F387F16-B5A8-CE46-8B9F-E85D11FCC41E}"/>
          </ac:spMkLst>
        </pc:spChg>
        <pc:spChg chg="add del mod">
          <ac:chgData name="Zhang Yifan" userId="c9b86b9a-8bad-4e1d-80e2-8f55c3c19e2c" providerId="ADAL" clId="{F648376A-4BFC-BB43-88E7-B5D12E27A905}" dt="2021-10-24T08:13:06.703" v="300"/>
          <ac:spMkLst>
            <pc:docMk/>
            <pc:sldMk cId="1335942770" sldId="313"/>
            <ac:spMk id="5" creationId="{EC408957-FA67-584A-B1B9-F6B262706347}"/>
          </ac:spMkLst>
        </pc:spChg>
        <pc:spChg chg="add mod">
          <ac:chgData name="Zhang Yifan" userId="c9b86b9a-8bad-4e1d-80e2-8f55c3c19e2c" providerId="ADAL" clId="{F648376A-4BFC-BB43-88E7-B5D12E27A905}" dt="2021-10-24T08:13:08.782" v="302"/>
          <ac:spMkLst>
            <pc:docMk/>
            <pc:sldMk cId="1335942770" sldId="313"/>
            <ac:spMk id="6" creationId="{EA275730-3E53-C64D-BD59-5155FA5B9502}"/>
          </ac:spMkLst>
        </pc:spChg>
        <pc:picChg chg="add mod">
          <ac:chgData name="Zhang Yifan" userId="c9b86b9a-8bad-4e1d-80e2-8f55c3c19e2c" providerId="ADAL" clId="{F648376A-4BFC-BB43-88E7-B5D12E27A905}" dt="2021-10-24T08:13:16.194" v="303" actId="1076"/>
          <ac:picMkLst>
            <pc:docMk/>
            <pc:sldMk cId="1335942770" sldId="313"/>
            <ac:picMk id="4" creationId="{4B4F799B-1508-684B-9730-EAD35A0EED4B}"/>
          </ac:picMkLst>
        </pc:picChg>
      </pc:sldChg>
      <pc:sldChg chg="del">
        <pc:chgData name="Zhang Yifan" userId="c9b86b9a-8bad-4e1d-80e2-8f55c3c19e2c" providerId="ADAL" clId="{F648376A-4BFC-BB43-88E7-B5D12E27A905}" dt="2021-10-24T07:57:44.655" v="2" actId="2696"/>
        <pc:sldMkLst>
          <pc:docMk/>
          <pc:sldMk cId="2530573106" sldId="314"/>
        </pc:sldMkLst>
      </pc:sldChg>
      <pc:sldChg chg="addSp modSp add mod">
        <pc:chgData name="Zhang Yifan" userId="c9b86b9a-8bad-4e1d-80e2-8f55c3c19e2c" providerId="ADAL" clId="{F648376A-4BFC-BB43-88E7-B5D12E27A905}" dt="2021-10-26T00:10:10.057" v="1291" actId="1076"/>
        <pc:sldMkLst>
          <pc:docMk/>
          <pc:sldMk cId="2816427002" sldId="314"/>
        </pc:sldMkLst>
        <pc:spChg chg="mod">
          <ac:chgData name="Zhang Yifan" userId="c9b86b9a-8bad-4e1d-80e2-8f55c3c19e2c" providerId="ADAL" clId="{F648376A-4BFC-BB43-88E7-B5D12E27A905}" dt="2021-10-24T08:13:51.280" v="314" actId="20577"/>
          <ac:spMkLst>
            <pc:docMk/>
            <pc:sldMk cId="2816427002" sldId="314"/>
            <ac:spMk id="2" creationId="{9826EBD6-D658-B640-B9B5-E35788B611DF}"/>
          </ac:spMkLst>
        </pc:spChg>
        <pc:spChg chg="add mod">
          <ac:chgData name="Zhang Yifan" userId="c9b86b9a-8bad-4e1d-80e2-8f55c3c19e2c" providerId="ADAL" clId="{F648376A-4BFC-BB43-88E7-B5D12E27A905}" dt="2021-10-26T00:10:10.057" v="1291" actId="1076"/>
          <ac:spMkLst>
            <pc:docMk/>
            <pc:sldMk cId="2816427002" sldId="314"/>
            <ac:spMk id="23" creationId="{488E722D-B009-D841-B1F9-C2CCD36F2341}"/>
          </ac:spMkLst>
        </pc:spChg>
        <pc:grpChg chg="mod">
          <ac:chgData name="Zhang Yifan" userId="c9b86b9a-8bad-4e1d-80e2-8f55c3c19e2c" providerId="ADAL" clId="{F648376A-4BFC-BB43-88E7-B5D12E27A905}" dt="2021-10-26T00:10:01.550" v="1288" actId="1076"/>
          <ac:grpSpMkLst>
            <pc:docMk/>
            <pc:sldMk cId="2816427002" sldId="314"/>
            <ac:grpSpMk id="15" creationId="{891837DA-5A8A-D743-A96C-4DBC9D3C8F2E}"/>
          </ac:grpSpMkLst>
        </pc:grpChg>
      </pc:sldChg>
      <pc:sldChg chg="del">
        <pc:chgData name="Zhang Yifan" userId="c9b86b9a-8bad-4e1d-80e2-8f55c3c19e2c" providerId="ADAL" clId="{F648376A-4BFC-BB43-88E7-B5D12E27A905}" dt="2021-10-24T07:57:44.655" v="2" actId="2696"/>
        <pc:sldMkLst>
          <pc:docMk/>
          <pc:sldMk cId="2099288536" sldId="315"/>
        </pc:sldMkLst>
      </pc:sldChg>
      <pc:sldChg chg="modSp add mod">
        <pc:chgData name="Zhang Yifan" userId="c9b86b9a-8bad-4e1d-80e2-8f55c3c19e2c" providerId="ADAL" clId="{F648376A-4BFC-BB43-88E7-B5D12E27A905}" dt="2021-10-24T08:14:29.665" v="319" actId="20577"/>
        <pc:sldMkLst>
          <pc:docMk/>
          <pc:sldMk cId="2509186408" sldId="315"/>
        </pc:sldMkLst>
        <pc:spChg chg="mod">
          <ac:chgData name="Zhang Yifan" userId="c9b86b9a-8bad-4e1d-80e2-8f55c3c19e2c" providerId="ADAL" clId="{F648376A-4BFC-BB43-88E7-B5D12E27A905}" dt="2021-10-24T08:14:29.665" v="319" actId="20577"/>
          <ac:spMkLst>
            <pc:docMk/>
            <pc:sldMk cId="2509186408" sldId="315"/>
            <ac:spMk id="2" creationId="{9826EBD6-D658-B640-B9B5-E35788B611DF}"/>
          </ac:spMkLst>
        </pc:spChg>
      </pc:sldChg>
      <pc:sldChg chg="addSp modSp new add del mod">
        <pc:chgData name="Zhang Yifan" userId="c9b86b9a-8bad-4e1d-80e2-8f55c3c19e2c" providerId="ADAL" clId="{F648376A-4BFC-BB43-88E7-B5D12E27A905}" dt="2021-10-25T08:52:17.190" v="701" actId="20577"/>
        <pc:sldMkLst>
          <pc:docMk/>
          <pc:sldMk cId="576496142" sldId="316"/>
        </pc:sldMkLst>
        <pc:spChg chg="mod">
          <ac:chgData name="Zhang Yifan" userId="c9b86b9a-8bad-4e1d-80e2-8f55c3c19e2c" providerId="ADAL" clId="{F648376A-4BFC-BB43-88E7-B5D12E27A905}" dt="2021-10-25T08:48:16.006" v="667" actId="20577"/>
          <ac:spMkLst>
            <pc:docMk/>
            <pc:sldMk cId="576496142" sldId="316"/>
            <ac:spMk id="2" creationId="{FCE0EF15-90C0-6D41-A29E-A5FB63C0D10C}"/>
          </ac:spMkLst>
        </pc:spChg>
        <pc:spChg chg="mod">
          <ac:chgData name="Zhang Yifan" userId="c9b86b9a-8bad-4e1d-80e2-8f55c3c19e2c" providerId="ADAL" clId="{F648376A-4BFC-BB43-88E7-B5D12E27A905}" dt="2021-10-25T08:47:53.764" v="665" actId="5793"/>
          <ac:spMkLst>
            <pc:docMk/>
            <pc:sldMk cId="576496142" sldId="316"/>
            <ac:spMk id="3" creationId="{635A1944-E156-CC4F-8CB6-192EA60763FF}"/>
          </ac:spMkLst>
        </pc:spChg>
        <pc:spChg chg="add mod">
          <ac:chgData name="Zhang Yifan" userId="c9b86b9a-8bad-4e1d-80e2-8f55c3c19e2c" providerId="ADAL" clId="{F648376A-4BFC-BB43-88E7-B5D12E27A905}" dt="2021-10-25T08:51:14.570" v="695" actId="1035"/>
          <ac:spMkLst>
            <pc:docMk/>
            <pc:sldMk cId="576496142" sldId="316"/>
            <ac:spMk id="5" creationId="{4860FA54-E2B5-4348-8846-9C8262C52001}"/>
          </ac:spMkLst>
        </pc:spChg>
        <pc:spChg chg="add mod">
          <ac:chgData name="Zhang Yifan" userId="c9b86b9a-8bad-4e1d-80e2-8f55c3c19e2c" providerId="ADAL" clId="{F648376A-4BFC-BB43-88E7-B5D12E27A905}" dt="2021-10-25T08:52:17.190" v="701" actId="20577"/>
          <ac:spMkLst>
            <pc:docMk/>
            <pc:sldMk cId="576496142" sldId="316"/>
            <ac:spMk id="6" creationId="{D7DDF6A1-5693-9B45-9DBA-CBC4F2D7DCF5}"/>
          </ac:spMkLst>
        </pc:spChg>
        <pc:picChg chg="add mod">
          <ac:chgData name="Zhang Yifan" userId="c9b86b9a-8bad-4e1d-80e2-8f55c3c19e2c" providerId="ADAL" clId="{F648376A-4BFC-BB43-88E7-B5D12E27A905}" dt="2021-10-25T08:47:40.519" v="664" actId="1035"/>
          <ac:picMkLst>
            <pc:docMk/>
            <pc:sldMk cId="576496142" sldId="316"/>
            <ac:picMk id="4" creationId="{92984E43-ED63-DC4D-9888-5A90129DDD65}"/>
          </ac:picMkLst>
        </pc:picChg>
      </pc:sldChg>
      <pc:sldChg chg="del">
        <pc:chgData name="Zhang Yifan" userId="c9b86b9a-8bad-4e1d-80e2-8f55c3c19e2c" providerId="ADAL" clId="{F648376A-4BFC-BB43-88E7-B5D12E27A905}" dt="2021-10-24T07:57:44.655" v="2" actId="2696"/>
        <pc:sldMkLst>
          <pc:docMk/>
          <pc:sldMk cId="3122432309" sldId="316"/>
        </pc:sldMkLst>
      </pc:sldChg>
      <pc:sldChg chg="del">
        <pc:chgData name="Zhang Yifan" userId="c9b86b9a-8bad-4e1d-80e2-8f55c3c19e2c" providerId="ADAL" clId="{F648376A-4BFC-BB43-88E7-B5D12E27A905}" dt="2021-10-24T07:57:44.655" v="2" actId="2696"/>
        <pc:sldMkLst>
          <pc:docMk/>
          <pc:sldMk cId="541618056" sldId="317"/>
        </pc:sldMkLst>
      </pc:sldChg>
      <pc:sldChg chg="addSp delSp modSp add mod">
        <pc:chgData name="Zhang Yifan" userId="c9b86b9a-8bad-4e1d-80e2-8f55c3c19e2c" providerId="ADAL" clId="{F648376A-4BFC-BB43-88E7-B5D12E27A905}" dt="2021-10-24T08:14:49.176" v="327" actId="14100"/>
        <pc:sldMkLst>
          <pc:docMk/>
          <pc:sldMk cId="1509583044" sldId="317"/>
        </pc:sldMkLst>
        <pc:spChg chg="add del mod">
          <ac:chgData name="Zhang Yifan" userId="c9b86b9a-8bad-4e1d-80e2-8f55c3c19e2c" providerId="ADAL" clId="{F648376A-4BFC-BB43-88E7-B5D12E27A905}" dt="2021-10-24T08:14:44.575" v="325" actId="478"/>
          <ac:spMkLst>
            <pc:docMk/>
            <pc:sldMk cId="1509583044" sldId="317"/>
            <ac:spMk id="5" creationId="{6C6D81AE-9FB6-8F43-BA44-A14325CD0876}"/>
          </ac:spMkLst>
        </pc:spChg>
        <pc:spChg chg="del">
          <ac:chgData name="Zhang Yifan" userId="c9b86b9a-8bad-4e1d-80e2-8f55c3c19e2c" providerId="ADAL" clId="{F648376A-4BFC-BB43-88E7-B5D12E27A905}" dt="2021-10-24T08:14:42.340" v="322" actId="478"/>
          <ac:spMkLst>
            <pc:docMk/>
            <pc:sldMk cId="1509583044" sldId="317"/>
            <ac:spMk id="6" creationId="{EA275730-3E53-C64D-BD59-5155FA5B9502}"/>
          </ac:spMkLst>
        </pc:spChg>
        <pc:spChg chg="add del mod">
          <ac:chgData name="Zhang Yifan" userId="c9b86b9a-8bad-4e1d-80e2-8f55c3c19e2c" providerId="ADAL" clId="{F648376A-4BFC-BB43-88E7-B5D12E27A905}" dt="2021-10-24T08:14:43.504" v="324"/>
          <ac:spMkLst>
            <pc:docMk/>
            <pc:sldMk cId="1509583044" sldId="317"/>
            <ac:spMk id="7" creationId="{226AF9B1-9FB1-9043-A9DE-C476E5E951B1}"/>
          </ac:spMkLst>
        </pc:spChg>
        <pc:spChg chg="add mod">
          <ac:chgData name="Zhang Yifan" userId="c9b86b9a-8bad-4e1d-80e2-8f55c3c19e2c" providerId="ADAL" clId="{F648376A-4BFC-BB43-88E7-B5D12E27A905}" dt="2021-10-24T08:14:49.176" v="327" actId="14100"/>
          <ac:spMkLst>
            <pc:docMk/>
            <pc:sldMk cId="1509583044" sldId="317"/>
            <ac:spMk id="8" creationId="{903415B6-60C5-EC43-88FC-F9D9139C4FE5}"/>
          </ac:spMkLst>
        </pc:spChg>
      </pc:sldChg>
      <pc:sldChg chg="del">
        <pc:chgData name="Zhang Yifan" userId="c9b86b9a-8bad-4e1d-80e2-8f55c3c19e2c" providerId="ADAL" clId="{F648376A-4BFC-BB43-88E7-B5D12E27A905}" dt="2021-10-24T07:57:44.655" v="2" actId="2696"/>
        <pc:sldMkLst>
          <pc:docMk/>
          <pc:sldMk cId="1275634903" sldId="318"/>
        </pc:sldMkLst>
      </pc:sldChg>
      <pc:sldChg chg="modSp new mod">
        <pc:chgData name="Zhang Yifan" userId="c9b86b9a-8bad-4e1d-80e2-8f55c3c19e2c" providerId="ADAL" clId="{F648376A-4BFC-BB43-88E7-B5D12E27A905}" dt="2021-10-24T08:16:35.024" v="443" actId="115"/>
        <pc:sldMkLst>
          <pc:docMk/>
          <pc:sldMk cId="1441826903" sldId="318"/>
        </pc:sldMkLst>
        <pc:spChg chg="mod">
          <ac:chgData name="Zhang Yifan" userId="c9b86b9a-8bad-4e1d-80e2-8f55c3c19e2c" providerId="ADAL" clId="{F648376A-4BFC-BB43-88E7-B5D12E27A905}" dt="2021-10-24T08:15:10.750" v="335"/>
          <ac:spMkLst>
            <pc:docMk/>
            <pc:sldMk cId="1441826903" sldId="318"/>
            <ac:spMk id="2" creationId="{033552EA-E06F-3046-AFD0-8144AE8376F3}"/>
          </ac:spMkLst>
        </pc:spChg>
        <pc:spChg chg="mod">
          <ac:chgData name="Zhang Yifan" userId="c9b86b9a-8bad-4e1d-80e2-8f55c3c19e2c" providerId="ADAL" clId="{F648376A-4BFC-BB43-88E7-B5D12E27A905}" dt="2021-10-24T08:16:35.024" v="443" actId="115"/>
          <ac:spMkLst>
            <pc:docMk/>
            <pc:sldMk cId="1441826903" sldId="318"/>
            <ac:spMk id="3" creationId="{6BF05146-AF85-DE4B-8B15-EFE50544E1FF}"/>
          </ac:spMkLst>
        </pc:spChg>
      </pc:sldChg>
      <pc:sldChg chg="del">
        <pc:chgData name="Zhang Yifan" userId="c9b86b9a-8bad-4e1d-80e2-8f55c3c19e2c" providerId="ADAL" clId="{F648376A-4BFC-BB43-88E7-B5D12E27A905}" dt="2021-10-24T07:57:44.655" v="2" actId="2696"/>
        <pc:sldMkLst>
          <pc:docMk/>
          <pc:sldMk cId="1184128627" sldId="319"/>
        </pc:sldMkLst>
      </pc:sldChg>
      <pc:sldChg chg="addSp delSp modSp add mod">
        <pc:chgData name="Zhang Yifan" userId="c9b86b9a-8bad-4e1d-80e2-8f55c3c19e2c" providerId="ADAL" clId="{F648376A-4BFC-BB43-88E7-B5D12E27A905}" dt="2021-10-26T00:16:45.758" v="1293" actId="21"/>
        <pc:sldMkLst>
          <pc:docMk/>
          <pc:sldMk cId="2817209684" sldId="319"/>
        </pc:sldMkLst>
        <pc:spChg chg="mod">
          <ac:chgData name="Zhang Yifan" userId="c9b86b9a-8bad-4e1d-80e2-8f55c3c19e2c" providerId="ADAL" clId="{F648376A-4BFC-BB43-88E7-B5D12E27A905}" dt="2021-10-24T08:17:21.693" v="516" actId="115"/>
          <ac:spMkLst>
            <pc:docMk/>
            <pc:sldMk cId="2817209684" sldId="319"/>
            <ac:spMk id="3" creationId="{6BF05146-AF85-DE4B-8B15-EFE50544E1FF}"/>
          </ac:spMkLst>
        </pc:spChg>
        <pc:spChg chg="add del mod">
          <ac:chgData name="Zhang Yifan" userId="c9b86b9a-8bad-4e1d-80e2-8f55c3c19e2c" providerId="ADAL" clId="{F648376A-4BFC-BB43-88E7-B5D12E27A905}" dt="2021-10-26T00:16:45.758" v="1293" actId="21"/>
          <ac:spMkLst>
            <pc:docMk/>
            <pc:sldMk cId="2817209684" sldId="319"/>
            <ac:spMk id="4" creationId="{0E9193D9-78AA-CE47-AC6B-9C99E750EDAD}"/>
          </ac:spMkLst>
        </pc:spChg>
      </pc:sldChg>
      <pc:sldChg chg="del">
        <pc:chgData name="Zhang Yifan" userId="c9b86b9a-8bad-4e1d-80e2-8f55c3c19e2c" providerId="ADAL" clId="{F648376A-4BFC-BB43-88E7-B5D12E27A905}" dt="2021-10-24T07:57:44.655" v="2" actId="2696"/>
        <pc:sldMkLst>
          <pc:docMk/>
          <pc:sldMk cId="1812902652" sldId="320"/>
        </pc:sldMkLst>
      </pc:sldChg>
      <pc:sldChg chg="addSp modSp add mod addCm modCm">
        <pc:chgData name="Zhang Yifan" userId="c9b86b9a-8bad-4e1d-80e2-8f55c3c19e2c" providerId="ADAL" clId="{F648376A-4BFC-BB43-88E7-B5D12E27A905}" dt="2021-10-26T00:17:29.982" v="1389" actId="1076"/>
        <pc:sldMkLst>
          <pc:docMk/>
          <pc:sldMk cId="2532101401" sldId="320"/>
        </pc:sldMkLst>
        <pc:spChg chg="mod">
          <ac:chgData name="Zhang Yifan" userId="c9b86b9a-8bad-4e1d-80e2-8f55c3c19e2c" providerId="ADAL" clId="{F648376A-4BFC-BB43-88E7-B5D12E27A905}" dt="2021-10-24T08:20:26.182" v="599" actId="115"/>
          <ac:spMkLst>
            <pc:docMk/>
            <pc:sldMk cId="2532101401" sldId="320"/>
            <ac:spMk id="3" creationId="{6BF05146-AF85-DE4B-8B15-EFE50544E1FF}"/>
          </ac:spMkLst>
        </pc:spChg>
        <pc:spChg chg="add mod">
          <ac:chgData name="Zhang Yifan" userId="c9b86b9a-8bad-4e1d-80e2-8f55c3c19e2c" providerId="ADAL" clId="{F648376A-4BFC-BB43-88E7-B5D12E27A905}" dt="2021-10-24T08:20:52.895" v="602" actId="1076"/>
          <ac:spMkLst>
            <pc:docMk/>
            <pc:sldMk cId="2532101401" sldId="320"/>
            <ac:spMk id="4" creationId="{53F28DCC-461B-C340-96EE-0D36F1B3631E}"/>
          </ac:spMkLst>
        </pc:spChg>
        <pc:spChg chg="add mod">
          <ac:chgData name="Zhang Yifan" userId="c9b86b9a-8bad-4e1d-80e2-8f55c3c19e2c" providerId="ADAL" clId="{F648376A-4BFC-BB43-88E7-B5D12E27A905}" dt="2021-10-26T00:17:29.982" v="1389" actId="1076"/>
          <ac:spMkLst>
            <pc:docMk/>
            <pc:sldMk cId="2532101401" sldId="320"/>
            <ac:spMk id="122" creationId="{146EA75C-D26F-6046-9DC7-7473F115EE6A}"/>
          </ac:spMkLst>
        </pc:spChg>
      </pc:sldChg>
      <pc:sldChg chg="del">
        <pc:chgData name="Zhang Yifan" userId="c9b86b9a-8bad-4e1d-80e2-8f55c3c19e2c" providerId="ADAL" clId="{F648376A-4BFC-BB43-88E7-B5D12E27A905}" dt="2021-10-24T07:57:44.655" v="2" actId="2696"/>
        <pc:sldMkLst>
          <pc:docMk/>
          <pc:sldMk cId="1499478811" sldId="321"/>
        </pc:sldMkLst>
      </pc:sldChg>
      <pc:sldChg chg="addSp modSp new mod addCm modCm">
        <pc:chgData name="Zhang Yifan" userId="c9b86b9a-8bad-4e1d-80e2-8f55c3c19e2c" providerId="ADAL" clId="{F648376A-4BFC-BB43-88E7-B5D12E27A905}" dt="2021-10-26T00:18:01.993" v="1391" actId="1076"/>
        <pc:sldMkLst>
          <pc:docMk/>
          <pc:sldMk cId="3275082226" sldId="321"/>
        </pc:sldMkLst>
        <pc:spChg chg="mod">
          <ac:chgData name="Zhang Yifan" userId="c9b86b9a-8bad-4e1d-80e2-8f55c3c19e2c" providerId="ADAL" clId="{F648376A-4BFC-BB43-88E7-B5D12E27A905}" dt="2021-10-24T08:21:21.252" v="610"/>
          <ac:spMkLst>
            <pc:docMk/>
            <pc:sldMk cId="3275082226" sldId="321"/>
            <ac:spMk id="2" creationId="{7AFD0C79-852F-FD47-9365-F45FFD598EEF}"/>
          </ac:spMkLst>
        </pc:spChg>
        <pc:spChg chg="mod">
          <ac:chgData name="Zhang Yifan" userId="c9b86b9a-8bad-4e1d-80e2-8f55c3c19e2c" providerId="ADAL" clId="{F648376A-4BFC-BB43-88E7-B5D12E27A905}" dt="2021-10-24T08:22:31.244" v="622" actId="12"/>
          <ac:spMkLst>
            <pc:docMk/>
            <pc:sldMk cId="3275082226" sldId="321"/>
            <ac:spMk id="3" creationId="{26072D1A-30D0-9941-AE8E-F2D95DC8855A}"/>
          </ac:spMkLst>
        </pc:spChg>
        <pc:grpChg chg="add mod">
          <ac:chgData name="Zhang Yifan" userId="c9b86b9a-8bad-4e1d-80e2-8f55c3c19e2c" providerId="ADAL" clId="{F648376A-4BFC-BB43-88E7-B5D12E27A905}" dt="2021-10-26T00:18:01.993" v="1391" actId="1076"/>
          <ac:grpSpMkLst>
            <pc:docMk/>
            <pc:sldMk cId="3275082226" sldId="321"/>
            <ac:grpSpMk id="4" creationId="{C7294537-44E5-044B-A594-92C58FA7D8CB}"/>
          </ac:grpSpMkLst>
        </pc:grpChg>
        <pc:inkChg chg="mod">
          <ac:chgData name="Zhang Yifan" userId="c9b86b9a-8bad-4e1d-80e2-8f55c3c19e2c" providerId="ADAL" clId="{F648376A-4BFC-BB43-88E7-B5D12E27A905}" dt="2021-10-26T00:17:57.862" v="1390"/>
          <ac:inkMkLst>
            <pc:docMk/>
            <pc:sldMk cId="3275082226" sldId="321"/>
            <ac:inkMk id="5" creationId="{47F402D3-2B66-134E-B96E-7E7231BA1FFC}"/>
          </ac:inkMkLst>
        </pc:inkChg>
        <pc:inkChg chg="mod">
          <ac:chgData name="Zhang Yifan" userId="c9b86b9a-8bad-4e1d-80e2-8f55c3c19e2c" providerId="ADAL" clId="{F648376A-4BFC-BB43-88E7-B5D12E27A905}" dt="2021-10-26T00:17:57.862" v="1390"/>
          <ac:inkMkLst>
            <pc:docMk/>
            <pc:sldMk cId="3275082226" sldId="321"/>
            <ac:inkMk id="6" creationId="{BB8A6C0A-EAE2-064E-BFA0-376CB0A1FB75}"/>
          </ac:inkMkLst>
        </pc:inkChg>
        <pc:inkChg chg="mod">
          <ac:chgData name="Zhang Yifan" userId="c9b86b9a-8bad-4e1d-80e2-8f55c3c19e2c" providerId="ADAL" clId="{F648376A-4BFC-BB43-88E7-B5D12E27A905}" dt="2021-10-26T00:17:57.862" v="1390"/>
          <ac:inkMkLst>
            <pc:docMk/>
            <pc:sldMk cId="3275082226" sldId="321"/>
            <ac:inkMk id="7" creationId="{4383C104-5A23-7C41-A47F-7C90C0425964}"/>
          </ac:inkMkLst>
        </pc:inkChg>
        <pc:inkChg chg="mod">
          <ac:chgData name="Zhang Yifan" userId="c9b86b9a-8bad-4e1d-80e2-8f55c3c19e2c" providerId="ADAL" clId="{F648376A-4BFC-BB43-88E7-B5D12E27A905}" dt="2021-10-26T00:17:57.862" v="1390"/>
          <ac:inkMkLst>
            <pc:docMk/>
            <pc:sldMk cId="3275082226" sldId="321"/>
            <ac:inkMk id="8" creationId="{8BF41976-EFA9-BA4A-AC2C-BC8035470EA9}"/>
          </ac:inkMkLst>
        </pc:inkChg>
        <pc:inkChg chg="mod">
          <ac:chgData name="Zhang Yifan" userId="c9b86b9a-8bad-4e1d-80e2-8f55c3c19e2c" providerId="ADAL" clId="{F648376A-4BFC-BB43-88E7-B5D12E27A905}" dt="2021-10-26T00:17:57.862" v="1390"/>
          <ac:inkMkLst>
            <pc:docMk/>
            <pc:sldMk cId="3275082226" sldId="321"/>
            <ac:inkMk id="9" creationId="{3E853E11-7FAD-3A4C-937B-FFBB55EBB7C7}"/>
          </ac:inkMkLst>
        </pc:inkChg>
        <pc:inkChg chg="mod">
          <ac:chgData name="Zhang Yifan" userId="c9b86b9a-8bad-4e1d-80e2-8f55c3c19e2c" providerId="ADAL" clId="{F648376A-4BFC-BB43-88E7-B5D12E27A905}" dt="2021-10-26T00:17:57.862" v="1390"/>
          <ac:inkMkLst>
            <pc:docMk/>
            <pc:sldMk cId="3275082226" sldId="321"/>
            <ac:inkMk id="10" creationId="{18E68CA9-2811-0B4B-A3AF-3832019A08C5}"/>
          </ac:inkMkLst>
        </pc:inkChg>
        <pc:inkChg chg="mod">
          <ac:chgData name="Zhang Yifan" userId="c9b86b9a-8bad-4e1d-80e2-8f55c3c19e2c" providerId="ADAL" clId="{F648376A-4BFC-BB43-88E7-B5D12E27A905}" dt="2021-10-26T00:17:57.862" v="1390"/>
          <ac:inkMkLst>
            <pc:docMk/>
            <pc:sldMk cId="3275082226" sldId="321"/>
            <ac:inkMk id="11" creationId="{3419502F-CB61-CC45-9C86-0604C6FA8CE3}"/>
          </ac:inkMkLst>
        </pc:inkChg>
        <pc:inkChg chg="mod">
          <ac:chgData name="Zhang Yifan" userId="c9b86b9a-8bad-4e1d-80e2-8f55c3c19e2c" providerId="ADAL" clId="{F648376A-4BFC-BB43-88E7-B5D12E27A905}" dt="2021-10-26T00:17:57.862" v="1390"/>
          <ac:inkMkLst>
            <pc:docMk/>
            <pc:sldMk cId="3275082226" sldId="321"/>
            <ac:inkMk id="12" creationId="{CA2D2F27-C2E5-BD49-97B0-4853ED29D79E}"/>
          </ac:inkMkLst>
        </pc:inkChg>
        <pc:inkChg chg="mod">
          <ac:chgData name="Zhang Yifan" userId="c9b86b9a-8bad-4e1d-80e2-8f55c3c19e2c" providerId="ADAL" clId="{F648376A-4BFC-BB43-88E7-B5D12E27A905}" dt="2021-10-26T00:17:57.862" v="1390"/>
          <ac:inkMkLst>
            <pc:docMk/>
            <pc:sldMk cId="3275082226" sldId="321"/>
            <ac:inkMk id="13" creationId="{528A92B8-FC95-2C4B-9314-1678B16F9B1E}"/>
          </ac:inkMkLst>
        </pc:inkChg>
        <pc:inkChg chg="mod">
          <ac:chgData name="Zhang Yifan" userId="c9b86b9a-8bad-4e1d-80e2-8f55c3c19e2c" providerId="ADAL" clId="{F648376A-4BFC-BB43-88E7-B5D12E27A905}" dt="2021-10-26T00:17:57.862" v="1390"/>
          <ac:inkMkLst>
            <pc:docMk/>
            <pc:sldMk cId="3275082226" sldId="321"/>
            <ac:inkMk id="14" creationId="{EF80E5BC-31F7-4945-A69A-3BBFFA960A2D}"/>
          </ac:inkMkLst>
        </pc:inkChg>
        <pc:inkChg chg="mod">
          <ac:chgData name="Zhang Yifan" userId="c9b86b9a-8bad-4e1d-80e2-8f55c3c19e2c" providerId="ADAL" clId="{F648376A-4BFC-BB43-88E7-B5D12E27A905}" dt="2021-10-26T00:17:57.862" v="1390"/>
          <ac:inkMkLst>
            <pc:docMk/>
            <pc:sldMk cId="3275082226" sldId="321"/>
            <ac:inkMk id="15" creationId="{23DAAE2A-F67F-994B-BAB5-FD1F36517FC4}"/>
          </ac:inkMkLst>
        </pc:inkChg>
        <pc:inkChg chg="mod">
          <ac:chgData name="Zhang Yifan" userId="c9b86b9a-8bad-4e1d-80e2-8f55c3c19e2c" providerId="ADAL" clId="{F648376A-4BFC-BB43-88E7-B5D12E27A905}" dt="2021-10-26T00:17:57.862" v="1390"/>
          <ac:inkMkLst>
            <pc:docMk/>
            <pc:sldMk cId="3275082226" sldId="321"/>
            <ac:inkMk id="16" creationId="{322D2FAD-9DB5-DC40-B1A0-8AC8224717CB}"/>
          </ac:inkMkLst>
        </pc:inkChg>
        <pc:inkChg chg="mod">
          <ac:chgData name="Zhang Yifan" userId="c9b86b9a-8bad-4e1d-80e2-8f55c3c19e2c" providerId="ADAL" clId="{F648376A-4BFC-BB43-88E7-B5D12E27A905}" dt="2021-10-26T00:17:57.862" v="1390"/>
          <ac:inkMkLst>
            <pc:docMk/>
            <pc:sldMk cId="3275082226" sldId="321"/>
            <ac:inkMk id="17" creationId="{522E7DC3-E538-4942-8FF8-70234B4A2CF8}"/>
          </ac:inkMkLst>
        </pc:inkChg>
        <pc:inkChg chg="mod">
          <ac:chgData name="Zhang Yifan" userId="c9b86b9a-8bad-4e1d-80e2-8f55c3c19e2c" providerId="ADAL" clId="{F648376A-4BFC-BB43-88E7-B5D12E27A905}" dt="2021-10-26T00:17:57.862" v="1390"/>
          <ac:inkMkLst>
            <pc:docMk/>
            <pc:sldMk cId="3275082226" sldId="321"/>
            <ac:inkMk id="18" creationId="{F6973531-2D68-2C49-B259-16CE736CF40C}"/>
          </ac:inkMkLst>
        </pc:inkChg>
        <pc:inkChg chg="mod">
          <ac:chgData name="Zhang Yifan" userId="c9b86b9a-8bad-4e1d-80e2-8f55c3c19e2c" providerId="ADAL" clId="{F648376A-4BFC-BB43-88E7-B5D12E27A905}" dt="2021-10-26T00:17:57.862" v="1390"/>
          <ac:inkMkLst>
            <pc:docMk/>
            <pc:sldMk cId="3275082226" sldId="321"/>
            <ac:inkMk id="19" creationId="{2C98E4A8-DB5F-1E44-8804-0590896AF0BE}"/>
          </ac:inkMkLst>
        </pc:inkChg>
        <pc:inkChg chg="mod">
          <ac:chgData name="Zhang Yifan" userId="c9b86b9a-8bad-4e1d-80e2-8f55c3c19e2c" providerId="ADAL" clId="{F648376A-4BFC-BB43-88E7-B5D12E27A905}" dt="2021-10-26T00:17:57.862" v="1390"/>
          <ac:inkMkLst>
            <pc:docMk/>
            <pc:sldMk cId="3275082226" sldId="321"/>
            <ac:inkMk id="20" creationId="{F6CC58E7-AC95-7744-A92D-EAAA21845A4E}"/>
          </ac:inkMkLst>
        </pc:inkChg>
        <pc:inkChg chg="mod">
          <ac:chgData name="Zhang Yifan" userId="c9b86b9a-8bad-4e1d-80e2-8f55c3c19e2c" providerId="ADAL" clId="{F648376A-4BFC-BB43-88E7-B5D12E27A905}" dt="2021-10-26T00:17:57.862" v="1390"/>
          <ac:inkMkLst>
            <pc:docMk/>
            <pc:sldMk cId="3275082226" sldId="321"/>
            <ac:inkMk id="21" creationId="{F7F20128-44CB-CB4E-895D-D9F239119A79}"/>
          </ac:inkMkLst>
        </pc:inkChg>
        <pc:inkChg chg="mod">
          <ac:chgData name="Zhang Yifan" userId="c9b86b9a-8bad-4e1d-80e2-8f55c3c19e2c" providerId="ADAL" clId="{F648376A-4BFC-BB43-88E7-B5D12E27A905}" dt="2021-10-26T00:17:57.862" v="1390"/>
          <ac:inkMkLst>
            <pc:docMk/>
            <pc:sldMk cId="3275082226" sldId="321"/>
            <ac:inkMk id="22" creationId="{60DD17FE-26C8-E44E-878E-413571807304}"/>
          </ac:inkMkLst>
        </pc:inkChg>
        <pc:inkChg chg="mod">
          <ac:chgData name="Zhang Yifan" userId="c9b86b9a-8bad-4e1d-80e2-8f55c3c19e2c" providerId="ADAL" clId="{F648376A-4BFC-BB43-88E7-B5D12E27A905}" dt="2021-10-26T00:17:57.862" v="1390"/>
          <ac:inkMkLst>
            <pc:docMk/>
            <pc:sldMk cId="3275082226" sldId="321"/>
            <ac:inkMk id="23" creationId="{DC962732-C114-C440-AB17-E7F7DA140F68}"/>
          </ac:inkMkLst>
        </pc:inkChg>
        <pc:inkChg chg="mod">
          <ac:chgData name="Zhang Yifan" userId="c9b86b9a-8bad-4e1d-80e2-8f55c3c19e2c" providerId="ADAL" clId="{F648376A-4BFC-BB43-88E7-B5D12E27A905}" dt="2021-10-26T00:17:57.862" v="1390"/>
          <ac:inkMkLst>
            <pc:docMk/>
            <pc:sldMk cId="3275082226" sldId="321"/>
            <ac:inkMk id="24" creationId="{726E726D-0488-9A47-A7F6-094E9C64D69B}"/>
          </ac:inkMkLst>
        </pc:inkChg>
        <pc:inkChg chg="mod">
          <ac:chgData name="Zhang Yifan" userId="c9b86b9a-8bad-4e1d-80e2-8f55c3c19e2c" providerId="ADAL" clId="{F648376A-4BFC-BB43-88E7-B5D12E27A905}" dt="2021-10-26T00:17:57.862" v="1390"/>
          <ac:inkMkLst>
            <pc:docMk/>
            <pc:sldMk cId="3275082226" sldId="321"/>
            <ac:inkMk id="25" creationId="{0275F452-E55A-244F-AACE-2BF3165E562E}"/>
          </ac:inkMkLst>
        </pc:inkChg>
        <pc:inkChg chg="mod">
          <ac:chgData name="Zhang Yifan" userId="c9b86b9a-8bad-4e1d-80e2-8f55c3c19e2c" providerId="ADAL" clId="{F648376A-4BFC-BB43-88E7-B5D12E27A905}" dt="2021-10-26T00:17:57.862" v="1390"/>
          <ac:inkMkLst>
            <pc:docMk/>
            <pc:sldMk cId="3275082226" sldId="321"/>
            <ac:inkMk id="26" creationId="{965D7ABF-0622-774D-86ED-5D5532ED5A3B}"/>
          </ac:inkMkLst>
        </pc:inkChg>
        <pc:inkChg chg="mod">
          <ac:chgData name="Zhang Yifan" userId="c9b86b9a-8bad-4e1d-80e2-8f55c3c19e2c" providerId="ADAL" clId="{F648376A-4BFC-BB43-88E7-B5D12E27A905}" dt="2021-10-26T00:17:57.862" v="1390"/>
          <ac:inkMkLst>
            <pc:docMk/>
            <pc:sldMk cId="3275082226" sldId="321"/>
            <ac:inkMk id="27" creationId="{5F980693-5AD2-2648-B824-B8740A3E1C1E}"/>
          </ac:inkMkLst>
        </pc:inkChg>
        <pc:inkChg chg="mod">
          <ac:chgData name="Zhang Yifan" userId="c9b86b9a-8bad-4e1d-80e2-8f55c3c19e2c" providerId="ADAL" clId="{F648376A-4BFC-BB43-88E7-B5D12E27A905}" dt="2021-10-26T00:17:57.862" v="1390"/>
          <ac:inkMkLst>
            <pc:docMk/>
            <pc:sldMk cId="3275082226" sldId="321"/>
            <ac:inkMk id="28" creationId="{9391A6F0-6387-FF4C-95A0-FB4384E2646A}"/>
          </ac:inkMkLst>
        </pc:inkChg>
        <pc:inkChg chg="mod">
          <ac:chgData name="Zhang Yifan" userId="c9b86b9a-8bad-4e1d-80e2-8f55c3c19e2c" providerId="ADAL" clId="{F648376A-4BFC-BB43-88E7-B5D12E27A905}" dt="2021-10-26T00:17:57.862" v="1390"/>
          <ac:inkMkLst>
            <pc:docMk/>
            <pc:sldMk cId="3275082226" sldId="321"/>
            <ac:inkMk id="29" creationId="{553ACFB3-391D-CC44-A8C7-1C055188BDBA}"/>
          </ac:inkMkLst>
        </pc:inkChg>
        <pc:inkChg chg="mod">
          <ac:chgData name="Zhang Yifan" userId="c9b86b9a-8bad-4e1d-80e2-8f55c3c19e2c" providerId="ADAL" clId="{F648376A-4BFC-BB43-88E7-B5D12E27A905}" dt="2021-10-26T00:17:57.862" v="1390"/>
          <ac:inkMkLst>
            <pc:docMk/>
            <pc:sldMk cId="3275082226" sldId="321"/>
            <ac:inkMk id="30" creationId="{1F1EA2CC-72A8-DD4B-8D35-3B2FDCF21D8E}"/>
          </ac:inkMkLst>
        </pc:inkChg>
        <pc:inkChg chg="mod">
          <ac:chgData name="Zhang Yifan" userId="c9b86b9a-8bad-4e1d-80e2-8f55c3c19e2c" providerId="ADAL" clId="{F648376A-4BFC-BB43-88E7-B5D12E27A905}" dt="2021-10-26T00:17:57.862" v="1390"/>
          <ac:inkMkLst>
            <pc:docMk/>
            <pc:sldMk cId="3275082226" sldId="321"/>
            <ac:inkMk id="31" creationId="{9D1D6FCF-2073-5F47-B1AC-44F417C3A52A}"/>
          </ac:inkMkLst>
        </pc:inkChg>
        <pc:inkChg chg="mod">
          <ac:chgData name="Zhang Yifan" userId="c9b86b9a-8bad-4e1d-80e2-8f55c3c19e2c" providerId="ADAL" clId="{F648376A-4BFC-BB43-88E7-B5D12E27A905}" dt="2021-10-26T00:17:57.862" v="1390"/>
          <ac:inkMkLst>
            <pc:docMk/>
            <pc:sldMk cId="3275082226" sldId="321"/>
            <ac:inkMk id="32" creationId="{009961A6-B6B0-674A-BFD8-F9C0E7AF9A07}"/>
          </ac:inkMkLst>
        </pc:inkChg>
        <pc:inkChg chg="mod">
          <ac:chgData name="Zhang Yifan" userId="c9b86b9a-8bad-4e1d-80e2-8f55c3c19e2c" providerId="ADAL" clId="{F648376A-4BFC-BB43-88E7-B5D12E27A905}" dt="2021-10-26T00:17:57.862" v="1390"/>
          <ac:inkMkLst>
            <pc:docMk/>
            <pc:sldMk cId="3275082226" sldId="321"/>
            <ac:inkMk id="33" creationId="{C706A8D8-5BAC-D94A-B9F4-66D462080823}"/>
          </ac:inkMkLst>
        </pc:inkChg>
        <pc:inkChg chg="mod">
          <ac:chgData name="Zhang Yifan" userId="c9b86b9a-8bad-4e1d-80e2-8f55c3c19e2c" providerId="ADAL" clId="{F648376A-4BFC-BB43-88E7-B5D12E27A905}" dt="2021-10-26T00:17:57.862" v="1390"/>
          <ac:inkMkLst>
            <pc:docMk/>
            <pc:sldMk cId="3275082226" sldId="321"/>
            <ac:inkMk id="34" creationId="{330A5AB8-4F69-EA45-A7B9-7A08FA0B2D12}"/>
          </ac:inkMkLst>
        </pc:inkChg>
        <pc:inkChg chg="mod">
          <ac:chgData name="Zhang Yifan" userId="c9b86b9a-8bad-4e1d-80e2-8f55c3c19e2c" providerId="ADAL" clId="{F648376A-4BFC-BB43-88E7-B5D12E27A905}" dt="2021-10-26T00:17:57.862" v="1390"/>
          <ac:inkMkLst>
            <pc:docMk/>
            <pc:sldMk cId="3275082226" sldId="321"/>
            <ac:inkMk id="35" creationId="{47696788-F7E9-0941-84E1-5BB37BCA61CF}"/>
          </ac:inkMkLst>
        </pc:inkChg>
        <pc:inkChg chg="mod">
          <ac:chgData name="Zhang Yifan" userId="c9b86b9a-8bad-4e1d-80e2-8f55c3c19e2c" providerId="ADAL" clId="{F648376A-4BFC-BB43-88E7-B5D12E27A905}" dt="2021-10-26T00:17:57.862" v="1390"/>
          <ac:inkMkLst>
            <pc:docMk/>
            <pc:sldMk cId="3275082226" sldId="321"/>
            <ac:inkMk id="36" creationId="{77103E75-0CED-A04F-8243-0DF648C22CB9}"/>
          </ac:inkMkLst>
        </pc:inkChg>
        <pc:inkChg chg="mod">
          <ac:chgData name="Zhang Yifan" userId="c9b86b9a-8bad-4e1d-80e2-8f55c3c19e2c" providerId="ADAL" clId="{F648376A-4BFC-BB43-88E7-B5D12E27A905}" dt="2021-10-26T00:17:57.862" v="1390"/>
          <ac:inkMkLst>
            <pc:docMk/>
            <pc:sldMk cId="3275082226" sldId="321"/>
            <ac:inkMk id="37" creationId="{AECD5142-2656-BA4B-9DE7-A993C8809574}"/>
          </ac:inkMkLst>
        </pc:inkChg>
        <pc:inkChg chg="mod">
          <ac:chgData name="Zhang Yifan" userId="c9b86b9a-8bad-4e1d-80e2-8f55c3c19e2c" providerId="ADAL" clId="{F648376A-4BFC-BB43-88E7-B5D12E27A905}" dt="2021-10-26T00:17:57.862" v="1390"/>
          <ac:inkMkLst>
            <pc:docMk/>
            <pc:sldMk cId="3275082226" sldId="321"/>
            <ac:inkMk id="38" creationId="{CFCA410C-8B06-EB46-B0CE-03439334EBA6}"/>
          </ac:inkMkLst>
        </pc:inkChg>
        <pc:inkChg chg="mod">
          <ac:chgData name="Zhang Yifan" userId="c9b86b9a-8bad-4e1d-80e2-8f55c3c19e2c" providerId="ADAL" clId="{F648376A-4BFC-BB43-88E7-B5D12E27A905}" dt="2021-10-26T00:17:57.862" v="1390"/>
          <ac:inkMkLst>
            <pc:docMk/>
            <pc:sldMk cId="3275082226" sldId="321"/>
            <ac:inkMk id="39" creationId="{C55DDA94-529E-BB4F-9614-151C292F1869}"/>
          </ac:inkMkLst>
        </pc:inkChg>
        <pc:inkChg chg="mod">
          <ac:chgData name="Zhang Yifan" userId="c9b86b9a-8bad-4e1d-80e2-8f55c3c19e2c" providerId="ADAL" clId="{F648376A-4BFC-BB43-88E7-B5D12E27A905}" dt="2021-10-26T00:17:57.862" v="1390"/>
          <ac:inkMkLst>
            <pc:docMk/>
            <pc:sldMk cId="3275082226" sldId="321"/>
            <ac:inkMk id="40" creationId="{D01C8239-66FE-6E4E-9328-8D514F5280C6}"/>
          </ac:inkMkLst>
        </pc:inkChg>
        <pc:inkChg chg="mod">
          <ac:chgData name="Zhang Yifan" userId="c9b86b9a-8bad-4e1d-80e2-8f55c3c19e2c" providerId="ADAL" clId="{F648376A-4BFC-BB43-88E7-B5D12E27A905}" dt="2021-10-26T00:17:57.862" v="1390"/>
          <ac:inkMkLst>
            <pc:docMk/>
            <pc:sldMk cId="3275082226" sldId="321"/>
            <ac:inkMk id="41" creationId="{A41642BF-88B0-B443-8900-9A22D0BD86BA}"/>
          </ac:inkMkLst>
        </pc:inkChg>
        <pc:inkChg chg="mod">
          <ac:chgData name="Zhang Yifan" userId="c9b86b9a-8bad-4e1d-80e2-8f55c3c19e2c" providerId="ADAL" clId="{F648376A-4BFC-BB43-88E7-B5D12E27A905}" dt="2021-10-26T00:17:57.862" v="1390"/>
          <ac:inkMkLst>
            <pc:docMk/>
            <pc:sldMk cId="3275082226" sldId="321"/>
            <ac:inkMk id="42" creationId="{F6A48A52-E550-2647-8B61-A8A976D6F815}"/>
          </ac:inkMkLst>
        </pc:inkChg>
        <pc:inkChg chg="mod">
          <ac:chgData name="Zhang Yifan" userId="c9b86b9a-8bad-4e1d-80e2-8f55c3c19e2c" providerId="ADAL" clId="{F648376A-4BFC-BB43-88E7-B5D12E27A905}" dt="2021-10-26T00:17:57.862" v="1390"/>
          <ac:inkMkLst>
            <pc:docMk/>
            <pc:sldMk cId="3275082226" sldId="321"/>
            <ac:inkMk id="43" creationId="{D5891E92-80DD-7F41-AB4B-CD80089C0BEC}"/>
          </ac:inkMkLst>
        </pc:inkChg>
        <pc:inkChg chg="mod">
          <ac:chgData name="Zhang Yifan" userId="c9b86b9a-8bad-4e1d-80e2-8f55c3c19e2c" providerId="ADAL" clId="{F648376A-4BFC-BB43-88E7-B5D12E27A905}" dt="2021-10-26T00:17:57.862" v="1390"/>
          <ac:inkMkLst>
            <pc:docMk/>
            <pc:sldMk cId="3275082226" sldId="321"/>
            <ac:inkMk id="44" creationId="{AA9C08E9-97C3-B549-A60C-90665582C972}"/>
          </ac:inkMkLst>
        </pc:inkChg>
        <pc:inkChg chg="mod">
          <ac:chgData name="Zhang Yifan" userId="c9b86b9a-8bad-4e1d-80e2-8f55c3c19e2c" providerId="ADAL" clId="{F648376A-4BFC-BB43-88E7-B5D12E27A905}" dt="2021-10-26T00:17:57.862" v="1390"/>
          <ac:inkMkLst>
            <pc:docMk/>
            <pc:sldMk cId="3275082226" sldId="321"/>
            <ac:inkMk id="45" creationId="{EFB6C36F-DC03-EE40-ABF3-8F48136A32C4}"/>
          </ac:inkMkLst>
        </pc:inkChg>
        <pc:inkChg chg="mod">
          <ac:chgData name="Zhang Yifan" userId="c9b86b9a-8bad-4e1d-80e2-8f55c3c19e2c" providerId="ADAL" clId="{F648376A-4BFC-BB43-88E7-B5D12E27A905}" dt="2021-10-26T00:17:57.862" v="1390"/>
          <ac:inkMkLst>
            <pc:docMk/>
            <pc:sldMk cId="3275082226" sldId="321"/>
            <ac:inkMk id="46" creationId="{EAAA5B67-621E-0B48-A1B4-003684C38DE3}"/>
          </ac:inkMkLst>
        </pc:inkChg>
        <pc:inkChg chg="mod">
          <ac:chgData name="Zhang Yifan" userId="c9b86b9a-8bad-4e1d-80e2-8f55c3c19e2c" providerId="ADAL" clId="{F648376A-4BFC-BB43-88E7-B5D12E27A905}" dt="2021-10-26T00:17:57.862" v="1390"/>
          <ac:inkMkLst>
            <pc:docMk/>
            <pc:sldMk cId="3275082226" sldId="321"/>
            <ac:inkMk id="47" creationId="{4A221463-C2F5-D346-A2F5-6D1722D71AD2}"/>
          </ac:inkMkLst>
        </pc:inkChg>
        <pc:inkChg chg="mod">
          <ac:chgData name="Zhang Yifan" userId="c9b86b9a-8bad-4e1d-80e2-8f55c3c19e2c" providerId="ADAL" clId="{F648376A-4BFC-BB43-88E7-B5D12E27A905}" dt="2021-10-26T00:17:57.862" v="1390"/>
          <ac:inkMkLst>
            <pc:docMk/>
            <pc:sldMk cId="3275082226" sldId="321"/>
            <ac:inkMk id="48" creationId="{6764E465-EE02-AB40-AED6-46F77AEBAD63}"/>
          </ac:inkMkLst>
        </pc:inkChg>
        <pc:inkChg chg="mod">
          <ac:chgData name="Zhang Yifan" userId="c9b86b9a-8bad-4e1d-80e2-8f55c3c19e2c" providerId="ADAL" clId="{F648376A-4BFC-BB43-88E7-B5D12E27A905}" dt="2021-10-26T00:17:57.862" v="1390"/>
          <ac:inkMkLst>
            <pc:docMk/>
            <pc:sldMk cId="3275082226" sldId="321"/>
            <ac:inkMk id="49" creationId="{DD836066-5AE0-7B40-BD6E-B9FA0BA59D2C}"/>
          </ac:inkMkLst>
        </pc:inkChg>
        <pc:inkChg chg="mod">
          <ac:chgData name="Zhang Yifan" userId="c9b86b9a-8bad-4e1d-80e2-8f55c3c19e2c" providerId="ADAL" clId="{F648376A-4BFC-BB43-88E7-B5D12E27A905}" dt="2021-10-26T00:17:57.862" v="1390"/>
          <ac:inkMkLst>
            <pc:docMk/>
            <pc:sldMk cId="3275082226" sldId="321"/>
            <ac:inkMk id="50" creationId="{A59FABBB-CAAF-844E-BCD9-C22BE6B26B95}"/>
          </ac:inkMkLst>
        </pc:inkChg>
        <pc:inkChg chg="mod">
          <ac:chgData name="Zhang Yifan" userId="c9b86b9a-8bad-4e1d-80e2-8f55c3c19e2c" providerId="ADAL" clId="{F648376A-4BFC-BB43-88E7-B5D12E27A905}" dt="2021-10-26T00:17:57.862" v="1390"/>
          <ac:inkMkLst>
            <pc:docMk/>
            <pc:sldMk cId="3275082226" sldId="321"/>
            <ac:inkMk id="51" creationId="{32988155-AEC2-4D4F-B843-502D16EE5F80}"/>
          </ac:inkMkLst>
        </pc:inkChg>
        <pc:inkChg chg="mod">
          <ac:chgData name="Zhang Yifan" userId="c9b86b9a-8bad-4e1d-80e2-8f55c3c19e2c" providerId="ADAL" clId="{F648376A-4BFC-BB43-88E7-B5D12E27A905}" dt="2021-10-26T00:17:57.862" v="1390"/>
          <ac:inkMkLst>
            <pc:docMk/>
            <pc:sldMk cId="3275082226" sldId="321"/>
            <ac:inkMk id="52" creationId="{E4F4799F-6975-E64E-B0A8-BBF9C42A5590}"/>
          </ac:inkMkLst>
        </pc:inkChg>
        <pc:inkChg chg="mod">
          <ac:chgData name="Zhang Yifan" userId="c9b86b9a-8bad-4e1d-80e2-8f55c3c19e2c" providerId="ADAL" clId="{F648376A-4BFC-BB43-88E7-B5D12E27A905}" dt="2021-10-26T00:17:57.862" v="1390"/>
          <ac:inkMkLst>
            <pc:docMk/>
            <pc:sldMk cId="3275082226" sldId="321"/>
            <ac:inkMk id="53" creationId="{D0B9FBE1-3414-694B-AC4B-18E2C75C1990}"/>
          </ac:inkMkLst>
        </pc:inkChg>
        <pc:inkChg chg="mod">
          <ac:chgData name="Zhang Yifan" userId="c9b86b9a-8bad-4e1d-80e2-8f55c3c19e2c" providerId="ADAL" clId="{F648376A-4BFC-BB43-88E7-B5D12E27A905}" dt="2021-10-26T00:17:57.862" v="1390"/>
          <ac:inkMkLst>
            <pc:docMk/>
            <pc:sldMk cId="3275082226" sldId="321"/>
            <ac:inkMk id="54" creationId="{1592B03E-B9E6-5944-9EA5-3F24BC920BAE}"/>
          </ac:inkMkLst>
        </pc:inkChg>
        <pc:inkChg chg="mod">
          <ac:chgData name="Zhang Yifan" userId="c9b86b9a-8bad-4e1d-80e2-8f55c3c19e2c" providerId="ADAL" clId="{F648376A-4BFC-BB43-88E7-B5D12E27A905}" dt="2021-10-26T00:17:57.862" v="1390"/>
          <ac:inkMkLst>
            <pc:docMk/>
            <pc:sldMk cId="3275082226" sldId="321"/>
            <ac:inkMk id="55" creationId="{C3B13867-8269-664B-90A7-A4D8D557F546}"/>
          </ac:inkMkLst>
        </pc:inkChg>
        <pc:inkChg chg="mod">
          <ac:chgData name="Zhang Yifan" userId="c9b86b9a-8bad-4e1d-80e2-8f55c3c19e2c" providerId="ADAL" clId="{F648376A-4BFC-BB43-88E7-B5D12E27A905}" dt="2021-10-26T00:17:57.862" v="1390"/>
          <ac:inkMkLst>
            <pc:docMk/>
            <pc:sldMk cId="3275082226" sldId="321"/>
            <ac:inkMk id="56" creationId="{BAE8E7B1-8126-9D4A-907C-ACD9BCB98446}"/>
          </ac:inkMkLst>
        </pc:inkChg>
        <pc:inkChg chg="mod">
          <ac:chgData name="Zhang Yifan" userId="c9b86b9a-8bad-4e1d-80e2-8f55c3c19e2c" providerId="ADAL" clId="{F648376A-4BFC-BB43-88E7-B5D12E27A905}" dt="2021-10-26T00:17:57.862" v="1390"/>
          <ac:inkMkLst>
            <pc:docMk/>
            <pc:sldMk cId="3275082226" sldId="321"/>
            <ac:inkMk id="57" creationId="{46C6DA56-CF56-6A45-87C1-6D9F2528AAA7}"/>
          </ac:inkMkLst>
        </pc:inkChg>
        <pc:inkChg chg="mod">
          <ac:chgData name="Zhang Yifan" userId="c9b86b9a-8bad-4e1d-80e2-8f55c3c19e2c" providerId="ADAL" clId="{F648376A-4BFC-BB43-88E7-B5D12E27A905}" dt="2021-10-26T00:17:57.862" v="1390"/>
          <ac:inkMkLst>
            <pc:docMk/>
            <pc:sldMk cId="3275082226" sldId="321"/>
            <ac:inkMk id="58" creationId="{EA248387-CD13-094A-A7F5-F6347DBB8A2C}"/>
          </ac:inkMkLst>
        </pc:inkChg>
        <pc:inkChg chg="mod">
          <ac:chgData name="Zhang Yifan" userId="c9b86b9a-8bad-4e1d-80e2-8f55c3c19e2c" providerId="ADAL" clId="{F648376A-4BFC-BB43-88E7-B5D12E27A905}" dt="2021-10-26T00:17:57.862" v="1390"/>
          <ac:inkMkLst>
            <pc:docMk/>
            <pc:sldMk cId="3275082226" sldId="321"/>
            <ac:inkMk id="59" creationId="{FACD1F46-E194-E64E-82C4-F123FB4573C3}"/>
          </ac:inkMkLst>
        </pc:inkChg>
        <pc:inkChg chg="mod">
          <ac:chgData name="Zhang Yifan" userId="c9b86b9a-8bad-4e1d-80e2-8f55c3c19e2c" providerId="ADAL" clId="{F648376A-4BFC-BB43-88E7-B5D12E27A905}" dt="2021-10-26T00:17:57.862" v="1390"/>
          <ac:inkMkLst>
            <pc:docMk/>
            <pc:sldMk cId="3275082226" sldId="321"/>
            <ac:inkMk id="60" creationId="{8F42B6C6-64EF-CD4F-80B9-F44FCFD72B10}"/>
          </ac:inkMkLst>
        </pc:inkChg>
        <pc:inkChg chg="mod">
          <ac:chgData name="Zhang Yifan" userId="c9b86b9a-8bad-4e1d-80e2-8f55c3c19e2c" providerId="ADAL" clId="{F648376A-4BFC-BB43-88E7-B5D12E27A905}" dt="2021-10-26T00:17:57.862" v="1390"/>
          <ac:inkMkLst>
            <pc:docMk/>
            <pc:sldMk cId="3275082226" sldId="321"/>
            <ac:inkMk id="61" creationId="{E756FE8B-D488-694F-A069-B99C00F2B248}"/>
          </ac:inkMkLst>
        </pc:inkChg>
        <pc:inkChg chg="mod">
          <ac:chgData name="Zhang Yifan" userId="c9b86b9a-8bad-4e1d-80e2-8f55c3c19e2c" providerId="ADAL" clId="{F648376A-4BFC-BB43-88E7-B5D12E27A905}" dt="2021-10-26T00:17:57.862" v="1390"/>
          <ac:inkMkLst>
            <pc:docMk/>
            <pc:sldMk cId="3275082226" sldId="321"/>
            <ac:inkMk id="62" creationId="{FBD1CD03-937A-E54F-AEE8-CF2401ABE5DD}"/>
          </ac:inkMkLst>
        </pc:inkChg>
        <pc:inkChg chg="mod">
          <ac:chgData name="Zhang Yifan" userId="c9b86b9a-8bad-4e1d-80e2-8f55c3c19e2c" providerId="ADAL" clId="{F648376A-4BFC-BB43-88E7-B5D12E27A905}" dt="2021-10-26T00:17:57.862" v="1390"/>
          <ac:inkMkLst>
            <pc:docMk/>
            <pc:sldMk cId="3275082226" sldId="321"/>
            <ac:inkMk id="63" creationId="{15462FD7-2A85-D24A-91BD-E996402BDEE2}"/>
          </ac:inkMkLst>
        </pc:inkChg>
        <pc:inkChg chg="mod">
          <ac:chgData name="Zhang Yifan" userId="c9b86b9a-8bad-4e1d-80e2-8f55c3c19e2c" providerId="ADAL" clId="{F648376A-4BFC-BB43-88E7-B5D12E27A905}" dt="2021-10-26T00:17:57.862" v="1390"/>
          <ac:inkMkLst>
            <pc:docMk/>
            <pc:sldMk cId="3275082226" sldId="321"/>
            <ac:inkMk id="64" creationId="{C1CBCEAA-AD29-8143-AA91-71A2D6D46FF6}"/>
          </ac:inkMkLst>
        </pc:inkChg>
        <pc:inkChg chg="mod">
          <ac:chgData name="Zhang Yifan" userId="c9b86b9a-8bad-4e1d-80e2-8f55c3c19e2c" providerId="ADAL" clId="{F648376A-4BFC-BB43-88E7-B5D12E27A905}" dt="2021-10-26T00:17:57.862" v="1390"/>
          <ac:inkMkLst>
            <pc:docMk/>
            <pc:sldMk cId="3275082226" sldId="321"/>
            <ac:inkMk id="65" creationId="{59A10795-84F6-CD48-AF10-9DA338AEB04D}"/>
          </ac:inkMkLst>
        </pc:inkChg>
        <pc:inkChg chg="mod">
          <ac:chgData name="Zhang Yifan" userId="c9b86b9a-8bad-4e1d-80e2-8f55c3c19e2c" providerId="ADAL" clId="{F648376A-4BFC-BB43-88E7-B5D12E27A905}" dt="2021-10-26T00:17:57.862" v="1390"/>
          <ac:inkMkLst>
            <pc:docMk/>
            <pc:sldMk cId="3275082226" sldId="321"/>
            <ac:inkMk id="66" creationId="{074BA94B-3795-EB49-B334-4E4B922D2FF7}"/>
          </ac:inkMkLst>
        </pc:inkChg>
        <pc:inkChg chg="mod">
          <ac:chgData name="Zhang Yifan" userId="c9b86b9a-8bad-4e1d-80e2-8f55c3c19e2c" providerId="ADAL" clId="{F648376A-4BFC-BB43-88E7-B5D12E27A905}" dt="2021-10-26T00:17:57.862" v="1390"/>
          <ac:inkMkLst>
            <pc:docMk/>
            <pc:sldMk cId="3275082226" sldId="321"/>
            <ac:inkMk id="67" creationId="{35E5EE09-0703-F242-86FC-031F7C8E282B}"/>
          </ac:inkMkLst>
        </pc:inkChg>
        <pc:inkChg chg="mod">
          <ac:chgData name="Zhang Yifan" userId="c9b86b9a-8bad-4e1d-80e2-8f55c3c19e2c" providerId="ADAL" clId="{F648376A-4BFC-BB43-88E7-B5D12E27A905}" dt="2021-10-26T00:17:57.862" v="1390"/>
          <ac:inkMkLst>
            <pc:docMk/>
            <pc:sldMk cId="3275082226" sldId="321"/>
            <ac:inkMk id="68" creationId="{F95035A5-3325-1143-8A94-1EB56C822AF7}"/>
          </ac:inkMkLst>
        </pc:inkChg>
      </pc:sldChg>
      <pc:sldChg chg="del">
        <pc:chgData name="Zhang Yifan" userId="c9b86b9a-8bad-4e1d-80e2-8f55c3c19e2c" providerId="ADAL" clId="{F648376A-4BFC-BB43-88E7-B5D12E27A905}" dt="2021-10-24T07:57:44.655" v="2" actId="2696"/>
        <pc:sldMkLst>
          <pc:docMk/>
          <pc:sldMk cId="1308823563" sldId="322"/>
        </pc:sldMkLst>
      </pc:sldChg>
      <pc:sldChg chg="modSp add mod">
        <pc:chgData name="Zhang Yifan" userId="c9b86b9a-8bad-4e1d-80e2-8f55c3c19e2c" providerId="ADAL" clId="{F648376A-4BFC-BB43-88E7-B5D12E27A905}" dt="2021-10-24T08:23:46.571" v="649" actId="20577"/>
        <pc:sldMkLst>
          <pc:docMk/>
          <pc:sldMk cId="3807807528" sldId="322"/>
        </pc:sldMkLst>
        <pc:spChg chg="mod">
          <ac:chgData name="Zhang Yifan" userId="c9b86b9a-8bad-4e1d-80e2-8f55c3c19e2c" providerId="ADAL" clId="{F648376A-4BFC-BB43-88E7-B5D12E27A905}" dt="2021-10-24T08:23:35.399" v="629" actId="20577"/>
          <ac:spMkLst>
            <pc:docMk/>
            <pc:sldMk cId="3807807528" sldId="322"/>
            <ac:spMk id="106" creationId="{00000000-0000-0000-0000-000000000000}"/>
          </ac:spMkLst>
        </pc:spChg>
        <pc:spChg chg="mod">
          <ac:chgData name="Zhang Yifan" userId="c9b86b9a-8bad-4e1d-80e2-8f55c3c19e2c" providerId="ADAL" clId="{F648376A-4BFC-BB43-88E7-B5D12E27A905}" dt="2021-10-24T08:23:46.571" v="649" actId="20577"/>
          <ac:spMkLst>
            <pc:docMk/>
            <pc:sldMk cId="3807807528" sldId="322"/>
            <ac:spMk id="107" creationId="{00000000-0000-0000-0000-000000000000}"/>
          </ac:spMkLst>
        </pc:spChg>
      </pc:sldChg>
      <pc:sldChg chg="del">
        <pc:chgData name="Zhang Yifan" userId="c9b86b9a-8bad-4e1d-80e2-8f55c3c19e2c" providerId="ADAL" clId="{F648376A-4BFC-BB43-88E7-B5D12E27A905}" dt="2021-10-24T07:57:44.655" v="2" actId="2696"/>
        <pc:sldMkLst>
          <pc:docMk/>
          <pc:sldMk cId="95005077" sldId="323"/>
        </pc:sldMkLst>
      </pc:sldChg>
      <pc:sldChg chg="addSp modSp new mod">
        <pc:chgData name="Zhang Yifan" userId="c9b86b9a-8bad-4e1d-80e2-8f55c3c19e2c" providerId="ADAL" clId="{F648376A-4BFC-BB43-88E7-B5D12E27A905}" dt="2021-10-25T09:22:07.062" v="923" actId="1076"/>
        <pc:sldMkLst>
          <pc:docMk/>
          <pc:sldMk cId="2684497632" sldId="323"/>
        </pc:sldMkLst>
        <pc:spChg chg="mod">
          <ac:chgData name="Zhang Yifan" userId="c9b86b9a-8bad-4e1d-80e2-8f55c3c19e2c" providerId="ADAL" clId="{F648376A-4BFC-BB43-88E7-B5D12E27A905}" dt="2021-10-25T09:22:00.788" v="920" actId="20577"/>
          <ac:spMkLst>
            <pc:docMk/>
            <pc:sldMk cId="2684497632" sldId="323"/>
            <ac:spMk id="2" creationId="{05EAC1AB-BD04-7B4C-B92B-51FA69291D5A}"/>
          </ac:spMkLst>
        </pc:spChg>
        <pc:picChg chg="add mod">
          <ac:chgData name="Zhang Yifan" userId="c9b86b9a-8bad-4e1d-80e2-8f55c3c19e2c" providerId="ADAL" clId="{F648376A-4BFC-BB43-88E7-B5D12E27A905}" dt="2021-10-25T09:22:07.062" v="923" actId="1076"/>
          <ac:picMkLst>
            <pc:docMk/>
            <pc:sldMk cId="2684497632" sldId="323"/>
            <ac:picMk id="4" creationId="{411F2FEE-D711-8F43-9CE3-A8AFCD84883A}"/>
          </ac:picMkLst>
        </pc:picChg>
      </pc:sldChg>
      <pc:sldChg chg="del">
        <pc:chgData name="Zhang Yifan" userId="c9b86b9a-8bad-4e1d-80e2-8f55c3c19e2c" providerId="ADAL" clId="{F648376A-4BFC-BB43-88E7-B5D12E27A905}" dt="2021-10-24T07:57:44.655" v="2" actId="2696"/>
        <pc:sldMkLst>
          <pc:docMk/>
          <pc:sldMk cId="1837330351" sldId="324"/>
        </pc:sldMkLst>
      </pc:sldChg>
      <pc:sldChg chg="addSp modSp add mod">
        <pc:chgData name="Zhang Yifan" userId="c9b86b9a-8bad-4e1d-80e2-8f55c3c19e2c" providerId="ADAL" clId="{F648376A-4BFC-BB43-88E7-B5D12E27A905}" dt="2021-10-25T08:55:27.254" v="762" actId="20577"/>
        <pc:sldMkLst>
          <pc:docMk/>
          <pc:sldMk cId="4179357854" sldId="324"/>
        </pc:sldMkLst>
        <pc:spChg chg="mod">
          <ac:chgData name="Zhang Yifan" userId="c9b86b9a-8bad-4e1d-80e2-8f55c3c19e2c" providerId="ADAL" clId="{F648376A-4BFC-BB43-88E7-B5D12E27A905}" dt="2021-10-25T08:55:27.254" v="762" actId="20577"/>
          <ac:spMkLst>
            <pc:docMk/>
            <pc:sldMk cId="4179357854" sldId="324"/>
            <ac:spMk id="3" creationId="{635A1944-E156-CC4F-8CB6-192EA60763FF}"/>
          </ac:spMkLst>
        </pc:spChg>
        <pc:spChg chg="add mod">
          <ac:chgData name="Zhang Yifan" userId="c9b86b9a-8bad-4e1d-80e2-8f55c3c19e2c" providerId="ADAL" clId="{F648376A-4BFC-BB43-88E7-B5D12E27A905}" dt="2021-10-25T08:52:28.185" v="702"/>
          <ac:spMkLst>
            <pc:docMk/>
            <pc:sldMk cId="4179357854" sldId="324"/>
            <ac:spMk id="5" creationId="{81827AF8-1122-0942-BFC2-476CFF906457}"/>
          </ac:spMkLst>
        </pc:spChg>
        <pc:spChg chg="add mod">
          <ac:chgData name="Zhang Yifan" userId="c9b86b9a-8bad-4e1d-80e2-8f55c3c19e2c" providerId="ADAL" clId="{F648376A-4BFC-BB43-88E7-B5D12E27A905}" dt="2021-10-25T08:52:28.185" v="702"/>
          <ac:spMkLst>
            <pc:docMk/>
            <pc:sldMk cId="4179357854" sldId="324"/>
            <ac:spMk id="6" creationId="{751A3594-589E-C644-AF97-D0DDB9F43F82}"/>
          </ac:spMkLst>
        </pc:spChg>
      </pc:sldChg>
      <pc:sldChg chg="del">
        <pc:chgData name="Zhang Yifan" userId="c9b86b9a-8bad-4e1d-80e2-8f55c3c19e2c" providerId="ADAL" clId="{F648376A-4BFC-BB43-88E7-B5D12E27A905}" dt="2021-10-24T07:57:44.655" v="2" actId="2696"/>
        <pc:sldMkLst>
          <pc:docMk/>
          <pc:sldMk cId="817719775" sldId="325"/>
        </pc:sldMkLst>
      </pc:sldChg>
      <pc:sldChg chg="addSp delSp modSp add mod ord">
        <pc:chgData name="Zhang Yifan" userId="c9b86b9a-8bad-4e1d-80e2-8f55c3c19e2c" providerId="ADAL" clId="{F648376A-4BFC-BB43-88E7-B5D12E27A905}" dt="2021-10-25T08:56:47.950" v="764"/>
        <pc:sldMkLst>
          <pc:docMk/>
          <pc:sldMk cId="3526014205" sldId="325"/>
        </pc:sldMkLst>
        <pc:spChg chg="mod">
          <ac:chgData name="Zhang Yifan" userId="c9b86b9a-8bad-4e1d-80e2-8f55c3c19e2c" providerId="ADAL" clId="{F648376A-4BFC-BB43-88E7-B5D12E27A905}" dt="2021-10-25T08:53:59.668" v="717" actId="20577"/>
          <ac:spMkLst>
            <pc:docMk/>
            <pc:sldMk cId="3526014205" sldId="325"/>
            <ac:spMk id="2" creationId="{FCE0EF15-90C0-6D41-A29E-A5FB63C0D10C}"/>
          </ac:spMkLst>
        </pc:spChg>
        <pc:spChg chg="mod">
          <ac:chgData name="Zhang Yifan" userId="c9b86b9a-8bad-4e1d-80e2-8f55c3c19e2c" providerId="ADAL" clId="{F648376A-4BFC-BB43-88E7-B5D12E27A905}" dt="2021-10-25T08:55:19.182" v="739"/>
          <ac:spMkLst>
            <pc:docMk/>
            <pc:sldMk cId="3526014205" sldId="325"/>
            <ac:spMk id="3" creationId="{635A1944-E156-CC4F-8CB6-192EA60763FF}"/>
          </ac:spMkLst>
        </pc:spChg>
        <pc:spChg chg="add del mod">
          <ac:chgData name="Zhang Yifan" userId="c9b86b9a-8bad-4e1d-80e2-8f55c3c19e2c" providerId="ADAL" clId="{F648376A-4BFC-BB43-88E7-B5D12E27A905}" dt="2021-10-25T08:56:47.950" v="764"/>
          <ac:spMkLst>
            <pc:docMk/>
            <pc:sldMk cId="3526014205" sldId="325"/>
            <ac:spMk id="7" creationId="{B3D90241-7ACE-BC46-A6EE-9037001CD609}"/>
          </ac:spMkLst>
        </pc:spChg>
      </pc:sldChg>
      <pc:sldChg chg="del">
        <pc:chgData name="Zhang Yifan" userId="c9b86b9a-8bad-4e1d-80e2-8f55c3c19e2c" providerId="ADAL" clId="{F648376A-4BFC-BB43-88E7-B5D12E27A905}" dt="2021-10-24T07:57:44.655" v="2" actId="2696"/>
        <pc:sldMkLst>
          <pc:docMk/>
          <pc:sldMk cId="288302135" sldId="326"/>
        </pc:sldMkLst>
      </pc:sldChg>
      <pc:sldChg chg="modSp add mod">
        <pc:chgData name="Zhang Yifan" userId="c9b86b9a-8bad-4e1d-80e2-8f55c3c19e2c" providerId="ADAL" clId="{F648376A-4BFC-BB43-88E7-B5D12E27A905}" dt="2021-10-25T09:11:31.774" v="868" actId="14100"/>
        <pc:sldMkLst>
          <pc:docMk/>
          <pc:sldMk cId="949174363" sldId="326"/>
        </pc:sldMkLst>
        <pc:spChg chg="mod">
          <ac:chgData name="Zhang Yifan" userId="c9b86b9a-8bad-4e1d-80e2-8f55c3c19e2c" providerId="ADAL" clId="{F648376A-4BFC-BB43-88E7-B5D12E27A905}" dt="2021-10-25T09:11:31.774" v="868" actId="14100"/>
          <ac:spMkLst>
            <pc:docMk/>
            <pc:sldMk cId="949174363" sldId="326"/>
            <ac:spMk id="3" creationId="{635A1944-E156-CC4F-8CB6-192EA60763FF}"/>
          </ac:spMkLst>
        </pc:spChg>
      </pc:sldChg>
      <pc:sldChg chg="modSp add mod">
        <pc:chgData name="Zhang Yifan" userId="c9b86b9a-8bad-4e1d-80e2-8f55c3c19e2c" providerId="ADAL" clId="{F648376A-4BFC-BB43-88E7-B5D12E27A905}" dt="2021-10-25T09:11:00.379" v="866" actId="57"/>
        <pc:sldMkLst>
          <pc:docMk/>
          <pc:sldMk cId="971692241" sldId="327"/>
        </pc:sldMkLst>
        <pc:spChg chg="mod">
          <ac:chgData name="Zhang Yifan" userId="c9b86b9a-8bad-4e1d-80e2-8f55c3c19e2c" providerId="ADAL" clId="{F648376A-4BFC-BB43-88E7-B5D12E27A905}" dt="2021-10-25T09:11:00.379" v="866" actId="57"/>
          <ac:spMkLst>
            <pc:docMk/>
            <pc:sldMk cId="971692241" sldId="327"/>
            <ac:spMk id="3" creationId="{635A1944-E156-CC4F-8CB6-192EA60763FF}"/>
          </ac:spMkLst>
        </pc:spChg>
      </pc:sldChg>
      <pc:sldChg chg="del">
        <pc:chgData name="Zhang Yifan" userId="c9b86b9a-8bad-4e1d-80e2-8f55c3c19e2c" providerId="ADAL" clId="{F648376A-4BFC-BB43-88E7-B5D12E27A905}" dt="2021-10-24T07:57:44.655" v="2" actId="2696"/>
        <pc:sldMkLst>
          <pc:docMk/>
          <pc:sldMk cId="2176034890" sldId="327"/>
        </pc:sldMkLst>
      </pc:sldChg>
      <pc:sldChg chg="del">
        <pc:chgData name="Zhang Yifan" userId="c9b86b9a-8bad-4e1d-80e2-8f55c3c19e2c" providerId="ADAL" clId="{F648376A-4BFC-BB43-88E7-B5D12E27A905}" dt="2021-10-24T07:57:44.655" v="2" actId="2696"/>
        <pc:sldMkLst>
          <pc:docMk/>
          <pc:sldMk cId="1249456483" sldId="328"/>
        </pc:sldMkLst>
      </pc:sldChg>
      <pc:sldChg chg="modSp add mod">
        <pc:chgData name="Zhang Yifan" userId="c9b86b9a-8bad-4e1d-80e2-8f55c3c19e2c" providerId="ADAL" clId="{F648376A-4BFC-BB43-88E7-B5D12E27A905}" dt="2021-10-25T09:17:55.430" v="881" actId="20577"/>
        <pc:sldMkLst>
          <pc:docMk/>
          <pc:sldMk cId="3879769081" sldId="328"/>
        </pc:sldMkLst>
        <pc:spChg chg="mod">
          <ac:chgData name="Zhang Yifan" userId="c9b86b9a-8bad-4e1d-80e2-8f55c3c19e2c" providerId="ADAL" clId="{F648376A-4BFC-BB43-88E7-B5D12E27A905}" dt="2021-10-25T09:12:28.414" v="872" actId="20577"/>
          <ac:spMkLst>
            <pc:docMk/>
            <pc:sldMk cId="3879769081" sldId="328"/>
            <ac:spMk id="2" creationId="{FCE0EF15-90C0-6D41-A29E-A5FB63C0D10C}"/>
          </ac:spMkLst>
        </pc:spChg>
        <pc:spChg chg="mod">
          <ac:chgData name="Zhang Yifan" userId="c9b86b9a-8bad-4e1d-80e2-8f55c3c19e2c" providerId="ADAL" clId="{F648376A-4BFC-BB43-88E7-B5D12E27A905}" dt="2021-10-25T09:17:55.430" v="881" actId="20577"/>
          <ac:spMkLst>
            <pc:docMk/>
            <pc:sldMk cId="3879769081" sldId="328"/>
            <ac:spMk id="3" creationId="{635A1944-E156-CC4F-8CB6-192EA60763FF}"/>
          </ac:spMkLst>
        </pc:spChg>
      </pc:sldChg>
      <pc:sldChg chg="add">
        <pc:chgData name="Zhang Yifan" userId="c9b86b9a-8bad-4e1d-80e2-8f55c3c19e2c" providerId="ADAL" clId="{F648376A-4BFC-BB43-88E7-B5D12E27A905}" dt="2021-10-25T09:17:51.455" v="878"/>
        <pc:sldMkLst>
          <pc:docMk/>
          <pc:sldMk cId="985293387" sldId="329"/>
        </pc:sldMkLst>
      </pc:sldChg>
      <pc:sldChg chg="del">
        <pc:chgData name="Zhang Yifan" userId="c9b86b9a-8bad-4e1d-80e2-8f55c3c19e2c" providerId="ADAL" clId="{F648376A-4BFC-BB43-88E7-B5D12E27A905}" dt="2021-10-24T07:57:44.655" v="2" actId="2696"/>
        <pc:sldMkLst>
          <pc:docMk/>
          <pc:sldMk cId="2022444089" sldId="329"/>
        </pc:sldMkLst>
      </pc:sldChg>
      <pc:sldChg chg="del">
        <pc:chgData name="Zhang Yifan" userId="c9b86b9a-8bad-4e1d-80e2-8f55c3c19e2c" providerId="ADAL" clId="{F648376A-4BFC-BB43-88E7-B5D12E27A905}" dt="2021-10-24T07:57:44.655" v="2" actId="2696"/>
        <pc:sldMkLst>
          <pc:docMk/>
          <pc:sldMk cId="1841263539" sldId="330"/>
        </pc:sldMkLst>
      </pc:sldChg>
      <pc:sldChg chg="modSp add mod">
        <pc:chgData name="Zhang Yifan" userId="c9b86b9a-8bad-4e1d-80e2-8f55c3c19e2c" providerId="ADAL" clId="{F648376A-4BFC-BB43-88E7-B5D12E27A905}" dt="2021-10-25T09:18:25.909" v="887" actId="20577"/>
        <pc:sldMkLst>
          <pc:docMk/>
          <pc:sldMk cId="2564765401" sldId="330"/>
        </pc:sldMkLst>
        <pc:spChg chg="mod">
          <ac:chgData name="Zhang Yifan" userId="c9b86b9a-8bad-4e1d-80e2-8f55c3c19e2c" providerId="ADAL" clId="{F648376A-4BFC-BB43-88E7-B5D12E27A905}" dt="2021-10-25T09:18:25.909" v="887" actId="20577"/>
          <ac:spMkLst>
            <pc:docMk/>
            <pc:sldMk cId="2564765401" sldId="330"/>
            <ac:spMk id="3" creationId="{635A1944-E156-CC4F-8CB6-192EA60763FF}"/>
          </ac:spMkLst>
        </pc:spChg>
      </pc:sldChg>
      <pc:sldChg chg="del">
        <pc:chgData name="Zhang Yifan" userId="c9b86b9a-8bad-4e1d-80e2-8f55c3c19e2c" providerId="ADAL" clId="{F648376A-4BFC-BB43-88E7-B5D12E27A905}" dt="2021-10-24T07:57:44.655" v="2" actId="2696"/>
        <pc:sldMkLst>
          <pc:docMk/>
          <pc:sldMk cId="1137058280" sldId="331"/>
        </pc:sldMkLst>
      </pc:sldChg>
      <pc:sldChg chg="modSp add mod">
        <pc:chgData name="Zhang Yifan" userId="c9b86b9a-8bad-4e1d-80e2-8f55c3c19e2c" providerId="ADAL" clId="{F648376A-4BFC-BB43-88E7-B5D12E27A905}" dt="2021-10-25T09:18:56.209" v="906" actId="20577"/>
        <pc:sldMkLst>
          <pc:docMk/>
          <pc:sldMk cId="1930034391" sldId="331"/>
        </pc:sldMkLst>
        <pc:spChg chg="mod">
          <ac:chgData name="Zhang Yifan" userId="c9b86b9a-8bad-4e1d-80e2-8f55c3c19e2c" providerId="ADAL" clId="{F648376A-4BFC-BB43-88E7-B5D12E27A905}" dt="2021-10-25T09:18:51.902" v="890" actId="20577"/>
          <ac:spMkLst>
            <pc:docMk/>
            <pc:sldMk cId="1930034391" sldId="331"/>
            <ac:spMk id="106" creationId="{00000000-0000-0000-0000-000000000000}"/>
          </ac:spMkLst>
        </pc:spChg>
        <pc:spChg chg="mod">
          <ac:chgData name="Zhang Yifan" userId="c9b86b9a-8bad-4e1d-80e2-8f55c3c19e2c" providerId="ADAL" clId="{F648376A-4BFC-BB43-88E7-B5D12E27A905}" dt="2021-10-25T09:18:56.209" v="906" actId="20577"/>
          <ac:spMkLst>
            <pc:docMk/>
            <pc:sldMk cId="1930034391" sldId="331"/>
            <ac:spMk id="107" creationId="{00000000-0000-0000-0000-000000000000}"/>
          </ac:spMkLst>
        </pc:spChg>
      </pc:sldChg>
      <pc:sldChg chg="del">
        <pc:chgData name="Zhang Yifan" userId="c9b86b9a-8bad-4e1d-80e2-8f55c3c19e2c" providerId="ADAL" clId="{F648376A-4BFC-BB43-88E7-B5D12E27A905}" dt="2021-10-24T07:57:44.655" v="2" actId="2696"/>
        <pc:sldMkLst>
          <pc:docMk/>
          <pc:sldMk cId="905179341" sldId="332"/>
        </pc:sldMkLst>
      </pc:sldChg>
      <pc:sldChg chg="addSp modSp new mod">
        <pc:chgData name="Zhang Yifan" userId="c9b86b9a-8bad-4e1d-80e2-8f55c3c19e2c" providerId="ADAL" clId="{F648376A-4BFC-BB43-88E7-B5D12E27A905}" dt="2021-10-25T09:27:48.106" v="947" actId="12"/>
        <pc:sldMkLst>
          <pc:docMk/>
          <pc:sldMk cId="3985963338" sldId="332"/>
        </pc:sldMkLst>
        <pc:spChg chg="mod">
          <ac:chgData name="Zhang Yifan" userId="c9b86b9a-8bad-4e1d-80e2-8f55c3c19e2c" providerId="ADAL" clId="{F648376A-4BFC-BB43-88E7-B5D12E27A905}" dt="2021-10-25T09:26:37.415" v="931" actId="20577"/>
          <ac:spMkLst>
            <pc:docMk/>
            <pc:sldMk cId="3985963338" sldId="332"/>
            <ac:spMk id="2" creationId="{EF5BAB61-D3CC-A344-8F12-3C9B18E810D0}"/>
          </ac:spMkLst>
        </pc:spChg>
        <pc:spChg chg="mod">
          <ac:chgData name="Zhang Yifan" userId="c9b86b9a-8bad-4e1d-80e2-8f55c3c19e2c" providerId="ADAL" clId="{F648376A-4BFC-BB43-88E7-B5D12E27A905}" dt="2021-10-25T09:27:48.106" v="947" actId="12"/>
          <ac:spMkLst>
            <pc:docMk/>
            <pc:sldMk cId="3985963338" sldId="332"/>
            <ac:spMk id="3" creationId="{02A6EB97-6BC3-5F4C-9058-1439FF2591ED}"/>
          </ac:spMkLst>
        </pc:spChg>
        <pc:picChg chg="add mod modCrop">
          <ac:chgData name="Zhang Yifan" userId="c9b86b9a-8bad-4e1d-80e2-8f55c3c19e2c" providerId="ADAL" clId="{F648376A-4BFC-BB43-88E7-B5D12E27A905}" dt="2021-10-25T09:26:52.420" v="936" actId="732"/>
          <ac:picMkLst>
            <pc:docMk/>
            <pc:sldMk cId="3985963338" sldId="332"/>
            <ac:picMk id="4" creationId="{99CEFCEE-8734-5B41-9388-F350399F8AE1}"/>
          </ac:picMkLst>
        </pc:picChg>
      </pc:sldChg>
      <pc:sldChg chg="del">
        <pc:chgData name="Zhang Yifan" userId="c9b86b9a-8bad-4e1d-80e2-8f55c3c19e2c" providerId="ADAL" clId="{F648376A-4BFC-BB43-88E7-B5D12E27A905}" dt="2021-10-24T07:57:44.655" v="2" actId="2696"/>
        <pc:sldMkLst>
          <pc:docMk/>
          <pc:sldMk cId="2848239075" sldId="333"/>
        </pc:sldMkLst>
      </pc:sldChg>
      <pc:sldChg chg="modSp add mod addCm modCm">
        <pc:chgData name="Zhang Yifan" userId="c9b86b9a-8bad-4e1d-80e2-8f55c3c19e2c" providerId="ADAL" clId="{F648376A-4BFC-BB43-88E7-B5D12E27A905}" dt="2021-10-25T09:30:12.939" v="989"/>
        <pc:sldMkLst>
          <pc:docMk/>
          <pc:sldMk cId="3107204974" sldId="333"/>
        </pc:sldMkLst>
        <pc:spChg chg="mod">
          <ac:chgData name="Zhang Yifan" userId="c9b86b9a-8bad-4e1d-80e2-8f55c3c19e2c" providerId="ADAL" clId="{F648376A-4BFC-BB43-88E7-B5D12E27A905}" dt="2021-10-25T09:27:51.877" v="948" actId="12"/>
          <ac:spMkLst>
            <pc:docMk/>
            <pc:sldMk cId="3107204974" sldId="333"/>
            <ac:spMk id="3" creationId="{02A6EB97-6BC3-5F4C-9058-1439FF2591ED}"/>
          </ac:spMkLst>
        </pc:spChg>
      </pc:sldChg>
      <pc:sldChg chg="addSp modSp add del mod">
        <pc:chgData name="Zhang Yifan" userId="c9b86b9a-8bad-4e1d-80e2-8f55c3c19e2c" providerId="ADAL" clId="{F648376A-4BFC-BB43-88E7-B5D12E27A905}" dt="2021-10-26T00:30:29.221" v="1392"/>
        <pc:sldMkLst>
          <pc:docMk/>
          <pc:sldMk cId="3090942845" sldId="334"/>
        </pc:sldMkLst>
        <pc:spChg chg="mod">
          <ac:chgData name="Zhang Yifan" userId="c9b86b9a-8bad-4e1d-80e2-8f55c3c19e2c" providerId="ADAL" clId="{F648376A-4BFC-BB43-88E7-B5D12E27A905}" dt="2021-10-25T09:27:36.156" v="945" actId="20577"/>
          <ac:spMkLst>
            <pc:docMk/>
            <pc:sldMk cId="3090942845" sldId="334"/>
            <ac:spMk id="2" creationId="{EF5BAB61-D3CC-A344-8F12-3C9B18E810D0}"/>
          </ac:spMkLst>
        </pc:spChg>
        <pc:spChg chg="mod">
          <ac:chgData name="Zhang Yifan" userId="c9b86b9a-8bad-4e1d-80e2-8f55c3c19e2c" providerId="ADAL" clId="{F648376A-4BFC-BB43-88E7-B5D12E27A905}" dt="2021-10-25T09:29:31.167" v="977" actId="1035"/>
          <ac:spMkLst>
            <pc:docMk/>
            <pc:sldMk cId="3090942845" sldId="334"/>
            <ac:spMk id="3" creationId="{02A6EB97-6BC3-5F4C-9058-1439FF2591ED}"/>
          </ac:spMkLst>
        </pc:spChg>
        <pc:grpChg chg="add mod">
          <ac:chgData name="Zhang Yifan" userId="c9b86b9a-8bad-4e1d-80e2-8f55c3c19e2c" providerId="ADAL" clId="{F648376A-4BFC-BB43-88E7-B5D12E27A905}" dt="2021-10-26T00:30:29.221" v="1392"/>
          <ac:grpSpMkLst>
            <pc:docMk/>
            <pc:sldMk cId="3090942845" sldId="334"/>
            <ac:grpSpMk id="11" creationId="{4CE4CB55-8C5E-BB41-94DE-89A9B5C309A5}"/>
          </ac:grpSpMkLst>
        </pc:grpChg>
        <pc:grpChg chg="add mod">
          <ac:chgData name="Zhang Yifan" userId="c9b86b9a-8bad-4e1d-80e2-8f55c3c19e2c" providerId="ADAL" clId="{F648376A-4BFC-BB43-88E7-B5D12E27A905}" dt="2021-10-26T00:30:29.221" v="1392"/>
          <ac:grpSpMkLst>
            <pc:docMk/>
            <pc:sldMk cId="3090942845" sldId="334"/>
            <ac:grpSpMk id="14" creationId="{E6ECB5ED-DD36-BE41-9ADC-F9150E59F2AA}"/>
          </ac:grpSpMkLst>
        </pc:grpChg>
        <pc:grpChg chg="add mod">
          <ac:chgData name="Zhang Yifan" userId="c9b86b9a-8bad-4e1d-80e2-8f55c3c19e2c" providerId="ADAL" clId="{F648376A-4BFC-BB43-88E7-B5D12E27A905}" dt="2021-10-26T00:30:29.221" v="1392"/>
          <ac:grpSpMkLst>
            <pc:docMk/>
            <pc:sldMk cId="3090942845" sldId="334"/>
            <ac:grpSpMk id="17" creationId="{7EA6127A-79BB-5442-8595-3CCEAEE51D37}"/>
          </ac:grpSpMkLst>
        </pc:grpChg>
        <pc:inkChg chg="mod">
          <ac:chgData name="Zhang Yifan" userId="c9b86b9a-8bad-4e1d-80e2-8f55c3c19e2c" providerId="ADAL" clId="{F648376A-4BFC-BB43-88E7-B5D12E27A905}" dt="2021-10-26T00:30:29.221" v="1392"/>
          <ac:inkMkLst>
            <pc:docMk/>
            <pc:sldMk cId="3090942845" sldId="334"/>
            <ac:inkMk id="12" creationId="{4CA7AC2C-48D8-E846-ABA0-287E0F1C48AF}"/>
          </ac:inkMkLst>
        </pc:inkChg>
        <pc:inkChg chg="mod">
          <ac:chgData name="Zhang Yifan" userId="c9b86b9a-8bad-4e1d-80e2-8f55c3c19e2c" providerId="ADAL" clId="{F648376A-4BFC-BB43-88E7-B5D12E27A905}" dt="2021-10-26T00:30:29.221" v="1392"/>
          <ac:inkMkLst>
            <pc:docMk/>
            <pc:sldMk cId="3090942845" sldId="334"/>
            <ac:inkMk id="13" creationId="{7AA2251F-1D31-0E43-80C4-3DAD68DAC180}"/>
          </ac:inkMkLst>
        </pc:inkChg>
        <pc:inkChg chg="mod">
          <ac:chgData name="Zhang Yifan" userId="c9b86b9a-8bad-4e1d-80e2-8f55c3c19e2c" providerId="ADAL" clId="{F648376A-4BFC-BB43-88E7-B5D12E27A905}" dt="2021-10-26T00:30:29.221" v="1392"/>
          <ac:inkMkLst>
            <pc:docMk/>
            <pc:sldMk cId="3090942845" sldId="334"/>
            <ac:inkMk id="15" creationId="{2F59A6C5-2ECB-F048-94DB-5092CBAFEF7D}"/>
          </ac:inkMkLst>
        </pc:inkChg>
        <pc:inkChg chg="mod">
          <ac:chgData name="Zhang Yifan" userId="c9b86b9a-8bad-4e1d-80e2-8f55c3c19e2c" providerId="ADAL" clId="{F648376A-4BFC-BB43-88E7-B5D12E27A905}" dt="2021-10-26T00:30:29.221" v="1392"/>
          <ac:inkMkLst>
            <pc:docMk/>
            <pc:sldMk cId="3090942845" sldId="334"/>
            <ac:inkMk id="16" creationId="{DE8E1DBF-DAE0-CF41-84C6-8F850C061264}"/>
          </ac:inkMkLst>
        </pc:inkChg>
        <pc:inkChg chg="mod">
          <ac:chgData name="Zhang Yifan" userId="c9b86b9a-8bad-4e1d-80e2-8f55c3c19e2c" providerId="ADAL" clId="{F648376A-4BFC-BB43-88E7-B5D12E27A905}" dt="2021-10-26T00:30:29.221" v="1392"/>
          <ac:inkMkLst>
            <pc:docMk/>
            <pc:sldMk cId="3090942845" sldId="334"/>
            <ac:inkMk id="18" creationId="{84F37786-7B5B-7544-B2EB-459C65D03606}"/>
          </ac:inkMkLst>
        </pc:inkChg>
        <pc:inkChg chg="mod">
          <ac:chgData name="Zhang Yifan" userId="c9b86b9a-8bad-4e1d-80e2-8f55c3c19e2c" providerId="ADAL" clId="{F648376A-4BFC-BB43-88E7-B5D12E27A905}" dt="2021-10-26T00:30:29.221" v="1392"/>
          <ac:inkMkLst>
            <pc:docMk/>
            <pc:sldMk cId="3090942845" sldId="334"/>
            <ac:inkMk id="19" creationId="{20F26E9A-0FF9-C944-ABE9-B4C7446D0383}"/>
          </ac:inkMkLst>
        </pc:inkChg>
      </pc:sldChg>
      <pc:sldChg chg="del">
        <pc:chgData name="Zhang Yifan" userId="c9b86b9a-8bad-4e1d-80e2-8f55c3c19e2c" providerId="ADAL" clId="{F648376A-4BFC-BB43-88E7-B5D12E27A905}" dt="2021-10-24T07:57:44.655" v="2" actId="2696"/>
        <pc:sldMkLst>
          <pc:docMk/>
          <pc:sldMk cId="3563481831" sldId="334"/>
        </pc:sldMkLst>
      </pc:sldChg>
      <pc:sldChg chg="del">
        <pc:chgData name="Zhang Yifan" userId="c9b86b9a-8bad-4e1d-80e2-8f55c3c19e2c" providerId="ADAL" clId="{F648376A-4BFC-BB43-88E7-B5D12E27A905}" dt="2021-10-24T07:57:44.655" v="2" actId="2696"/>
        <pc:sldMkLst>
          <pc:docMk/>
          <pc:sldMk cId="3756765413" sldId="335"/>
        </pc:sldMkLst>
      </pc:sldChg>
      <pc:sldChg chg="addSp modSp add mod">
        <pc:chgData name="Zhang Yifan" userId="c9b86b9a-8bad-4e1d-80e2-8f55c3c19e2c" providerId="ADAL" clId="{F648376A-4BFC-BB43-88E7-B5D12E27A905}" dt="2021-10-26T00:30:31.614" v="1393"/>
        <pc:sldMkLst>
          <pc:docMk/>
          <pc:sldMk cId="3927467498" sldId="335"/>
        </pc:sldMkLst>
        <pc:spChg chg="mod">
          <ac:chgData name="Zhang Yifan" userId="c9b86b9a-8bad-4e1d-80e2-8f55c3c19e2c" providerId="ADAL" clId="{F648376A-4BFC-BB43-88E7-B5D12E27A905}" dt="2021-10-25T09:29:40.167" v="981" actId="20577"/>
          <ac:spMkLst>
            <pc:docMk/>
            <pc:sldMk cId="3927467498" sldId="335"/>
            <ac:spMk id="3" creationId="{02A6EB97-6BC3-5F4C-9058-1439FF2591ED}"/>
          </ac:spMkLst>
        </pc:spChg>
        <pc:spChg chg="add mod">
          <ac:chgData name="Zhang Yifan" userId="c9b86b9a-8bad-4e1d-80e2-8f55c3c19e2c" providerId="ADAL" clId="{F648376A-4BFC-BB43-88E7-B5D12E27A905}" dt="2021-10-25T09:43:56.300" v="1120" actId="1076"/>
          <ac:spMkLst>
            <pc:docMk/>
            <pc:sldMk cId="3927467498" sldId="335"/>
            <ac:spMk id="6" creationId="{13AA1A00-FF77-744F-9BEC-9E0EC8238156}"/>
          </ac:spMkLst>
        </pc:spChg>
        <pc:grpChg chg="add mod">
          <ac:chgData name="Zhang Yifan" userId="c9b86b9a-8bad-4e1d-80e2-8f55c3c19e2c" providerId="ADAL" clId="{F648376A-4BFC-BB43-88E7-B5D12E27A905}" dt="2021-10-26T00:30:31.614" v="1393"/>
          <ac:grpSpMkLst>
            <pc:docMk/>
            <pc:sldMk cId="3927467498" sldId="335"/>
            <ac:grpSpMk id="13" creationId="{695DFCEE-98BF-FD46-90E0-93B1FEA1E249}"/>
          </ac:grpSpMkLst>
        </pc:grpChg>
        <pc:grpChg chg="add mod">
          <ac:chgData name="Zhang Yifan" userId="c9b86b9a-8bad-4e1d-80e2-8f55c3c19e2c" providerId="ADAL" clId="{F648376A-4BFC-BB43-88E7-B5D12E27A905}" dt="2021-10-26T00:30:31.614" v="1393"/>
          <ac:grpSpMkLst>
            <pc:docMk/>
            <pc:sldMk cId="3927467498" sldId="335"/>
            <ac:grpSpMk id="16" creationId="{7D30B697-5E49-0A4C-97B4-13BEAADA9E52}"/>
          </ac:grpSpMkLst>
        </pc:grpChg>
        <pc:grpChg chg="add mod">
          <ac:chgData name="Zhang Yifan" userId="c9b86b9a-8bad-4e1d-80e2-8f55c3c19e2c" providerId="ADAL" clId="{F648376A-4BFC-BB43-88E7-B5D12E27A905}" dt="2021-10-26T00:30:31.614" v="1393"/>
          <ac:grpSpMkLst>
            <pc:docMk/>
            <pc:sldMk cId="3927467498" sldId="335"/>
            <ac:grpSpMk id="19" creationId="{A6D4FB54-D9E1-C541-9583-600AB59BF6E7}"/>
          </ac:grpSpMkLst>
        </pc:grpChg>
        <pc:graphicFrameChg chg="add mod modGraphic">
          <ac:chgData name="Zhang Yifan" userId="c9b86b9a-8bad-4e1d-80e2-8f55c3c19e2c" providerId="ADAL" clId="{F648376A-4BFC-BB43-88E7-B5D12E27A905}" dt="2021-10-25T09:43:56.300" v="1120" actId="1076"/>
          <ac:graphicFrameMkLst>
            <pc:docMk/>
            <pc:sldMk cId="3927467498" sldId="335"/>
            <ac:graphicFrameMk id="5" creationId="{C4710A1D-5A26-E146-BD37-377E522DC024}"/>
          </ac:graphicFrameMkLst>
        </pc:graphicFrameChg>
        <pc:inkChg chg="mod">
          <ac:chgData name="Zhang Yifan" userId="c9b86b9a-8bad-4e1d-80e2-8f55c3c19e2c" providerId="ADAL" clId="{F648376A-4BFC-BB43-88E7-B5D12E27A905}" dt="2021-10-26T00:30:31.614" v="1393"/>
          <ac:inkMkLst>
            <pc:docMk/>
            <pc:sldMk cId="3927467498" sldId="335"/>
            <ac:inkMk id="14" creationId="{52126AC5-41E7-474A-8645-8B5A21A82BD1}"/>
          </ac:inkMkLst>
        </pc:inkChg>
        <pc:inkChg chg="mod">
          <ac:chgData name="Zhang Yifan" userId="c9b86b9a-8bad-4e1d-80e2-8f55c3c19e2c" providerId="ADAL" clId="{F648376A-4BFC-BB43-88E7-B5D12E27A905}" dt="2021-10-26T00:30:31.614" v="1393"/>
          <ac:inkMkLst>
            <pc:docMk/>
            <pc:sldMk cId="3927467498" sldId="335"/>
            <ac:inkMk id="15" creationId="{8CC4A298-9E10-A14D-ADF5-C8D551B77A2B}"/>
          </ac:inkMkLst>
        </pc:inkChg>
        <pc:inkChg chg="mod">
          <ac:chgData name="Zhang Yifan" userId="c9b86b9a-8bad-4e1d-80e2-8f55c3c19e2c" providerId="ADAL" clId="{F648376A-4BFC-BB43-88E7-B5D12E27A905}" dt="2021-10-26T00:30:31.614" v="1393"/>
          <ac:inkMkLst>
            <pc:docMk/>
            <pc:sldMk cId="3927467498" sldId="335"/>
            <ac:inkMk id="17" creationId="{46DBED69-EC26-9D4F-8B01-7876384205BF}"/>
          </ac:inkMkLst>
        </pc:inkChg>
        <pc:inkChg chg="mod">
          <ac:chgData name="Zhang Yifan" userId="c9b86b9a-8bad-4e1d-80e2-8f55c3c19e2c" providerId="ADAL" clId="{F648376A-4BFC-BB43-88E7-B5D12E27A905}" dt="2021-10-26T00:30:31.614" v="1393"/>
          <ac:inkMkLst>
            <pc:docMk/>
            <pc:sldMk cId="3927467498" sldId="335"/>
            <ac:inkMk id="18" creationId="{F60F6CB5-D490-9849-B2E7-D19D84A48491}"/>
          </ac:inkMkLst>
        </pc:inkChg>
        <pc:inkChg chg="mod">
          <ac:chgData name="Zhang Yifan" userId="c9b86b9a-8bad-4e1d-80e2-8f55c3c19e2c" providerId="ADAL" clId="{F648376A-4BFC-BB43-88E7-B5D12E27A905}" dt="2021-10-26T00:30:31.614" v="1393"/>
          <ac:inkMkLst>
            <pc:docMk/>
            <pc:sldMk cId="3927467498" sldId="335"/>
            <ac:inkMk id="20" creationId="{7E9AD994-2CD5-7442-A404-725784802CCF}"/>
          </ac:inkMkLst>
        </pc:inkChg>
        <pc:inkChg chg="mod">
          <ac:chgData name="Zhang Yifan" userId="c9b86b9a-8bad-4e1d-80e2-8f55c3c19e2c" providerId="ADAL" clId="{F648376A-4BFC-BB43-88E7-B5D12E27A905}" dt="2021-10-26T00:30:31.614" v="1393"/>
          <ac:inkMkLst>
            <pc:docMk/>
            <pc:sldMk cId="3927467498" sldId="335"/>
            <ac:inkMk id="21" creationId="{2477A796-EF56-EA44-BA4D-BCADE1D4C05F}"/>
          </ac:inkMkLst>
        </pc:inkChg>
      </pc:sldChg>
      <pc:sldChg chg="modSp new del mod">
        <pc:chgData name="Zhang Yifan" userId="c9b86b9a-8bad-4e1d-80e2-8f55c3c19e2c" providerId="ADAL" clId="{F648376A-4BFC-BB43-88E7-B5D12E27A905}" dt="2021-10-25T11:22:56.257" v="1183" actId="2696"/>
        <pc:sldMkLst>
          <pc:docMk/>
          <pc:sldMk cId="3920136002" sldId="336"/>
        </pc:sldMkLst>
        <pc:spChg chg="mod">
          <ac:chgData name="Zhang Yifan" userId="c9b86b9a-8bad-4e1d-80e2-8f55c3c19e2c" providerId="ADAL" clId="{F648376A-4BFC-BB43-88E7-B5D12E27A905}" dt="2021-10-25T09:29:45.194" v="983" actId="27636"/>
          <ac:spMkLst>
            <pc:docMk/>
            <pc:sldMk cId="3920136002" sldId="336"/>
            <ac:spMk id="2" creationId="{9BB66B75-AB6F-FA4B-85A3-0F904BD6027A}"/>
          </ac:spMkLst>
        </pc:spChg>
      </pc:sldChg>
      <pc:sldChg chg="modSp add mod">
        <pc:chgData name="Zhang Yifan" userId="c9b86b9a-8bad-4e1d-80e2-8f55c3c19e2c" providerId="ADAL" clId="{F648376A-4BFC-BB43-88E7-B5D12E27A905}" dt="2021-10-25T09:30:00.695" v="987" actId="12"/>
        <pc:sldMkLst>
          <pc:docMk/>
          <pc:sldMk cId="1113699929" sldId="337"/>
        </pc:sldMkLst>
        <pc:spChg chg="mod">
          <ac:chgData name="Zhang Yifan" userId="c9b86b9a-8bad-4e1d-80e2-8f55c3c19e2c" providerId="ADAL" clId="{F648376A-4BFC-BB43-88E7-B5D12E27A905}" dt="2021-10-25T09:29:47.879" v="985" actId="20577"/>
          <ac:spMkLst>
            <pc:docMk/>
            <pc:sldMk cId="1113699929" sldId="337"/>
            <ac:spMk id="2" creationId="{EF5BAB61-D3CC-A344-8F12-3C9B18E810D0}"/>
          </ac:spMkLst>
        </pc:spChg>
        <pc:spChg chg="mod">
          <ac:chgData name="Zhang Yifan" userId="c9b86b9a-8bad-4e1d-80e2-8f55c3c19e2c" providerId="ADAL" clId="{F648376A-4BFC-BB43-88E7-B5D12E27A905}" dt="2021-10-25T09:30:00.695" v="987" actId="12"/>
          <ac:spMkLst>
            <pc:docMk/>
            <pc:sldMk cId="1113699929" sldId="337"/>
            <ac:spMk id="3" creationId="{02A6EB97-6BC3-5F4C-9058-1439FF2591ED}"/>
          </ac:spMkLst>
        </pc:spChg>
      </pc:sldChg>
      <pc:sldChg chg="del">
        <pc:chgData name="Zhang Yifan" userId="c9b86b9a-8bad-4e1d-80e2-8f55c3c19e2c" providerId="ADAL" clId="{F648376A-4BFC-BB43-88E7-B5D12E27A905}" dt="2021-10-24T07:57:44.655" v="2" actId="2696"/>
        <pc:sldMkLst>
          <pc:docMk/>
          <pc:sldMk cId="2606330225" sldId="337"/>
        </pc:sldMkLst>
      </pc:sldChg>
      <pc:sldChg chg="addSp modSp add mod addCm modCm">
        <pc:chgData name="Zhang Yifan" userId="c9b86b9a-8bad-4e1d-80e2-8f55c3c19e2c" providerId="ADAL" clId="{F648376A-4BFC-BB43-88E7-B5D12E27A905}" dt="2021-10-26T00:32:20.517" v="1394"/>
        <pc:sldMkLst>
          <pc:docMk/>
          <pc:sldMk cId="3258639002" sldId="338"/>
        </pc:sldMkLst>
        <pc:spChg chg="add mod">
          <ac:chgData name="Zhang Yifan" userId="c9b86b9a-8bad-4e1d-80e2-8f55c3c19e2c" providerId="ADAL" clId="{F648376A-4BFC-BB43-88E7-B5D12E27A905}" dt="2021-10-25T09:44:49.359" v="1125" actId="1076"/>
          <ac:spMkLst>
            <pc:docMk/>
            <pc:sldMk cId="3258639002" sldId="338"/>
            <ac:spMk id="6" creationId="{C0CC1B00-D359-A04E-AAA7-C5AE96CCBA50}"/>
          </ac:spMkLst>
        </pc:spChg>
        <pc:grpChg chg="add mod">
          <ac:chgData name="Zhang Yifan" userId="c9b86b9a-8bad-4e1d-80e2-8f55c3c19e2c" providerId="ADAL" clId="{F648376A-4BFC-BB43-88E7-B5D12E27A905}" dt="2021-10-26T00:32:20.517" v="1394"/>
          <ac:grpSpMkLst>
            <pc:docMk/>
            <pc:sldMk cId="3258639002" sldId="338"/>
            <ac:grpSpMk id="19" creationId="{814F174F-1135-5545-B621-EB5F14CEFF70}"/>
          </ac:grpSpMkLst>
        </pc:grpChg>
        <pc:graphicFrameChg chg="add mod">
          <ac:chgData name="Zhang Yifan" userId="c9b86b9a-8bad-4e1d-80e2-8f55c3c19e2c" providerId="ADAL" clId="{F648376A-4BFC-BB43-88E7-B5D12E27A905}" dt="2021-10-25T09:44:49.359" v="1125" actId="1076"/>
          <ac:graphicFrameMkLst>
            <pc:docMk/>
            <pc:sldMk cId="3258639002" sldId="338"/>
            <ac:graphicFrameMk id="5" creationId="{B950B7A8-F38F-2042-A805-F88CA77B9CBA}"/>
          </ac:graphicFrameMkLst>
        </pc:graphicFrameChg>
        <pc:inkChg chg="mod">
          <ac:chgData name="Zhang Yifan" userId="c9b86b9a-8bad-4e1d-80e2-8f55c3c19e2c" providerId="ADAL" clId="{F648376A-4BFC-BB43-88E7-B5D12E27A905}" dt="2021-10-26T00:32:20.517" v="1394"/>
          <ac:inkMkLst>
            <pc:docMk/>
            <pc:sldMk cId="3258639002" sldId="338"/>
            <ac:inkMk id="20" creationId="{30AB74C5-15E5-B240-8240-25DF333C5CAA}"/>
          </ac:inkMkLst>
        </pc:inkChg>
        <pc:inkChg chg="mod">
          <ac:chgData name="Zhang Yifan" userId="c9b86b9a-8bad-4e1d-80e2-8f55c3c19e2c" providerId="ADAL" clId="{F648376A-4BFC-BB43-88E7-B5D12E27A905}" dt="2021-10-26T00:32:20.517" v="1394"/>
          <ac:inkMkLst>
            <pc:docMk/>
            <pc:sldMk cId="3258639002" sldId="338"/>
            <ac:inkMk id="21" creationId="{8BC10910-80D8-BD4A-A1AF-994B964AA5FB}"/>
          </ac:inkMkLst>
        </pc:inkChg>
        <pc:inkChg chg="mod">
          <ac:chgData name="Zhang Yifan" userId="c9b86b9a-8bad-4e1d-80e2-8f55c3c19e2c" providerId="ADAL" clId="{F648376A-4BFC-BB43-88E7-B5D12E27A905}" dt="2021-10-26T00:32:20.517" v="1394"/>
          <ac:inkMkLst>
            <pc:docMk/>
            <pc:sldMk cId="3258639002" sldId="338"/>
            <ac:inkMk id="22" creationId="{D3E88B29-F085-D648-80F4-91353DF3E061}"/>
          </ac:inkMkLst>
        </pc:inkChg>
        <pc:inkChg chg="mod">
          <ac:chgData name="Zhang Yifan" userId="c9b86b9a-8bad-4e1d-80e2-8f55c3c19e2c" providerId="ADAL" clId="{F648376A-4BFC-BB43-88E7-B5D12E27A905}" dt="2021-10-26T00:32:20.517" v="1394"/>
          <ac:inkMkLst>
            <pc:docMk/>
            <pc:sldMk cId="3258639002" sldId="338"/>
            <ac:inkMk id="23" creationId="{DD9BFB07-C159-AE47-988B-373B712B8E36}"/>
          </ac:inkMkLst>
        </pc:inkChg>
        <pc:inkChg chg="mod">
          <ac:chgData name="Zhang Yifan" userId="c9b86b9a-8bad-4e1d-80e2-8f55c3c19e2c" providerId="ADAL" clId="{F648376A-4BFC-BB43-88E7-B5D12E27A905}" dt="2021-10-26T00:32:20.517" v="1394"/>
          <ac:inkMkLst>
            <pc:docMk/>
            <pc:sldMk cId="3258639002" sldId="338"/>
            <ac:inkMk id="24" creationId="{063B14C4-F6C6-3E4C-AB13-B6EDBD99BB5D}"/>
          </ac:inkMkLst>
        </pc:inkChg>
      </pc:sldChg>
      <pc:sldChg chg="del">
        <pc:chgData name="Zhang Yifan" userId="c9b86b9a-8bad-4e1d-80e2-8f55c3c19e2c" providerId="ADAL" clId="{F648376A-4BFC-BB43-88E7-B5D12E27A905}" dt="2021-10-24T07:57:44.655" v="2" actId="2696"/>
        <pc:sldMkLst>
          <pc:docMk/>
          <pc:sldMk cId="3438513384" sldId="338"/>
        </pc:sldMkLst>
      </pc:sldChg>
      <pc:sldChg chg="del">
        <pc:chgData name="Zhang Yifan" userId="c9b86b9a-8bad-4e1d-80e2-8f55c3c19e2c" providerId="ADAL" clId="{F648376A-4BFC-BB43-88E7-B5D12E27A905}" dt="2021-10-24T07:57:44.655" v="2" actId="2696"/>
        <pc:sldMkLst>
          <pc:docMk/>
          <pc:sldMk cId="1489895929" sldId="339"/>
        </pc:sldMkLst>
      </pc:sldChg>
      <pc:sldChg chg="add del">
        <pc:chgData name="Zhang Yifan" userId="c9b86b9a-8bad-4e1d-80e2-8f55c3c19e2c" providerId="ADAL" clId="{F648376A-4BFC-BB43-88E7-B5D12E27A905}" dt="2021-10-25T09:30:36.024" v="994"/>
        <pc:sldMkLst>
          <pc:docMk/>
          <pc:sldMk cId="1759587015" sldId="339"/>
        </pc:sldMkLst>
      </pc:sldChg>
      <pc:sldChg chg="addSp modSp add mod ord">
        <pc:chgData name="Zhang Yifan" userId="c9b86b9a-8bad-4e1d-80e2-8f55c3c19e2c" providerId="ADAL" clId="{F648376A-4BFC-BB43-88E7-B5D12E27A905}" dt="2021-10-26T00:33:29.872" v="1395"/>
        <pc:sldMkLst>
          <pc:docMk/>
          <pc:sldMk cId="3427767385" sldId="339"/>
        </pc:sldMkLst>
        <pc:spChg chg="mod">
          <ac:chgData name="Zhang Yifan" userId="c9b86b9a-8bad-4e1d-80e2-8f55c3c19e2c" providerId="ADAL" clId="{F648376A-4BFC-BB43-88E7-B5D12E27A905}" dt="2021-10-25T09:30:42.223" v="998" actId="20577"/>
          <ac:spMkLst>
            <pc:docMk/>
            <pc:sldMk cId="3427767385" sldId="339"/>
            <ac:spMk id="2" creationId="{EF5BAB61-D3CC-A344-8F12-3C9B18E810D0}"/>
          </ac:spMkLst>
        </pc:spChg>
        <pc:spChg chg="mod">
          <ac:chgData name="Zhang Yifan" userId="c9b86b9a-8bad-4e1d-80e2-8f55c3c19e2c" providerId="ADAL" clId="{F648376A-4BFC-BB43-88E7-B5D12E27A905}" dt="2021-10-25T09:30:52.755" v="1000" actId="12"/>
          <ac:spMkLst>
            <pc:docMk/>
            <pc:sldMk cId="3427767385" sldId="339"/>
            <ac:spMk id="3" creationId="{02A6EB97-6BC3-5F4C-9058-1439FF2591ED}"/>
          </ac:spMkLst>
        </pc:spChg>
        <pc:grpChg chg="add mod">
          <ac:chgData name="Zhang Yifan" userId="c9b86b9a-8bad-4e1d-80e2-8f55c3c19e2c" providerId="ADAL" clId="{F648376A-4BFC-BB43-88E7-B5D12E27A905}" dt="2021-10-26T00:33:29.872" v="1395"/>
          <ac:grpSpMkLst>
            <pc:docMk/>
            <pc:sldMk cId="3427767385" sldId="339"/>
            <ac:grpSpMk id="5" creationId="{D92D1797-6AF1-4F43-AA06-59FB94267EE5}"/>
          </ac:grpSpMkLst>
        </pc:grpChg>
        <pc:grpChg chg="add mod">
          <ac:chgData name="Zhang Yifan" userId="c9b86b9a-8bad-4e1d-80e2-8f55c3c19e2c" providerId="ADAL" clId="{F648376A-4BFC-BB43-88E7-B5D12E27A905}" dt="2021-10-26T00:33:29.872" v="1395"/>
          <ac:grpSpMkLst>
            <pc:docMk/>
            <pc:sldMk cId="3427767385" sldId="339"/>
            <ac:grpSpMk id="8" creationId="{3E8EE898-3E47-5E4D-9DAC-17E643F31EDA}"/>
          </ac:grpSpMkLst>
        </pc:grpChg>
        <pc:grpChg chg="add mod">
          <ac:chgData name="Zhang Yifan" userId="c9b86b9a-8bad-4e1d-80e2-8f55c3c19e2c" providerId="ADAL" clId="{F648376A-4BFC-BB43-88E7-B5D12E27A905}" dt="2021-10-26T00:33:29.872" v="1395"/>
          <ac:grpSpMkLst>
            <pc:docMk/>
            <pc:sldMk cId="3427767385" sldId="339"/>
            <ac:grpSpMk id="11" creationId="{246422A9-EE25-CD45-9AE9-4091919A53D5}"/>
          </ac:grpSpMkLst>
        </pc:grpChg>
        <pc:grpChg chg="add mod">
          <ac:chgData name="Zhang Yifan" userId="c9b86b9a-8bad-4e1d-80e2-8f55c3c19e2c" providerId="ADAL" clId="{F648376A-4BFC-BB43-88E7-B5D12E27A905}" dt="2021-10-26T00:33:29.872" v="1395"/>
          <ac:grpSpMkLst>
            <pc:docMk/>
            <pc:sldMk cId="3427767385" sldId="339"/>
            <ac:grpSpMk id="14" creationId="{1BB50D36-4306-8A43-A20B-B591720F0C6E}"/>
          </ac:grpSpMkLst>
        </pc:grpChg>
        <pc:grpChg chg="add mod">
          <ac:chgData name="Zhang Yifan" userId="c9b86b9a-8bad-4e1d-80e2-8f55c3c19e2c" providerId="ADAL" clId="{F648376A-4BFC-BB43-88E7-B5D12E27A905}" dt="2021-10-26T00:33:29.872" v="1395"/>
          <ac:grpSpMkLst>
            <pc:docMk/>
            <pc:sldMk cId="3427767385" sldId="339"/>
            <ac:grpSpMk id="17" creationId="{D3A1CED1-D832-554B-B3AC-720998A98742}"/>
          </ac:grpSpMkLst>
        </pc:grpChg>
        <pc:grpChg chg="add mod">
          <ac:chgData name="Zhang Yifan" userId="c9b86b9a-8bad-4e1d-80e2-8f55c3c19e2c" providerId="ADAL" clId="{F648376A-4BFC-BB43-88E7-B5D12E27A905}" dt="2021-10-26T00:33:29.872" v="1395"/>
          <ac:grpSpMkLst>
            <pc:docMk/>
            <pc:sldMk cId="3427767385" sldId="339"/>
            <ac:grpSpMk id="23" creationId="{2D8C5D35-C1D1-6D40-B894-086ED62B8525}"/>
          </ac:grpSpMkLst>
        </pc:grpChg>
        <pc:inkChg chg="mod">
          <ac:chgData name="Zhang Yifan" userId="c9b86b9a-8bad-4e1d-80e2-8f55c3c19e2c" providerId="ADAL" clId="{F648376A-4BFC-BB43-88E7-B5D12E27A905}" dt="2021-10-26T00:33:29.872" v="1395"/>
          <ac:inkMkLst>
            <pc:docMk/>
            <pc:sldMk cId="3427767385" sldId="339"/>
            <ac:inkMk id="6" creationId="{06B71BAA-CAFF-AF48-9586-ECAFC9C16853}"/>
          </ac:inkMkLst>
        </pc:inkChg>
        <pc:inkChg chg="mod">
          <ac:chgData name="Zhang Yifan" userId="c9b86b9a-8bad-4e1d-80e2-8f55c3c19e2c" providerId="ADAL" clId="{F648376A-4BFC-BB43-88E7-B5D12E27A905}" dt="2021-10-26T00:33:29.872" v="1395"/>
          <ac:inkMkLst>
            <pc:docMk/>
            <pc:sldMk cId="3427767385" sldId="339"/>
            <ac:inkMk id="7" creationId="{8093AA3C-021D-9D46-89FC-26A71DCA670C}"/>
          </ac:inkMkLst>
        </pc:inkChg>
        <pc:inkChg chg="mod">
          <ac:chgData name="Zhang Yifan" userId="c9b86b9a-8bad-4e1d-80e2-8f55c3c19e2c" providerId="ADAL" clId="{F648376A-4BFC-BB43-88E7-B5D12E27A905}" dt="2021-10-26T00:33:29.872" v="1395"/>
          <ac:inkMkLst>
            <pc:docMk/>
            <pc:sldMk cId="3427767385" sldId="339"/>
            <ac:inkMk id="9" creationId="{F95A1E8B-D4A6-C34C-A975-62E2752794CF}"/>
          </ac:inkMkLst>
        </pc:inkChg>
        <pc:inkChg chg="mod">
          <ac:chgData name="Zhang Yifan" userId="c9b86b9a-8bad-4e1d-80e2-8f55c3c19e2c" providerId="ADAL" clId="{F648376A-4BFC-BB43-88E7-B5D12E27A905}" dt="2021-10-26T00:33:29.872" v="1395"/>
          <ac:inkMkLst>
            <pc:docMk/>
            <pc:sldMk cId="3427767385" sldId="339"/>
            <ac:inkMk id="10" creationId="{C614B3E5-EF34-1147-8FE2-D4A5FFE74392}"/>
          </ac:inkMkLst>
        </pc:inkChg>
        <pc:inkChg chg="mod">
          <ac:chgData name="Zhang Yifan" userId="c9b86b9a-8bad-4e1d-80e2-8f55c3c19e2c" providerId="ADAL" clId="{F648376A-4BFC-BB43-88E7-B5D12E27A905}" dt="2021-10-26T00:33:29.872" v="1395"/>
          <ac:inkMkLst>
            <pc:docMk/>
            <pc:sldMk cId="3427767385" sldId="339"/>
            <ac:inkMk id="12" creationId="{5BA4DCE3-32BC-0E41-AE61-335857D2FBB9}"/>
          </ac:inkMkLst>
        </pc:inkChg>
        <pc:inkChg chg="mod">
          <ac:chgData name="Zhang Yifan" userId="c9b86b9a-8bad-4e1d-80e2-8f55c3c19e2c" providerId="ADAL" clId="{F648376A-4BFC-BB43-88E7-B5D12E27A905}" dt="2021-10-26T00:33:29.872" v="1395"/>
          <ac:inkMkLst>
            <pc:docMk/>
            <pc:sldMk cId="3427767385" sldId="339"/>
            <ac:inkMk id="13" creationId="{B8E33D03-AD53-8746-8A04-5F06A1DB4712}"/>
          </ac:inkMkLst>
        </pc:inkChg>
        <pc:inkChg chg="mod">
          <ac:chgData name="Zhang Yifan" userId="c9b86b9a-8bad-4e1d-80e2-8f55c3c19e2c" providerId="ADAL" clId="{F648376A-4BFC-BB43-88E7-B5D12E27A905}" dt="2021-10-26T00:33:29.872" v="1395"/>
          <ac:inkMkLst>
            <pc:docMk/>
            <pc:sldMk cId="3427767385" sldId="339"/>
            <ac:inkMk id="15" creationId="{94048800-3C9B-AF4E-A01A-FBA8B324F44E}"/>
          </ac:inkMkLst>
        </pc:inkChg>
        <pc:inkChg chg="mod">
          <ac:chgData name="Zhang Yifan" userId="c9b86b9a-8bad-4e1d-80e2-8f55c3c19e2c" providerId="ADAL" clId="{F648376A-4BFC-BB43-88E7-B5D12E27A905}" dt="2021-10-26T00:33:29.872" v="1395"/>
          <ac:inkMkLst>
            <pc:docMk/>
            <pc:sldMk cId="3427767385" sldId="339"/>
            <ac:inkMk id="16" creationId="{1883E2C2-1C48-0441-8DC9-8535B3888DED}"/>
          </ac:inkMkLst>
        </pc:inkChg>
        <pc:inkChg chg="mod">
          <ac:chgData name="Zhang Yifan" userId="c9b86b9a-8bad-4e1d-80e2-8f55c3c19e2c" providerId="ADAL" clId="{F648376A-4BFC-BB43-88E7-B5D12E27A905}" dt="2021-10-26T00:33:29.872" v="1395"/>
          <ac:inkMkLst>
            <pc:docMk/>
            <pc:sldMk cId="3427767385" sldId="339"/>
            <ac:inkMk id="18" creationId="{0DA1631B-0E35-1F42-946F-B2B3B3900EC4}"/>
          </ac:inkMkLst>
        </pc:inkChg>
        <pc:inkChg chg="mod">
          <ac:chgData name="Zhang Yifan" userId="c9b86b9a-8bad-4e1d-80e2-8f55c3c19e2c" providerId="ADAL" clId="{F648376A-4BFC-BB43-88E7-B5D12E27A905}" dt="2021-10-26T00:33:29.872" v="1395"/>
          <ac:inkMkLst>
            <pc:docMk/>
            <pc:sldMk cId="3427767385" sldId="339"/>
            <ac:inkMk id="19" creationId="{19093A9C-5109-784E-B685-30B909A13307}"/>
          </ac:inkMkLst>
        </pc:inkChg>
        <pc:inkChg chg="mod">
          <ac:chgData name="Zhang Yifan" userId="c9b86b9a-8bad-4e1d-80e2-8f55c3c19e2c" providerId="ADAL" clId="{F648376A-4BFC-BB43-88E7-B5D12E27A905}" dt="2021-10-26T00:33:29.872" v="1395"/>
          <ac:inkMkLst>
            <pc:docMk/>
            <pc:sldMk cId="3427767385" sldId="339"/>
            <ac:inkMk id="20" creationId="{FC08ED14-AAE2-A847-AC5C-F343AEB26E76}"/>
          </ac:inkMkLst>
        </pc:inkChg>
        <pc:inkChg chg="mod">
          <ac:chgData name="Zhang Yifan" userId="c9b86b9a-8bad-4e1d-80e2-8f55c3c19e2c" providerId="ADAL" clId="{F648376A-4BFC-BB43-88E7-B5D12E27A905}" dt="2021-10-26T00:33:29.872" v="1395"/>
          <ac:inkMkLst>
            <pc:docMk/>
            <pc:sldMk cId="3427767385" sldId="339"/>
            <ac:inkMk id="21" creationId="{01C1D021-E5B6-FD4B-8715-46D5BFEB8705}"/>
          </ac:inkMkLst>
        </pc:inkChg>
        <pc:inkChg chg="mod">
          <ac:chgData name="Zhang Yifan" userId="c9b86b9a-8bad-4e1d-80e2-8f55c3c19e2c" providerId="ADAL" clId="{F648376A-4BFC-BB43-88E7-B5D12E27A905}" dt="2021-10-26T00:33:29.872" v="1395"/>
          <ac:inkMkLst>
            <pc:docMk/>
            <pc:sldMk cId="3427767385" sldId="339"/>
            <ac:inkMk id="22" creationId="{BB937BCC-E753-CE4E-9D89-46D0A3B8E645}"/>
          </ac:inkMkLst>
        </pc:inkChg>
        <pc:inkChg chg="mod">
          <ac:chgData name="Zhang Yifan" userId="c9b86b9a-8bad-4e1d-80e2-8f55c3c19e2c" providerId="ADAL" clId="{F648376A-4BFC-BB43-88E7-B5D12E27A905}" dt="2021-10-26T00:33:29.872" v="1395"/>
          <ac:inkMkLst>
            <pc:docMk/>
            <pc:sldMk cId="3427767385" sldId="339"/>
            <ac:inkMk id="24" creationId="{DFCFB337-693B-7B4A-8AAE-CE3A40722C22}"/>
          </ac:inkMkLst>
        </pc:inkChg>
        <pc:inkChg chg="mod">
          <ac:chgData name="Zhang Yifan" userId="c9b86b9a-8bad-4e1d-80e2-8f55c3c19e2c" providerId="ADAL" clId="{F648376A-4BFC-BB43-88E7-B5D12E27A905}" dt="2021-10-26T00:33:29.872" v="1395"/>
          <ac:inkMkLst>
            <pc:docMk/>
            <pc:sldMk cId="3427767385" sldId="339"/>
            <ac:inkMk id="25" creationId="{D579DA33-C8B2-3241-BA26-65FB34BDEAC4}"/>
          </ac:inkMkLst>
        </pc:inkChg>
        <pc:inkChg chg="mod">
          <ac:chgData name="Zhang Yifan" userId="c9b86b9a-8bad-4e1d-80e2-8f55c3c19e2c" providerId="ADAL" clId="{F648376A-4BFC-BB43-88E7-B5D12E27A905}" dt="2021-10-26T00:33:29.872" v="1395"/>
          <ac:inkMkLst>
            <pc:docMk/>
            <pc:sldMk cId="3427767385" sldId="339"/>
            <ac:inkMk id="26" creationId="{5C9BC323-D360-2F42-A22D-2B3A378EB5B8}"/>
          </ac:inkMkLst>
        </pc:inkChg>
        <pc:inkChg chg="mod">
          <ac:chgData name="Zhang Yifan" userId="c9b86b9a-8bad-4e1d-80e2-8f55c3c19e2c" providerId="ADAL" clId="{F648376A-4BFC-BB43-88E7-B5D12E27A905}" dt="2021-10-26T00:33:29.872" v="1395"/>
          <ac:inkMkLst>
            <pc:docMk/>
            <pc:sldMk cId="3427767385" sldId="339"/>
            <ac:inkMk id="27" creationId="{8EB88975-4069-3A4B-9829-2404B11E1E39}"/>
          </ac:inkMkLst>
        </pc:inkChg>
        <pc:inkChg chg="mod">
          <ac:chgData name="Zhang Yifan" userId="c9b86b9a-8bad-4e1d-80e2-8f55c3c19e2c" providerId="ADAL" clId="{F648376A-4BFC-BB43-88E7-B5D12E27A905}" dt="2021-10-26T00:33:29.872" v="1395"/>
          <ac:inkMkLst>
            <pc:docMk/>
            <pc:sldMk cId="3427767385" sldId="339"/>
            <ac:inkMk id="28" creationId="{29594794-CAF6-A34E-ADEB-23B2A07EFCA6}"/>
          </ac:inkMkLst>
        </pc:inkChg>
      </pc:sldChg>
      <pc:sldChg chg="add del addCm modCm">
        <pc:chgData name="Zhang Yifan" userId="c9b86b9a-8bad-4e1d-80e2-8f55c3c19e2c" providerId="ADAL" clId="{F648376A-4BFC-BB43-88E7-B5D12E27A905}" dt="2021-10-26T00:33:31.604" v="1396" actId="2696"/>
        <pc:sldMkLst>
          <pc:docMk/>
          <pc:sldMk cId="2579293627" sldId="340"/>
        </pc:sldMkLst>
      </pc:sldChg>
      <pc:sldChg chg="del">
        <pc:chgData name="Zhang Yifan" userId="c9b86b9a-8bad-4e1d-80e2-8f55c3c19e2c" providerId="ADAL" clId="{F648376A-4BFC-BB43-88E7-B5D12E27A905}" dt="2021-10-24T07:57:44.655" v="2" actId="2696"/>
        <pc:sldMkLst>
          <pc:docMk/>
          <pc:sldMk cId="2731395601" sldId="340"/>
        </pc:sldMkLst>
      </pc:sldChg>
      <pc:sldChg chg="del">
        <pc:chgData name="Zhang Yifan" userId="c9b86b9a-8bad-4e1d-80e2-8f55c3c19e2c" providerId="ADAL" clId="{F648376A-4BFC-BB43-88E7-B5D12E27A905}" dt="2021-10-24T07:57:44.655" v="2" actId="2696"/>
        <pc:sldMkLst>
          <pc:docMk/>
          <pc:sldMk cId="451553388" sldId="341"/>
        </pc:sldMkLst>
      </pc:sldChg>
      <pc:sldChg chg="addSp modSp add mod">
        <pc:chgData name="Zhang Yifan" userId="c9b86b9a-8bad-4e1d-80e2-8f55c3c19e2c" providerId="ADAL" clId="{F648376A-4BFC-BB43-88E7-B5D12E27A905}" dt="2021-10-26T00:33:36.803" v="1397"/>
        <pc:sldMkLst>
          <pc:docMk/>
          <pc:sldMk cId="3608626129" sldId="341"/>
        </pc:sldMkLst>
        <pc:spChg chg="mod">
          <ac:chgData name="Zhang Yifan" userId="c9b86b9a-8bad-4e1d-80e2-8f55c3c19e2c" providerId="ADAL" clId="{F648376A-4BFC-BB43-88E7-B5D12E27A905}" dt="2021-10-25T09:33:38.555" v="1006" actId="20577"/>
          <ac:spMkLst>
            <pc:docMk/>
            <pc:sldMk cId="3608626129" sldId="341"/>
            <ac:spMk id="2" creationId="{EF5BAB61-D3CC-A344-8F12-3C9B18E810D0}"/>
          </ac:spMkLst>
        </pc:spChg>
        <pc:spChg chg="mod">
          <ac:chgData name="Zhang Yifan" userId="c9b86b9a-8bad-4e1d-80e2-8f55c3c19e2c" providerId="ADAL" clId="{F648376A-4BFC-BB43-88E7-B5D12E27A905}" dt="2021-10-25T09:33:55.445" v="1008" actId="5793"/>
          <ac:spMkLst>
            <pc:docMk/>
            <pc:sldMk cId="3608626129" sldId="341"/>
            <ac:spMk id="3" creationId="{02A6EB97-6BC3-5F4C-9058-1439FF2591ED}"/>
          </ac:spMkLst>
        </pc:spChg>
        <pc:grpChg chg="add mod">
          <ac:chgData name="Zhang Yifan" userId="c9b86b9a-8bad-4e1d-80e2-8f55c3c19e2c" providerId="ADAL" clId="{F648376A-4BFC-BB43-88E7-B5D12E27A905}" dt="2021-10-26T00:33:36.803" v="1397"/>
          <ac:grpSpMkLst>
            <pc:docMk/>
            <pc:sldMk cId="3608626129" sldId="341"/>
            <ac:grpSpMk id="5" creationId="{BC11F437-9DF6-464C-8C8A-4580AD715ACB}"/>
          </ac:grpSpMkLst>
        </pc:grpChg>
        <pc:grpChg chg="add mod">
          <ac:chgData name="Zhang Yifan" userId="c9b86b9a-8bad-4e1d-80e2-8f55c3c19e2c" providerId="ADAL" clId="{F648376A-4BFC-BB43-88E7-B5D12E27A905}" dt="2021-10-26T00:33:36.803" v="1397"/>
          <ac:grpSpMkLst>
            <pc:docMk/>
            <pc:sldMk cId="3608626129" sldId="341"/>
            <ac:grpSpMk id="8" creationId="{0E096B99-731C-224F-BF8A-2149A61EBCCE}"/>
          </ac:grpSpMkLst>
        </pc:grpChg>
        <pc:grpChg chg="add mod">
          <ac:chgData name="Zhang Yifan" userId="c9b86b9a-8bad-4e1d-80e2-8f55c3c19e2c" providerId="ADAL" clId="{F648376A-4BFC-BB43-88E7-B5D12E27A905}" dt="2021-10-26T00:33:36.803" v="1397"/>
          <ac:grpSpMkLst>
            <pc:docMk/>
            <pc:sldMk cId="3608626129" sldId="341"/>
            <ac:grpSpMk id="11" creationId="{10FCDDDF-DFEA-D446-88DD-C16166695FA2}"/>
          </ac:grpSpMkLst>
        </pc:grpChg>
        <pc:grpChg chg="add mod">
          <ac:chgData name="Zhang Yifan" userId="c9b86b9a-8bad-4e1d-80e2-8f55c3c19e2c" providerId="ADAL" clId="{F648376A-4BFC-BB43-88E7-B5D12E27A905}" dt="2021-10-26T00:33:36.803" v="1397"/>
          <ac:grpSpMkLst>
            <pc:docMk/>
            <pc:sldMk cId="3608626129" sldId="341"/>
            <ac:grpSpMk id="14" creationId="{DF3A3DFF-4836-1E47-A66A-86E1AE0BC4FC}"/>
          </ac:grpSpMkLst>
        </pc:grpChg>
        <pc:grpChg chg="add mod">
          <ac:chgData name="Zhang Yifan" userId="c9b86b9a-8bad-4e1d-80e2-8f55c3c19e2c" providerId="ADAL" clId="{F648376A-4BFC-BB43-88E7-B5D12E27A905}" dt="2021-10-26T00:33:36.803" v="1397"/>
          <ac:grpSpMkLst>
            <pc:docMk/>
            <pc:sldMk cId="3608626129" sldId="341"/>
            <ac:grpSpMk id="17" creationId="{92E6489D-A42A-BF4B-A3A0-1C4BBD7369E8}"/>
          </ac:grpSpMkLst>
        </pc:grpChg>
        <pc:grpChg chg="add mod">
          <ac:chgData name="Zhang Yifan" userId="c9b86b9a-8bad-4e1d-80e2-8f55c3c19e2c" providerId="ADAL" clId="{F648376A-4BFC-BB43-88E7-B5D12E27A905}" dt="2021-10-26T00:33:36.803" v="1397"/>
          <ac:grpSpMkLst>
            <pc:docMk/>
            <pc:sldMk cId="3608626129" sldId="341"/>
            <ac:grpSpMk id="23" creationId="{12FACADC-2F04-5B4A-810E-52294578A99D}"/>
          </ac:grpSpMkLst>
        </pc:grpChg>
        <pc:inkChg chg="mod">
          <ac:chgData name="Zhang Yifan" userId="c9b86b9a-8bad-4e1d-80e2-8f55c3c19e2c" providerId="ADAL" clId="{F648376A-4BFC-BB43-88E7-B5D12E27A905}" dt="2021-10-26T00:33:36.803" v="1397"/>
          <ac:inkMkLst>
            <pc:docMk/>
            <pc:sldMk cId="3608626129" sldId="341"/>
            <ac:inkMk id="6" creationId="{C33C0DE4-101E-7243-82B2-577AB005624D}"/>
          </ac:inkMkLst>
        </pc:inkChg>
        <pc:inkChg chg="mod">
          <ac:chgData name="Zhang Yifan" userId="c9b86b9a-8bad-4e1d-80e2-8f55c3c19e2c" providerId="ADAL" clId="{F648376A-4BFC-BB43-88E7-B5D12E27A905}" dt="2021-10-26T00:33:36.803" v="1397"/>
          <ac:inkMkLst>
            <pc:docMk/>
            <pc:sldMk cId="3608626129" sldId="341"/>
            <ac:inkMk id="7" creationId="{0A7307D6-9DE1-0746-A51F-48DFE2F3BEEF}"/>
          </ac:inkMkLst>
        </pc:inkChg>
        <pc:inkChg chg="mod">
          <ac:chgData name="Zhang Yifan" userId="c9b86b9a-8bad-4e1d-80e2-8f55c3c19e2c" providerId="ADAL" clId="{F648376A-4BFC-BB43-88E7-B5D12E27A905}" dt="2021-10-26T00:33:36.803" v="1397"/>
          <ac:inkMkLst>
            <pc:docMk/>
            <pc:sldMk cId="3608626129" sldId="341"/>
            <ac:inkMk id="9" creationId="{99A82895-BF33-CF45-837C-FDEB7486608D}"/>
          </ac:inkMkLst>
        </pc:inkChg>
        <pc:inkChg chg="mod">
          <ac:chgData name="Zhang Yifan" userId="c9b86b9a-8bad-4e1d-80e2-8f55c3c19e2c" providerId="ADAL" clId="{F648376A-4BFC-BB43-88E7-B5D12E27A905}" dt="2021-10-26T00:33:36.803" v="1397"/>
          <ac:inkMkLst>
            <pc:docMk/>
            <pc:sldMk cId="3608626129" sldId="341"/>
            <ac:inkMk id="10" creationId="{01D6CD25-FABE-564F-92AB-A1A9D9E95E22}"/>
          </ac:inkMkLst>
        </pc:inkChg>
        <pc:inkChg chg="mod">
          <ac:chgData name="Zhang Yifan" userId="c9b86b9a-8bad-4e1d-80e2-8f55c3c19e2c" providerId="ADAL" clId="{F648376A-4BFC-BB43-88E7-B5D12E27A905}" dt="2021-10-26T00:33:36.803" v="1397"/>
          <ac:inkMkLst>
            <pc:docMk/>
            <pc:sldMk cId="3608626129" sldId="341"/>
            <ac:inkMk id="12" creationId="{2D0ED447-F438-9E43-A501-D76D4CCDCD42}"/>
          </ac:inkMkLst>
        </pc:inkChg>
        <pc:inkChg chg="mod">
          <ac:chgData name="Zhang Yifan" userId="c9b86b9a-8bad-4e1d-80e2-8f55c3c19e2c" providerId="ADAL" clId="{F648376A-4BFC-BB43-88E7-B5D12E27A905}" dt="2021-10-26T00:33:36.803" v="1397"/>
          <ac:inkMkLst>
            <pc:docMk/>
            <pc:sldMk cId="3608626129" sldId="341"/>
            <ac:inkMk id="13" creationId="{755050F4-F247-7F42-B825-BA541A4C1A9A}"/>
          </ac:inkMkLst>
        </pc:inkChg>
        <pc:inkChg chg="mod">
          <ac:chgData name="Zhang Yifan" userId="c9b86b9a-8bad-4e1d-80e2-8f55c3c19e2c" providerId="ADAL" clId="{F648376A-4BFC-BB43-88E7-B5D12E27A905}" dt="2021-10-26T00:33:36.803" v="1397"/>
          <ac:inkMkLst>
            <pc:docMk/>
            <pc:sldMk cId="3608626129" sldId="341"/>
            <ac:inkMk id="15" creationId="{7C086E78-73ED-6341-8B9B-FE105657B156}"/>
          </ac:inkMkLst>
        </pc:inkChg>
        <pc:inkChg chg="mod">
          <ac:chgData name="Zhang Yifan" userId="c9b86b9a-8bad-4e1d-80e2-8f55c3c19e2c" providerId="ADAL" clId="{F648376A-4BFC-BB43-88E7-B5D12E27A905}" dt="2021-10-26T00:33:36.803" v="1397"/>
          <ac:inkMkLst>
            <pc:docMk/>
            <pc:sldMk cId="3608626129" sldId="341"/>
            <ac:inkMk id="16" creationId="{6C30F550-8033-BE4C-AC6F-B18D234F701D}"/>
          </ac:inkMkLst>
        </pc:inkChg>
        <pc:inkChg chg="mod">
          <ac:chgData name="Zhang Yifan" userId="c9b86b9a-8bad-4e1d-80e2-8f55c3c19e2c" providerId="ADAL" clId="{F648376A-4BFC-BB43-88E7-B5D12E27A905}" dt="2021-10-26T00:33:36.803" v="1397"/>
          <ac:inkMkLst>
            <pc:docMk/>
            <pc:sldMk cId="3608626129" sldId="341"/>
            <ac:inkMk id="18" creationId="{7CD3C0DB-5D18-A54A-9139-D54EB4080EBA}"/>
          </ac:inkMkLst>
        </pc:inkChg>
        <pc:inkChg chg="mod">
          <ac:chgData name="Zhang Yifan" userId="c9b86b9a-8bad-4e1d-80e2-8f55c3c19e2c" providerId="ADAL" clId="{F648376A-4BFC-BB43-88E7-B5D12E27A905}" dt="2021-10-26T00:33:36.803" v="1397"/>
          <ac:inkMkLst>
            <pc:docMk/>
            <pc:sldMk cId="3608626129" sldId="341"/>
            <ac:inkMk id="19" creationId="{8186A5A1-A83A-C449-9DA0-8D90097041F7}"/>
          </ac:inkMkLst>
        </pc:inkChg>
        <pc:inkChg chg="mod">
          <ac:chgData name="Zhang Yifan" userId="c9b86b9a-8bad-4e1d-80e2-8f55c3c19e2c" providerId="ADAL" clId="{F648376A-4BFC-BB43-88E7-B5D12E27A905}" dt="2021-10-26T00:33:36.803" v="1397"/>
          <ac:inkMkLst>
            <pc:docMk/>
            <pc:sldMk cId="3608626129" sldId="341"/>
            <ac:inkMk id="20" creationId="{F5371319-E38E-164B-827F-F18117BA4CD2}"/>
          </ac:inkMkLst>
        </pc:inkChg>
        <pc:inkChg chg="mod">
          <ac:chgData name="Zhang Yifan" userId="c9b86b9a-8bad-4e1d-80e2-8f55c3c19e2c" providerId="ADAL" clId="{F648376A-4BFC-BB43-88E7-B5D12E27A905}" dt="2021-10-26T00:33:36.803" v="1397"/>
          <ac:inkMkLst>
            <pc:docMk/>
            <pc:sldMk cId="3608626129" sldId="341"/>
            <ac:inkMk id="21" creationId="{20B7122B-9002-1649-8558-D0F45F60D316}"/>
          </ac:inkMkLst>
        </pc:inkChg>
        <pc:inkChg chg="mod">
          <ac:chgData name="Zhang Yifan" userId="c9b86b9a-8bad-4e1d-80e2-8f55c3c19e2c" providerId="ADAL" clId="{F648376A-4BFC-BB43-88E7-B5D12E27A905}" dt="2021-10-26T00:33:36.803" v="1397"/>
          <ac:inkMkLst>
            <pc:docMk/>
            <pc:sldMk cId="3608626129" sldId="341"/>
            <ac:inkMk id="22" creationId="{76B48A15-CA06-EF4C-92FC-8C9B992EDBB2}"/>
          </ac:inkMkLst>
        </pc:inkChg>
        <pc:inkChg chg="mod">
          <ac:chgData name="Zhang Yifan" userId="c9b86b9a-8bad-4e1d-80e2-8f55c3c19e2c" providerId="ADAL" clId="{F648376A-4BFC-BB43-88E7-B5D12E27A905}" dt="2021-10-26T00:33:36.803" v="1397"/>
          <ac:inkMkLst>
            <pc:docMk/>
            <pc:sldMk cId="3608626129" sldId="341"/>
            <ac:inkMk id="24" creationId="{B0480017-0180-824C-ADA2-004AB5739718}"/>
          </ac:inkMkLst>
        </pc:inkChg>
        <pc:inkChg chg="mod">
          <ac:chgData name="Zhang Yifan" userId="c9b86b9a-8bad-4e1d-80e2-8f55c3c19e2c" providerId="ADAL" clId="{F648376A-4BFC-BB43-88E7-B5D12E27A905}" dt="2021-10-26T00:33:36.803" v="1397"/>
          <ac:inkMkLst>
            <pc:docMk/>
            <pc:sldMk cId="3608626129" sldId="341"/>
            <ac:inkMk id="25" creationId="{0EA51F39-644C-0249-B6CB-C2346BD6F4A7}"/>
          </ac:inkMkLst>
        </pc:inkChg>
        <pc:inkChg chg="mod">
          <ac:chgData name="Zhang Yifan" userId="c9b86b9a-8bad-4e1d-80e2-8f55c3c19e2c" providerId="ADAL" clId="{F648376A-4BFC-BB43-88E7-B5D12E27A905}" dt="2021-10-26T00:33:36.803" v="1397"/>
          <ac:inkMkLst>
            <pc:docMk/>
            <pc:sldMk cId="3608626129" sldId="341"/>
            <ac:inkMk id="26" creationId="{DEF82109-00A4-9B40-B72B-83C0EECBF482}"/>
          </ac:inkMkLst>
        </pc:inkChg>
        <pc:inkChg chg="mod">
          <ac:chgData name="Zhang Yifan" userId="c9b86b9a-8bad-4e1d-80e2-8f55c3c19e2c" providerId="ADAL" clId="{F648376A-4BFC-BB43-88E7-B5D12E27A905}" dt="2021-10-26T00:33:36.803" v="1397"/>
          <ac:inkMkLst>
            <pc:docMk/>
            <pc:sldMk cId="3608626129" sldId="341"/>
            <ac:inkMk id="27" creationId="{DFC2D383-714A-4446-9219-BF69A2DE8E73}"/>
          </ac:inkMkLst>
        </pc:inkChg>
        <pc:inkChg chg="mod">
          <ac:chgData name="Zhang Yifan" userId="c9b86b9a-8bad-4e1d-80e2-8f55c3c19e2c" providerId="ADAL" clId="{F648376A-4BFC-BB43-88E7-B5D12E27A905}" dt="2021-10-26T00:33:36.803" v="1397"/>
          <ac:inkMkLst>
            <pc:docMk/>
            <pc:sldMk cId="3608626129" sldId="341"/>
            <ac:inkMk id="28" creationId="{9D04FE48-0176-904E-AA78-F6C6617A5637}"/>
          </ac:inkMkLst>
        </pc:inkChg>
      </pc:sldChg>
      <pc:sldChg chg="addSp delSp modSp add mod addCm delCm">
        <pc:chgData name="Zhang Yifan" userId="c9b86b9a-8bad-4e1d-80e2-8f55c3c19e2c" providerId="ADAL" clId="{F648376A-4BFC-BB43-88E7-B5D12E27A905}" dt="2021-10-26T00:34:40.553" v="1442" actId="478"/>
        <pc:sldMkLst>
          <pc:docMk/>
          <pc:sldMk cId="1394503203" sldId="342"/>
        </pc:sldMkLst>
        <pc:spChg chg="add mod">
          <ac:chgData name="Zhang Yifan" userId="c9b86b9a-8bad-4e1d-80e2-8f55c3c19e2c" providerId="ADAL" clId="{F648376A-4BFC-BB43-88E7-B5D12E27A905}" dt="2021-10-25T09:42:19.607" v="1088" actId="1076"/>
          <ac:spMkLst>
            <pc:docMk/>
            <pc:sldMk cId="1394503203" sldId="342"/>
            <ac:spMk id="6" creationId="{5E5A06C2-C73B-584F-BCC5-8F29992D966A}"/>
          </ac:spMkLst>
        </pc:spChg>
        <pc:spChg chg="add mod">
          <ac:chgData name="Zhang Yifan" userId="c9b86b9a-8bad-4e1d-80e2-8f55c3c19e2c" providerId="ADAL" clId="{F648376A-4BFC-BB43-88E7-B5D12E27A905}" dt="2021-10-25T09:42:31.081" v="1094" actId="20577"/>
          <ac:spMkLst>
            <pc:docMk/>
            <pc:sldMk cId="1394503203" sldId="342"/>
            <ac:spMk id="8" creationId="{5B2B357C-5160-964B-97C6-5C54871B8E71}"/>
          </ac:spMkLst>
        </pc:spChg>
        <pc:spChg chg="add del mod">
          <ac:chgData name="Zhang Yifan" userId="c9b86b9a-8bad-4e1d-80e2-8f55c3c19e2c" providerId="ADAL" clId="{F648376A-4BFC-BB43-88E7-B5D12E27A905}" dt="2021-10-25T09:44:26.868" v="1123"/>
          <ac:spMkLst>
            <pc:docMk/>
            <pc:sldMk cId="1394503203" sldId="342"/>
            <ac:spMk id="9" creationId="{930DF93A-076A-BC4A-A0AA-E504360963E9}"/>
          </ac:spMkLst>
        </pc:spChg>
        <pc:spChg chg="add del mod">
          <ac:chgData name="Zhang Yifan" userId="c9b86b9a-8bad-4e1d-80e2-8f55c3c19e2c" providerId="ADAL" clId="{F648376A-4BFC-BB43-88E7-B5D12E27A905}" dt="2021-10-26T00:34:40.553" v="1442" actId="478"/>
          <ac:spMkLst>
            <pc:docMk/>
            <pc:sldMk cId="1394503203" sldId="342"/>
            <ac:spMk id="34" creationId="{A2373952-7D82-A44F-8966-0BCFAB57C9B8}"/>
          </ac:spMkLst>
        </pc:spChg>
        <pc:grpChg chg="add mod">
          <ac:chgData name="Zhang Yifan" userId="c9b86b9a-8bad-4e1d-80e2-8f55c3c19e2c" providerId="ADAL" clId="{F648376A-4BFC-BB43-88E7-B5D12E27A905}" dt="2021-10-26T00:33:38.318" v="1398"/>
          <ac:grpSpMkLst>
            <pc:docMk/>
            <pc:sldMk cId="1394503203" sldId="342"/>
            <ac:grpSpMk id="10" creationId="{89808A20-98C1-DD43-8E29-D91E2AFADECD}"/>
          </ac:grpSpMkLst>
        </pc:grpChg>
        <pc:grpChg chg="add mod">
          <ac:chgData name="Zhang Yifan" userId="c9b86b9a-8bad-4e1d-80e2-8f55c3c19e2c" providerId="ADAL" clId="{F648376A-4BFC-BB43-88E7-B5D12E27A905}" dt="2021-10-26T00:33:38.318" v="1398"/>
          <ac:grpSpMkLst>
            <pc:docMk/>
            <pc:sldMk cId="1394503203" sldId="342"/>
            <ac:grpSpMk id="13" creationId="{B4AAE4E0-47F2-F640-9EED-5D466BDA3314}"/>
          </ac:grpSpMkLst>
        </pc:grpChg>
        <pc:grpChg chg="add mod">
          <ac:chgData name="Zhang Yifan" userId="c9b86b9a-8bad-4e1d-80e2-8f55c3c19e2c" providerId="ADAL" clId="{F648376A-4BFC-BB43-88E7-B5D12E27A905}" dt="2021-10-26T00:33:38.318" v="1398"/>
          <ac:grpSpMkLst>
            <pc:docMk/>
            <pc:sldMk cId="1394503203" sldId="342"/>
            <ac:grpSpMk id="16" creationId="{3616B2BA-8725-104A-A1B2-69DC21DFCA0F}"/>
          </ac:grpSpMkLst>
        </pc:grpChg>
        <pc:grpChg chg="add mod">
          <ac:chgData name="Zhang Yifan" userId="c9b86b9a-8bad-4e1d-80e2-8f55c3c19e2c" providerId="ADAL" clId="{F648376A-4BFC-BB43-88E7-B5D12E27A905}" dt="2021-10-26T00:33:38.318" v="1398"/>
          <ac:grpSpMkLst>
            <pc:docMk/>
            <pc:sldMk cId="1394503203" sldId="342"/>
            <ac:grpSpMk id="19" creationId="{982F34B4-200F-F64A-B935-6C59CFCD62D7}"/>
          </ac:grpSpMkLst>
        </pc:grpChg>
        <pc:grpChg chg="add mod">
          <ac:chgData name="Zhang Yifan" userId="c9b86b9a-8bad-4e1d-80e2-8f55c3c19e2c" providerId="ADAL" clId="{F648376A-4BFC-BB43-88E7-B5D12E27A905}" dt="2021-10-26T00:33:38.318" v="1398"/>
          <ac:grpSpMkLst>
            <pc:docMk/>
            <pc:sldMk cId="1394503203" sldId="342"/>
            <ac:grpSpMk id="22" creationId="{5C2045A2-9877-3F4C-A88C-C0BAE9E7697E}"/>
          </ac:grpSpMkLst>
        </pc:grpChg>
        <pc:grpChg chg="add mod">
          <ac:chgData name="Zhang Yifan" userId="c9b86b9a-8bad-4e1d-80e2-8f55c3c19e2c" providerId="ADAL" clId="{F648376A-4BFC-BB43-88E7-B5D12E27A905}" dt="2021-10-26T00:33:38.318" v="1398"/>
          <ac:grpSpMkLst>
            <pc:docMk/>
            <pc:sldMk cId="1394503203" sldId="342"/>
            <ac:grpSpMk id="28" creationId="{4C1EC2D6-DCC2-4F42-9D0F-DFD9B4799D6E}"/>
          </ac:grpSpMkLst>
        </pc:grpChg>
        <pc:graphicFrameChg chg="add mod modGraphic">
          <ac:chgData name="Zhang Yifan" userId="c9b86b9a-8bad-4e1d-80e2-8f55c3c19e2c" providerId="ADAL" clId="{F648376A-4BFC-BB43-88E7-B5D12E27A905}" dt="2021-10-25T09:41:46.298" v="1064" actId="1076"/>
          <ac:graphicFrameMkLst>
            <pc:docMk/>
            <pc:sldMk cId="1394503203" sldId="342"/>
            <ac:graphicFrameMk id="5" creationId="{E0659B28-4762-AE49-9E6C-798ECD11FB6A}"/>
          </ac:graphicFrameMkLst>
        </pc:graphicFrameChg>
        <pc:graphicFrameChg chg="add mod modGraphic">
          <ac:chgData name="Zhang Yifan" userId="c9b86b9a-8bad-4e1d-80e2-8f55c3c19e2c" providerId="ADAL" clId="{F648376A-4BFC-BB43-88E7-B5D12E27A905}" dt="2021-10-25T09:42:38.186" v="1104" actId="20577"/>
          <ac:graphicFrameMkLst>
            <pc:docMk/>
            <pc:sldMk cId="1394503203" sldId="342"/>
            <ac:graphicFrameMk id="7" creationId="{41E412D0-A052-5240-856C-14DC4603E9F1}"/>
          </ac:graphicFrameMkLst>
        </pc:graphicFrameChg>
        <pc:inkChg chg="mod">
          <ac:chgData name="Zhang Yifan" userId="c9b86b9a-8bad-4e1d-80e2-8f55c3c19e2c" providerId="ADAL" clId="{F648376A-4BFC-BB43-88E7-B5D12E27A905}" dt="2021-10-26T00:33:38.318" v="1398"/>
          <ac:inkMkLst>
            <pc:docMk/>
            <pc:sldMk cId="1394503203" sldId="342"/>
            <ac:inkMk id="11" creationId="{8B98DA70-1E38-BF4B-838D-97C1CC59EC77}"/>
          </ac:inkMkLst>
        </pc:inkChg>
        <pc:inkChg chg="mod">
          <ac:chgData name="Zhang Yifan" userId="c9b86b9a-8bad-4e1d-80e2-8f55c3c19e2c" providerId="ADAL" clId="{F648376A-4BFC-BB43-88E7-B5D12E27A905}" dt="2021-10-26T00:33:38.318" v="1398"/>
          <ac:inkMkLst>
            <pc:docMk/>
            <pc:sldMk cId="1394503203" sldId="342"/>
            <ac:inkMk id="12" creationId="{0EE38692-1360-9748-B21D-6F7012694D05}"/>
          </ac:inkMkLst>
        </pc:inkChg>
        <pc:inkChg chg="mod">
          <ac:chgData name="Zhang Yifan" userId="c9b86b9a-8bad-4e1d-80e2-8f55c3c19e2c" providerId="ADAL" clId="{F648376A-4BFC-BB43-88E7-B5D12E27A905}" dt="2021-10-26T00:33:38.318" v="1398"/>
          <ac:inkMkLst>
            <pc:docMk/>
            <pc:sldMk cId="1394503203" sldId="342"/>
            <ac:inkMk id="14" creationId="{D46E5D2B-A94B-7A41-AB69-4F5CEEBFCCA8}"/>
          </ac:inkMkLst>
        </pc:inkChg>
        <pc:inkChg chg="mod">
          <ac:chgData name="Zhang Yifan" userId="c9b86b9a-8bad-4e1d-80e2-8f55c3c19e2c" providerId="ADAL" clId="{F648376A-4BFC-BB43-88E7-B5D12E27A905}" dt="2021-10-26T00:33:38.318" v="1398"/>
          <ac:inkMkLst>
            <pc:docMk/>
            <pc:sldMk cId="1394503203" sldId="342"/>
            <ac:inkMk id="15" creationId="{F3FC2787-4D19-904F-9D84-1248CE21F944}"/>
          </ac:inkMkLst>
        </pc:inkChg>
        <pc:inkChg chg="mod">
          <ac:chgData name="Zhang Yifan" userId="c9b86b9a-8bad-4e1d-80e2-8f55c3c19e2c" providerId="ADAL" clId="{F648376A-4BFC-BB43-88E7-B5D12E27A905}" dt="2021-10-26T00:33:38.318" v="1398"/>
          <ac:inkMkLst>
            <pc:docMk/>
            <pc:sldMk cId="1394503203" sldId="342"/>
            <ac:inkMk id="17" creationId="{1FC8B07E-493D-E641-8F33-28596404C692}"/>
          </ac:inkMkLst>
        </pc:inkChg>
        <pc:inkChg chg="mod">
          <ac:chgData name="Zhang Yifan" userId="c9b86b9a-8bad-4e1d-80e2-8f55c3c19e2c" providerId="ADAL" clId="{F648376A-4BFC-BB43-88E7-B5D12E27A905}" dt="2021-10-26T00:33:38.318" v="1398"/>
          <ac:inkMkLst>
            <pc:docMk/>
            <pc:sldMk cId="1394503203" sldId="342"/>
            <ac:inkMk id="18" creationId="{9DD1F7A2-1440-7843-8DF0-29833DD7F750}"/>
          </ac:inkMkLst>
        </pc:inkChg>
        <pc:inkChg chg="mod">
          <ac:chgData name="Zhang Yifan" userId="c9b86b9a-8bad-4e1d-80e2-8f55c3c19e2c" providerId="ADAL" clId="{F648376A-4BFC-BB43-88E7-B5D12E27A905}" dt="2021-10-26T00:33:38.318" v="1398"/>
          <ac:inkMkLst>
            <pc:docMk/>
            <pc:sldMk cId="1394503203" sldId="342"/>
            <ac:inkMk id="20" creationId="{24BC674C-1453-8B45-BC97-5B53A59B8AC5}"/>
          </ac:inkMkLst>
        </pc:inkChg>
        <pc:inkChg chg="mod">
          <ac:chgData name="Zhang Yifan" userId="c9b86b9a-8bad-4e1d-80e2-8f55c3c19e2c" providerId="ADAL" clId="{F648376A-4BFC-BB43-88E7-B5D12E27A905}" dt="2021-10-26T00:33:38.318" v="1398"/>
          <ac:inkMkLst>
            <pc:docMk/>
            <pc:sldMk cId="1394503203" sldId="342"/>
            <ac:inkMk id="21" creationId="{A1BBB57C-1FAB-F146-9181-6F85908BB557}"/>
          </ac:inkMkLst>
        </pc:inkChg>
        <pc:inkChg chg="mod">
          <ac:chgData name="Zhang Yifan" userId="c9b86b9a-8bad-4e1d-80e2-8f55c3c19e2c" providerId="ADAL" clId="{F648376A-4BFC-BB43-88E7-B5D12E27A905}" dt="2021-10-26T00:33:38.318" v="1398"/>
          <ac:inkMkLst>
            <pc:docMk/>
            <pc:sldMk cId="1394503203" sldId="342"/>
            <ac:inkMk id="23" creationId="{DF87EC55-67A6-6F4E-9DD9-AFAA893AFBA2}"/>
          </ac:inkMkLst>
        </pc:inkChg>
        <pc:inkChg chg="mod">
          <ac:chgData name="Zhang Yifan" userId="c9b86b9a-8bad-4e1d-80e2-8f55c3c19e2c" providerId="ADAL" clId="{F648376A-4BFC-BB43-88E7-B5D12E27A905}" dt="2021-10-26T00:33:38.318" v="1398"/>
          <ac:inkMkLst>
            <pc:docMk/>
            <pc:sldMk cId="1394503203" sldId="342"/>
            <ac:inkMk id="24" creationId="{438BB54B-6BCB-C144-94EC-45DA6C7444E7}"/>
          </ac:inkMkLst>
        </pc:inkChg>
        <pc:inkChg chg="mod">
          <ac:chgData name="Zhang Yifan" userId="c9b86b9a-8bad-4e1d-80e2-8f55c3c19e2c" providerId="ADAL" clId="{F648376A-4BFC-BB43-88E7-B5D12E27A905}" dt="2021-10-26T00:33:38.318" v="1398"/>
          <ac:inkMkLst>
            <pc:docMk/>
            <pc:sldMk cId="1394503203" sldId="342"/>
            <ac:inkMk id="25" creationId="{9D121874-1528-1C44-8BF2-558C8DC68C74}"/>
          </ac:inkMkLst>
        </pc:inkChg>
        <pc:inkChg chg="mod">
          <ac:chgData name="Zhang Yifan" userId="c9b86b9a-8bad-4e1d-80e2-8f55c3c19e2c" providerId="ADAL" clId="{F648376A-4BFC-BB43-88E7-B5D12E27A905}" dt="2021-10-26T00:33:38.318" v="1398"/>
          <ac:inkMkLst>
            <pc:docMk/>
            <pc:sldMk cId="1394503203" sldId="342"/>
            <ac:inkMk id="26" creationId="{C7A17A43-0F2D-024D-B37C-5227261A0561}"/>
          </ac:inkMkLst>
        </pc:inkChg>
        <pc:inkChg chg="mod">
          <ac:chgData name="Zhang Yifan" userId="c9b86b9a-8bad-4e1d-80e2-8f55c3c19e2c" providerId="ADAL" clId="{F648376A-4BFC-BB43-88E7-B5D12E27A905}" dt="2021-10-26T00:33:38.318" v="1398"/>
          <ac:inkMkLst>
            <pc:docMk/>
            <pc:sldMk cId="1394503203" sldId="342"/>
            <ac:inkMk id="27" creationId="{A93CA13D-70F8-AF40-A68E-2AF713237C09}"/>
          </ac:inkMkLst>
        </pc:inkChg>
        <pc:inkChg chg="mod">
          <ac:chgData name="Zhang Yifan" userId="c9b86b9a-8bad-4e1d-80e2-8f55c3c19e2c" providerId="ADAL" clId="{F648376A-4BFC-BB43-88E7-B5D12E27A905}" dt="2021-10-26T00:33:38.318" v="1398"/>
          <ac:inkMkLst>
            <pc:docMk/>
            <pc:sldMk cId="1394503203" sldId="342"/>
            <ac:inkMk id="29" creationId="{75586597-CCE5-0444-8DFA-C672733A2B0C}"/>
          </ac:inkMkLst>
        </pc:inkChg>
        <pc:inkChg chg="mod">
          <ac:chgData name="Zhang Yifan" userId="c9b86b9a-8bad-4e1d-80e2-8f55c3c19e2c" providerId="ADAL" clId="{F648376A-4BFC-BB43-88E7-B5D12E27A905}" dt="2021-10-26T00:33:38.318" v="1398"/>
          <ac:inkMkLst>
            <pc:docMk/>
            <pc:sldMk cId="1394503203" sldId="342"/>
            <ac:inkMk id="30" creationId="{76316AD7-4531-2A42-8E2B-E93EB856B7A9}"/>
          </ac:inkMkLst>
        </pc:inkChg>
        <pc:inkChg chg="mod">
          <ac:chgData name="Zhang Yifan" userId="c9b86b9a-8bad-4e1d-80e2-8f55c3c19e2c" providerId="ADAL" clId="{F648376A-4BFC-BB43-88E7-B5D12E27A905}" dt="2021-10-26T00:33:38.318" v="1398"/>
          <ac:inkMkLst>
            <pc:docMk/>
            <pc:sldMk cId="1394503203" sldId="342"/>
            <ac:inkMk id="31" creationId="{E27B9D74-6930-474A-A0D5-F62E16BC2AFF}"/>
          </ac:inkMkLst>
        </pc:inkChg>
        <pc:inkChg chg="mod">
          <ac:chgData name="Zhang Yifan" userId="c9b86b9a-8bad-4e1d-80e2-8f55c3c19e2c" providerId="ADAL" clId="{F648376A-4BFC-BB43-88E7-B5D12E27A905}" dt="2021-10-26T00:33:38.318" v="1398"/>
          <ac:inkMkLst>
            <pc:docMk/>
            <pc:sldMk cId="1394503203" sldId="342"/>
            <ac:inkMk id="32" creationId="{B856F007-293F-B048-ABD9-654A720B1090}"/>
          </ac:inkMkLst>
        </pc:inkChg>
        <pc:inkChg chg="mod">
          <ac:chgData name="Zhang Yifan" userId="c9b86b9a-8bad-4e1d-80e2-8f55c3c19e2c" providerId="ADAL" clId="{F648376A-4BFC-BB43-88E7-B5D12E27A905}" dt="2021-10-26T00:33:38.318" v="1398"/>
          <ac:inkMkLst>
            <pc:docMk/>
            <pc:sldMk cId="1394503203" sldId="342"/>
            <ac:inkMk id="33" creationId="{BA2CC611-CB3B-A446-9207-36E74CB52316}"/>
          </ac:inkMkLst>
        </pc:inkChg>
      </pc:sldChg>
      <pc:sldChg chg="del">
        <pc:chgData name="Zhang Yifan" userId="c9b86b9a-8bad-4e1d-80e2-8f55c3c19e2c" providerId="ADAL" clId="{F648376A-4BFC-BB43-88E7-B5D12E27A905}" dt="2021-10-24T07:57:44.655" v="2" actId="2696"/>
        <pc:sldMkLst>
          <pc:docMk/>
          <pc:sldMk cId="3583360898" sldId="342"/>
        </pc:sldMkLst>
      </pc:sldChg>
      <pc:sldChg chg="modSp add mod">
        <pc:chgData name="Zhang Yifan" userId="c9b86b9a-8bad-4e1d-80e2-8f55c3c19e2c" providerId="ADAL" clId="{F648376A-4BFC-BB43-88E7-B5D12E27A905}" dt="2021-10-25T09:51:44.491" v="1130" actId="20577"/>
        <pc:sldMkLst>
          <pc:docMk/>
          <pc:sldMk cId="2188155426" sldId="343"/>
        </pc:sldMkLst>
        <pc:spChg chg="mod">
          <ac:chgData name="Zhang Yifan" userId="c9b86b9a-8bad-4e1d-80e2-8f55c3c19e2c" providerId="ADAL" clId="{F648376A-4BFC-BB43-88E7-B5D12E27A905}" dt="2021-10-25T09:51:35.453" v="1128" actId="20577"/>
          <ac:spMkLst>
            <pc:docMk/>
            <pc:sldMk cId="2188155426" sldId="343"/>
            <ac:spMk id="106" creationId="{00000000-0000-0000-0000-000000000000}"/>
          </ac:spMkLst>
        </pc:spChg>
        <pc:spChg chg="mod">
          <ac:chgData name="Zhang Yifan" userId="c9b86b9a-8bad-4e1d-80e2-8f55c3c19e2c" providerId="ADAL" clId="{F648376A-4BFC-BB43-88E7-B5D12E27A905}" dt="2021-10-25T09:51:44.491" v="1130" actId="20577"/>
          <ac:spMkLst>
            <pc:docMk/>
            <pc:sldMk cId="2188155426" sldId="343"/>
            <ac:spMk id="107" creationId="{00000000-0000-0000-0000-000000000000}"/>
          </ac:spMkLst>
        </pc:spChg>
      </pc:sldChg>
      <pc:sldChg chg="del">
        <pc:chgData name="Zhang Yifan" userId="c9b86b9a-8bad-4e1d-80e2-8f55c3c19e2c" providerId="ADAL" clId="{F648376A-4BFC-BB43-88E7-B5D12E27A905}" dt="2021-10-24T07:57:44.655" v="2" actId="2696"/>
        <pc:sldMkLst>
          <pc:docMk/>
          <pc:sldMk cId="4032130814" sldId="343"/>
        </pc:sldMkLst>
      </pc:sldChg>
      <pc:sldChg chg="del">
        <pc:chgData name="Zhang Yifan" userId="c9b86b9a-8bad-4e1d-80e2-8f55c3c19e2c" providerId="ADAL" clId="{F648376A-4BFC-BB43-88E7-B5D12E27A905}" dt="2021-10-24T07:57:44.655" v="2" actId="2696"/>
        <pc:sldMkLst>
          <pc:docMk/>
          <pc:sldMk cId="2246092611" sldId="344"/>
        </pc:sldMkLst>
      </pc:sldChg>
      <pc:sldChg chg="modSp new mod">
        <pc:chgData name="Zhang Yifan" userId="c9b86b9a-8bad-4e1d-80e2-8f55c3c19e2c" providerId="ADAL" clId="{F648376A-4BFC-BB43-88E7-B5D12E27A905}" dt="2021-10-25T10:56:54.355" v="1139" actId="20577"/>
        <pc:sldMkLst>
          <pc:docMk/>
          <pc:sldMk cId="3060897174" sldId="344"/>
        </pc:sldMkLst>
        <pc:spChg chg="mod">
          <ac:chgData name="Zhang Yifan" userId="c9b86b9a-8bad-4e1d-80e2-8f55c3c19e2c" providerId="ADAL" clId="{F648376A-4BFC-BB43-88E7-B5D12E27A905}" dt="2021-10-25T10:56:54.355" v="1139" actId="20577"/>
          <ac:spMkLst>
            <pc:docMk/>
            <pc:sldMk cId="3060897174" sldId="344"/>
            <ac:spMk id="2" creationId="{279D8618-4FF0-3441-8B27-036C6E4CDD1B}"/>
          </ac:spMkLst>
        </pc:spChg>
        <pc:spChg chg="mod">
          <ac:chgData name="Zhang Yifan" userId="c9b86b9a-8bad-4e1d-80e2-8f55c3c19e2c" providerId="ADAL" clId="{F648376A-4BFC-BB43-88E7-B5D12E27A905}" dt="2021-10-25T10:35:50.713" v="1134" actId="12"/>
          <ac:spMkLst>
            <pc:docMk/>
            <pc:sldMk cId="3060897174" sldId="344"/>
            <ac:spMk id="3" creationId="{7659A7B2-582F-1E4B-87BF-BBCCE5511D7B}"/>
          </ac:spMkLst>
        </pc:spChg>
      </pc:sldChg>
      <pc:sldChg chg="del">
        <pc:chgData name="Zhang Yifan" userId="c9b86b9a-8bad-4e1d-80e2-8f55c3c19e2c" providerId="ADAL" clId="{F648376A-4BFC-BB43-88E7-B5D12E27A905}" dt="2021-10-24T07:57:44.655" v="2" actId="2696"/>
        <pc:sldMkLst>
          <pc:docMk/>
          <pc:sldMk cId="1774138664" sldId="345"/>
        </pc:sldMkLst>
      </pc:sldChg>
      <pc:sldChg chg="modSp add mod">
        <pc:chgData name="Zhang Yifan" userId="c9b86b9a-8bad-4e1d-80e2-8f55c3c19e2c" providerId="ADAL" clId="{F648376A-4BFC-BB43-88E7-B5D12E27A905}" dt="2021-10-25T10:57:42.901" v="1145" actId="14100"/>
        <pc:sldMkLst>
          <pc:docMk/>
          <pc:sldMk cId="2848476662" sldId="345"/>
        </pc:sldMkLst>
        <pc:spChg chg="mod">
          <ac:chgData name="Zhang Yifan" userId="c9b86b9a-8bad-4e1d-80e2-8f55c3c19e2c" providerId="ADAL" clId="{F648376A-4BFC-BB43-88E7-B5D12E27A905}" dt="2021-10-25T10:56:52.150" v="1138" actId="20577"/>
          <ac:spMkLst>
            <pc:docMk/>
            <pc:sldMk cId="2848476662" sldId="345"/>
            <ac:spMk id="2" creationId="{279D8618-4FF0-3441-8B27-036C6E4CDD1B}"/>
          </ac:spMkLst>
        </pc:spChg>
        <pc:spChg chg="mod">
          <ac:chgData name="Zhang Yifan" userId="c9b86b9a-8bad-4e1d-80e2-8f55c3c19e2c" providerId="ADAL" clId="{F648376A-4BFC-BB43-88E7-B5D12E27A905}" dt="2021-10-25T10:57:42.901" v="1145" actId="14100"/>
          <ac:spMkLst>
            <pc:docMk/>
            <pc:sldMk cId="2848476662" sldId="345"/>
            <ac:spMk id="3" creationId="{7659A7B2-582F-1E4B-87BF-BBCCE5511D7B}"/>
          </ac:spMkLst>
        </pc:spChg>
      </pc:sldChg>
      <pc:sldChg chg="del">
        <pc:chgData name="Zhang Yifan" userId="c9b86b9a-8bad-4e1d-80e2-8f55c3c19e2c" providerId="ADAL" clId="{F648376A-4BFC-BB43-88E7-B5D12E27A905}" dt="2021-10-24T07:57:44.655" v="2" actId="2696"/>
        <pc:sldMkLst>
          <pc:docMk/>
          <pc:sldMk cId="713679863" sldId="346"/>
        </pc:sldMkLst>
      </pc:sldChg>
      <pc:sldChg chg="modSp add mod">
        <pc:chgData name="Zhang Yifan" userId="c9b86b9a-8bad-4e1d-80e2-8f55c3c19e2c" providerId="ADAL" clId="{F648376A-4BFC-BB43-88E7-B5D12E27A905}" dt="2021-10-25T11:00:11.154" v="1150" actId="12"/>
        <pc:sldMkLst>
          <pc:docMk/>
          <pc:sldMk cId="4163036866" sldId="346"/>
        </pc:sldMkLst>
        <pc:spChg chg="mod">
          <ac:chgData name="Zhang Yifan" userId="c9b86b9a-8bad-4e1d-80e2-8f55c3c19e2c" providerId="ADAL" clId="{F648376A-4BFC-BB43-88E7-B5D12E27A905}" dt="2021-10-25T10:59:49.908" v="1148" actId="20577"/>
          <ac:spMkLst>
            <pc:docMk/>
            <pc:sldMk cId="4163036866" sldId="346"/>
            <ac:spMk id="2" creationId="{279D8618-4FF0-3441-8B27-036C6E4CDD1B}"/>
          </ac:spMkLst>
        </pc:spChg>
        <pc:spChg chg="mod">
          <ac:chgData name="Zhang Yifan" userId="c9b86b9a-8bad-4e1d-80e2-8f55c3c19e2c" providerId="ADAL" clId="{F648376A-4BFC-BB43-88E7-B5D12E27A905}" dt="2021-10-25T11:00:11.154" v="1150" actId="12"/>
          <ac:spMkLst>
            <pc:docMk/>
            <pc:sldMk cId="4163036866" sldId="346"/>
            <ac:spMk id="3" creationId="{7659A7B2-582F-1E4B-87BF-BBCCE5511D7B}"/>
          </ac:spMkLst>
        </pc:spChg>
      </pc:sldChg>
      <pc:sldChg chg="modSp add mod">
        <pc:chgData name="Zhang Yifan" userId="c9b86b9a-8bad-4e1d-80e2-8f55c3c19e2c" providerId="ADAL" clId="{F648376A-4BFC-BB43-88E7-B5D12E27A905}" dt="2021-10-25T11:03:10.419" v="1153"/>
        <pc:sldMkLst>
          <pc:docMk/>
          <pc:sldMk cId="1961887412" sldId="347"/>
        </pc:sldMkLst>
        <pc:spChg chg="mod">
          <ac:chgData name="Zhang Yifan" userId="c9b86b9a-8bad-4e1d-80e2-8f55c3c19e2c" providerId="ADAL" clId="{F648376A-4BFC-BB43-88E7-B5D12E27A905}" dt="2021-10-25T11:03:10.419" v="1153"/>
          <ac:spMkLst>
            <pc:docMk/>
            <pc:sldMk cId="1961887412" sldId="347"/>
            <ac:spMk id="3" creationId="{7659A7B2-582F-1E4B-87BF-BBCCE5511D7B}"/>
          </ac:spMkLst>
        </pc:spChg>
      </pc:sldChg>
      <pc:sldChg chg="del">
        <pc:chgData name="Zhang Yifan" userId="c9b86b9a-8bad-4e1d-80e2-8f55c3c19e2c" providerId="ADAL" clId="{F648376A-4BFC-BB43-88E7-B5D12E27A905}" dt="2021-10-24T07:57:44.655" v="2" actId="2696"/>
        <pc:sldMkLst>
          <pc:docMk/>
          <pc:sldMk cId="3827845250" sldId="347"/>
        </pc:sldMkLst>
      </pc:sldChg>
      <pc:sldChg chg="del">
        <pc:chgData name="Zhang Yifan" userId="c9b86b9a-8bad-4e1d-80e2-8f55c3c19e2c" providerId="ADAL" clId="{F648376A-4BFC-BB43-88E7-B5D12E27A905}" dt="2021-10-24T07:57:44.655" v="2" actId="2696"/>
        <pc:sldMkLst>
          <pc:docMk/>
          <pc:sldMk cId="1192500245" sldId="348"/>
        </pc:sldMkLst>
      </pc:sldChg>
      <pc:sldChg chg="modSp add mod">
        <pc:chgData name="Zhang Yifan" userId="c9b86b9a-8bad-4e1d-80e2-8f55c3c19e2c" providerId="ADAL" clId="{F648376A-4BFC-BB43-88E7-B5D12E27A905}" dt="2021-10-25T11:03:30.857" v="1157"/>
        <pc:sldMkLst>
          <pc:docMk/>
          <pc:sldMk cId="2655652420" sldId="348"/>
        </pc:sldMkLst>
        <pc:spChg chg="mod">
          <ac:chgData name="Zhang Yifan" userId="c9b86b9a-8bad-4e1d-80e2-8f55c3c19e2c" providerId="ADAL" clId="{F648376A-4BFC-BB43-88E7-B5D12E27A905}" dt="2021-10-25T11:03:22.948" v="1156" actId="20577"/>
          <ac:spMkLst>
            <pc:docMk/>
            <pc:sldMk cId="2655652420" sldId="348"/>
            <ac:spMk id="2" creationId="{279D8618-4FF0-3441-8B27-036C6E4CDD1B}"/>
          </ac:spMkLst>
        </pc:spChg>
        <pc:spChg chg="mod">
          <ac:chgData name="Zhang Yifan" userId="c9b86b9a-8bad-4e1d-80e2-8f55c3c19e2c" providerId="ADAL" clId="{F648376A-4BFC-BB43-88E7-B5D12E27A905}" dt="2021-10-25T11:03:30.857" v="1157"/>
          <ac:spMkLst>
            <pc:docMk/>
            <pc:sldMk cId="2655652420" sldId="348"/>
            <ac:spMk id="3" creationId="{7659A7B2-582F-1E4B-87BF-BBCCE5511D7B}"/>
          </ac:spMkLst>
        </pc:spChg>
      </pc:sldChg>
      <pc:sldChg chg="del">
        <pc:chgData name="Zhang Yifan" userId="c9b86b9a-8bad-4e1d-80e2-8f55c3c19e2c" providerId="ADAL" clId="{F648376A-4BFC-BB43-88E7-B5D12E27A905}" dt="2021-10-24T07:57:44.655" v="2" actId="2696"/>
        <pc:sldMkLst>
          <pc:docMk/>
          <pc:sldMk cId="933142445" sldId="349"/>
        </pc:sldMkLst>
      </pc:sldChg>
      <pc:sldChg chg="modSp add mod">
        <pc:chgData name="Zhang Yifan" userId="c9b86b9a-8bad-4e1d-80e2-8f55c3c19e2c" providerId="ADAL" clId="{F648376A-4BFC-BB43-88E7-B5D12E27A905}" dt="2021-10-25T11:03:53.752" v="1166" actId="14100"/>
        <pc:sldMkLst>
          <pc:docMk/>
          <pc:sldMk cId="1526679565" sldId="349"/>
        </pc:sldMkLst>
        <pc:spChg chg="mod">
          <ac:chgData name="Zhang Yifan" userId="c9b86b9a-8bad-4e1d-80e2-8f55c3c19e2c" providerId="ADAL" clId="{F648376A-4BFC-BB43-88E7-B5D12E27A905}" dt="2021-10-25T11:03:53.752" v="1166" actId="14100"/>
          <ac:spMkLst>
            <pc:docMk/>
            <pc:sldMk cId="1526679565" sldId="349"/>
            <ac:spMk id="3" creationId="{7659A7B2-582F-1E4B-87BF-BBCCE5511D7B}"/>
          </ac:spMkLst>
        </pc:spChg>
      </pc:sldChg>
      <pc:sldChg chg="del">
        <pc:chgData name="Zhang Yifan" userId="c9b86b9a-8bad-4e1d-80e2-8f55c3c19e2c" providerId="ADAL" clId="{F648376A-4BFC-BB43-88E7-B5D12E27A905}" dt="2021-10-24T07:57:44.655" v="2" actId="2696"/>
        <pc:sldMkLst>
          <pc:docMk/>
          <pc:sldMk cId="691153561" sldId="350"/>
        </pc:sldMkLst>
      </pc:sldChg>
      <pc:sldChg chg="modSp add mod">
        <pc:chgData name="Zhang Yifan" userId="c9b86b9a-8bad-4e1d-80e2-8f55c3c19e2c" providerId="ADAL" clId="{F648376A-4BFC-BB43-88E7-B5D12E27A905}" dt="2021-10-25T11:13:23.846" v="1182"/>
        <pc:sldMkLst>
          <pc:docMk/>
          <pc:sldMk cId="3611389553" sldId="350"/>
        </pc:sldMkLst>
        <pc:spChg chg="mod">
          <ac:chgData name="Zhang Yifan" userId="c9b86b9a-8bad-4e1d-80e2-8f55c3c19e2c" providerId="ADAL" clId="{F648376A-4BFC-BB43-88E7-B5D12E27A905}" dt="2021-10-25T11:13:23.846" v="1182"/>
          <ac:spMkLst>
            <pc:docMk/>
            <pc:sldMk cId="3611389553" sldId="350"/>
            <ac:spMk id="3" creationId="{7659A7B2-582F-1E4B-87BF-BBCCE5511D7B}"/>
          </ac:spMkLst>
        </pc:spChg>
      </pc:sldChg>
      <pc:sldChg chg="modSp add mod">
        <pc:chgData name="Zhang Yifan" userId="c9b86b9a-8bad-4e1d-80e2-8f55c3c19e2c" providerId="ADAL" clId="{F648376A-4BFC-BB43-88E7-B5D12E27A905}" dt="2021-10-25T11:23:17.383" v="1220" actId="20577"/>
        <pc:sldMkLst>
          <pc:docMk/>
          <pc:sldMk cId="1293460554" sldId="351"/>
        </pc:sldMkLst>
        <pc:spChg chg="mod">
          <ac:chgData name="Zhang Yifan" userId="c9b86b9a-8bad-4e1d-80e2-8f55c3c19e2c" providerId="ADAL" clId="{F648376A-4BFC-BB43-88E7-B5D12E27A905}" dt="2021-10-25T11:23:08.974" v="1198" actId="20577"/>
          <ac:spMkLst>
            <pc:docMk/>
            <pc:sldMk cId="1293460554" sldId="351"/>
            <ac:spMk id="106" creationId="{00000000-0000-0000-0000-000000000000}"/>
          </ac:spMkLst>
        </pc:spChg>
        <pc:spChg chg="mod">
          <ac:chgData name="Zhang Yifan" userId="c9b86b9a-8bad-4e1d-80e2-8f55c3c19e2c" providerId="ADAL" clId="{F648376A-4BFC-BB43-88E7-B5D12E27A905}" dt="2021-10-25T11:23:17.383" v="1220" actId="20577"/>
          <ac:spMkLst>
            <pc:docMk/>
            <pc:sldMk cId="1293460554" sldId="351"/>
            <ac:spMk id="107" creationId="{00000000-0000-0000-0000-000000000000}"/>
          </ac:spMkLst>
        </pc:spChg>
      </pc:sldChg>
      <pc:sldChg chg="del">
        <pc:chgData name="Zhang Yifan" userId="c9b86b9a-8bad-4e1d-80e2-8f55c3c19e2c" providerId="ADAL" clId="{F648376A-4BFC-BB43-88E7-B5D12E27A905}" dt="2021-10-24T07:57:44.655" v="2" actId="2696"/>
        <pc:sldMkLst>
          <pc:docMk/>
          <pc:sldMk cId="2679167399" sldId="351"/>
        </pc:sldMkLst>
      </pc:sldChg>
      <pc:sldChg chg="add del">
        <pc:chgData name="Zhang Yifan" userId="c9b86b9a-8bad-4e1d-80e2-8f55c3c19e2c" providerId="ADAL" clId="{F648376A-4BFC-BB43-88E7-B5D12E27A905}" dt="2021-10-25T11:23:01.253" v="1186"/>
        <pc:sldMkLst>
          <pc:docMk/>
          <pc:sldMk cId="1186734697" sldId="352"/>
        </pc:sldMkLst>
      </pc:sldChg>
      <pc:sldChg chg="del">
        <pc:chgData name="Zhang Yifan" userId="c9b86b9a-8bad-4e1d-80e2-8f55c3c19e2c" providerId="ADAL" clId="{F648376A-4BFC-BB43-88E7-B5D12E27A905}" dt="2021-10-24T07:57:44.655" v="2" actId="2696"/>
        <pc:sldMkLst>
          <pc:docMk/>
          <pc:sldMk cId="1987210916" sldId="352"/>
        </pc:sldMkLst>
      </pc:sldChg>
      <pc:sldChg chg="modSp add mod">
        <pc:chgData name="Zhang Yifan" userId="c9b86b9a-8bad-4e1d-80e2-8f55c3c19e2c" providerId="ADAL" clId="{F648376A-4BFC-BB43-88E7-B5D12E27A905}" dt="2021-10-25T11:24:04.491" v="1238" actId="20577"/>
        <pc:sldMkLst>
          <pc:docMk/>
          <pc:sldMk cId="3616062698" sldId="352"/>
        </pc:sldMkLst>
        <pc:spChg chg="mod">
          <ac:chgData name="Zhang Yifan" userId="c9b86b9a-8bad-4e1d-80e2-8f55c3c19e2c" providerId="ADAL" clId="{F648376A-4BFC-BB43-88E7-B5D12E27A905}" dt="2021-10-25T11:23:25.791" v="1223" actId="20577"/>
          <ac:spMkLst>
            <pc:docMk/>
            <pc:sldMk cId="3616062698" sldId="352"/>
            <ac:spMk id="2" creationId="{279D8618-4FF0-3441-8B27-036C6E4CDD1B}"/>
          </ac:spMkLst>
        </pc:spChg>
        <pc:spChg chg="mod">
          <ac:chgData name="Zhang Yifan" userId="c9b86b9a-8bad-4e1d-80e2-8f55c3c19e2c" providerId="ADAL" clId="{F648376A-4BFC-BB43-88E7-B5D12E27A905}" dt="2021-10-25T11:24:04.491" v="1238" actId="20577"/>
          <ac:spMkLst>
            <pc:docMk/>
            <pc:sldMk cId="3616062698" sldId="352"/>
            <ac:spMk id="3" creationId="{7659A7B2-582F-1E4B-87BF-BBCCE5511D7B}"/>
          </ac:spMkLst>
        </pc:spChg>
      </pc:sldChg>
      <pc:sldChg chg="modSp add mod">
        <pc:chgData name="Zhang Yifan" userId="c9b86b9a-8bad-4e1d-80e2-8f55c3c19e2c" providerId="ADAL" clId="{F648376A-4BFC-BB43-88E7-B5D12E27A905}" dt="2021-10-25T11:24:26.269" v="1244" actId="27636"/>
        <pc:sldMkLst>
          <pc:docMk/>
          <pc:sldMk cId="982729590" sldId="353"/>
        </pc:sldMkLst>
        <pc:spChg chg="mod">
          <ac:chgData name="Zhang Yifan" userId="c9b86b9a-8bad-4e1d-80e2-8f55c3c19e2c" providerId="ADAL" clId="{F648376A-4BFC-BB43-88E7-B5D12E27A905}" dt="2021-10-25T11:24:26.269" v="1244" actId="27636"/>
          <ac:spMkLst>
            <pc:docMk/>
            <pc:sldMk cId="982729590" sldId="353"/>
            <ac:spMk id="3" creationId="{7659A7B2-582F-1E4B-87BF-BBCCE5511D7B}"/>
          </ac:spMkLst>
        </pc:spChg>
      </pc:sldChg>
      <pc:sldChg chg="del">
        <pc:chgData name="Zhang Yifan" userId="c9b86b9a-8bad-4e1d-80e2-8f55c3c19e2c" providerId="ADAL" clId="{F648376A-4BFC-BB43-88E7-B5D12E27A905}" dt="2021-10-24T07:57:44.655" v="2" actId="2696"/>
        <pc:sldMkLst>
          <pc:docMk/>
          <pc:sldMk cId="2190426351" sldId="353"/>
        </pc:sldMkLst>
      </pc:sldChg>
      <pc:sldChg chg="del">
        <pc:chgData name="Zhang Yifan" userId="c9b86b9a-8bad-4e1d-80e2-8f55c3c19e2c" providerId="ADAL" clId="{F648376A-4BFC-BB43-88E7-B5D12E27A905}" dt="2021-10-24T07:57:44.655" v="2" actId="2696"/>
        <pc:sldMkLst>
          <pc:docMk/>
          <pc:sldMk cId="2466748815" sldId="355"/>
        </pc:sldMkLst>
      </pc:sldChg>
      <pc:sldChg chg="del">
        <pc:chgData name="Zhang Yifan" userId="c9b86b9a-8bad-4e1d-80e2-8f55c3c19e2c" providerId="ADAL" clId="{F648376A-4BFC-BB43-88E7-B5D12E27A905}" dt="2021-10-24T07:57:44.655" v="2" actId="2696"/>
        <pc:sldMkLst>
          <pc:docMk/>
          <pc:sldMk cId="3046771770" sldId="356"/>
        </pc:sldMkLst>
      </pc:sldChg>
      <pc:sldChg chg="del">
        <pc:chgData name="Zhang Yifan" userId="c9b86b9a-8bad-4e1d-80e2-8f55c3c19e2c" providerId="ADAL" clId="{F648376A-4BFC-BB43-88E7-B5D12E27A905}" dt="2021-10-24T07:57:44.655" v="2" actId="2696"/>
        <pc:sldMkLst>
          <pc:docMk/>
          <pc:sldMk cId="4227207598" sldId="357"/>
        </pc:sldMkLst>
      </pc:sldChg>
      <pc:sldChg chg="del">
        <pc:chgData name="Zhang Yifan" userId="c9b86b9a-8bad-4e1d-80e2-8f55c3c19e2c" providerId="ADAL" clId="{F648376A-4BFC-BB43-88E7-B5D12E27A905}" dt="2021-10-24T07:57:44.655" v="2" actId="2696"/>
        <pc:sldMkLst>
          <pc:docMk/>
          <pc:sldMk cId="1673821635" sldId="358"/>
        </pc:sldMkLst>
      </pc:sldChg>
      <pc:sldChg chg="del">
        <pc:chgData name="Zhang Yifan" userId="c9b86b9a-8bad-4e1d-80e2-8f55c3c19e2c" providerId="ADAL" clId="{F648376A-4BFC-BB43-88E7-B5D12E27A905}" dt="2021-10-24T07:57:44.655" v="2" actId="2696"/>
        <pc:sldMkLst>
          <pc:docMk/>
          <pc:sldMk cId="1633084525" sldId="359"/>
        </pc:sldMkLst>
      </pc:sldChg>
      <pc:sldChg chg="del">
        <pc:chgData name="Zhang Yifan" userId="c9b86b9a-8bad-4e1d-80e2-8f55c3c19e2c" providerId="ADAL" clId="{F648376A-4BFC-BB43-88E7-B5D12E27A905}" dt="2021-10-24T07:57:44.655" v="2" actId="2696"/>
        <pc:sldMkLst>
          <pc:docMk/>
          <pc:sldMk cId="1124314915" sldId="360"/>
        </pc:sldMkLst>
      </pc:sldChg>
      <pc:sldChg chg="del">
        <pc:chgData name="Zhang Yifan" userId="c9b86b9a-8bad-4e1d-80e2-8f55c3c19e2c" providerId="ADAL" clId="{F648376A-4BFC-BB43-88E7-B5D12E27A905}" dt="2021-10-24T07:57:44.655" v="2" actId="2696"/>
        <pc:sldMkLst>
          <pc:docMk/>
          <pc:sldMk cId="830438552" sldId="361"/>
        </pc:sldMkLst>
      </pc:sldChg>
      <pc:sldChg chg="del">
        <pc:chgData name="Zhang Yifan" userId="c9b86b9a-8bad-4e1d-80e2-8f55c3c19e2c" providerId="ADAL" clId="{F648376A-4BFC-BB43-88E7-B5D12E27A905}" dt="2021-10-24T07:57:44.655" v="2" actId="2696"/>
        <pc:sldMkLst>
          <pc:docMk/>
          <pc:sldMk cId="1213370322" sldId="362"/>
        </pc:sldMkLst>
      </pc:sldChg>
      <pc:sldChg chg="del">
        <pc:chgData name="Zhang Yifan" userId="c9b86b9a-8bad-4e1d-80e2-8f55c3c19e2c" providerId="ADAL" clId="{F648376A-4BFC-BB43-88E7-B5D12E27A905}" dt="2021-10-24T07:57:44.655" v="2" actId="2696"/>
        <pc:sldMkLst>
          <pc:docMk/>
          <pc:sldMk cId="2935422185" sldId="363"/>
        </pc:sldMkLst>
      </pc:sldChg>
    </pc:docChg>
  </pc:docChgLst>
  <pc:docChgLst>
    <pc:chgData name="Zhang Yifan" userId="c9b86b9a-8bad-4e1d-80e2-8f55c3c19e2c" providerId="ADAL" clId="{C4288A24-A59C-2B48-AC0B-8E51072C827E}"/>
    <pc:docChg chg="undo custSel addSld modSld">
      <pc:chgData name="Zhang Yifan" userId="c9b86b9a-8bad-4e1d-80e2-8f55c3c19e2c" providerId="ADAL" clId="{C4288A24-A59C-2B48-AC0B-8E51072C827E}" dt="2021-10-19T01:56:02.278" v="945" actId="7634"/>
      <pc:docMkLst>
        <pc:docMk/>
      </pc:docMkLst>
      <pc:sldChg chg="addSp delSp">
        <pc:chgData name="Zhang Yifan" userId="c9b86b9a-8bad-4e1d-80e2-8f55c3c19e2c" providerId="ADAL" clId="{C4288A24-A59C-2B48-AC0B-8E51072C827E}" dt="2021-10-19T01:56:02.278" v="945" actId="7634"/>
        <pc:sldMkLst>
          <pc:docMk/>
          <pc:sldMk cId="0" sldId="256"/>
        </pc:sldMkLst>
        <pc:inkChg chg="add del">
          <ac:chgData name="Zhang Yifan" userId="c9b86b9a-8bad-4e1d-80e2-8f55c3c19e2c" providerId="ADAL" clId="{C4288A24-A59C-2B48-AC0B-8E51072C827E}" dt="2021-10-19T01:56:02.278" v="945" actId="7634"/>
          <ac:inkMkLst>
            <pc:docMk/>
            <pc:sldMk cId="0" sldId="256"/>
            <ac:inkMk id="2" creationId="{CDFCA14D-0A83-0B4E-ABB0-96BC594B2590}"/>
          </ac:inkMkLst>
        </pc:inkChg>
      </pc:sldChg>
      <pc:sldChg chg="addSp delSp">
        <pc:chgData name="Zhang Yifan" userId="c9b86b9a-8bad-4e1d-80e2-8f55c3c19e2c" providerId="ADAL" clId="{C4288A24-A59C-2B48-AC0B-8E51072C827E}" dt="2021-10-19T01:56:02.278" v="945" actId="7634"/>
        <pc:sldMkLst>
          <pc:docMk/>
          <pc:sldMk cId="2099380951" sldId="310"/>
        </pc:sldMkLst>
        <pc:inkChg chg="add del">
          <ac:chgData name="Zhang Yifan" userId="c9b86b9a-8bad-4e1d-80e2-8f55c3c19e2c" providerId="ADAL" clId="{C4288A24-A59C-2B48-AC0B-8E51072C827E}" dt="2021-10-19T01:56:02.278" v="945" actId="7634"/>
          <ac:inkMkLst>
            <pc:docMk/>
            <pc:sldMk cId="2099380951" sldId="310"/>
            <ac:inkMk id="15" creationId="{09A629AF-D29C-5343-A2B3-C8119F5252DE}"/>
          </ac:inkMkLst>
        </pc:inkChg>
      </pc:sldChg>
      <pc:sldChg chg="addSp delSp">
        <pc:chgData name="Zhang Yifan" userId="c9b86b9a-8bad-4e1d-80e2-8f55c3c19e2c" providerId="ADAL" clId="{C4288A24-A59C-2B48-AC0B-8E51072C827E}" dt="2021-10-19T01:56:02.278" v="945" actId="7634"/>
        <pc:sldMkLst>
          <pc:docMk/>
          <pc:sldMk cId="3783766312" sldId="311"/>
        </pc:sldMkLst>
        <pc:grpChg chg="add">
          <ac:chgData name="Zhang Yifan" userId="c9b86b9a-8bad-4e1d-80e2-8f55c3c19e2c" providerId="ADAL" clId="{C4288A24-A59C-2B48-AC0B-8E51072C827E}" dt="2021-10-19T00:39:59.189" v="542"/>
          <ac:grpSpMkLst>
            <pc:docMk/>
            <pc:sldMk cId="3783766312" sldId="311"/>
            <ac:grpSpMk id="27" creationId="{0D66F573-FF53-3647-AB94-A8B82F2CFDF0}"/>
          </ac:grpSpMkLst>
        </pc:grpChg>
        <pc:grpChg chg="add">
          <ac:chgData name="Zhang Yifan" userId="c9b86b9a-8bad-4e1d-80e2-8f55c3c19e2c" providerId="ADAL" clId="{C4288A24-A59C-2B48-AC0B-8E51072C827E}" dt="2021-10-19T00:39:59.189" v="542"/>
          <ac:grpSpMkLst>
            <pc:docMk/>
            <pc:sldMk cId="3783766312" sldId="311"/>
            <ac:grpSpMk id="28" creationId="{A1E7CBB1-8315-6741-A219-8A6FA3F4B200}"/>
          </ac:grpSpMkLst>
        </pc:grpChg>
        <pc:grpChg chg="add">
          <ac:chgData name="Zhang Yifan" userId="c9b86b9a-8bad-4e1d-80e2-8f55c3c19e2c" providerId="ADAL" clId="{C4288A24-A59C-2B48-AC0B-8E51072C827E}" dt="2021-10-19T00:40:04.031" v="552"/>
          <ac:grpSpMkLst>
            <pc:docMk/>
            <pc:sldMk cId="3783766312" sldId="311"/>
            <ac:grpSpMk id="38" creationId="{4963C5A8-0706-D444-B274-B29225DE1E0B}"/>
          </ac:grpSpMkLst>
        </pc:grpChg>
        <pc:grpChg chg="add">
          <ac:chgData name="Zhang Yifan" userId="c9b86b9a-8bad-4e1d-80e2-8f55c3c19e2c" providerId="ADAL" clId="{C4288A24-A59C-2B48-AC0B-8E51072C827E}" dt="2021-10-19T00:40:04.031" v="552"/>
          <ac:grpSpMkLst>
            <pc:docMk/>
            <pc:sldMk cId="3783766312" sldId="311"/>
            <ac:grpSpMk id="39" creationId="{1690B549-9B05-AA42-A94B-1FD861F7B612}"/>
          </ac:grpSpMkLst>
        </pc:grpChg>
        <pc:grpChg chg="add del">
          <ac:chgData name="Zhang Yifan" userId="c9b86b9a-8bad-4e1d-80e2-8f55c3c19e2c" providerId="ADAL" clId="{C4288A24-A59C-2B48-AC0B-8E51072C827E}" dt="2021-10-19T00:40:12.905" v="558"/>
          <ac:grpSpMkLst>
            <pc:docMk/>
            <pc:sldMk cId="3783766312" sldId="311"/>
            <ac:grpSpMk id="43" creationId="{440C35EC-CE41-2645-824C-71E0C0D60D5B}"/>
          </ac:grpSpMkLst>
        </pc:grpChg>
        <pc:grpChg chg="add">
          <ac:chgData name="Zhang Yifan" userId="c9b86b9a-8bad-4e1d-80e2-8f55c3c19e2c" providerId="ADAL" clId="{C4288A24-A59C-2B48-AC0B-8E51072C827E}" dt="2021-10-19T00:40:12.905" v="558"/>
          <ac:grpSpMkLst>
            <pc:docMk/>
            <pc:sldMk cId="3783766312" sldId="311"/>
            <ac:grpSpMk id="45" creationId="{84E92EB1-57AA-4145-B900-86F400607F02}"/>
          </ac:grpSpMkLst>
        </pc:grpChg>
        <pc:grpChg chg="add">
          <ac:chgData name="Zhang Yifan" userId="c9b86b9a-8bad-4e1d-80e2-8f55c3c19e2c" providerId="ADAL" clId="{C4288A24-A59C-2B48-AC0B-8E51072C827E}" dt="2021-10-19T00:40:15.455" v="563"/>
          <ac:grpSpMkLst>
            <pc:docMk/>
            <pc:sldMk cId="3783766312" sldId="311"/>
            <ac:grpSpMk id="50" creationId="{16E7EBCD-9556-FD48-BAB6-AA24186B6415}"/>
          </ac:grpSpMkLst>
        </pc:grpChg>
        <pc:grpChg chg="add del">
          <ac:chgData name="Zhang Yifan" userId="c9b86b9a-8bad-4e1d-80e2-8f55c3c19e2c" providerId="ADAL" clId="{C4288A24-A59C-2B48-AC0B-8E51072C827E}" dt="2021-10-19T00:40:17.985" v="568"/>
          <ac:grpSpMkLst>
            <pc:docMk/>
            <pc:sldMk cId="3783766312" sldId="311"/>
            <ac:grpSpMk id="54" creationId="{C4571A60-B071-814B-8CD6-6D917CA326E5}"/>
          </ac:grpSpMkLst>
        </pc:grpChg>
        <pc:grpChg chg="add">
          <ac:chgData name="Zhang Yifan" userId="c9b86b9a-8bad-4e1d-80e2-8f55c3c19e2c" providerId="ADAL" clId="{C4288A24-A59C-2B48-AC0B-8E51072C827E}" dt="2021-10-19T00:40:20.568" v="571"/>
          <ac:grpSpMkLst>
            <pc:docMk/>
            <pc:sldMk cId="3783766312" sldId="311"/>
            <ac:grpSpMk id="57" creationId="{F716385B-3D9D-6B40-9C21-EF5DA2A30315}"/>
          </ac:grpSpMkLst>
        </pc:grpChg>
        <pc:grpChg chg="add">
          <ac:chgData name="Zhang Yifan" userId="c9b86b9a-8bad-4e1d-80e2-8f55c3c19e2c" providerId="ADAL" clId="{C4288A24-A59C-2B48-AC0B-8E51072C827E}" dt="2021-10-19T00:40:23.035" v="576"/>
          <ac:grpSpMkLst>
            <pc:docMk/>
            <pc:sldMk cId="3783766312" sldId="311"/>
            <ac:grpSpMk id="62" creationId="{F77C8EE0-615B-534F-B7F7-243AF05DCA0F}"/>
          </ac:grpSpMkLst>
        </pc:grpChg>
        <pc:inkChg chg="add">
          <ac:chgData name="Zhang Yifan" userId="c9b86b9a-8bad-4e1d-80e2-8f55c3c19e2c" providerId="ADAL" clId="{C4288A24-A59C-2B48-AC0B-8E51072C827E}" dt="2021-10-19T00:39:55.527" v="535"/>
          <ac:inkMkLst>
            <pc:docMk/>
            <pc:sldMk cId="3783766312" sldId="311"/>
            <ac:inkMk id="20" creationId="{DBBECF02-394A-C643-AD5B-6FED30C6EB6E}"/>
          </ac:inkMkLst>
        </pc:inkChg>
        <pc:inkChg chg="add">
          <ac:chgData name="Zhang Yifan" userId="c9b86b9a-8bad-4e1d-80e2-8f55c3c19e2c" providerId="ADAL" clId="{C4288A24-A59C-2B48-AC0B-8E51072C827E}" dt="2021-10-19T00:39:55.955" v="536"/>
          <ac:inkMkLst>
            <pc:docMk/>
            <pc:sldMk cId="3783766312" sldId="311"/>
            <ac:inkMk id="21" creationId="{0A7EDBDD-5BE5-CF42-816C-1F14521BBB93}"/>
          </ac:inkMkLst>
        </pc:inkChg>
        <pc:inkChg chg="add">
          <ac:chgData name="Zhang Yifan" userId="c9b86b9a-8bad-4e1d-80e2-8f55c3c19e2c" providerId="ADAL" clId="{C4288A24-A59C-2B48-AC0B-8E51072C827E}" dt="2021-10-19T00:39:56.425" v="537"/>
          <ac:inkMkLst>
            <pc:docMk/>
            <pc:sldMk cId="3783766312" sldId="311"/>
            <ac:inkMk id="22" creationId="{92929B55-D0AD-2646-8DBC-9E863D2ED3D5}"/>
          </ac:inkMkLst>
        </pc:inkChg>
        <pc:inkChg chg="add">
          <ac:chgData name="Zhang Yifan" userId="c9b86b9a-8bad-4e1d-80e2-8f55c3c19e2c" providerId="ADAL" clId="{C4288A24-A59C-2B48-AC0B-8E51072C827E}" dt="2021-10-19T00:39:56.794" v="538"/>
          <ac:inkMkLst>
            <pc:docMk/>
            <pc:sldMk cId="3783766312" sldId="311"/>
            <ac:inkMk id="23" creationId="{9CA8C710-5F4F-A64F-BBC9-CE87FCBB9FDB}"/>
          </ac:inkMkLst>
        </pc:inkChg>
        <pc:inkChg chg="add">
          <ac:chgData name="Zhang Yifan" userId="c9b86b9a-8bad-4e1d-80e2-8f55c3c19e2c" providerId="ADAL" clId="{C4288A24-A59C-2B48-AC0B-8E51072C827E}" dt="2021-10-19T00:39:57.549" v="539"/>
          <ac:inkMkLst>
            <pc:docMk/>
            <pc:sldMk cId="3783766312" sldId="311"/>
            <ac:inkMk id="24" creationId="{EE9D2F40-9F60-C447-B72C-F56744D147D1}"/>
          </ac:inkMkLst>
        </pc:inkChg>
        <pc:inkChg chg="add">
          <ac:chgData name="Zhang Yifan" userId="c9b86b9a-8bad-4e1d-80e2-8f55c3c19e2c" providerId="ADAL" clId="{C4288A24-A59C-2B48-AC0B-8E51072C827E}" dt="2021-10-19T00:39:57.884" v="540"/>
          <ac:inkMkLst>
            <pc:docMk/>
            <pc:sldMk cId="3783766312" sldId="311"/>
            <ac:inkMk id="25" creationId="{162E328F-7464-B04C-A790-5B8F98EEA47F}"/>
          </ac:inkMkLst>
        </pc:inkChg>
        <pc:inkChg chg="add">
          <ac:chgData name="Zhang Yifan" userId="c9b86b9a-8bad-4e1d-80e2-8f55c3c19e2c" providerId="ADAL" clId="{C4288A24-A59C-2B48-AC0B-8E51072C827E}" dt="2021-10-19T00:39:58.377" v="541"/>
          <ac:inkMkLst>
            <pc:docMk/>
            <pc:sldMk cId="3783766312" sldId="311"/>
            <ac:inkMk id="26" creationId="{074EF18E-7D24-7347-ACBF-A4C5FA8E4F90}"/>
          </ac:inkMkLst>
        </pc:inkChg>
        <pc:inkChg chg="add">
          <ac:chgData name="Zhang Yifan" userId="c9b86b9a-8bad-4e1d-80e2-8f55c3c19e2c" providerId="ADAL" clId="{C4288A24-A59C-2B48-AC0B-8E51072C827E}" dt="2021-10-19T00:40:00.786" v="543"/>
          <ac:inkMkLst>
            <pc:docMk/>
            <pc:sldMk cId="3783766312" sldId="311"/>
            <ac:inkMk id="29" creationId="{14D0FA56-0EE9-304F-BD67-D7595B0F93A6}"/>
          </ac:inkMkLst>
        </pc:inkChg>
        <pc:inkChg chg="add">
          <ac:chgData name="Zhang Yifan" userId="c9b86b9a-8bad-4e1d-80e2-8f55c3c19e2c" providerId="ADAL" clId="{C4288A24-A59C-2B48-AC0B-8E51072C827E}" dt="2021-10-19T00:40:01.230" v="544"/>
          <ac:inkMkLst>
            <pc:docMk/>
            <pc:sldMk cId="3783766312" sldId="311"/>
            <ac:inkMk id="30" creationId="{D44940B1-5CE6-B145-B689-A1FF493D27CF}"/>
          </ac:inkMkLst>
        </pc:inkChg>
        <pc:inkChg chg="add">
          <ac:chgData name="Zhang Yifan" userId="c9b86b9a-8bad-4e1d-80e2-8f55c3c19e2c" providerId="ADAL" clId="{C4288A24-A59C-2B48-AC0B-8E51072C827E}" dt="2021-10-19T00:40:01.418" v="545"/>
          <ac:inkMkLst>
            <pc:docMk/>
            <pc:sldMk cId="3783766312" sldId="311"/>
            <ac:inkMk id="31" creationId="{FC91F71E-D8D5-FC4E-B512-BB54AD2D2628}"/>
          </ac:inkMkLst>
        </pc:inkChg>
        <pc:inkChg chg="add">
          <ac:chgData name="Zhang Yifan" userId="c9b86b9a-8bad-4e1d-80e2-8f55c3c19e2c" providerId="ADAL" clId="{C4288A24-A59C-2B48-AC0B-8E51072C827E}" dt="2021-10-19T00:40:01.639" v="546"/>
          <ac:inkMkLst>
            <pc:docMk/>
            <pc:sldMk cId="3783766312" sldId="311"/>
            <ac:inkMk id="32" creationId="{625C0BDD-9605-064C-81C6-9BADD7187BD7}"/>
          </ac:inkMkLst>
        </pc:inkChg>
        <pc:inkChg chg="add">
          <ac:chgData name="Zhang Yifan" userId="c9b86b9a-8bad-4e1d-80e2-8f55c3c19e2c" providerId="ADAL" clId="{C4288A24-A59C-2B48-AC0B-8E51072C827E}" dt="2021-10-19T00:40:01.997" v="547"/>
          <ac:inkMkLst>
            <pc:docMk/>
            <pc:sldMk cId="3783766312" sldId="311"/>
            <ac:inkMk id="33" creationId="{C0A177EE-1E8A-264A-BCDC-1C5074F9E996}"/>
          </ac:inkMkLst>
        </pc:inkChg>
        <pc:inkChg chg="add">
          <ac:chgData name="Zhang Yifan" userId="c9b86b9a-8bad-4e1d-80e2-8f55c3c19e2c" providerId="ADAL" clId="{C4288A24-A59C-2B48-AC0B-8E51072C827E}" dt="2021-10-19T00:40:02.066" v="548"/>
          <ac:inkMkLst>
            <pc:docMk/>
            <pc:sldMk cId="3783766312" sldId="311"/>
            <ac:inkMk id="34" creationId="{D10E4E3F-75BD-314D-ACC2-B5F44E463C89}"/>
          </ac:inkMkLst>
        </pc:inkChg>
        <pc:inkChg chg="add">
          <ac:chgData name="Zhang Yifan" userId="c9b86b9a-8bad-4e1d-80e2-8f55c3c19e2c" providerId="ADAL" clId="{C4288A24-A59C-2B48-AC0B-8E51072C827E}" dt="2021-10-19T00:40:02.122" v="549"/>
          <ac:inkMkLst>
            <pc:docMk/>
            <pc:sldMk cId="3783766312" sldId="311"/>
            <ac:inkMk id="35" creationId="{08AE5406-7B22-084B-A05A-FC6612095F95}"/>
          </ac:inkMkLst>
        </pc:inkChg>
        <pc:inkChg chg="add">
          <ac:chgData name="Zhang Yifan" userId="c9b86b9a-8bad-4e1d-80e2-8f55c3c19e2c" providerId="ADAL" clId="{C4288A24-A59C-2B48-AC0B-8E51072C827E}" dt="2021-10-19T00:40:02.610" v="550"/>
          <ac:inkMkLst>
            <pc:docMk/>
            <pc:sldMk cId="3783766312" sldId="311"/>
            <ac:inkMk id="36" creationId="{92635412-FC5D-D242-8145-73C9BE24A41B}"/>
          </ac:inkMkLst>
        </pc:inkChg>
        <pc:inkChg chg="add">
          <ac:chgData name="Zhang Yifan" userId="c9b86b9a-8bad-4e1d-80e2-8f55c3c19e2c" providerId="ADAL" clId="{C4288A24-A59C-2B48-AC0B-8E51072C827E}" dt="2021-10-19T00:40:03.434" v="551"/>
          <ac:inkMkLst>
            <pc:docMk/>
            <pc:sldMk cId="3783766312" sldId="311"/>
            <ac:inkMk id="37" creationId="{9E7AD3E9-D770-E944-B521-BAA0350E5D48}"/>
          </ac:inkMkLst>
        </pc:inkChg>
        <pc:inkChg chg="add topLvl">
          <ac:chgData name="Zhang Yifan" userId="c9b86b9a-8bad-4e1d-80e2-8f55c3c19e2c" providerId="ADAL" clId="{C4288A24-A59C-2B48-AC0B-8E51072C827E}" dt="2021-10-19T00:40:12.905" v="558"/>
          <ac:inkMkLst>
            <pc:docMk/>
            <pc:sldMk cId="3783766312" sldId="311"/>
            <ac:inkMk id="40" creationId="{F4708C4E-22D1-BE4D-B404-97FD9F6EE683}"/>
          </ac:inkMkLst>
        </pc:inkChg>
        <pc:inkChg chg="add topLvl">
          <ac:chgData name="Zhang Yifan" userId="c9b86b9a-8bad-4e1d-80e2-8f55c3c19e2c" providerId="ADAL" clId="{C4288A24-A59C-2B48-AC0B-8E51072C827E}" dt="2021-10-19T00:40:12.905" v="558"/>
          <ac:inkMkLst>
            <pc:docMk/>
            <pc:sldMk cId="3783766312" sldId="311"/>
            <ac:inkMk id="41" creationId="{0360B40D-04FF-134F-B512-A68351A87DF4}"/>
          </ac:inkMkLst>
        </pc:inkChg>
        <pc:inkChg chg="add topLvl">
          <ac:chgData name="Zhang Yifan" userId="c9b86b9a-8bad-4e1d-80e2-8f55c3c19e2c" providerId="ADAL" clId="{C4288A24-A59C-2B48-AC0B-8E51072C827E}" dt="2021-10-19T00:40:12.905" v="558"/>
          <ac:inkMkLst>
            <pc:docMk/>
            <pc:sldMk cId="3783766312" sldId="311"/>
            <ac:inkMk id="42" creationId="{DC07502A-B7E7-474E-83D4-A87509016A85}"/>
          </ac:inkMkLst>
        </pc:inkChg>
        <pc:inkChg chg="add">
          <ac:chgData name="Zhang Yifan" userId="c9b86b9a-8bad-4e1d-80e2-8f55c3c19e2c" providerId="ADAL" clId="{C4288A24-A59C-2B48-AC0B-8E51072C827E}" dt="2021-10-19T00:40:12.345" v="557"/>
          <ac:inkMkLst>
            <pc:docMk/>
            <pc:sldMk cId="3783766312" sldId="311"/>
            <ac:inkMk id="44" creationId="{D3DEE868-2FB1-5142-A63A-CB2159ABBAA1}"/>
          </ac:inkMkLst>
        </pc:inkChg>
        <pc:inkChg chg="add">
          <ac:chgData name="Zhang Yifan" userId="c9b86b9a-8bad-4e1d-80e2-8f55c3c19e2c" providerId="ADAL" clId="{C4288A24-A59C-2B48-AC0B-8E51072C827E}" dt="2021-10-19T00:40:13.361" v="559"/>
          <ac:inkMkLst>
            <pc:docMk/>
            <pc:sldMk cId="3783766312" sldId="311"/>
            <ac:inkMk id="46" creationId="{E2CC2851-346D-9145-9BA9-48699813B2DE}"/>
          </ac:inkMkLst>
        </pc:inkChg>
        <pc:inkChg chg="add">
          <ac:chgData name="Zhang Yifan" userId="c9b86b9a-8bad-4e1d-80e2-8f55c3c19e2c" providerId="ADAL" clId="{C4288A24-A59C-2B48-AC0B-8E51072C827E}" dt="2021-10-19T00:40:13.603" v="560"/>
          <ac:inkMkLst>
            <pc:docMk/>
            <pc:sldMk cId="3783766312" sldId="311"/>
            <ac:inkMk id="47" creationId="{F2C9E865-1E55-3E48-8009-ABE96BBDA944}"/>
          </ac:inkMkLst>
        </pc:inkChg>
        <pc:inkChg chg="add">
          <ac:chgData name="Zhang Yifan" userId="c9b86b9a-8bad-4e1d-80e2-8f55c3c19e2c" providerId="ADAL" clId="{C4288A24-A59C-2B48-AC0B-8E51072C827E}" dt="2021-10-19T00:40:14.145" v="561"/>
          <ac:inkMkLst>
            <pc:docMk/>
            <pc:sldMk cId="3783766312" sldId="311"/>
            <ac:inkMk id="48" creationId="{F3A370FF-7D5B-EA43-BB3A-9D1379528D9C}"/>
          </ac:inkMkLst>
        </pc:inkChg>
        <pc:inkChg chg="add">
          <ac:chgData name="Zhang Yifan" userId="c9b86b9a-8bad-4e1d-80e2-8f55c3c19e2c" providerId="ADAL" clId="{C4288A24-A59C-2B48-AC0B-8E51072C827E}" dt="2021-10-19T00:40:14.469" v="562"/>
          <ac:inkMkLst>
            <pc:docMk/>
            <pc:sldMk cId="3783766312" sldId="311"/>
            <ac:inkMk id="49" creationId="{BEA4775E-07F1-7846-B496-4CDEDBDC466C}"/>
          </ac:inkMkLst>
        </pc:inkChg>
        <pc:inkChg chg="add topLvl">
          <ac:chgData name="Zhang Yifan" userId="c9b86b9a-8bad-4e1d-80e2-8f55c3c19e2c" providerId="ADAL" clId="{C4288A24-A59C-2B48-AC0B-8E51072C827E}" dt="2021-10-19T00:40:17.985" v="568"/>
          <ac:inkMkLst>
            <pc:docMk/>
            <pc:sldMk cId="3783766312" sldId="311"/>
            <ac:inkMk id="51" creationId="{3E58756F-44B3-0D44-A729-84315BC78B7A}"/>
          </ac:inkMkLst>
        </pc:inkChg>
        <pc:inkChg chg="add topLvl">
          <ac:chgData name="Zhang Yifan" userId="c9b86b9a-8bad-4e1d-80e2-8f55c3c19e2c" providerId="ADAL" clId="{C4288A24-A59C-2B48-AC0B-8E51072C827E}" dt="2021-10-19T00:40:17.985" v="568"/>
          <ac:inkMkLst>
            <pc:docMk/>
            <pc:sldMk cId="3783766312" sldId="311"/>
            <ac:inkMk id="52" creationId="{D913F861-3E5B-4D40-ABB9-609CC0ED45D8}"/>
          </ac:inkMkLst>
        </pc:inkChg>
        <pc:inkChg chg="add del topLvl">
          <ac:chgData name="Zhang Yifan" userId="c9b86b9a-8bad-4e1d-80e2-8f55c3c19e2c" providerId="ADAL" clId="{C4288A24-A59C-2B48-AC0B-8E51072C827E}" dt="2021-10-19T00:40:17.985" v="568"/>
          <ac:inkMkLst>
            <pc:docMk/>
            <pc:sldMk cId="3783766312" sldId="311"/>
            <ac:inkMk id="53" creationId="{DA7F433E-F781-884D-A865-18BF76D129E7}"/>
          </ac:inkMkLst>
        </pc:inkChg>
        <pc:inkChg chg="add">
          <ac:chgData name="Zhang Yifan" userId="c9b86b9a-8bad-4e1d-80e2-8f55c3c19e2c" providerId="ADAL" clId="{C4288A24-A59C-2B48-AC0B-8E51072C827E}" dt="2021-10-19T00:40:19.504" v="569"/>
          <ac:inkMkLst>
            <pc:docMk/>
            <pc:sldMk cId="3783766312" sldId="311"/>
            <ac:inkMk id="55" creationId="{27844458-8E6C-934A-9D40-C429716F5A13}"/>
          </ac:inkMkLst>
        </pc:inkChg>
        <pc:inkChg chg="add">
          <ac:chgData name="Zhang Yifan" userId="c9b86b9a-8bad-4e1d-80e2-8f55c3c19e2c" providerId="ADAL" clId="{C4288A24-A59C-2B48-AC0B-8E51072C827E}" dt="2021-10-19T00:40:19.854" v="570"/>
          <ac:inkMkLst>
            <pc:docMk/>
            <pc:sldMk cId="3783766312" sldId="311"/>
            <ac:inkMk id="56" creationId="{967AACBA-A7E4-9842-AE4D-08DE12027138}"/>
          </ac:inkMkLst>
        </pc:inkChg>
        <pc:inkChg chg="add">
          <ac:chgData name="Zhang Yifan" userId="c9b86b9a-8bad-4e1d-80e2-8f55c3c19e2c" providerId="ADAL" clId="{C4288A24-A59C-2B48-AC0B-8E51072C827E}" dt="2021-10-19T00:40:21.393" v="572"/>
          <ac:inkMkLst>
            <pc:docMk/>
            <pc:sldMk cId="3783766312" sldId="311"/>
            <ac:inkMk id="58" creationId="{F5CDAB87-637F-C844-8B3F-63931D866F1B}"/>
          </ac:inkMkLst>
        </pc:inkChg>
        <pc:inkChg chg="add">
          <ac:chgData name="Zhang Yifan" userId="c9b86b9a-8bad-4e1d-80e2-8f55c3c19e2c" providerId="ADAL" clId="{C4288A24-A59C-2B48-AC0B-8E51072C827E}" dt="2021-10-19T00:40:21.606" v="573"/>
          <ac:inkMkLst>
            <pc:docMk/>
            <pc:sldMk cId="3783766312" sldId="311"/>
            <ac:inkMk id="59" creationId="{B44ABDEF-9F84-1543-8CE0-3697CEC4847C}"/>
          </ac:inkMkLst>
        </pc:inkChg>
        <pc:inkChg chg="add">
          <ac:chgData name="Zhang Yifan" userId="c9b86b9a-8bad-4e1d-80e2-8f55c3c19e2c" providerId="ADAL" clId="{C4288A24-A59C-2B48-AC0B-8E51072C827E}" dt="2021-10-19T00:40:22.088" v="574"/>
          <ac:inkMkLst>
            <pc:docMk/>
            <pc:sldMk cId="3783766312" sldId="311"/>
            <ac:inkMk id="60" creationId="{87247FB0-6C43-DD46-A605-74F67081AA21}"/>
          </ac:inkMkLst>
        </pc:inkChg>
        <pc:inkChg chg="add">
          <ac:chgData name="Zhang Yifan" userId="c9b86b9a-8bad-4e1d-80e2-8f55c3c19e2c" providerId="ADAL" clId="{C4288A24-A59C-2B48-AC0B-8E51072C827E}" dt="2021-10-19T00:40:22.338" v="575"/>
          <ac:inkMkLst>
            <pc:docMk/>
            <pc:sldMk cId="3783766312" sldId="311"/>
            <ac:inkMk id="61" creationId="{5634D2A4-4621-6841-986C-642DF3FA0B7E}"/>
          </ac:inkMkLst>
        </pc:inkChg>
        <pc:inkChg chg="add del">
          <ac:chgData name="Zhang Yifan" userId="c9b86b9a-8bad-4e1d-80e2-8f55c3c19e2c" providerId="ADAL" clId="{C4288A24-A59C-2B48-AC0B-8E51072C827E}" dt="2021-10-19T01:56:02.278" v="945" actId="7634"/>
          <ac:inkMkLst>
            <pc:docMk/>
            <pc:sldMk cId="3783766312" sldId="311"/>
            <ac:inkMk id="63" creationId="{AA89FD24-781A-5F4B-9FA5-F2D3D00F7306}"/>
          </ac:inkMkLst>
        </pc:inkChg>
      </pc:sldChg>
      <pc:sldChg chg="addSp delSp">
        <pc:chgData name="Zhang Yifan" userId="c9b86b9a-8bad-4e1d-80e2-8f55c3c19e2c" providerId="ADAL" clId="{C4288A24-A59C-2B48-AC0B-8E51072C827E}" dt="2021-10-19T01:56:02.278" v="945" actId="7634"/>
        <pc:sldMkLst>
          <pc:docMk/>
          <pc:sldMk cId="2530573106" sldId="314"/>
        </pc:sldMkLst>
        <pc:inkChg chg="add del">
          <ac:chgData name="Zhang Yifan" userId="c9b86b9a-8bad-4e1d-80e2-8f55c3c19e2c" providerId="ADAL" clId="{C4288A24-A59C-2B48-AC0B-8E51072C827E}" dt="2021-10-19T01:56:02.278" v="945" actId="7634"/>
          <ac:inkMkLst>
            <pc:docMk/>
            <pc:sldMk cId="2530573106" sldId="314"/>
            <ac:inkMk id="17" creationId="{021F5F5C-ED3D-F848-9A2E-E5D401A50495}"/>
          </ac:inkMkLst>
        </pc:inkChg>
      </pc:sldChg>
      <pc:sldChg chg="addSp delSp">
        <pc:chgData name="Zhang Yifan" userId="c9b86b9a-8bad-4e1d-80e2-8f55c3c19e2c" providerId="ADAL" clId="{C4288A24-A59C-2B48-AC0B-8E51072C827E}" dt="2021-10-19T01:56:02.278" v="945" actId="7634"/>
        <pc:sldMkLst>
          <pc:docMk/>
          <pc:sldMk cId="2099288536" sldId="315"/>
        </pc:sldMkLst>
        <pc:grpChg chg="add del">
          <ac:chgData name="Zhang Yifan" userId="c9b86b9a-8bad-4e1d-80e2-8f55c3c19e2c" providerId="ADAL" clId="{C4288A24-A59C-2B48-AC0B-8E51072C827E}" dt="2021-10-19T00:19:54.711" v="9"/>
          <ac:grpSpMkLst>
            <pc:docMk/>
            <pc:sldMk cId="2099288536" sldId="315"/>
            <ac:grpSpMk id="24" creationId="{CD835295-7182-6143-9CE2-BDF76B194DD8}"/>
          </ac:grpSpMkLst>
        </pc:grpChg>
        <pc:grpChg chg="add del">
          <ac:chgData name="Zhang Yifan" userId="c9b86b9a-8bad-4e1d-80e2-8f55c3c19e2c" providerId="ADAL" clId="{C4288A24-A59C-2B48-AC0B-8E51072C827E}" dt="2021-10-19T00:19:59.449" v="15"/>
          <ac:grpSpMkLst>
            <pc:docMk/>
            <pc:sldMk cId="2099288536" sldId="315"/>
            <ac:grpSpMk id="27" creationId="{69EE73C6-DAAB-B44B-AA52-29C668ECC16F}"/>
          </ac:grpSpMkLst>
        </pc:grpChg>
        <pc:grpChg chg="add del">
          <ac:chgData name="Zhang Yifan" userId="c9b86b9a-8bad-4e1d-80e2-8f55c3c19e2c" providerId="ADAL" clId="{C4288A24-A59C-2B48-AC0B-8E51072C827E}" dt="2021-10-19T00:21:06.173" v="82"/>
          <ac:grpSpMkLst>
            <pc:docMk/>
            <pc:sldMk cId="2099288536" sldId="315"/>
            <ac:grpSpMk id="37" creationId="{4BC8C4EC-D4A2-D043-8E9A-E21CB520CC06}"/>
          </ac:grpSpMkLst>
        </pc:grpChg>
        <pc:grpChg chg="add del">
          <ac:chgData name="Zhang Yifan" userId="c9b86b9a-8bad-4e1d-80e2-8f55c3c19e2c" providerId="ADAL" clId="{C4288A24-A59C-2B48-AC0B-8E51072C827E}" dt="2021-10-19T00:20:39.688" v="41"/>
          <ac:grpSpMkLst>
            <pc:docMk/>
            <pc:sldMk cId="2099288536" sldId="315"/>
            <ac:grpSpMk id="40" creationId="{F648C2C7-6CD1-FE45-B8AA-EF8BB3E19A8C}"/>
          </ac:grpSpMkLst>
        </pc:grpChg>
        <pc:grpChg chg="add del">
          <ac:chgData name="Zhang Yifan" userId="c9b86b9a-8bad-4e1d-80e2-8f55c3c19e2c" providerId="ADAL" clId="{C4288A24-A59C-2B48-AC0B-8E51072C827E}" dt="2021-10-19T00:20:49.960" v="58"/>
          <ac:grpSpMkLst>
            <pc:docMk/>
            <pc:sldMk cId="2099288536" sldId="315"/>
            <ac:grpSpMk id="52" creationId="{C6CCD203-7496-6645-A84C-31EF478B860A}"/>
          </ac:grpSpMkLst>
        </pc:grpChg>
        <pc:grpChg chg="add del">
          <ac:chgData name="Zhang Yifan" userId="c9b86b9a-8bad-4e1d-80e2-8f55c3c19e2c" providerId="ADAL" clId="{C4288A24-A59C-2B48-AC0B-8E51072C827E}" dt="2021-10-19T00:20:49.960" v="58"/>
          <ac:grpSpMkLst>
            <pc:docMk/>
            <pc:sldMk cId="2099288536" sldId="315"/>
            <ac:grpSpMk id="55" creationId="{48D9FC8A-8C07-4B4D-961E-D76D3E0EDB10}"/>
          </ac:grpSpMkLst>
        </pc:grpChg>
        <pc:grpChg chg="add del">
          <ac:chgData name="Zhang Yifan" userId="c9b86b9a-8bad-4e1d-80e2-8f55c3c19e2c" providerId="ADAL" clId="{C4288A24-A59C-2B48-AC0B-8E51072C827E}" dt="2021-10-19T00:20:46.891" v="52"/>
          <ac:grpSpMkLst>
            <pc:docMk/>
            <pc:sldMk cId="2099288536" sldId="315"/>
            <ac:grpSpMk id="62" creationId="{28EDAEFC-B995-5D4D-9424-8381F6DC3B24}"/>
          </ac:grpSpMkLst>
        </pc:grpChg>
        <pc:grpChg chg="add del">
          <ac:chgData name="Zhang Yifan" userId="c9b86b9a-8bad-4e1d-80e2-8f55c3c19e2c" providerId="ADAL" clId="{C4288A24-A59C-2B48-AC0B-8E51072C827E}" dt="2021-10-19T00:20:57.469" v="68"/>
          <ac:grpSpMkLst>
            <pc:docMk/>
            <pc:sldMk cId="2099288536" sldId="315"/>
            <ac:grpSpMk id="68" creationId="{C6738C79-FF05-FD4A-BEEA-8D8B07C810AB}"/>
          </ac:grpSpMkLst>
        </pc:grpChg>
        <pc:grpChg chg="add del">
          <ac:chgData name="Zhang Yifan" userId="c9b86b9a-8bad-4e1d-80e2-8f55c3c19e2c" providerId="ADAL" clId="{C4288A24-A59C-2B48-AC0B-8E51072C827E}" dt="2021-10-19T00:20:54.191" v="63"/>
          <ac:grpSpMkLst>
            <pc:docMk/>
            <pc:sldMk cId="2099288536" sldId="315"/>
            <ac:grpSpMk id="72" creationId="{E5E5C4EE-5C69-8249-8B90-ABB62DB05D6F}"/>
          </ac:grpSpMkLst>
        </pc:grpChg>
        <pc:grpChg chg="add del">
          <ac:chgData name="Zhang Yifan" userId="c9b86b9a-8bad-4e1d-80e2-8f55c3c19e2c" providerId="ADAL" clId="{C4288A24-A59C-2B48-AC0B-8E51072C827E}" dt="2021-10-19T00:21:06.173" v="82"/>
          <ac:grpSpMkLst>
            <pc:docMk/>
            <pc:sldMk cId="2099288536" sldId="315"/>
            <ac:grpSpMk id="77" creationId="{F7892DFB-4C5F-2B48-8FCF-DA83E650D3AC}"/>
          </ac:grpSpMkLst>
        </pc:grpChg>
        <pc:grpChg chg="add del">
          <ac:chgData name="Zhang Yifan" userId="c9b86b9a-8bad-4e1d-80e2-8f55c3c19e2c" providerId="ADAL" clId="{C4288A24-A59C-2B48-AC0B-8E51072C827E}" dt="2021-10-19T00:21:06.173" v="82"/>
          <ac:grpSpMkLst>
            <pc:docMk/>
            <pc:sldMk cId="2099288536" sldId="315"/>
            <ac:grpSpMk id="89" creationId="{0FDE00EF-03B1-2948-9028-5408F1C6B945}"/>
          </ac:grpSpMkLst>
        </pc:grpChg>
        <pc:grpChg chg="add del">
          <ac:chgData name="Zhang Yifan" userId="c9b86b9a-8bad-4e1d-80e2-8f55c3c19e2c" providerId="ADAL" clId="{C4288A24-A59C-2B48-AC0B-8E51072C827E}" dt="2021-10-19T00:21:07.884" v="85"/>
          <ac:grpSpMkLst>
            <pc:docMk/>
            <pc:sldMk cId="2099288536" sldId="315"/>
            <ac:grpSpMk id="91" creationId="{5618221E-E0A2-D043-9402-DD4882544CFE}"/>
          </ac:grpSpMkLst>
        </pc:grpChg>
        <pc:grpChg chg="add del">
          <ac:chgData name="Zhang Yifan" userId="c9b86b9a-8bad-4e1d-80e2-8f55c3c19e2c" providerId="ADAL" clId="{C4288A24-A59C-2B48-AC0B-8E51072C827E}" dt="2021-10-19T00:21:09.346" v="87"/>
          <ac:grpSpMkLst>
            <pc:docMk/>
            <pc:sldMk cId="2099288536" sldId="315"/>
            <ac:grpSpMk id="94" creationId="{0CD42799-C9C1-CA4A-93B2-33C51A55A247}"/>
          </ac:grpSpMkLst>
        </pc:grpChg>
        <pc:grpChg chg="add">
          <ac:chgData name="Zhang Yifan" userId="c9b86b9a-8bad-4e1d-80e2-8f55c3c19e2c" providerId="ADAL" clId="{C4288A24-A59C-2B48-AC0B-8E51072C827E}" dt="2021-10-19T00:21:09.346" v="87"/>
          <ac:grpSpMkLst>
            <pc:docMk/>
            <pc:sldMk cId="2099288536" sldId="315"/>
            <ac:grpSpMk id="96" creationId="{FE21FAEB-CB7A-E34C-91FA-A42468BE2218}"/>
          </ac:grpSpMkLst>
        </pc:grpChg>
        <pc:inkChg chg="add del">
          <ac:chgData name="Zhang Yifan" userId="c9b86b9a-8bad-4e1d-80e2-8f55c3c19e2c" providerId="ADAL" clId="{C4288A24-A59C-2B48-AC0B-8E51072C827E}" dt="2021-10-19T00:19:40.377" v="1"/>
          <ac:inkMkLst>
            <pc:docMk/>
            <pc:sldMk cId="2099288536" sldId="315"/>
            <ac:inkMk id="18" creationId="{2FF40D6F-B27A-D647-848A-0133037C1AD2}"/>
          </ac:inkMkLst>
        </pc:inkChg>
        <pc:inkChg chg="add del">
          <ac:chgData name="Zhang Yifan" userId="c9b86b9a-8bad-4e1d-80e2-8f55c3c19e2c" providerId="ADAL" clId="{C4288A24-A59C-2B48-AC0B-8E51072C827E}" dt="2021-10-19T00:19:46.864" v="3"/>
          <ac:inkMkLst>
            <pc:docMk/>
            <pc:sldMk cId="2099288536" sldId="315"/>
            <ac:inkMk id="19" creationId="{6150EA98-C0FD-7F48-8139-289DBB29BBAD}"/>
          </ac:inkMkLst>
        </pc:inkChg>
        <pc:inkChg chg="add">
          <ac:chgData name="Zhang Yifan" userId="c9b86b9a-8bad-4e1d-80e2-8f55c3c19e2c" providerId="ADAL" clId="{C4288A24-A59C-2B48-AC0B-8E51072C827E}" dt="2021-10-19T00:19:48.912" v="4"/>
          <ac:inkMkLst>
            <pc:docMk/>
            <pc:sldMk cId="2099288536" sldId="315"/>
            <ac:inkMk id="20" creationId="{23CBB2C4-5D7C-2940-AC9E-98FBF9C2E909}"/>
          </ac:inkMkLst>
        </pc:inkChg>
        <pc:inkChg chg="add del topLvl">
          <ac:chgData name="Zhang Yifan" userId="c9b86b9a-8bad-4e1d-80e2-8f55c3c19e2c" providerId="ADAL" clId="{C4288A24-A59C-2B48-AC0B-8E51072C827E}" dt="2021-10-19T00:19:55.577" v="11"/>
          <ac:inkMkLst>
            <pc:docMk/>
            <pc:sldMk cId="2099288536" sldId="315"/>
            <ac:inkMk id="21" creationId="{54C40905-BD51-8F43-B405-DB424D667394}"/>
          </ac:inkMkLst>
        </pc:inkChg>
        <pc:inkChg chg="add del topLvl">
          <ac:chgData name="Zhang Yifan" userId="c9b86b9a-8bad-4e1d-80e2-8f55c3c19e2c" providerId="ADAL" clId="{C4288A24-A59C-2B48-AC0B-8E51072C827E}" dt="2021-10-19T00:19:55.121" v="10"/>
          <ac:inkMkLst>
            <pc:docMk/>
            <pc:sldMk cId="2099288536" sldId="315"/>
            <ac:inkMk id="22" creationId="{A33EF783-685A-A346-9554-9F0C391069DE}"/>
          </ac:inkMkLst>
        </pc:inkChg>
        <pc:inkChg chg="add del topLvl">
          <ac:chgData name="Zhang Yifan" userId="c9b86b9a-8bad-4e1d-80e2-8f55c3c19e2c" providerId="ADAL" clId="{C4288A24-A59C-2B48-AC0B-8E51072C827E}" dt="2021-10-19T00:19:54.711" v="9"/>
          <ac:inkMkLst>
            <pc:docMk/>
            <pc:sldMk cId="2099288536" sldId="315"/>
            <ac:inkMk id="23" creationId="{2CA32D32-E9B2-8F45-9079-E0D319D45A1E}"/>
          </ac:inkMkLst>
        </pc:inkChg>
        <pc:inkChg chg="add del topLvl">
          <ac:chgData name="Zhang Yifan" userId="c9b86b9a-8bad-4e1d-80e2-8f55c3c19e2c" providerId="ADAL" clId="{C4288A24-A59C-2B48-AC0B-8E51072C827E}" dt="2021-10-19T00:19:59.615" v="16"/>
          <ac:inkMkLst>
            <pc:docMk/>
            <pc:sldMk cId="2099288536" sldId="315"/>
            <ac:inkMk id="25" creationId="{EE9AD0B2-D370-EE44-A5ED-F0A9FDDC85F9}"/>
          </ac:inkMkLst>
        </pc:inkChg>
        <pc:inkChg chg="add del topLvl">
          <ac:chgData name="Zhang Yifan" userId="c9b86b9a-8bad-4e1d-80e2-8f55c3c19e2c" providerId="ADAL" clId="{C4288A24-A59C-2B48-AC0B-8E51072C827E}" dt="2021-10-19T00:19:59.449" v="15"/>
          <ac:inkMkLst>
            <pc:docMk/>
            <pc:sldMk cId="2099288536" sldId="315"/>
            <ac:inkMk id="26" creationId="{89EE4F14-15DB-2642-8C3A-6F99DC7863E8}"/>
          </ac:inkMkLst>
        </pc:inkChg>
        <pc:inkChg chg="add topLvl">
          <ac:chgData name="Zhang Yifan" userId="c9b86b9a-8bad-4e1d-80e2-8f55c3c19e2c" providerId="ADAL" clId="{C4288A24-A59C-2B48-AC0B-8E51072C827E}" dt="2021-10-19T00:21:09.346" v="87"/>
          <ac:inkMkLst>
            <pc:docMk/>
            <pc:sldMk cId="2099288536" sldId="315"/>
            <ac:inkMk id="28" creationId="{488F9DCA-BD24-3A41-9A79-2724C370AA37}"/>
          </ac:inkMkLst>
        </pc:inkChg>
        <pc:inkChg chg="add topLvl">
          <ac:chgData name="Zhang Yifan" userId="c9b86b9a-8bad-4e1d-80e2-8f55c3c19e2c" providerId="ADAL" clId="{C4288A24-A59C-2B48-AC0B-8E51072C827E}" dt="2021-10-19T00:21:09.346" v="87"/>
          <ac:inkMkLst>
            <pc:docMk/>
            <pc:sldMk cId="2099288536" sldId="315"/>
            <ac:inkMk id="29" creationId="{2135B31B-A0AE-FE4B-B1EF-A11D0BE64E75}"/>
          </ac:inkMkLst>
        </pc:inkChg>
        <pc:inkChg chg="add topLvl">
          <ac:chgData name="Zhang Yifan" userId="c9b86b9a-8bad-4e1d-80e2-8f55c3c19e2c" providerId="ADAL" clId="{C4288A24-A59C-2B48-AC0B-8E51072C827E}" dt="2021-10-19T00:21:09.346" v="87"/>
          <ac:inkMkLst>
            <pc:docMk/>
            <pc:sldMk cId="2099288536" sldId="315"/>
            <ac:inkMk id="30" creationId="{D38DD3AE-C727-4F4E-8B5B-E799278301EC}"/>
          </ac:inkMkLst>
        </pc:inkChg>
        <pc:inkChg chg="add topLvl">
          <ac:chgData name="Zhang Yifan" userId="c9b86b9a-8bad-4e1d-80e2-8f55c3c19e2c" providerId="ADAL" clId="{C4288A24-A59C-2B48-AC0B-8E51072C827E}" dt="2021-10-19T00:21:09.346" v="87"/>
          <ac:inkMkLst>
            <pc:docMk/>
            <pc:sldMk cId="2099288536" sldId="315"/>
            <ac:inkMk id="31" creationId="{677A1BB6-F8F3-A24A-85AC-BAD4BC51D5EB}"/>
          </ac:inkMkLst>
        </pc:inkChg>
        <pc:inkChg chg="add topLvl">
          <ac:chgData name="Zhang Yifan" userId="c9b86b9a-8bad-4e1d-80e2-8f55c3c19e2c" providerId="ADAL" clId="{C4288A24-A59C-2B48-AC0B-8E51072C827E}" dt="2021-10-19T00:21:09.346" v="87"/>
          <ac:inkMkLst>
            <pc:docMk/>
            <pc:sldMk cId="2099288536" sldId="315"/>
            <ac:inkMk id="32" creationId="{A055CA78-DFA0-2A43-9025-60A594641BA6}"/>
          </ac:inkMkLst>
        </pc:inkChg>
        <pc:inkChg chg="add topLvl">
          <ac:chgData name="Zhang Yifan" userId="c9b86b9a-8bad-4e1d-80e2-8f55c3c19e2c" providerId="ADAL" clId="{C4288A24-A59C-2B48-AC0B-8E51072C827E}" dt="2021-10-19T00:21:09.346" v="87"/>
          <ac:inkMkLst>
            <pc:docMk/>
            <pc:sldMk cId="2099288536" sldId="315"/>
            <ac:inkMk id="33" creationId="{EF9185ED-EB35-BA47-B9D9-27FC5BBA1420}"/>
          </ac:inkMkLst>
        </pc:inkChg>
        <pc:inkChg chg="add topLvl">
          <ac:chgData name="Zhang Yifan" userId="c9b86b9a-8bad-4e1d-80e2-8f55c3c19e2c" providerId="ADAL" clId="{C4288A24-A59C-2B48-AC0B-8E51072C827E}" dt="2021-10-19T00:21:09.346" v="87"/>
          <ac:inkMkLst>
            <pc:docMk/>
            <pc:sldMk cId="2099288536" sldId="315"/>
            <ac:inkMk id="34" creationId="{020537FF-122A-A640-810F-7B8003118D80}"/>
          </ac:inkMkLst>
        </pc:inkChg>
        <pc:inkChg chg="add topLvl">
          <ac:chgData name="Zhang Yifan" userId="c9b86b9a-8bad-4e1d-80e2-8f55c3c19e2c" providerId="ADAL" clId="{C4288A24-A59C-2B48-AC0B-8E51072C827E}" dt="2021-10-19T00:21:09.346" v="87"/>
          <ac:inkMkLst>
            <pc:docMk/>
            <pc:sldMk cId="2099288536" sldId="315"/>
            <ac:inkMk id="35" creationId="{D2F9C576-6625-D247-95AA-895F30552061}"/>
          </ac:inkMkLst>
        </pc:inkChg>
        <pc:inkChg chg="add topLvl">
          <ac:chgData name="Zhang Yifan" userId="c9b86b9a-8bad-4e1d-80e2-8f55c3c19e2c" providerId="ADAL" clId="{C4288A24-A59C-2B48-AC0B-8E51072C827E}" dt="2021-10-19T00:21:09.346" v="87"/>
          <ac:inkMkLst>
            <pc:docMk/>
            <pc:sldMk cId="2099288536" sldId="315"/>
            <ac:inkMk id="36" creationId="{F71CB3AE-31EB-0846-9C97-B2FFA4CDF3BF}"/>
          </ac:inkMkLst>
        </pc:inkChg>
        <pc:inkChg chg="add topLvl">
          <ac:chgData name="Zhang Yifan" userId="c9b86b9a-8bad-4e1d-80e2-8f55c3c19e2c" providerId="ADAL" clId="{C4288A24-A59C-2B48-AC0B-8E51072C827E}" dt="2021-10-19T00:21:09.346" v="87"/>
          <ac:inkMkLst>
            <pc:docMk/>
            <pc:sldMk cId="2099288536" sldId="315"/>
            <ac:inkMk id="38" creationId="{BE33240C-1A7C-E14E-B776-6B29197FE3A8}"/>
          </ac:inkMkLst>
        </pc:inkChg>
        <pc:inkChg chg="add topLvl">
          <ac:chgData name="Zhang Yifan" userId="c9b86b9a-8bad-4e1d-80e2-8f55c3c19e2c" providerId="ADAL" clId="{C4288A24-A59C-2B48-AC0B-8E51072C827E}" dt="2021-10-19T00:21:09.346" v="87"/>
          <ac:inkMkLst>
            <pc:docMk/>
            <pc:sldMk cId="2099288536" sldId="315"/>
            <ac:inkMk id="39" creationId="{671CE34B-2272-034F-8908-21BC9CE68904}"/>
          </ac:inkMkLst>
        </pc:inkChg>
        <pc:inkChg chg="add topLvl">
          <ac:chgData name="Zhang Yifan" userId="c9b86b9a-8bad-4e1d-80e2-8f55c3c19e2c" providerId="ADAL" clId="{C4288A24-A59C-2B48-AC0B-8E51072C827E}" dt="2021-10-19T00:21:09.346" v="87"/>
          <ac:inkMkLst>
            <pc:docMk/>
            <pc:sldMk cId="2099288536" sldId="315"/>
            <ac:inkMk id="41" creationId="{24436948-FF40-5C4A-8540-E637D7DA7B2F}"/>
          </ac:inkMkLst>
        </pc:inkChg>
        <pc:inkChg chg="add topLvl">
          <ac:chgData name="Zhang Yifan" userId="c9b86b9a-8bad-4e1d-80e2-8f55c3c19e2c" providerId="ADAL" clId="{C4288A24-A59C-2B48-AC0B-8E51072C827E}" dt="2021-10-19T00:21:09.346" v="87"/>
          <ac:inkMkLst>
            <pc:docMk/>
            <pc:sldMk cId="2099288536" sldId="315"/>
            <ac:inkMk id="42" creationId="{6040871E-F2AD-FE4C-BCD0-61501D8C7C42}"/>
          </ac:inkMkLst>
        </pc:inkChg>
        <pc:inkChg chg="add topLvl">
          <ac:chgData name="Zhang Yifan" userId="c9b86b9a-8bad-4e1d-80e2-8f55c3c19e2c" providerId="ADAL" clId="{C4288A24-A59C-2B48-AC0B-8E51072C827E}" dt="2021-10-19T00:21:09.346" v="87"/>
          <ac:inkMkLst>
            <pc:docMk/>
            <pc:sldMk cId="2099288536" sldId="315"/>
            <ac:inkMk id="43" creationId="{D5DA4508-1500-C243-9BE4-427732B20F60}"/>
          </ac:inkMkLst>
        </pc:inkChg>
        <pc:inkChg chg="add topLvl">
          <ac:chgData name="Zhang Yifan" userId="c9b86b9a-8bad-4e1d-80e2-8f55c3c19e2c" providerId="ADAL" clId="{C4288A24-A59C-2B48-AC0B-8E51072C827E}" dt="2021-10-19T00:21:09.346" v="87"/>
          <ac:inkMkLst>
            <pc:docMk/>
            <pc:sldMk cId="2099288536" sldId="315"/>
            <ac:inkMk id="44" creationId="{AECEA816-83B6-BF4B-BA97-FF32B160DE4B}"/>
          </ac:inkMkLst>
        </pc:inkChg>
        <pc:inkChg chg="add topLvl">
          <ac:chgData name="Zhang Yifan" userId="c9b86b9a-8bad-4e1d-80e2-8f55c3c19e2c" providerId="ADAL" clId="{C4288A24-A59C-2B48-AC0B-8E51072C827E}" dt="2021-10-19T00:21:09.346" v="87"/>
          <ac:inkMkLst>
            <pc:docMk/>
            <pc:sldMk cId="2099288536" sldId="315"/>
            <ac:inkMk id="45" creationId="{6FC74161-5E2F-6540-A4DC-C9E312C06620}"/>
          </ac:inkMkLst>
        </pc:inkChg>
        <pc:inkChg chg="add topLvl">
          <ac:chgData name="Zhang Yifan" userId="c9b86b9a-8bad-4e1d-80e2-8f55c3c19e2c" providerId="ADAL" clId="{C4288A24-A59C-2B48-AC0B-8E51072C827E}" dt="2021-10-19T00:21:09.346" v="87"/>
          <ac:inkMkLst>
            <pc:docMk/>
            <pc:sldMk cId="2099288536" sldId="315"/>
            <ac:inkMk id="46" creationId="{F5429586-6102-4F4B-8A8C-9FCBFB364640}"/>
          </ac:inkMkLst>
        </pc:inkChg>
        <pc:inkChg chg="add topLvl">
          <ac:chgData name="Zhang Yifan" userId="c9b86b9a-8bad-4e1d-80e2-8f55c3c19e2c" providerId="ADAL" clId="{C4288A24-A59C-2B48-AC0B-8E51072C827E}" dt="2021-10-19T00:21:09.346" v="87"/>
          <ac:inkMkLst>
            <pc:docMk/>
            <pc:sldMk cId="2099288536" sldId="315"/>
            <ac:inkMk id="47" creationId="{98313CE9-DBFF-6B48-84FE-6017C4FB9DB8}"/>
          </ac:inkMkLst>
        </pc:inkChg>
        <pc:inkChg chg="add topLvl">
          <ac:chgData name="Zhang Yifan" userId="c9b86b9a-8bad-4e1d-80e2-8f55c3c19e2c" providerId="ADAL" clId="{C4288A24-A59C-2B48-AC0B-8E51072C827E}" dt="2021-10-19T00:21:09.346" v="87"/>
          <ac:inkMkLst>
            <pc:docMk/>
            <pc:sldMk cId="2099288536" sldId="315"/>
            <ac:inkMk id="48" creationId="{27C592C0-0628-F448-B7C3-93F48CD67F48}"/>
          </ac:inkMkLst>
        </pc:inkChg>
        <pc:inkChg chg="add topLvl">
          <ac:chgData name="Zhang Yifan" userId="c9b86b9a-8bad-4e1d-80e2-8f55c3c19e2c" providerId="ADAL" clId="{C4288A24-A59C-2B48-AC0B-8E51072C827E}" dt="2021-10-19T00:21:09.346" v="87"/>
          <ac:inkMkLst>
            <pc:docMk/>
            <pc:sldMk cId="2099288536" sldId="315"/>
            <ac:inkMk id="49" creationId="{ADB45FD5-769A-7842-8BA9-304ED45D3DAC}"/>
          </ac:inkMkLst>
        </pc:inkChg>
        <pc:inkChg chg="add topLvl">
          <ac:chgData name="Zhang Yifan" userId="c9b86b9a-8bad-4e1d-80e2-8f55c3c19e2c" providerId="ADAL" clId="{C4288A24-A59C-2B48-AC0B-8E51072C827E}" dt="2021-10-19T00:21:09.346" v="87"/>
          <ac:inkMkLst>
            <pc:docMk/>
            <pc:sldMk cId="2099288536" sldId="315"/>
            <ac:inkMk id="50" creationId="{052E7702-62D3-AE46-934E-07412FBAA777}"/>
          </ac:inkMkLst>
        </pc:inkChg>
        <pc:inkChg chg="add topLvl">
          <ac:chgData name="Zhang Yifan" userId="c9b86b9a-8bad-4e1d-80e2-8f55c3c19e2c" providerId="ADAL" clId="{C4288A24-A59C-2B48-AC0B-8E51072C827E}" dt="2021-10-19T00:21:09.346" v="87"/>
          <ac:inkMkLst>
            <pc:docMk/>
            <pc:sldMk cId="2099288536" sldId="315"/>
            <ac:inkMk id="51" creationId="{79EDEEA4-134A-1540-9893-2611C5E96328}"/>
          </ac:inkMkLst>
        </pc:inkChg>
        <pc:inkChg chg="add topLvl">
          <ac:chgData name="Zhang Yifan" userId="c9b86b9a-8bad-4e1d-80e2-8f55c3c19e2c" providerId="ADAL" clId="{C4288A24-A59C-2B48-AC0B-8E51072C827E}" dt="2021-10-19T00:21:09.346" v="87"/>
          <ac:inkMkLst>
            <pc:docMk/>
            <pc:sldMk cId="2099288536" sldId="315"/>
            <ac:inkMk id="53" creationId="{D827B611-1CD0-584C-9098-0300DC86B515}"/>
          </ac:inkMkLst>
        </pc:inkChg>
        <pc:inkChg chg="add topLvl">
          <ac:chgData name="Zhang Yifan" userId="c9b86b9a-8bad-4e1d-80e2-8f55c3c19e2c" providerId="ADAL" clId="{C4288A24-A59C-2B48-AC0B-8E51072C827E}" dt="2021-10-19T00:21:09.346" v="87"/>
          <ac:inkMkLst>
            <pc:docMk/>
            <pc:sldMk cId="2099288536" sldId="315"/>
            <ac:inkMk id="54" creationId="{C21ECA58-CD0E-A14C-B7B5-EDDCC08A0568}"/>
          </ac:inkMkLst>
        </pc:inkChg>
        <pc:inkChg chg="add topLvl">
          <ac:chgData name="Zhang Yifan" userId="c9b86b9a-8bad-4e1d-80e2-8f55c3c19e2c" providerId="ADAL" clId="{C4288A24-A59C-2B48-AC0B-8E51072C827E}" dt="2021-10-19T00:21:09.346" v="87"/>
          <ac:inkMkLst>
            <pc:docMk/>
            <pc:sldMk cId="2099288536" sldId="315"/>
            <ac:inkMk id="56" creationId="{61C6BC06-56EE-6B4A-82DA-F707FF0E94C1}"/>
          </ac:inkMkLst>
        </pc:inkChg>
        <pc:inkChg chg="add topLvl">
          <ac:chgData name="Zhang Yifan" userId="c9b86b9a-8bad-4e1d-80e2-8f55c3c19e2c" providerId="ADAL" clId="{C4288A24-A59C-2B48-AC0B-8E51072C827E}" dt="2021-10-19T00:21:09.346" v="87"/>
          <ac:inkMkLst>
            <pc:docMk/>
            <pc:sldMk cId="2099288536" sldId="315"/>
            <ac:inkMk id="57" creationId="{518783C1-561E-D247-B4E0-81CBEEA1B5D5}"/>
          </ac:inkMkLst>
        </pc:inkChg>
        <pc:inkChg chg="add topLvl">
          <ac:chgData name="Zhang Yifan" userId="c9b86b9a-8bad-4e1d-80e2-8f55c3c19e2c" providerId="ADAL" clId="{C4288A24-A59C-2B48-AC0B-8E51072C827E}" dt="2021-10-19T00:21:09.346" v="87"/>
          <ac:inkMkLst>
            <pc:docMk/>
            <pc:sldMk cId="2099288536" sldId="315"/>
            <ac:inkMk id="58" creationId="{54174842-C1DB-FD4E-8AB0-561C9F47925A}"/>
          </ac:inkMkLst>
        </pc:inkChg>
        <pc:inkChg chg="add topLvl">
          <ac:chgData name="Zhang Yifan" userId="c9b86b9a-8bad-4e1d-80e2-8f55c3c19e2c" providerId="ADAL" clId="{C4288A24-A59C-2B48-AC0B-8E51072C827E}" dt="2021-10-19T00:21:09.346" v="87"/>
          <ac:inkMkLst>
            <pc:docMk/>
            <pc:sldMk cId="2099288536" sldId="315"/>
            <ac:inkMk id="59" creationId="{4B437529-E88B-D446-8216-33FF89A1B58A}"/>
          </ac:inkMkLst>
        </pc:inkChg>
        <pc:inkChg chg="add topLvl">
          <ac:chgData name="Zhang Yifan" userId="c9b86b9a-8bad-4e1d-80e2-8f55c3c19e2c" providerId="ADAL" clId="{C4288A24-A59C-2B48-AC0B-8E51072C827E}" dt="2021-10-19T00:21:09.346" v="87"/>
          <ac:inkMkLst>
            <pc:docMk/>
            <pc:sldMk cId="2099288536" sldId="315"/>
            <ac:inkMk id="60" creationId="{545A70BA-E3EE-DF43-94F8-05B5F150E18E}"/>
          </ac:inkMkLst>
        </pc:inkChg>
        <pc:inkChg chg="add del topLvl">
          <ac:chgData name="Zhang Yifan" userId="c9b86b9a-8bad-4e1d-80e2-8f55c3c19e2c" providerId="ADAL" clId="{C4288A24-A59C-2B48-AC0B-8E51072C827E}" dt="2021-10-19T00:20:46.891" v="52"/>
          <ac:inkMkLst>
            <pc:docMk/>
            <pc:sldMk cId="2099288536" sldId="315"/>
            <ac:inkMk id="61" creationId="{75CE9DBD-EE39-F54C-B2BE-AE7723BC93B1}"/>
          </ac:inkMkLst>
        </pc:inkChg>
        <pc:inkChg chg="add topLvl">
          <ac:chgData name="Zhang Yifan" userId="c9b86b9a-8bad-4e1d-80e2-8f55c3c19e2c" providerId="ADAL" clId="{C4288A24-A59C-2B48-AC0B-8E51072C827E}" dt="2021-10-19T00:21:09.346" v="87"/>
          <ac:inkMkLst>
            <pc:docMk/>
            <pc:sldMk cId="2099288536" sldId="315"/>
            <ac:inkMk id="63" creationId="{BA4673BA-1B77-A34C-92C7-5E22EFC7B1B6}"/>
          </ac:inkMkLst>
        </pc:inkChg>
        <pc:inkChg chg="add topLvl">
          <ac:chgData name="Zhang Yifan" userId="c9b86b9a-8bad-4e1d-80e2-8f55c3c19e2c" providerId="ADAL" clId="{C4288A24-A59C-2B48-AC0B-8E51072C827E}" dt="2021-10-19T00:21:09.346" v="87"/>
          <ac:inkMkLst>
            <pc:docMk/>
            <pc:sldMk cId="2099288536" sldId="315"/>
            <ac:inkMk id="64" creationId="{EB38E7E0-5A11-0642-924F-12CFC1689C1F}"/>
          </ac:inkMkLst>
        </pc:inkChg>
        <pc:inkChg chg="add topLvl">
          <ac:chgData name="Zhang Yifan" userId="c9b86b9a-8bad-4e1d-80e2-8f55c3c19e2c" providerId="ADAL" clId="{C4288A24-A59C-2B48-AC0B-8E51072C827E}" dt="2021-10-19T00:21:09.346" v="87"/>
          <ac:inkMkLst>
            <pc:docMk/>
            <pc:sldMk cId="2099288536" sldId="315"/>
            <ac:inkMk id="65" creationId="{2BB128ED-168D-E442-83F2-CCA0B08A9826}"/>
          </ac:inkMkLst>
        </pc:inkChg>
        <pc:inkChg chg="add topLvl">
          <ac:chgData name="Zhang Yifan" userId="c9b86b9a-8bad-4e1d-80e2-8f55c3c19e2c" providerId="ADAL" clId="{C4288A24-A59C-2B48-AC0B-8E51072C827E}" dt="2021-10-19T00:21:09.346" v="87"/>
          <ac:inkMkLst>
            <pc:docMk/>
            <pc:sldMk cId="2099288536" sldId="315"/>
            <ac:inkMk id="66" creationId="{8B99384B-2D3E-094C-B36D-E874E610CDD3}"/>
          </ac:inkMkLst>
        </pc:inkChg>
        <pc:inkChg chg="add topLvl">
          <ac:chgData name="Zhang Yifan" userId="c9b86b9a-8bad-4e1d-80e2-8f55c3c19e2c" providerId="ADAL" clId="{C4288A24-A59C-2B48-AC0B-8E51072C827E}" dt="2021-10-19T00:21:09.346" v="87"/>
          <ac:inkMkLst>
            <pc:docMk/>
            <pc:sldMk cId="2099288536" sldId="315"/>
            <ac:inkMk id="67" creationId="{517F5665-ABF8-D34C-95C1-37B29FBAF9F5}"/>
          </ac:inkMkLst>
        </pc:inkChg>
        <pc:inkChg chg="add topLvl">
          <ac:chgData name="Zhang Yifan" userId="c9b86b9a-8bad-4e1d-80e2-8f55c3c19e2c" providerId="ADAL" clId="{C4288A24-A59C-2B48-AC0B-8E51072C827E}" dt="2021-10-19T00:21:09.346" v="87"/>
          <ac:inkMkLst>
            <pc:docMk/>
            <pc:sldMk cId="2099288536" sldId="315"/>
            <ac:inkMk id="69" creationId="{7B66700F-C23E-AE49-BEB4-3ACAED8B131C}"/>
          </ac:inkMkLst>
        </pc:inkChg>
        <pc:inkChg chg="add topLvl">
          <ac:chgData name="Zhang Yifan" userId="c9b86b9a-8bad-4e1d-80e2-8f55c3c19e2c" providerId="ADAL" clId="{C4288A24-A59C-2B48-AC0B-8E51072C827E}" dt="2021-10-19T00:21:09.346" v="87"/>
          <ac:inkMkLst>
            <pc:docMk/>
            <pc:sldMk cId="2099288536" sldId="315"/>
            <ac:inkMk id="70" creationId="{23C63833-8B80-0847-82FA-ADBF5A9AE328}"/>
          </ac:inkMkLst>
        </pc:inkChg>
        <pc:inkChg chg="add del topLvl">
          <ac:chgData name="Zhang Yifan" userId="c9b86b9a-8bad-4e1d-80e2-8f55c3c19e2c" providerId="ADAL" clId="{C4288A24-A59C-2B48-AC0B-8E51072C827E}" dt="2021-10-19T00:20:54.191" v="63"/>
          <ac:inkMkLst>
            <pc:docMk/>
            <pc:sldMk cId="2099288536" sldId="315"/>
            <ac:inkMk id="71" creationId="{7CCA2EC1-35A9-604D-98FA-8E3C1EB0567E}"/>
          </ac:inkMkLst>
        </pc:inkChg>
        <pc:inkChg chg="add topLvl">
          <ac:chgData name="Zhang Yifan" userId="c9b86b9a-8bad-4e1d-80e2-8f55c3c19e2c" providerId="ADAL" clId="{C4288A24-A59C-2B48-AC0B-8E51072C827E}" dt="2021-10-19T00:21:09.346" v="87"/>
          <ac:inkMkLst>
            <pc:docMk/>
            <pc:sldMk cId="2099288536" sldId="315"/>
            <ac:inkMk id="73" creationId="{E3BA47AD-CCED-5C47-87FE-07EE58AE0543}"/>
          </ac:inkMkLst>
        </pc:inkChg>
        <pc:inkChg chg="add topLvl">
          <ac:chgData name="Zhang Yifan" userId="c9b86b9a-8bad-4e1d-80e2-8f55c3c19e2c" providerId="ADAL" clId="{C4288A24-A59C-2B48-AC0B-8E51072C827E}" dt="2021-10-19T00:21:09.346" v="87"/>
          <ac:inkMkLst>
            <pc:docMk/>
            <pc:sldMk cId="2099288536" sldId="315"/>
            <ac:inkMk id="74" creationId="{A0E795F3-1136-F948-B59F-306F8841B6E4}"/>
          </ac:inkMkLst>
        </pc:inkChg>
        <pc:inkChg chg="add topLvl">
          <ac:chgData name="Zhang Yifan" userId="c9b86b9a-8bad-4e1d-80e2-8f55c3c19e2c" providerId="ADAL" clId="{C4288A24-A59C-2B48-AC0B-8E51072C827E}" dt="2021-10-19T00:21:09.346" v="87"/>
          <ac:inkMkLst>
            <pc:docMk/>
            <pc:sldMk cId="2099288536" sldId="315"/>
            <ac:inkMk id="75" creationId="{21CC1705-2711-ED48-BDE8-ABECA7E204AB}"/>
          </ac:inkMkLst>
        </pc:inkChg>
        <pc:inkChg chg="add topLvl">
          <ac:chgData name="Zhang Yifan" userId="c9b86b9a-8bad-4e1d-80e2-8f55c3c19e2c" providerId="ADAL" clId="{C4288A24-A59C-2B48-AC0B-8E51072C827E}" dt="2021-10-19T00:21:09.346" v="87"/>
          <ac:inkMkLst>
            <pc:docMk/>
            <pc:sldMk cId="2099288536" sldId="315"/>
            <ac:inkMk id="76" creationId="{447C4A7F-434C-A54E-A554-D4BE40621928}"/>
          </ac:inkMkLst>
        </pc:inkChg>
        <pc:inkChg chg="add topLvl">
          <ac:chgData name="Zhang Yifan" userId="c9b86b9a-8bad-4e1d-80e2-8f55c3c19e2c" providerId="ADAL" clId="{C4288A24-A59C-2B48-AC0B-8E51072C827E}" dt="2021-10-19T00:21:09.346" v="87"/>
          <ac:inkMkLst>
            <pc:docMk/>
            <pc:sldMk cId="2099288536" sldId="315"/>
            <ac:inkMk id="78" creationId="{E13DBC2A-962F-5B41-9FCA-35FA7181F202}"/>
          </ac:inkMkLst>
        </pc:inkChg>
        <pc:inkChg chg="add topLvl">
          <ac:chgData name="Zhang Yifan" userId="c9b86b9a-8bad-4e1d-80e2-8f55c3c19e2c" providerId="ADAL" clId="{C4288A24-A59C-2B48-AC0B-8E51072C827E}" dt="2021-10-19T00:21:09.346" v="87"/>
          <ac:inkMkLst>
            <pc:docMk/>
            <pc:sldMk cId="2099288536" sldId="315"/>
            <ac:inkMk id="79" creationId="{0AE68C9A-64F8-684C-A2BA-573822A6244A}"/>
          </ac:inkMkLst>
        </pc:inkChg>
        <pc:inkChg chg="add topLvl">
          <ac:chgData name="Zhang Yifan" userId="c9b86b9a-8bad-4e1d-80e2-8f55c3c19e2c" providerId="ADAL" clId="{C4288A24-A59C-2B48-AC0B-8E51072C827E}" dt="2021-10-19T00:21:09.346" v="87"/>
          <ac:inkMkLst>
            <pc:docMk/>
            <pc:sldMk cId="2099288536" sldId="315"/>
            <ac:inkMk id="80" creationId="{4CCE919B-67BD-5B42-BC80-8DDA3FD75D45}"/>
          </ac:inkMkLst>
        </pc:inkChg>
        <pc:inkChg chg="add topLvl">
          <ac:chgData name="Zhang Yifan" userId="c9b86b9a-8bad-4e1d-80e2-8f55c3c19e2c" providerId="ADAL" clId="{C4288A24-A59C-2B48-AC0B-8E51072C827E}" dt="2021-10-19T00:21:09.346" v="87"/>
          <ac:inkMkLst>
            <pc:docMk/>
            <pc:sldMk cId="2099288536" sldId="315"/>
            <ac:inkMk id="81" creationId="{7ADE5BC0-7BA9-504E-9523-6157A8C4700E}"/>
          </ac:inkMkLst>
        </pc:inkChg>
        <pc:inkChg chg="add topLvl">
          <ac:chgData name="Zhang Yifan" userId="c9b86b9a-8bad-4e1d-80e2-8f55c3c19e2c" providerId="ADAL" clId="{C4288A24-A59C-2B48-AC0B-8E51072C827E}" dt="2021-10-19T00:21:09.346" v="87"/>
          <ac:inkMkLst>
            <pc:docMk/>
            <pc:sldMk cId="2099288536" sldId="315"/>
            <ac:inkMk id="82" creationId="{B0DE7D09-A543-6F45-8469-A07AFF1570F9}"/>
          </ac:inkMkLst>
        </pc:inkChg>
        <pc:inkChg chg="add topLvl">
          <ac:chgData name="Zhang Yifan" userId="c9b86b9a-8bad-4e1d-80e2-8f55c3c19e2c" providerId="ADAL" clId="{C4288A24-A59C-2B48-AC0B-8E51072C827E}" dt="2021-10-19T00:21:09.346" v="87"/>
          <ac:inkMkLst>
            <pc:docMk/>
            <pc:sldMk cId="2099288536" sldId="315"/>
            <ac:inkMk id="83" creationId="{9BE84606-EDBC-3042-AA3A-FF883FEEBD07}"/>
          </ac:inkMkLst>
        </pc:inkChg>
        <pc:inkChg chg="add topLvl">
          <ac:chgData name="Zhang Yifan" userId="c9b86b9a-8bad-4e1d-80e2-8f55c3c19e2c" providerId="ADAL" clId="{C4288A24-A59C-2B48-AC0B-8E51072C827E}" dt="2021-10-19T00:21:09.346" v="87"/>
          <ac:inkMkLst>
            <pc:docMk/>
            <pc:sldMk cId="2099288536" sldId="315"/>
            <ac:inkMk id="84" creationId="{53346DF6-37F8-CD4A-8E5C-D67DB80723F7}"/>
          </ac:inkMkLst>
        </pc:inkChg>
        <pc:inkChg chg="add topLvl">
          <ac:chgData name="Zhang Yifan" userId="c9b86b9a-8bad-4e1d-80e2-8f55c3c19e2c" providerId="ADAL" clId="{C4288A24-A59C-2B48-AC0B-8E51072C827E}" dt="2021-10-19T00:21:09.346" v="87"/>
          <ac:inkMkLst>
            <pc:docMk/>
            <pc:sldMk cId="2099288536" sldId="315"/>
            <ac:inkMk id="85" creationId="{8CB173AC-17AA-8B40-9E0F-EF32187DC7B8}"/>
          </ac:inkMkLst>
        </pc:inkChg>
        <pc:inkChg chg="add topLvl">
          <ac:chgData name="Zhang Yifan" userId="c9b86b9a-8bad-4e1d-80e2-8f55c3c19e2c" providerId="ADAL" clId="{C4288A24-A59C-2B48-AC0B-8E51072C827E}" dt="2021-10-19T00:21:09.346" v="87"/>
          <ac:inkMkLst>
            <pc:docMk/>
            <pc:sldMk cId="2099288536" sldId="315"/>
            <ac:inkMk id="86" creationId="{963F5DCF-4760-354B-BAB2-BA9B6C26133E}"/>
          </ac:inkMkLst>
        </pc:inkChg>
        <pc:inkChg chg="add topLvl">
          <ac:chgData name="Zhang Yifan" userId="c9b86b9a-8bad-4e1d-80e2-8f55c3c19e2c" providerId="ADAL" clId="{C4288A24-A59C-2B48-AC0B-8E51072C827E}" dt="2021-10-19T00:21:09.346" v="87"/>
          <ac:inkMkLst>
            <pc:docMk/>
            <pc:sldMk cId="2099288536" sldId="315"/>
            <ac:inkMk id="87" creationId="{BE89B716-4CCA-8448-93F8-22572227801B}"/>
          </ac:inkMkLst>
        </pc:inkChg>
        <pc:inkChg chg="add topLvl">
          <ac:chgData name="Zhang Yifan" userId="c9b86b9a-8bad-4e1d-80e2-8f55c3c19e2c" providerId="ADAL" clId="{C4288A24-A59C-2B48-AC0B-8E51072C827E}" dt="2021-10-19T00:21:09.346" v="87"/>
          <ac:inkMkLst>
            <pc:docMk/>
            <pc:sldMk cId="2099288536" sldId="315"/>
            <ac:inkMk id="88" creationId="{9F5375EB-A1E2-4849-97EC-EE63F35500F9}"/>
          </ac:inkMkLst>
        </pc:inkChg>
        <pc:inkChg chg="add topLvl">
          <ac:chgData name="Zhang Yifan" userId="c9b86b9a-8bad-4e1d-80e2-8f55c3c19e2c" providerId="ADAL" clId="{C4288A24-A59C-2B48-AC0B-8E51072C827E}" dt="2021-10-19T00:21:09.346" v="87"/>
          <ac:inkMkLst>
            <pc:docMk/>
            <pc:sldMk cId="2099288536" sldId="315"/>
            <ac:inkMk id="90" creationId="{1B02CFD5-1BFF-FE41-86FD-5A3DC47CC1E8}"/>
          </ac:inkMkLst>
        </pc:inkChg>
        <pc:inkChg chg="add topLvl">
          <ac:chgData name="Zhang Yifan" userId="c9b86b9a-8bad-4e1d-80e2-8f55c3c19e2c" providerId="ADAL" clId="{C4288A24-A59C-2B48-AC0B-8E51072C827E}" dt="2021-10-19T00:21:09.346" v="87"/>
          <ac:inkMkLst>
            <pc:docMk/>
            <pc:sldMk cId="2099288536" sldId="315"/>
            <ac:inkMk id="92" creationId="{962FF07A-CCC2-FE41-8D39-7BC1D4B4DC82}"/>
          </ac:inkMkLst>
        </pc:inkChg>
        <pc:inkChg chg="add topLvl">
          <ac:chgData name="Zhang Yifan" userId="c9b86b9a-8bad-4e1d-80e2-8f55c3c19e2c" providerId="ADAL" clId="{C4288A24-A59C-2B48-AC0B-8E51072C827E}" dt="2021-10-19T00:21:09.346" v="87"/>
          <ac:inkMkLst>
            <pc:docMk/>
            <pc:sldMk cId="2099288536" sldId="315"/>
            <ac:inkMk id="93" creationId="{520DBDB9-4D34-DD47-B9CB-AB9AD78AB0DE}"/>
          </ac:inkMkLst>
        </pc:inkChg>
        <pc:inkChg chg="add">
          <ac:chgData name="Zhang Yifan" userId="c9b86b9a-8bad-4e1d-80e2-8f55c3c19e2c" providerId="ADAL" clId="{C4288A24-A59C-2B48-AC0B-8E51072C827E}" dt="2021-10-19T00:21:08.738" v="86"/>
          <ac:inkMkLst>
            <pc:docMk/>
            <pc:sldMk cId="2099288536" sldId="315"/>
            <ac:inkMk id="95" creationId="{58AC998B-E435-C146-BD5A-C11A29BE423B}"/>
          </ac:inkMkLst>
        </pc:inkChg>
        <pc:inkChg chg="add del">
          <ac:chgData name="Zhang Yifan" userId="c9b86b9a-8bad-4e1d-80e2-8f55c3c19e2c" providerId="ADAL" clId="{C4288A24-A59C-2B48-AC0B-8E51072C827E}" dt="2021-10-19T01:56:02.278" v="945" actId="7634"/>
          <ac:inkMkLst>
            <pc:docMk/>
            <pc:sldMk cId="2099288536" sldId="315"/>
            <ac:inkMk id="97" creationId="{A04B0FC1-E3F4-1C48-81FB-9E142852EAFC}"/>
          </ac:inkMkLst>
        </pc:inkChg>
      </pc:sldChg>
      <pc:sldChg chg="addSp delSp">
        <pc:chgData name="Zhang Yifan" userId="c9b86b9a-8bad-4e1d-80e2-8f55c3c19e2c" providerId="ADAL" clId="{C4288A24-A59C-2B48-AC0B-8E51072C827E}" dt="2021-10-19T01:56:02.278" v="945" actId="7634"/>
        <pc:sldMkLst>
          <pc:docMk/>
          <pc:sldMk cId="3122432309" sldId="316"/>
        </pc:sldMkLst>
        <pc:grpChg chg="add del">
          <ac:chgData name="Zhang Yifan" userId="c9b86b9a-8bad-4e1d-80e2-8f55c3c19e2c" providerId="ADAL" clId="{C4288A24-A59C-2B48-AC0B-8E51072C827E}" dt="2021-10-19T00:22:01.645" v="95"/>
          <ac:grpSpMkLst>
            <pc:docMk/>
            <pc:sldMk cId="3122432309" sldId="316"/>
            <ac:grpSpMk id="27" creationId="{A73EC5F0-0E8D-B647-8B71-B411BCC8003F}"/>
          </ac:grpSpMkLst>
        </pc:grpChg>
        <pc:grpChg chg="add">
          <ac:chgData name="Zhang Yifan" userId="c9b86b9a-8bad-4e1d-80e2-8f55c3c19e2c" providerId="ADAL" clId="{C4288A24-A59C-2B48-AC0B-8E51072C827E}" dt="2021-10-19T00:23:30.819" v="109"/>
          <ac:grpSpMkLst>
            <pc:docMk/>
            <pc:sldMk cId="3122432309" sldId="316"/>
            <ac:grpSpMk id="35" creationId="{C1C61B03-B6BC-A249-B887-05CCE7A60465}"/>
          </ac:grpSpMkLst>
        </pc:grpChg>
        <pc:grpChg chg="add">
          <ac:chgData name="Zhang Yifan" userId="c9b86b9a-8bad-4e1d-80e2-8f55c3c19e2c" providerId="ADAL" clId="{C4288A24-A59C-2B48-AC0B-8E51072C827E}" dt="2021-10-19T00:23:34.348" v="116"/>
          <ac:grpSpMkLst>
            <pc:docMk/>
            <pc:sldMk cId="3122432309" sldId="316"/>
            <ac:grpSpMk id="42" creationId="{EB99C464-C705-9049-A51E-D0FD634E7D04}"/>
          </ac:grpSpMkLst>
        </pc:grpChg>
        <pc:grpChg chg="add">
          <ac:chgData name="Zhang Yifan" userId="c9b86b9a-8bad-4e1d-80e2-8f55c3c19e2c" providerId="ADAL" clId="{C4288A24-A59C-2B48-AC0B-8E51072C827E}" dt="2021-10-19T00:23:41.828" v="123"/>
          <ac:grpSpMkLst>
            <pc:docMk/>
            <pc:sldMk cId="3122432309" sldId="316"/>
            <ac:grpSpMk id="49" creationId="{8F6DE207-4FB8-5C4F-BADF-7A6C03640456}"/>
          </ac:grpSpMkLst>
        </pc:grpChg>
        <pc:grpChg chg="add del">
          <ac:chgData name="Zhang Yifan" userId="c9b86b9a-8bad-4e1d-80e2-8f55c3c19e2c" providerId="ADAL" clId="{C4288A24-A59C-2B48-AC0B-8E51072C827E}" dt="2021-10-19T00:24:01.200" v="127"/>
          <ac:grpSpMkLst>
            <pc:docMk/>
            <pc:sldMk cId="3122432309" sldId="316"/>
            <ac:grpSpMk id="52" creationId="{6C1FD4D6-E868-5346-82D6-3F686D09F36C}"/>
          </ac:grpSpMkLst>
        </pc:grpChg>
        <pc:grpChg chg="add del">
          <ac:chgData name="Zhang Yifan" userId="c9b86b9a-8bad-4e1d-80e2-8f55c3c19e2c" providerId="ADAL" clId="{C4288A24-A59C-2B48-AC0B-8E51072C827E}" dt="2021-10-19T00:24:14.029" v="145"/>
          <ac:grpSpMkLst>
            <pc:docMk/>
            <pc:sldMk cId="3122432309" sldId="316"/>
            <ac:grpSpMk id="61" creationId="{461EB45A-3419-F741-9169-6BBE2132AE09}"/>
          </ac:grpSpMkLst>
        </pc:grpChg>
        <pc:grpChg chg="add">
          <ac:chgData name="Zhang Yifan" userId="c9b86b9a-8bad-4e1d-80e2-8f55c3c19e2c" providerId="ADAL" clId="{C4288A24-A59C-2B48-AC0B-8E51072C827E}" dt="2021-10-19T00:24:14.029" v="145"/>
          <ac:grpSpMkLst>
            <pc:docMk/>
            <pc:sldMk cId="3122432309" sldId="316"/>
            <ac:grpSpMk id="69" creationId="{299F853A-1ACA-1341-89C7-C24DBC5036EF}"/>
          </ac:grpSpMkLst>
        </pc:grpChg>
        <pc:inkChg chg="add del topLvl">
          <ac:chgData name="Zhang Yifan" userId="c9b86b9a-8bad-4e1d-80e2-8f55c3c19e2c" providerId="ADAL" clId="{C4288A24-A59C-2B48-AC0B-8E51072C827E}" dt="2021-10-19T00:22:03.856" v="99"/>
          <ac:inkMkLst>
            <pc:docMk/>
            <pc:sldMk cId="3122432309" sldId="316"/>
            <ac:inkMk id="21" creationId="{DF730964-56E6-4A41-96FD-41D7F94BBC47}"/>
          </ac:inkMkLst>
        </pc:inkChg>
        <pc:inkChg chg="add del topLvl">
          <ac:chgData name="Zhang Yifan" userId="c9b86b9a-8bad-4e1d-80e2-8f55c3c19e2c" providerId="ADAL" clId="{C4288A24-A59C-2B48-AC0B-8E51072C827E}" dt="2021-10-19T00:22:06.538" v="100"/>
          <ac:inkMkLst>
            <pc:docMk/>
            <pc:sldMk cId="3122432309" sldId="316"/>
            <ac:inkMk id="22" creationId="{5B0C96B7-67C8-B948-A840-5B593F3C8ADA}"/>
          </ac:inkMkLst>
        </pc:inkChg>
        <pc:inkChg chg="add del topLvl">
          <ac:chgData name="Zhang Yifan" userId="c9b86b9a-8bad-4e1d-80e2-8f55c3c19e2c" providerId="ADAL" clId="{C4288A24-A59C-2B48-AC0B-8E51072C827E}" dt="2021-10-19T00:22:03.842" v="97"/>
          <ac:inkMkLst>
            <pc:docMk/>
            <pc:sldMk cId="3122432309" sldId="316"/>
            <ac:inkMk id="23" creationId="{7254EBCB-5584-AC42-96C7-976CDA69EBB5}"/>
          </ac:inkMkLst>
        </pc:inkChg>
        <pc:inkChg chg="add del topLvl">
          <ac:chgData name="Zhang Yifan" userId="c9b86b9a-8bad-4e1d-80e2-8f55c3c19e2c" providerId="ADAL" clId="{C4288A24-A59C-2B48-AC0B-8E51072C827E}" dt="2021-10-19T00:22:03.849" v="98"/>
          <ac:inkMkLst>
            <pc:docMk/>
            <pc:sldMk cId="3122432309" sldId="316"/>
            <ac:inkMk id="24" creationId="{A2213019-1935-5149-9DC9-88450E4015FC}"/>
          </ac:inkMkLst>
        </pc:inkChg>
        <pc:inkChg chg="add del topLvl">
          <ac:chgData name="Zhang Yifan" userId="c9b86b9a-8bad-4e1d-80e2-8f55c3c19e2c" providerId="ADAL" clId="{C4288A24-A59C-2B48-AC0B-8E51072C827E}" dt="2021-10-19T00:22:03.835" v="96"/>
          <ac:inkMkLst>
            <pc:docMk/>
            <pc:sldMk cId="3122432309" sldId="316"/>
            <ac:inkMk id="25" creationId="{B32465A2-AAF9-9146-8D82-A92D2F4B8822}"/>
          </ac:inkMkLst>
        </pc:inkChg>
        <pc:inkChg chg="add del topLvl">
          <ac:chgData name="Zhang Yifan" userId="c9b86b9a-8bad-4e1d-80e2-8f55c3c19e2c" providerId="ADAL" clId="{C4288A24-A59C-2B48-AC0B-8E51072C827E}" dt="2021-10-19T00:22:01.645" v="95"/>
          <ac:inkMkLst>
            <pc:docMk/>
            <pc:sldMk cId="3122432309" sldId="316"/>
            <ac:inkMk id="26" creationId="{87E5AD4C-5AC3-054D-B4CC-A02EBE4610A5}"/>
          </ac:inkMkLst>
        </pc:inkChg>
        <pc:inkChg chg="add del">
          <ac:chgData name="Zhang Yifan" userId="c9b86b9a-8bad-4e1d-80e2-8f55c3c19e2c" providerId="ADAL" clId="{C4288A24-A59C-2B48-AC0B-8E51072C827E}" dt="2021-10-19T00:23:24.256" v="102"/>
          <ac:inkMkLst>
            <pc:docMk/>
            <pc:sldMk cId="3122432309" sldId="316"/>
            <ac:inkMk id="28" creationId="{FDC29694-D866-0641-81D8-38BBEBFAE684}"/>
          </ac:inkMkLst>
        </pc:inkChg>
        <pc:inkChg chg="add">
          <ac:chgData name="Zhang Yifan" userId="c9b86b9a-8bad-4e1d-80e2-8f55c3c19e2c" providerId="ADAL" clId="{C4288A24-A59C-2B48-AC0B-8E51072C827E}" dt="2021-10-19T00:23:28.083" v="103"/>
          <ac:inkMkLst>
            <pc:docMk/>
            <pc:sldMk cId="3122432309" sldId="316"/>
            <ac:inkMk id="29" creationId="{140FFD93-9A29-D245-9A96-C494922815FE}"/>
          </ac:inkMkLst>
        </pc:inkChg>
        <pc:inkChg chg="add">
          <ac:chgData name="Zhang Yifan" userId="c9b86b9a-8bad-4e1d-80e2-8f55c3c19e2c" providerId="ADAL" clId="{C4288A24-A59C-2B48-AC0B-8E51072C827E}" dt="2021-10-19T00:23:28.306" v="104"/>
          <ac:inkMkLst>
            <pc:docMk/>
            <pc:sldMk cId="3122432309" sldId="316"/>
            <ac:inkMk id="30" creationId="{B0A51E92-CEB6-AD4A-9B38-BCBF20692DFF}"/>
          </ac:inkMkLst>
        </pc:inkChg>
        <pc:inkChg chg="add">
          <ac:chgData name="Zhang Yifan" userId="c9b86b9a-8bad-4e1d-80e2-8f55c3c19e2c" providerId="ADAL" clId="{C4288A24-A59C-2B48-AC0B-8E51072C827E}" dt="2021-10-19T00:23:28.833" v="105"/>
          <ac:inkMkLst>
            <pc:docMk/>
            <pc:sldMk cId="3122432309" sldId="316"/>
            <ac:inkMk id="31" creationId="{6A3283B8-921E-F849-B105-310ABF05A00D}"/>
          </ac:inkMkLst>
        </pc:inkChg>
        <pc:inkChg chg="add">
          <ac:chgData name="Zhang Yifan" userId="c9b86b9a-8bad-4e1d-80e2-8f55c3c19e2c" providerId="ADAL" clId="{C4288A24-A59C-2B48-AC0B-8E51072C827E}" dt="2021-10-19T00:23:29.343" v="106"/>
          <ac:inkMkLst>
            <pc:docMk/>
            <pc:sldMk cId="3122432309" sldId="316"/>
            <ac:inkMk id="32" creationId="{009FAE47-8B40-054C-BD8E-DF0B7945343E}"/>
          </ac:inkMkLst>
        </pc:inkChg>
        <pc:inkChg chg="add">
          <ac:chgData name="Zhang Yifan" userId="c9b86b9a-8bad-4e1d-80e2-8f55c3c19e2c" providerId="ADAL" clId="{C4288A24-A59C-2B48-AC0B-8E51072C827E}" dt="2021-10-19T00:23:29.731" v="107"/>
          <ac:inkMkLst>
            <pc:docMk/>
            <pc:sldMk cId="3122432309" sldId="316"/>
            <ac:inkMk id="33" creationId="{F59B087F-FBE6-8C44-88D7-76969D359AE5}"/>
          </ac:inkMkLst>
        </pc:inkChg>
        <pc:inkChg chg="add del">
          <ac:chgData name="Zhang Yifan" userId="c9b86b9a-8bad-4e1d-80e2-8f55c3c19e2c" providerId="ADAL" clId="{C4288A24-A59C-2B48-AC0B-8E51072C827E}" dt="2021-10-19T00:24:47.345" v="178"/>
          <ac:inkMkLst>
            <pc:docMk/>
            <pc:sldMk cId="3122432309" sldId="316"/>
            <ac:inkMk id="34" creationId="{5B592EAF-0A7F-AB46-9E58-7665A36E42B8}"/>
          </ac:inkMkLst>
        </pc:inkChg>
        <pc:inkChg chg="add">
          <ac:chgData name="Zhang Yifan" userId="c9b86b9a-8bad-4e1d-80e2-8f55c3c19e2c" providerId="ADAL" clId="{C4288A24-A59C-2B48-AC0B-8E51072C827E}" dt="2021-10-19T00:23:31.624" v="110"/>
          <ac:inkMkLst>
            <pc:docMk/>
            <pc:sldMk cId="3122432309" sldId="316"/>
            <ac:inkMk id="36" creationId="{27FFEAFC-5812-F549-8EA2-41B95A96D6EB}"/>
          </ac:inkMkLst>
        </pc:inkChg>
        <pc:inkChg chg="add">
          <ac:chgData name="Zhang Yifan" userId="c9b86b9a-8bad-4e1d-80e2-8f55c3c19e2c" providerId="ADAL" clId="{C4288A24-A59C-2B48-AC0B-8E51072C827E}" dt="2021-10-19T00:23:31.871" v="111"/>
          <ac:inkMkLst>
            <pc:docMk/>
            <pc:sldMk cId="3122432309" sldId="316"/>
            <ac:inkMk id="37" creationId="{411CE079-8837-CE4C-9615-2751A2C3F46A}"/>
          </ac:inkMkLst>
        </pc:inkChg>
        <pc:inkChg chg="add">
          <ac:chgData name="Zhang Yifan" userId="c9b86b9a-8bad-4e1d-80e2-8f55c3c19e2c" providerId="ADAL" clId="{C4288A24-A59C-2B48-AC0B-8E51072C827E}" dt="2021-10-19T00:23:32.351" v="112"/>
          <ac:inkMkLst>
            <pc:docMk/>
            <pc:sldMk cId="3122432309" sldId="316"/>
            <ac:inkMk id="38" creationId="{CA39091A-0B77-C944-BF86-D9B2DD9E9E3D}"/>
          </ac:inkMkLst>
        </pc:inkChg>
        <pc:inkChg chg="add">
          <ac:chgData name="Zhang Yifan" userId="c9b86b9a-8bad-4e1d-80e2-8f55c3c19e2c" providerId="ADAL" clId="{C4288A24-A59C-2B48-AC0B-8E51072C827E}" dt="2021-10-19T00:23:32.847" v="113"/>
          <ac:inkMkLst>
            <pc:docMk/>
            <pc:sldMk cId="3122432309" sldId="316"/>
            <ac:inkMk id="39" creationId="{52665C34-CF98-E941-8085-13F4016D2680}"/>
          </ac:inkMkLst>
        </pc:inkChg>
        <pc:inkChg chg="add">
          <ac:chgData name="Zhang Yifan" userId="c9b86b9a-8bad-4e1d-80e2-8f55c3c19e2c" providerId="ADAL" clId="{C4288A24-A59C-2B48-AC0B-8E51072C827E}" dt="2021-10-19T00:23:33.275" v="114"/>
          <ac:inkMkLst>
            <pc:docMk/>
            <pc:sldMk cId="3122432309" sldId="316"/>
            <ac:inkMk id="40" creationId="{DCC375D0-139B-844B-B4B8-8CFD40400321}"/>
          </ac:inkMkLst>
        </pc:inkChg>
        <pc:inkChg chg="add del">
          <ac:chgData name="Zhang Yifan" userId="c9b86b9a-8bad-4e1d-80e2-8f55c3c19e2c" providerId="ADAL" clId="{C4288A24-A59C-2B48-AC0B-8E51072C827E}" dt="2021-10-19T00:24:47.977" v="179"/>
          <ac:inkMkLst>
            <pc:docMk/>
            <pc:sldMk cId="3122432309" sldId="316"/>
            <ac:inkMk id="41" creationId="{38E8EE76-B54D-C04C-9D5B-91B977ED8A8E}"/>
          </ac:inkMkLst>
        </pc:inkChg>
        <pc:inkChg chg="add">
          <ac:chgData name="Zhang Yifan" userId="c9b86b9a-8bad-4e1d-80e2-8f55c3c19e2c" providerId="ADAL" clId="{C4288A24-A59C-2B48-AC0B-8E51072C827E}" dt="2021-10-19T00:23:38.591" v="117"/>
          <ac:inkMkLst>
            <pc:docMk/>
            <pc:sldMk cId="3122432309" sldId="316"/>
            <ac:inkMk id="43" creationId="{1C5EBAF4-E3ED-1C41-AD44-6ED8A6DCF6BF}"/>
          </ac:inkMkLst>
        </pc:inkChg>
        <pc:inkChg chg="add">
          <ac:chgData name="Zhang Yifan" userId="c9b86b9a-8bad-4e1d-80e2-8f55c3c19e2c" providerId="ADAL" clId="{C4288A24-A59C-2B48-AC0B-8E51072C827E}" dt="2021-10-19T00:23:39.077" v="118"/>
          <ac:inkMkLst>
            <pc:docMk/>
            <pc:sldMk cId="3122432309" sldId="316"/>
            <ac:inkMk id="44" creationId="{92B4D634-6F9D-D244-AC43-DE0450AD0993}"/>
          </ac:inkMkLst>
        </pc:inkChg>
        <pc:inkChg chg="add">
          <ac:chgData name="Zhang Yifan" userId="c9b86b9a-8bad-4e1d-80e2-8f55c3c19e2c" providerId="ADAL" clId="{C4288A24-A59C-2B48-AC0B-8E51072C827E}" dt="2021-10-19T00:23:39.549" v="119"/>
          <ac:inkMkLst>
            <pc:docMk/>
            <pc:sldMk cId="3122432309" sldId="316"/>
            <ac:inkMk id="45" creationId="{06B71DC4-855B-8D44-B8A1-92E7FB92D3CF}"/>
          </ac:inkMkLst>
        </pc:inkChg>
        <pc:inkChg chg="add">
          <ac:chgData name="Zhang Yifan" userId="c9b86b9a-8bad-4e1d-80e2-8f55c3c19e2c" providerId="ADAL" clId="{C4288A24-A59C-2B48-AC0B-8E51072C827E}" dt="2021-10-19T00:23:40.019" v="120"/>
          <ac:inkMkLst>
            <pc:docMk/>
            <pc:sldMk cId="3122432309" sldId="316"/>
            <ac:inkMk id="46" creationId="{4EEE6E52-BB81-AC44-A06C-1ED497EDD19A}"/>
          </ac:inkMkLst>
        </pc:inkChg>
        <pc:inkChg chg="add">
          <ac:chgData name="Zhang Yifan" userId="c9b86b9a-8bad-4e1d-80e2-8f55c3c19e2c" providerId="ADAL" clId="{C4288A24-A59C-2B48-AC0B-8E51072C827E}" dt="2021-10-19T00:23:40.408" v="121"/>
          <ac:inkMkLst>
            <pc:docMk/>
            <pc:sldMk cId="3122432309" sldId="316"/>
            <ac:inkMk id="47" creationId="{31E5F00D-F046-FF4A-B780-EFB1A271C6E6}"/>
          </ac:inkMkLst>
        </pc:inkChg>
        <pc:inkChg chg="add del">
          <ac:chgData name="Zhang Yifan" userId="c9b86b9a-8bad-4e1d-80e2-8f55c3c19e2c" providerId="ADAL" clId="{C4288A24-A59C-2B48-AC0B-8E51072C827E}" dt="2021-10-19T00:24:48.623" v="180"/>
          <ac:inkMkLst>
            <pc:docMk/>
            <pc:sldMk cId="3122432309" sldId="316"/>
            <ac:inkMk id="48" creationId="{901FBF58-28E0-BD4E-95FA-393BBAD31DFD}"/>
          </ac:inkMkLst>
        </pc:inkChg>
        <pc:inkChg chg="add del topLvl">
          <ac:chgData name="Zhang Yifan" userId="c9b86b9a-8bad-4e1d-80e2-8f55c3c19e2c" providerId="ADAL" clId="{C4288A24-A59C-2B48-AC0B-8E51072C827E}" dt="2021-10-19T00:24:01.666" v="128"/>
          <ac:inkMkLst>
            <pc:docMk/>
            <pc:sldMk cId="3122432309" sldId="316"/>
            <ac:inkMk id="50" creationId="{FE941AC7-E516-4744-A6E2-51421FD16372}"/>
          </ac:inkMkLst>
        </pc:inkChg>
        <pc:inkChg chg="add del topLvl">
          <ac:chgData name="Zhang Yifan" userId="c9b86b9a-8bad-4e1d-80e2-8f55c3c19e2c" providerId="ADAL" clId="{C4288A24-A59C-2B48-AC0B-8E51072C827E}" dt="2021-10-19T00:24:01.200" v="127"/>
          <ac:inkMkLst>
            <pc:docMk/>
            <pc:sldMk cId="3122432309" sldId="316"/>
            <ac:inkMk id="51" creationId="{4D5205ED-1A4F-9D43-A480-7DD6623A021A}"/>
          </ac:inkMkLst>
        </pc:inkChg>
        <pc:inkChg chg="add topLvl">
          <ac:chgData name="Zhang Yifan" userId="c9b86b9a-8bad-4e1d-80e2-8f55c3c19e2c" providerId="ADAL" clId="{C4288A24-A59C-2B48-AC0B-8E51072C827E}" dt="2021-10-19T00:24:14.029" v="145"/>
          <ac:inkMkLst>
            <pc:docMk/>
            <pc:sldMk cId="3122432309" sldId="316"/>
            <ac:inkMk id="53" creationId="{9F032E9F-075F-8E4C-8EDA-EAA4E2B6A235}"/>
          </ac:inkMkLst>
        </pc:inkChg>
        <pc:inkChg chg="add topLvl">
          <ac:chgData name="Zhang Yifan" userId="c9b86b9a-8bad-4e1d-80e2-8f55c3c19e2c" providerId="ADAL" clId="{C4288A24-A59C-2B48-AC0B-8E51072C827E}" dt="2021-10-19T00:24:14.029" v="145"/>
          <ac:inkMkLst>
            <pc:docMk/>
            <pc:sldMk cId="3122432309" sldId="316"/>
            <ac:inkMk id="54" creationId="{40474031-9C45-B447-903F-8763448C7BA8}"/>
          </ac:inkMkLst>
        </pc:inkChg>
        <pc:inkChg chg="add topLvl">
          <ac:chgData name="Zhang Yifan" userId="c9b86b9a-8bad-4e1d-80e2-8f55c3c19e2c" providerId="ADAL" clId="{C4288A24-A59C-2B48-AC0B-8E51072C827E}" dt="2021-10-19T00:24:14.029" v="145"/>
          <ac:inkMkLst>
            <pc:docMk/>
            <pc:sldMk cId="3122432309" sldId="316"/>
            <ac:inkMk id="55" creationId="{21DB9449-D0BE-F541-B5B8-2CFDA7939BAB}"/>
          </ac:inkMkLst>
        </pc:inkChg>
        <pc:inkChg chg="add topLvl">
          <ac:chgData name="Zhang Yifan" userId="c9b86b9a-8bad-4e1d-80e2-8f55c3c19e2c" providerId="ADAL" clId="{C4288A24-A59C-2B48-AC0B-8E51072C827E}" dt="2021-10-19T00:24:14.029" v="145"/>
          <ac:inkMkLst>
            <pc:docMk/>
            <pc:sldMk cId="3122432309" sldId="316"/>
            <ac:inkMk id="56" creationId="{3797BBD2-29D8-3445-8328-F15698EC4791}"/>
          </ac:inkMkLst>
        </pc:inkChg>
        <pc:inkChg chg="add topLvl">
          <ac:chgData name="Zhang Yifan" userId="c9b86b9a-8bad-4e1d-80e2-8f55c3c19e2c" providerId="ADAL" clId="{C4288A24-A59C-2B48-AC0B-8E51072C827E}" dt="2021-10-19T00:24:14.029" v="145"/>
          <ac:inkMkLst>
            <pc:docMk/>
            <pc:sldMk cId="3122432309" sldId="316"/>
            <ac:inkMk id="57" creationId="{FEF7A167-D247-1E43-999D-3EC2A12D42F2}"/>
          </ac:inkMkLst>
        </pc:inkChg>
        <pc:inkChg chg="add topLvl">
          <ac:chgData name="Zhang Yifan" userId="c9b86b9a-8bad-4e1d-80e2-8f55c3c19e2c" providerId="ADAL" clId="{C4288A24-A59C-2B48-AC0B-8E51072C827E}" dt="2021-10-19T00:24:14.029" v="145"/>
          <ac:inkMkLst>
            <pc:docMk/>
            <pc:sldMk cId="3122432309" sldId="316"/>
            <ac:inkMk id="58" creationId="{53081218-06CF-5949-A155-E1C7772F8A63}"/>
          </ac:inkMkLst>
        </pc:inkChg>
        <pc:inkChg chg="add topLvl">
          <ac:chgData name="Zhang Yifan" userId="c9b86b9a-8bad-4e1d-80e2-8f55c3c19e2c" providerId="ADAL" clId="{C4288A24-A59C-2B48-AC0B-8E51072C827E}" dt="2021-10-19T00:24:14.029" v="145"/>
          <ac:inkMkLst>
            <pc:docMk/>
            <pc:sldMk cId="3122432309" sldId="316"/>
            <ac:inkMk id="59" creationId="{84464D22-9D87-8F47-A58A-ADBE714EBF07}"/>
          </ac:inkMkLst>
        </pc:inkChg>
        <pc:inkChg chg="add topLvl">
          <ac:chgData name="Zhang Yifan" userId="c9b86b9a-8bad-4e1d-80e2-8f55c3c19e2c" providerId="ADAL" clId="{C4288A24-A59C-2B48-AC0B-8E51072C827E}" dt="2021-10-19T00:24:14.029" v="145"/>
          <ac:inkMkLst>
            <pc:docMk/>
            <pc:sldMk cId="3122432309" sldId="316"/>
            <ac:inkMk id="60" creationId="{015059B4-12AA-884F-8CF8-920BCB7E2BAA}"/>
          </ac:inkMkLst>
        </pc:inkChg>
        <pc:inkChg chg="add">
          <ac:chgData name="Zhang Yifan" userId="c9b86b9a-8bad-4e1d-80e2-8f55c3c19e2c" providerId="ADAL" clId="{C4288A24-A59C-2B48-AC0B-8E51072C827E}" dt="2021-10-19T00:24:09.705" v="138"/>
          <ac:inkMkLst>
            <pc:docMk/>
            <pc:sldMk cId="3122432309" sldId="316"/>
            <ac:inkMk id="62" creationId="{A0926A0A-6FC7-AC49-AA66-26F2BB7F141E}"/>
          </ac:inkMkLst>
        </pc:inkChg>
        <pc:inkChg chg="add">
          <ac:chgData name="Zhang Yifan" userId="c9b86b9a-8bad-4e1d-80e2-8f55c3c19e2c" providerId="ADAL" clId="{C4288A24-A59C-2B48-AC0B-8E51072C827E}" dt="2021-10-19T00:24:10.099" v="139"/>
          <ac:inkMkLst>
            <pc:docMk/>
            <pc:sldMk cId="3122432309" sldId="316"/>
            <ac:inkMk id="63" creationId="{15310D4E-FB4F-2548-9031-92EC29D817F7}"/>
          </ac:inkMkLst>
        </pc:inkChg>
        <pc:inkChg chg="add">
          <ac:chgData name="Zhang Yifan" userId="c9b86b9a-8bad-4e1d-80e2-8f55c3c19e2c" providerId="ADAL" clId="{C4288A24-A59C-2B48-AC0B-8E51072C827E}" dt="2021-10-19T00:24:10.665" v="140"/>
          <ac:inkMkLst>
            <pc:docMk/>
            <pc:sldMk cId="3122432309" sldId="316"/>
            <ac:inkMk id="64" creationId="{2EC29880-9728-E745-AD41-6068DC67B387}"/>
          </ac:inkMkLst>
        </pc:inkChg>
        <pc:inkChg chg="add">
          <ac:chgData name="Zhang Yifan" userId="c9b86b9a-8bad-4e1d-80e2-8f55c3c19e2c" providerId="ADAL" clId="{C4288A24-A59C-2B48-AC0B-8E51072C827E}" dt="2021-10-19T00:24:11.440" v="141"/>
          <ac:inkMkLst>
            <pc:docMk/>
            <pc:sldMk cId="3122432309" sldId="316"/>
            <ac:inkMk id="65" creationId="{ABA8B135-B87F-B24B-9EA0-914F174DE5AD}"/>
          </ac:inkMkLst>
        </pc:inkChg>
        <pc:inkChg chg="add">
          <ac:chgData name="Zhang Yifan" userId="c9b86b9a-8bad-4e1d-80e2-8f55c3c19e2c" providerId="ADAL" clId="{C4288A24-A59C-2B48-AC0B-8E51072C827E}" dt="2021-10-19T00:24:12.057" v="142"/>
          <ac:inkMkLst>
            <pc:docMk/>
            <pc:sldMk cId="3122432309" sldId="316"/>
            <ac:inkMk id="66" creationId="{C0B7C318-C398-F84F-9753-9D3DC3727A11}"/>
          </ac:inkMkLst>
        </pc:inkChg>
        <pc:inkChg chg="add">
          <ac:chgData name="Zhang Yifan" userId="c9b86b9a-8bad-4e1d-80e2-8f55c3c19e2c" providerId="ADAL" clId="{C4288A24-A59C-2B48-AC0B-8E51072C827E}" dt="2021-10-19T00:24:12.565" v="143"/>
          <ac:inkMkLst>
            <pc:docMk/>
            <pc:sldMk cId="3122432309" sldId="316"/>
            <ac:inkMk id="67" creationId="{89240747-4316-5649-BBE5-4A5A6839A146}"/>
          </ac:inkMkLst>
        </pc:inkChg>
        <pc:inkChg chg="add">
          <ac:chgData name="Zhang Yifan" userId="c9b86b9a-8bad-4e1d-80e2-8f55c3c19e2c" providerId="ADAL" clId="{C4288A24-A59C-2B48-AC0B-8E51072C827E}" dt="2021-10-19T00:24:13.344" v="144"/>
          <ac:inkMkLst>
            <pc:docMk/>
            <pc:sldMk cId="3122432309" sldId="316"/>
            <ac:inkMk id="68" creationId="{4CBE7ADA-6755-DD4E-8577-94BC5969B947}"/>
          </ac:inkMkLst>
        </pc:inkChg>
        <pc:inkChg chg="add">
          <ac:chgData name="Zhang Yifan" userId="c9b86b9a-8bad-4e1d-80e2-8f55c3c19e2c" providerId="ADAL" clId="{C4288A24-A59C-2B48-AC0B-8E51072C827E}" dt="2021-10-19T00:24:51.252" v="181"/>
          <ac:inkMkLst>
            <pc:docMk/>
            <pc:sldMk cId="3122432309" sldId="316"/>
            <ac:inkMk id="70" creationId="{E2AC7D8E-81DE-7740-A862-39937FED3D16}"/>
          </ac:inkMkLst>
        </pc:inkChg>
        <pc:inkChg chg="add">
          <ac:chgData name="Zhang Yifan" userId="c9b86b9a-8bad-4e1d-80e2-8f55c3c19e2c" providerId="ADAL" clId="{C4288A24-A59C-2B48-AC0B-8E51072C827E}" dt="2021-10-19T00:24:52.088" v="182"/>
          <ac:inkMkLst>
            <pc:docMk/>
            <pc:sldMk cId="3122432309" sldId="316"/>
            <ac:inkMk id="71" creationId="{F2F3775F-EB1A-DE4C-A3E6-D6249333A801}"/>
          </ac:inkMkLst>
        </pc:inkChg>
        <pc:inkChg chg="add">
          <ac:chgData name="Zhang Yifan" userId="c9b86b9a-8bad-4e1d-80e2-8f55c3c19e2c" providerId="ADAL" clId="{C4288A24-A59C-2B48-AC0B-8E51072C827E}" dt="2021-10-19T00:24:53.302" v="183"/>
          <ac:inkMkLst>
            <pc:docMk/>
            <pc:sldMk cId="3122432309" sldId="316"/>
            <ac:inkMk id="72" creationId="{463BDB1D-6903-EB4D-9808-86F01400AAB1}"/>
          </ac:inkMkLst>
        </pc:inkChg>
        <pc:inkChg chg="add del">
          <ac:chgData name="Zhang Yifan" userId="c9b86b9a-8bad-4e1d-80e2-8f55c3c19e2c" providerId="ADAL" clId="{C4288A24-A59C-2B48-AC0B-8E51072C827E}" dt="2021-10-19T01:56:02.278" v="945" actId="7634"/>
          <ac:inkMkLst>
            <pc:docMk/>
            <pc:sldMk cId="3122432309" sldId="316"/>
            <ac:inkMk id="73" creationId="{C326B741-71E7-A846-9BD9-F5B2CEB5F1E9}"/>
          </ac:inkMkLst>
        </pc:inkChg>
      </pc:sldChg>
      <pc:sldChg chg="addSp delSp">
        <pc:chgData name="Zhang Yifan" userId="c9b86b9a-8bad-4e1d-80e2-8f55c3c19e2c" providerId="ADAL" clId="{C4288A24-A59C-2B48-AC0B-8E51072C827E}" dt="2021-10-19T00:27:08.567" v="310"/>
        <pc:sldMkLst>
          <pc:docMk/>
          <pc:sldMk cId="541618056" sldId="317"/>
        </pc:sldMkLst>
        <pc:grpChg chg="add del">
          <ac:chgData name="Zhang Yifan" userId="c9b86b9a-8bad-4e1d-80e2-8f55c3c19e2c" providerId="ADAL" clId="{C4288A24-A59C-2B48-AC0B-8E51072C827E}" dt="2021-10-19T00:24:25.702" v="155"/>
          <ac:grpSpMkLst>
            <pc:docMk/>
            <pc:sldMk cId="541618056" sldId="317"/>
            <ac:grpSpMk id="39" creationId="{7D2CF6E9-4E6F-E74E-A741-780953F0D103}"/>
          </ac:grpSpMkLst>
        </pc:grpChg>
        <pc:grpChg chg="add">
          <ac:chgData name="Zhang Yifan" userId="c9b86b9a-8bad-4e1d-80e2-8f55c3c19e2c" providerId="ADAL" clId="{C4288A24-A59C-2B48-AC0B-8E51072C827E}" dt="2021-10-19T00:24:31.409" v="163"/>
          <ac:grpSpMkLst>
            <pc:docMk/>
            <pc:sldMk cId="541618056" sldId="317"/>
            <ac:grpSpMk id="46" creationId="{56E62CF0-F67B-B241-8A11-C9CAE6D658DE}"/>
          </ac:grpSpMkLst>
        </pc:grpChg>
        <pc:grpChg chg="add">
          <ac:chgData name="Zhang Yifan" userId="c9b86b9a-8bad-4e1d-80e2-8f55c3c19e2c" providerId="ADAL" clId="{C4288A24-A59C-2B48-AC0B-8E51072C827E}" dt="2021-10-19T00:24:34.574" v="170"/>
          <ac:grpSpMkLst>
            <pc:docMk/>
            <pc:sldMk cId="541618056" sldId="317"/>
            <ac:grpSpMk id="53" creationId="{E9CF5FD6-DB92-CA40-98DC-9158DB147C03}"/>
          </ac:grpSpMkLst>
        </pc:grpChg>
        <pc:grpChg chg="add del">
          <ac:chgData name="Zhang Yifan" userId="c9b86b9a-8bad-4e1d-80e2-8f55c3c19e2c" providerId="ADAL" clId="{C4288A24-A59C-2B48-AC0B-8E51072C827E}" dt="2021-10-19T00:25:00.487" v="190"/>
          <ac:grpSpMkLst>
            <pc:docMk/>
            <pc:sldMk cId="541618056" sldId="317"/>
            <ac:grpSpMk id="60" creationId="{E7D3F5BF-539C-7D4E-86BD-5E9AF74B07CC}"/>
          </ac:grpSpMkLst>
        </pc:grpChg>
        <pc:grpChg chg="add">
          <ac:chgData name="Zhang Yifan" userId="c9b86b9a-8bad-4e1d-80e2-8f55c3c19e2c" providerId="ADAL" clId="{C4288A24-A59C-2B48-AC0B-8E51072C827E}" dt="2021-10-19T00:25:00.487" v="190"/>
          <ac:grpSpMkLst>
            <pc:docMk/>
            <pc:sldMk cId="541618056" sldId="317"/>
            <ac:grpSpMk id="64" creationId="{5C785949-D628-3844-AFAF-698CCCDD0534}"/>
          </ac:grpSpMkLst>
        </pc:grpChg>
        <pc:grpChg chg="add del">
          <ac:chgData name="Zhang Yifan" userId="c9b86b9a-8bad-4e1d-80e2-8f55c3c19e2c" providerId="ADAL" clId="{C4288A24-A59C-2B48-AC0B-8E51072C827E}" dt="2021-10-19T00:25:14.401" v="202"/>
          <ac:grpSpMkLst>
            <pc:docMk/>
            <pc:sldMk cId="541618056" sldId="317"/>
            <ac:grpSpMk id="73" creationId="{E3698280-2635-D84C-AA94-0A1A444B5CF2}"/>
          </ac:grpSpMkLst>
        </pc:grpChg>
        <pc:grpChg chg="add del">
          <ac:chgData name="Zhang Yifan" userId="c9b86b9a-8bad-4e1d-80e2-8f55c3c19e2c" providerId="ADAL" clId="{C4288A24-A59C-2B48-AC0B-8E51072C827E}" dt="2021-10-19T00:25:17.355" v="207"/>
          <ac:grpSpMkLst>
            <pc:docMk/>
            <pc:sldMk cId="541618056" sldId="317"/>
            <ac:grpSpMk id="76" creationId="{0C157360-AF64-614D-B282-9AF2CED4F524}"/>
          </ac:grpSpMkLst>
        </pc:grpChg>
        <pc:grpChg chg="add">
          <ac:chgData name="Zhang Yifan" userId="c9b86b9a-8bad-4e1d-80e2-8f55c3c19e2c" providerId="ADAL" clId="{C4288A24-A59C-2B48-AC0B-8E51072C827E}" dt="2021-10-19T00:25:17.355" v="207"/>
          <ac:grpSpMkLst>
            <pc:docMk/>
            <pc:sldMk cId="541618056" sldId="317"/>
            <ac:grpSpMk id="81" creationId="{109F71BC-AEF9-0943-BDC5-ED01DAE94FEF}"/>
          </ac:grpSpMkLst>
        </pc:grpChg>
        <pc:grpChg chg="add del">
          <ac:chgData name="Zhang Yifan" userId="c9b86b9a-8bad-4e1d-80e2-8f55c3c19e2c" providerId="ADAL" clId="{C4288A24-A59C-2B48-AC0B-8E51072C827E}" dt="2021-10-19T00:25:24.409" v="218"/>
          <ac:grpSpMkLst>
            <pc:docMk/>
            <pc:sldMk cId="541618056" sldId="317"/>
            <ac:grpSpMk id="90" creationId="{E7617C40-16CE-0C43-9F2B-BAD5F350E2D0}"/>
          </ac:grpSpMkLst>
        </pc:grpChg>
        <pc:grpChg chg="add del">
          <ac:chgData name="Zhang Yifan" userId="c9b86b9a-8bad-4e1d-80e2-8f55c3c19e2c" providerId="ADAL" clId="{C4288A24-A59C-2B48-AC0B-8E51072C827E}" dt="2021-10-19T00:25:27.640" v="223"/>
          <ac:grpSpMkLst>
            <pc:docMk/>
            <pc:sldMk cId="541618056" sldId="317"/>
            <ac:grpSpMk id="92" creationId="{E69C8E77-0429-1B45-AE54-4CDA96F89B2C}"/>
          </ac:grpSpMkLst>
        </pc:grpChg>
        <pc:grpChg chg="add">
          <ac:chgData name="Zhang Yifan" userId="c9b86b9a-8bad-4e1d-80e2-8f55c3c19e2c" providerId="ADAL" clId="{C4288A24-A59C-2B48-AC0B-8E51072C827E}" dt="2021-10-19T00:25:27.640" v="223"/>
          <ac:grpSpMkLst>
            <pc:docMk/>
            <pc:sldMk cId="541618056" sldId="317"/>
            <ac:grpSpMk id="97" creationId="{3C898449-2F68-964A-AF86-A5AD26720CE4}"/>
          </ac:grpSpMkLst>
        </pc:grpChg>
        <pc:grpChg chg="add del">
          <ac:chgData name="Zhang Yifan" userId="c9b86b9a-8bad-4e1d-80e2-8f55c3c19e2c" providerId="ADAL" clId="{C4288A24-A59C-2B48-AC0B-8E51072C827E}" dt="2021-10-19T00:25:47.235" v="233"/>
          <ac:grpSpMkLst>
            <pc:docMk/>
            <pc:sldMk cId="541618056" sldId="317"/>
            <ac:grpSpMk id="106" creationId="{C92DE002-8955-A746-A706-0E6D936DC235}"/>
          </ac:grpSpMkLst>
        </pc:grpChg>
        <pc:grpChg chg="add">
          <ac:chgData name="Zhang Yifan" userId="c9b86b9a-8bad-4e1d-80e2-8f55c3c19e2c" providerId="ADAL" clId="{C4288A24-A59C-2B48-AC0B-8E51072C827E}" dt="2021-10-19T00:25:57.202" v="248"/>
          <ac:grpSpMkLst>
            <pc:docMk/>
            <pc:sldMk cId="541618056" sldId="317"/>
            <ac:grpSpMk id="114" creationId="{91A57470-07EA-D74B-882A-B80FE3731749}"/>
          </ac:grpSpMkLst>
        </pc:grpChg>
        <pc:grpChg chg="add del">
          <ac:chgData name="Zhang Yifan" userId="c9b86b9a-8bad-4e1d-80e2-8f55c3c19e2c" providerId="ADAL" clId="{C4288A24-A59C-2B48-AC0B-8E51072C827E}" dt="2021-10-19T00:26:02.873" v="253"/>
          <ac:grpSpMkLst>
            <pc:docMk/>
            <pc:sldMk cId="541618056" sldId="317"/>
            <ac:grpSpMk id="118" creationId="{5EA4E9B6-E1BF-9D46-832B-94B73EC22290}"/>
          </ac:grpSpMkLst>
        </pc:grpChg>
        <pc:grpChg chg="add del">
          <ac:chgData name="Zhang Yifan" userId="c9b86b9a-8bad-4e1d-80e2-8f55c3c19e2c" providerId="ADAL" clId="{C4288A24-A59C-2B48-AC0B-8E51072C827E}" dt="2021-10-19T00:26:07.911" v="264"/>
          <ac:grpSpMkLst>
            <pc:docMk/>
            <pc:sldMk cId="541618056" sldId="317"/>
            <ac:grpSpMk id="126" creationId="{07DF0102-6949-114E-A25F-FF9C92B1A26C}"/>
          </ac:grpSpMkLst>
        </pc:grpChg>
        <pc:grpChg chg="add del">
          <ac:chgData name="Zhang Yifan" userId="c9b86b9a-8bad-4e1d-80e2-8f55c3c19e2c" providerId="ADAL" clId="{C4288A24-A59C-2B48-AC0B-8E51072C827E}" dt="2021-10-19T00:26:16.812" v="280"/>
          <ac:grpSpMkLst>
            <pc:docMk/>
            <pc:sldMk cId="541618056" sldId="317"/>
            <ac:grpSpMk id="133" creationId="{4A10F916-BF84-844B-A4D3-922183F32D5F}"/>
          </ac:grpSpMkLst>
        </pc:grpChg>
        <pc:grpChg chg="add">
          <ac:chgData name="Zhang Yifan" userId="c9b86b9a-8bad-4e1d-80e2-8f55c3c19e2c" providerId="ADAL" clId="{C4288A24-A59C-2B48-AC0B-8E51072C827E}" dt="2021-10-19T00:26:16.812" v="280"/>
          <ac:grpSpMkLst>
            <pc:docMk/>
            <pc:sldMk cId="541618056" sldId="317"/>
            <ac:grpSpMk id="136" creationId="{424B733B-EE08-254D-A8E9-3F885690BF8E}"/>
          </ac:grpSpMkLst>
        </pc:grpChg>
        <pc:grpChg chg="add">
          <ac:chgData name="Zhang Yifan" userId="c9b86b9a-8bad-4e1d-80e2-8f55c3c19e2c" providerId="ADAL" clId="{C4288A24-A59C-2B48-AC0B-8E51072C827E}" dt="2021-10-19T00:26:24.953" v="287"/>
          <ac:grpSpMkLst>
            <pc:docMk/>
            <pc:sldMk cId="541618056" sldId="317"/>
            <ac:grpSpMk id="143" creationId="{D431AD4A-68E6-BE44-A588-C577F7941F11}"/>
          </ac:grpSpMkLst>
        </pc:grpChg>
        <pc:grpChg chg="add">
          <ac:chgData name="Zhang Yifan" userId="c9b86b9a-8bad-4e1d-80e2-8f55c3c19e2c" providerId="ADAL" clId="{C4288A24-A59C-2B48-AC0B-8E51072C827E}" dt="2021-10-19T00:26:26.182" v="290"/>
          <ac:grpSpMkLst>
            <pc:docMk/>
            <pc:sldMk cId="541618056" sldId="317"/>
            <ac:grpSpMk id="146" creationId="{AE0A219F-BD26-EA46-9251-782FFAA1D73F}"/>
          </ac:grpSpMkLst>
        </pc:grpChg>
        <pc:grpChg chg="add">
          <ac:chgData name="Zhang Yifan" userId="c9b86b9a-8bad-4e1d-80e2-8f55c3c19e2c" providerId="ADAL" clId="{C4288A24-A59C-2B48-AC0B-8E51072C827E}" dt="2021-10-19T00:26:30.830" v="295"/>
          <ac:grpSpMkLst>
            <pc:docMk/>
            <pc:sldMk cId="541618056" sldId="317"/>
            <ac:grpSpMk id="151" creationId="{6BE2653E-5284-154D-AC3D-F8EFF2F3A2E8}"/>
          </ac:grpSpMkLst>
        </pc:grpChg>
        <pc:grpChg chg="add">
          <ac:chgData name="Zhang Yifan" userId="c9b86b9a-8bad-4e1d-80e2-8f55c3c19e2c" providerId="ADAL" clId="{C4288A24-A59C-2B48-AC0B-8E51072C827E}" dt="2021-10-19T00:26:34.521" v="300"/>
          <ac:grpSpMkLst>
            <pc:docMk/>
            <pc:sldMk cId="541618056" sldId="317"/>
            <ac:grpSpMk id="156" creationId="{318CA77C-EA8F-EB47-9A38-1306AECABFAB}"/>
          </ac:grpSpMkLst>
        </pc:grpChg>
        <pc:grpChg chg="add del">
          <ac:chgData name="Zhang Yifan" userId="c9b86b9a-8bad-4e1d-80e2-8f55c3c19e2c" providerId="ADAL" clId="{C4288A24-A59C-2B48-AC0B-8E51072C827E}" dt="2021-10-19T00:26:56.251" v="305"/>
          <ac:grpSpMkLst>
            <pc:docMk/>
            <pc:sldMk cId="541618056" sldId="317"/>
            <ac:grpSpMk id="160" creationId="{443D81BE-6E81-1A4D-B48D-7B1926BB98B0}"/>
          </ac:grpSpMkLst>
        </pc:grpChg>
        <pc:grpChg chg="add">
          <ac:chgData name="Zhang Yifan" userId="c9b86b9a-8bad-4e1d-80e2-8f55c3c19e2c" providerId="ADAL" clId="{C4288A24-A59C-2B48-AC0B-8E51072C827E}" dt="2021-10-19T00:27:08.567" v="310"/>
          <ac:grpSpMkLst>
            <pc:docMk/>
            <pc:sldMk cId="541618056" sldId="317"/>
            <ac:grpSpMk id="164" creationId="{9E237B90-A62F-3D49-9EF5-4701801B457A}"/>
          </ac:grpSpMkLst>
        </pc:grpChg>
        <pc:inkChg chg="add del">
          <ac:chgData name="Zhang Yifan" userId="c9b86b9a-8bad-4e1d-80e2-8f55c3c19e2c" providerId="ADAL" clId="{C4288A24-A59C-2B48-AC0B-8E51072C827E}" dt="2021-10-19T00:24:25.697" v="154"/>
          <ac:inkMkLst>
            <pc:docMk/>
            <pc:sldMk cId="541618056" sldId="317"/>
            <ac:inkMk id="15" creationId="{DD8920B9-59E2-294C-ABAF-8649080D52B2}"/>
          </ac:inkMkLst>
        </pc:inkChg>
        <pc:inkChg chg="add del topLvl">
          <ac:chgData name="Zhang Yifan" userId="c9b86b9a-8bad-4e1d-80e2-8f55c3c19e2c" providerId="ADAL" clId="{C4288A24-A59C-2B48-AC0B-8E51072C827E}" dt="2021-10-19T00:24:25.705" v="156"/>
          <ac:inkMkLst>
            <pc:docMk/>
            <pc:sldMk cId="541618056" sldId="317"/>
            <ac:inkMk id="16" creationId="{331CB3FC-8F2F-334B-83C6-232D2E596FD0}"/>
          </ac:inkMkLst>
        </pc:inkChg>
        <pc:inkChg chg="add del">
          <ac:chgData name="Zhang Yifan" userId="c9b86b9a-8bad-4e1d-80e2-8f55c3c19e2c" providerId="ADAL" clId="{C4288A24-A59C-2B48-AC0B-8E51072C827E}" dt="2021-10-19T00:24:25.691" v="153"/>
          <ac:inkMkLst>
            <pc:docMk/>
            <pc:sldMk cId="541618056" sldId="317"/>
            <ac:inkMk id="36" creationId="{981D3DF8-C5EB-0045-AF9B-2CFA91C94054}"/>
          </ac:inkMkLst>
        </pc:inkChg>
        <pc:inkChg chg="add del topLvl">
          <ac:chgData name="Zhang Yifan" userId="c9b86b9a-8bad-4e1d-80e2-8f55c3c19e2c" providerId="ADAL" clId="{C4288A24-A59C-2B48-AC0B-8E51072C827E}" dt="2021-10-19T00:24:25.702" v="155"/>
          <ac:inkMkLst>
            <pc:docMk/>
            <pc:sldMk cId="541618056" sldId="317"/>
            <ac:inkMk id="37" creationId="{32F9DD05-9A84-E545-A7A0-63699910FE1D}"/>
          </ac:inkMkLst>
        </pc:inkChg>
        <pc:inkChg chg="add del">
          <ac:chgData name="Zhang Yifan" userId="c9b86b9a-8bad-4e1d-80e2-8f55c3c19e2c" providerId="ADAL" clId="{C4288A24-A59C-2B48-AC0B-8E51072C827E}" dt="2021-10-19T00:24:25.681" v="152"/>
          <ac:inkMkLst>
            <pc:docMk/>
            <pc:sldMk cId="541618056" sldId="317"/>
            <ac:inkMk id="38" creationId="{E0B112A1-ACA4-974C-B07C-ED5A509FA54E}"/>
          </ac:inkMkLst>
        </pc:inkChg>
        <pc:inkChg chg="add">
          <ac:chgData name="Zhang Yifan" userId="c9b86b9a-8bad-4e1d-80e2-8f55c3c19e2c" providerId="ADAL" clId="{C4288A24-A59C-2B48-AC0B-8E51072C827E}" dt="2021-10-19T00:24:28.751" v="157"/>
          <ac:inkMkLst>
            <pc:docMk/>
            <pc:sldMk cId="541618056" sldId="317"/>
            <ac:inkMk id="40" creationId="{0ED8618B-7B0F-9C4B-9DCB-219A6D5F0BD9}"/>
          </ac:inkMkLst>
        </pc:inkChg>
        <pc:inkChg chg="add">
          <ac:chgData name="Zhang Yifan" userId="c9b86b9a-8bad-4e1d-80e2-8f55c3c19e2c" providerId="ADAL" clId="{C4288A24-A59C-2B48-AC0B-8E51072C827E}" dt="2021-10-19T00:24:29.062" v="158"/>
          <ac:inkMkLst>
            <pc:docMk/>
            <pc:sldMk cId="541618056" sldId="317"/>
            <ac:inkMk id="41" creationId="{69B2A3FA-C630-AE4F-8BB6-198B10F2656F}"/>
          </ac:inkMkLst>
        </pc:inkChg>
        <pc:inkChg chg="add">
          <ac:chgData name="Zhang Yifan" userId="c9b86b9a-8bad-4e1d-80e2-8f55c3c19e2c" providerId="ADAL" clId="{C4288A24-A59C-2B48-AC0B-8E51072C827E}" dt="2021-10-19T00:24:29.586" v="159"/>
          <ac:inkMkLst>
            <pc:docMk/>
            <pc:sldMk cId="541618056" sldId="317"/>
            <ac:inkMk id="42" creationId="{FF7CF4B2-8CFB-5C4E-8D4D-C2121B2CE0D8}"/>
          </ac:inkMkLst>
        </pc:inkChg>
        <pc:inkChg chg="add">
          <ac:chgData name="Zhang Yifan" userId="c9b86b9a-8bad-4e1d-80e2-8f55c3c19e2c" providerId="ADAL" clId="{C4288A24-A59C-2B48-AC0B-8E51072C827E}" dt="2021-10-19T00:24:30.086" v="160"/>
          <ac:inkMkLst>
            <pc:docMk/>
            <pc:sldMk cId="541618056" sldId="317"/>
            <ac:inkMk id="43" creationId="{C8EC4D54-04CA-8C48-A62F-C1AF672D611F}"/>
          </ac:inkMkLst>
        </pc:inkChg>
        <pc:inkChg chg="add">
          <ac:chgData name="Zhang Yifan" userId="c9b86b9a-8bad-4e1d-80e2-8f55c3c19e2c" providerId="ADAL" clId="{C4288A24-A59C-2B48-AC0B-8E51072C827E}" dt="2021-10-19T00:24:30.484" v="161"/>
          <ac:inkMkLst>
            <pc:docMk/>
            <pc:sldMk cId="541618056" sldId="317"/>
            <ac:inkMk id="44" creationId="{E4E22133-5009-9441-B978-840626BE6D47}"/>
          </ac:inkMkLst>
        </pc:inkChg>
        <pc:inkChg chg="add del">
          <ac:chgData name="Zhang Yifan" userId="c9b86b9a-8bad-4e1d-80e2-8f55c3c19e2c" providerId="ADAL" clId="{C4288A24-A59C-2B48-AC0B-8E51072C827E}" dt="2021-10-19T00:24:55.747" v="184"/>
          <ac:inkMkLst>
            <pc:docMk/>
            <pc:sldMk cId="541618056" sldId="317"/>
            <ac:inkMk id="45" creationId="{69A6ACE3-3897-2B4E-B246-FAB944471533}"/>
          </ac:inkMkLst>
        </pc:inkChg>
        <pc:inkChg chg="add">
          <ac:chgData name="Zhang Yifan" userId="c9b86b9a-8bad-4e1d-80e2-8f55c3c19e2c" providerId="ADAL" clId="{C4288A24-A59C-2B48-AC0B-8E51072C827E}" dt="2021-10-19T00:24:31.909" v="164"/>
          <ac:inkMkLst>
            <pc:docMk/>
            <pc:sldMk cId="541618056" sldId="317"/>
            <ac:inkMk id="47" creationId="{B2543583-B4A2-6948-92C3-42751FFBACCD}"/>
          </ac:inkMkLst>
        </pc:inkChg>
        <pc:inkChg chg="add">
          <ac:chgData name="Zhang Yifan" userId="c9b86b9a-8bad-4e1d-80e2-8f55c3c19e2c" providerId="ADAL" clId="{C4288A24-A59C-2B48-AC0B-8E51072C827E}" dt="2021-10-19T00:24:32.188" v="165"/>
          <ac:inkMkLst>
            <pc:docMk/>
            <pc:sldMk cId="541618056" sldId="317"/>
            <ac:inkMk id="48" creationId="{5E7248BD-F06E-544C-B641-0F05A31CADA5}"/>
          </ac:inkMkLst>
        </pc:inkChg>
        <pc:inkChg chg="add">
          <ac:chgData name="Zhang Yifan" userId="c9b86b9a-8bad-4e1d-80e2-8f55c3c19e2c" providerId="ADAL" clId="{C4288A24-A59C-2B48-AC0B-8E51072C827E}" dt="2021-10-19T00:24:32.669" v="166"/>
          <ac:inkMkLst>
            <pc:docMk/>
            <pc:sldMk cId="541618056" sldId="317"/>
            <ac:inkMk id="49" creationId="{4F9582DA-88CC-2342-BA80-926B6BA4102C}"/>
          </ac:inkMkLst>
        </pc:inkChg>
        <pc:inkChg chg="add">
          <ac:chgData name="Zhang Yifan" userId="c9b86b9a-8bad-4e1d-80e2-8f55c3c19e2c" providerId="ADAL" clId="{C4288A24-A59C-2B48-AC0B-8E51072C827E}" dt="2021-10-19T00:24:33.192" v="167"/>
          <ac:inkMkLst>
            <pc:docMk/>
            <pc:sldMk cId="541618056" sldId="317"/>
            <ac:inkMk id="50" creationId="{44168655-7FA1-1C4F-9997-A6E3E4079FEC}"/>
          </ac:inkMkLst>
        </pc:inkChg>
        <pc:inkChg chg="add">
          <ac:chgData name="Zhang Yifan" userId="c9b86b9a-8bad-4e1d-80e2-8f55c3c19e2c" providerId="ADAL" clId="{C4288A24-A59C-2B48-AC0B-8E51072C827E}" dt="2021-10-19T00:24:33.635" v="168"/>
          <ac:inkMkLst>
            <pc:docMk/>
            <pc:sldMk cId="541618056" sldId="317"/>
            <ac:inkMk id="51" creationId="{1BE7C5AA-E396-A546-A2E0-ED5C8C956E31}"/>
          </ac:inkMkLst>
        </pc:inkChg>
        <pc:inkChg chg="add del">
          <ac:chgData name="Zhang Yifan" userId="c9b86b9a-8bad-4e1d-80e2-8f55c3c19e2c" providerId="ADAL" clId="{C4288A24-A59C-2B48-AC0B-8E51072C827E}" dt="2021-10-19T00:24:56.307" v="185"/>
          <ac:inkMkLst>
            <pc:docMk/>
            <pc:sldMk cId="541618056" sldId="317"/>
            <ac:inkMk id="52" creationId="{CBEC9DDB-9178-EC40-9D5C-B33ADEDD2D92}"/>
          </ac:inkMkLst>
        </pc:inkChg>
        <pc:inkChg chg="add topLvl">
          <ac:chgData name="Zhang Yifan" userId="c9b86b9a-8bad-4e1d-80e2-8f55c3c19e2c" providerId="ADAL" clId="{C4288A24-A59C-2B48-AC0B-8E51072C827E}" dt="2021-10-19T00:25:00.487" v="190"/>
          <ac:inkMkLst>
            <pc:docMk/>
            <pc:sldMk cId="541618056" sldId="317"/>
            <ac:inkMk id="54" creationId="{D25557AE-BE13-3E47-955E-04049C36A02F}"/>
          </ac:inkMkLst>
        </pc:inkChg>
        <pc:inkChg chg="add topLvl">
          <ac:chgData name="Zhang Yifan" userId="c9b86b9a-8bad-4e1d-80e2-8f55c3c19e2c" providerId="ADAL" clId="{C4288A24-A59C-2B48-AC0B-8E51072C827E}" dt="2021-10-19T00:25:00.487" v="190"/>
          <ac:inkMkLst>
            <pc:docMk/>
            <pc:sldMk cId="541618056" sldId="317"/>
            <ac:inkMk id="55" creationId="{8B9CCD8A-4E49-1A4D-ABDE-B632526B656A}"/>
          </ac:inkMkLst>
        </pc:inkChg>
        <pc:inkChg chg="add topLvl">
          <ac:chgData name="Zhang Yifan" userId="c9b86b9a-8bad-4e1d-80e2-8f55c3c19e2c" providerId="ADAL" clId="{C4288A24-A59C-2B48-AC0B-8E51072C827E}" dt="2021-10-19T00:25:00.487" v="190"/>
          <ac:inkMkLst>
            <pc:docMk/>
            <pc:sldMk cId="541618056" sldId="317"/>
            <ac:inkMk id="56" creationId="{5FE429C9-799B-064F-8A70-CDAA73E383A4}"/>
          </ac:inkMkLst>
        </pc:inkChg>
        <pc:inkChg chg="add topLvl">
          <ac:chgData name="Zhang Yifan" userId="c9b86b9a-8bad-4e1d-80e2-8f55c3c19e2c" providerId="ADAL" clId="{C4288A24-A59C-2B48-AC0B-8E51072C827E}" dt="2021-10-19T00:25:00.487" v="190"/>
          <ac:inkMkLst>
            <pc:docMk/>
            <pc:sldMk cId="541618056" sldId="317"/>
            <ac:inkMk id="57" creationId="{BBEEB219-7549-5742-AD2E-2092F9BB0640}"/>
          </ac:inkMkLst>
        </pc:inkChg>
        <pc:inkChg chg="add topLvl">
          <ac:chgData name="Zhang Yifan" userId="c9b86b9a-8bad-4e1d-80e2-8f55c3c19e2c" providerId="ADAL" clId="{C4288A24-A59C-2B48-AC0B-8E51072C827E}" dt="2021-10-19T00:25:00.487" v="190"/>
          <ac:inkMkLst>
            <pc:docMk/>
            <pc:sldMk cId="541618056" sldId="317"/>
            <ac:inkMk id="58" creationId="{4099E94B-2A8E-D446-97B1-A32AA3BE1A23}"/>
          </ac:inkMkLst>
        </pc:inkChg>
        <pc:inkChg chg="add del">
          <ac:chgData name="Zhang Yifan" userId="c9b86b9a-8bad-4e1d-80e2-8f55c3c19e2c" providerId="ADAL" clId="{C4288A24-A59C-2B48-AC0B-8E51072C827E}" dt="2021-10-19T00:24:56.785" v="186"/>
          <ac:inkMkLst>
            <pc:docMk/>
            <pc:sldMk cId="541618056" sldId="317"/>
            <ac:inkMk id="59" creationId="{FBB5B5CA-1D5D-754C-80FD-A1AFD5032396}"/>
          </ac:inkMkLst>
        </pc:inkChg>
        <pc:inkChg chg="add">
          <ac:chgData name="Zhang Yifan" userId="c9b86b9a-8bad-4e1d-80e2-8f55c3c19e2c" providerId="ADAL" clId="{C4288A24-A59C-2B48-AC0B-8E51072C827E}" dt="2021-10-19T00:24:58.548" v="187"/>
          <ac:inkMkLst>
            <pc:docMk/>
            <pc:sldMk cId="541618056" sldId="317"/>
            <ac:inkMk id="61" creationId="{400D510C-0141-0B4B-9B04-0AE7426C6B25}"/>
          </ac:inkMkLst>
        </pc:inkChg>
        <pc:inkChg chg="add">
          <ac:chgData name="Zhang Yifan" userId="c9b86b9a-8bad-4e1d-80e2-8f55c3c19e2c" providerId="ADAL" clId="{C4288A24-A59C-2B48-AC0B-8E51072C827E}" dt="2021-10-19T00:24:59.175" v="188"/>
          <ac:inkMkLst>
            <pc:docMk/>
            <pc:sldMk cId="541618056" sldId="317"/>
            <ac:inkMk id="62" creationId="{346ED4AC-D6E9-0B47-9C07-284F3BE787B7}"/>
          </ac:inkMkLst>
        </pc:inkChg>
        <pc:inkChg chg="add">
          <ac:chgData name="Zhang Yifan" userId="c9b86b9a-8bad-4e1d-80e2-8f55c3c19e2c" providerId="ADAL" clId="{C4288A24-A59C-2B48-AC0B-8E51072C827E}" dt="2021-10-19T00:24:59.919" v="189"/>
          <ac:inkMkLst>
            <pc:docMk/>
            <pc:sldMk cId="541618056" sldId="317"/>
            <ac:inkMk id="63" creationId="{FC90F345-A4D2-D749-B56C-0516D4AAC7DE}"/>
          </ac:inkMkLst>
        </pc:inkChg>
        <pc:inkChg chg="add topLvl">
          <ac:chgData name="Zhang Yifan" userId="c9b86b9a-8bad-4e1d-80e2-8f55c3c19e2c" providerId="ADAL" clId="{C4288A24-A59C-2B48-AC0B-8E51072C827E}" dt="2021-10-19T00:25:17.355" v="207"/>
          <ac:inkMkLst>
            <pc:docMk/>
            <pc:sldMk cId="541618056" sldId="317"/>
            <ac:inkMk id="65" creationId="{6E425746-3F2D-8949-A4EF-CDE3E16ABB02}"/>
          </ac:inkMkLst>
        </pc:inkChg>
        <pc:inkChg chg="add topLvl">
          <ac:chgData name="Zhang Yifan" userId="c9b86b9a-8bad-4e1d-80e2-8f55c3c19e2c" providerId="ADAL" clId="{C4288A24-A59C-2B48-AC0B-8E51072C827E}" dt="2021-10-19T00:25:17.355" v="207"/>
          <ac:inkMkLst>
            <pc:docMk/>
            <pc:sldMk cId="541618056" sldId="317"/>
            <ac:inkMk id="66" creationId="{A4AC6804-001D-FD49-BC90-E215BB93343D}"/>
          </ac:inkMkLst>
        </pc:inkChg>
        <pc:inkChg chg="add topLvl">
          <ac:chgData name="Zhang Yifan" userId="c9b86b9a-8bad-4e1d-80e2-8f55c3c19e2c" providerId="ADAL" clId="{C4288A24-A59C-2B48-AC0B-8E51072C827E}" dt="2021-10-19T00:25:17.355" v="207"/>
          <ac:inkMkLst>
            <pc:docMk/>
            <pc:sldMk cId="541618056" sldId="317"/>
            <ac:inkMk id="67" creationId="{618422FA-B541-8D4E-B314-83A4DD491092}"/>
          </ac:inkMkLst>
        </pc:inkChg>
        <pc:inkChg chg="add topLvl">
          <ac:chgData name="Zhang Yifan" userId="c9b86b9a-8bad-4e1d-80e2-8f55c3c19e2c" providerId="ADAL" clId="{C4288A24-A59C-2B48-AC0B-8E51072C827E}" dt="2021-10-19T00:25:17.355" v="207"/>
          <ac:inkMkLst>
            <pc:docMk/>
            <pc:sldMk cId="541618056" sldId="317"/>
            <ac:inkMk id="68" creationId="{BA5F0A6F-B26F-CF43-9591-B23C6CABDFBB}"/>
          </ac:inkMkLst>
        </pc:inkChg>
        <pc:inkChg chg="add topLvl">
          <ac:chgData name="Zhang Yifan" userId="c9b86b9a-8bad-4e1d-80e2-8f55c3c19e2c" providerId="ADAL" clId="{C4288A24-A59C-2B48-AC0B-8E51072C827E}" dt="2021-10-19T00:25:17.355" v="207"/>
          <ac:inkMkLst>
            <pc:docMk/>
            <pc:sldMk cId="541618056" sldId="317"/>
            <ac:inkMk id="69" creationId="{93289A89-C352-0E4F-8DC0-0A3049A8AF27}"/>
          </ac:inkMkLst>
        </pc:inkChg>
        <pc:inkChg chg="add topLvl">
          <ac:chgData name="Zhang Yifan" userId="c9b86b9a-8bad-4e1d-80e2-8f55c3c19e2c" providerId="ADAL" clId="{C4288A24-A59C-2B48-AC0B-8E51072C827E}" dt="2021-10-19T00:25:17.355" v="207"/>
          <ac:inkMkLst>
            <pc:docMk/>
            <pc:sldMk cId="541618056" sldId="317"/>
            <ac:inkMk id="70" creationId="{7960A195-8A57-0C4F-9C38-D536F11CAE6A}"/>
          </ac:inkMkLst>
        </pc:inkChg>
        <pc:inkChg chg="add topLvl">
          <ac:chgData name="Zhang Yifan" userId="c9b86b9a-8bad-4e1d-80e2-8f55c3c19e2c" providerId="ADAL" clId="{C4288A24-A59C-2B48-AC0B-8E51072C827E}" dt="2021-10-19T00:25:17.355" v="207"/>
          <ac:inkMkLst>
            <pc:docMk/>
            <pc:sldMk cId="541618056" sldId="317"/>
            <ac:inkMk id="71" creationId="{C9329452-51BC-3240-B0B9-D987113DDB34}"/>
          </ac:inkMkLst>
        </pc:inkChg>
        <pc:inkChg chg="add topLvl">
          <ac:chgData name="Zhang Yifan" userId="c9b86b9a-8bad-4e1d-80e2-8f55c3c19e2c" providerId="ADAL" clId="{C4288A24-A59C-2B48-AC0B-8E51072C827E}" dt="2021-10-19T00:25:17.355" v="207"/>
          <ac:inkMkLst>
            <pc:docMk/>
            <pc:sldMk cId="541618056" sldId="317"/>
            <ac:inkMk id="72" creationId="{E63164C3-9D6F-C241-9A2E-4969FA9287C3}"/>
          </ac:inkMkLst>
        </pc:inkChg>
        <pc:inkChg chg="add topLvl">
          <ac:chgData name="Zhang Yifan" userId="c9b86b9a-8bad-4e1d-80e2-8f55c3c19e2c" providerId="ADAL" clId="{C4288A24-A59C-2B48-AC0B-8E51072C827E}" dt="2021-10-19T00:25:17.355" v="207"/>
          <ac:inkMkLst>
            <pc:docMk/>
            <pc:sldMk cId="541618056" sldId="317"/>
            <ac:inkMk id="74" creationId="{20558AF0-A2E2-C447-98A1-470343E347A6}"/>
          </ac:inkMkLst>
        </pc:inkChg>
        <pc:inkChg chg="add topLvl">
          <ac:chgData name="Zhang Yifan" userId="c9b86b9a-8bad-4e1d-80e2-8f55c3c19e2c" providerId="ADAL" clId="{C4288A24-A59C-2B48-AC0B-8E51072C827E}" dt="2021-10-19T00:25:17.355" v="207"/>
          <ac:inkMkLst>
            <pc:docMk/>
            <pc:sldMk cId="541618056" sldId="317"/>
            <ac:inkMk id="75" creationId="{8417E461-78B2-8A49-BA7B-FAA7CD7B8E30}"/>
          </ac:inkMkLst>
        </pc:inkChg>
        <pc:inkChg chg="add">
          <ac:chgData name="Zhang Yifan" userId="c9b86b9a-8bad-4e1d-80e2-8f55c3c19e2c" providerId="ADAL" clId="{C4288A24-A59C-2B48-AC0B-8E51072C827E}" dt="2021-10-19T00:25:15.123" v="203"/>
          <ac:inkMkLst>
            <pc:docMk/>
            <pc:sldMk cId="541618056" sldId="317"/>
            <ac:inkMk id="77" creationId="{82AC7237-6BBD-B144-9A95-7F570B43EC54}"/>
          </ac:inkMkLst>
        </pc:inkChg>
        <pc:inkChg chg="add">
          <ac:chgData name="Zhang Yifan" userId="c9b86b9a-8bad-4e1d-80e2-8f55c3c19e2c" providerId="ADAL" clId="{C4288A24-A59C-2B48-AC0B-8E51072C827E}" dt="2021-10-19T00:25:15.602" v="204"/>
          <ac:inkMkLst>
            <pc:docMk/>
            <pc:sldMk cId="541618056" sldId="317"/>
            <ac:inkMk id="78" creationId="{86A5353C-1C39-FF40-B95E-34D55AD34F08}"/>
          </ac:inkMkLst>
        </pc:inkChg>
        <pc:inkChg chg="add">
          <ac:chgData name="Zhang Yifan" userId="c9b86b9a-8bad-4e1d-80e2-8f55c3c19e2c" providerId="ADAL" clId="{C4288A24-A59C-2B48-AC0B-8E51072C827E}" dt="2021-10-19T00:25:16.049" v="205"/>
          <ac:inkMkLst>
            <pc:docMk/>
            <pc:sldMk cId="541618056" sldId="317"/>
            <ac:inkMk id="79" creationId="{E5F0BED5-BE07-894B-B1B8-AA769DA058E9}"/>
          </ac:inkMkLst>
        </pc:inkChg>
        <pc:inkChg chg="add">
          <ac:chgData name="Zhang Yifan" userId="c9b86b9a-8bad-4e1d-80e2-8f55c3c19e2c" providerId="ADAL" clId="{C4288A24-A59C-2B48-AC0B-8E51072C827E}" dt="2021-10-19T00:25:16.617" v="206"/>
          <ac:inkMkLst>
            <pc:docMk/>
            <pc:sldMk cId="541618056" sldId="317"/>
            <ac:inkMk id="80" creationId="{CBF107E0-DFF4-4A4C-AE8A-1DEF5D7E7438}"/>
          </ac:inkMkLst>
        </pc:inkChg>
        <pc:inkChg chg="add topLvl">
          <ac:chgData name="Zhang Yifan" userId="c9b86b9a-8bad-4e1d-80e2-8f55c3c19e2c" providerId="ADAL" clId="{C4288A24-A59C-2B48-AC0B-8E51072C827E}" dt="2021-10-19T00:25:27.640" v="223"/>
          <ac:inkMkLst>
            <pc:docMk/>
            <pc:sldMk cId="541618056" sldId="317"/>
            <ac:inkMk id="82" creationId="{67FDA977-1405-7246-80E3-9F560EF8FF9C}"/>
          </ac:inkMkLst>
        </pc:inkChg>
        <pc:inkChg chg="add topLvl">
          <ac:chgData name="Zhang Yifan" userId="c9b86b9a-8bad-4e1d-80e2-8f55c3c19e2c" providerId="ADAL" clId="{C4288A24-A59C-2B48-AC0B-8E51072C827E}" dt="2021-10-19T00:25:27.640" v="223"/>
          <ac:inkMkLst>
            <pc:docMk/>
            <pc:sldMk cId="541618056" sldId="317"/>
            <ac:inkMk id="83" creationId="{6C0697CF-7A02-6E45-9770-4304B7D40C6F}"/>
          </ac:inkMkLst>
        </pc:inkChg>
        <pc:inkChg chg="add topLvl">
          <ac:chgData name="Zhang Yifan" userId="c9b86b9a-8bad-4e1d-80e2-8f55c3c19e2c" providerId="ADAL" clId="{C4288A24-A59C-2B48-AC0B-8E51072C827E}" dt="2021-10-19T00:25:27.640" v="223"/>
          <ac:inkMkLst>
            <pc:docMk/>
            <pc:sldMk cId="541618056" sldId="317"/>
            <ac:inkMk id="84" creationId="{0152D141-87B5-FC49-9BB1-1CCEF31895A7}"/>
          </ac:inkMkLst>
        </pc:inkChg>
        <pc:inkChg chg="add topLvl">
          <ac:chgData name="Zhang Yifan" userId="c9b86b9a-8bad-4e1d-80e2-8f55c3c19e2c" providerId="ADAL" clId="{C4288A24-A59C-2B48-AC0B-8E51072C827E}" dt="2021-10-19T00:25:27.640" v="223"/>
          <ac:inkMkLst>
            <pc:docMk/>
            <pc:sldMk cId="541618056" sldId="317"/>
            <ac:inkMk id="85" creationId="{BBA67632-5D35-E24F-84C1-A1752CA6ED42}"/>
          </ac:inkMkLst>
        </pc:inkChg>
        <pc:inkChg chg="add topLvl">
          <ac:chgData name="Zhang Yifan" userId="c9b86b9a-8bad-4e1d-80e2-8f55c3c19e2c" providerId="ADAL" clId="{C4288A24-A59C-2B48-AC0B-8E51072C827E}" dt="2021-10-19T00:25:27.640" v="223"/>
          <ac:inkMkLst>
            <pc:docMk/>
            <pc:sldMk cId="541618056" sldId="317"/>
            <ac:inkMk id="86" creationId="{8D7C80F5-ADB8-4A45-A77C-F4715AC03CD7}"/>
          </ac:inkMkLst>
        </pc:inkChg>
        <pc:inkChg chg="add topLvl">
          <ac:chgData name="Zhang Yifan" userId="c9b86b9a-8bad-4e1d-80e2-8f55c3c19e2c" providerId="ADAL" clId="{C4288A24-A59C-2B48-AC0B-8E51072C827E}" dt="2021-10-19T00:25:27.640" v="223"/>
          <ac:inkMkLst>
            <pc:docMk/>
            <pc:sldMk cId="541618056" sldId="317"/>
            <ac:inkMk id="87" creationId="{8AA8F449-A8D1-CD45-B175-DBA364CC9ECE}"/>
          </ac:inkMkLst>
        </pc:inkChg>
        <pc:inkChg chg="add topLvl">
          <ac:chgData name="Zhang Yifan" userId="c9b86b9a-8bad-4e1d-80e2-8f55c3c19e2c" providerId="ADAL" clId="{C4288A24-A59C-2B48-AC0B-8E51072C827E}" dt="2021-10-19T00:25:27.640" v="223"/>
          <ac:inkMkLst>
            <pc:docMk/>
            <pc:sldMk cId="541618056" sldId="317"/>
            <ac:inkMk id="88" creationId="{57E7E49C-DC96-AD4E-9C21-651168641FF1}"/>
          </ac:inkMkLst>
        </pc:inkChg>
        <pc:inkChg chg="add topLvl">
          <ac:chgData name="Zhang Yifan" userId="c9b86b9a-8bad-4e1d-80e2-8f55c3c19e2c" providerId="ADAL" clId="{C4288A24-A59C-2B48-AC0B-8E51072C827E}" dt="2021-10-19T00:25:27.640" v="223"/>
          <ac:inkMkLst>
            <pc:docMk/>
            <pc:sldMk cId="541618056" sldId="317"/>
            <ac:inkMk id="89" creationId="{E5A2DE75-9BA9-F346-8341-DC9D89EFA567}"/>
          </ac:inkMkLst>
        </pc:inkChg>
        <pc:inkChg chg="add topLvl">
          <ac:chgData name="Zhang Yifan" userId="c9b86b9a-8bad-4e1d-80e2-8f55c3c19e2c" providerId="ADAL" clId="{C4288A24-A59C-2B48-AC0B-8E51072C827E}" dt="2021-10-19T00:25:27.640" v="223"/>
          <ac:inkMkLst>
            <pc:docMk/>
            <pc:sldMk cId="541618056" sldId="317"/>
            <ac:inkMk id="91" creationId="{9F62DF24-69B3-DA41-B7AB-B167C893D652}"/>
          </ac:inkMkLst>
        </pc:inkChg>
        <pc:inkChg chg="add">
          <ac:chgData name="Zhang Yifan" userId="c9b86b9a-8bad-4e1d-80e2-8f55c3c19e2c" providerId="ADAL" clId="{C4288A24-A59C-2B48-AC0B-8E51072C827E}" dt="2021-10-19T00:25:24.906" v="219"/>
          <ac:inkMkLst>
            <pc:docMk/>
            <pc:sldMk cId="541618056" sldId="317"/>
            <ac:inkMk id="93" creationId="{C88A265F-F33E-6A46-877F-8FA3BC26D876}"/>
          </ac:inkMkLst>
        </pc:inkChg>
        <pc:inkChg chg="add">
          <ac:chgData name="Zhang Yifan" userId="c9b86b9a-8bad-4e1d-80e2-8f55c3c19e2c" providerId="ADAL" clId="{C4288A24-A59C-2B48-AC0B-8E51072C827E}" dt="2021-10-19T00:25:25.452" v="220"/>
          <ac:inkMkLst>
            <pc:docMk/>
            <pc:sldMk cId="541618056" sldId="317"/>
            <ac:inkMk id="94" creationId="{683BEA74-25E7-6147-BDC2-238E5222F33F}"/>
          </ac:inkMkLst>
        </pc:inkChg>
        <pc:inkChg chg="add">
          <ac:chgData name="Zhang Yifan" userId="c9b86b9a-8bad-4e1d-80e2-8f55c3c19e2c" providerId="ADAL" clId="{C4288A24-A59C-2B48-AC0B-8E51072C827E}" dt="2021-10-19T00:25:25.908" v="221"/>
          <ac:inkMkLst>
            <pc:docMk/>
            <pc:sldMk cId="541618056" sldId="317"/>
            <ac:inkMk id="95" creationId="{EAAB51E8-5F56-FF46-A792-A6AC279509ED}"/>
          </ac:inkMkLst>
        </pc:inkChg>
        <pc:inkChg chg="add">
          <ac:chgData name="Zhang Yifan" userId="c9b86b9a-8bad-4e1d-80e2-8f55c3c19e2c" providerId="ADAL" clId="{C4288A24-A59C-2B48-AC0B-8E51072C827E}" dt="2021-10-19T00:25:26.558" v="222"/>
          <ac:inkMkLst>
            <pc:docMk/>
            <pc:sldMk cId="541618056" sldId="317"/>
            <ac:inkMk id="96" creationId="{5D9134E3-499B-AA47-A869-0F68811B2A6C}"/>
          </ac:inkMkLst>
        </pc:inkChg>
        <pc:inkChg chg="add del topLvl">
          <ac:chgData name="Zhang Yifan" userId="c9b86b9a-8bad-4e1d-80e2-8f55c3c19e2c" providerId="ADAL" clId="{C4288A24-A59C-2B48-AC0B-8E51072C827E}" dt="2021-10-19T00:25:51.177" v="238"/>
          <ac:inkMkLst>
            <pc:docMk/>
            <pc:sldMk cId="541618056" sldId="317"/>
            <ac:inkMk id="98" creationId="{70DA7D82-C387-BD4A-A1C4-DC5D9ECF1E05}"/>
          </ac:inkMkLst>
        </pc:inkChg>
        <pc:inkChg chg="add del topLvl">
          <ac:chgData name="Zhang Yifan" userId="c9b86b9a-8bad-4e1d-80e2-8f55c3c19e2c" providerId="ADAL" clId="{C4288A24-A59C-2B48-AC0B-8E51072C827E}" dt="2021-10-19T00:25:51.180" v="239"/>
          <ac:inkMkLst>
            <pc:docMk/>
            <pc:sldMk cId="541618056" sldId="317"/>
            <ac:inkMk id="99" creationId="{57CC3F89-F51E-1F4F-A313-240B16F0F838}"/>
          </ac:inkMkLst>
        </pc:inkChg>
        <pc:inkChg chg="add del topLvl">
          <ac:chgData name="Zhang Yifan" userId="c9b86b9a-8bad-4e1d-80e2-8f55c3c19e2c" providerId="ADAL" clId="{C4288A24-A59C-2B48-AC0B-8E51072C827E}" dt="2021-10-19T00:25:51.166" v="235"/>
          <ac:inkMkLst>
            <pc:docMk/>
            <pc:sldMk cId="541618056" sldId="317"/>
            <ac:inkMk id="100" creationId="{F9EA178A-262B-1B42-99D3-13E199CF82B2}"/>
          </ac:inkMkLst>
        </pc:inkChg>
        <pc:inkChg chg="add del topLvl">
          <ac:chgData name="Zhang Yifan" userId="c9b86b9a-8bad-4e1d-80e2-8f55c3c19e2c" providerId="ADAL" clId="{C4288A24-A59C-2B48-AC0B-8E51072C827E}" dt="2021-10-19T00:25:51.183" v="240"/>
          <ac:inkMkLst>
            <pc:docMk/>
            <pc:sldMk cId="541618056" sldId="317"/>
            <ac:inkMk id="101" creationId="{0A115442-9274-A440-9328-BFD6EC295004}"/>
          </ac:inkMkLst>
        </pc:inkChg>
        <pc:inkChg chg="add del topLvl">
          <ac:chgData name="Zhang Yifan" userId="c9b86b9a-8bad-4e1d-80e2-8f55c3c19e2c" providerId="ADAL" clId="{C4288A24-A59C-2B48-AC0B-8E51072C827E}" dt="2021-10-19T00:25:51.171" v="236"/>
          <ac:inkMkLst>
            <pc:docMk/>
            <pc:sldMk cId="541618056" sldId="317"/>
            <ac:inkMk id="102" creationId="{8B281BF9-E5DB-744F-A677-54AB55652903}"/>
          </ac:inkMkLst>
        </pc:inkChg>
        <pc:inkChg chg="add del topLvl">
          <ac:chgData name="Zhang Yifan" userId="c9b86b9a-8bad-4e1d-80e2-8f55c3c19e2c" providerId="ADAL" clId="{C4288A24-A59C-2B48-AC0B-8E51072C827E}" dt="2021-10-19T00:25:51.175" v="237"/>
          <ac:inkMkLst>
            <pc:docMk/>
            <pc:sldMk cId="541618056" sldId="317"/>
            <ac:inkMk id="103" creationId="{4451D7EE-2C75-DC43-9C4F-B8E05E1BB9CE}"/>
          </ac:inkMkLst>
        </pc:inkChg>
        <pc:inkChg chg="add del topLvl">
          <ac:chgData name="Zhang Yifan" userId="c9b86b9a-8bad-4e1d-80e2-8f55c3c19e2c" providerId="ADAL" clId="{C4288A24-A59C-2B48-AC0B-8E51072C827E}" dt="2021-10-19T00:25:51.160" v="234"/>
          <ac:inkMkLst>
            <pc:docMk/>
            <pc:sldMk cId="541618056" sldId="317"/>
            <ac:inkMk id="104" creationId="{B6FE36C1-196A-6040-B513-9095E66DB9A9}"/>
          </ac:inkMkLst>
        </pc:inkChg>
        <pc:inkChg chg="add del topLvl">
          <ac:chgData name="Zhang Yifan" userId="c9b86b9a-8bad-4e1d-80e2-8f55c3c19e2c" providerId="ADAL" clId="{C4288A24-A59C-2B48-AC0B-8E51072C827E}" dt="2021-10-19T00:25:47.235" v="233"/>
          <ac:inkMkLst>
            <pc:docMk/>
            <pc:sldMk cId="541618056" sldId="317"/>
            <ac:inkMk id="105" creationId="{3F0AA58C-3F50-8541-B28D-55587DFB98E8}"/>
          </ac:inkMkLst>
        </pc:inkChg>
        <pc:inkChg chg="add">
          <ac:chgData name="Zhang Yifan" userId="c9b86b9a-8bad-4e1d-80e2-8f55c3c19e2c" providerId="ADAL" clId="{C4288A24-A59C-2B48-AC0B-8E51072C827E}" dt="2021-10-19T00:25:53.854" v="241"/>
          <ac:inkMkLst>
            <pc:docMk/>
            <pc:sldMk cId="541618056" sldId="317"/>
            <ac:inkMk id="107" creationId="{22D7E792-2A2B-B44F-AFA3-BCF381F53E17}"/>
          </ac:inkMkLst>
        </pc:inkChg>
        <pc:inkChg chg="add">
          <ac:chgData name="Zhang Yifan" userId="c9b86b9a-8bad-4e1d-80e2-8f55c3c19e2c" providerId="ADAL" clId="{C4288A24-A59C-2B48-AC0B-8E51072C827E}" dt="2021-10-19T00:25:54.037" v="242"/>
          <ac:inkMkLst>
            <pc:docMk/>
            <pc:sldMk cId="541618056" sldId="317"/>
            <ac:inkMk id="108" creationId="{46F57AE0-FE12-6748-AF0D-FF7CEFDCB07C}"/>
          </ac:inkMkLst>
        </pc:inkChg>
        <pc:inkChg chg="add">
          <ac:chgData name="Zhang Yifan" userId="c9b86b9a-8bad-4e1d-80e2-8f55c3c19e2c" providerId="ADAL" clId="{C4288A24-A59C-2B48-AC0B-8E51072C827E}" dt="2021-10-19T00:25:54.410" v="243"/>
          <ac:inkMkLst>
            <pc:docMk/>
            <pc:sldMk cId="541618056" sldId="317"/>
            <ac:inkMk id="109" creationId="{ABCDD193-2244-4D46-8D74-00FF98A931C0}"/>
          </ac:inkMkLst>
        </pc:inkChg>
        <pc:inkChg chg="add">
          <ac:chgData name="Zhang Yifan" userId="c9b86b9a-8bad-4e1d-80e2-8f55c3c19e2c" providerId="ADAL" clId="{C4288A24-A59C-2B48-AC0B-8E51072C827E}" dt="2021-10-19T00:25:54.895" v="244"/>
          <ac:inkMkLst>
            <pc:docMk/>
            <pc:sldMk cId="541618056" sldId="317"/>
            <ac:inkMk id="110" creationId="{69A61A23-103F-AB47-AC88-E2BEB924C618}"/>
          </ac:inkMkLst>
        </pc:inkChg>
        <pc:inkChg chg="add">
          <ac:chgData name="Zhang Yifan" userId="c9b86b9a-8bad-4e1d-80e2-8f55c3c19e2c" providerId="ADAL" clId="{C4288A24-A59C-2B48-AC0B-8E51072C827E}" dt="2021-10-19T00:25:55.440" v="245"/>
          <ac:inkMkLst>
            <pc:docMk/>
            <pc:sldMk cId="541618056" sldId="317"/>
            <ac:inkMk id="111" creationId="{4DA89D1C-8E9C-674E-AC83-600ABC0337A3}"/>
          </ac:inkMkLst>
        </pc:inkChg>
        <pc:inkChg chg="add">
          <ac:chgData name="Zhang Yifan" userId="c9b86b9a-8bad-4e1d-80e2-8f55c3c19e2c" providerId="ADAL" clId="{C4288A24-A59C-2B48-AC0B-8E51072C827E}" dt="2021-10-19T00:25:55.830" v="246"/>
          <ac:inkMkLst>
            <pc:docMk/>
            <pc:sldMk cId="541618056" sldId="317"/>
            <ac:inkMk id="112" creationId="{5BBA480C-53D8-2D4D-A3DF-4F8F5C687B1A}"/>
          </ac:inkMkLst>
        </pc:inkChg>
        <pc:inkChg chg="add">
          <ac:chgData name="Zhang Yifan" userId="c9b86b9a-8bad-4e1d-80e2-8f55c3c19e2c" providerId="ADAL" clId="{C4288A24-A59C-2B48-AC0B-8E51072C827E}" dt="2021-10-19T00:25:56.246" v="247"/>
          <ac:inkMkLst>
            <pc:docMk/>
            <pc:sldMk cId="541618056" sldId="317"/>
            <ac:inkMk id="113" creationId="{C60DE3B3-D4E7-7E49-BAA0-9893042542BD}"/>
          </ac:inkMkLst>
        </pc:inkChg>
        <pc:inkChg chg="add del topLvl">
          <ac:chgData name="Zhang Yifan" userId="c9b86b9a-8bad-4e1d-80e2-8f55c3c19e2c" providerId="ADAL" clId="{C4288A24-A59C-2B48-AC0B-8E51072C827E}" dt="2021-10-19T00:26:03.614" v="255"/>
          <ac:inkMkLst>
            <pc:docMk/>
            <pc:sldMk cId="541618056" sldId="317"/>
            <ac:inkMk id="115" creationId="{F457F48D-8011-EF4C-B376-58DB5B2931E7}"/>
          </ac:inkMkLst>
        </pc:inkChg>
        <pc:inkChg chg="add del topLvl">
          <ac:chgData name="Zhang Yifan" userId="c9b86b9a-8bad-4e1d-80e2-8f55c3c19e2c" providerId="ADAL" clId="{C4288A24-A59C-2B48-AC0B-8E51072C827E}" dt="2021-10-19T00:26:03.040" v="254"/>
          <ac:inkMkLst>
            <pc:docMk/>
            <pc:sldMk cId="541618056" sldId="317"/>
            <ac:inkMk id="116" creationId="{3A528BEA-773D-7A49-B191-EA210BBC0738}"/>
          </ac:inkMkLst>
        </pc:inkChg>
        <pc:inkChg chg="add del topLvl">
          <ac:chgData name="Zhang Yifan" userId="c9b86b9a-8bad-4e1d-80e2-8f55c3c19e2c" providerId="ADAL" clId="{C4288A24-A59C-2B48-AC0B-8E51072C827E}" dt="2021-10-19T00:26:02.873" v="253"/>
          <ac:inkMkLst>
            <pc:docMk/>
            <pc:sldMk cId="541618056" sldId="317"/>
            <ac:inkMk id="117" creationId="{C89745C3-EBC6-A34C-A0D1-A91373F8AA34}"/>
          </ac:inkMkLst>
        </pc:inkChg>
        <pc:inkChg chg="add del topLvl">
          <ac:chgData name="Zhang Yifan" userId="c9b86b9a-8bad-4e1d-80e2-8f55c3c19e2c" providerId="ADAL" clId="{C4288A24-A59C-2B48-AC0B-8E51072C827E}" dt="2021-10-19T00:26:09.632" v="270"/>
          <ac:inkMkLst>
            <pc:docMk/>
            <pc:sldMk cId="541618056" sldId="317"/>
            <ac:inkMk id="119" creationId="{2BC82E03-425E-5747-852F-02E6199B46C2}"/>
          </ac:inkMkLst>
        </pc:inkChg>
        <pc:inkChg chg="add del topLvl">
          <ac:chgData name="Zhang Yifan" userId="c9b86b9a-8bad-4e1d-80e2-8f55c3c19e2c" providerId="ADAL" clId="{C4288A24-A59C-2B48-AC0B-8E51072C827E}" dt="2021-10-19T00:26:09.344" v="269"/>
          <ac:inkMkLst>
            <pc:docMk/>
            <pc:sldMk cId="541618056" sldId="317"/>
            <ac:inkMk id="120" creationId="{191AB345-1E98-7543-A8CE-49B9D34EB705}"/>
          </ac:inkMkLst>
        </pc:inkChg>
        <pc:inkChg chg="add del topLvl">
          <ac:chgData name="Zhang Yifan" userId="c9b86b9a-8bad-4e1d-80e2-8f55c3c19e2c" providerId="ADAL" clId="{C4288A24-A59C-2B48-AC0B-8E51072C827E}" dt="2021-10-19T00:26:09.102" v="268"/>
          <ac:inkMkLst>
            <pc:docMk/>
            <pc:sldMk cId="541618056" sldId="317"/>
            <ac:inkMk id="121" creationId="{169F304C-D575-164F-9967-66AFB99C4A66}"/>
          </ac:inkMkLst>
        </pc:inkChg>
        <pc:inkChg chg="add del topLvl">
          <ac:chgData name="Zhang Yifan" userId="c9b86b9a-8bad-4e1d-80e2-8f55c3c19e2c" providerId="ADAL" clId="{C4288A24-A59C-2B48-AC0B-8E51072C827E}" dt="2021-10-19T00:26:08.869" v="267"/>
          <ac:inkMkLst>
            <pc:docMk/>
            <pc:sldMk cId="541618056" sldId="317"/>
            <ac:inkMk id="122" creationId="{6E389DDA-623C-514C-BFA9-3EE379AE163D}"/>
          </ac:inkMkLst>
        </pc:inkChg>
        <pc:inkChg chg="add del topLvl">
          <ac:chgData name="Zhang Yifan" userId="c9b86b9a-8bad-4e1d-80e2-8f55c3c19e2c" providerId="ADAL" clId="{C4288A24-A59C-2B48-AC0B-8E51072C827E}" dt="2021-10-19T00:26:08.581" v="266"/>
          <ac:inkMkLst>
            <pc:docMk/>
            <pc:sldMk cId="541618056" sldId="317"/>
            <ac:inkMk id="123" creationId="{9CF11A58-2E59-994C-97EE-BC6109ECB694}"/>
          </ac:inkMkLst>
        </pc:inkChg>
        <pc:inkChg chg="add del topLvl">
          <ac:chgData name="Zhang Yifan" userId="c9b86b9a-8bad-4e1d-80e2-8f55c3c19e2c" providerId="ADAL" clId="{C4288A24-A59C-2B48-AC0B-8E51072C827E}" dt="2021-10-19T00:26:08.229" v="265"/>
          <ac:inkMkLst>
            <pc:docMk/>
            <pc:sldMk cId="541618056" sldId="317"/>
            <ac:inkMk id="124" creationId="{56F5D7A4-B8D2-1C47-8166-604A0105E3F9}"/>
          </ac:inkMkLst>
        </pc:inkChg>
        <pc:inkChg chg="add del topLvl">
          <ac:chgData name="Zhang Yifan" userId="c9b86b9a-8bad-4e1d-80e2-8f55c3c19e2c" providerId="ADAL" clId="{C4288A24-A59C-2B48-AC0B-8E51072C827E}" dt="2021-10-19T00:26:07.911" v="264"/>
          <ac:inkMkLst>
            <pc:docMk/>
            <pc:sldMk cId="541618056" sldId="317"/>
            <ac:inkMk id="125" creationId="{DA18FEEF-B98B-334D-9B33-3F8EF5548BB8}"/>
          </ac:inkMkLst>
        </pc:inkChg>
        <pc:inkChg chg="add topLvl">
          <ac:chgData name="Zhang Yifan" userId="c9b86b9a-8bad-4e1d-80e2-8f55c3c19e2c" providerId="ADAL" clId="{C4288A24-A59C-2B48-AC0B-8E51072C827E}" dt="2021-10-19T00:26:16.812" v="280"/>
          <ac:inkMkLst>
            <pc:docMk/>
            <pc:sldMk cId="541618056" sldId="317"/>
            <ac:inkMk id="127" creationId="{192875BA-251D-F04B-8B0C-E08EFAD33E1E}"/>
          </ac:inkMkLst>
        </pc:inkChg>
        <pc:inkChg chg="add topLvl">
          <ac:chgData name="Zhang Yifan" userId="c9b86b9a-8bad-4e1d-80e2-8f55c3c19e2c" providerId="ADAL" clId="{C4288A24-A59C-2B48-AC0B-8E51072C827E}" dt="2021-10-19T00:26:16.812" v="280"/>
          <ac:inkMkLst>
            <pc:docMk/>
            <pc:sldMk cId="541618056" sldId="317"/>
            <ac:inkMk id="128" creationId="{0B41DD0C-5879-384A-A38C-91683C13E64E}"/>
          </ac:inkMkLst>
        </pc:inkChg>
        <pc:inkChg chg="add topLvl">
          <ac:chgData name="Zhang Yifan" userId="c9b86b9a-8bad-4e1d-80e2-8f55c3c19e2c" providerId="ADAL" clId="{C4288A24-A59C-2B48-AC0B-8E51072C827E}" dt="2021-10-19T00:26:16.812" v="280"/>
          <ac:inkMkLst>
            <pc:docMk/>
            <pc:sldMk cId="541618056" sldId="317"/>
            <ac:inkMk id="129" creationId="{FC9AFE62-293A-3B4C-AC9F-58150DDD00AF}"/>
          </ac:inkMkLst>
        </pc:inkChg>
        <pc:inkChg chg="add topLvl">
          <ac:chgData name="Zhang Yifan" userId="c9b86b9a-8bad-4e1d-80e2-8f55c3c19e2c" providerId="ADAL" clId="{C4288A24-A59C-2B48-AC0B-8E51072C827E}" dt="2021-10-19T00:26:16.812" v="280"/>
          <ac:inkMkLst>
            <pc:docMk/>
            <pc:sldMk cId="541618056" sldId="317"/>
            <ac:inkMk id="130" creationId="{BD5E2963-D189-F54E-8433-82DC6A64D25D}"/>
          </ac:inkMkLst>
        </pc:inkChg>
        <pc:inkChg chg="add topLvl">
          <ac:chgData name="Zhang Yifan" userId="c9b86b9a-8bad-4e1d-80e2-8f55c3c19e2c" providerId="ADAL" clId="{C4288A24-A59C-2B48-AC0B-8E51072C827E}" dt="2021-10-19T00:26:16.812" v="280"/>
          <ac:inkMkLst>
            <pc:docMk/>
            <pc:sldMk cId="541618056" sldId="317"/>
            <ac:inkMk id="131" creationId="{21BE94E9-FD92-D84A-99FE-08371E1DDE57}"/>
          </ac:inkMkLst>
        </pc:inkChg>
        <pc:inkChg chg="add topLvl">
          <ac:chgData name="Zhang Yifan" userId="c9b86b9a-8bad-4e1d-80e2-8f55c3c19e2c" providerId="ADAL" clId="{C4288A24-A59C-2B48-AC0B-8E51072C827E}" dt="2021-10-19T00:26:16.812" v="280"/>
          <ac:inkMkLst>
            <pc:docMk/>
            <pc:sldMk cId="541618056" sldId="317"/>
            <ac:inkMk id="132" creationId="{F1A347E0-AB12-A541-B28E-77073C290BC6}"/>
          </ac:inkMkLst>
        </pc:inkChg>
        <pc:inkChg chg="add">
          <ac:chgData name="Zhang Yifan" userId="c9b86b9a-8bad-4e1d-80e2-8f55c3c19e2c" providerId="ADAL" clId="{C4288A24-A59C-2B48-AC0B-8E51072C827E}" dt="2021-10-19T00:26:15.695" v="278"/>
          <ac:inkMkLst>
            <pc:docMk/>
            <pc:sldMk cId="541618056" sldId="317"/>
            <ac:inkMk id="134" creationId="{3DFF7510-3D4C-734F-BE5E-91E13F649282}"/>
          </ac:inkMkLst>
        </pc:inkChg>
        <pc:inkChg chg="add">
          <ac:chgData name="Zhang Yifan" userId="c9b86b9a-8bad-4e1d-80e2-8f55c3c19e2c" providerId="ADAL" clId="{C4288A24-A59C-2B48-AC0B-8E51072C827E}" dt="2021-10-19T00:26:15.916" v="279"/>
          <ac:inkMkLst>
            <pc:docMk/>
            <pc:sldMk cId="541618056" sldId="317"/>
            <ac:inkMk id="135" creationId="{48043A19-C562-D04E-9D68-121DA184E76F}"/>
          </ac:inkMkLst>
        </pc:inkChg>
        <pc:inkChg chg="add">
          <ac:chgData name="Zhang Yifan" userId="c9b86b9a-8bad-4e1d-80e2-8f55c3c19e2c" providerId="ADAL" clId="{C4288A24-A59C-2B48-AC0B-8E51072C827E}" dt="2021-10-19T00:26:22.207" v="281"/>
          <ac:inkMkLst>
            <pc:docMk/>
            <pc:sldMk cId="541618056" sldId="317"/>
            <ac:inkMk id="137" creationId="{67B750E3-1BCE-A145-AEF5-DFBAC0B806F4}"/>
          </ac:inkMkLst>
        </pc:inkChg>
        <pc:inkChg chg="add">
          <ac:chgData name="Zhang Yifan" userId="c9b86b9a-8bad-4e1d-80e2-8f55c3c19e2c" providerId="ADAL" clId="{C4288A24-A59C-2B48-AC0B-8E51072C827E}" dt="2021-10-19T00:26:22.451" v="282"/>
          <ac:inkMkLst>
            <pc:docMk/>
            <pc:sldMk cId="541618056" sldId="317"/>
            <ac:inkMk id="138" creationId="{E5274E3C-0D3A-0548-A52F-19F4F9220866}"/>
          </ac:inkMkLst>
        </pc:inkChg>
        <pc:inkChg chg="add">
          <ac:chgData name="Zhang Yifan" userId="c9b86b9a-8bad-4e1d-80e2-8f55c3c19e2c" providerId="ADAL" clId="{C4288A24-A59C-2B48-AC0B-8E51072C827E}" dt="2021-10-19T00:26:22.867" v="283"/>
          <ac:inkMkLst>
            <pc:docMk/>
            <pc:sldMk cId="541618056" sldId="317"/>
            <ac:inkMk id="139" creationId="{9230F88E-6EAB-774E-A04A-1C0DE9964A19}"/>
          </ac:inkMkLst>
        </pc:inkChg>
        <pc:inkChg chg="add">
          <ac:chgData name="Zhang Yifan" userId="c9b86b9a-8bad-4e1d-80e2-8f55c3c19e2c" providerId="ADAL" clId="{C4288A24-A59C-2B48-AC0B-8E51072C827E}" dt="2021-10-19T00:26:23.368" v="284"/>
          <ac:inkMkLst>
            <pc:docMk/>
            <pc:sldMk cId="541618056" sldId="317"/>
            <ac:inkMk id="140" creationId="{702E0325-D8AE-4C47-B392-CBF080D36137}"/>
          </ac:inkMkLst>
        </pc:inkChg>
        <pc:inkChg chg="add">
          <ac:chgData name="Zhang Yifan" userId="c9b86b9a-8bad-4e1d-80e2-8f55c3c19e2c" providerId="ADAL" clId="{C4288A24-A59C-2B48-AC0B-8E51072C827E}" dt="2021-10-19T00:26:23.970" v="285"/>
          <ac:inkMkLst>
            <pc:docMk/>
            <pc:sldMk cId="541618056" sldId="317"/>
            <ac:inkMk id="141" creationId="{5577C69B-25A6-094C-B81B-A5997F439F63}"/>
          </ac:inkMkLst>
        </pc:inkChg>
        <pc:inkChg chg="add">
          <ac:chgData name="Zhang Yifan" userId="c9b86b9a-8bad-4e1d-80e2-8f55c3c19e2c" providerId="ADAL" clId="{C4288A24-A59C-2B48-AC0B-8E51072C827E}" dt="2021-10-19T00:26:24.398" v="286"/>
          <ac:inkMkLst>
            <pc:docMk/>
            <pc:sldMk cId="541618056" sldId="317"/>
            <ac:inkMk id="142" creationId="{DD03C3A5-00C6-6142-A576-4F51F8539E35}"/>
          </ac:inkMkLst>
        </pc:inkChg>
        <pc:inkChg chg="add">
          <ac:chgData name="Zhang Yifan" userId="c9b86b9a-8bad-4e1d-80e2-8f55c3c19e2c" providerId="ADAL" clId="{C4288A24-A59C-2B48-AC0B-8E51072C827E}" dt="2021-10-19T00:26:25.073" v="288"/>
          <ac:inkMkLst>
            <pc:docMk/>
            <pc:sldMk cId="541618056" sldId="317"/>
            <ac:inkMk id="144" creationId="{C1884A79-AEDF-504C-AC51-FB212D48FC1A}"/>
          </ac:inkMkLst>
        </pc:inkChg>
        <pc:inkChg chg="add">
          <ac:chgData name="Zhang Yifan" userId="c9b86b9a-8bad-4e1d-80e2-8f55c3c19e2c" providerId="ADAL" clId="{C4288A24-A59C-2B48-AC0B-8E51072C827E}" dt="2021-10-19T00:26:25.556" v="289"/>
          <ac:inkMkLst>
            <pc:docMk/>
            <pc:sldMk cId="541618056" sldId="317"/>
            <ac:inkMk id="145" creationId="{EF0D0A47-09C4-BD40-B897-6AA0E045CC8F}"/>
          </ac:inkMkLst>
        </pc:inkChg>
        <pc:inkChg chg="add">
          <ac:chgData name="Zhang Yifan" userId="c9b86b9a-8bad-4e1d-80e2-8f55c3c19e2c" providerId="ADAL" clId="{C4288A24-A59C-2B48-AC0B-8E51072C827E}" dt="2021-10-19T00:26:29.684" v="291"/>
          <ac:inkMkLst>
            <pc:docMk/>
            <pc:sldMk cId="541618056" sldId="317"/>
            <ac:inkMk id="147" creationId="{1E7A73A1-D1F7-2043-AE12-FF3F811DA666}"/>
          </ac:inkMkLst>
        </pc:inkChg>
        <pc:inkChg chg="add">
          <ac:chgData name="Zhang Yifan" userId="c9b86b9a-8bad-4e1d-80e2-8f55c3c19e2c" providerId="ADAL" clId="{C4288A24-A59C-2B48-AC0B-8E51072C827E}" dt="2021-10-19T00:26:29.863" v="292"/>
          <ac:inkMkLst>
            <pc:docMk/>
            <pc:sldMk cId="541618056" sldId="317"/>
            <ac:inkMk id="148" creationId="{EAEC7154-2CC0-7D48-8803-127E56709B2A}"/>
          </ac:inkMkLst>
        </pc:inkChg>
        <pc:inkChg chg="add">
          <ac:chgData name="Zhang Yifan" userId="c9b86b9a-8bad-4e1d-80e2-8f55c3c19e2c" providerId="ADAL" clId="{C4288A24-A59C-2B48-AC0B-8E51072C827E}" dt="2021-10-19T00:26:30.051" v="293"/>
          <ac:inkMkLst>
            <pc:docMk/>
            <pc:sldMk cId="541618056" sldId="317"/>
            <ac:inkMk id="149" creationId="{096923AB-741E-134D-BE6A-77919D2621A0}"/>
          </ac:inkMkLst>
        </pc:inkChg>
        <pc:inkChg chg="add">
          <ac:chgData name="Zhang Yifan" userId="c9b86b9a-8bad-4e1d-80e2-8f55c3c19e2c" providerId="ADAL" clId="{C4288A24-A59C-2B48-AC0B-8E51072C827E}" dt="2021-10-19T00:26:30.224" v="294"/>
          <ac:inkMkLst>
            <pc:docMk/>
            <pc:sldMk cId="541618056" sldId="317"/>
            <ac:inkMk id="150" creationId="{A86C4901-A4B9-5F41-95B2-A63E7CF474D2}"/>
          </ac:inkMkLst>
        </pc:inkChg>
        <pc:inkChg chg="add">
          <ac:chgData name="Zhang Yifan" userId="c9b86b9a-8bad-4e1d-80e2-8f55c3c19e2c" providerId="ADAL" clId="{C4288A24-A59C-2B48-AC0B-8E51072C827E}" dt="2021-10-19T00:26:33.443" v="296"/>
          <ac:inkMkLst>
            <pc:docMk/>
            <pc:sldMk cId="541618056" sldId="317"/>
            <ac:inkMk id="152" creationId="{BDDF7A8D-6CAF-9643-A717-0D653F23BDA9}"/>
          </ac:inkMkLst>
        </pc:inkChg>
        <pc:inkChg chg="add">
          <ac:chgData name="Zhang Yifan" userId="c9b86b9a-8bad-4e1d-80e2-8f55c3c19e2c" providerId="ADAL" clId="{C4288A24-A59C-2B48-AC0B-8E51072C827E}" dt="2021-10-19T00:26:33.609" v="297"/>
          <ac:inkMkLst>
            <pc:docMk/>
            <pc:sldMk cId="541618056" sldId="317"/>
            <ac:inkMk id="153" creationId="{FDBCA39D-8496-5249-8646-91502C9201BB}"/>
          </ac:inkMkLst>
        </pc:inkChg>
        <pc:inkChg chg="add">
          <ac:chgData name="Zhang Yifan" userId="c9b86b9a-8bad-4e1d-80e2-8f55c3c19e2c" providerId="ADAL" clId="{C4288A24-A59C-2B48-AC0B-8E51072C827E}" dt="2021-10-19T00:26:33.806" v="298"/>
          <ac:inkMkLst>
            <pc:docMk/>
            <pc:sldMk cId="541618056" sldId="317"/>
            <ac:inkMk id="154" creationId="{AB6EC22D-B3FE-E346-BED7-3E0CAAEE1DB0}"/>
          </ac:inkMkLst>
        </pc:inkChg>
        <pc:inkChg chg="add">
          <ac:chgData name="Zhang Yifan" userId="c9b86b9a-8bad-4e1d-80e2-8f55c3c19e2c" providerId="ADAL" clId="{C4288A24-A59C-2B48-AC0B-8E51072C827E}" dt="2021-10-19T00:26:33.968" v="299"/>
          <ac:inkMkLst>
            <pc:docMk/>
            <pc:sldMk cId="541618056" sldId="317"/>
            <ac:inkMk id="155" creationId="{29298FF8-2ACF-A344-8709-1A767C1E0AEA}"/>
          </ac:inkMkLst>
        </pc:inkChg>
        <pc:inkChg chg="add">
          <ac:chgData name="Zhang Yifan" userId="c9b86b9a-8bad-4e1d-80e2-8f55c3c19e2c" providerId="ADAL" clId="{C4288A24-A59C-2B48-AC0B-8E51072C827E}" dt="2021-10-19T00:26:51.855" v="301"/>
          <ac:inkMkLst>
            <pc:docMk/>
            <pc:sldMk cId="541618056" sldId="317"/>
            <ac:inkMk id="157" creationId="{A1F4F9E7-AD2E-7D45-BCD7-30C0829E70F4}"/>
          </ac:inkMkLst>
        </pc:inkChg>
        <pc:inkChg chg="add del topLvl">
          <ac:chgData name="Zhang Yifan" userId="c9b86b9a-8bad-4e1d-80e2-8f55c3c19e2c" providerId="ADAL" clId="{C4288A24-A59C-2B48-AC0B-8E51072C827E}" dt="2021-10-19T00:26:56.317" v="306"/>
          <ac:inkMkLst>
            <pc:docMk/>
            <pc:sldMk cId="541618056" sldId="317"/>
            <ac:inkMk id="158" creationId="{66275DD8-6544-474C-9793-BAAE87C5D694}"/>
          </ac:inkMkLst>
        </pc:inkChg>
        <pc:inkChg chg="add del topLvl">
          <ac:chgData name="Zhang Yifan" userId="c9b86b9a-8bad-4e1d-80e2-8f55c3c19e2c" providerId="ADAL" clId="{C4288A24-A59C-2B48-AC0B-8E51072C827E}" dt="2021-10-19T00:26:56.251" v="305"/>
          <ac:inkMkLst>
            <pc:docMk/>
            <pc:sldMk cId="541618056" sldId="317"/>
            <ac:inkMk id="159" creationId="{982806A1-F871-204F-8461-9C3D335803B8}"/>
          </ac:inkMkLst>
        </pc:inkChg>
        <pc:inkChg chg="add">
          <ac:chgData name="Zhang Yifan" userId="c9b86b9a-8bad-4e1d-80e2-8f55c3c19e2c" providerId="ADAL" clId="{C4288A24-A59C-2B48-AC0B-8E51072C827E}" dt="2021-10-19T00:27:04.893" v="307"/>
          <ac:inkMkLst>
            <pc:docMk/>
            <pc:sldMk cId="541618056" sldId="317"/>
            <ac:inkMk id="161" creationId="{A5183988-0B48-A646-A6EB-0E52A02F780E}"/>
          </ac:inkMkLst>
        </pc:inkChg>
        <pc:inkChg chg="add">
          <ac:chgData name="Zhang Yifan" userId="c9b86b9a-8bad-4e1d-80e2-8f55c3c19e2c" providerId="ADAL" clId="{C4288A24-A59C-2B48-AC0B-8E51072C827E}" dt="2021-10-19T00:27:06.993" v="308"/>
          <ac:inkMkLst>
            <pc:docMk/>
            <pc:sldMk cId="541618056" sldId="317"/>
            <ac:inkMk id="162" creationId="{B3DF87C5-AD3D-9149-83FD-85BC4E15498F}"/>
          </ac:inkMkLst>
        </pc:inkChg>
        <pc:inkChg chg="add">
          <ac:chgData name="Zhang Yifan" userId="c9b86b9a-8bad-4e1d-80e2-8f55c3c19e2c" providerId="ADAL" clId="{C4288A24-A59C-2B48-AC0B-8E51072C827E}" dt="2021-10-19T00:27:07.563" v="309"/>
          <ac:inkMkLst>
            <pc:docMk/>
            <pc:sldMk cId="541618056" sldId="317"/>
            <ac:inkMk id="163" creationId="{420A2BF0-0AA2-C344-83B9-66B2E0AB878D}"/>
          </ac:inkMkLst>
        </pc:inkChg>
      </pc:sldChg>
      <pc:sldChg chg="addSp delSp">
        <pc:chgData name="Zhang Yifan" userId="c9b86b9a-8bad-4e1d-80e2-8f55c3c19e2c" providerId="ADAL" clId="{C4288A24-A59C-2B48-AC0B-8E51072C827E}" dt="2021-10-19T01:56:02.278" v="945" actId="7634"/>
        <pc:sldMkLst>
          <pc:docMk/>
          <pc:sldMk cId="1275634903" sldId="318"/>
        </pc:sldMkLst>
        <pc:grpChg chg="add">
          <ac:chgData name="Zhang Yifan" userId="c9b86b9a-8bad-4e1d-80e2-8f55c3c19e2c" providerId="ADAL" clId="{C4288A24-A59C-2B48-AC0B-8E51072C827E}" dt="2021-10-19T00:31:30.234" v="324"/>
          <ac:grpSpMkLst>
            <pc:docMk/>
            <pc:sldMk cId="1275634903" sldId="318"/>
            <ac:grpSpMk id="170" creationId="{ED1FC130-6E9C-E641-8653-DA0E4FF53898}"/>
          </ac:grpSpMkLst>
        </pc:grpChg>
        <pc:grpChg chg="add">
          <ac:chgData name="Zhang Yifan" userId="c9b86b9a-8bad-4e1d-80e2-8f55c3c19e2c" providerId="ADAL" clId="{C4288A24-A59C-2B48-AC0B-8E51072C827E}" dt="2021-10-19T00:31:30.234" v="324"/>
          <ac:grpSpMkLst>
            <pc:docMk/>
            <pc:sldMk cId="1275634903" sldId="318"/>
            <ac:grpSpMk id="171" creationId="{C2BF6B0B-489B-F94D-881C-7926C328DB1C}"/>
          </ac:grpSpMkLst>
        </pc:grpChg>
        <pc:grpChg chg="add">
          <ac:chgData name="Zhang Yifan" userId="c9b86b9a-8bad-4e1d-80e2-8f55c3c19e2c" providerId="ADAL" clId="{C4288A24-A59C-2B48-AC0B-8E51072C827E}" dt="2021-10-19T00:31:30.234" v="324"/>
          <ac:grpSpMkLst>
            <pc:docMk/>
            <pc:sldMk cId="1275634903" sldId="318"/>
            <ac:grpSpMk id="172" creationId="{65425502-CB17-BA47-BB2D-BB457E222D4D}"/>
          </ac:grpSpMkLst>
        </pc:grpChg>
        <pc:grpChg chg="add">
          <ac:chgData name="Zhang Yifan" userId="c9b86b9a-8bad-4e1d-80e2-8f55c3c19e2c" providerId="ADAL" clId="{C4288A24-A59C-2B48-AC0B-8E51072C827E}" dt="2021-10-19T00:31:30.234" v="324"/>
          <ac:grpSpMkLst>
            <pc:docMk/>
            <pc:sldMk cId="1275634903" sldId="318"/>
            <ac:grpSpMk id="173" creationId="{3304AB46-5237-6B46-949B-5F337904BD4B}"/>
          </ac:grpSpMkLst>
        </pc:grpChg>
        <pc:grpChg chg="add">
          <ac:chgData name="Zhang Yifan" userId="c9b86b9a-8bad-4e1d-80e2-8f55c3c19e2c" providerId="ADAL" clId="{C4288A24-A59C-2B48-AC0B-8E51072C827E}" dt="2021-10-19T00:31:32.753" v="328"/>
          <ac:grpSpMkLst>
            <pc:docMk/>
            <pc:sldMk cId="1275634903" sldId="318"/>
            <ac:grpSpMk id="177" creationId="{2976D93A-C9A8-5842-894A-7AF129980292}"/>
          </ac:grpSpMkLst>
        </pc:grpChg>
        <pc:grpChg chg="add">
          <ac:chgData name="Zhang Yifan" userId="c9b86b9a-8bad-4e1d-80e2-8f55c3c19e2c" providerId="ADAL" clId="{C4288A24-A59C-2B48-AC0B-8E51072C827E}" dt="2021-10-19T00:31:34.605" v="331"/>
          <ac:grpSpMkLst>
            <pc:docMk/>
            <pc:sldMk cId="1275634903" sldId="318"/>
            <ac:grpSpMk id="180" creationId="{969784F6-9A1F-5B40-8463-ED02026E92C5}"/>
          </ac:grpSpMkLst>
        </pc:grpChg>
        <pc:inkChg chg="add">
          <ac:chgData name="Zhang Yifan" userId="c9b86b9a-8bad-4e1d-80e2-8f55c3c19e2c" providerId="ADAL" clId="{C4288A24-A59C-2B48-AC0B-8E51072C827E}" dt="2021-10-19T00:31:22.250" v="311"/>
          <ac:inkMkLst>
            <pc:docMk/>
            <pc:sldMk cId="1275634903" sldId="318"/>
            <ac:inkMk id="157" creationId="{4FB89DEF-6033-1641-8D60-73EBFCFA400F}"/>
          </ac:inkMkLst>
        </pc:inkChg>
        <pc:inkChg chg="add">
          <ac:chgData name="Zhang Yifan" userId="c9b86b9a-8bad-4e1d-80e2-8f55c3c19e2c" providerId="ADAL" clId="{C4288A24-A59C-2B48-AC0B-8E51072C827E}" dt="2021-10-19T00:31:22.886" v="312"/>
          <ac:inkMkLst>
            <pc:docMk/>
            <pc:sldMk cId="1275634903" sldId="318"/>
            <ac:inkMk id="158" creationId="{DE242300-2636-EC4E-8E52-F958C108D0B1}"/>
          </ac:inkMkLst>
        </pc:inkChg>
        <pc:inkChg chg="add">
          <ac:chgData name="Zhang Yifan" userId="c9b86b9a-8bad-4e1d-80e2-8f55c3c19e2c" providerId="ADAL" clId="{C4288A24-A59C-2B48-AC0B-8E51072C827E}" dt="2021-10-19T00:31:23.050" v="313"/>
          <ac:inkMkLst>
            <pc:docMk/>
            <pc:sldMk cId="1275634903" sldId="318"/>
            <ac:inkMk id="159" creationId="{9FC96E8F-8A38-1242-8905-9FA4FC13EEF9}"/>
          </ac:inkMkLst>
        </pc:inkChg>
        <pc:inkChg chg="add">
          <ac:chgData name="Zhang Yifan" userId="c9b86b9a-8bad-4e1d-80e2-8f55c3c19e2c" providerId="ADAL" clId="{C4288A24-A59C-2B48-AC0B-8E51072C827E}" dt="2021-10-19T00:31:23.834" v="314"/>
          <ac:inkMkLst>
            <pc:docMk/>
            <pc:sldMk cId="1275634903" sldId="318"/>
            <ac:inkMk id="160" creationId="{CF81F58E-64AE-5E4F-B23A-5E1A6D4515DB}"/>
          </ac:inkMkLst>
        </pc:inkChg>
        <pc:inkChg chg="add">
          <ac:chgData name="Zhang Yifan" userId="c9b86b9a-8bad-4e1d-80e2-8f55c3c19e2c" providerId="ADAL" clId="{C4288A24-A59C-2B48-AC0B-8E51072C827E}" dt="2021-10-19T00:31:24.540" v="315"/>
          <ac:inkMkLst>
            <pc:docMk/>
            <pc:sldMk cId="1275634903" sldId="318"/>
            <ac:inkMk id="161" creationId="{69690A01-3960-2842-BF68-7BCDA0DC04DC}"/>
          </ac:inkMkLst>
        </pc:inkChg>
        <pc:inkChg chg="add">
          <ac:chgData name="Zhang Yifan" userId="c9b86b9a-8bad-4e1d-80e2-8f55c3c19e2c" providerId="ADAL" clId="{C4288A24-A59C-2B48-AC0B-8E51072C827E}" dt="2021-10-19T00:31:25.229" v="316"/>
          <ac:inkMkLst>
            <pc:docMk/>
            <pc:sldMk cId="1275634903" sldId="318"/>
            <ac:inkMk id="162" creationId="{1D6AB33B-5418-B74D-9531-FC75D593EAA5}"/>
          </ac:inkMkLst>
        </pc:inkChg>
        <pc:inkChg chg="add">
          <ac:chgData name="Zhang Yifan" userId="c9b86b9a-8bad-4e1d-80e2-8f55c3c19e2c" providerId="ADAL" clId="{C4288A24-A59C-2B48-AC0B-8E51072C827E}" dt="2021-10-19T00:31:25.432" v="317"/>
          <ac:inkMkLst>
            <pc:docMk/>
            <pc:sldMk cId="1275634903" sldId="318"/>
            <ac:inkMk id="163" creationId="{594CA75A-8C72-BD4A-98CE-80C6A51A6F0A}"/>
          </ac:inkMkLst>
        </pc:inkChg>
        <pc:inkChg chg="add">
          <ac:chgData name="Zhang Yifan" userId="c9b86b9a-8bad-4e1d-80e2-8f55c3c19e2c" providerId="ADAL" clId="{C4288A24-A59C-2B48-AC0B-8E51072C827E}" dt="2021-10-19T00:31:26.291" v="318"/>
          <ac:inkMkLst>
            <pc:docMk/>
            <pc:sldMk cId="1275634903" sldId="318"/>
            <ac:inkMk id="164" creationId="{ED097548-2C66-1043-BB86-8C68723CB100}"/>
          </ac:inkMkLst>
        </pc:inkChg>
        <pc:inkChg chg="add">
          <ac:chgData name="Zhang Yifan" userId="c9b86b9a-8bad-4e1d-80e2-8f55c3c19e2c" providerId="ADAL" clId="{C4288A24-A59C-2B48-AC0B-8E51072C827E}" dt="2021-10-19T00:31:26.451" v="319"/>
          <ac:inkMkLst>
            <pc:docMk/>
            <pc:sldMk cId="1275634903" sldId="318"/>
            <ac:inkMk id="165" creationId="{671866CF-86E6-8C43-8F60-09B481E1D6A5}"/>
          </ac:inkMkLst>
        </pc:inkChg>
        <pc:inkChg chg="add">
          <ac:chgData name="Zhang Yifan" userId="c9b86b9a-8bad-4e1d-80e2-8f55c3c19e2c" providerId="ADAL" clId="{C4288A24-A59C-2B48-AC0B-8E51072C827E}" dt="2021-10-19T00:31:27.243" v="320"/>
          <ac:inkMkLst>
            <pc:docMk/>
            <pc:sldMk cId="1275634903" sldId="318"/>
            <ac:inkMk id="166" creationId="{2A5E8655-AA2E-6140-9CA1-73150BFB9FAC}"/>
          </ac:inkMkLst>
        </pc:inkChg>
        <pc:inkChg chg="add">
          <ac:chgData name="Zhang Yifan" userId="c9b86b9a-8bad-4e1d-80e2-8f55c3c19e2c" providerId="ADAL" clId="{C4288A24-A59C-2B48-AC0B-8E51072C827E}" dt="2021-10-19T00:31:28.001" v="321"/>
          <ac:inkMkLst>
            <pc:docMk/>
            <pc:sldMk cId="1275634903" sldId="318"/>
            <ac:inkMk id="167" creationId="{7202D0EC-BEB6-5846-A0B3-5D6F87E1EF7E}"/>
          </ac:inkMkLst>
        </pc:inkChg>
        <pc:inkChg chg="add">
          <ac:chgData name="Zhang Yifan" userId="c9b86b9a-8bad-4e1d-80e2-8f55c3c19e2c" providerId="ADAL" clId="{C4288A24-A59C-2B48-AC0B-8E51072C827E}" dt="2021-10-19T00:31:28.185" v="322"/>
          <ac:inkMkLst>
            <pc:docMk/>
            <pc:sldMk cId="1275634903" sldId="318"/>
            <ac:inkMk id="168" creationId="{C4E33B7A-8E55-1541-9A7E-BD894427040B}"/>
          </ac:inkMkLst>
        </pc:inkChg>
        <pc:inkChg chg="add">
          <ac:chgData name="Zhang Yifan" userId="c9b86b9a-8bad-4e1d-80e2-8f55c3c19e2c" providerId="ADAL" clId="{C4288A24-A59C-2B48-AC0B-8E51072C827E}" dt="2021-10-19T00:31:29.443" v="323"/>
          <ac:inkMkLst>
            <pc:docMk/>
            <pc:sldMk cId="1275634903" sldId="318"/>
            <ac:inkMk id="169" creationId="{AE6AC268-F159-1446-9C21-E06715C031D4}"/>
          </ac:inkMkLst>
        </pc:inkChg>
        <pc:inkChg chg="add">
          <ac:chgData name="Zhang Yifan" userId="c9b86b9a-8bad-4e1d-80e2-8f55c3c19e2c" providerId="ADAL" clId="{C4288A24-A59C-2B48-AC0B-8E51072C827E}" dt="2021-10-19T00:31:30.650" v="325"/>
          <ac:inkMkLst>
            <pc:docMk/>
            <pc:sldMk cId="1275634903" sldId="318"/>
            <ac:inkMk id="174" creationId="{22091AEF-1F9B-AE41-A9D4-FEE79A332991}"/>
          </ac:inkMkLst>
        </pc:inkChg>
        <pc:inkChg chg="add">
          <ac:chgData name="Zhang Yifan" userId="c9b86b9a-8bad-4e1d-80e2-8f55c3c19e2c" providerId="ADAL" clId="{C4288A24-A59C-2B48-AC0B-8E51072C827E}" dt="2021-10-19T00:31:31.685" v="326"/>
          <ac:inkMkLst>
            <pc:docMk/>
            <pc:sldMk cId="1275634903" sldId="318"/>
            <ac:inkMk id="175" creationId="{8FFD38E6-6B50-294F-AB7B-C9D5ECA71DE6}"/>
          </ac:inkMkLst>
        </pc:inkChg>
        <pc:inkChg chg="add">
          <ac:chgData name="Zhang Yifan" userId="c9b86b9a-8bad-4e1d-80e2-8f55c3c19e2c" providerId="ADAL" clId="{C4288A24-A59C-2B48-AC0B-8E51072C827E}" dt="2021-10-19T00:31:31.968" v="327"/>
          <ac:inkMkLst>
            <pc:docMk/>
            <pc:sldMk cId="1275634903" sldId="318"/>
            <ac:inkMk id="176" creationId="{CE6DE219-6B6F-A149-855C-00459989ACB8}"/>
          </ac:inkMkLst>
        </pc:inkChg>
        <pc:inkChg chg="add">
          <ac:chgData name="Zhang Yifan" userId="c9b86b9a-8bad-4e1d-80e2-8f55c3c19e2c" providerId="ADAL" clId="{C4288A24-A59C-2B48-AC0B-8E51072C827E}" dt="2021-10-19T00:31:33.509" v="329"/>
          <ac:inkMkLst>
            <pc:docMk/>
            <pc:sldMk cId="1275634903" sldId="318"/>
            <ac:inkMk id="178" creationId="{F1238C68-61FA-AC44-9902-5C8432761AB0}"/>
          </ac:inkMkLst>
        </pc:inkChg>
        <pc:inkChg chg="add">
          <ac:chgData name="Zhang Yifan" userId="c9b86b9a-8bad-4e1d-80e2-8f55c3c19e2c" providerId="ADAL" clId="{C4288A24-A59C-2B48-AC0B-8E51072C827E}" dt="2021-10-19T00:31:33.709" v="330"/>
          <ac:inkMkLst>
            <pc:docMk/>
            <pc:sldMk cId="1275634903" sldId="318"/>
            <ac:inkMk id="179" creationId="{F6881815-723A-9848-BA51-B36F077B7FE4}"/>
          </ac:inkMkLst>
        </pc:inkChg>
        <pc:inkChg chg="add del">
          <ac:chgData name="Zhang Yifan" userId="c9b86b9a-8bad-4e1d-80e2-8f55c3c19e2c" providerId="ADAL" clId="{C4288A24-A59C-2B48-AC0B-8E51072C827E}" dt="2021-10-19T01:56:02.278" v="945" actId="7634"/>
          <ac:inkMkLst>
            <pc:docMk/>
            <pc:sldMk cId="1275634903" sldId="318"/>
            <ac:inkMk id="181" creationId="{2A47F57B-B2AA-474F-93B4-C1A064A20A1A}"/>
          </ac:inkMkLst>
        </pc:inkChg>
      </pc:sldChg>
      <pc:sldChg chg="addSp delSp">
        <pc:chgData name="Zhang Yifan" userId="c9b86b9a-8bad-4e1d-80e2-8f55c3c19e2c" providerId="ADAL" clId="{C4288A24-A59C-2B48-AC0B-8E51072C827E}" dt="2021-10-19T01:56:02.278" v="945" actId="7634"/>
        <pc:sldMkLst>
          <pc:docMk/>
          <pc:sldMk cId="1184128627" sldId="319"/>
        </pc:sldMkLst>
        <pc:inkChg chg="add del">
          <ac:chgData name="Zhang Yifan" userId="c9b86b9a-8bad-4e1d-80e2-8f55c3c19e2c" providerId="ADAL" clId="{C4288A24-A59C-2B48-AC0B-8E51072C827E}" dt="2021-10-19T01:56:02.278" v="945" actId="7634"/>
          <ac:inkMkLst>
            <pc:docMk/>
            <pc:sldMk cId="1184128627" sldId="319"/>
            <ac:inkMk id="16" creationId="{0262CB3C-2BF8-964A-9A89-E582BCFD3843}"/>
          </ac:inkMkLst>
        </pc:inkChg>
      </pc:sldChg>
      <pc:sldChg chg="addSp delSp">
        <pc:chgData name="Zhang Yifan" userId="c9b86b9a-8bad-4e1d-80e2-8f55c3c19e2c" providerId="ADAL" clId="{C4288A24-A59C-2B48-AC0B-8E51072C827E}" dt="2021-10-19T01:56:02.278" v="945" actId="7634"/>
        <pc:sldMkLst>
          <pc:docMk/>
          <pc:sldMk cId="1812902652" sldId="320"/>
        </pc:sldMkLst>
        <pc:grpChg chg="add del">
          <ac:chgData name="Zhang Yifan" userId="c9b86b9a-8bad-4e1d-80e2-8f55c3c19e2c" providerId="ADAL" clId="{C4288A24-A59C-2B48-AC0B-8E51072C827E}" dt="2021-10-19T00:37:14.916" v="409"/>
          <ac:grpSpMkLst>
            <pc:docMk/>
            <pc:sldMk cId="1812902652" sldId="320"/>
            <ac:grpSpMk id="20" creationId="{53490C84-DBFC-4C4F-9807-3356B95B4EA6}"/>
          </ac:grpSpMkLst>
        </pc:grpChg>
        <pc:grpChg chg="add">
          <ac:chgData name="Zhang Yifan" userId="c9b86b9a-8bad-4e1d-80e2-8f55c3c19e2c" providerId="ADAL" clId="{C4288A24-A59C-2B48-AC0B-8E51072C827E}" dt="2021-10-19T00:37:14.916" v="409"/>
          <ac:grpSpMkLst>
            <pc:docMk/>
            <pc:sldMk cId="1812902652" sldId="320"/>
            <ac:grpSpMk id="24" creationId="{C29CE2C4-CDC6-B341-97DF-F45901282B8C}"/>
          </ac:grpSpMkLst>
        </pc:grpChg>
        <pc:grpChg chg="add del">
          <ac:chgData name="Zhang Yifan" userId="c9b86b9a-8bad-4e1d-80e2-8f55c3c19e2c" providerId="ADAL" clId="{C4288A24-A59C-2B48-AC0B-8E51072C827E}" dt="2021-10-19T00:37:24.300" v="417"/>
          <ac:grpSpMkLst>
            <pc:docMk/>
            <pc:sldMk cId="1812902652" sldId="320"/>
            <ac:grpSpMk id="29" creationId="{9BFB6417-B268-FF44-B4F0-812CC6775321}"/>
          </ac:grpSpMkLst>
        </pc:grpChg>
        <pc:grpChg chg="add">
          <ac:chgData name="Zhang Yifan" userId="c9b86b9a-8bad-4e1d-80e2-8f55c3c19e2c" providerId="ADAL" clId="{C4288A24-A59C-2B48-AC0B-8E51072C827E}" dt="2021-10-19T00:37:24.300" v="417"/>
          <ac:grpSpMkLst>
            <pc:docMk/>
            <pc:sldMk cId="1812902652" sldId="320"/>
            <ac:grpSpMk id="32" creationId="{35B28E86-36E9-EA45-9C2A-435A862E5000}"/>
          </ac:grpSpMkLst>
        </pc:grpChg>
        <pc:grpChg chg="add del">
          <ac:chgData name="Zhang Yifan" userId="c9b86b9a-8bad-4e1d-80e2-8f55c3c19e2c" providerId="ADAL" clId="{C4288A24-A59C-2B48-AC0B-8E51072C827E}" dt="2021-10-19T00:37:48.436" v="430"/>
          <ac:grpSpMkLst>
            <pc:docMk/>
            <pc:sldMk cId="1812902652" sldId="320"/>
            <ac:grpSpMk id="42" creationId="{A6D3A95B-EC69-4444-8B30-AD27E6B11BE7}"/>
          </ac:grpSpMkLst>
        </pc:grpChg>
        <pc:grpChg chg="add del">
          <ac:chgData name="Zhang Yifan" userId="c9b86b9a-8bad-4e1d-80e2-8f55c3c19e2c" providerId="ADAL" clId="{C4288A24-A59C-2B48-AC0B-8E51072C827E}" dt="2021-10-19T00:38:00.799" v="453"/>
          <ac:grpSpMkLst>
            <pc:docMk/>
            <pc:sldMk cId="1812902652" sldId="320"/>
            <ac:grpSpMk id="45" creationId="{F3EDA32B-7355-6F49-B64F-4EB32473CC76}"/>
          </ac:grpSpMkLst>
        </pc:grpChg>
        <pc:grpChg chg="add del">
          <ac:chgData name="Zhang Yifan" userId="c9b86b9a-8bad-4e1d-80e2-8f55c3c19e2c" providerId="ADAL" clId="{C4288A24-A59C-2B48-AC0B-8E51072C827E}" dt="2021-10-19T00:37:55.769" v="440"/>
          <ac:grpSpMkLst>
            <pc:docMk/>
            <pc:sldMk cId="1812902652" sldId="320"/>
            <ac:grpSpMk id="50" creationId="{D01712FB-1A9B-1F42-B887-950271E73505}"/>
          </ac:grpSpMkLst>
        </pc:grpChg>
        <pc:grpChg chg="add">
          <ac:chgData name="Zhang Yifan" userId="c9b86b9a-8bad-4e1d-80e2-8f55c3c19e2c" providerId="ADAL" clId="{C4288A24-A59C-2B48-AC0B-8E51072C827E}" dt="2021-10-19T00:38:00.799" v="453"/>
          <ac:grpSpMkLst>
            <pc:docMk/>
            <pc:sldMk cId="1812902652" sldId="320"/>
            <ac:grpSpMk id="63" creationId="{BD651D9B-3666-CF49-9DE1-45BAFB6D6946}"/>
          </ac:grpSpMkLst>
        </pc:grpChg>
        <pc:grpChg chg="add del">
          <ac:chgData name="Zhang Yifan" userId="c9b86b9a-8bad-4e1d-80e2-8f55c3c19e2c" providerId="ADAL" clId="{C4288A24-A59C-2B48-AC0B-8E51072C827E}" dt="2021-10-19T00:38:22.218" v="492"/>
          <ac:grpSpMkLst>
            <pc:docMk/>
            <pc:sldMk cId="1812902652" sldId="320"/>
            <ac:grpSpMk id="74" creationId="{ED74B50F-31AE-F340-8F43-BFE8D7F1546B}"/>
          </ac:grpSpMkLst>
        </pc:grpChg>
        <pc:grpChg chg="add del">
          <ac:chgData name="Zhang Yifan" userId="c9b86b9a-8bad-4e1d-80e2-8f55c3c19e2c" providerId="ADAL" clId="{C4288A24-A59C-2B48-AC0B-8E51072C827E}" dt="2021-10-19T00:38:16.850" v="482"/>
          <ac:grpSpMkLst>
            <pc:docMk/>
            <pc:sldMk cId="1812902652" sldId="320"/>
            <ac:grpSpMk id="81" creationId="{DC9BBC4E-8F6E-6246-A6A3-732093DC3FB2}"/>
          </ac:grpSpMkLst>
        </pc:grpChg>
        <pc:grpChg chg="add">
          <ac:chgData name="Zhang Yifan" userId="c9b86b9a-8bad-4e1d-80e2-8f55c3c19e2c" providerId="ADAL" clId="{C4288A24-A59C-2B48-AC0B-8E51072C827E}" dt="2021-10-19T00:38:16.850" v="482"/>
          <ac:grpSpMkLst>
            <pc:docMk/>
            <pc:sldMk cId="1812902652" sldId="320"/>
            <ac:grpSpMk id="92" creationId="{D2ACCA5E-9881-1942-A440-D3A1A2AE3DD3}"/>
          </ac:grpSpMkLst>
        </pc:grpChg>
        <pc:grpChg chg="add">
          <ac:chgData name="Zhang Yifan" userId="c9b86b9a-8bad-4e1d-80e2-8f55c3c19e2c" providerId="ADAL" clId="{C4288A24-A59C-2B48-AC0B-8E51072C827E}" dt="2021-10-19T00:38:22.218" v="492"/>
          <ac:grpSpMkLst>
            <pc:docMk/>
            <pc:sldMk cId="1812902652" sldId="320"/>
            <ac:grpSpMk id="102" creationId="{AA519AC7-5C47-4745-A30C-1BC90B7A820A}"/>
          </ac:grpSpMkLst>
        </pc:grpChg>
        <pc:grpChg chg="add">
          <ac:chgData name="Zhang Yifan" userId="c9b86b9a-8bad-4e1d-80e2-8f55c3c19e2c" providerId="ADAL" clId="{C4288A24-A59C-2B48-AC0B-8E51072C827E}" dt="2021-10-19T00:38:25.532" v="501"/>
          <ac:grpSpMkLst>
            <pc:docMk/>
            <pc:sldMk cId="1812902652" sldId="320"/>
            <ac:grpSpMk id="111" creationId="{8593A175-601D-D646-A9BC-52C7F8D487F4}"/>
          </ac:grpSpMkLst>
        </pc:grpChg>
        <pc:inkChg chg="add topLvl">
          <ac:chgData name="Zhang Yifan" userId="c9b86b9a-8bad-4e1d-80e2-8f55c3c19e2c" providerId="ADAL" clId="{C4288A24-A59C-2B48-AC0B-8E51072C827E}" dt="2021-10-19T00:37:14.916" v="409"/>
          <ac:inkMkLst>
            <pc:docMk/>
            <pc:sldMk cId="1812902652" sldId="320"/>
            <ac:inkMk id="17" creationId="{F891E27D-C6BD-A740-94E1-914A9E534A29}"/>
          </ac:inkMkLst>
        </pc:inkChg>
        <pc:inkChg chg="add topLvl">
          <ac:chgData name="Zhang Yifan" userId="c9b86b9a-8bad-4e1d-80e2-8f55c3c19e2c" providerId="ADAL" clId="{C4288A24-A59C-2B48-AC0B-8E51072C827E}" dt="2021-10-19T00:37:14.916" v="409"/>
          <ac:inkMkLst>
            <pc:docMk/>
            <pc:sldMk cId="1812902652" sldId="320"/>
            <ac:inkMk id="18" creationId="{5CA6EF7C-B2FC-5141-A100-DA1F21A98249}"/>
          </ac:inkMkLst>
        </pc:inkChg>
        <pc:inkChg chg="add topLvl">
          <ac:chgData name="Zhang Yifan" userId="c9b86b9a-8bad-4e1d-80e2-8f55c3c19e2c" providerId="ADAL" clId="{C4288A24-A59C-2B48-AC0B-8E51072C827E}" dt="2021-10-19T00:37:14.916" v="409"/>
          <ac:inkMkLst>
            <pc:docMk/>
            <pc:sldMk cId="1812902652" sldId="320"/>
            <ac:inkMk id="19" creationId="{C30DF8ED-E84C-8A4E-AE30-6CC0434C0FF7}"/>
          </ac:inkMkLst>
        </pc:inkChg>
        <pc:inkChg chg="add">
          <ac:chgData name="Zhang Yifan" userId="c9b86b9a-8bad-4e1d-80e2-8f55c3c19e2c" providerId="ADAL" clId="{C4288A24-A59C-2B48-AC0B-8E51072C827E}" dt="2021-10-19T00:37:13.298" v="406"/>
          <ac:inkMkLst>
            <pc:docMk/>
            <pc:sldMk cId="1812902652" sldId="320"/>
            <ac:inkMk id="21" creationId="{63867397-4F81-6A4C-9FF7-69391E94ED2E}"/>
          </ac:inkMkLst>
        </pc:inkChg>
        <pc:inkChg chg="add">
          <ac:chgData name="Zhang Yifan" userId="c9b86b9a-8bad-4e1d-80e2-8f55c3c19e2c" providerId="ADAL" clId="{C4288A24-A59C-2B48-AC0B-8E51072C827E}" dt="2021-10-19T00:37:13.648" v="407"/>
          <ac:inkMkLst>
            <pc:docMk/>
            <pc:sldMk cId="1812902652" sldId="320"/>
            <ac:inkMk id="22" creationId="{46EB0EF5-6F0E-FA4F-AAC9-9EE6E59B9015}"/>
          </ac:inkMkLst>
        </pc:inkChg>
        <pc:inkChg chg="add">
          <ac:chgData name="Zhang Yifan" userId="c9b86b9a-8bad-4e1d-80e2-8f55c3c19e2c" providerId="ADAL" clId="{C4288A24-A59C-2B48-AC0B-8E51072C827E}" dt="2021-10-19T00:37:14.243" v="408"/>
          <ac:inkMkLst>
            <pc:docMk/>
            <pc:sldMk cId="1812902652" sldId="320"/>
            <ac:inkMk id="23" creationId="{913CA12A-486D-B94F-99E4-8A5FB8E4F002}"/>
          </ac:inkMkLst>
        </pc:inkChg>
        <pc:inkChg chg="add topLvl">
          <ac:chgData name="Zhang Yifan" userId="c9b86b9a-8bad-4e1d-80e2-8f55c3c19e2c" providerId="ADAL" clId="{C4288A24-A59C-2B48-AC0B-8E51072C827E}" dt="2021-10-19T00:37:24.300" v="417"/>
          <ac:inkMkLst>
            <pc:docMk/>
            <pc:sldMk cId="1812902652" sldId="320"/>
            <ac:inkMk id="25" creationId="{744232CE-C721-864B-9043-6E9E21B2DAE6}"/>
          </ac:inkMkLst>
        </pc:inkChg>
        <pc:inkChg chg="add topLvl">
          <ac:chgData name="Zhang Yifan" userId="c9b86b9a-8bad-4e1d-80e2-8f55c3c19e2c" providerId="ADAL" clId="{C4288A24-A59C-2B48-AC0B-8E51072C827E}" dt="2021-10-19T00:37:24.300" v="417"/>
          <ac:inkMkLst>
            <pc:docMk/>
            <pc:sldMk cId="1812902652" sldId="320"/>
            <ac:inkMk id="26" creationId="{B7190E7A-F46C-D642-8FA3-CDAE6428809F}"/>
          </ac:inkMkLst>
        </pc:inkChg>
        <pc:inkChg chg="add topLvl">
          <ac:chgData name="Zhang Yifan" userId="c9b86b9a-8bad-4e1d-80e2-8f55c3c19e2c" providerId="ADAL" clId="{C4288A24-A59C-2B48-AC0B-8E51072C827E}" dt="2021-10-19T00:37:24.300" v="417"/>
          <ac:inkMkLst>
            <pc:docMk/>
            <pc:sldMk cId="1812902652" sldId="320"/>
            <ac:inkMk id="27" creationId="{3FE4CB33-4C40-1640-9F9D-A50E9F20DC16}"/>
          </ac:inkMkLst>
        </pc:inkChg>
        <pc:inkChg chg="add topLvl">
          <ac:chgData name="Zhang Yifan" userId="c9b86b9a-8bad-4e1d-80e2-8f55c3c19e2c" providerId="ADAL" clId="{C4288A24-A59C-2B48-AC0B-8E51072C827E}" dt="2021-10-19T00:37:24.300" v="417"/>
          <ac:inkMkLst>
            <pc:docMk/>
            <pc:sldMk cId="1812902652" sldId="320"/>
            <ac:inkMk id="28" creationId="{B239DF71-171E-444B-8E2B-202CD19F247B}"/>
          </ac:inkMkLst>
        </pc:inkChg>
        <pc:inkChg chg="add">
          <ac:chgData name="Zhang Yifan" userId="c9b86b9a-8bad-4e1d-80e2-8f55c3c19e2c" providerId="ADAL" clId="{C4288A24-A59C-2B48-AC0B-8E51072C827E}" dt="2021-10-19T00:37:23.213" v="415"/>
          <ac:inkMkLst>
            <pc:docMk/>
            <pc:sldMk cId="1812902652" sldId="320"/>
            <ac:inkMk id="30" creationId="{567857B9-549E-B149-823D-E3FAD6EC6E0E}"/>
          </ac:inkMkLst>
        </pc:inkChg>
        <pc:inkChg chg="add">
          <ac:chgData name="Zhang Yifan" userId="c9b86b9a-8bad-4e1d-80e2-8f55c3c19e2c" providerId="ADAL" clId="{C4288A24-A59C-2B48-AC0B-8E51072C827E}" dt="2021-10-19T00:37:23.616" v="416"/>
          <ac:inkMkLst>
            <pc:docMk/>
            <pc:sldMk cId="1812902652" sldId="320"/>
            <ac:inkMk id="31" creationId="{3BD61033-B8CA-1D49-B7D3-7FFE736E8384}"/>
          </ac:inkMkLst>
        </pc:inkChg>
        <pc:inkChg chg="add topLvl">
          <ac:chgData name="Zhang Yifan" userId="c9b86b9a-8bad-4e1d-80e2-8f55c3c19e2c" providerId="ADAL" clId="{C4288A24-A59C-2B48-AC0B-8E51072C827E}" dt="2021-10-19T00:38:00.799" v="453"/>
          <ac:inkMkLst>
            <pc:docMk/>
            <pc:sldMk cId="1812902652" sldId="320"/>
            <ac:inkMk id="33" creationId="{3B6E7B98-7ED4-CB49-A7E6-2AC8BB67121B}"/>
          </ac:inkMkLst>
        </pc:inkChg>
        <pc:inkChg chg="add topLvl">
          <ac:chgData name="Zhang Yifan" userId="c9b86b9a-8bad-4e1d-80e2-8f55c3c19e2c" providerId="ADAL" clId="{C4288A24-A59C-2B48-AC0B-8E51072C827E}" dt="2021-10-19T00:38:00.799" v="453"/>
          <ac:inkMkLst>
            <pc:docMk/>
            <pc:sldMk cId="1812902652" sldId="320"/>
            <ac:inkMk id="34" creationId="{D6168094-4DDE-9F47-9B86-AF295E640E6A}"/>
          </ac:inkMkLst>
        </pc:inkChg>
        <pc:inkChg chg="add topLvl">
          <ac:chgData name="Zhang Yifan" userId="c9b86b9a-8bad-4e1d-80e2-8f55c3c19e2c" providerId="ADAL" clId="{C4288A24-A59C-2B48-AC0B-8E51072C827E}" dt="2021-10-19T00:38:00.799" v="453"/>
          <ac:inkMkLst>
            <pc:docMk/>
            <pc:sldMk cId="1812902652" sldId="320"/>
            <ac:inkMk id="35" creationId="{BD72EDE2-7FFD-2A45-BC5A-5D6BDD67F345}"/>
          </ac:inkMkLst>
        </pc:inkChg>
        <pc:inkChg chg="add topLvl">
          <ac:chgData name="Zhang Yifan" userId="c9b86b9a-8bad-4e1d-80e2-8f55c3c19e2c" providerId="ADAL" clId="{C4288A24-A59C-2B48-AC0B-8E51072C827E}" dt="2021-10-19T00:38:00.799" v="453"/>
          <ac:inkMkLst>
            <pc:docMk/>
            <pc:sldMk cId="1812902652" sldId="320"/>
            <ac:inkMk id="36" creationId="{221310EC-AFBA-3547-AE7C-3BFEBFFA89BB}"/>
          </ac:inkMkLst>
        </pc:inkChg>
        <pc:inkChg chg="add topLvl">
          <ac:chgData name="Zhang Yifan" userId="c9b86b9a-8bad-4e1d-80e2-8f55c3c19e2c" providerId="ADAL" clId="{C4288A24-A59C-2B48-AC0B-8E51072C827E}" dt="2021-10-19T00:38:00.799" v="453"/>
          <ac:inkMkLst>
            <pc:docMk/>
            <pc:sldMk cId="1812902652" sldId="320"/>
            <ac:inkMk id="37" creationId="{05D46E07-C302-774D-9490-26EF828F88AD}"/>
          </ac:inkMkLst>
        </pc:inkChg>
        <pc:inkChg chg="add topLvl">
          <ac:chgData name="Zhang Yifan" userId="c9b86b9a-8bad-4e1d-80e2-8f55c3c19e2c" providerId="ADAL" clId="{C4288A24-A59C-2B48-AC0B-8E51072C827E}" dt="2021-10-19T00:38:00.799" v="453"/>
          <ac:inkMkLst>
            <pc:docMk/>
            <pc:sldMk cId="1812902652" sldId="320"/>
            <ac:inkMk id="38" creationId="{00B33F94-D015-5B47-A5BF-B620A6837E66}"/>
          </ac:inkMkLst>
        </pc:inkChg>
        <pc:inkChg chg="add topLvl">
          <ac:chgData name="Zhang Yifan" userId="c9b86b9a-8bad-4e1d-80e2-8f55c3c19e2c" providerId="ADAL" clId="{C4288A24-A59C-2B48-AC0B-8E51072C827E}" dt="2021-10-19T00:38:00.799" v="453"/>
          <ac:inkMkLst>
            <pc:docMk/>
            <pc:sldMk cId="1812902652" sldId="320"/>
            <ac:inkMk id="39" creationId="{A598669A-46B0-A74E-8945-A177B84724D5}"/>
          </ac:inkMkLst>
        </pc:inkChg>
        <pc:inkChg chg="add del topLvl">
          <ac:chgData name="Zhang Yifan" userId="c9b86b9a-8bad-4e1d-80e2-8f55c3c19e2c" providerId="ADAL" clId="{C4288A24-A59C-2B48-AC0B-8E51072C827E}" dt="2021-10-19T00:37:50.113" v="434"/>
          <ac:inkMkLst>
            <pc:docMk/>
            <pc:sldMk cId="1812902652" sldId="320"/>
            <ac:inkMk id="40" creationId="{AE00C57B-5BA3-C043-ABC7-23832250462E}"/>
          </ac:inkMkLst>
        </pc:inkChg>
        <pc:inkChg chg="add del topLvl">
          <ac:chgData name="Zhang Yifan" userId="c9b86b9a-8bad-4e1d-80e2-8f55c3c19e2c" providerId="ADAL" clId="{C4288A24-A59C-2B48-AC0B-8E51072C827E}" dt="2021-10-19T00:37:50.102" v="432"/>
          <ac:inkMkLst>
            <pc:docMk/>
            <pc:sldMk cId="1812902652" sldId="320"/>
            <ac:inkMk id="41" creationId="{0AD0BA56-A6E0-8248-8035-1AA1134349BE}"/>
          </ac:inkMkLst>
        </pc:inkChg>
        <pc:inkChg chg="add del">
          <ac:chgData name="Zhang Yifan" userId="c9b86b9a-8bad-4e1d-80e2-8f55c3c19e2c" providerId="ADAL" clId="{C4288A24-A59C-2B48-AC0B-8E51072C827E}" dt="2021-10-19T00:37:50.108" v="433"/>
          <ac:inkMkLst>
            <pc:docMk/>
            <pc:sldMk cId="1812902652" sldId="320"/>
            <ac:inkMk id="43" creationId="{24DEB022-C65D-194D-8B78-0FC8498F5CC3}"/>
          </ac:inkMkLst>
        </pc:inkChg>
        <pc:inkChg chg="add del">
          <ac:chgData name="Zhang Yifan" userId="c9b86b9a-8bad-4e1d-80e2-8f55c3c19e2c" providerId="ADAL" clId="{C4288A24-A59C-2B48-AC0B-8E51072C827E}" dt="2021-10-19T00:37:50.093" v="431"/>
          <ac:inkMkLst>
            <pc:docMk/>
            <pc:sldMk cId="1812902652" sldId="320"/>
            <ac:inkMk id="44" creationId="{3B91C0B3-95CA-7249-9280-38C5D6C1124A}"/>
          </ac:inkMkLst>
        </pc:inkChg>
        <pc:inkChg chg="add topLvl">
          <ac:chgData name="Zhang Yifan" userId="c9b86b9a-8bad-4e1d-80e2-8f55c3c19e2c" providerId="ADAL" clId="{C4288A24-A59C-2B48-AC0B-8E51072C827E}" dt="2021-10-19T00:37:55.769" v="440"/>
          <ac:inkMkLst>
            <pc:docMk/>
            <pc:sldMk cId="1812902652" sldId="320"/>
            <ac:inkMk id="46" creationId="{8E27E76E-F6D4-0045-9A87-1576D60470E4}"/>
          </ac:inkMkLst>
        </pc:inkChg>
        <pc:inkChg chg="add topLvl">
          <ac:chgData name="Zhang Yifan" userId="c9b86b9a-8bad-4e1d-80e2-8f55c3c19e2c" providerId="ADAL" clId="{C4288A24-A59C-2B48-AC0B-8E51072C827E}" dt="2021-10-19T00:37:55.769" v="440"/>
          <ac:inkMkLst>
            <pc:docMk/>
            <pc:sldMk cId="1812902652" sldId="320"/>
            <ac:inkMk id="47" creationId="{684E541C-9A89-5247-9995-7E5FBBF61DD7}"/>
          </ac:inkMkLst>
        </pc:inkChg>
        <pc:inkChg chg="add topLvl">
          <ac:chgData name="Zhang Yifan" userId="c9b86b9a-8bad-4e1d-80e2-8f55c3c19e2c" providerId="ADAL" clId="{C4288A24-A59C-2B48-AC0B-8E51072C827E}" dt="2021-10-19T00:37:55.769" v="440"/>
          <ac:inkMkLst>
            <pc:docMk/>
            <pc:sldMk cId="1812902652" sldId="320"/>
            <ac:inkMk id="48" creationId="{996498F4-6E7E-0648-916B-6D152CD2B710}"/>
          </ac:inkMkLst>
        </pc:inkChg>
        <pc:inkChg chg="add del topLvl">
          <ac:chgData name="Zhang Yifan" userId="c9b86b9a-8bad-4e1d-80e2-8f55c3c19e2c" providerId="ADAL" clId="{C4288A24-A59C-2B48-AC0B-8E51072C827E}" dt="2021-10-19T00:37:55.769" v="440"/>
          <ac:inkMkLst>
            <pc:docMk/>
            <pc:sldMk cId="1812902652" sldId="320"/>
            <ac:inkMk id="49" creationId="{A8237DC0-D7A3-744B-8427-9D9FAD0963AB}"/>
          </ac:inkMkLst>
        </pc:inkChg>
        <pc:inkChg chg="add">
          <ac:chgData name="Zhang Yifan" userId="c9b86b9a-8bad-4e1d-80e2-8f55c3c19e2c" providerId="ADAL" clId="{C4288A24-A59C-2B48-AC0B-8E51072C827E}" dt="2021-10-19T00:37:56.915" v="441"/>
          <ac:inkMkLst>
            <pc:docMk/>
            <pc:sldMk cId="1812902652" sldId="320"/>
            <ac:inkMk id="51" creationId="{67C251C8-3CC7-314E-86B3-C8EFBEAAFFD0}"/>
          </ac:inkMkLst>
        </pc:inkChg>
        <pc:inkChg chg="add">
          <ac:chgData name="Zhang Yifan" userId="c9b86b9a-8bad-4e1d-80e2-8f55c3c19e2c" providerId="ADAL" clId="{C4288A24-A59C-2B48-AC0B-8E51072C827E}" dt="2021-10-19T00:37:57.321" v="442"/>
          <ac:inkMkLst>
            <pc:docMk/>
            <pc:sldMk cId="1812902652" sldId="320"/>
            <ac:inkMk id="52" creationId="{38EB76EE-D7BE-8047-8953-26B08155306B}"/>
          </ac:inkMkLst>
        </pc:inkChg>
        <pc:inkChg chg="add">
          <ac:chgData name="Zhang Yifan" userId="c9b86b9a-8bad-4e1d-80e2-8f55c3c19e2c" providerId="ADAL" clId="{C4288A24-A59C-2B48-AC0B-8E51072C827E}" dt="2021-10-19T00:37:57.519" v="443"/>
          <ac:inkMkLst>
            <pc:docMk/>
            <pc:sldMk cId="1812902652" sldId="320"/>
            <ac:inkMk id="53" creationId="{0FBE9DD0-E81F-7B44-8DAA-63C876B317B2}"/>
          </ac:inkMkLst>
        </pc:inkChg>
        <pc:inkChg chg="add">
          <ac:chgData name="Zhang Yifan" userId="c9b86b9a-8bad-4e1d-80e2-8f55c3c19e2c" providerId="ADAL" clId="{C4288A24-A59C-2B48-AC0B-8E51072C827E}" dt="2021-10-19T00:37:57.693" v="444"/>
          <ac:inkMkLst>
            <pc:docMk/>
            <pc:sldMk cId="1812902652" sldId="320"/>
            <ac:inkMk id="54" creationId="{B746E48B-ACA4-BC40-B8BB-1AFA3257E6F1}"/>
          </ac:inkMkLst>
        </pc:inkChg>
        <pc:inkChg chg="add">
          <ac:chgData name="Zhang Yifan" userId="c9b86b9a-8bad-4e1d-80e2-8f55c3c19e2c" providerId="ADAL" clId="{C4288A24-A59C-2B48-AC0B-8E51072C827E}" dt="2021-10-19T00:37:57.863" v="445"/>
          <ac:inkMkLst>
            <pc:docMk/>
            <pc:sldMk cId="1812902652" sldId="320"/>
            <ac:inkMk id="55" creationId="{FA915115-2AC6-9B42-A974-0D5C09C52FED}"/>
          </ac:inkMkLst>
        </pc:inkChg>
        <pc:inkChg chg="add">
          <ac:chgData name="Zhang Yifan" userId="c9b86b9a-8bad-4e1d-80e2-8f55c3c19e2c" providerId="ADAL" clId="{C4288A24-A59C-2B48-AC0B-8E51072C827E}" dt="2021-10-19T00:37:58.409" v="446"/>
          <ac:inkMkLst>
            <pc:docMk/>
            <pc:sldMk cId="1812902652" sldId="320"/>
            <ac:inkMk id="56" creationId="{D82EFFF7-3873-1940-BF07-70773246464A}"/>
          </ac:inkMkLst>
        </pc:inkChg>
        <pc:inkChg chg="add">
          <ac:chgData name="Zhang Yifan" userId="c9b86b9a-8bad-4e1d-80e2-8f55c3c19e2c" providerId="ADAL" clId="{C4288A24-A59C-2B48-AC0B-8E51072C827E}" dt="2021-10-19T00:37:58.570" v="447"/>
          <ac:inkMkLst>
            <pc:docMk/>
            <pc:sldMk cId="1812902652" sldId="320"/>
            <ac:inkMk id="57" creationId="{69E7A4B2-D643-5248-A4C4-C411B5AC574B}"/>
          </ac:inkMkLst>
        </pc:inkChg>
        <pc:inkChg chg="add">
          <ac:chgData name="Zhang Yifan" userId="c9b86b9a-8bad-4e1d-80e2-8f55c3c19e2c" providerId="ADAL" clId="{C4288A24-A59C-2B48-AC0B-8E51072C827E}" dt="2021-10-19T00:37:58.730" v="448"/>
          <ac:inkMkLst>
            <pc:docMk/>
            <pc:sldMk cId="1812902652" sldId="320"/>
            <ac:inkMk id="58" creationId="{F02D0447-06EE-464F-9B33-6089F82176DF}"/>
          </ac:inkMkLst>
        </pc:inkChg>
        <pc:inkChg chg="add">
          <ac:chgData name="Zhang Yifan" userId="c9b86b9a-8bad-4e1d-80e2-8f55c3c19e2c" providerId="ADAL" clId="{C4288A24-A59C-2B48-AC0B-8E51072C827E}" dt="2021-10-19T00:37:58.927" v="449"/>
          <ac:inkMkLst>
            <pc:docMk/>
            <pc:sldMk cId="1812902652" sldId="320"/>
            <ac:inkMk id="59" creationId="{A19DAEEA-C4EA-3343-AA66-24524D74487E}"/>
          </ac:inkMkLst>
        </pc:inkChg>
        <pc:inkChg chg="add">
          <ac:chgData name="Zhang Yifan" userId="c9b86b9a-8bad-4e1d-80e2-8f55c3c19e2c" providerId="ADAL" clId="{C4288A24-A59C-2B48-AC0B-8E51072C827E}" dt="2021-10-19T00:37:59.588" v="450"/>
          <ac:inkMkLst>
            <pc:docMk/>
            <pc:sldMk cId="1812902652" sldId="320"/>
            <ac:inkMk id="60" creationId="{EE14950F-33C5-DF4A-8C1F-17CCFEF38F10}"/>
          </ac:inkMkLst>
        </pc:inkChg>
        <pc:inkChg chg="add">
          <ac:chgData name="Zhang Yifan" userId="c9b86b9a-8bad-4e1d-80e2-8f55c3c19e2c" providerId="ADAL" clId="{C4288A24-A59C-2B48-AC0B-8E51072C827E}" dt="2021-10-19T00:37:59.903" v="451"/>
          <ac:inkMkLst>
            <pc:docMk/>
            <pc:sldMk cId="1812902652" sldId="320"/>
            <ac:inkMk id="61" creationId="{92555363-8744-8848-9EEE-5CBE8487D153}"/>
          </ac:inkMkLst>
        </pc:inkChg>
        <pc:inkChg chg="add">
          <ac:chgData name="Zhang Yifan" userId="c9b86b9a-8bad-4e1d-80e2-8f55c3c19e2c" providerId="ADAL" clId="{C4288A24-A59C-2B48-AC0B-8E51072C827E}" dt="2021-10-19T00:38:00.063" v="452"/>
          <ac:inkMkLst>
            <pc:docMk/>
            <pc:sldMk cId="1812902652" sldId="320"/>
            <ac:inkMk id="62" creationId="{E29B8DAF-459F-4542-946D-A58DF059CD29}"/>
          </ac:inkMkLst>
        </pc:inkChg>
        <pc:inkChg chg="add topLvl">
          <ac:chgData name="Zhang Yifan" userId="c9b86b9a-8bad-4e1d-80e2-8f55c3c19e2c" providerId="ADAL" clId="{C4288A24-A59C-2B48-AC0B-8E51072C827E}" dt="2021-10-19T00:38:22.218" v="492"/>
          <ac:inkMkLst>
            <pc:docMk/>
            <pc:sldMk cId="1812902652" sldId="320"/>
            <ac:inkMk id="64" creationId="{1D5467D3-31C8-0443-A3BF-BEF49F300C78}"/>
          </ac:inkMkLst>
        </pc:inkChg>
        <pc:inkChg chg="add topLvl">
          <ac:chgData name="Zhang Yifan" userId="c9b86b9a-8bad-4e1d-80e2-8f55c3c19e2c" providerId="ADAL" clId="{C4288A24-A59C-2B48-AC0B-8E51072C827E}" dt="2021-10-19T00:38:22.218" v="492"/>
          <ac:inkMkLst>
            <pc:docMk/>
            <pc:sldMk cId="1812902652" sldId="320"/>
            <ac:inkMk id="65" creationId="{E104A921-588E-2C45-91ED-0AA01FC8D797}"/>
          </ac:inkMkLst>
        </pc:inkChg>
        <pc:inkChg chg="add topLvl">
          <ac:chgData name="Zhang Yifan" userId="c9b86b9a-8bad-4e1d-80e2-8f55c3c19e2c" providerId="ADAL" clId="{C4288A24-A59C-2B48-AC0B-8E51072C827E}" dt="2021-10-19T00:38:22.218" v="492"/>
          <ac:inkMkLst>
            <pc:docMk/>
            <pc:sldMk cId="1812902652" sldId="320"/>
            <ac:inkMk id="66" creationId="{0197F797-8987-9147-AD43-5416AEF3B35C}"/>
          </ac:inkMkLst>
        </pc:inkChg>
        <pc:inkChg chg="add topLvl">
          <ac:chgData name="Zhang Yifan" userId="c9b86b9a-8bad-4e1d-80e2-8f55c3c19e2c" providerId="ADAL" clId="{C4288A24-A59C-2B48-AC0B-8E51072C827E}" dt="2021-10-19T00:38:22.218" v="492"/>
          <ac:inkMkLst>
            <pc:docMk/>
            <pc:sldMk cId="1812902652" sldId="320"/>
            <ac:inkMk id="67" creationId="{6ECA3602-EA36-864A-AC0D-7F5D716ED50C}"/>
          </ac:inkMkLst>
        </pc:inkChg>
        <pc:inkChg chg="add topLvl">
          <ac:chgData name="Zhang Yifan" userId="c9b86b9a-8bad-4e1d-80e2-8f55c3c19e2c" providerId="ADAL" clId="{C4288A24-A59C-2B48-AC0B-8E51072C827E}" dt="2021-10-19T00:38:22.218" v="492"/>
          <ac:inkMkLst>
            <pc:docMk/>
            <pc:sldMk cId="1812902652" sldId="320"/>
            <ac:inkMk id="68" creationId="{390C8B26-D47B-8146-8A9B-81EE5AF2BAC5}"/>
          </ac:inkMkLst>
        </pc:inkChg>
        <pc:inkChg chg="add topLvl">
          <ac:chgData name="Zhang Yifan" userId="c9b86b9a-8bad-4e1d-80e2-8f55c3c19e2c" providerId="ADAL" clId="{C4288A24-A59C-2B48-AC0B-8E51072C827E}" dt="2021-10-19T00:38:22.218" v="492"/>
          <ac:inkMkLst>
            <pc:docMk/>
            <pc:sldMk cId="1812902652" sldId="320"/>
            <ac:inkMk id="69" creationId="{7F6959CB-B0CE-9043-AEB6-FB323390B524}"/>
          </ac:inkMkLst>
        </pc:inkChg>
        <pc:inkChg chg="add topLvl">
          <ac:chgData name="Zhang Yifan" userId="c9b86b9a-8bad-4e1d-80e2-8f55c3c19e2c" providerId="ADAL" clId="{C4288A24-A59C-2B48-AC0B-8E51072C827E}" dt="2021-10-19T00:38:22.218" v="492"/>
          <ac:inkMkLst>
            <pc:docMk/>
            <pc:sldMk cId="1812902652" sldId="320"/>
            <ac:inkMk id="70" creationId="{EEBFFAC6-B8FD-8840-8828-8C09745D591A}"/>
          </ac:inkMkLst>
        </pc:inkChg>
        <pc:inkChg chg="add topLvl">
          <ac:chgData name="Zhang Yifan" userId="c9b86b9a-8bad-4e1d-80e2-8f55c3c19e2c" providerId="ADAL" clId="{C4288A24-A59C-2B48-AC0B-8E51072C827E}" dt="2021-10-19T00:38:22.218" v="492"/>
          <ac:inkMkLst>
            <pc:docMk/>
            <pc:sldMk cId="1812902652" sldId="320"/>
            <ac:inkMk id="71" creationId="{0293934F-E203-6844-BDB0-654BD181118D}"/>
          </ac:inkMkLst>
        </pc:inkChg>
        <pc:inkChg chg="add topLvl">
          <ac:chgData name="Zhang Yifan" userId="c9b86b9a-8bad-4e1d-80e2-8f55c3c19e2c" providerId="ADAL" clId="{C4288A24-A59C-2B48-AC0B-8E51072C827E}" dt="2021-10-19T00:38:22.218" v="492"/>
          <ac:inkMkLst>
            <pc:docMk/>
            <pc:sldMk cId="1812902652" sldId="320"/>
            <ac:inkMk id="72" creationId="{F8890924-FFAD-FA4B-B962-C07082CFEB2F}"/>
          </ac:inkMkLst>
        </pc:inkChg>
        <pc:inkChg chg="add topLvl">
          <ac:chgData name="Zhang Yifan" userId="c9b86b9a-8bad-4e1d-80e2-8f55c3c19e2c" providerId="ADAL" clId="{C4288A24-A59C-2B48-AC0B-8E51072C827E}" dt="2021-10-19T00:38:22.218" v="492"/>
          <ac:inkMkLst>
            <pc:docMk/>
            <pc:sldMk cId="1812902652" sldId="320"/>
            <ac:inkMk id="73" creationId="{39354966-D7C8-4348-A7E4-5C8F65721045}"/>
          </ac:inkMkLst>
        </pc:inkChg>
        <pc:inkChg chg="add">
          <ac:chgData name="Zhang Yifan" userId="c9b86b9a-8bad-4e1d-80e2-8f55c3c19e2c" providerId="ADAL" clId="{C4288A24-A59C-2B48-AC0B-8E51072C827E}" dt="2021-10-19T00:38:08.954" v="465"/>
          <ac:inkMkLst>
            <pc:docMk/>
            <pc:sldMk cId="1812902652" sldId="320"/>
            <ac:inkMk id="75" creationId="{F29638EA-17A0-064E-9AB3-3B845845C2A9}"/>
          </ac:inkMkLst>
        </pc:inkChg>
        <pc:inkChg chg="add topLvl">
          <ac:chgData name="Zhang Yifan" userId="c9b86b9a-8bad-4e1d-80e2-8f55c3c19e2c" providerId="ADAL" clId="{C4288A24-A59C-2B48-AC0B-8E51072C827E}" dt="2021-10-19T00:38:16.850" v="482"/>
          <ac:inkMkLst>
            <pc:docMk/>
            <pc:sldMk cId="1812902652" sldId="320"/>
            <ac:inkMk id="76" creationId="{66D68B48-818F-5848-BCDD-700F430811AD}"/>
          </ac:inkMkLst>
        </pc:inkChg>
        <pc:inkChg chg="add topLvl">
          <ac:chgData name="Zhang Yifan" userId="c9b86b9a-8bad-4e1d-80e2-8f55c3c19e2c" providerId="ADAL" clId="{C4288A24-A59C-2B48-AC0B-8E51072C827E}" dt="2021-10-19T00:38:16.850" v="482"/>
          <ac:inkMkLst>
            <pc:docMk/>
            <pc:sldMk cId="1812902652" sldId="320"/>
            <ac:inkMk id="77" creationId="{41021C0F-E2DA-3E4E-9A6C-C6C6746F0F5E}"/>
          </ac:inkMkLst>
        </pc:inkChg>
        <pc:inkChg chg="add topLvl">
          <ac:chgData name="Zhang Yifan" userId="c9b86b9a-8bad-4e1d-80e2-8f55c3c19e2c" providerId="ADAL" clId="{C4288A24-A59C-2B48-AC0B-8E51072C827E}" dt="2021-10-19T00:38:16.850" v="482"/>
          <ac:inkMkLst>
            <pc:docMk/>
            <pc:sldMk cId="1812902652" sldId="320"/>
            <ac:inkMk id="78" creationId="{0701A052-C9A6-7F46-A370-086CF73CE1CD}"/>
          </ac:inkMkLst>
        </pc:inkChg>
        <pc:inkChg chg="add topLvl">
          <ac:chgData name="Zhang Yifan" userId="c9b86b9a-8bad-4e1d-80e2-8f55c3c19e2c" providerId="ADAL" clId="{C4288A24-A59C-2B48-AC0B-8E51072C827E}" dt="2021-10-19T00:38:16.850" v="482"/>
          <ac:inkMkLst>
            <pc:docMk/>
            <pc:sldMk cId="1812902652" sldId="320"/>
            <ac:inkMk id="79" creationId="{90BF3F9D-8FF2-5749-B03C-2F7D67C93787}"/>
          </ac:inkMkLst>
        </pc:inkChg>
        <pc:inkChg chg="add topLvl">
          <ac:chgData name="Zhang Yifan" userId="c9b86b9a-8bad-4e1d-80e2-8f55c3c19e2c" providerId="ADAL" clId="{C4288A24-A59C-2B48-AC0B-8E51072C827E}" dt="2021-10-19T00:38:16.850" v="482"/>
          <ac:inkMkLst>
            <pc:docMk/>
            <pc:sldMk cId="1812902652" sldId="320"/>
            <ac:inkMk id="80" creationId="{FFCB5F1B-C89A-6149-9D11-77FA67AE6718}"/>
          </ac:inkMkLst>
        </pc:inkChg>
        <pc:inkChg chg="add">
          <ac:chgData name="Zhang Yifan" userId="c9b86b9a-8bad-4e1d-80e2-8f55c3c19e2c" providerId="ADAL" clId="{C4288A24-A59C-2B48-AC0B-8E51072C827E}" dt="2021-10-19T00:38:13.524" v="472"/>
          <ac:inkMkLst>
            <pc:docMk/>
            <pc:sldMk cId="1812902652" sldId="320"/>
            <ac:inkMk id="82" creationId="{44CFA22E-0AEB-5946-91D7-DE150994B78E}"/>
          </ac:inkMkLst>
        </pc:inkChg>
        <pc:inkChg chg="add">
          <ac:chgData name="Zhang Yifan" userId="c9b86b9a-8bad-4e1d-80e2-8f55c3c19e2c" providerId="ADAL" clId="{C4288A24-A59C-2B48-AC0B-8E51072C827E}" dt="2021-10-19T00:38:13.796" v="473"/>
          <ac:inkMkLst>
            <pc:docMk/>
            <pc:sldMk cId="1812902652" sldId="320"/>
            <ac:inkMk id="83" creationId="{E58974CC-B5B4-1D4B-A291-AB30E58A82C6}"/>
          </ac:inkMkLst>
        </pc:inkChg>
        <pc:inkChg chg="add">
          <ac:chgData name="Zhang Yifan" userId="c9b86b9a-8bad-4e1d-80e2-8f55c3c19e2c" providerId="ADAL" clId="{C4288A24-A59C-2B48-AC0B-8E51072C827E}" dt="2021-10-19T00:38:14.210" v="474"/>
          <ac:inkMkLst>
            <pc:docMk/>
            <pc:sldMk cId="1812902652" sldId="320"/>
            <ac:inkMk id="84" creationId="{3343CE72-FB23-564D-9843-FE2BA3109582}"/>
          </ac:inkMkLst>
        </pc:inkChg>
        <pc:inkChg chg="add">
          <ac:chgData name="Zhang Yifan" userId="c9b86b9a-8bad-4e1d-80e2-8f55c3c19e2c" providerId="ADAL" clId="{C4288A24-A59C-2B48-AC0B-8E51072C827E}" dt="2021-10-19T00:38:14.390" v="475"/>
          <ac:inkMkLst>
            <pc:docMk/>
            <pc:sldMk cId="1812902652" sldId="320"/>
            <ac:inkMk id="85" creationId="{7052ACA2-65E1-FD4D-B0B9-4C51F574A3D9}"/>
          </ac:inkMkLst>
        </pc:inkChg>
        <pc:inkChg chg="add">
          <ac:chgData name="Zhang Yifan" userId="c9b86b9a-8bad-4e1d-80e2-8f55c3c19e2c" providerId="ADAL" clId="{C4288A24-A59C-2B48-AC0B-8E51072C827E}" dt="2021-10-19T00:38:14.541" v="476"/>
          <ac:inkMkLst>
            <pc:docMk/>
            <pc:sldMk cId="1812902652" sldId="320"/>
            <ac:inkMk id="86" creationId="{555B8202-1772-C844-B7CF-AD9092EE306B}"/>
          </ac:inkMkLst>
        </pc:inkChg>
        <pc:inkChg chg="add">
          <ac:chgData name="Zhang Yifan" userId="c9b86b9a-8bad-4e1d-80e2-8f55c3c19e2c" providerId="ADAL" clId="{C4288A24-A59C-2B48-AC0B-8E51072C827E}" dt="2021-10-19T00:38:15.118" v="477"/>
          <ac:inkMkLst>
            <pc:docMk/>
            <pc:sldMk cId="1812902652" sldId="320"/>
            <ac:inkMk id="87" creationId="{EA98DCC0-43C5-8340-BFA1-9AFC2F8A4812}"/>
          </ac:inkMkLst>
        </pc:inkChg>
        <pc:inkChg chg="add">
          <ac:chgData name="Zhang Yifan" userId="c9b86b9a-8bad-4e1d-80e2-8f55c3c19e2c" providerId="ADAL" clId="{C4288A24-A59C-2B48-AC0B-8E51072C827E}" dt="2021-10-19T00:38:15.515" v="478"/>
          <ac:inkMkLst>
            <pc:docMk/>
            <pc:sldMk cId="1812902652" sldId="320"/>
            <ac:inkMk id="88" creationId="{A582FA84-38C6-1042-9A67-3EAE3DEE7F16}"/>
          </ac:inkMkLst>
        </pc:inkChg>
        <pc:inkChg chg="add">
          <ac:chgData name="Zhang Yifan" userId="c9b86b9a-8bad-4e1d-80e2-8f55c3c19e2c" providerId="ADAL" clId="{C4288A24-A59C-2B48-AC0B-8E51072C827E}" dt="2021-10-19T00:38:15.666" v="479"/>
          <ac:inkMkLst>
            <pc:docMk/>
            <pc:sldMk cId="1812902652" sldId="320"/>
            <ac:inkMk id="89" creationId="{3D215B2C-F829-9D42-957A-BC3611E5445B}"/>
          </ac:inkMkLst>
        </pc:inkChg>
        <pc:inkChg chg="add">
          <ac:chgData name="Zhang Yifan" userId="c9b86b9a-8bad-4e1d-80e2-8f55c3c19e2c" providerId="ADAL" clId="{C4288A24-A59C-2B48-AC0B-8E51072C827E}" dt="2021-10-19T00:38:15.861" v="480"/>
          <ac:inkMkLst>
            <pc:docMk/>
            <pc:sldMk cId="1812902652" sldId="320"/>
            <ac:inkMk id="90" creationId="{07C31BA9-57D2-5C4A-B65F-7B7592A27619}"/>
          </ac:inkMkLst>
        </pc:inkChg>
        <pc:inkChg chg="add">
          <ac:chgData name="Zhang Yifan" userId="c9b86b9a-8bad-4e1d-80e2-8f55c3c19e2c" providerId="ADAL" clId="{C4288A24-A59C-2B48-AC0B-8E51072C827E}" dt="2021-10-19T00:38:16.099" v="481"/>
          <ac:inkMkLst>
            <pc:docMk/>
            <pc:sldMk cId="1812902652" sldId="320"/>
            <ac:inkMk id="91" creationId="{72AB9657-EBD4-E64D-A163-4B0B810D1A07}"/>
          </ac:inkMkLst>
        </pc:inkChg>
        <pc:inkChg chg="add">
          <ac:chgData name="Zhang Yifan" userId="c9b86b9a-8bad-4e1d-80e2-8f55c3c19e2c" providerId="ADAL" clId="{C4288A24-A59C-2B48-AC0B-8E51072C827E}" dt="2021-10-19T00:38:18.454" v="483"/>
          <ac:inkMkLst>
            <pc:docMk/>
            <pc:sldMk cId="1812902652" sldId="320"/>
            <ac:inkMk id="93" creationId="{E2404394-6E2D-3C49-B36B-692FA498B06C}"/>
          </ac:inkMkLst>
        </pc:inkChg>
        <pc:inkChg chg="add">
          <ac:chgData name="Zhang Yifan" userId="c9b86b9a-8bad-4e1d-80e2-8f55c3c19e2c" providerId="ADAL" clId="{C4288A24-A59C-2B48-AC0B-8E51072C827E}" dt="2021-10-19T00:38:18.828" v="484"/>
          <ac:inkMkLst>
            <pc:docMk/>
            <pc:sldMk cId="1812902652" sldId="320"/>
            <ac:inkMk id="94" creationId="{9EC1EC3B-026B-7342-A0F5-2D682C7EF4A6}"/>
          </ac:inkMkLst>
        </pc:inkChg>
        <pc:inkChg chg="add">
          <ac:chgData name="Zhang Yifan" userId="c9b86b9a-8bad-4e1d-80e2-8f55c3c19e2c" providerId="ADAL" clId="{C4288A24-A59C-2B48-AC0B-8E51072C827E}" dt="2021-10-19T00:38:19.021" v="485"/>
          <ac:inkMkLst>
            <pc:docMk/>
            <pc:sldMk cId="1812902652" sldId="320"/>
            <ac:inkMk id="95" creationId="{9F771745-EC1C-9640-9551-F29F7F84974D}"/>
          </ac:inkMkLst>
        </pc:inkChg>
        <pc:inkChg chg="add">
          <ac:chgData name="Zhang Yifan" userId="c9b86b9a-8bad-4e1d-80e2-8f55c3c19e2c" providerId="ADAL" clId="{C4288A24-A59C-2B48-AC0B-8E51072C827E}" dt="2021-10-19T00:38:19.576" v="486"/>
          <ac:inkMkLst>
            <pc:docMk/>
            <pc:sldMk cId="1812902652" sldId="320"/>
            <ac:inkMk id="96" creationId="{FBECDB6A-6A0B-2346-A05A-A9C8152E00F1}"/>
          </ac:inkMkLst>
        </pc:inkChg>
        <pc:inkChg chg="add">
          <ac:chgData name="Zhang Yifan" userId="c9b86b9a-8bad-4e1d-80e2-8f55c3c19e2c" providerId="ADAL" clId="{C4288A24-A59C-2B48-AC0B-8E51072C827E}" dt="2021-10-19T00:38:19.923" v="487"/>
          <ac:inkMkLst>
            <pc:docMk/>
            <pc:sldMk cId="1812902652" sldId="320"/>
            <ac:inkMk id="97" creationId="{90639350-267D-504D-BAE3-5B539F49473D}"/>
          </ac:inkMkLst>
        </pc:inkChg>
        <pc:inkChg chg="add">
          <ac:chgData name="Zhang Yifan" userId="c9b86b9a-8bad-4e1d-80e2-8f55c3c19e2c" providerId="ADAL" clId="{C4288A24-A59C-2B48-AC0B-8E51072C827E}" dt="2021-10-19T00:38:20.296" v="488"/>
          <ac:inkMkLst>
            <pc:docMk/>
            <pc:sldMk cId="1812902652" sldId="320"/>
            <ac:inkMk id="98" creationId="{2F1AC34B-3856-7B4C-926D-D55F307F8D87}"/>
          </ac:inkMkLst>
        </pc:inkChg>
        <pc:inkChg chg="add">
          <ac:chgData name="Zhang Yifan" userId="c9b86b9a-8bad-4e1d-80e2-8f55c3c19e2c" providerId="ADAL" clId="{C4288A24-A59C-2B48-AC0B-8E51072C827E}" dt="2021-10-19T00:38:20.482" v="489"/>
          <ac:inkMkLst>
            <pc:docMk/>
            <pc:sldMk cId="1812902652" sldId="320"/>
            <ac:inkMk id="99" creationId="{A6DA21F9-8D7A-EA4B-A986-B54724A9F100}"/>
          </ac:inkMkLst>
        </pc:inkChg>
        <pc:inkChg chg="add">
          <ac:chgData name="Zhang Yifan" userId="c9b86b9a-8bad-4e1d-80e2-8f55c3c19e2c" providerId="ADAL" clId="{C4288A24-A59C-2B48-AC0B-8E51072C827E}" dt="2021-10-19T00:38:20.716" v="490"/>
          <ac:inkMkLst>
            <pc:docMk/>
            <pc:sldMk cId="1812902652" sldId="320"/>
            <ac:inkMk id="100" creationId="{EF21B8B8-54A2-064D-B346-53CBAA76FEBC}"/>
          </ac:inkMkLst>
        </pc:inkChg>
        <pc:inkChg chg="add">
          <ac:chgData name="Zhang Yifan" userId="c9b86b9a-8bad-4e1d-80e2-8f55c3c19e2c" providerId="ADAL" clId="{C4288A24-A59C-2B48-AC0B-8E51072C827E}" dt="2021-10-19T00:38:21.466" v="491"/>
          <ac:inkMkLst>
            <pc:docMk/>
            <pc:sldMk cId="1812902652" sldId="320"/>
            <ac:inkMk id="101" creationId="{23FF3A23-8C5B-2D4B-BDC5-3285BEBA8A86}"/>
          </ac:inkMkLst>
        </pc:inkChg>
        <pc:inkChg chg="add">
          <ac:chgData name="Zhang Yifan" userId="c9b86b9a-8bad-4e1d-80e2-8f55c3c19e2c" providerId="ADAL" clId="{C4288A24-A59C-2B48-AC0B-8E51072C827E}" dt="2021-10-19T00:38:23.072" v="493"/>
          <ac:inkMkLst>
            <pc:docMk/>
            <pc:sldMk cId="1812902652" sldId="320"/>
            <ac:inkMk id="103" creationId="{5B7BEB38-BBE5-7048-A92E-F5E6D110F70F}"/>
          </ac:inkMkLst>
        </pc:inkChg>
        <pc:inkChg chg="add">
          <ac:chgData name="Zhang Yifan" userId="c9b86b9a-8bad-4e1d-80e2-8f55c3c19e2c" providerId="ADAL" clId="{C4288A24-A59C-2B48-AC0B-8E51072C827E}" dt="2021-10-19T00:38:23.246" v="494"/>
          <ac:inkMkLst>
            <pc:docMk/>
            <pc:sldMk cId="1812902652" sldId="320"/>
            <ac:inkMk id="104" creationId="{F1517D0B-D8D4-5C48-8DB5-474571782B2F}"/>
          </ac:inkMkLst>
        </pc:inkChg>
        <pc:inkChg chg="add">
          <ac:chgData name="Zhang Yifan" userId="c9b86b9a-8bad-4e1d-80e2-8f55c3c19e2c" providerId="ADAL" clId="{C4288A24-A59C-2B48-AC0B-8E51072C827E}" dt="2021-10-19T00:38:23.394" v="495"/>
          <ac:inkMkLst>
            <pc:docMk/>
            <pc:sldMk cId="1812902652" sldId="320"/>
            <ac:inkMk id="105" creationId="{41E8162D-6A4B-214A-BB94-E3D4003A4618}"/>
          </ac:inkMkLst>
        </pc:inkChg>
        <pc:inkChg chg="add">
          <ac:chgData name="Zhang Yifan" userId="c9b86b9a-8bad-4e1d-80e2-8f55c3c19e2c" providerId="ADAL" clId="{C4288A24-A59C-2B48-AC0B-8E51072C827E}" dt="2021-10-19T00:38:23.953" v="496"/>
          <ac:inkMkLst>
            <pc:docMk/>
            <pc:sldMk cId="1812902652" sldId="320"/>
            <ac:inkMk id="106" creationId="{2E9582DF-AE7B-1A46-9A65-9DB96A06BA14}"/>
          </ac:inkMkLst>
        </pc:inkChg>
        <pc:inkChg chg="add">
          <ac:chgData name="Zhang Yifan" userId="c9b86b9a-8bad-4e1d-80e2-8f55c3c19e2c" providerId="ADAL" clId="{C4288A24-A59C-2B48-AC0B-8E51072C827E}" dt="2021-10-19T00:38:24.124" v="497"/>
          <ac:inkMkLst>
            <pc:docMk/>
            <pc:sldMk cId="1812902652" sldId="320"/>
            <ac:inkMk id="107" creationId="{D1CE8A4C-C651-9C43-BF2E-A1B0A5F59C44}"/>
          </ac:inkMkLst>
        </pc:inkChg>
        <pc:inkChg chg="add">
          <ac:chgData name="Zhang Yifan" userId="c9b86b9a-8bad-4e1d-80e2-8f55c3c19e2c" providerId="ADAL" clId="{C4288A24-A59C-2B48-AC0B-8E51072C827E}" dt="2021-10-19T00:38:24.277" v="498"/>
          <ac:inkMkLst>
            <pc:docMk/>
            <pc:sldMk cId="1812902652" sldId="320"/>
            <ac:inkMk id="108" creationId="{BC0DA5EA-1AC3-4641-AE6D-6F9CE52A7969}"/>
          </ac:inkMkLst>
        </pc:inkChg>
        <pc:inkChg chg="add">
          <ac:chgData name="Zhang Yifan" userId="c9b86b9a-8bad-4e1d-80e2-8f55c3c19e2c" providerId="ADAL" clId="{C4288A24-A59C-2B48-AC0B-8E51072C827E}" dt="2021-10-19T00:38:24.488" v="499"/>
          <ac:inkMkLst>
            <pc:docMk/>
            <pc:sldMk cId="1812902652" sldId="320"/>
            <ac:inkMk id="109" creationId="{86A4C656-9BB2-794C-8693-B48516541401}"/>
          </ac:inkMkLst>
        </pc:inkChg>
        <pc:inkChg chg="add">
          <ac:chgData name="Zhang Yifan" userId="c9b86b9a-8bad-4e1d-80e2-8f55c3c19e2c" providerId="ADAL" clId="{C4288A24-A59C-2B48-AC0B-8E51072C827E}" dt="2021-10-19T00:38:24.722" v="500"/>
          <ac:inkMkLst>
            <pc:docMk/>
            <pc:sldMk cId="1812902652" sldId="320"/>
            <ac:inkMk id="110" creationId="{25CD9914-A40F-7F4A-8F50-185FF0DEE373}"/>
          </ac:inkMkLst>
        </pc:inkChg>
        <pc:inkChg chg="add del">
          <ac:chgData name="Zhang Yifan" userId="c9b86b9a-8bad-4e1d-80e2-8f55c3c19e2c" providerId="ADAL" clId="{C4288A24-A59C-2B48-AC0B-8E51072C827E}" dt="2021-10-19T01:56:02.278" v="945" actId="7634"/>
          <ac:inkMkLst>
            <pc:docMk/>
            <pc:sldMk cId="1812902652" sldId="320"/>
            <ac:inkMk id="112" creationId="{29302240-C69D-0E4E-83C8-E5EB0884DB4B}"/>
          </ac:inkMkLst>
        </pc:inkChg>
      </pc:sldChg>
      <pc:sldChg chg="addSp delSp">
        <pc:chgData name="Zhang Yifan" userId="c9b86b9a-8bad-4e1d-80e2-8f55c3c19e2c" providerId="ADAL" clId="{C4288A24-A59C-2B48-AC0B-8E51072C827E}" dt="2021-10-19T01:56:02.278" v="945" actId="7634"/>
        <pc:sldMkLst>
          <pc:docMk/>
          <pc:sldMk cId="1499478811" sldId="321"/>
        </pc:sldMkLst>
        <pc:grpChg chg="add del">
          <ac:chgData name="Zhang Yifan" userId="c9b86b9a-8bad-4e1d-80e2-8f55c3c19e2c" providerId="ADAL" clId="{C4288A24-A59C-2B48-AC0B-8E51072C827E}" dt="2021-10-19T00:38:48.322" v="512"/>
          <ac:grpSpMkLst>
            <pc:docMk/>
            <pc:sldMk cId="1499478811" sldId="321"/>
            <ac:grpSpMk id="24" creationId="{5C857AA1-08D0-AE4B-8F1E-0CA363AD58BF}"/>
          </ac:grpSpMkLst>
        </pc:grpChg>
        <pc:grpChg chg="add del">
          <ac:chgData name="Zhang Yifan" userId="c9b86b9a-8bad-4e1d-80e2-8f55c3c19e2c" providerId="ADAL" clId="{C4288A24-A59C-2B48-AC0B-8E51072C827E}" dt="2021-10-19T00:38:47.716" v="510"/>
          <ac:grpSpMkLst>
            <pc:docMk/>
            <pc:sldMk cId="1499478811" sldId="321"/>
            <ac:grpSpMk id="27" creationId="{31B7B072-7460-8D48-BDAB-B5E740755B3E}"/>
          </ac:grpSpMkLst>
        </pc:grpChg>
        <pc:grpChg chg="add">
          <ac:chgData name="Zhang Yifan" userId="c9b86b9a-8bad-4e1d-80e2-8f55c3c19e2c" providerId="ADAL" clId="{C4288A24-A59C-2B48-AC0B-8E51072C827E}" dt="2021-10-19T00:38:51.928" v="515"/>
          <ac:grpSpMkLst>
            <pc:docMk/>
            <pc:sldMk cId="1499478811" sldId="321"/>
            <ac:grpSpMk id="30" creationId="{3273F589-F885-C34D-B9D0-BDDE11C5A5B1}"/>
          </ac:grpSpMkLst>
        </pc:grpChg>
        <pc:grpChg chg="add del">
          <ac:chgData name="Zhang Yifan" userId="c9b86b9a-8bad-4e1d-80e2-8f55c3c19e2c" providerId="ADAL" clId="{C4288A24-A59C-2B48-AC0B-8E51072C827E}" dt="2021-10-19T00:38:58.574" v="522"/>
          <ac:grpSpMkLst>
            <pc:docMk/>
            <pc:sldMk cId="1499478811" sldId="321"/>
            <ac:grpSpMk id="34" creationId="{678BFBB0-E911-0A4E-80E5-CE9AA85E59A5}"/>
          </ac:grpSpMkLst>
        </pc:grpChg>
        <pc:grpChg chg="add">
          <ac:chgData name="Zhang Yifan" userId="c9b86b9a-8bad-4e1d-80e2-8f55c3c19e2c" providerId="ADAL" clId="{C4288A24-A59C-2B48-AC0B-8E51072C827E}" dt="2021-10-19T00:38:58.574" v="522"/>
          <ac:grpSpMkLst>
            <pc:docMk/>
            <pc:sldMk cId="1499478811" sldId="321"/>
            <ac:grpSpMk id="37" creationId="{946825AF-E9F9-C248-AE49-B471A7E99861}"/>
          </ac:grpSpMkLst>
        </pc:grpChg>
        <pc:inkChg chg="add topLvl">
          <ac:chgData name="Zhang Yifan" userId="c9b86b9a-8bad-4e1d-80e2-8f55c3c19e2c" providerId="ADAL" clId="{C4288A24-A59C-2B48-AC0B-8E51072C827E}" dt="2021-10-19T00:38:48.322" v="512"/>
          <ac:inkMkLst>
            <pc:docMk/>
            <pc:sldMk cId="1499478811" sldId="321"/>
            <ac:inkMk id="20" creationId="{94C6EC95-0F6A-CF4A-8350-B2C12C424239}"/>
          </ac:inkMkLst>
        </pc:inkChg>
        <pc:inkChg chg="add topLvl">
          <ac:chgData name="Zhang Yifan" userId="c9b86b9a-8bad-4e1d-80e2-8f55c3c19e2c" providerId="ADAL" clId="{C4288A24-A59C-2B48-AC0B-8E51072C827E}" dt="2021-10-19T00:38:48.322" v="512"/>
          <ac:inkMkLst>
            <pc:docMk/>
            <pc:sldMk cId="1499478811" sldId="321"/>
            <ac:inkMk id="21" creationId="{72E1B408-3E63-8648-8E18-31892CD591F3}"/>
          </ac:inkMkLst>
        </pc:inkChg>
        <pc:inkChg chg="add topLvl">
          <ac:chgData name="Zhang Yifan" userId="c9b86b9a-8bad-4e1d-80e2-8f55c3c19e2c" providerId="ADAL" clId="{C4288A24-A59C-2B48-AC0B-8E51072C827E}" dt="2021-10-19T00:38:48.322" v="512"/>
          <ac:inkMkLst>
            <pc:docMk/>
            <pc:sldMk cId="1499478811" sldId="321"/>
            <ac:inkMk id="22" creationId="{8379A03F-F80B-8144-AC28-47D6D3751184}"/>
          </ac:inkMkLst>
        </pc:inkChg>
        <pc:inkChg chg="add del topLvl">
          <ac:chgData name="Zhang Yifan" userId="c9b86b9a-8bad-4e1d-80e2-8f55c3c19e2c" providerId="ADAL" clId="{C4288A24-A59C-2B48-AC0B-8E51072C827E}" dt="2021-10-19T00:38:48.322" v="512"/>
          <ac:inkMkLst>
            <pc:docMk/>
            <pc:sldMk cId="1499478811" sldId="321"/>
            <ac:inkMk id="23" creationId="{951B0588-4C13-394B-AE91-67D8051F064B}"/>
          </ac:inkMkLst>
        </pc:inkChg>
        <pc:inkChg chg="add del topLvl">
          <ac:chgData name="Zhang Yifan" userId="c9b86b9a-8bad-4e1d-80e2-8f55c3c19e2c" providerId="ADAL" clId="{C4288A24-A59C-2B48-AC0B-8E51072C827E}" dt="2021-10-19T00:38:47.893" v="511"/>
          <ac:inkMkLst>
            <pc:docMk/>
            <pc:sldMk cId="1499478811" sldId="321"/>
            <ac:inkMk id="25" creationId="{EC297F36-DB23-4A4E-AE06-A7A65BBB9F84}"/>
          </ac:inkMkLst>
        </pc:inkChg>
        <pc:inkChg chg="add del topLvl">
          <ac:chgData name="Zhang Yifan" userId="c9b86b9a-8bad-4e1d-80e2-8f55c3c19e2c" providerId="ADAL" clId="{C4288A24-A59C-2B48-AC0B-8E51072C827E}" dt="2021-10-19T00:38:47.716" v="510"/>
          <ac:inkMkLst>
            <pc:docMk/>
            <pc:sldMk cId="1499478811" sldId="321"/>
            <ac:inkMk id="26" creationId="{4A28DDF5-CA18-0247-8D07-4617996D2973}"/>
          </ac:inkMkLst>
        </pc:inkChg>
        <pc:inkChg chg="add">
          <ac:chgData name="Zhang Yifan" userId="c9b86b9a-8bad-4e1d-80e2-8f55c3c19e2c" providerId="ADAL" clId="{C4288A24-A59C-2B48-AC0B-8E51072C827E}" dt="2021-10-19T00:38:50.861" v="513"/>
          <ac:inkMkLst>
            <pc:docMk/>
            <pc:sldMk cId="1499478811" sldId="321"/>
            <ac:inkMk id="28" creationId="{A8B2F572-790B-2F46-8552-58B5D9A12891}"/>
          </ac:inkMkLst>
        </pc:inkChg>
        <pc:inkChg chg="add">
          <ac:chgData name="Zhang Yifan" userId="c9b86b9a-8bad-4e1d-80e2-8f55c3c19e2c" providerId="ADAL" clId="{C4288A24-A59C-2B48-AC0B-8E51072C827E}" dt="2021-10-19T00:38:51.221" v="514"/>
          <ac:inkMkLst>
            <pc:docMk/>
            <pc:sldMk cId="1499478811" sldId="321"/>
            <ac:inkMk id="29" creationId="{75A43F86-30A3-1E47-8EBB-86E3881FDBEF}"/>
          </ac:inkMkLst>
        </pc:inkChg>
        <pc:inkChg chg="add topLvl">
          <ac:chgData name="Zhang Yifan" userId="c9b86b9a-8bad-4e1d-80e2-8f55c3c19e2c" providerId="ADAL" clId="{C4288A24-A59C-2B48-AC0B-8E51072C827E}" dt="2021-10-19T00:38:58.574" v="522"/>
          <ac:inkMkLst>
            <pc:docMk/>
            <pc:sldMk cId="1499478811" sldId="321"/>
            <ac:inkMk id="31" creationId="{4126720A-4D81-2740-83EF-4040D5FDC245}"/>
          </ac:inkMkLst>
        </pc:inkChg>
        <pc:inkChg chg="add topLvl">
          <ac:chgData name="Zhang Yifan" userId="c9b86b9a-8bad-4e1d-80e2-8f55c3c19e2c" providerId="ADAL" clId="{C4288A24-A59C-2B48-AC0B-8E51072C827E}" dt="2021-10-19T00:38:58.574" v="522"/>
          <ac:inkMkLst>
            <pc:docMk/>
            <pc:sldMk cId="1499478811" sldId="321"/>
            <ac:inkMk id="32" creationId="{3BEAEF5B-7A67-7F45-A561-53962EEBCB13}"/>
          </ac:inkMkLst>
        </pc:inkChg>
        <pc:inkChg chg="add topLvl">
          <ac:chgData name="Zhang Yifan" userId="c9b86b9a-8bad-4e1d-80e2-8f55c3c19e2c" providerId="ADAL" clId="{C4288A24-A59C-2B48-AC0B-8E51072C827E}" dt="2021-10-19T00:38:58.574" v="522"/>
          <ac:inkMkLst>
            <pc:docMk/>
            <pc:sldMk cId="1499478811" sldId="321"/>
            <ac:inkMk id="33" creationId="{FD7CD36D-9FBD-7349-B15E-80B2262EE754}"/>
          </ac:inkMkLst>
        </pc:inkChg>
        <pc:inkChg chg="add">
          <ac:chgData name="Zhang Yifan" userId="c9b86b9a-8bad-4e1d-80e2-8f55c3c19e2c" providerId="ADAL" clId="{C4288A24-A59C-2B48-AC0B-8E51072C827E}" dt="2021-10-19T00:38:56.930" v="520"/>
          <ac:inkMkLst>
            <pc:docMk/>
            <pc:sldMk cId="1499478811" sldId="321"/>
            <ac:inkMk id="35" creationId="{31A569B7-DDE8-C543-B9D1-4B5EF150E465}"/>
          </ac:inkMkLst>
        </pc:inkChg>
        <pc:inkChg chg="add">
          <ac:chgData name="Zhang Yifan" userId="c9b86b9a-8bad-4e1d-80e2-8f55c3c19e2c" providerId="ADAL" clId="{C4288A24-A59C-2B48-AC0B-8E51072C827E}" dt="2021-10-19T00:38:57.563" v="521"/>
          <ac:inkMkLst>
            <pc:docMk/>
            <pc:sldMk cId="1499478811" sldId="321"/>
            <ac:inkMk id="36" creationId="{6DC38C42-F251-FC4C-8236-5B2FEDFDF927}"/>
          </ac:inkMkLst>
        </pc:inkChg>
        <pc:inkChg chg="add del">
          <ac:chgData name="Zhang Yifan" userId="c9b86b9a-8bad-4e1d-80e2-8f55c3c19e2c" providerId="ADAL" clId="{C4288A24-A59C-2B48-AC0B-8E51072C827E}" dt="2021-10-19T01:56:02.278" v="945" actId="7634"/>
          <ac:inkMkLst>
            <pc:docMk/>
            <pc:sldMk cId="1499478811" sldId="321"/>
            <ac:inkMk id="38" creationId="{DDAA1222-6C28-6047-810B-4BBCF7C62499}"/>
          </ac:inkMkLst>
        </pc:inkChg>
      </pc:sldChg>
      <pc:sldChg chg="addSp delSp">
        <pc:chgData name="Zhang Yifan" userId="c9b86b9a-8bad-4e1d-80e2-8f55c3c19e2c" providerId="ADAL" clId="{C4288A24-A59C-2B48-AC0B-8E51072C827E}" dt="2021-10-19T01:56:02.278" v="945" actId="7634"/>
        <pc:sldMkLst>
          <pc:docMk/>
          <pc:sldMk cId="1308823563" sldId="322"/>
        </pc:sldMkLst>
        <pc:grpChg chg="add">
          <ac:chgData name="Zhang Yifan" userId="c9b86b9a-8bad-4e1d-80e2-8f55c3c19e2c" providerId="ADAL" clId="{C4288A24-A59C-2B48-AC0B-8E51072C827E}" dt="2021-10-19T00:39:25.949" v="528"/>
          <ac:grpSpMkLst>
            <pc:docMk/>
            <pc:sldMk cId="1308823563" sldId="322"/>
            <ac:grpSpMk id="25" creationId="{F4454196-52B5-FD4E-B96C-01271514E220}"/>
          </ac:grpSpMkLst>
        </pc:grpChg>
        <pc:grpChg chg="add">
          <ac:chgData name="Zhang Yifan" userId="c9b86b9a-8bad-4e1d-80e2-8f55c3c19e2c" providerId="ADAL" clId="{C4288A24-A59C-2B48-AC0B-8E51072C827E}" dt="2021-10-19T00:39:29.954" v="534"/>
          <ac:grpSpMkLst>
            <pc:docMk/>
            <pc:sldMk cId="1308823563" sldId="322"/>
            <ac:grpSpMk id="31" creationId="{D30FE5A2-1F97-D04F-9653-3A748A52AC68}"/>
          </ac:grpSpMkLst>
        </pc:grpChg>
        <pc:inkChg chg="add">
          <ac:chgData name="Zhang Yifan" userId="c9b86b9a-8bad-4e1d-80e2-8f55c3c19e2c" providerId="ADAL" clId="{C4288A24-A59C-2B48-AC0B-8E51072C827E}" dt="2021-10-19T00:39:22.730" v="523"/>
          <ac:inkMkLst>
            <pc:docMk/>
            <pc:sldMk cId="1308823563" sldId="322"/>
            <ac:inkMk id="20" creationId="{89B75B05-4A1D-DB45-8F35-2AE8AF8D1750}"/>
          </ac:inkMkLst>
        </pc:inkChg>
        <pc:inkChg chg="add">
          <ac:chgData name="Zhang Yifan" userId="c9b86b9a-8bad-4e1d-80e2-8f55c3c19e2c" providerId="ADAL" clId="{C4288A24-A59C-2B48-AC0B-8E51072C827E}" dt="2021-10-19T00:39:23.156" v="524"/>
          <ac:inkMkLst>
            <pc:docMk/>
            <pc:sldMk cId="1308823563" sldId="322"/>
            <ac:inkMk id="21" creationId="{2AB00D19-5727-A341-923B-33FF45BA27DD}"/>
          </ac:inkMkLst>
        </pc:inkChg>
        <pc:inkChg chg="add">
          <ac:chgData name="Zhang Yifan" userId="c9b86b9a-8bad-4e1d-80e2-8f55c3c19e2c" providerId="ADAL" clId="{C4288A24-A59C-2B48-AC0B-8E51072C827E}" dt="2021-10-19T00:39:23.619" v="525"/>
          <ac:inkMkLst>
            <pc:docMk/>
            <pc:sldMk cId="1308823563" sldId="322"/>
            <ac:inkMk id="22" creationId="{63FEAD34-82B8-FA48-99C8-CDB7B5D54DD5}"/>
          </ac:inkMkLst>
        </pc:inkChg>
        <pc:inkChg chg="add">
          <ac:chgData name="Zhang Yifan" userId="c9b86b9a-8bad-4e1d-80e2-8f55c3c19e2c" providerId="ADAL" clId="{C4288A24-A59C-2B48-AC0B-8E51072C827E}" dt="2021-10-19T00:39:24.507" v="526"/>
          <ac:inkMkLst>
            <pc:docMk/>
            <pc:sldMk cId="1308823563" sldId="322"/>
            <ac:inkMk id="23" creationId="{CE1CA240-5CCF-EA4F-96DF-57E207F5762F}"/>
          </ac:inkMkLst>
        </pc:inkChg>
        <pc:inkChg chg="add">
          <ac:chgData name="Zhang Yifan" userId="c9b86b9a-8bad-4e1d-80e2-8f55c3c19e2c" providerId="ADAL" clId="{C4288A24-A59C-2B48-AC0B-8E51072C827E}" dt="2021-10-19T00:39:25.107" v="527"/>
          <ac:inkMkLst>
            <pc:docMk/>
            <pc:sldMk cId="1308823563" sldId="322"/>
            <ac:inkMk id="24" creationId="{91DE20C5-C2F4-0B46-983E-403F8D926447}"/>
          </ac:inkMkLst>
        </pc:inkChg>
        <pc:inkChg chg="add">
          <ac:chgData name="Zhang Yifan" userId="c9b86b9a-8bad-4e1d-80e2-8f55c3c19e2c" providerId="ADAL" clId="{C4288A24-A59C-2B48-AC0B-8E51072C827E}" dt="2021-10-19T00:39:26.749" v="529"/>
          <ac:inkMkLst>
            <pc:docMk/>
            <pc:sldMk cId="1308823563" sldId="322"/>
            <ac:inkMk id="26" creationId="{14693080-02EE-E849-A890-AA8E75B16905}"/>
          </ac:inkMkLst>
        </pc:inkChg>
        <pc:inkChg chg="add">
          <ac:chgData name="Zhang Yifan" userId="c9b86b9a-8bad-4e1d-80e2-8f55c3c19e2c" providerId="ADAL" clId="{C4288A24-A59C-2B48-AC0B-8E51072C827E}" dt="2021-10-19T00:39:27.155" v="530"/>
          <ac:inkMkLst>
            <pc:docMk/>
            <pc:sldMk cId="1308823563" sldId="322"/>
            <ac:inkMk id="27" creationId="{35A6A953-65C7-2E4D-A9AC-2B12EC08FF21}"/>
          </ac:inkMkLst>
        </pc:inkChg>
        <pc:inkChg chg="add">
          <ac:chgData name="Zhang Yifan" userId="c9b86b9a-8bad-4e1d-80e2-8f55c3c19e2c" providerId="ADAL" clId="{C4288A24-A59C-2B48-AC0B-8E51072C827E}" dt="2021-10-19T00:39:27.626" v="531"/>
          <ac:inkMkLst>
            <pc:docMk/>
            <pc:sldMk cId="1308823563" sldId="322"/>
            <ac:inkMk id="28" creationId="{64FE6886-ABEC-1940-ABAE-156313309AFF}"/>
          </ac:inkMkLst>
        </pc:inkChg>
        <pc:inkChg chg="add">
          <ac:chgData name="Zhang Yifan" userId="c9b86b9a-8bad-4e1d-80e2-8f55c3c19e2c" providerId="ADAL" clId="{C4288A24-A59C-2B48-AC0B-8E51072C827E}" dt="2021-10-19T00:39:28.802" v="532"/>
          <ac:inkMkLst>
            <pc:docMk/>
            <pc:sldMk cId="1308823563" sldId="322"/>
            <ac:inkMk id="29" creationId="{E49806EA-9577-1742-BA9B-FE898719CD65}"/>
          </ac:inkMkLst>
        </pc:inkChg>
        <pc:inkChg chg="add">
          <ac:chgData name="Zhang Yifan" userId="c9b86b9a-8bad-4e1d-80e2-8f55c3c19e2c" providerId="ADAL" clId="{C4288A24-A59C-2B48-AC0B-8E51072C827E}" dt="2021-10-19T00:39:29.368" v="533"/>
          <ac:inkMkLst>
            <pc:docMk/>
            <pc:sldMk cId="1308823563" sldId="322"/>
            <ac:inkMk id="30" creationId="{38B59EB7-1755-4F43-8580-19623D7D8FDE}"/>
          </ac:inkMkLst>
        </pc:inkChg>
        <pc:inkChg chg="add del">
          <ac:chgData name="Zhang Yifan" userId="c9b86b9a-8bad-4e1d-80e2-8f55c3c19e2c" providerId="ADAL" clId="{C4288A24-A59C-2B48-AC0B-8E51072C827E}" dt="2021-10-19T01:56:02.278" v="945" actId="7634"/>
          <ac:inkMkLst>
            <pc:docMk/>
            <pc:sldMk cId="1308823563" sldId="322"/>
            <ac:inkMk id="32" creationId="{9BE8674D-009B-9642-9D72-03A7EA62A7ED}"/>
          </ac:inkMkLst>
        </pc:inkChg>
      </pc:sldChg>
      <pc:sldChg chg="addSp delSp">
        <pc:chgData name="Zhang Yifan" userId="c9b86b9a-8bad-4e1d-80e2-8f55c3c19e2c" providerId="ADAL" clId="{C4288A24-A59C-2B48-AC0B-8E51072C827E}" dt="2021-10-19T01:56:02.278" v="945" actId="7634"/>
        <pc:sldMkLst>
          <pc:docMk/>
          <pc:sldMk cId="95005077" sldId="323"/>
        </pc:sldMkLst>
        <pc:inkChg chg="add del">
          <ac:chgData name="Zhang Yifan" userId="c9b86b9a-8bad-4e1d-80e2-8f55c3c19e2c" providerId="ADAL" clId="{C4288A24-A59C-2B48-AC0B-8E51072C827E}" dt="2021-10-19T01:56:02.278" v="945" actId="7634"/>
          <ac:inkMkLst>
            <pc:docMk/>
            <pc:sldMk cId="95005077" sldId="323"/>
            <ac:inkMk id="3" creationId="{DC052A98-E3BE-5C4C-91E3-3C1D2BFB5CCC}"/>
          </ac:inkMkLst>
        </pc:inkChg>
      </pc:sldChg>
      <pc:sldChg chg="addSp delSp">
        <pc:chgData name="Zhang Yifan" userId="c9b86b9a-8bad-4e1d-80e2-8f55c3c19e2c" providerId="ADAL" clId="{C4288A24-A59C-2B48-AC0B-8E51072C827E}" dt="2021-10-19T01:56:02.278" v="945" actId="7634"/>
        <pc:sldMkLst>
          <pc:docMk/>
          <pc:sldMk cId="1837330351" sldId="324"/>
        </pc:sldMkLst>
        <pc:inkChg chg="add del">
          <ac:chgData name="Zhang Yifan" userId="c9b86b9a-8bad-4e1d-80e2-8f55c3c19e2c" providerId="ADAL" clId="{C4288A24-A59C-2B48-AC0B-8E51072C827E}" dt="2021-10-19T01:56:02.278" v="945" actId="7634"/>
          <ac:inkMkLst>
            <pc:docMk/>
            <pc:sldMk cId="1837330351" sldId="324"/>
            <ac:inkMk id="3" creationId="{667F32D5-E935-F94D-9BF5-A0088E570B72}"/>
          </ac:inkMkLst>
        </pc:inkChg>
      </pc:sldChg>
      <pc:sldChg chg="addSp delSp modSp">
        <pc:chgData name="Zhang Yifan" userId="c9b86b9a-8bad-4e1d-80e2-8f55c3c19e2c" providerId="ADAL" clId="{C4288A24-A59C-2B48-AC0B-8E51072C827E}" dt="2021-10-19T01:56:02.278" v="945" actId="7634"/>
        <pc:sldMkLst>
          <pc:docMk/>
          <pc:sldMk cId="817719775" sldId="325"/>
        </pc:sldMkLst>
        <pc:spChg chg="mod">
          <ac:chgData name="Zhang Yifan" userId="c9b86b9a-8bad-4e1d-80e2-8f55c3c19e2c" providerId="ADAL" clId="{C4288A24-A59C-2B48-AC0B-8E51072C827E}" dt="2021-10-19T00:41:17.669" v="580" actId="1076"/>
          <ac:spMkLst>
            <pc:docMk/>
            <pc:sldMk cId="817719775" sldId="325"/>
            <ac:spMk id="37" creationId="{B59A882D-3946-3C48-8C9A-C6F8707A315A}"/>
          </ac:spMkLst>
        </pc:spChg>
        <pc:grpChg chg="add del">
          <ac:chgData name="Zhang Yifan" userId="c9b86b9a-8bad-4e1d-80e2-8f55c3c19e2c" providerId="ADAL" clId="{C4288A24-A59C-2B48-AC0B-8E51072C827E}" dt="2021-10-19T00:43:37.453" v="601"/>
          <ac:grpSpMkLst>
            <pc:docMk/>
            <pc:sldMk cId="817719775" sldId="325"/>
            <ac:grpSpMk id="94" creationId="{56D01592-85AB-3F46-8C3D-7AA851A205F9}"/>
          </ac:grpSpMkLst>
        </pc:grpChg>
        <pc:grpChg chg="add del">
          <ac:chgData name="Zhang Yifan" userId="c9b86b9a-8bad-4e1d-80e2-8f55c3c19e2c" providerId="ADAL" clId="{C4288A24-A59C-2B48-AC0B-8E51072C827E}" dt="2021-10-19T00:43:27.235" v="593"/>
          <ac:grpSpMkLst>
            <pc:docMk/>
            <pc:sldMk cId="817719775" sldId="325"/>
            <ac:grpSpMk id="103" creationId="{B091C89B-67AF-B547-886F-0C4E8A5EF6F9}"/>
          </ac:grpSpMkLst>
        </pc:grpChg>
        <pc:grpChg chg="add">
          <ac:chgData name="Zhang Yifan" userId="c9b86b9a-8bad-4e1d-80e2-8f55c3c19e2c" providerId="ADAL" clId="{C4288A24-A59C-2B48-AC0B-8E51072C827E}" dt="2021-10-19T00:43:45.177" v="605"/>
          <ac:grpSpMkLst>
            <pc:docMk/>
            <pc:sldMk cId="817719775" sldId="325"/>
            <ac:grpSpMk id="107" creationId="{2142DC5D-5A55-F94D-81F3-78C23E7F503A}"/>
          </ac:grpSpMkLst>
        </pc:grpChg>
        <pc:grpChg chg="add del">
          <ac:chgData name="Zhang Yifan" userId="c9b86b9a-8bad-4e1d-80e2-8f55c3c19e2c" providerId="ADAL" clId="{C4288A24-A59C-2B48-AC0B-8E51072C827E}" dt="2021-10-19T00:43:50.044" v="614"/>
          <ac:grpSpMkLst>
            <pc:docMk/>
            <pc:sldMk cId="817719775" sldId="325"/>
            <ac:grpSpMk id="114" creationId="{E99EB3E4-64FA-1B41-BBDA-46C1C87D5126}"/>
          </ac:grpSpMkLst>
        </pc:grpChg>
        <pc:grpChg chg="add">
          <ac:chgData name="Zhang Yifan" userId="c9b86b9a-8bad-4e1d-80e2-8f55c3c19e2c" providerId="ADAL" clId="{C4288A24-A59C-2B48-AC0B-8E51072C827E}" dt="2021-10-19T00:43:50.044" v="614"/>
          <ac:grpSpMkLst>
            <pc:docMk/>
            <pc:sldMk cId="817719775" sldId="325"/>
            <ac:grpSpMk id="116" creationId="{4454545F-C1A0-BF44-926D-345E631814C7}"/>
          </ac:grpSpMkLst>
        </pc:grpChg>
        <pc:grpChg chg="add del">
          <ac:chgData name="Zhang Yifan" userId="c9b86b9a-8bad-4e1d-80e2-8f55c3c19e2c" providerId="ADAL" clId="{C4288A24-A59C-2B48-AC0B-8E51072C827E}" dt="2021-10-19T00:43:55.787" v="624"/>
          <ac:grpSpMkLst>
            <pc:docMk/>
            <pc:sldMk cId="817719775" sldId="325"/>
            <ac:grpSpMk id="122" creationId="{9201C0DD-ABFD-CF45-AD8C-2C2BE8F9BF90}"/>
          </ac:grpSpMkLst>
        </pc:grpChg>
        <pc:grpChg chg="add del">
          <ac:chgData name="Zhang Yifan" userId="c9b86b9a-8bad-4e1d-80e2-8f55c3c19e2c" providerId="ADAL" clId="{C4288A24-A59C-2B48-AC0B-8E51072C827E}" dt="2021-10-19T00:44:02.774" v="635"/>
          <ac:grpSpMkLst>
            <pc:docMk/>
            <pc:sldMk cId="817719775" sldId="325"/>
            <ac:grpSpMk id="129" creationId="{F5640425-33D3-784D-9FFD-EAD21568B146}"/>
          </ac:grpSpMkLst>
        </pc:grpChg>
        <pc:grpChg chg="add">
          <ac:chgData name="Zhang Yifan" userId="c9b86b9a-8bad-4e1d-80e2-8f55c3c19e2c" providerId="ADAL" clId="{C4288A24-A59C-2B48-AC0B-8E51072C827E}" dt="2021-10-19T00:44:02.774" v="635"/>
          <ac:grpSpMkLst>
            <pc:docMk/>
            <pc:sldMk cId="817719775" sldId="325"/>
            <ac:grpSpMk id="132" creationId="{E93DF32A-05BC-C946-B031-DACF26A25192}"/>
          </ac:grpSpMkLst>
        </pc:grpChg>
        <pc:grpChg chg="add">
          <ac:chgData name="Zhang Yifan" userId="c9b86b9a-8bad-4e1d-80e2-8f55c3c19e2c" providerId="ADAL" clId="{C4288A24-A59C-2B48-AC0B-8E51072C827E}" dt="2021-10-19T00:44:11.158" v="639"/>
          <ac:grpSpMkLst>
            <pc:docMk/>
            <pc:sldMk cId="817719775" sldId="325"/>
            <ac:grpSpMk id="136" creationId="{7AF28CD3-96F0-6744-BE6C-4BD5B5FE0A39}"/>
          </ac:grpSpMkLst>
        </pc:grpChg>
        <pc:grpChg chg="add">
          <ac:chgData name="Zhang Yifan" userId="c9b86b9a-8bad-4e1d-80e2-8f55c3c19e2c" providerId="ADAL" clId="{C4288A24-A59C-2B48-AC0B-8E51072C827E}" dt="2021-10-19T00:44:17.346" v="648"/>
          <ac:grpSpMkLst>
            <pc:docMk/>
            <pc:sldMk cId="817719775" sldId="325"/>
            <ac:grpSpMk id="145" creationId="{50527451-7049-1F43-933E-433753B73E44}"/>
          </ac:grpSpMkLst>
        </pc:grpChg>
        <pc:grpChg chg="add">
          <ac:chgData name="Zhang Yifan" userId="c9b86b9a-8bad-4e1d-80e2-8f55c3c19e2c" providerId="ADAL" clId="{C4288A24-A59C-2B48-AC0B-8E51072C827E}" dt="2021-10-19T00:44:29.574" v="657"/>
          <ac:grpSpMkLst>
            <pc:docMk/>
            <pc:sldMk cId="817719775" sldId="325"/>
            <ac:grpSpMk id="154" creationId="{2DF13884-9600-DE4D-94C0-2546F7BCD5E2}"/>
          </ac:grpSpMkLst>
        </pc:grpChg>
        <pc:grpChg chg="add">
          <ac:chgData name="Zhang Yifan" userId="c9b86b9a-8bad-4e1d-80e2-8f55c3c19e2c" providerId="ADAL" clId="{C4288A24-A59C-2B48-AC0B-8E51072C827E}" dt="2021-10-19T00:44:29.574" v="657"/>
          <ac:grpSpMkLst>
            <pc:docMk/>
            <pc:sldMk cId="817719775" sldId="325"/>
            <ac:grpSpMk id="155" creationId="{425902E2-9116-914E-9056-12634B5C0479}"/>
          </ac:grpSpMkLst>
        </pc:grpChg>
        <pc:grpChg chg="add del">
          <ac:chgData name="Zhang Yifan" userId="c9b86b9a-8bad-4e1d-80e2-8f55c3c19e2c" providerId="ADAL" clId="{C4288A24-A59C-2B48-AC0B-8E51072C827E}" dt="2021-10-19T00:45:30.221" v="664"/>
          <ac:grpSpMkLst>
            <pc:docMk/>
            <pc:sldMk cId="817719775" sldId="325"/>
            <ac:grpSpMk id="160" creationId="{8AD9B652-2FEC-9348-989F-7816D4CF3EC7}"/>
          </ac:grpSpMkLst>
        </pc:grpChg>
        <pc:grpChg chg="add">
          <ac:chgData name="Zhang Yifan" userId="c9b86b9a-8bad-4e1d-80e2-8f55c3c19e2c" providerId="ADAL" clId="{C4288A24-A59C-2B48-AC0B-8E51072C827E}" dt="2021-10-19T00:45:32.825" v="669"/>
          <ac:grpSpMkLst>
            <pc:docMk/>
            <pc:sldMk cId="817719775" sldId="325"/>
            <ac:grpSpMk id="164" creationId="{EDE72BDD-2A59-BE43-90D2-7B80F88B118B}"/>
          </ac:grpSpMkLst>
        </pc:grpChg>
        <pc:grpChg chg="add">
          <ac:chgData name="Zhang Yifan" userId="c9b86b9a-8bad-4e1d-80e2-8f55c3c19e2c" providerId="ADAL" clId="{C4288A24-A59C-2B48-AC0B-8E51072C827E}" dt="2021-10-19T00:45:33.999" v="673"/>
          <ac:grpSpMkLst>
            <pc:docMk/>
            <pc:sldMk cId="817719775" sldId="325"/>
            <ac:grpSpMk id="168" creationId="{56980100-3DEE-404E-84DF-A7EA00C1EF04}"/>
          </ac:grpSpMkLst>
        </pc:grpChg>
        <pc:grpChg chg="add">
          <ac:chgData name="Zhang Yifan" userId="c9b86b9a-8bad-4e1d-80e2-8f55c3c19e2c" providerId="ADAL" clId="{C4288A24-A59C-2B48-AC0B-8E51072C827E}" dt="2021-10-19T00:45:37.760" v="680"/>
          <ac:grpSpMkLst>
            <pc:docMk/>
            <pc:sldMk cId="817719775" sldId="325"/>
            <ac:grpSpMk id="175" creationId="{40D901C8-73B8-CA46-B525-4EC6097385D5}"/>
          </ac:grpSpMkLst>
        </pc:grpChg>
        <pc:inkChg chg="add topLvl">
          <ac:chgData name="Zhang Yifan" userId="c9b86b9a-8bad-4e1d-80e2-8f55c3c19e2c" providerId="ADAL" clId="{C4288A24-A59C-2B48-AC0B-8E51072C827E}" dt="2021-10-19T00:43:37.453" v="601"/>
          <ac:inkMkLst>
            <pc:docMk/>
            <pc:sldMk cId="817719775" sldId="325"/>
            <ac:inkMk id="36" creationId="{39752920-9A56-F243-8D98-43502D18B589}"/>
          </ac:inkMkLst>
        </pc:inkChg>
        <pc:inkChg chg="add del topLvl">
          <ac:chgData name="Zhang Yifan" userId="c9b86b9a-8bad-4e1d-80e2-8f55c3c19e2c" providerId="ADAL" clId="{C4288A24-A59C-2B48-AC0B-8E51072C827E}" dt="2021-10-19T00:43:37.453" v="601"/>
          <ac:inkMkLst>
            <pc:docMk/>
            <pc:sldMk cId="817719775" sldId="325"/>
            <ac:inkMk id="93" creationId="{761C7447-2BD2-D745-A2D0-A4C0B8BB03A4}"/>
          </ac:inkMkLst>
        </pc:inkChg>
        <pc:inkChg chg="add del topLvl">
          <ac:chgData name="Zhang Yifan" userId="c9b86b9a-8bad-4e1d-80e2-8f55c3c19e2c" providerId="ADAL" clId="{C4288A24-A59C-2B48-AC0B-8E51072C827E}" dt="2021-10-19T00:43:36.778" v="600"/>
          <ac:inkMkLst>
            <pc:docMk/>
            <pc:sldMk cId="817719775" sldId="325"/>
            <ac:inkMk id="95" creationId="{F55DFADF-5C2D-A640-9F3B-8873B6808842}"/>
          </ac:inkMkLst>
        </pc:inkChg>
        <pc:inkChg chg="add del topLvl">
          <ac:chgData name="Zhang Yifan" userId="c9b86b9a-8bad-4e1d-80e2-8f55c3c19e2c" providerId="ADAL" clId="{C4288A24-A59C-2B48-AC0B-8E51072C827E}" dt="2021-10-19T00:43:34.744" v="599"/>
          <ac:inkMkLst>
            <pc:docMk/>
            <pc:sldMk cId="817719775" sldId="325"/>
            <ac:inkMk id="96" creationId="{18947592-990D-464A-BEFC-C2501479DC6F}"/>
          </ac:inkMkLst>
        </pc:inkChg>
        <pc:inkChg chg="add del topLvl">
          <ac:chgData name="Zhang Yifan" userId="c9b86b9a-8bad-4e1d-80e2-8f55c3c19e2c" providerId="ADAL" clId="{C4288A24-A59C-2B48-AC0B-8E51072C827E}" dt="2021-10-19T00:43:32.417" v="598"/>
          <ac:inkMkLst>
            <pc:docMk/>
            <pc:sldMk cId="817719775" sldId="325"/>
            <ac:inkMk id="97" creationId="{BACC5170-553F-3D41-B450-25EB402065E1}"/>
          </ac:inkMkLst>
        </pc:inkChg>
        <pc:inkChg chg="add del topLvl">
          <ac:chgData name="Zhang Yifan" userId="c9b86b9a-8bad-4e1d-80e2-8f55c3c19e2c" providerId="ADAL" clId="{C4288A24-A59C-2B48-AC0B-8E51072C827E}" dt="2021-10-19T00:43:31.933" v="597"/>
          <ac:inkMkLst>
            <pc:docMk/>
            <pc:sldMk cId="817719775" sldId="325"/>
            <ac:inkMk id="98" creationId="{61755C3C-D440-4244-B895-340524DCEC76}"/>
          </ac:inkMkLst>
        </pc:inkChg>
        <pc:inkChg chg="add del topLvl">
          <ac:chgData name="Zhang Yifan" userId="c9b86b9a-8bad-4e1d-80e2-8f55c3c19e2c" providerId="ADAL" clId="{C4288A24-A59C-2B48-AC0B-8E51072C827E}" dt="2021-10-19T00:43:31.478" v="596"/>
          <ac:inkMkLst>
            <pc:docMk/>
            <pc:sldMk cId="817719775" sldId="325"/>
            <ac:inkMk id="99" creationId="{4963B2FE-0486-714F-B477-9BBD5008E891}"/>
          </ac:inkMkLst>
        </pc:inkChg>
        <pc:inkChg chg="add del topLvl">
          <ac:chgData name="Zhang Yifan" userId="c9b86b9a-8bad-4e1d-80e2-8f55c3c19e2c" providerId="ADAL" clId="{C4288A24-A59C-2B48-AC0B-8E51072C827E}" dt="2021-10-19T00:43:31.013" v="595"/>
          <ac:inkMkLst>
            <pc:docMk/>
            <pc:sldMk cId="817719775" sldId="325"/>
            <ac:inkMk id="100" creationId="{40A9AAA3-F2F1-434C-BEE1-8F007AF3737F}"/>
          </ac:inkMkLst>
        </pc:inkChg>
        <pc:inkChg chg="add del topLvl">
          <ac:chgData name="Zhang Yifan" userId="c9b86b9a-8bad-4e1d-80e2-8f55c3c19e2c" providerId="ADAL" clId="{C4288A24-A59C-2B48-AC0B-8E51072C827E}" dt="2021-10-19T00:43:27.583" v="594"/>
          <ac:inkMkLst>
            <pc:docMk/>
            <pc:sldMk cId="817719775" sldId="325"/>
            <ac:inkMk id="101" creationId="{05753A83-A7EA-D441-85BF-D8425582F816}"/>
          </ac:inkMkLst>
        </pc:inkChg>
        <pc:inkChg chg="add del topLvl">
          <ac:chgData name="Zhang Yifan" userId="c9b86b9a-8bad-4e1d-80e2-8f55c3c19e2c" providerId="ADAL" clId="{C4288A24-A59C-2B48-AC0B-8E51072C827E}" dt="2021-10-19T00:43:27.235" v="593"/>
          <ac:inkMkLst>
            <pc:docMk/>
            <pc:sldMk cId="817719775" sldId="325"/>
            <ac:inkMk id="102" creationId="{A3FFC56D-82F2-7740-805A-9C2123462799}"/>
          </ac:inkMkLst>
        </pc:inkChg>
        <pc:inkChg chg="add">
          <ac:chgData name="Zhang Yifan" userId="c9b86b9a-8bad-4e1d-80e2-8f55c3c19e2c" providerId="ADAL" clId="{C4288A24-A59C-2B48-AC0B-8E51072C827E}" dt="2021-10-19T00:43:42.173" v="602"/>
          <ac:inkMkLst>
            <pc:docMk/>
            <pc:sldMk cId="817719775" sldId="325"/>
            <ac:inkMk id="104" creationId="{10242CD3-4A1F-9440-ADDB-7FD209FCF132}"/>
          </ac:inkMkLst>
        </pc:inkChg>
        <pc:inkChg chg="add">
          <ac:chgData name="Zhang Yifan" userId="c9b86b9a-8bad-4e1d-80e2-8f55c3c19e2c" providerId="ADAL" clId="{C4288A24-A59C-2B48-AC0B-8E51072C827E}" dt="2021-10-19T00:43:42.941" v="603"/>
          <ac:inkMkLst>
            <pc:docMk/>
            <pc:sldMk cId="817719775" sldId="325"/>
            <ac:inkMk id="105" creationId="{92C48837-475E-ED46-A156-4EB937765784}"/>
          </ac:inkMkLst>
        </pc:inkChg>
        <pc:inkChg chg="add">
          <ac:chgData name="Zhang Yifan" userId="c9b86b9a-8bad-4e1d-80e2-8f55c3c19e2c" providerId="ADAL" clId="{C4288A24-A59C-2B48-AC0B-8E51072C827E}" dt="2021-10-19T00:43:44.450" v="604"/>
          <ac:inkMkLst>
            <pc:docMk/>
            <pc:sldMk cId="817719775" sldId="325"/>
            <ac:inkMk id="106" creationId="{9A7B4B33-9DC5-7A48-BA20-FD5DED0D2CCB}"/>
          </ac:inkMkLst>
        </pc:inkChg>
        <pc:inkChg chg="add topLvl">
          <ac:chgData name="Zhang Yifan" userId="c9b86b9a-8bad-4e1d-80e2-8f55c3c19e2c" providerId="ADAL" clId="{C4288A24-A59C-2B48-AC0B-8E51072C827E}" dt="2021-10-19T00:43:50.044" v="614"/>
          <ac:inkMkLst>
            <pc:docMk/>
            <pc:sldMk cId="817719775" sldId="325"/>
            <ac:inkMk id="108" creationId="{B8E57094-06BD-F942-ABC7-5087B3C9CE32}"/>
          </ac:inkMkLst>
        </pc:inkChg>
        <pc:inkChg chg="add topLvl">
          <ac:chgData name="Zhang Yifan" userId="c9b86b9a-8bad-4e1d-80e2-8f55c3c19e2c" providerId="ADAL" clId="{C4288A24-A59C-2B48-AC0B-8E51072C827E}" dt="2021-10-19T00:43:50.044" v="614"/>
          <ac:inkMkLst>
            <pc:docMk/>
            <pc:sldMk cId="817719775" sldId="325"/>
            <ac:inkMk id="109" creationId="{F333230E-9850-F446-A423-4C7FAD01CA6A}"/>
          </ac:inkMkLst>
        </pc:inkChg>
        <pc:inkChg chg="add topLvl">
          <ac:chgData name="Zhang Yifan" userId="c9b86b9a-8bad-4e1d-80e2-8f55c3c19e2c" providerId="ADAL" clId="{C4288A24-A59C-2B48-AC0B-8E51072C827E}" dt="2021-10-19T00:43:50.044" v="614"/>
          <ac:inkMkLst>
            <pc:docMk/>
            <pc:sldMk cId="817719775" sldId="325"/>
            <ac:inkMk id="110" creationId="{BE917CE7-3331-C042-A5BF-2199F082A821}"/>
          </ac:inkMkLst>
        </pc:inkChg>
        <pc:inkChg chg="add topLvl">
          <ac:chgData name="Zhang Yifan" userId="c9b86b9a-8bad-4e1d-80e2-8f55c3c19e2c" providerId="ADAL" clId="{C4288A24-A59C-2B48-AC0B-8E51072C827E}" dt="2021-10-19T00:43:50.044" v="614"/>
          <ac:inkMkLst>
            <pc:docMk/>
            <pc:sldMk cId="817719775" sldId="325"/>
            <ac:inkMk id="111" creationId="{0B1FA51A-D275-7042-A024-B3F008BE8D05}"/>
          </ac:inkMkLst>
        </pc:inkChg>
        <pc:inkChg chg="add topLvl">
          <ac:chgData name="Zhang Yifan" userId="c9b86b9a-8bad-4e1d-80e2-8f55c3c19e2c" providerId="ADAL" clId="{C4288A24-A59C-2B48-AC0B-8E51072C827E}" dt="2021-10-19T00:43:50.044" v="614"/>
          <ac:inkMkLst>
            <pc:docMk/>
            <pc:sldMk cId="817719775" sldId="325"/>
            <ac:inkMk id="112" creationId="{D6F4C539-9DF6-F74D-8CC8-A9791AF5A92A}"/>
          </ac:inkMkLst>
        </pc:inkChg>
        <pc:inkChg chg="add topLvl">
          <ac:chgData name="Zhang Yifan" userId="c9b86b9a-8bad-4e1d-80e2-8f55c3c19e2c" providerId="ADAL" clId="{C4288A24-A59C-2B48-AC0B-8E51072C827E}" dt="2021-10-19T00:43:50.044" v="614"/>
          <ac:inkMkLst>
            <pc:docMk/>
            <pc:sldMk cId="817719775" sldId="325"/>
            <ac:inkMk id="113" creationId="{5FD8C6A7-AC3D-104B-B8C1-B678A658A8B0}"/>
          </ac:inkMkLst>
        </pc:inkChg>
        <pc:inkChg chg="add">
          <ac:chgData name="Zhang Yifan" userId="c9b86b9a-8bad-4e1d-80e2-8f55c3c19e2c" providerId="ADAL" clId="{C4288A24-A59C-2B48-AC0B-8E51072C827E}" dt="2021-10-19T00:43:49.450" v="613"/>
          <ac:inkMkLst>
            <pc:docMk/>
            <pc:sldMk cId="817719775" sldId="325"/>
            <ac:inkMk id="115" creationId="{CB8680F1-B782-9A49-B5F7-2FC5EE2AE764}"/>
          </ac:inkMkLst>
        </pc:inkChg>
        <pc:inkChg chg="add del">
          <ac:chgData name="Zhang Yifan" userId="c9b86b9a-8bad-4e1d-80e2-8f55c3c19e2c" providerId="ADAL" clId="{C4288A24-A59C-2B48-AC0B-8E51072C827E}" dt="2021-10-19T00:43:55.774" v="621"/>
          <ac:inkMkLst>
            <pc:docMk/>
            <pc:sldMk cId="817719775" sldId="325"/>
            <ac:inkMk id="117" creationId="{261C0D48-845A-6749-A090-A335EEE1F523}"/>
          </ac:inkMkLst>
        </pc:inkChg>
        <pc:inkChg chg="add del topLvl">
          <ac:chgData name="Zhang Yifan" userId="c9b86b9a-8bad-4e1d-80e2-8f55c3c19e2c" providerId="ADAL" clId="{C4288A24-A59C-2B48-AC0B-8E51072C827E}" dt="2021-10-19T00:43:55.789" v="625"/>
          <ac:inkMkLst>
            <pc:docMk/>
            <pc:sldMk cId="817719775" sldId="325"/>
            <ac:inkMk id="118" creationId="{292F2E00-8D3F-9643-A949-4D9FE9773425}"/>
          </ac:inkMkLst>
        </pc:inkChg>
        <pc:inkChg chg="add del">
          <ac:chgData name="Zhang Yifan" userId="c9b86b9a-8bad-4e1d-80e2-8f55c3c19e2c" providerId="ADAL" clId="{C4288A24-A59C-2B48-AC0B-8E51072C827E}" dt="2021-10-19T00:43:55.778" v="622"/>
          <ac:inkMkLst>
            <pc:docMk/>
            <pc:sldMk cId="817719775" sldId="325"/>
            <ac:inkMk id="119" creationId="{61503D6A-1958-8747-B916-9F807A5DD725}"/>
          </ac:inkMkLst>
        </pc:inkChg>
        <pc:inkChg chg="add del topLvl">
          <ac:chgData name="Zhang Yifan" userId="c9b86b9a-8bad-4e1d-80e2-8f55c3c19e2c" providerId="ADAL" clId="{C4288A24-A59C-2B48-AC0B-8E51072C827E}" dt="2021-10-19T00:43:55.787" v="624"/>
          <ac:inkMkLst>
            <pc:docMk/>
            <pc:sldMk cId="817719775" sldId="325"/>
            <ac:inkMk id="120" creationId="{76912C9E-398C-F944-BDBC-BAFD5BA4A0B5}"/>
          </ac:inkMkLst>
        </pc:inkChg>
        <pc:inkChg chg="add del">
          <ac:chgData name="Zhang Yifan" userId="c9b86b9a-8bad-4e1d-80e2-8f55c3c19e2c" providerId="ADAL" clId="{C4288A24-A59C-2B48-AC0B-8E51072C827E}" dt="2021-10-19T00:43:55.781" v="623"/>
          <ac:inkMkLst>
            <pc:docMk/>
            <pc:sldMk cId="817719775" sldId="325"/>
            <ac:inkMk id="121" creationId="{05672EEB-76DB-5F41-A593-434293B0C5C1}"/>
          </ac:inkMkLst>
        </pc:inkChg>
        <pc:inkChg chg="add topLvl">
          <ac:chgData name="Zhang Yifan" userId="c9b86b9a-8bad-4e1d-80e2-8f55c3c19e2c" providerId="ADAL" clId="{C4288A24-A59C-2B48-AC0B-8E51072C827E}" dt="2021-10-19T00:44:02.774" v="635"/>
          <ac:inkMkLst>
            <pc:docMk/>
            <pc:sldMk cId="817719775" sldId="325"/>
            <ac:inkMk id="123" creationId="{A0F255D0-77AE-A448-8AF7-A0E5EC3F6959}"/>
          </ac:inkMkLst>
        </pc:inkChg>
        <pc:inkChg chg="add topLvl">
          <ac:chgData name="Zhang Yifan" userId="c9b86b9a-8bad-4e1d-80e2-8f55c3c19e2c" providerId="ADAL" clId="{C4288A24-A59C-2B48-AC0B-8E51072C827E}" dt="2021-10-19T00:44:02.774" v="635"/>
          <ac:inkMkLst>
            <pc:docMk/>
            <pc:sldMk cId="817719775" sldId="325"/>
            <ac:inkMk id="124" creationId="{8CF27033-D63A-7D48-AE97-3718A2A3ECD8}"/>
          </ac:inkMkLst>
        </pc:inkChg>
        <pc:inkChg chg="add topLvl">
          <ac:chgData name="Zhang Yifan" userId="c9b86b9a-8bad-4e1d-80e2-8f55c3c19e2c" providerId="ADAL" clId="{C4288A24-A59C-2B48-AC0B-8E51072C827E}" dt="2021-10-19T00:44:02.774" v="635"/>
          <ac:inkMkLst>
            <pc:docMk/>
            <pc:sldMk cId="817719775" sldId="325"/>
            <ac:inkMk id="125" creationId="{7B3E6A47-8BDC-814D-AF6F-5A1943BA72D7}"/>
          </ac:inkMkLst>
        </pc:inkChg>
        <pc:inkChg chg="add topLvl">
          <ac:chgData name="Zhang Yifan" userId="c9b86b9a-8bad-4e1d-80e2-8f55c3c19e2c" providerId="ADAL" clId="{C4288A24-A59C-2B48-AC0B-8E51072C827E}" dt="2021-10-19T00:44:02.774" v="635"/>
          <ac:inkMkLst>
            <pc:docMk/>
            <pc:sldMk cId="817719775" sldId="325"/>
            <ac:inkMk id="126" creationId="{90FC6C95-1971-8F48-9127-CDEB1203BBCD}"/>
          </ac:inkMkLst>
        </pc:inkChg>
        <pc:inkChg chg="add topLvl">
          <ac:chgData name="Zhang Yifan" userId="c9b86b9a-8bad-4e1d-80e2-8f55c3c19e2c" providerId="ADAL" clId="{C4288A24-A59C-2B48-AC0B-8E51072C827E}" dt="2021-10-19T00:44:02.774" v="635"/>
          <ac:inkMkLst>
            <pc:docMk/>
            <pc:sldMk cId="817719775" sldId="325"/>
            <ac:inkMk id="127" creationId="{661CC4BB-6EB3-9945-A409-48FDC43E5660}"/>
          </ac:inkMkLst>
        </pc:inkChg>
        <pc:inkChg chg="add topLvl">
          <ac:chgData name="Zhang Yifan" userId="c9b86b9a-8bad-4e1d-80e2-8f55c3c19e2c" providerId="ADAL" clId="{C4288A24-A59C-2B48-AC0B-8E51072C827E}" dt="2021-10-19T00:44:02.774" v="635"/>
          <ac:inkMkLst>
            <pc:docMk/>
            <pc:sldMk cId="817719775" sldId="325"/>
            <ac:inkMk id="128" creationId="{9120AF1A-0EE6-7B4A-BCFD-90E540CB96E3}"/>
          </ac:inkMkLst>
        </pc:inkChg>
        <pc:inkChg chg="add">
          <ac:chgData name="Zhang Yifan" userId="c9b86b9a-8bad-4e1d-80e2-8f55c3c19e2c" providerId="ADAL" clId="{C4288A24-A59C-2B48-AC0B-8E51072C827E}" dt="2021-10-19T00:44:01.694" v="633"/>
          <ac:inkMkLst>
            <pc:docMk/>
            <pc:sldMk cId="817719775" sldId="325"/>
            <ac:inkMk id="130" creationId="{1FF423D1-77D1-774D-A6B4-75207C8D7885}"/>
          </ac:inkMkLst>
        </pc:inkChg>
        <pc:inkChg chg="add">
          <ac:chgData name="Zhang Yifan" userId="c9b86b9a-8bad-4e1d-80e2-8f55c3c19e2c" providerId="ADAL" clId="{C4288A24-A59C-2B48-AC0B-8E51072C827E}" dt="2021-10-19T00:44:01.938" v="634"/>
          <ac:inkMkLst>
            <pc:docMk/>
            <pc:sldMk cId="817719775" sldId="325"/>
            <ac:inkMk id="131" creationId="{53322A12-DA83-D04D-AFB6-ECC5E7D34EDC}"/>
          </ac:inkMkLst>
        </pc:inkChg>
        <pc:inkChg chg="add">
          <ac:chgData name="Zhang Yifan" userId="c9b86b9a-8bad-4e1d-80e2-8f55c3c19e2c" providerId="ADAL" clId="{C4288A24-A59C-2B48-AC0B-8E51072C827E}" dt="2021-10-19T00:44:07.600" v="636"/>
          <ac:inkMkLst>
            <pc:docMk/>
            <pc:sldMk cId="817719775" sldId="325"/>
            <ac:inkMk id="133" creationId="{EF009490-6F24-7D4B-979B-3A291483A0D1}"/>
          </ac:inkMkLst>
        </pc:inkChg>
        <pc:inkChg chg="add">
          <ac:chgData name="Zhang Yifan" userId="c9b86b9a-8bad-4e1d-80e2-8f55c3c19e2c" providerId="ADAL" clId="{C4288A24-A59C-2B48-AC0B-8E51072C827E}" dt="2021-10-19T00:44:09.026" v="637"/>
          <ac:inkMkLst>
            <pc:docMk/>
            <pc:sldMk cId="817719775" sldId="325"/>
            <ac:inkMk id="134" creationId="{317A41E5-D208-7240-B523-BABC1BEAD268}"/>
          </ac:inkMkLst>
        </pc:inkChg>
        <pc:inkChg chg="add">
          <ac:chgData name="Zhang Yifan" userId="c9b86b9a-8bad-4e1d-80e2-8f55c3c19e2c" providerId="ADAL" clId="{C4288A24-A59C-2B48-AC0B-8E51072C827E}" dt="2021-10-19T00:44:10.414" v="638"/>
          <ac:inkMkLst>
            <pc:docMk/>
            <pc:sldMk cId="817719775" sldId="325"/>
            <ac:inkMk id="135" creationId="{B429C2B9-91BF-2248-B545-0E6091BCEA39}"/>
          </ac:inkMkLst>
        </pc:inkChg>
        <pc:inkChg chg="add">
          <ac:chgData name="Zhang Yifan" userId="c9b86b9a-8bad-4e1d-80e2-8f55c3c19e2c" providerId="ADAL" clId="{C4288A24-A59C-2B48-AC0B-8E51072C827E}" dt="2021-10-19T00:44:13.638" v="640"/>
          <ac:inkMkLst>
            <pc:docMk/>
            <pc:sldMk cId="817719775" sldId="325"/>
            <ac:inkMk id="137" creationId="{E1050123-3317-1142-84F7-18188DD4E8C6}"/>
          </ac:inkMkLst>
        </pc:inkChg>
        <pc:inkChg chg="add">
          <ac:chgData name="Zhang Yifan" userId="c9b86b9a-8bad-4e1d-80e2-8f55c3c19e2c" providerId="ADAL" clId="{C4288A24-A59C-2B48-AC0B-8E51072C827E}" dt="2021-10-19T00:44:13.891" v="641"/>
          <ac:inkMkLst>
            <pc:docMk/>
            <pc:sldMk cId="817719775" sldId="325"/>
            <ac:inkMk id="138" creationId="{7339583C-F521-8747-AAAA-06EE7DE1F4A5}"/>
          </ac:inkMkLst>
        </pc:inkChg>
        <pc:inkChg chg="add">
          <ac:chgData name="Zhang Yifan" userId="c9b86b9a-8bad-4e1d-80e2-8f55c3c19e2c" providerId="ADAL" clId="{C4288A24-A59C-2B48-AC0B-8E51072C827E}" dt="2021-10-19T00:44:14.231" v="642"/>
          <ac:inkMkLst>
            <pc:docMk/>
            <pc:sldMk cId="817719775" sldId="325"/>
            <ac:inkMk id="139" creationId="{632AB5A3-9359-FA41-9E67-457117D85E54}"/>
          </ac:inkMkLst>
        </pc:inkChg>
        <pc:inkChg chg="add">
          <ac:chgData name="Zhang Yifan" userId="c9b86b9a-8bad-4e1d-80e2-8f55c3c19e2c" providerId="ADAL" clId="{C4288A24-A59C-2B48-AC0B-8E51072C827E}" dt="2021-10-19T00:44:14.699" v="643"/>
          <ac:inkMkLst>
            <pc:docMk/>
            <pc:sldMk cId="817719775" sldId="325"/>
            <ac:inkMk id="140" creationId="{1B1F527C-81F3-E64E-ABEB-85A6CF6529F5}"/>
          </ac:inkMkLst>
        </pc:inkChg>
        <pc:inkChg chg="add">
          <ac:chgData name="Zhang Yifan" userId="c9b86b9a-8bad-4e1d-80e2-8f55c3c19e2c" providerId="ADAL" clId="{C4288A24-A59C-2B48-AC0B-8E51072C827E}" dt="2021-10-19T00:44:15.341" v="644"/>
          <ac:inkMkLst>
            <pc:docMk/>
            <pc:sldMk cId="817719775" sldId="325"/>
            <ac:inkMk id="141" creationId="{C216D573-BF0C-FE4D-91F2-E2E63BFF1A03}"/>
          </ac:inkMkLst>
        </pc:inkChg>
        <pc:inkChg chg="add">
          <ac:chgData name="Zhang Yifan" userId="c9b86b9a-8bad-4e1d-80e2-8f55c3c19e2c" providerId="ADAL" clId="{C4288A24-A59C-2B48-AC0B-8E51072C827E}" dt="2021-10-19T00:44:15.757" v="645"/>
          <ac:inkMkLst>
            <pc:docMk/>
            <pc:sldMk cId="817719775" sldId="325"/>
            <ac:inkMk id="142" creationId="{E8CC4648-25F0-134E-BE88-5948F0A738BA}"/>
          </ac:inkMkLst>
        </pc:inkChg>
        <pc:inkChg chg="add">
          <ac:chgData name="Zhang Yifan" userId="c9b86b9a-8bad-4e1d-80e2-8f55c3c19e2c" providerId="ADAL" clId="{C4288A24-A59C-2B48-AC0B-8E51072C827E}" dt="2021-10-19T00:44:16.330" v="646"/>
          <ac:inkMkLst>
            <pc:docMk/>
            <pc:sldMk cId="817719775" sldId="325"/>
            <ac:inkMk id="143" creationId="{B9A6D10D-7BCB-164B-A4AF-4FDA00717A45}"/>
          </ac:inkMkLst>
        </pc:inkChg>
        <pc:inkChg chg="add">
          <ac:chgData name="Zhang Yifan" userId="c9b86b9a-8bad-4e1d-80e2-8f55c3c19e2c" providerId="ADAL" clId="{C4288A24-A59C-2B48-AC0B-8E51072C827E}" dt="2021-10-19T00:44:16.603" v="647"/>
          <ac:inkMkLst>
            <pc:docMk/>
            <pc:sldMk cId="817719775" sldId="325"/>
            <ac:inkMk id="144" creationId="{364D40CD-BCE8-E44B-BBEB-3FB45301C7A2}"/>
          </ac:inkMkLst>
        </pc:inkChg>
        <pc:inkChg chg="add">
          <ac:chgData name="Zhang Yifan" userId="c9b86b9a-8bad-4e1d-80e2-8f55c3c19e2c" providerId="ADAL" clId="{C4288A24-A59C-2B48-AC0B-8E51072C827E}" dt="2021-10-19T00:44:23.921" v="649"/>
          <ac:inkMkLst>
            <pc:docMk/>
            <pc:sldMk cId="817719775" sldId="325"/>
            <ac:inkMk id="146" creationId="{6D30CA3F-3B5E-F143-A01F-05502557CE83}"/>
          </ac:inkMkLst>
        </pc:inkChg>
        <pc:inkChg chg="add">
          <ac:chgData name="Zhang Yifan" userId="c9b86b9a-8bad-4e1d-80e2-8f55c3c19e2c" providerId="ADAL" clId="{C4288A24-A59C-2B48-AC0B-8E51072C827E}" dt="2021-10-19T00:44:25.438" v="650"/>
          <ac:inkMkLst>
            <pc:docMk/>
            <pc:sldMk cId="817719775" sldId="325"/>
            <ac:inkMk id="147" creationId="{F6BA46EC-EF33-E24F-8509-8CEC44744AF7}"/>
          </ac:inkMkLst>
        </pc:inkChg>
        <pc:inkChg chg="add">
          <ac:chgData name="Zhang Yifan" userId="c9b86b9a-8bad-4e1d-80e2-8f55c3c19e2c" providerId="ADAL" clId="{C4288A24-A59C-2B48-AC0B-8E51072C827E}" dt="2021-10-19T00:44:26.472" v="651"/>
          <ac:inkMkLst>
            <pc:docMk/>
            <pc:sldMk cId="817719775" sldId="325"/>
            <ac:inkMk id="148" creationId="{DCA8794D-CF59-F549-B8A6-D8BAE9B41AC3}"/>
          </ac:inkMkLst>
        </pc:inkChg>
        <pc:inkChg chg="add">
          <ac:chgData name="Zhang Yifan" userId="c9b86b9a-8bad-4e1d-80e2-8f55c3c19e2c" providerId="ADAL" clId="{C4288A24-A59C-2B48-AC0B-8E51072C827E}" dt="2021-10-19T00:44:26.691" v="652"/>
          <ac:inkMkLst>
            <pc:docMk/>
            <pc:sldMk cId="817719775" sldId="325"/>
            <ac:inkMk id="149" creationId="{96A5D0A9-B388-D44C-A25F-24A61418B316}"/>
          </ac:inkMkLst>
        </pc:inkChg>
        <pc:inkChg chg="add">
          <ac:chgData name="Zhang Yifan" userId="c9b86b9a-8bad-4e1d-80e2-8f55c3c19e2c" providerId="ADAL" clId="{C4288A24-A59C-2B48-AC0B-8E51072C827E}" dt="2021-10-19T00:44:27.076" v="653"/>
          <ac:inkMkLst>
            <pc:docMk/>
            <pc:sldMk cId="817719775" sldId="325"/>
            <ac:inkMk id="150" creationId="{ED1EE1E8-CF48-1E4E-83ED-EFE88A768816}"/>
          </ac:inkMkLst>
        </pc:inkChg>
        <pc:inkChg chg="add">
          <ac:chgData name="Zhang Yifan" userId="c9b86b9a-8bad-4e1d-80e2-8f55c3c19e2c" providerId="ADAL" clId="{C4288A24-A59C-2B48-AC0B-8E51072C827E}" dt="2021-10-19T00:44:27.541" v="654"/>
          <ac:inkMkLst>
            <pc:docMk/>
            <pc:sldMk cId="817719775" sldId="325"/>
            <ac:inkMk id="151" creationId="{49283E04-DFA5-6143-B1E5-51CAB7832291}"/>
          </ac:inkMkLst>
        </pc:inkChg>
        <pc:inkChg chg="add">
          <ac:chgData name="Zhang Yifan" userId="c9b86b9a-8bad-4e1d-80e2-8f55c3c19e2c" providerId="ADAL" clId="{C4288A24-A59C-2B48-AC0B-8E51072C827E}" dt="2021-10-19T00:44:28.280" v="655"/>
          <ac:inkMkLst>
            <pc:docMk/>
            <pc:sldMk cId="817719775" sldId="325"/>
            <ac:inkMk id="152" creationId="{8D99F7A7-DF86-4547-9BF8-18D2704F0D39}"/>
          </ac:inkMkLst>
        </pc:inkChg>
        <pc:inkChg chg="add">
          <ac:chgData name="Zhang Yifan" userId="c9b86b9a-8bad-4e1d-80e2-8f55c3c19e2c" providerId="ADAL" clId="{C4288A24-A59C-2B48-AC0B-8E51072C827E}" dt="2021-10-19T00:44:28.647" v="656"/>
          <ac:inkMkLst>
            <pc:docMk/>
            <pc:sldMk cId="817719775" sldId="325"/>
            <ac:inkMk id="153" creationId="{CBAAA5CA-0437-AA46-9EB2-17C34CAF0984}"/>
          </ac:inkMkLst>
        </pc:inkChg>
        <pc:inkChg chg="add">
          <ac:chgData name="Zhang Yifan" userId="c9b86b9a-8bad-4e1d-80e2-8f55c3c19e2c" providerId="ADAL" clId="{C4288A24-A59C-2B48-AC0B-8E51072C827E}" dt="2021-10-19T00:44:30.375" v="658"/>
          <ac:inkMkLst>
            <pc:docMk/>
            <pc:sldMk cId="817719775" sldId="325"/>
            <ac:inkMk id="156" creationId="{18B02F15-0176-BE4F-8925-6E72C803690B}"/>
          </ac:inkMkLst>
        </pc:inkChg>
        <pc:inkChg chg="add del topLvl">
          <ac:chgData name="Zhang Yifan" userId="c9b86b9a-8bad-4e1d-80e2-8f55c3c19e2c" providerId="ADAL" clId="{C4288A24-A59C-2B48-AC0B-8E51072C827E}" dt="2021-10-19T00:45:30.221" v="664"/>
          <ac:inkMkLst>
            <pc:docMk/>
            <pc:sldMk cId="817719775" sldId="325"/>
            <ac:inkMk id="157" creationId="{2D27F0FF-0681-E448-A845-965835AF6DA5}"/>
          </ac:inkMkLst>
        </pc:inkChg>
        <pc:inkChg chg="add del topLvl">
          <ac:chgData name="Zhang Yifan" userId="c9b86b9a-8bad-4e1d-80e2-8f55c3c19e2c" providerId="ADAL" clId="{C4288A24-A59C-2B48-AC0B-8E51072C827E}" dt="2021-10-19T00:45:30.224" v="665"/>
          <ac:inkMkLst>
            <pc:docMk/>
            <pc:sldMk cId="817719775" sldId="325"/>
            <ac:inkMk id="158" creationId="{B17E4149-EF74-1049-9EC0-6B707B3DA88B}"/>
          </ac:inkMkLst>
        </pc:inkChg>
        <pc:inkChg chg="add del">
          <ac:chgData name="Zhang Yifan" userId="c9b86b9a-8bad-4e1d-80e2-8f55c3c19e2c" providerId="ADAL" clId="{C4288A24-A59C-2B48-AC0B-8E51072C827E}" dt="2021-10-19T00:45:30.212" v="663"/>
          <ac:inkMkLst>
            <pc:docMk/>
            <pc:sldMk cId="817719775" sldId="325"/>
            <ac:inkMk id="159" creationId="{B4E2E737-2F5C-104A-A9B5-DCF695CA6D55}"/>
          </ac:inkMkLst>
        </pc:inkChg>
        <pc:inkChg chg="add">
          <ac:chgData name="Zhang Yifan" userId="c9b86b9a-8bad-4e1d-80e2-8f55c3c19e2c" providerId="ADAL" clId="{C4288A24-A59C-2B48-AC0B-8E51072C827E}" dt="2021-10-19T00:45:31.755" v="666"/>
          <ac:inkMkLst>
            <pc:docMk/>
            <pc:sldMk cId="817719775" sldId="325"/>
            <ac:inkMk id="161" creationId="{D95CC46A-262C-6F4E-83F3-97FA9246A065}"/>
          </ac:inkMkLst>
        </pc:inkChg>
        <pc:inkChg chg="add">
          <ac:chgData name="Zhang Yifan" userId="c9b86b9a-8bad-4e1d-80e2-8f55c3c19e2c" providerId="ADAL" clId="{C4288A24-A59C-2B48-AC0B-8E51072C827E}" dt="2021-10-19T00:45:31.926" v="667"/>
          <ac:inkMkLst>
            <pc:docMk/>
            <pc:sldMk cId="817719775" sldId="325"/>
            <ac:inkMk id="162" creationId="{BA21D4F7-00BB-C645-B26B-43FEBE4BED3D}"/>
          </ac:inkMkLst>
        </pc:inkChg>
        <pc:inkChg chg="add">
          <ac:chgData name="Zhang Yifan" userId="c9b86b9a-8bad-4e1d-80e2-8f55c3c19e2c" providerId="ADAL" clId="{C4288A24-A59C-2B48-AC0B-8E51072C827E}" dt="2021-10-19T00:45:32.098" v="668"/>
          <ac:inkMkLst>
            <pc:docMk/>
            <pc:sldMk cId="817719775" sldId="325"/>
            <ac:inkMk id="163" creationId="{2CB35540-6347-0746-A158-C44A2FF57212}"/>
          </ac:inkMkLst>
        </pc:inkChg>
        <pc:inkChg chg="add">
          <ac:chgData name="Zhang Yifan" userId="c9b86b9a-8bad-4e1d-80e2-8f55c3c19e2c" providerId="ADAL" clId="{C4288A24-A59C-2B48-AC0B-8E51072C827E}" dt="2021-10-19T00:45:32.923" v="670"/>
          <ac:inkMkLst>
            <pc:docMk/>
            <pc:sldMk cId="817719775" sldId="325"/>
            <ac:inkMk id="165" creationId="{B046DB70-C887-8249-AB41-CECF0BA5218D}"/>
          </ac:inkMkLst>
        </pc:inkChg>
        <pc:inkChg chg="add">
          <ac:chgData name="Zhang Yifan" userId="c9b86b9a-8bad-4e1d-80e2-8f55c3c19e2c" providerId="ADAL" clId="{C4288A24-A59C-2B48-AC0B-8E51072C827E}" dt="2021-10-19T00:45:33.069" v="671"/>
          <ac:inkMkLst>
            <pc:docMk/>
            <pc:sldMk cId="817719775" sldId="325"/>
            <ac:inkMk id="166" creationId="{38A0E2BC-44FB-1D40-A1B1-B1A2ABD24587}"/>
          </ac:inkMkLst>
        </pc:inkChg>
        <pc:inkChg chg="add">
          <ac:chgData name="Zhang Yifan" userId="c9b86b9a-8bad-4e1d-80e2-8f55c3c19e2c" providerId="ADAL" clId="{C4288A24-A59C-2B48-AC0B-8E51072C827E}" dt="2021-10-19T00:45:33.246" v="672"/>
          <ac:inkMkLst>
            <pc:docMk/>
            <pc:sldMk cId="817719775" sldId="325"/>
            <ac:inkMk id="167" creationId="{9654F07A-E9A1-EF45-9479-DA96FFA27BA4}"/>
          </ac:inkMkLst>
        </pc:inkChg>
        <pc:inkChg chg="add">
          <ac:chgData name="Zhang Yifan" userId="c9b86b9a-8bad-4e1d-80e2-8f55c3c19e2c" providerId="ADAL" clId="{C4288A24-A59C-2B48-AC0B-8E51072C827E}" dt="2021-10-19T00:45:35.469" v="674"/>
          <ac:inkMkLst>
            <pc:docMk/>
            <pc:sldMk cId="817719775" sldId="325"/>
            <ac:inkMk id="169" creationId="{C90380FF-D7EE-6D4B-B61E-8F00F6512708}"/>
          </ac:inkMkLst>
        </pc:inkChg>
        <pc:inkChg chg="add">
          <ac:chgData name="Zhang Yifan" userId="c9b86b9a-8bad-4e1d-80e2-8f55c3c19e2c" providerId="ADAL" clId="{C4288A24-A59C-2B48-AC0B-8E51072C827E}" dt="2021-10-19T00:45:35.627" v="675"/>
          <ac:inkMkLst>
            <pc:docMk/>
            <pc:sldMk cId="817719775" sldId="325"/>
            <ac:inkMk id="170" creationId="{667F182B-A60A-584E-AF20-A8CB13B0B397}"/>
          </ac:inkMkLst>
        </pc:inkChg>
        <pc:inkChg chg="add">
          <ac:chgData name="Zhang Yifan" userId="c9b86b9a-8bad-4e1d-80e2-8f55c3c19e2c" providerId="ADAL" clId="{C4288A24-A59C-2B48-AC0B-8E51072C827E}" dt="2021-10-19T00:45:35.761" v="676"/>
          <ac:inkMkLst>
            <pc:docMk/>
            <pc:sldMk cId="817719775" sldId="325"/>
            <ac:inkMk id="171" creationId="{C82FE78A-13B1-3D4F-BC6F-8D5A76ED96B6}"/>
          </ac:inkMkLst>
        </pc:inkChg>
        <pc:inkChg chg="add">
          <ac:chgData name="Zhang Yifan" userId="c9b86b9a-8bad-4e1d-80e2-8f55c3c19e2c" providerId="ADAL" clId="{C4288A24-A59C-2B48-AC0B-8E51072C827E}" dt="2021-10-19T00:45:36.703" v="677"/>
          <ac:inkMkLst>
            <pc:docMk/>
            <pc:sldMk cId="817719775" sldId="325"/>
            <ac:inkMk id="172" creationId="{1D965EFC-0071-5849-8870-B121B3829060}"/>
          </ac:inkMkLst>
        </pc:inkChg>
        <pc:inkChg chg="add">
          <ac:chgData name="Zhang Yifan" userId="c9b86b9a-8bad-4e1d-80e2-8f55c3c19e2c" providerId="ADAL" clId="{C4288A24-A59C-2B48-AC0B-8E51072C827E}" dt="2021-10-19T00:45:36.853" v="678"/>
          <ac:inkMkLst>
            <pc:docMk/>
            <pc:sldMk cId="817719775" sldId="325"/>
            <ac:inkMk id="173" creationId="{EFE7BAA9-D574-D44A-97EA-B205E44B4BDB}"/>
          </ac:inkMkLst>
        </pc:inkChg>
        <pc:inkChg chg="add">
          <ac:chgData name="Zhang Yifan" userId="c9b86b9a-8bad-4e1d-80e2-8f55c3c19e2c" providerId="ADAL" clId="{C4288A24-A59C-2B48-AC0B-8E51072C827E}" dt="2021-10-19T00:45:36.996" v="679"/>
          <ac:inkMkLst>
            <pc:docMk/>
            <pc:sldMk cId="817719775" sldId="325"/>
            <ac:inkMk id="174" creationId="{CA3A3C24-5350-F149-A7F7-1E6338CCD1ED}"/>
          </ac:inkMkLst>
        </pc:inkChg>
        <pc:inkChg chg="add del">
          <ac:chgData name="Zhang Yifan" userId="c9b86b9a-8bad-4e1d-80e2-8f55c3c19e2c" providerId="ADAL" clId="{C4288A24-A59C-2B48-AC0B-8E51072C827E}" dt="2021-10-19T01:56:02.278" v="945" actId="7634"/>
          <ac:inkMkLst>
            <pc:docMk/>
            <pc:sldMk cId="817719775" sldId="325"/>
            <ac:inkMk id="176" creationId="{B3AAB537-17CA-FF44-8639-838C440B1D98}"/>
          </ac:inkMkLst>
        </pc:inkChg>
      </pc:sldChg>
      <pc:sldChg chg="addSp delSp">
        <pc:chgData name="Zhang Yifan" userId="c9b86b9a-8bad-4e1d-80e2-8f55c3c19e2c" providerId="ADAL" clId="{C4288A24-A59C-2B48-AC0B-8E51072C827E}" dt="2021-10-19T01:56:02.278" v="945" actId="7634"/>
        <pc:sldMkLst>
          <pc:docMk/>
          <pc:sldMk cId="2176034890" sldId="327"/>
        </pc:sldMkLst>
        <pc:inkChg chg="add del">
          <ac:chgData name="Zhang Yifan" userId="c9b86b9a-8bad-4e1d-80e2-8f55c3c19e2c" providerId="ADAL" clId="{C4288A24-A59C-2B48-AC0B-8E51072C827E}" dt="2021-10-19T01:56:02.278" v="945" actId="7634"/>
          <ac:inkMkLst>
            <pc:docMk/>
            <pc:sldMk cId="2176034890" sldId="327"/>
            <ac:inkMk id="4" creationId="{59F17DC8-AF70-3D47-A32D-30A7C0DD3947}"/>
          </ac:inkMkLst>
        </pc:inkChg>
      </pc:sldChg>
      <pc:sldChg chg="addSp delSp">
        <pc:chgData name="Zhang Yifan" userId="c9b86b9a-8bad-4e1d-80e2-8f55c3c19e2c" providerId="ADAL" clId="{C4288A24-A59C-2B48-AC0B-8E51072C827E}" dt="2021-10-19T01:56:02.278" v="945" actId="7634"/>
        <pc:sldMkLst>
          <pc:docMk/>
          <pc:sldMk cId="1249456483" sldId="328"/>
        </pc:sldMkLst>
        <pc:inkChg chg="add del">
          <ac:chgData name="Zhang Yifan" userId="c9b86b9a-8bad-4e1d-80e2-8f55c3c19e2c" providerId="ADAL" clId="{C4288A24-A59C-2B48-AC0B-8E51072C827E}" dt="2021-10-19T01:56:02.278" v="945" actId="7634"/>
          <ac:inkMkLst>
            <pc:docMk/>
            <pc:sldMk cId="1249456483" sldId="328"/>
            <ac:inkMk id="6" creationId="{356432FD-AF8D-6046-B4BF-C5084D0AF8EA}"/>
          </ac:inkMkLst>
        </pc:inkChg>
      </pc:sldChg>
      <pc:sldChg chg="addSp delSp">
        <pc:chgData name="Zhang Yifan" userId="c9b86b9a-8bad-4e1d-80e2-8f55c3c19e2c" providerId="ADAL" clId="{C4288A24-A59C-2B48-AC0B-8E51072C827E}" dt="2021-10-19T01:56:02.278" v="945" actId="7634"/>
        <pc:sldMkLst>
          <pc:docMk/>
          <pc:sldMk cId="2022444089" sldId="329"/>
        </pc:sldMkLst>
        <pc:inkChg chg="add del">
          <ac:chgData name="Zhang Yifan" userId="c9b86b9a-8bad-4e1d-80e2-8f55c3c19e2c" providerId="ADAL" clId="{C4288A24-A59C-2B48-AC0B-8E51072C827E}" dt="2021-10-19T01:56:02.278" v="945" actId="7634"/>
          <ac:inkMkLst>
            <pc:docMk/>
            <pc:sldMk cId="2022444089" sldId="329"/>
            <ac:inkMk id="4" creationId="{57DC58A2-4577-0941-8D47-D311A570D865}"/>
          </ac:inkMkLst>
        </pc:inkChg>
      </pc:sldChg>
      <pc:sldChg chg="addSp delSp">
        <pc:chgData name="Zhang Yifan" userId="c9b86b9a-8bad-4e1d-80e2-8f55c3c19e2c" providerId="ADAL" clId="{C4288A24-A59C-2B48-AC0B-8E51072C827E}" dt="2021-10-19T01:56:02.278" v="945" actId="7634"/>
        <pc:sldMkLst>
          <pc:docMk/>
          <pc:sldMk cId="1841263539" sldId="330"/>
        </pc:sldMkLst>
        <pc:grpChg chg="add">
          <ac:chgData name="Zhang Yifan" userId="c9b86b9a-8bad-4e1d-80e2-8f55c3c19e2c" providerId="ADAL" clId="{C4288A24-A59C-2B48-AC0B-8E51072C827E}" dt="2021-10-19T00:47:01.136" v="694"/>
          <ac:grpSpMkLst>
            <pc:docMk/>
            <pc:sldMk cId="1841263539" sldId="330"/>
            <ac:grpSpMk id="22" creationId="{53D51FA4-A68D-9C43-8E4C-A498A08A3F56}"/>
          </ac:grpSpMkLst>
        </pc:grpChg>
        <pc:grpChg chg="add">
          <ac:chgData name="Zhang Yifan" userId="c9b86b9a-8bad-4e1d-80e2-8f55c3c19e2c" providerId="ADAL" clId="{C4288A24-A59C-2B48-AC0B-8E51072C827E}" dt="2021-10-19T00:47:01.136" v="694"/>
          <ac:grpSpMkLst>
            <pc:docMk/>
            <pc:sldMk cId="1841263539" sldId="330"/>
            <ac:grpSpMk id="23" creationId="{C9731FFE-C693-FA4E-BEC2-8DA104CE43CF}"/>
          </ac:grpSpMkLst>
        </pc:grpChg>
        <pc:grpChg chg="add">
          <ac:chgData name="Zhang Yifan" userId="c9b86b9a-8bad-4e1d-80e2-8f55c3c19e2c" providerId="ADAL" clId="{C4288A24-A59C-2B48-AC0B-8E51072C827E}" dt="2021-10-19T00:47:15.889" v="702"/>
          <ac:grpSpMkLst>
            <pc:docMk/>
            <pc:sldMk cId="1841263539" sldId="330"/>
            <ac:grpSpMk id="31" creationId="{4B8A7B02-C49B-394A-8E14-C91CBC8AE398}"/>
          </ac:grpSpMkLst>
        </pc:grpChg>
        <pc:grpChg chg="add">
          <ac:chgData name="Zhang Yifan" userId="c9b86b9a-8bad-4e1d-80e2-8f55c3c19e2c" providerId="ADAL" clId="{C4288A24-A59C-2B48-AC0B-8E51072C827E}" dt="2021-10-19T00:47:15.889" v="702"/>
          <ac:grpSpMkLst>
            <pc:docMk/>
            <pc:sldMk cId="1841263539" sldId="330"/>
            <ac:grpSpMk id="32" creationId="{6994B7A5-34F5-794B-8FE1-1CC2E0B3C1AA}"/>
          </ac:grpSpMkLst>
        </pc:grpChg>
        <pc:grpChg chg="add">
          <ac:chgData name="Zhang Yifan" userId="c9b86b9a-8bad-4e1d-80e2-8f55c3c19e2c" providerId="ADAL" clId="{C4288A24-A59C-2B48-AC0B-8E51072C827E}" dt="2021-10-19T00:47:18.485" v="707"/>
          <ac:grpSpMkLst>
            <pc:docMk/>
            <pc:sldMk cId="1841263539" sldId="330"/>
            <ac:grpSpMk id="37" creationId="{FEECE53D-4AB4-9D4B-92D4-17F873DB3ACB}"/>
          </ac:grpSpMkLst>
        </pc:grpChg>
        <pc:grpChg chg="add">
          <ac:chgData name="Zhang Yifan" userId="c9b86b9a-8bad-4e1d-80e2-8f55c3c19e2c" providerId="ADAL" clId="{C4288A24-A59C-2B48-AC0B-8E51072C827E}" dt="2021-10-19T00:47:20.990" v="712"/>
          <ac:grpSpMkLst>
            <pc:docMk/>
            <pc:sldMk cId="1841263539" sldId="330"/>
            <ac:grpSpMk id="42" creationId="{37453C8F-2B45-A645-9B53-90548637A3A4}"/>
          </ac:grpSpMkLst>
        </pc:grpChg>
        <pc:grpChg chg="add del">
          <ac:chgData name="Zhang Yifan" userId="c9b86b9a-8bad-4e1d-80e2-8f55c3c19e2c" providerId="ADAL" clId="{C4288A24-A59C-2B48-AC0B-8E51072C827E}" dt="2021-10-19T00:47:39.407" v="727"/>
          <ac:grpSpMkLst>
            <pc:docMk/>
            <pc:sldMk cId="1841263539" sldId="330"/>
            <ac:grpSpMk id="48" creationId="{129EB9BB-072B-4045-8FB5-381123336E77}"/>
          </ac:grpSpMkLst>
        </pc:grpChg>
        <pc:grpChg chg="add del">
          <ac:chgData name="Zhang Yifan" userId="c9b86b9a-8bad-4e1d-80e2-8f55c3c19e2c" providerId="ADAL" clId="{C4288A24-A59C-2B48-AC0B-8E51072C827E}" dt="2021-10-19T00:47:43.055" v="735"/>
          <ac:grpSpMkLst>
            <pc:docMk/>
            <pc:sldMk cId="1841263539" sldId="330"/>
            <ac:grpSpMk id="57" creationId="{37B3F89F-FC3B-F548-B8E2-2EBCD191615A}"/>
          </ac:grpSpMkLst>
        </pc:grpChg>
        <pc:grpChg chg="add del">
          <ac:chgData name="Zhang Yifan" userId="c9b86b9a-8bad-4e1d-80e2-8f55c3c19e2c" providerId="ADAL" clId="{C4288A24-A59C-2B48-AC0B-8E51072C827E}" dt="2021-10-19T00:48:33.872" v="863"/>
          <ac:grpSpMkLst>
            <pc:docMk/>
            <pc:sldMk cId="1841263539" sldId="330"/>
            <ac:grpSpMk id="65" creationId="{FA3D6C17-8206-1649-A250-B09726330D5A}"/>
          </ac:grpSpMkLst>
        </pc:grpChg>
        <pc:grpChg chg="add del">
          <ac:chgData name="Zhang Yifan" userId="c9b86b9a-8bad-4e1d-80e2-8f55c3c19e2c" providerId="ADAL" clId="{C4288A24-A59C-2B48-AC0B-8E51072C827E}" dt="2021-10-19T00:47:46.583" v="741"/>
          <ac:grpSpMkLst>
            <pc:docMk/>
            <pc:sldMk cId="1841263539" sldId="330"/>
            <ac:grpSpMk id="70" creationId="{249058AD-5F34-3D42-9DD0-56A2C0B767A9}"/>
          </ac:grpSpMkLst>
        </pc:grpChg>
        <pc:grpChg chg="add del">
          <ac:chgData name="Zhang Yifan" userId="c9b86b9a-8bad-4e1d-80e2-8f55c3c19e2c" providerId="ADAL" clId="{C4288A24-A59C-2B48-AC0B-8E51072C827E}" dt="2021-10-19T00:47:55.137" v="758"/>
          <ac:grpSpMkLst>
            <pc:docMk/>
            <pc:sldMk cId="1841263539" sldId="330"/>
            <ac:grpSpMk id="78" creationId="{A21018E8-6E78-7144-93A1-A7555EF4A973}"/>
          </ac:grpSpMkLst>
        </pc:grpChg>
        <pc:grpChg chg="add del">
          <ac:chgData name="Zhang Yifan" userId="c9b86b9a-8bad-4e1d-80e2-8f55c3c19e2c" providerId="ADAL" clId="{C4288A24-A59C-2B48-AC0B-8E51072C827E}" dt="2021-10-19T00:48:33.882" v="867"/>
          <ac:grpSpMkLst>
            <pc:docMk/>
            <pc:sldMk cId="1841263539" sldId="330"/>
            <ac:grpSpMk id="87" creationId="{018BC4F1-2486-9944-9B6E-C81176657634}"/>
          </ac:grpSpMkLst>
        </pc:grpChg>
        <pc:grpChg chg="add del">
          <ac:chgData name="Zhang Yifan" userId="c9b86b9a-8bad-4e1d-80e2-8f55c3c19e2c" providerId="ADAL" clId="{C4288A24-A59C-2B48-AC0B-8E51072C827E}" dt="2021-10-19T00:48:14.040" v="783"/>
          <ac:grpSpMkLst>
            <pc:docMk/>
            <pc:sldMk cId="1841263539" sldId="330"/>
            <ac:grpSpMk id="94" creationId="{36D53849-204D-804E-9643-47858DC3D349}"/>
          </ac:grpSpMkLst>
        </pc:grpChg>
        <pc:grpChg chg="add del">
          <ac:chgData name="Zhang Yifan" userId="c9b86b9a-8bad-4e1d-80e2-8f55c3c19e2c" providerId="ADAL" clId="{C4288A24-A59C-2B48-AC0B-8E51072C827E}" dt="2021-10-19T00:48:33.838" v="850"/>
          <ac:grpSpMkLst>
            <pc:docMk/>
            <pc:sldMk cId="1841263539" sldId="330"/>
            <ac:grpSpMk id="102" creationId="{A4B3E329-08E8-A747-9F5C-2863F37C7FD8}"/>
          </ac:grpSpMkLst>
        </pc:grpChg>
        <pc:grpChg chg="add del">
          <ac:chgData name="Zhang Yifan" userId="c9b86b9a-8bad-4e1d-80e2-8f55c3c19e2c" providerId="ADAL" clId="{C4288A24-A59C-2B48-AC0B-8E51072C827E}" dt="2021-10-19T00:48:20.935" v="796"/>
          <ac:grpSpMkLst>
            <pc:docMk/>
            <pc:sldMk cId="1841263539" sldId="330"/>
            <ac:grpSpMk id="112" creationId="{E51B1F87-937F-A540-ABB3-D26B7FBBC77E}"/>
          </ac:grpSpMkLst>
        </pc:grpChg>
        <pc:grpChg chg="add del">
          <ac:chgData name="Zhang Yifan" userId="c9b86b9a-8bad-4e1d-80e2-8f55c3c19e2c" providerId="ADAL" clId="{C4288A24-A59C-2B48-AC0B-8E51072C827E}" dt="2021-10-19T00:48:33.865" v="860"/>
          <ac:grpSpMkLst>
            <pc:docMk/>
            <pc:sldMk cId="1841263539" sldId="330"/>
            <ac:grpSpMk id="125" creationId="{1A543C74-0AC0-BA4E-A9BE-A0324FA5DF94}"/>
          </ac:grpSpMkLst>
        </pc:grpChg>
        <pc:inkChg chg="add">
          <ac:chgData name="Zhang Yifan" userId="c9b86b9a-8bad-4e1d-80e2-8f55c3c19e2c" providerId="ADAL" clId="{C4288A24-A59C-2B48-AC0B-8E51072C827E}" dt="2021-10-19T00:46:55.629" v="681"/>
          <ac:inkMkLst>
            <pc:docMk/>
            <pc:sldMk cId="1841263539" sldId="330"/>
            <ac:inkMk id="5" creationId="{4A56DBA5-EFB7-124D-95DF-09603B3A628B}"/>
          </ac:inkMkLst>
        </pc:inkChg>
        <pc:inkChg chg="add">
          <ac:chgData name="Zhang Yifan" userId="c9b86b9a-8bad-4e1d-80e2-8f55c3c19e2c" providerId="ADAL" clId="{C4288A24-A59C-2B48-AC0B-8E51072C827E}" dt="2021-10-19T00:46:56.055" v="682"/>
          <ac:inkMkLst>
            <pc:docMk/>
            <pc:sldMk cId="1841263539" sldId="330"/>
            <ac:inkMk id="10" creationId="{09D34F55-D388-1444-92F9-BE7EFEF38E82}"/>
          </ac:inkMkLst>
        </pc:inkChg>
        <pc:inkChg chg="add">
          <ac:chgData name="Zhang Yifan" userId="c9b86b9a-8bad-4e1d-80e2-8f55c3c19e2c" providerId="ADAL" clId="{C4288A24-A59C-2B48-AC0B-8E51072C827E}" dt="2021-10-19T00:46:56.258" v="683"/>
          <ac:inkMkLst>
            <pc:docMk/>
            <pc:sldMk cId="1841263539" sldId="330"/>
            <ac:inkMk id="11" creationId="{28CBDCFC-6592-DE49-BF61-026A04B271CF}"/>
          </ac:inkMkLst>
        </pc:inkChg>
        <pc:inkChg chg="add">
          <ac:chgData name="Zhang Yifan" userId="c9b86b9a-8bad-4e1d-80e2-8f55c3c19e2c" providerId="ADAL" clId="{C4288A24-A59C-2B48-AC0B-8E51072C827E}" dt="2021-10-19T00:46:56.845" v="684"/>
          <ac:inkMkLst>
            <pc:docMk/>
            <pc:sldMk cId="1841263539" sldId="330"/>
            <ac:inkMk id="12" creationId="{793B13BF-C640-B947-89F8-BEC5D3E0C671}"/>
          </ac:inkMkLst>
        </pc:inkChg>
        <pc:inkChg chg="add">
          <ac:chgData name="Zhang Yifan" userId="c9b86b9a-8bad-4e1d-80e2-8f55c3c19e2c" providerId="ADAL" clId="{C4288A24-A59C-2B48-AC0B-8E51072C827E}" dt="2021-10-19T00:46:57.142" v="685"/>
          <ac:inkMkLst>
            <pc:docMk/>
            <pc:sldMk cId="1841263539" sldId="330"/>
            <ac:inkMk id="13" creationId="{8A446A06-9DD5-0B4D-946F-11A7BF04E5AF}"/>
          </ac:inkMkLst>
        </pc:inkChg>
        <pc:inkChg chg="add">
          <ac:chgData name="Zhang Yifan" userId="c9b86b9a-8bad-4e1d-80e2-8f55c3c19e2c" providerId="ADAL" clId="{C4288A24-A59C-2B48-AC0B-8E51072C827E}" dt="2021-10-19T00:46:57.482" v="686"/>
          <ac:inkMkLst>
            <pc:docMk/>
            <pc:sldMk cId="1841263539" sldId="330"/>
            <ac:inkMk id="14" creationId="{B7466D8B-E07C-0649-9B2C-1FFE91BF96A8}"/>
          </ac:inkMkLst>
        </pc:inkChg>
        <pc:inkChg chg="add">
          <ac:chgData name="Zhang Yifan" userId="c9b86b9a-8bad-4e1d-80e2-8f55c3c19e2c" providerId="ADAL" clId="{C4288A24-A59C-2B48-AC0B-8E51072C827E}" dt="2021-10-19T00:46:58.560" v="687"/>
          <ac:inkMkLst>
            <pc:docMk/>
            <pc:sldMk cId="1841263539" sldId="330"/>
            <ac:inkMk id="15" creationId="{8E5C0650-D8DA-274F-9D4E-0DFF791D9738}"/>
          </ac:inkMkLst>
        </pc:inkChg>
        <pc:inkChg chg="add">
          <ac:chgData name="Zhang Yifan" userId="c9b86b9a-8bad-4e1d-80e2-8f55c3c19e2c" providerId="ADAL" clId="{C4288A24-A59C-2B48-AC0B-8E51072C827E}" dt="2021-10-19T00:46:58.758" v="688"/>
          <ac:inkMkLst>
            <pc:docMk/>
            <pc:sldMk cId="1841263539" sldId="330"/>
            <ac:inkMk id="16" creationId="{4C050C79-34F4-B04A-98F6-AE78AA76541F}"/>
          </ac:inkMkLst>
        </pc:inkChg>
        <pc:inkChg chg="add">
          <ac:chgData name="Zhang Yifan" userId="c9b86b9a-8bad-4e1d-80e2-8f55c3c19e2c" providerId="ADAL" clId="{C4288A24-A59C-2B48-AC0B-8E51072C827E}" dt="2021-10-19T00:46:59.157" v="689"/>
          <ac:inkMkLst>
            <pc:docMk/>
            <pc:sldMk cId="1841263539" sldId="330"/>
            <ac:inkMk id="17" creationId="{3BE137FD-1F47-B142-950E-148DBDDA816A}"/>
          </ac:inkMkLst>
        </pc:inkChg>
        <pc:inkChg chg="add">
          <ac:chgData name="Zhang Yifan" userId="c9b86b9a-8bad-4e1d-80e2-8f55c3c19e2c" providerId="ADAL" clId="{C4288A24-A59C-2B48-AC0B-8E51072C827E}" dt="2021-10-19T00:46:59.316" v="690"/>
          <ac:inkMkLst>
            <pc:docMk/>
            <pc:sldMk cId="1841263539" sldId="330"/>
            <ac:inkMk id="18" creationId="{FBE23D81-F1E5-024B-B392-A3C0AD55C3B7}"/>
          </ac:inkMkLst>
        </pc:inkChg>
        <pc:inkChg chg="add">
          <ac:chgData name="Zhang Yifan" userId="c9b86b9a-8bad-4e1d-80e2-8f55c3c19e2c" providerId="ADAL" clId="{C4288A24-A59C-2B48-AC0B-8E51072C827E}" dt="2021-10-19T00:46:59.665" v="691"/>
          <ac:inkMkLst>
            <pc:docMk/>
            <pc:sldMk cId="1841263539" sldId="330"/>
            <ac:inkMk id="19" creationId="{709E1216-EBD0-6040-99F0-383A6DABB163}"/>
          </ac:inkMkLst>
        </pc:inkChg>
        <pc:inkChg chg="add">
          <ac:chgData name="Zhang Yifan" userId="c9b86b9a-8bad-4e1d-80e2-8f55c3c19e2c" providerId="ADAL" clId="{C4288A24-A59C-2B48-AC0B-8E51072C827E}" dt="2021-10-19T00:47:00.188" v="692"/>
          <ac:inkMkLst>
            <pc:docMk/>
            <pc:sldMk cId="1841263539" sldId="330"/>
            <ac:inkMk id="20" creationId="{FADDB8CF-1932-AA41-9BFF-8DC4D717CCF5}"/>
          </ac:inkMkLst>
        </pc:inkChg>
        <pc:inkChg chg="add">
          <ac:chgData name="Zhang Yifan" userId="c9b86b9a-8bad-4e1d-80e2-8f55c3c19e2c" providerId="ADAL" clId="{C4288A24-A59C-2B48-AC0B-8E51072C827E}" dt="2021-10-19T00:47:00.548" v="693"/>
          <ac:inkMkLst>
            <pc:docMk/>
            <pc:sldMk cId="1841263539" sldId="330"/>
            <ac:inkMk id="21" creationId="{525AC5FA-E484-6645-85A3-C91CC1CFFE88}"/>
          </ac:inkMkLst>
        </pc:inkChg>
        <pc:inkChg chg="add">
          <ac:chgData name="Zhang Yifan" userId="c9b86b9a-8bad-4e1d-80e2-8f55c3c19e2c" providerId="ADAL" clId="{C4288A24-A59C-2B48-AC0B-8E51072C827E}" dt="2021-10-19T00:47:11.846" v="695"/>
          <ac:inkMkLst>
            <pc:docMk/>
            <pc:sldMk cId="1841263539" sldId="330"/>
            <ac:inkMk id="24" creationId="{09360818-51EB-A348-956B-470DE52A761E}"/>
          </ac:inkMkLst>
        </pc:inkChg>
        <pc:inkChg chg="add">
          <ac:chgData name="Zhang Yifan" userId="c9b86b9a-8bad-4e1d-80e2-8f55c3c19e2c" providerId="ADAL" clId="{C4288A24-A59C-2B48-AC0B-8E51072C827E}" dt="2021-10-19T00:47:12.400" v="696"/>
          <ac:inkMkLst>
            <pc:docMk/>
            <pc:sldMk cId="1841263539" sldId="330"/>
            <ac:inkMk id="25" creationId="{12B2F1CC-9F58-9543-B47B-3CA070943C77}"/>
          </ac:inkMkLst>
        </pc:inkChg>
        <pc:inkChg chg="add">
          <ac:chgData name="Zhang Yifan" userId="c9b86b9a-8bad-4e1d-80e2-8f55c3c19e2c" providerId="ADAL" clId="{C4288A24-A59C-2B48-AC0B-8E51072C827E}" dt="2021-10-19T00:47:12.742" v="697"/>
          <ac:inkMkLst>
            <pc:docMk/>
            <pc:sldMk cId="1841263539" sldId="330"/>
            <ac:inkMk id="26" creationId="{33996345-83FF-6246-B969-FB1416DBC546}"/>
          </ac:inkMkLst>
        </pc:inkChg>
        <pc:inkChg chg="add">
          <ac:chgData name="Zhang Yifan" userId="c9b86b9a-8bad-4e1d-80e2-8f55c3c19e2c" providerId="ADAL" clId="{C4288A24-A59C-2B48-AC0B-8E51072C827E}" dt="2021-10-19T00:47:13.612" v="698"/>
          <ac:inkMkLst>
            <pc:docMk/>
            <pc:sldMk cId="1841263539" sldId="330"/>
            <ac:inkMk id="27" creationId="{B550E734-B8F1-E64C-A62F-71BA99A9B3DE}"/>
          </ac:inkMkLst>
        </pc:inkChg>
        <pc:inkChg chg="add">
          <ac:chgData name="Zhang Yifan" userId="c9b86b9a-8bad-4e1d-80e2-8f55c3c19e2c" providerId="ADAL" clId="{C4288A24-A59C-2B48-AC0B-8E51072C827E}" dt="2021-10-19T00:47:14.061" v="699"/>
          <ac:inkMkLst>
            <pc:docMk/>
            <pc:sldMk cId="1841263539" sldId="330"/>
            <ac:inkMk id="28" creationId="{860EC384-01D7-6341-97D5-958B19DFC6A1}"/>
          </ac:inkMkLst>
        </pc:inkChg>
        <pc:inkChg chg="add">
          <ac:chgData name="Zhang Yifan" userId="c9b86b9a-8bad-4e1d-80e2-8f55c3c19e2c" providerId="ADAL" clId="{C4288A24-A59C-2B48-AC0B-8E51072C827E}" dt="2021-10-19T00:47:14.630" v="700"/>
          <ac:inkMkLst>
            <pc:docMk/>
            <pc:sldMk cId="1841263539" sldId="330"/>
            <ac:inkMk id="29" creationId="{D79DFBD9-DB2E-9E42-A022-9F95F15E2247}"/>
          </ac:inkMkLst>
        </pc:inkChg>
        <pc:inkChg chg="add">
          <ac:chgData name="Zhang Yifan" userId="c9b86b9a-8bad-4e1d-80e2-8f55c3c19e2c" providerId="ADAL" clId="{C4288A24-A59C-2B48-AC0B-8E51072C827E}" dt="2021-10-19T00:47:14.994" v="701"/>
          <ac:inkMkLst>
            <pc:docMk/>
            <pc:sldMk cId="1841263539" sldId="330"/>
            <ac:inkMk id="30" creationId="{CC05BE87-7CE5-764A-B0D7-2E065E49B6A8}"/>
          </ac:inkMkLst>
        </pc:inkChg>
        <pc:inkChg chg="add">
          <ac:chgData name="Zhang Yifan" userId="c9b86b9a-8bad-4e1d-80e2-8f55c3c19e2c" providerId="ADAL" clId="{C4288A24-A59C-2B48-AC0B-8E51072C827E}" dt="2021-10-19T00:47:16.167" v="703"/>
          <ac:inkMkLst>
            <pc:docMk/>
            <pc:sldMk cId="1841263539" sldId="330"/>
            <ac:inkMk id="33" creationId="{35170215-250A-F549-8847-6F7F1472AA84}"/>
          </ac:inkMkLst>
        </pc:inkChg>
        <pc:inkChg chg="add">
          <ac:chgData name="Zhang Yifan" userId="c9b86b9a-8bad-4e1d-80e2-8f55c3c19e2c" providerId="ADAL" clId="{C4288A24-A59C-2B48-AC0B-8E51072C827E}" dt="2021-10-19T00:47:16.602" v="704"/>
          <ac:inkMkLst>
            <pc:docMk/>
            <pc:sldMk cId="1841263539" sldId="330"/>
            <ac:inkMk id="34" creationId="{25EC5C11-E894-B241-A2AA-80DFC923D5A7}"/>
          </ac:inkMkLst>
        </pc:inkChg>
        <pc:inkChg chg="add">
          <ac:chgData name="Zhang Yifan" userId="c9b86b9a-8bad-4e1d-80e2-8f55c3c19e2c" providerId="ADAL" clId="{C4288A24-A59C-2B48-AC0B-8E51072C827E}" dt="2021-10-19T00:47:17.235" v="705"/>
          <ac:inkMkLst>
            <pc:docMk/>
            <pc:sldMk cId="1841263539" sldId="330"/>
            <ac:inkMk id="35" creationId="{4F3E9F92-10C1-E44B-90E9-A1DB1912C444}"/>
          </ac:inkMkLst>
        </pc:inkChg>
        <pc:inkChg chg="add">
          <ac:chgData name="Zhang Yifan" userId="c9b86b9a-8bad-4e1d-80e2-8f55c3c19e2c" providerId="ADAL" clId="{C4288A24-A59C-2B48-AC0B-8E51072C827E}" dt="2021-10-19T00:47:17.627" v="706"/>
          <ac:inkMkLst>
            <pc:docMk/>
            <pc:sldMk cId="1841263539" sldId="330"/>
            <ac:inkMk id="36" creationId="{1A1BA2E1-8E5D-8840-ADA7-B10ED35CE052}"/>
          </ac:inkMkLst>
        </pc:inkChg>
        <pc:inkChg chg="add">
          <ac:chgData name="Zhang Yifan" userId="c9b86b9a-8bad-4e1d-80e2-8f55c3c19e2c" providerId="ADAL" clId="{C4288A24-A59C-2B48-AC0B-8E51072C827E}" dt="2021-10-19T00:47:18.752" v="708"/>
          <ac:inkMkLst>
            <pc:docMk/>
            <pc:sldMk cId="1841263539" sldId="330"/>
            <ac:inkMk id="38" creationId="{90B53996-D0D6-FB4E-95CD-80DA5EE7CEED}"/>
          </ac:inkMkLst>
        </pc:inkChg>
        <pc:inkChg chg="add">
          <ac:chgData name="Zhang Yifan" userId="c9b86b9a-8bad-4e1d-80e2-8f55c3c19e2c" providerId="ADAL" clId="{C4288A24-A59C-2B48-AC0B-8E51072C827E}" dt="2021-10-19T00:47:19.165" v="709"/>
          <ac:inkMkLst>
            <pc:docMk/>
            <pc:sldMk cId="1841263539" sldId="330"/>
            <ac:inkMk id="39" creationId="{A483760A-4D6C-EC47-ADFA-62310C33E682}"/>
          </ac:inkMkLst>
        </pc:inkChg>
        <pc:inkChg chg="add">
          <ac:chgData name="Zhang Yifan" userId="c9b86b9a-8bad-4e1d-80e2-8f55c3c19e2c" providerId="ADAL" clId="{C4288A24-A59C-2B48-AC0B-8E51072C827E}" dt="2021-10-19T00:47:19.760" v="710"/>
          <ac:inkMkLst>
            <pc:docMk/>
            <pc:sldMk cId="1841263539" sldId="330"/>
            <ac:inkMk id="40" creationId="{B3F34AE1-6F03-5841-A248-B08F79A97FC6}"/>
          </ac:inkMkLst>
        </pc:inkChg>
        <pc:inkChg chg="add">
          <ac:chgData name="Zhang Yifan" userId="c9b86b9a-8bad-4e1d-80e2-8f55c3c19e2c" providerId="ADAL" clId="{C4288A24-A59C-2B48-AC0B-8E51072C827E}" dt="2021-10-19T00:47:20.130" v="711"/>
          <ac:inkMkLst>
            <pc:docMk/>
            <pc:sldMk cId="1841263539" sldId="330"/>
            <ac:inkMk id="41" creationId="{05E21E8A-7A15-0349-A3BA-0BBFCBF2A02F}"/>
          </ac:inkMkLst>
        </pc:inkChg>
        <pc:inkChg chg="add del topLvl">
          <ac:chgData name="Zhang Yifan" userId="c9b86b9a-8bad-4e1d-80e2-8f55c3c19e2c" providerId="ADAL" clId="{C4288A24-A59C-2B48-AC0B-8E51072C827E}" dt="2021-10-19T00:48:33.791" v="838"/>
          <ac:inkMkLst>
            <pc:docMk/>
            <pc:sldMk cId="1841263539" sldId="330"/>
            <ac:inkMk id="43" creationId="{A298B5D7-A310-364C-BADD-8D3EAA97072D}"/>
          </ac:inkMkLst>
        </pc:inkChg>
        <pc:inkChg chg="add del topLvl">
          <ac:chgData name="Zhang Yifan" userId="c9b86b9a-8bad-4e1d-80e2-8f55c3c19e2c" providerId="ADAL" clId="{C4288A24-A59C-2B48-AC0B-8E51072C827E}" dt="2021-10-19T00:48:33.831" v="848"/>
          <ac:inkMkLst>
            <pc:docMk/>
            <pc:sldMk cId="1841263539" sldId="330"/>
            <ac:inkMk id="44" creationId="{8A96B237-68CC-1E49-80BF-D91CB1E7029E}"/>
          </ac:inkMkLst>
        </pc:inkChg>
        <pc:inkChg chg="add del topLvl">
          <ac:chgData name="Zhang Yifan" userId="c9b86b9a-8bad-4e1d-80e2-8f55c3c19e2c" providerId="ADAL" clId="{C4288A24-A59C-2B48-AC0B-8E51072C827E}" dt="2021-10-19T00:48:33.748" v="828"/>
          <ac:inkMkLst>
            <pc:docMk/>
            <pc:sldMk cId="1841263539" sldId="330"/>
            <ac:inkMk id="45" creationId="{A6274600-AB93-9744-932E-AE2D4A826111}"/>
          </ac:inkMkLst>
        </pc:inkChg>
        <pc:inkChg chg="add del topLvl">
          <ac:chgData name="Zhang Yifan" userId="c9b86b9a-8bad-4e1d-80e2-8f55c3c19e2c" providerId="ADAL" clId="{C4288A24-A59C-2B48-AC0B-8E51072C827E}" dt="2021-10-19T00:48:33.740" v="826"/>
          <ac:inkMkLst>
            <pc:docMk/>
            <pc:sldMk cId="1841263539" sldId="330"/>
            <ac:inkMk id="46" creationId="{91EEC5E7-7F2A-9A49-9F54-A7F502D09470}"/>
          </ac:inkMkLst>
        </pc:inkChg>
        <pc:inkChg chg="add del topLvl">
          <ac:chgData name="Zhang Yifan" userId="c9b86b9a-8bad-4e1d-80e2-8f55c3c19e2c" providerId="ADAL" clId="{C4288A24-A59C-2B48-AC0B-8E51072C827E}" dt="2021-10-19T00:48:33.851" v="854"/>
          <ac:inkMkLst>
            <pc:docMk/>
            <pc:sldMk cId="1841263539" sldId="330"/>
            <ac:inkMk id="47" creationId="{F552A6B8-20ED-9D4C-9038-87C3CD328FF2}"/>
          </ac:inkMkLst>
        </pc:inkChg>
        <pc:inkChg chg="add del topLvl">
          <ac:chgData name="Zhang Yifan" userId="c9b86b9a-8bad-4e1d-80e2-8f55c3c19e2c" providerId="ADAL" clId="{C4288A24-A59C-2B48-AC0B-8E51072C827E}" dt="2021-10-19T00:48:33.652" v="811"/>
          <ac:inkMkLst>
            <pc:docMk/>
            <pc:sldMk cId="1841263539" sldId="330"/>
            <ac:inkMk id="49" creationId="{6F68A45D-1A1C-A444-A38B-E0979170671A}"/>
          </ac:inkMkLst>
        </pc:inkChg>
        <pc:inkChg chg="add del topLvl">
          <ac:chgData name="Zhang Yifan" userId="c9b86b9a-8bad-4e1d-80e2-8f55c3c19e2c" providerId="ADAL" clId="{C4288A24-A59C-2B48-AC0B-8E51072C827E}" dt="2021-10-19T00:48:33.744" v="827"/>
          <ac:inkMkLst>
            <pc:docMk/>
            <pc:sldMk cId="1841263539" sldId="330"/>
            <ac:inkMk id="50" creationId="{77936642-77CB-FB40-BAC0-F1A5D1F8072F}"/>
          </ac:inkMkLst>
        </pc:inkChg>
        <pc:inkChg chg="add del topLvl">
          <ac:chgData name="Zhang Yifan" userId="c9b86b9a-8bad-4e1d-80e2-8f55c3c19e2c" providerId="ADAL" clId="{C4288A24-A59C-2B48-AC0B-8E51072C827E}" dt="2021-10-19T00:48:33.704" v="820"/>
          <ac:inkMkLst>
            <pc:docMk/>
            <pc:sldMk cId="1841263539" sldId="330"/>
            <ac:inkMk id="51" creationId="{0B26DADB-4477-7243-887F-346CBE93FCAF}"/>
          </ac:inkMkLst>
        </pc:inkChg>
        <pc:inkChg chg="add del topLvl">
          <ac:chgData name="Zhang Yifan" userId="c9b86b9a-8bad-4e1d-80e2-8f55c3c19e2c" providerId="ADAL" clId="{C4288A24-A59C-2B48-AC0B-8E51072C827E}" dt="2021-10-19T00:48:33.787" v="837"/>
          <ac:inkMkLst>
            <pc:docMk/>
            <pc:sldMk cId="1841263539" sldId="330"/>
            <ac:inkMk id="52" creationId="{F22B4D09-3BCB-8740-AEFF-BE7CD8506FE9}"/>
          </ac:inkMkLst>
        </pc:inkChg>
        <pc:inkChg chg="add del topLvl">
          <ac:chgData name="Zhang Yifan" userId="c9b86b9a-8bad-4e1d-80e2-8f55c3c19e2c" providerId="ADAL" clId="{C4288A24-A59C-2B48-AC0B-8E51072C827E}" dt="2021-10-19T00:48:33.873" v="864"/>
          <ac:inkMkLst>
            <pc:docMk/>
            <pc:sldMk cId="1841263539" sldId="330"/>
            <ac:inkMk id="53" creationId="{A65B16E7-325A-004A-985B-553CB14C3D04}"/>
          </ac:inkMkLst>
        </pc:inkChg>
        <pc:inkChg chg="add del topLvl">
          <ac:chgData name="Zhang Yifan" userId="c9b86b9a-8bad-4e1d-80e2-8f55c3c19e2c" providerId="ADAL" clId="{C4288A24-A59C-2B48-AC0B-8E51072C827E}" dt="2021-10-19T00:48:33.621" v="806"/>
          <ac:inkMkLst>
            <pc:docMk/>
            <pc:sldMk cId="1841263539" sldId="330"/>
            <ac:inkMk id="54" creationId="{80B350FA-199D-344E-8473-62A18472C8C6}"/>
          </ac:inkMkLst>
        </pc:inkChg>
        <pc:inkChg chg="add del topLvl">
          <ac:chgData name="Zhang Yifan" userId="c9b86b9a-8bad-4e1d-80e2-8f55c3c19e2c" providerId="ADAL" clId="{C4288A24-A59C-2B48-AC0B-8E51072C827E}" dt="2021-10-19T00:48:33.601" v="803"/>
          <ac:inkMkLst>
            <pc:docMk/>
            <pc:sldMk cId="1841263539" sldId="330"/>
            <ac:inkMk id="55" creationId="{DEE6E732-EFE9-974E-81E4-26DE16605AE9}"/>
          </ac:inkMkLst>
        </pc:inkChg>
        <pc:inkChg chg="add del topLvl">
          <ac:chgData name="Zhang Yifan" userId="c9b86b9a-8bad-4e1d-80e2-8f55c3c19e2c" providerId="ADAL" clId="{C4288A24-A59C-2B48-AC0B-8E51072C827E}" dt="2021-10-19T00:48:33.724" v="823"/>
          <ac:inkMkLst>
            <pc:docMk/>
            <pc:sldMk cId="1841263539" sldId="330"/>
            <ac:inkMk id="56" creationId="{26DE5E49-AABB-D943-861D-77DBFEA9C504}"/>
          </ac:inkMkLst>
        </pc:inkChg>
        <pc:inkChg chg="add del topLvl">
          <ac:chgData name="Zhang Yifan" userId="c9b86b9a-8bad-4e1d-80e2-8f55c3c19e2c" providerId="ADAL" clId="{C4288A24-A59C-2B48-AC0B-8E51072C827E}" dt="2021-10-19T00:48:33.872" v="863"/>
          <ac:inkMkLst>
            <pc:docMk/>
            <pc:sldMk cId="1841263539" sldId="330"/>
            <ac:inkMk id="58" creationId="{104C4918-6132-E541-9DDA-B6150DDAB12F}"/>
          </ac:inkMkLst>
        </pc:inkChg>
        <pc:inkChg chg="add del">
          <ac:chgData name="Zhang Yifan" userId="c9b86b9a-8bad-4e1d-80e2-8f55c3c19e2c" providerId="ADAL" clId="{C4288A24-A59C-2B48-AC0B-8E51072C827E}" dt="2021-10-19T00:48:33.848" v="853"/>
          <ac:inkMkLst>
            <pc:docMk/>
            <pc:sldMk cId="1841263539" sldId="330"/>
            <ac:inkMk id="59" creationId="{F2E54527-1C57-B34A-A96F-8518B990CFD0}"/>
          </ac:inkMkLst>
        </pc:inkChg>
        <pc:inkChg chg="add del">
          <ac:chgData name="Zhang Yifan" userId="c9b86b9a-8bad-4e1d-80e2-8f55c3c19e2c" providerId="ADAL" clId="{C4288A24-A59C-2B48-AC0B-8E51072C827E}" dt="2021-10-19T00:48:33.691" v="817"/>
          <ac:inkMkLst>
            <pc:docMk/>
            <pc:sldMk cId="1841263539" sldId="330"/>
            <ac:inkMk id="60" creationId="{C055FE14-9FFE-F948-B98E-844F7C64FDAB}"/>
          </ac:inkMkLst>
        </pc:inkChg>
        <pc:inkChg chg="add del">
          <ac:chgData name="Zhang Yifan" userId="c9b86b9a-8bad-4e1d-80e2-8f55c3c19e2c" providerId="ADAL" clId="{C4288A24-A59C-2B48-AC0B-8E51072C827E}" dt="2021-10-19T00:48:33.795" v="839"/>
          <ac:inkMkLst>
            <pc:docMk/>
            <pc:sldMk cId="1841263539" sldId="330"/>
            <ac:inkMk id="61" creationId="{8003D1D9-D405-D545-B979-E5EEF010DA62}"/>
          </ac:inkMkLst>
        </pc:inkChg>
        <pc:inkChg chg="add del">
          <ac:chgData name="Zhang Yifan" userId="c9b86b9a-8bad-4e1d-80e2-8f55c3c19e2c" providerId="ADAL" clId="{C4288A24-A59C-2B48-AC0B-8E51072C827E}" dt="2021-10-19T00:48:33.679" v="816"/>
          <ac:inkMkLst>
            <pc:docMk/>
            <pc:sldMk cId="1841263539" sldId="330"/>
            <ac:inkMk id="62" creationId="{26383BA8-7029-114F-B7C4-3E2D7508D888}"/>
          </ac:inkMkLst>
        </pc:inkChg>
        <pc:inkChg chg="add del">
          <ac:chgData name="Zhang Yifan" userId="c9b86b9a-8bad-4e1d-80e2-8f55c3c19e2c" providerId="ADAL" clId="{C4288A24-A59C-2B48-AC0B-8E51072C827E}" dt="2021-10-19T00:48:33.869" v="862"/>
          <ac:inkMkLst>
            <pc:docMk/>
            <pc:sldMk cId="1841263539" sldId="330"/>
            <ac:inkMk id="63" creationId="{AC777786-16CA-124D-9B15-D89A2314DC7A}"/>
          </ac:inkMkLst>
        </pc:inkChg>
        <pc:inkChg chg="add del">
          <ac:chgData name="Zhang Yifan" userId="c9b86b9a-8bad-4e1d-80e2-8f55c3c19e2c" providerId="ADAL" clId="{C4288A24-A59C-2B48-AC0B-8E51072C827E}" dt="2021-10-19T00:48:33.859" v="857"/>
          <ac:inkMkLst>
            <pc:docMk/>
            <pc:sldMk cId="1841263539" sldId="330"/>
            <ac:inkMk id="64" creationId="{F5810B16-7419-354B-A0E6-284B8D9637DF}"/>
          </ac:inkMkLst>
        </pc:inkChg>
        <pc:inkChg chg="add del topLvl">
          <ac:chgData name="Zhang Yifan" userId="c9b86b9a-8bad-4e1d-80e2-8f55c3c19e2c" providerId="ADAL" clId="{C4288A24-A59C-2B48-AC0B-8E51072C827E}" dt="2021-10-19T00:48:33.801" v="840"/>
          <ac:inkMkLst>
            <pc:docMk/>
            <pc:sldMk cId="1841263539" sldId="330"/>
            <ac:inkMk id="66" creationId="{B00CA302-4BE9-E441-B3B0-B471DB5EB215}"/>
          </ac:inkMkLst>
        </pc:inkChg>
        <pc:inkChg chg="add del topLvl">
          <ac:chgData name="Zhang Yifan" userId="c9b86b9a-8bad-4e1d-80e2-8f55c3c19e2c" providerId="ADAL" clId="{C4288A24-A59C-2B48-AC0B-8E51072C827E}" dt="2021-10-19T00:48:33.552" v="797"/>
          <ac:inkMkLst>
            <pc:docMk/>
            <pc:sldMk cId="1841263539" sldId="330"/>
            <ac:inkMk id="67" creationId="{4F770015-A12F-8841-9C2F-15EEFF5524CE}"/>
          </ac:inkMkLst>
        </pc:inkChg>
        <pc:inkChg chg="add del topLvl">
          <ac:chgData name="Zhang Yifan" userId="c9b86b9a-8bad-4e1d-80e2-8f55c3c19e2c" providerId="ADAL" clId="{C4288A24-A59C-2B48-AC0B-8E51072C827E}" dt="2021-10-19T00:48:33.713" v="821"/>
          <ac:inkMkLst>
            <pc:docMk/>
            <pc:sldMk cId="1841263539" sldId="330"/>
            <ac:inkMk id="68" creationId="{B7E507E4-E1CF-654F-B2D9-BBE63E057BA0}"/>
          </ac:inkMkLst>
        </pc:inkChg>
        <pc:inkChg chg="add del topLvl">
          <ac:chgData name="Zhang Yifan" userId="c9b86b9a-8bad-4e1d-80e2-8f55c3c19e2c" providerId="ADAL" clId="{C4288A24-A59C-2B48-AC0B-8E51072C827E}" dt="2021-10-19T00:47:46.583" v="741"/>
          <ac:inkMkLst>
            <pc:docMk/>
            <pc:sldMk cId="1841263539" sldId="330"/>
            <ac:inkMk id="69" creationId="{6FBBF291-819F-B541-B7C2-524FD89A0964}"/>
          </ac:inkMkLst>
        </pc:inkChg>
        <pc:inkChg chg="add del topLvl">
          <ac:chgData name="Zhang Yifan" userId="c9b86b9a-8bad-4e1d-80e2-8f55c3c19e2c" providerId="ADAL" clId="{C4288A24-A59C-2B48-AC0B-8E51072C827E}" dt="2021-10-19T00:48:33.882" v="867"/>
          <ac:inkMkLst>
            <pc:docMk/>
            <pc:sldMk cId="1841263539" sldId="330"/>
            <ac:inkMk id="71" creationId="{1668142D-D386-9E47-BEAA-BC9988AF1CD5}"/>
          </ac:inkMkLst>
        </pc:inkChg>
        <pc:inkChg chg="add del topLvl">
          <ac:chgData name="Zhang Yifan" userId="c9b86b9a-8bad-4e1d-80e2-8f55c3c19e2c" providerId="ADAL" clId="{C4288A24-A59C-2B48-AC0B-8E51072C827E}" dt="2021-10-19T00:48:33.662" v="813"/>
          <ac:inkMkLst>
            <pc:docMk/>
            <pc:sldMk cId="1841263539" sldId="330"/>
            <ac:inkMk id="72" creationId="{2F5F2974-BCAD-A548-9F20-419C5D2A3AA3}"/>
          </ac:inkMkLst>
        </pc:inkChg>
        <pc:inkChg chg="add del topLvl">
          <ac:chgData name="Zhang Yifan" userId="c9b86b9a-8bad-4e1d-80e2-8f55c3c19e2c" providerId="ADAL" clId="{C4288A24-A59C-2B48-AC0B-8E51072C827E}" dt="2021-10-19T00:48:33.767" v="833"/>
          <ac:inkMkLst>
            <pc:docMk/>
            <pc:sldMk cId="1841263539" sldId="330"/>
            <ac:inkMk id="73" creationId="{DC7B215D-F1C0-8C4D-B0B0-C4075C2CE674}"/>
          </ac:inkMkLst>
        </pc:inkChg>
        <pc:inkChg chg="add del topLvl">
          <ac:chgData name="Zhang Yifan" userId="c9b86b9a-8bad-4e1d-80e2-8f55c3c19e2c" providerId="ADAL" clId="{C4288A24-A59C-2B48-AC0B-8E51072C827E}" dt="2021-10-19T00:48:33.807" v="842"/>
          <ac:inkMkLst>
            <pc:docMk/>
            <pc:sldMk cId="1841263539" sldId="330"/>
            <ac:inkMk id="74" creationId="{3B9D4EA6-90BC-B841-B832-2F449C9B5A4D}"/>
          </ac:inkMkLst>
        </pc:inkChg>
        <pc:inkChg chg="add del topLvl">
          <ac:chgData name="Zhang Yifan" userId="c9b86b9a-8bad-4e1d-80e2-8f55c3c19e2c" providerId="ADAL" clId="{C4288A24-A59C-2B48-AC0B-8E51072C827E}" dt="2021-10-19T00:48:33.630" v="808"/>
          <ac:inkMkLst>
            <pc:docMk/>
            <pc:sldMk cId="1841263539" sldId="330"/>
            <ac:inkMk id="75" creationId="{9AF05738-74D2-A74C-A706-5FB9627FA6E6}"/>
          </ac:inkMkLst>
        </pc:inkChg>
        <pc:inkChg chg="add del topLvl">
          <ac:chgData name="Zhang Yifan" userId="c9b86b9a-8bad-4e1d-80e2-8f55c3c19e2c" providerId="ADAL" clId="{C4288A24-A59C-2B48-AC0B-8E51072C827E}" dt="2021-10-19T00:48:33.876" v="865"/>
          <ac:inkMkLst>
            <pc:docMk/>
            <pc:sldMk cId="1841263539" sldId="330"/>
            <ac:inkMk id="76" creationId="{EDD91E39-534A-A54D-8812-B3B4CDEA3ACB}"/>
          </ac:inkMkLst>
        </pc:inkChg>
        <pc:inkChg chg="add del topLvl">
          <ac:chgData name="Zhang Yifan" userId="c9b86b9a-8bad-4e1d-80e2-8f55c3c19e2c" providerId="ADAL" clId="{C4288A24-A59C-2B48-AC0B-8E51072C827E}" dt="2021-10-19T00:48:33.657" v="812"/>
          <ac:inkMkLst>
            <pc:docMk/>
            <pc:sldMk cId="1841263539" sldId="330"/>
            <ac:inkMk id="77" creationId="{1280FC33-E72B-334E-B82A-CA14BEA0C237}"/>
          </ac:inkMkLst>
        </pc:inkChg>
        <pc:inkChg chg="add del">
          <ac:chgData name="Zhang Yifan" userId="c9b86b9a-8bad-4e1d-80e2-8f55c3c19e2c" providerId="ADAL" clId="{C4288A24-A59C-2B48-AC0B-8E51072C827E}" dt="2021-10-19T00:48:33.696" v="818"/>
          <ac:inkMkLst>
            <pc:docMk/>
            <pc:sldMk cId="1841263539" sldId="330"/>
            <ac:inkMk id="79" creationId="{0EA30DF9-6678-4D42-8DDE-B61826B3F45C}"/>
          </ac:inkMkLst>
        </pc:inkChg>
        <pc:inkChg chg="add del">
          <ac:chgData name="Zhang Yifan" userId="c9b86b9a-8bad-4e1d-80e2-8f55c3c19e2c" providerId="ADAL" clId="{C4288A24-A59C-2B48-AC0B-8E51072C827E}" dt="2021-10-19T00:48:33.834" v="849"/>
          <ac:inkMkLst>
            <pc:docMk/>
            <pc:sldMk cId="1841263539" sldId="330"/>
            <ac:inkMk id="80" creationId="{18A30EC3-F2AE-9345-B4D2-287D3E18640B}"/>
          </ac:inkMkLst>
        </pc:inkChg>
        <pc:inkChg chg="add del">
          <ac:chgData name="Zhang Yifan" userId="c9b86b9a-8bad-4e1d-80e2-8f55c3c19e2c" providerId="ADAL" clId="{C4288A24-A59C-2B48-AC0B-8E51072C827E}" dt="2021-10-19T00:48:33.878" v="866"/>
          <ac:inkMkLst>
            <pc:docMk/>
            <pc:sldMk cId="1841263539" sldId="330"/>
            <ac:inkMk id="81" creationId="{08C30B34-F174-7C41-BD2D-D9E87F27DE64}"/>
          </ac:inkMkLst>
        </pc:inkChg>
        <pc:inkChg chg="add del">
          <ac:chgData name="Zhang Yifan" userId="c9b86b9a-8bad-4e1d-80e2-8f55c3c19e2c" providerId="ADAL" clId="{C4288A24-A59C-2B48-AC0B-8E51072C827E}" dt="2021-10-19T00:48:33.763" v="832"/>
          <ac:inkMkLst>
            <pc:docMk/>
            <pc:sldMk cId="1841263539" sldId="330"/>
            <ac:inkMk id="82" creationId="{A93300BE-E0E8-524C-9DDE-E89B3682B964}"/>
          </ac:inkMkLst>
        </pc:inkChg>
        <pc:inkChg chg="add del">
          <ac:chgData name="Zhang Yifan" userId="c9b86b9a-8bad-4e1d-80e2-8f55c3c19e2c" providerId="ADAL" clId="{C4288A24-A59C-2B48-AC0B-8E51072C827E}" dt="2021-10-19T00:48:33.853" v="855"/>
          <ac:inkMkLst>
            <pc:docMk/>
            <pc:sldMk cId="1841263539" sldId="330"/>
            <ac:inkMk id="83" creationId="{4AEE2D63-DACC-9242-9389-EDD25FCC4250}"/>
          </ac:inkMkLst>
        </pc:inkChg>
        <pc:inkChg chg="add del">
          <ac:chgData name="Zhang Yifan" userId="c9b86b9a-8bad-4e1d-80e2-8f55c3c19e2c" providerId="ADAL" clId="{C4288A24-A59C-2B48-AC0B-8E51072C827E}" dt="2021-10-19T00:48:33.674" v="815"/>
          <ac:inkMkLst>
            <pc:docMk/>
            <pc:sldMk cId="1841263539" sldId="330"/>
            <ac:inkMk id="84" creationId="{5604D13E-D359-AE47-A13C-B84C8BAA74F3}"/>
          </ac:inkMkLst>
        </pc:inkChg>
        <pc:inkChg chg="add del">
          <ac:chgData name="Zhang Yifan" userId="c9b86b9a-8bad-4e1d-80e2-8f55c3c19e2c" providerId="ADAL" clId="{C4288A24-A59C-2B48-AC0B-8E51072C827E}" dt="2021-10-19T00:48:33.778" v="835"/>
          <ac:inkMkLst>
            <pc:docMk/>
            <pc:sldMk cId="1841263539" sldId="330"/>
            <ac:inkMk id="85" creationId="{41E8DC26-2532-6D44-BB66-E8EBD3F75C6B}"/>
          </ac:inkMkLst>
        </pc:inkChg>
        <pc:inkChg chg="add del topLvl">
          <ac:chgData name="Zhang Yifan" userId="c9b86b9a-8bad-4e1d-80e2-8f55c3c19e2c" providerId="ADAL" clId="{C4288A24-A59C-2B48-AC0B-8E51072C827E}" dt="2021-10-19T00:48:33.883" v="868"/>
          <ac:inkMkLst>
            <pc:docMk/>
            <pc:sldMk cId="1841263539" sldId="330"/>
            <ac:inkMk id="86" creationId="{189FF67F-13C1-3349-9C19-BF98CBB57E63}"/>
          </ac:inkMkLst>
        </pc:inkChg>
        <pc:inkChg chg="add del topLvl">
          <ac:chgData name="Zhang Yifan" userId="c9b86b9a-8bad-4e1d-80e2-8f55c3c19e2c" providerId="ADAL" clId="{C4288A24-A59C-2B48-AC0B-8E51072C827E}" dt="2021-10-19T00:48:33.815" v="844"/>
          <ac:inkMkLst>
            <pc:docMk/>
            <pc:sldMk cId="1841263539" sldId="330"/>
            <ac:inkMk id="88" creationId="{75CBAA3F-EDAF-8E48-B1FE-13843D5EA95F}"/>
          </ac:inkMkLst>
        </pc:inkChg>
        <pc:inkChg chg="add del topLvl">
          <ac:chgData name="Zhang Yifan" userId="c9b86b9a-8bad-4e1d-80e2-8f55c3c19e2c" providerId="ADAL" clId="{C4288A24-A59C-2B48-AC0B-8E51072C827E}" dt="2021-10-19T00:48:33.668" v="814"/>
          <ac:inkMkLst>
            <pc:docMk/>
            <pc:sldMk cId="1841263539" sldId="330"/>
            <ac:inkMk id="89" creationId="{52F4AF07-8F02-5D46-BC24-0694AB2F318A}"/>
          </ac:inkMkLst>
        </pc:inkChg>
        <pc:inkChg chg="add del topLvl">
          <ac:chgData name="Zhang Yifan" userId="c9b86b9a-8bad-4e1d-80e2-8f55c3c19e2c" providerId="ADAL" clId="{C4288A24-A59C-2B48-AC0B-8E51072C827E}" dt="2021-10-19T00:48:33.643" v="810"/>
          <ac:inkMkLst>
            <pc:docMk/>
            <pc:sldMk cId="1841263539" sldId="330"/>
            <ac:inkMk id="90" creationId="{ADC1239F-86D8-B945-885A-479F05E24787}"/>
          </ac:inkMkLst>
        </pc:inkChg>
        <pc:inkChg chg="add del topLvl">
          <ac:chgData name="Zhang Yifan" userId="c9b86b9a-8bad-4e1d-80e2-8f55c3c19e2c" providerId="ADAL" clId="{C4288A24-A59C-2B48-AC0B-8E51072C827E}" dt="2021-10-19T00:48:33.811" v="843"/>
          <ac:inkMkLst>
            <pc:docMk/>
            <pc:sldMk cId="1841263539" sldId="330"/>
            <ac:inkMk id="91" creationId="{6AC43778-8694-F243-B181-CF3B21D46D84}"/>
          </ac:inkMkLst>
        </pc:inkChg>
        <pc:inkChg chg="add del topLvl">
          <ac:chgData name="Zhang Yifan" userId="c9b86b9a-8bad-4e1d-80e2-8f55c3c19e2c" providerId="ADAL" clId="{C4288A24-A59C-2B48-AC0B-8E51072C827E}" dt="2021-10-19T00:48:33.735" v="825"/>
          <ac:inkMkLst>
            <pc:docMk/>
            <pc:sldMk cId="1841263539" sldId="330"/>
            <ac:inkMk id="92" creationId="{2CE7766F-B8F2-1F4C-9E2D-F7071C7C22F7}"/>
          </ac:inkMkLst>
        </pc:inkChg>
        <pc:inkChg chg="add del topLvl">
          <ac:chgData name="Zhang Yifan" userId="c9b86b9a-8bad-4e1d-80e2-8f55c3c19e2c" providerId="ADAL" clId="{C4288A24-A59C-2B48-AC0B-8E51072C827E}" dt="2021-10-19T00:48:33.775" v="834"/>
          <ac:inkMkLst>
            <pc:docMk/>
            <pc:sldMk cId="1841263539" sldId="330"/>
            <ac:inkMk id="93" creationId="{8113F40E-801F-C94C-B2CF-7D484C37D5F7}"/>
          </ac:inkMkLst>
        </pc:inkChg>
        <pc:inkChg chg="add del">
          <ac:chgData name="Zhang Yifan" userId="c9b86b9a-8bad-4e1d-80e2-8f55c3c19e2c" providerId="ADAL" clId="{C4288A24-A59C-2B48-AC0B-8E51072C827E}" dt="2021-10-19T00:48:33.756" v="830"/>
          <ac:inkMkLst>
            <pc:docMk/>
            <pc:sldMk cId="1841263539" sldId="330"/>
            <ac:inkMk id="95" creationId="{49551375-C284-A54B-8D2D-FEB0EC3567AE}"/>
          </ac:inkMkLst>
        </pc:inkChg>
        <pc:inkChg chg="add del topLvl">
          <ac:chgData name="Zhang Yifan" userId="c9b86b9a-8bad-4e1d-80e2-8f55c3c19e2c" providerId="ADAL" clId="{C4288A24-A59C-2B48-AC0B-8E51072C827E}" dt="2021-10-19T00:48:33.862" v="859"/>
          <ac:inkMkLst>
            <pc:docMk/>
            <pc:sldMk cId="1841263539" sldId="330"/>
            <ac:inkMk id="96" creationId="{38D9BD0F-366D-0D44-AFD7-D9C0A1230B02}"/>
          </ac:inkMkLst>
        </pc:inkChg>
        <pc:inkChg chg="add del">
          <ac:chgData name="Zhang Yifan" userId="c9b86b9a-8bad-4e1d-80e2-8f55c3c19e2c" providerId="ADAL" clId="{C4288A24-A59C-2B48-AC0B-8E51072C827E}" dt="2021-10-19T00:48:33.699" v="819"/>
          <ac:inkMkLst>
            <pc:docMk/>
            <pc:sldMk cId="1841263539" sldId="330"/>
            <ac:inkMk id="97" creationId="{20E3AE7E-4415-974D-8E45-A35FDDD58F6C}"/>
          </ac:inkMkLst>
        </pc:inkChg>
        <pc:inkChg chg="add del topLvl">
          <ac:chgData name="Zhang Yifan" userId="c9b86b9a-8bad-4e1d-80e2-8f55c3c19e2c" providerId="ADAL" clId="{C4288A24-A59C-2B48-AC0B-8E51072C827E}" dt="2021-10-19T00:48:33.838" v="850"/>
          <ac:inkMkLst>
            <pc:docMk/>
            <pc:sldMk cId="1841263539" sldId="330"/>
            <ac:inkMk id="98" creationId="{38C76309-FC7D-7B41-90D5-52BBE02D431E}"/>
          </ac:inkMkLst>
        </pc:inkChg>
        <pc:inkChg chg="add del">
          <ac:chgData name="Zhang Yifan" userId="c9b86b9a-8bad-4e1d-80e2-8f55c3c19e2c" providerId="ADAL" clId="{C4288A24-A59C-2B48-AC0B-8E51072C827E}" dt="2021-10-19T00:48:33.624" v="807"/>
          <ac:inkMkLst>
            <pc:docMk/>
            <pc:sldMk cId="1841263539" sldId="330"/>
            <ac:inkMk id="99" creationId="{5F54DE54-144C-7F43-9BA8-7577336EB04F}"/>
          </ac:inkMkLst>
        </pc:inkChg>
        <pc:inkChg chg="add del">
          <ac:chgData name="Zhang Yifan" userId="c9b86b9a-8bad-4e1d-80e2-8f55c3c19e2c" providerId="ADAL" clId="{C4288A24-A59C-2B48-AC0B-8E51072C827E}" dt="2021-10-19T00:48:33.803" v="841"/>
          <ac:inkMkLst>
            <pc:docMk/>
            <pc:sldMk cId="1841263539" sldId="330"/>
            <ac:inkMk id="100" creationId="{B850763F-B4F7-6D49-8401-A3854A464E2A}"/>
          </ac:inkMkLst>
        </pc:inkChg>
        <pc:inkChg chg="add del">
          <ac:chgData name="Zhang Yifan" userId="c9b86b9a-8bad-4e1d-80e2-8f55c3c19e2c" providerId="ADAL" clId="{C4288A24-A59C-2B48-AC0B-8E51072C827E}" dt="2021-10-19T00:48:33.759" v="831"/>
          <ac:inkMkLst>
            <pc:docMk/>
            <pc:sldMk cId="1841263539" sldId="330"/>
            <ac:inkMk id="101" creationId="{464740DE-18C0-E34F-BDF2-A5D04BBEB677}"/>
          </ac:inkMkLst>
        </pc:inkChg>
        <pc:inkChg chg="add del topLvl">
          <ac:chgData name="Zhang Yifan" userId="c9b86b9a-8bad-4e1d-80e2-8f55c3c19e2c" providerId="ADAL" clId="{C4288A24-A59C-2B48-AC0B-8E51072C827E}" dt="2021-10-19T00:48:33.587" v="801"/>
          <ac:inkMkLst>
            <pc:docMk/>
            <pc:sldMk cId="1841263539" sldId="330"/>
            <ac:inkMk id="103" creationId="{4940AFAF-5088-C14C-8A17-6DB7FE564F7D}"/>
          </ac:inkMkLst>
        </pc:inkChg>
        <pc:inkChg chg="add del topLvl">
          <ac:chgData name="Zhang Yifan" userId="c9b86b9a-8bad-4e1d-80e2-8f55c3c19e2c" providerId="ADAL" clId="{C4288A24-A59C-2B48-AC0B-8E51072C827E}" dt="2021-10-19T00:48:33.861" v="858"/>
          <ac:inkMkLst>
            <pc:docMk/>
            <pc:sldMk cId="1841263539" sldId="330"/>
            <ac:inkMk id="104" creationId="{F2364F7B-F867-E74F-8788-F1E88E0D9DB8}"/>
          </ac:inkMkLst>
        </pc:inkChg>
        <pc:inkChg chg="add del topLvl">
          <ac:chgData name="Zhang Yifan" userId="c9b86b9a-8bad-4e1d-80e2-8f55c3c19e2c" providerId="ADAL" clId="{C4288A24-A59C-2B48-AC0B-8E51072C827E}" dt="2021-10-19T00:48:33.783" v="836"/>
          <ac:inkMkLst>
            <pc:docMk/>
            <pc:sldMk cId="1841263539" sldId="330"/>
            <ac:inkMk id="105" creationId="{AB9CC645-19A4-D749-8C1B-AFF24E7133F1}"/>
          </ac:inkMkLst>
        </pc:inkChg>
        <pc:inkChg chg="add del topLvl">
          <ac:chgData name="Zhang Yifan" userId="c9b86b9a-8bad-4e1d-80e2-8f55c3c19e2c" providerId="ADAL" clId="{C4288A24-A59C-2B48-AC0B-8E51072C827E}" dt="2021-10-19T00:48:33.856" v="856"/>
          <ac:inkMkLst>
            <pc:docMk/>
            <pc:sldMk cId="1841263539" sldId="330"/>
            <ac:inkMk id="106" creationId="{996BB321-4FDE-134A-95C0-59D4D28F0EA6}"/>
          </ac:inkMkLst>
        </pc:inkChg>
        <pc:inkChg chg="add del topLvl">
          <ac:chgData name="Zhang Yifan" userId="c9b86b9a-8bad-4e1d-80e2-8f55c3c19e2c" providerId="ADAL" clId="{C4288A24-A59C-2B48-AC0B-8E51072C827E}" dt="2021-10-19T00:48:33.608" v="804"/>
          <ac:inkMkLst>
            <pc:docMk/>
            <pc:sldMk cId="1841263539" sldId="330"/>
            <ac:inkMk id="107" creationId="{02D6FD70-2695-DB4C-A100-60500706B4A9}"/>
          </ac:inkMkLst>
        </pc:inkChg>
        <pc:inkChg chg="add del topLvl">
          <ac:chgData name="Zhang Yifan" userId="c9b86b9a-8bad-4e1d-80e2-8f55c3c19e2c" providerId="ADAL" clId="{C4288A24-A59C-2B48-AC0B-8E51072C827E}" dt="2021-10-19T00:48:33.595" v="802"/>
          <ac:inkMkLst>
            <pc:docMk/>
            <pc:sldMk cId="1841263539" sldId="330"/>
            <ac:inkMk id="108" creationId="{BF3D87D4-E13E-BA42-9220-0363316C90A7}"/>
          </ac:inkMkLst>
        </pc:inkChg>
        <pc:inkChg chg="add del topLvl">
          <ac:chgData name="Zhang Yifan" userId="c9b86b9a-8bad-4e1d-80e2-8f55c3c19e2c" providerId="ADAL" clId="{C4288A24-A59C-2B48-AC0B-8E51072C827E}" dt="2021-10-19T00:48:33.867" v="861"/>
          <ac:inkMkLst>
            <pc:docMk/>
            <pc:sldMk cId="1841263539" sldId="330"/>
            <ac:inkMk id="109" creationId="{E6B45373-DA22-DC41-B342-191AC5EA61D9}"/>
          </ac:inkMkLst>
        </pc:inkChg>
        <pc:inkChg chg="add del topLvl">
          <ac:chgData name="Zhang Yifan" userId="c9b86b9a-8bad-4e1d-80e2-8f55c3c19e2c" providerId="ADAL" clId="{C4288A24-A59C-2B48-AC0B-8E51072C827E}" dt="2021-10-19T00:48:33.718" v="822"/>
          <ac:inkMkLst>
            <pc:docMk/>
            <pc:sldMk cId="1841263539" sldId="330"/>
            <ac:inkMk id="110" creationId="{47A744AB-F571-DB41-83F4-C2D3DEB82227}"/>
          </ac:inkMkLst>
        </pc:inkChg>
        <pc:inkChg chg="add del topLvl">
          <ac:chgData name="Zhang Yifan" userId="c9b86b9a-8bad-4e1d-80e2-8f55c3c19e2c" providerId="ADAL" clId="{C4288A24-A59C-2B48-AC0B-8E51072C827E}" dt="2021-10-19T00:48:33.842" v="851"/>
          <ac:inkMkLst>
            <pc:docMk/>
            <pc:sldMk cId="1841263539" sldId="330"/>
            <ac:inkMk id="111" creationId="{DE0002A2-05C0-864E-A748-082663C92A27}"/>
          </ac:inkMkLst>
        </pc:inkChg>
        <pc:inkChg chg="add del">
          <ac:chgData name="Zhang Yifan" userId="c9b86b9a-8bad-4e1d-80e2-8f55c3c19e2c" providerId="ADAL" clId="{C4288A24-A59C-2B48-AC0B-8E51072C827E}" dt="2021-10-19T00:48:33.828" v="847"/>
          <ac:inkMkLst>
            <pc:docMk/>
            <pc:sldMk cId="1841263539" sldId="330"/>
            <ac:inkMk id="113" creationId="{68D2DBE7-6D89-BE43-AC6C-97EDBA9230EF}"/>
          </ac:inkMkLst>
        </pc:inkChg>
        <pc:inkChg chg="add del">
          <ac:chgData name="Zhang Yifan" userId="c9b86b9a-8bad-4e1d-80e2-8f55c3c19e2c" providerId="ADAL" clId="{C4288A24-A59C-2B48-AC0B-8E51072C827E}" dt="2021-10-19T00:48:33.571" v="799"/>
          <ac:inkMkLst>
            <pc:docMk/>
            <pc:sldMk cId="1841263539" sldId="330"/>
            <ac:inkMk id="114" creationId="{466BE2B9-AEB0-EA4A-AE1D-718B30FA630B}"/>
          </ac:inkMkLst>
        </pc:inkChg>
        <pc:inkChg chg="add del">
          <ac:chgData name="Zhang Yifan" userId="c9b86b9a-8bad-4e1d-80e2-8f55c3c19e2c" providerId="ADAL" clId="{C4288A24-A59C-2B48-AC0B-8E51072C827E}" dt="2021-10-19T00:48:33.753" v="829"/>
          <ac:inkMkLst>
            <pc:docMk/>
            <pc:sldMk cId="1841263539" sldId="330"/>
            <ac:inkMk id="115" creationId="{C82755A7-7FD1-C94D-9749-FB0FE3A76EDA}"/>
          </ac:inkMkLst>
        </pc:inkChg>
        <pc:inkChg chg="add del">
          <ac:chgData name="Zhang Yifan" userId="c9b86b9a-8bad-4e1d-80e2-8f55c3c19e2c" providerId="ADAL" clId="{C4288A24-A59C-2B48-AC0B-8E51072C827E}" dt="2021-10-19T00:48:33.579" v="800"/>
          <ac:inkMkLst>
            <pc:docMk/>
            <pc:sldMk cId="1841263539" sldId="330"/>
            <ac:inkMk id="116" creationId="{FBC47429-0287-974E-A4AE-9C196ED3AE2E}"/>
          </ac:inkMkLst>
        </pc:inkChg>
        <pc:inkChg chg="add del">
          <ac:chgData name="Zhang Yifan" userId="c9b86b9a-8bad-4e1d-80e2-8f55c3c19e2c" providerId="ADAL" clId="{C4288A24-A59C-2B48-AC0B-8E51072C827E}" dt="2021-10-19T00:48:33.825" v="846"/>
          <ac:inkMkLst>
            <pc:docMk/>
            <pc:sldMk cId="1841263539" sldId="330"/>
            <ac:inkMk id="117" creationId="{40C25739-17E2-B74F-867E-C2DA2B258CA8}"/>
          </ac:inkMkLst>
        </pc:inkChg>
        <pc:inkChg chg="add del">
          <ac:chgData name="Zhang Yifan" userId="c9b86b9a-8bad-4e1d-80e2-8f55c3c19e2c" providerId="ADAL" clId="{C4288A24-A59C-2B48-AC0B-8E51072C827E}" dt="2021-10-19T00:48:33.821" v="845"/>
          <ac:inkMkLst>
            <pc:docMk/>
            <pc:sldMk cId="1841263539" sldId="330"/>
            <ac:inkMk id="118" creationId="{1554BEC4-1695-D243-8912-702C9833F8CE}"/>
          </ac:inkMkLst>
        </pc:inkChg>
        <pc:inkChg chg="add del">
          <ac:chgData name="Zhang Yifan" userId="c9b86b9a-8bad-4e1d-80e2-8f55c3c19e2c" providerId="ADAL" clId="{C4288A24-A59C-2B48-AC0B-8E51072C827E}" dt="2021-10-19T00:48:33.615" v="805"/>
          <ac:inkMkLst>
            <pc:docMk/>
            <pc:sldMk cId="1841263539" sldId="330"/>
            <ac:inkMk id="119" creationId="{34833A7F-BC83-EA4F-B347-F93FB42FAABA}"/>
          </ac:inkMkLst>
        </pc:inkChg>
        <pc:inkChg chg="add del">
          <ac:chgData name="Zhang Yifan" userId="c9b86b9a-8bad-4e1d-80e2-8f55c3c19e2c" providerId="ADAL" clId="{C4288A24-A59C-2B48-AC0B-8E51072C827E}" dt="2021-10-19T00:48:33.637" v="809"/>
          <ac:inkMkLst>
            <pc:docMk/>
            <pc:sldMk cId="1841263539" sldId="330"/>
            <ac:inkMk id="120" creationId="{D1F96F73-29C5-AF48-8029-782C328CFD96}"/>
          </ac:inkMkLst>
        </pc:inkChg>
        <pc:inkChg chg="add del topLvl">
          <ac:chgData name="Zhang Yifan" userId="c9b86b9a-8bad-4e1d-80e2-8f55c3c19e2c" providerId="ADAL" clId="{C4288A24-A59C-2B48-AC0B-8E51072C827E}" dt="2021-10-19T00:48:33.865" v="860"/>
          <ac:inkMkLst>
            <pc:docMk/>
            <pc:sldMk cId="1841263539" sldId="330"/>
            <ac:inkMk id="121" creationId="{AE184881-8647-F548-B441-B237965E0F89}"/>
          </ac:inkMkLst>
        </pc:inkChg>
        <pc:inkChg chg="add del">
          <ac:chgData name="Zhang Yifan" userId="c9b86b9a-8bad-4e1d-80e2-8f55c3c19e2c" providerId="ADAL" clId="{C4288A24-A59C-2B48-AC0B-8E51072C827E}" dt="2021-10-19T00:48:33.561" v="798"/>
          <ac:inkMkLst>
            <pc:docMk/>
            <pc:sldMk cId="1841263539" sldId="330"/>
            <ac:inkMk id="122" creationId="{077ABA73-CF59-AB46-BF15-97A5F294EA63}"/>
          </ac:inkMkLst>
        </pc:inkChg>
        <pc:inkChg chg="add del">
          <ac:chgData name="Zhang Yifan" userId="c9b86b9a-8bad-4e1d-80e2-8f55c3c19e2c" providerId="ADAL" clId="{C4288A24-A59C-2B48-AC0B-8E51072C827E}" dt="2021-10-19T00:48:33.729" v="824"/>
          <ac:inkMkLst>
            <pc:docMk/>
            <pc:sldMk cId="1841263539" sldId="330"/>
            <ac:inkMk id="123" creationId="{953C4B65-47F4-2845-850D-86E7FC08EC17}"/>
          </ac:inkMkLst>
        </pc:inkChg>
        <pc:inkChg chg="add del">
          <ac:chgData name="Zhang Yifan" userId="c9b86b9a-8bad-4e1d-80e2-8f55c3c19e2c" providerId="ADAL" clId="{C4288A24-A59C-2B48-AC0B-8E51072C827E}" dt="2021-10-19T00:48:33.845" v="852"/>
          <ac:inkMkLst>
            <pc:docMk/>
            <pc:sldMk cId="1841263539" sldId="330"/>
            <ac:inkMk id="124" creationId="{74548CE5-01FF-CE4F-8FF9-2735A17F238A}"/>
          </ac:inkMkLst>
        </pc:inkChg>
        <pc:inkChg chg="add del">
          <ac:chgData name="Zhang Yifan" userId="c9b86b9a-8bad-4e1d-80e2-8f55c3c19e2c" providerId="ADAL" clId="{C4288A24-A59C-2B48-AC0B-8E51072C827E}" dt="2021-10-19T01:56:02.278" v="945" actId="7634"/>
          <ac:inkMkLst>
            <pc:docMk/>
            <pc:sldMk cId="1841263539" sldId="330"/>
            <ac:inkMk id="126" creationId="{5DDBB786-74FA-5C43-A89F-E7977B0C41D7}"/>
          </ac:inkMkLst>
        </pc:inkChg>
      </pc:sldChg>
      <pc:sldChg chg="addSp delSp">
        <pc:chgData name="Zhang Yifan" userId="c9b86b9a-8bad-4e1d-80e2-8f55c3c19e2c" providerId="ADAL" clId="{C4288A24-A59C-2B48-AC0B-8E51072C827E}" dt="2021-10-19T01:56:02.278" v="945" actId="7634"/>
        <pc:sldMkLst>
          <pc:docMk/>
          <pc:sldMk cId="1137058280" sldId="331"/>
        </pc:sldMkLst>
        <pc:inkChg chg="add del">
          <ac:chgData name="Zhang Yifan" userId="c9b86b9a-8bad-4e1d-80e2-8f55c3c19e2c" providerId="ADAL" clId="{C4288A24-A59C-2B48-AC0B-8E51072C827E}" dt="2021-10-19T01:56:02.278" v="945" actId="7634"/>
          <ac:inkMkLst>
            <pc:docMk/>
            <pc:sldMk cId="1137058280" sldId="331"/>
            <ac:inkMk id="6" creationId="{25255A18-8FA3-AA49-A9A7-299DEC986DB2}"/>
          </ac:inkMkLst>
        </pc:inkChg>
      </pc:sldChg>
      <pc:sldChg chg="addSp delSp">
        <pc:chgData name="Zhang Yifan" userId="c9b86b9a-8bad-4e1d-80e2-8f55c3c19e2c" providerId="ADAL" clId="{C4288A24-A59C-2B48-AC0B-8E51072C827E}" dt="2021-10-19T01:56:02.278" v="945" actId="7634"/>
        <pc:sldMkLst>
          <pc:docMk/>
          <pc:sldMk cId="905179341" sldId="332"/>
        </pc:sldMkLst>
        <pc:inkChg chg="add del">
          <ac:chgData name="Zhang Yifan" userId="c9b86b9a-8bad-4e1d-80e2-8f55c3c19e2c" providerId="ADAL" clId="{C4288A24-A59C-2B48-AC0B-8E51072C827E}" dt="2021-10-19T01:56:02.278" v="945" actId="7634"/>
          <ac:inkMkLst>
            <pc:docMk/>
            <pc:sldMk cId="905179341" sldId="332"/>
            <ac:inkMk id="5" creationId="{02CC320B-182D-F547-80C0-F1066A6EBB39}"/>
          </ac:inkMkLst>
        </pc:inkChg>
      </pc:sldChg>
      <pc:sldChg chg="addSp delSp">
        <pc:chgData name="Zhang Yifan" userId="c9b86b9a-8bad-4e1d-80e2-8f55c3c19e2c" providerId="ADAL" clId="{C4288A24-A59C-2B48-AC0B-8E51072C827E}" dt="2021-10-19T01:56:02.278" v="945" actId="7634"/>
        <pc:sldMkLst>
          <pc:docMk/>
          <pc:sldMk cId="3756765413" sldId="335"/>
        </pc:sldMkLst>
        <pc:grpChg chg="add">
          <ac:chgData name="Zhang Yifan" userId="c9b86b9a-8bad-4e1d-80e2-8f55c3c19e2c" providerId="ADAL" clId="{C4288A24-A59C-2B48-AC0B-8E51072C827E}" dt="2021-10-19T00:49:52.560" v="874"/>
          <ac:grpSpMkLst>
            <pc:docMk/>
            <pc:sldMk cId="3756765413" sldId="335"/>
            <ac:grpSpMk id="14" creationId="{1E9D44DC-2CA5-DA49-BC29-4328B6081AD0}"/>
          </ac:grpSpMkLst>
        </pc:grpChg>
        <pc:grpChg chg="add del">
          <ac:chgData name="Zhang Yifan" userId="c9b86b9a-8bad-4e1d-80e2-8f55c3c19e2c" providerId="ADAL" clId="{C4288A24-A59C-2B48-AC0B-8E51072C827E}" dt="2021-10-19T00:55:25.455" v="914"/>
          <ac:grpSpMkLst>
            <pc:docMk/>
            <pc:sldMk cId="3756765413" sldId="335"/>
            <ac:grpSpMk id="24" creationId="{DEEF49E1-FDC0-3E43-BF57-80A647B363C9}"/>
          </ac:grpSpMkLst>
        </pc:grpChg>
        <pc:grpChg chg="add">
          <ac:chgData name="Zhang Yifan" userId="c9b86b9a-8bad-4e1d-80e2-8f55c3c19e2c" providerId="ADAL" clId="{C4288A24-A59C-2B48-AC0B-8E51072C827E}" dt="2021-10-19T00:54:50.808" v="884"/>
          <ac:grpSpMkLst>
            <pc:docMk/>
            <pc:sldMk cId="3756765413" sldId="335"/>
            <ac:grpSpMk id="25" creationId="{2FD757CB-F5AA-3742-AE75-10AE17DA06B6}"/>
          </ac:grpSpMkLst>
        </pc:grpChg>
        <pc:grpChg chg="add del">
          <ac:chgData name="Zhang Yifan" userId="c9b86b9a-8bad-4e1d-80e2-8f55c3c19e2c" providerId="ADAL" clId="{C4288A24-A59C-2B48-AC0B-8E51072C827E}" dt="2021-10-19T00:55:25.451" v="913"/>
          <ac:grpSpMkLst>
            <pc:docMk/>
            <pc:sldMk cId="3756765413" sldId="335"/>
            <ac:grpSpMk id="33" creationId="{87F3B195-6D92-6E4D-876D-E12D3F645856}"/>
          </ac:grpSpMkLst>
        </pc:grpChg>
        <pc:grpChg chg="add del">
          <ac:chgData name="Zhang Yifan" userId="c9b86b9a-8bad-4e1d-80e2-8f55c3c19e2c" providerId="ADAL" clId="{C4288A24-A59C-2B48-AC0B-8E51072C827E}" dt="2021-10-19T00:55:25.444" v="911"/>
          <ac:grpSpMkLst>
            <pc:docMk/>
            <pc:sldMk cId="3756765413" sldId="335"/>
            <ac:grpSpMk id="39" creationId="{6EF3CED1-431D-5743-8A89-B3DDE824C158}"/>
          </ac:grpSpMkLst>
        </pc:grpChg>
        <pc:grpChg chg="add">
          <ac:chgData name="Zhang Yifan" userId="c9b86b9a-8bad-4e1d-80e2-8f55c3c19e2c" providerId="ADAL" clId="{C4288A24-A59C-2B48-AC0B-8E51072C827E}" dt="2021-10-19T00:55:31.877" v="926"/>
          <ac:grpSpMkLst>
            <pc:docMk/>
            <pc:sldMk cId="3756765413" sldId="335"/>
            <ac:grpSpMk id="48" creationId="{08720AF9-AC6C-BC4A-94FD-6EFB71CC4B05}"/>
          </ac:grpSpMkLst>
        </pc:grpChg>
        <pc:grpChg chg="add">
          <ac:chgData name="Zhang Yifan" userId="c9b86b9a-8bad-4e1d-80e2-8f55c3c19e2c" providerId="ADAL" clId="{C4288A24-A59C-2B48-AC0B-8E51072C827E}" dt="2021-10-19T00:55:35.930" v="932"/>
          <ac:grpSpMkLst>
            <pc:docMk/>
            <pc:sldMk cId="3756765413" sldId="335"/>
            <ac:grpSpMk id="54" creationId="{370E4C0D-F14D-EE43-B38B-AF7E51814BD3}"/>
          </ac:grpSpMkLst>
        </pc:grpChg>
        <pc:grpChg chg="add">
          <ac:chgData name="Zhang Yifan" userId="c9b86b9a-8bad-4e1d-80e2-8f55c3c19e2c" providerId="ADAL" clId="{C4288A24-A59C-2B48-AC0B-8E51072C827E}" dt="2021-10-19T00:55:38.452" v="936"/>
          <ac:grpSpMkLst>
            <pc:docMk/>
            <pc:sldMk cId="3756765413" sldId="335"/>
            <ac:grpSpMk id="58" creationId="{DB9F7792-3BDE-C44A-AE6B-1CBAE691DD97}"/>
          </ac:grpSpMkLst>
        </pc:grpChg>
        <pc:grpChg chg="add">
          <ac:chgData name="Zhang Yifan" userId="c9b86b9a-8bad-4e1d-80e2-8f55c3c19e2c" providerId="ADAL" clId="{C4288A24-A59C-2B48-AC0B-8E51072C827E}" dt="2021-10-19T00:55:42.642" v="943"/>
          <ac:grpSpMkLst>
            <pc:docMk/>
            <pc:sldMk cId="3756765413" sldId="335"/>
            <ac:grpSpMk id="65" creationId="{43F80EDA-3039-8B4F-82FF-D0D646B0156E}"/>
          </ac:grpSpMkLst>
        </pc:grpChg>
        <pc:inkChg chg="add">
          <ac:chgData name="Zhang Yifan" userId="c9b86b9a-8bad-4e1d-80e2-8f55c3c19e2c" providerId="ADAL" clId="{C4288A24-A59C-2B48-AC0B-8E51072C827E}" dt="2021-10-19T00:49:49.886" v="869"/>
          <ac:inkMkLst>
            <pc:docMk/>
            <pc:sldMk cId="3756765413" sldId="335"/>
            <ac:inkMk id="3" creationId="{E47A7E59-09F8-4A45-BE79-6267417C6CAA}"/>
          </ac:inkMkLst>
        </pc:inkChg>
        <pc:inkChg chg="add">
          <ac:chgData name="Zhang Yifan" userId="c9b86b9a-8bad-4e1d-80e2-8f55c3c19e2c" providerId="ADAL" clId="{C4288A24-A59C-2B48-AC0B-8E51072C827E}" dt="2021-10-19T00:49:50.219" v="870"/>
          <ac:inkMkLst>
            <pc:docMk/>
            <pc:sldMk cId="3756765413" sldId="335"/>
            <ac:inkMk id="7" creationId="{23DC209C-3668-A140-B1F7-F1AE39CC7880}"/>
          </ac:inkMkLst>
        </pc:inkChg>
        <pc:inkChg chg="add">
          <ac:chgData name="Zhang Yifan" userId="c9b86b9a-8bad-4e1d-80e2-8f55c3c19e2c" providerId="ADAL" clId="{C4288A24-A59C-2B48-AC0B-8E51072C827E}" dt="2021-10-19T00:49:50.727" v="871"/>
          <ac:inkMkLst>
            <pc:docMk/>
            <pc:sldMk cId="3756765413" sldId="335"/>
            <ac:inkMk id="11" creationId="{0778122F-51BD-8C48-B77B-14AD2BC88DC4}"/>
          </ac:inkMkLst>
        </pc:inkChg>
        <pc:inkChg chg="add">
          <ac:chgData name="Zhang Yifan" userId="c9b86b9a-8bad-4e1d-80e2-8f55c3c19e2c" providerId="ADAL" clId="{C4288A24-A59C-2B48-AC0B-8E51072C827E}" dt="2021-10-19T00:49:50.909" v="872"/>
          <ac:inkMkLst>
            <pc:docMk/>
            <pc:sldMk cId="3756765413" sldId="335"/>
            <ac:inkMk id="12" creationId="{03D2C9D4-AD2A-404D-BB42-08126237CB63}"/>
          </ac:inkMkLst>
        </pc:inkChg>
        <pc:inkChg chg="add">
          <ac:chgData name="Zhang Yifan" userId="c9b86b9a-8bad-4e1d-80e2-8f55c3c19e2c" providerId="ADAL" clId="{C4288A24-A59C-2B48-AC0B-8E51072C827E}" dt="2021-10-19T00:49:51.590" v="873"/>
          <ac:inkMkLst>
            <pc:docMk/>
            <pc:sldMk cId="3756765413" sldId="335"/>
            <ac:inkMk id="13" creationId="{3EFFE8DC-9789-8E4E-A01D-77CB530731B3}"/>
          </ac:inkMkLst>
        </pc:inkChg>
        <pc:inkChg chg="add">
          <ac:chgData name="Zhang Yifan" userId="c9b86b9a-8bad-4e1d-80e2-8f55c3c19e2c" providerId="ADAL" clId="{C4288A24-A59C-2B48-AC0B-8E51072C827E}" dt="2021-10-19T00:49:56.979" v="875"/>
          <ac:inkMkLst>
            <pc:docMk/>
            <pc:sldMk cId="3756765413" sldId="335"/>
            <ac:inkMk id="15" creationId="{77295A92-40F5-BE4B-8077-70A490D7EB45}"/>
          </ac:inkMkLst>
        </pc:inkChg>
        <pc:inkChg chg="add">
          <ac:chgData name="Zhang Yifan" userId="c9b86b9a-8bad-4e1d-80e2-8f55c3c19e2c" providerId="ADAL" clId="{C4288A24-A59C-2B48-AC0B-8E51072C827E}" dt="2021-10-19T00:49:57.784" v="876"/>
          <ac:inkMkLst>
            <pc:docMk/>
            <pc:sldMk cId="3756765413" sldId="335"/>
            <ac:inkMk id="16" creationId="{F7D2A4A7-6353-834F-A5AB-5290EF18582D}"/>
          </ac:inkMkLst>
        </pc:inkChg>
        <pc:inkChg chg="add del">
          <ac:chgData name="Zhang Yifan" userId="c9b86b9a-8bad-4e1d-80e2-8f55c3c19e2c" providerId="ADAL" clId="{C4288A24-A59C-2B48-AC0B-8E51072C827E}" dt="2021-10-19T00:55:25.393" v="899"/>
          <ac:inkMkLst>
            <pc:docMk/>
            <pc:sldMk cId="3756765413" sldId="335"/>
            <ac:inkMk id="17" creationId="{0568440B-83B6-CD43-BFF2-0CD84642E532}"/>
          </ac:inkMkLst>
        </pc:inkChg>
        <pc:inkChg chg="add del">
          <ac:chgData name="Zhang Yifan" userId="c9b86b9a-8bad-4e1d-80e2-8f55c3c19e2c" providerId="ADAL" clId="{C4288A24-A59C-2B48-AC0B-8E51072C827E}" dt="2021-10-19T00:55:25.405" v="901"/>
          <ac:inkMkLst>
            <pc:docMk/>
            <pc:sldMk cId="3756765413" sldId="335"/>
            <ac:inkMk id="18" creationId="{717EE48C-95AA-0747-84B7-1310F3D463F4}"/>
          </ac:inkMkLst>
        </pc:inkChg>
        <pc:inkChg chg="add del topLvl">
          <ac:chgData name="Zhang Yifan" userId="c9b86b9a-8bad-4e1d-80e2-8f55c3c19e2c" providerId="ADAL" clId="{C4288A24-A59C-2B48-AC0B-8E51072C827E}" dt="2021-10-19T00:55:25.459" v="917"/>
          <ac:inkMkLst>
            <pc:docMk/>
            <pc:sldMk cId="3756765413" sldId="335"/>
            <ac:inkMk id="19" creationId="{32DFD77D-F70A-4C47-B82A-AD4E04987AD2}"/>
          </ac:inkMkLst>
        </pc:inkChg>
        <pc:inkChg chg="add del topLvl">
          <ac:chgData name="Zhang Yifan" userId="c9b86b9a-8bad-4e1d-80e2-8f55c3c19e2c" providerId="ADAL" clId="{C4288A24-A59C-2B48-AC0B-8E51072C827E}" dt="2021-10-19T00:55:25.455" v="914"/>
          <ac:inkMkLst>
            <pc:docMk/>
            <pc:sldMk cId="3756765413" sldId="335"/>
            <ac:inkMk id="20" creationId="{DB92546A-D3C9-7D4C-B9FD-0B9222BA1FDA}"/>
          </ac:inkMkLst>
        </pc:inkChg>
        <pc:inkChg chg="add del">
          <ac:chgData name="Zhang Yifan" userId="c9b86b9a-8bad-4e1d-80e2-8f55c3c19e2c" providerId="ADAL" clId="{C4288A24-A59C-2B48-AC0B-8E51072C827E}" dt="2021-10-19T00:55:25.399" v="900"/>
          <ac:inkMkLst>
            <pc:docMk/>
            <pc:sldMk cId="3756765413" sldId="335"/>
            <ac:inkMk id="21" creationId="{E078FB27-85FF-4641-8B60-78F2AE5CBD66}"/>
          </ac:inkMkLst>
        </pc:inkChg>
        <pc:inkChg chg="add del">
          <ac:chgData name="Zhang Yifan" userId="c9b86b9a-8bad-4e1d-80e2-8f55c3c19e2c" providerId="ADAL" clId="{C4288A24-A59C-2B48-AC0B-8E51072C827E}" dt="2021-10-19T00:55:25.431" v="907"/>
          <ac:inkMkLst>
            <pc:docMk/>
            <pc:sldMk cId="3756765413" sldId="335"/>
            <ac:inkMk id="22" creationId="{AB546C60-5618-4847-993C-C138882818FA}"/>
          </ac:inkMkLst>
        </pc:inkChg>
        <pc:inkChg chg="add del">
          <ac:chgData name="Zhang Yifan" userId="c9b86b9a-8bad-4e1d-80e2-8f55c3c19e2c" providerId="ADAL" clId="{C4288A24-A59C-2B48-AC0B-8E51072C827E}" dt="2021-10-19T00:55:25.416" v="903"/>
          <ac:inkMkLst>
            <pc:docMk/>
            <pc:sldMk cId="3756765413" sldId="335"/>
            <ac:inkMk id="23" creationId="{B6773D09-0132-DC47-B515-77854DA43075}"/>
          </ac:inkMkLst>
        </pc:inkChg>
        <pc:inkChg chg="add del topLvl">
          <ac:chgData name="Zhang Yifan" userId="c9b86b9a-8bad-4e1d-80e2-8f55c3c19e2c" providerId="ADAL" clId="{C4288A24-A59C-2B48-AC0B-8E51072C827E}" dt="2021-10-19T00:55:25.457" v="915"/>
          <ac:inkMkLst>
            <pc:docMk/>
            <pc:sldMk cId="3756765413" sldId="335"/>
            <ac:inkMk id="26" creationId="{E0663125-2F0F-CE42-B172-4F0DBEA45CC0}"/>
          </ac:inkMkLst>
        </pc:inkChg>
        <pc:inkChg chg="add del">
          <ac:chgData name="Zhang Yifan" userId="c9b86b9a-8bad-4e1d-80e2-8f55c3c19e2c" providerId="ADAL" clId="{C4288A24-A59C-2B48-AC0B-8E51072C827E}" dt="2021-10-19T00:55:25.420" v="904"/>
          <ac:inkMkLst>
            <pc:docMk/>
            <pc:sldMk cId="3756765413" sldId="335"/>
            <ac:inkMk id="27" creationId="{609ED68E-BB5F-A942-AFC8-CCDC5B7D1719}"/>
          </ac:inkMkLst>
        </pc:inkChg>
        <pc:inkChg chg="add del">
          <ac:chgData name="Zhang Yifan" userId="c9b86b9a-8bad-4e1d-80e2-8f55c3c19e2c" providerId="ADAL" clId="{C4288A24-A59C-2B48-AC0B-8E51072C827E}" dt="2021-10-19T00:55:25.440" v="910"/>
          <ac:inkMkLst>
            <pc:docMk/>
            <pc:sldMk cId="3756765413" sldId="335"/>
            <ac:inkMk id="28" creationId="{A3CB627C-9776-8341-A0A0-BC4237D376B5}"/>
          </ac:inkMkLst>
        </pc:inkChg>
        <pc:inkChg chg="add del">
          <ac:chgData name="Zhang Yifan" userId="c9b86b9a-8bad-4e1d-80e2-8f55c3c19e2c" providerId="ADAL" clId="{C4288A24-A59C-2B48-AC0B-8E51072C827E}" dt="2021-10-19T00:55:25.438" v="909"/>
          <ac:inkMkLst>
            <pc:docMk/>
            <pc:sldMk cId="3756765413" sldId="335"/>
            <ac:inkMk id="29" creationId="{8D93925F-B8F3-2240-8C93-B80C641A92D5}"/>
          </ac:inkMkLst>
        </pc:inkChg>
        <pc:inkChg chg="add del">
          <ac:chgData name="Zhang Yifan" userId="c9b86b9a-8bad-4e1d-80e2-8f55c3c19e2c" providerId="ADAL" clId="{C4288A24-A59C-2B48-AC0B-8E51072C827E}" dt="2021-10-19T00:55:25.424" v="905"/>
          <ac:inkMkLst>
            <pc:docMk/>
            <pc:sldMk cId="3756765413" sldId="335"/>
            <ac:inkMk id="30" creationId="{0CA64348-E2C2-114B-8073-E149F8BF8D72}"/>
          </ac:inkMkLst>
        </pc:inkChg>
        <pc:inkChg chg="add del topLvl">
          <ac:chgData name="Zhang Yifan" userId="c9b86b9a-8bad-4e1d-80e2-8f55c3c19e2c" providerId="ADAL" clId="{C4288A24-A59C-2B48-AC0B-8E51072C827E}" dt="2021-10-19T00:55:25.451" v="913"/>
          <ac:inkMkLst>
            <pc:docMk/>
            <pc:sldMk cId="3756765413" sldId="335"/>
            <ac:inkMk id="31" creationId="{56488F59-106F-444E-BB29-FB7B12484FD9}"/>
          </ac:inkMkLst>
        </pc:inkChg>
        <pc:inkChg chg="add del">
          <ac:chgData name="Zhang Yifan" userId="c9b86b9a-8bad-4e1d-80e2-8f55c3c19e2c" providerId="ADAL" clId="{C4288A24-A59C-2B48-AC0B-8E51072C827E}" dt="2021-10-19T00:55:25.447" v="912"/>
          <ac:inkMkLst>
            <pc:docMk/>
            <pc:sldMk cId="3756765413" sldId="335"/>
            <ac:inkMk id="32" creationId="{D703F71D-AD26-A94B-9D6C-21C8AC8298AD}"/>
          </ac:inkMkLst>
        </pc:inkChg>
        <pc:inkChg chg="add del topLvl">
          <ac:chgData name="Zhang Yifan" userId="c9b86b9a-8bad-4e1d-80e2-8f55c3c19e2c" providerId="ADAL" clId="{C4288A24-A59C-2B48-AC0B-8E51072C827E}" dt="2021-10-19T00:55:25.444" v="911"/>
          <ac:inkMkLst>
            <pc:docMk/>
            <pc:sldMk cId="3756765413" sldId="335"/>
            <ac:inkMk id="34" creationId="{42A89EF4-8019-9B4C-9881-B77954E40AC7}"/>
          </ac:inkMkLst>
        </pc:inkChg>
        <pc:inkChg chg="add del">
          <ac:chgData name="Zhang Yifan" userId="c9b86b9a-8bad-4e1d-80e2-8f55c3c19e2c" providerId="ADAL" clId="{C4288A24-A59C-2B48-AC0B-8E51072C827E}" dt="2021-10-19T00:55:25.434" v="908"/>
          <ac:inkMkLst>
            <pc:docMk/>
            <pc:sldMk cId="3756765413" sldId="335"/>
            <ac:inkMk id="35" creationId="{8F2D2147-AC6D-0443-A8EC-127B837DDAB1}"/>
          </ac:inkMkLst>
        </pc:inkChg>
        <pc:inkChg chg="add del">
          <ac:chgData name="Zhang Yifan" userId="c9b86b9a-8bad-4e1d-80e2-8f55c3c19e2c" providerId="ADAL" clId="{C4288A24-A59C-2B48-AC0B-8E51072C827E}" dt="2021-10-19T00:55:25.411" v="902"/>
          <ac:inkMkLst>
            <pc:docMk/>
            <pc:sldMk cId="3756765413" sldId="335"/>
            <ac:inkMk id="36" creationId="{C92308D4-36BE-7049-8D4D-9BDCD5E05719}"/>
          </ac:inkMkLst>
        </pc:inkChg>
        <pc:inkChg chg="add del topLvl">
          <ac:chgData name="Zhang Yifan" userId="c9b86b9a-8bad-4e1d-80e2-8f55c3c19e2c" providerId="ADAL" clId="{C4288A24-A59C-2B48-AC0B-8E51072C827E}" dt="2021-10-19T00:55:25.458" v="916"/>
          <ac:inkMkLst>
            <pc:docMk/>
            <pc:sldMk cId="3756765413" sldId="335"/>
            <ac:inkMk id="37" creationId="{214E5AE7-8997-5A48-8899-861BCA56F679}"/>
          </ac:inkMkLst>
        </pc:inkChg>
        <pc:inkChg chg="add del">
          <ac:chgData name="Zhang Yifan" userId="c9b86b9a-8bad-4e1d-80e2-8f55c3c19e2c" providerId="ADAL" clId="{C4288A24-A59C-2B48-AC0B-8E51072C827E}" dt="2021-10-19T00:55:25.428" v="906"/>
          <ac:inkMkLst>
            <pc:docMk/>
            <pc:sldMk cId="3756765413" sldId="335"/>
            <ac:inkMk id="38" creationId="{4EACA018-6DB8-DD4D-A793-8D48B33A1FA5}"/>
          </ac:inkMkLst>
        </pc:inkChg>
        <pc:inkChg chg="add">
          <ac:chgData name="Zhang Yifan" userId="c9b86b9a-8bad-4e1d-80e2-8f55c3c19e2c" providerId="ADAL" clId="{C4288A24-A59C-2B48-AC0B-8E51072C827E}" dt="2021-10-19T00:55:28.459" v="918"/>
          <ac:inkMkLst>
            <pc:docMk/>
            <pc:sldMk cId="3756765413" sldId="335"/>
            <ac:inkMk id="40" creationId="{B5E15278-1380-5549-AF77-B544126EF3A0}"/>
          </ac:inkMkLst>
        </pc:inkChg>
        <pc:inkChg chg="add">
          <ac:chgData name="Zhang Yifan" userId="c9b86b9a-8bad-4e1d-80e2-8f55c3c19e2c" providerId="ADAL" clId="{C4288A24-A59C-2B48-AC0B-8E51072C827E}" dt="2021-10-19T00:55:28.698" v="919"/>
          <ac:inkMkLst>
            <pc:docMk/>
            <pc:sldMk cId="3756765413" sldId="335"/>
            <ac:inkMk id="41" creationId="{B0B50E1A-9C8E-B547-B3AB-41E7C556334B}"/>
          </ac:inkMkLst>
        </pc:inkChg>
        <pc:inkChg chg="add">
          <ac:chgData name="Zhang Yifan" userId="c9b86b9a-8bad-4e1d-80e2-8f55c3c19e2c" providerId="ADAL" clId="{C4288A24-A59C-2B48-AC0B-8E51072C827E}" dt="2021-10-19T00:55:28.930" v="920"/>
          <ac:inkMkLst>
            <pc:docMk/>
            <pc:sldMk cId="3756765413" sldId="335"/>
            <ac:inkMk id="42" creationId="{40DDE83F-688A-4D48-B935-53062D811D50}"/>
          </ac:inkMkLst>
        </pc:inkChg>
        <pc:inkChg chg="add">
          <ac:chgData name="Zhang Yifan" userId="c9b86b9a-8bad-4e1d-80e2-8f55c3c19e2c" providerId="ADAL" clId="{C4288A24-A59C-2B48-AC0B-8E51072C827E}" dt="2021-10-19T00:55:29.399" v="921"/>
          <ac:inkMkLst>
            <pc:docMk/>
            <pc:sldMk cId="3756765413" sldId="335"/>
            <ac:inkMk id="43" creationId="{D45BB90A-3A27-3142-BDF8-EF58BEEF35FA}"/>
          </ac:inkMkLst>
        </pc:inkChg>
        <pc:inkChg chg="add">
          <ac:chgData name="Zhang Yifan" userId="c9b86b9a-8bad-4e1d-80e2-8f55c3c19e2c" providerId="ADAL" clId="{C4288A24-A59C-2B48-AC0B-8E51072C827E}" dt="2021-10-19T00:55:30.278" v="922"/>
          <ac:inkMkLst>
            <pc:docMk/>
            <pc:sldMk cId="3756765413" sldId="335"/>
            <ac:inkMk id="44" creationId="{31F0E2DD-FA15-794B-87E9-97B900922517}"/>
          </ac:inkMkLst>
        </pc:inkChg>
        <pc:inkChg chg="add">
          <ac:chgData name="Zhang Yifan" userId="c9b86b9a-8bad-4e1d-80e2-8f55c3c19e2c" providerId="ADAL" clId="{C4288A24-A59C-2B48-AC0B-8E51072C827E}" dt="2021-10-19T00:55:30.565" v="923"/>
          <ac:inkMkLst>
            <pc:docMk/>
            <pc:sldMk cId="3756765413" sldId="335"/>
            <ac:inkMk id="45" creationId="{E5B89912-7F44-D947-A969-FE288348DB66}"/>
          </ac:inkMkLst>
        </pc:inkChg>
        <pc:inkChg chg="add">
          <ac:chgData name="Zhang Yifan" userId="c9b86b9a-8bad-4e1d-80e2-8f55c3c19e2c" providerId="ADAL" clId="{C4288A24-A59C-2B48-AC0B-8E51072C827E}" dt="2021-10-19T00:55:30.774" v="924"/>
          <ac:inkMkLst>
            <pc:docMk/>
            <pc:sldMk cId="3756765413" sldId="335"/>
            <ac:inkMk id="46" creationId="{57020663-9AAD-6940-83FD-A7EEBC5E6756}"/>
          </ac:inkMkLst>
        </pc:inkChg>
        <pc:inkChg chg="add">
          <ac:chgData name="Zhang Yifan" userId="c9b86b9a-8bad-4e1d-80e2-8f55c3c19e2c" providerId="ADAL" clId="{C4288A24-A59C-2B48-AC0B-8E51072C827E}" dt="2021-10-19T00:55:31.125" v="925"/>
          <ac:inkMkLst>
            <pc:docMk/>
            <pc:sldMk cId="3756765413" sldId="335"/>
            <ac:inkMk id="47" creationId="{57624007-BD6C-674B-807C-9215D3DE1BCF}"/>
          </ac:inkMkLst>
        </pc:inkChg>
        <pc:inkChg chg="add">
          <ac:chgData name="Zhang Yifan" userId="c9b86b9a-8bad-4e1d-80e2-8f55c3c19e2c" providerId="ADAL" clId="{C4288A24-A59C-2B48-AC0B-8E51072C827E}" dt="2021-10-19T00:55:33.644" v="927"/>
          <ac:inkMkLst>
            <pc:docMk/>
            <pc:sldMk cId="3756765413" sldId="335"/>
            <ac:inkMk id="49" creationId="{94EE4D2F-051C-EB44-B4D7-36A70953CBE9}"/>
          </ac:inkMkLst>
        </pc:inkChg>
        <pc:inkChg chg="add">
          <ac:chgData name="Zhang Yifan" userId="c9b86b9a-8bad-4e1d-80e2-8f55c3c19e2c" providerId="ADAL" clId="{C4288A24-A59C-2B48-AC0B-8E51072C827E}" dt="2021-10-19T00:55:34.100" v="928"/>
          <ac:inkMkLst>
            <pc:docMk/>
            <pc:sldMk cId="3756765413" sldId="335"/>
            <ac:inkMk id="50" creationId="{7CA3EC73-2758-9347-9B33-046CF44275A3}"/>
          </ac:inkMkLst>
        </pc:inkChg>
        <pc:inkChg chg="add">
          <ac:chgData name="Zhang Yifan" userId="c9b86b9a-8bad-4e1d-80e2-8f55c3c19e2c" providerId="ADAL" clId="{C4288A24-A59C-2B48-AC0B-8E51072C827E}" dt="2021-10-19T00:55:34.296" v="929"/>
          <ac:inkMkLst>
            <pc:docMk/>
            <pc:sldMk cId="3756765413" sldId="335"/>
            <ac:inkMk id="51" creationId="{94D32D44-C94D-8042-8335-9A1B15BC0830}"/>
          </ac:inkMkLst>
        </pc:inkChg>
        <pc:inkChg chg="add">
          <ac:chgData name="Zhang Yifan" userId="c9b86b9a-8bad-4e1d-80e2-8f55c3c19e2c" providerId="ADAL" clId="{C4288A24-A59C-2B48-AC0B-8E51072C827E}" dt="2021-10-19T00:55:34.508" v="930"/>
          <ac:inkMkLst>
            <pc:docMk/>
            <pc:sldMk cId="3756765413" sldId="335"/>
            <ac:inkMk id="52" creationId="{81790F7E-8DDE-A348-B5A7-3DF147F5FC1E}"/>
          </ac:inkMkLst>
        </pc:inkChg>
        <pc:inkChg chg="add">
          <ac:chgData name="Zhang Yifan" userId="c9b86b9a-8bad-4e1d-80e2-8f55c3c19e2c" providerId="ADAL" clId="{C4288A24-A59C-2B48-AC0B-8E51072C827E}" dt="2021-10-19T00:55:35.003" v="931"/>
          <ac:inkMkLst>
            <pc:docMk/>
            <pc:sldMk cId="3756765413" sldId="335"/>
            <ac:inkMk id="53" creationId="{40032430-D2E8-3E45-84C3-B5EBDE299998}"/>
          </ac:inkMkLst>
        </pc:inkChg>
        <pc:inkChg chg="add">
          <ac:chgData name="Zhang Yifan" userId="c9b86b9a-8bad-4e1d-80e2-8f55c3c19e2c" providerId="ADAL" clId="{C4288A24-A59C-2B48-AC0B-8E51072C827E}" dt="2021-10-19T00:55:36.253" v="933"/>
          <ac:inkMkLst>
            <pc:docMk/>
            <pc:sldMk cId="3756765413" sldId="335"/>
            <ac:inkMk id="55" creationId="{EFCB4838-6525-F64C-82CC-36C60E69023C}"/>
          </ac:inkMkLst>
        </pc:inkChg>
        <pc:inkChg chg="add">
          <ac:chgData name="Zhang Yifan" userId="c9b86b9a-8bad-4e1d-80e2-8f55c3c19e2c" providerId="ADAL" clId="{C4288A24-A59C-2B48-AC0B-8E51072C827E}" dt="2021-10-19T00:55:36.672" v="934"/>
          <ac:inkMkLst>
            <pc:docMk/>
            <pc:sldMk cId="3756765413" sldId="335"/>
            <ac:inkMk id="56" creationId="{5C50F36A-545E-5F4E-B9DD-119DC241C4BC}"/>
          </ac:inkMkLst>
        </pc:inkChg>
        <pc:inkChg chg="add">
          <ac:chgData name="Zhang Yifan" userId="c9b86b9a-8bad-4e1d-80e2-8f55c3c19e2c" providerId="ADAL" clId="{C4288A24-A59C-2B48-AC0B-8E51072C827E}" dt="2021-10-19T00:55:37.594" v="935"/>
          <ac:inkMkLst>
            <pc:docMk/>
            <pc:sldMk cId="3756765413" sldId="335"/>
            <ac:inkMk id="57" creationId="{CFA89054-B4E5-924A-A58E-C45C6657C4C9}"/>
          </ac:inkMkLst>
        </pc:inkChg>
        <pc:inkChg chg="add">
          <ac:chgData name="Zhang Yifan" userId="c9b86b9a-8bad-4e1d-80e2-8f55c3c19e2c" providerId="ADAL" clId="{C4288A24-A59C-2B48-AC0B-8E51072C827E}" dt="2021-10-19T00:55:40.117" v="937"/>
          <ac:inkMkLst>
            <pc:docMk/>
            <pc:sldMk cId="3756765413" sldId="335"/>
            <ac:inkMk id="59" creationId="{CC7BAD4E-D084-414F-99C4-49D14F14CF40}"/>
          </ac:inkMkLst>
        </pc:inkChg>
        <pc:inkChg chg="add">
          <ac:chgData name="Zhang Yifan" userId="c9b86b9a-8bad-4e1d-80e2-8f55c3c19e2c" providerId="ADAL" clId="{C4288A24-A59C-2B48-AC0B-8E51072C827E}" dt="2021-10-19T00:55:40.504" v="938"/>
          <ac:inkMkLst>
            <pc:docMk/>
            <pc:sldMk cId="3756765413" sldId="335"/>
            <ac:inkMk id="60" creationId="{D2508234-C05C-0440-B187-162067396998}"/>
          </ac:inkMkLst>
        </pc:inkChg>
        <pc:inkChg chg="add">
          <ac:chgData name="Zhang Yifan" userId="c9b86b9a-8bad-4e1d-80e2-8f55c3c19e2c" providerId="ADAL" clId="{C4288A24-A59C-2B48-AC0B-8E51072C827E}" dt="2021-10-19T00:55:41.176" v="939"/>
          <ac:inkMkLst>
            <pc:docMk/>
            <pc:sldMk cId="3756765413" sldId="335"/>
            <ac:inkMk id="61" creationId="{7356795B-6236-4140-991B-3A4B99C9F618}"/>
          </ac:inkMkLst>
        </pc:inkChg>
        <pc:inkChg chg="add">
          <ac:chgData name="Zhang Yifan" userId="c9b86b9a-8bad-4e1d-80e2-8f55c3c19e2c" providerId="ADAL" clId="{C4288A24-A59C-2B48-AC0B-8E51072C827E}" dt="2021-10-19T00:55:41.443" v="940"/>
          <ac:inkMkLst>
            <pc:docMk/>
            <pc:sldMk cId="3756765413" sldId="335"/>
            <ac:inkMk id="62" creationId="{F438A2E3-C108-054F-803D-692FC88BD0E4}"/>
          </ac:inkMkLst>
        </pc:inkChg>
        <pc:inkChg chg="add">
          <ac:chgData name="Zhang Yifan" userId="c9b86b9a-8bad-4e1d-80e2-8f55c3c19e2c" providerId="ADAL" clId="{C4288A24-A59C-2B48-AC0B-8E51072C827E}" dt="2021-10-19T00:55:41.660" v="941"/>
          <ac:inkMkLst>
            <pc:docMk/>
            <pc:sldMk cId="3756765413" sldId="335"/>
            <ac:inkMk id="63" creationId="{8EA83068-E0C6-2547-82EF-7470F2EC560C}"/>
          </ac:inkMkLst>
        </pc:inkChg>
        <pc:inkChg chg="add">
          <ac:chgData name="Zhang Yifan" userId="c9b86b9a-8bad-4e1d-80e2-8f55c3c19e2c" providerId="ADAL" clId="{C4288A24-A59C-2B48-AC0B-8E51072C827E}" dt="2021-10-19T00:55:41.932" v="942"/>
          <ac:inkMkLst>
            <pc:docMk/>
            <pc:sldMk cId="3756765413" sldId="335"/>
            <ac:inkMk id="64" creationId="{35202315-0258-4840-A27B-85B585FEFE9C}"/>
          </ac:inkMkLst>
        </pc:inkChg>
        <pc:inkChg chg="add del">
          <ac:chgData name="Zhang Yifan" userId="c9b86b9a-8bad-4e1d-80e2-8f55c3c19e2c" providerId="ADAL" clId="{C4288A24-A59C-2B48-AC0B-8E51072C827E}" dt="2021-10-19T01:56:02.278" v="945" actId="7634"/>
          <ac:inkMkLst>
            <pc:docMk/>
            <pc:sldMk cId="3756765413" sldId="335"/>
            <ac:inkMk id="66" creationId="{18EA4253-6044-174F-9456-8C2261EFA557}"/>
          </ac:inkMkLst>
        </pc:inkChg>
      </pc:sldChg>
      <pc:sldChg chg="addSp delSp">
        <pc:chgData name="Zhang Yifan" userId="c9b86b9a-8bad-4e1d-80e2-8f55c3c19e2c" providerId="ADAL" clId="{C4288A24-A59C-2B48-AC0B-8E51072C827E}" dt="2021-10-19T01:56:02.278" v="945" actId="7634"/>
        <pc:sldMkLst>
          <pc:docMk/>
          <pc:sldMk cId="2606330225" sldId="337"/>
        </pc:sldMkLst>
        <pc:inkChg chg="add del">
          <ac:chgData name="Zhang Yifan" userId="c9b86b9a-8bad-4e1d-80e2-8f55c3c19e2c" providerId="ADAL" clId="{C4288A24-A59C-2B48-AC0B-8E51072C827E}" dt="2021-10-19T01:56:02.278" v="945" actId="7634"/>
          <ac:inkMkLst>
            <pc:docMk/>
            <pc:sldMk cId="2606330225" sldId="337"/>
            <ac:inkMk id="53" creationId="{F579F605-D209-D940-B1E7-D7C4D91EE866}"/>
          </ac:inkMkLst>
        </pc:inkChg>
      </pc:sldChg>
      <pc:sldChg chg="addSp delSp">
        <pc:chgData name="Zhang Yifan" userId="c9b86b9a-8bad-4e1d-80e2-8f55c3c19e2c" providerId="ADAL" clId="{C4288A24-A59C-2B48-AC0B-8E51072C827E}" dt="2021-10-19T01:56:02.278" v="945" actId="7634"/>
        <pc:sldMkLst>
          <pc:docMk/>
          <pc:sldMk cId="451553388" sldId="341"/>
        </pc:sldMkLst>
        <pc:inkChg chg="add del">
          <ac:chgData name="Zhang Yifan" userId="c9b86b9a-8bad-4e1d-80e2-8f55c3c19e2c" providerId="ADAL" clId="{C4288A24-A59C-2B48-AC0B-8E51072C827E}" dt="2021-10-19T01:56:02.278" v="945" actId="7634"/>
          <ac:inkMkLst>
            <pc:docMk/>
            <pc:sldMk cId="451553388" sldId="341"/>
            <ac:inkMk id="31" creationId="{66EBC701-926B-F342-9AA2-25C7A0C96B62}"/>
          </ac:inkMkLst>
        </pc:inkChg>
      </pc:sldChg>
      <pc:sldChg chg="addSp delSp">
        <pc:chgData name="Zhang Yifan" userId="c9b86b9a-8bad-4e1d-80e2-8f55c3c19e2c" providerId="ADAL" clId="{C4288A24-A59C-2B48-AC0B-8E51072C827E}" dt="2021-10-19T01:56:02.278" v="945" actId="7634"/>
        <pc:sldMkLst>
          <pc:docMk/>
          <pc:sldMk cId="2246092611" sldId="344"/>
        </pc:sldMkLst>
        <pc:inkChg chg="add del">
          <ac:chgData name="Zhang Yifan" userId="c9b86b9a-8bad-4e1d-80e2-8f55c3c19e2c" providerId="ADAL" clId="{C4288A24-A59C-2B48-AC0B-8E51072C827E}" dt="2021-10-19T01:56:02.278" v="945" actId="7634"/>
          <ac:inkMkLst>
            <pc:docMk/>
            <pc:sldMk cId="2246092611" sldId="344"/>
            <ac:inkMk id="4" creationId="{1B673FD3-8ED8-8443-BF5B-4A11BE683D1C}"/>
          </ac:inkMkLst>
        </pc:inkChg>
      </pc:sldChg>
      <pc:sldChg chg="addSp delSp">
        <pc:chgData name="Zhang Yifan" userId="c9b86b9a-8bad-4e1d-80e2-8f55c3c19e2c" providerId="ADAL" clId="{C4288A24-A59C-2B48-AC0B-8E51072C827E}" dt="2021-10-19T01:56:02.278" v="945" actId="7634"/>
        <pc:sldMkLst>
          <pc:docMk/>
          <pc:sldMk cId="713679863" sldId="346"/>
        </pc:sldMkLst>
        <pc:inkChg chg="add del">
          <ac:chgData name="Zhang Yifan" userId="c9b86b9a-8bad-4e1d-80e2-8f55c3c19e2c" providerId="ADAL" clId="{C4288A24-A59C-2B48-AC0B-8E51072C827E}" dt="2021-10-19T01:56:02.278" v="945" actId="7634"/>
          <ac:inkMkLst>
            <pc:docMk/>
            <pc:sldMk cId="713679863" sldId="346"/>
            <ac:inkMk id="6" creationId="{950BAFD1-F6B5-DC41-AACF-74236332CE4A}"/>
          </ac:inkMkLst>
        </pc:inkChg>
      </pc:sldChg>
      <pc:sldChg chg="addSp delSp">
        <pc:chgData name="Zhang Yifan" userId="c9b86b9a-8bad-4e1d-80e2-8f55c3c19e2c" providerId="ADAL" clId="{C4288A24-A59C-2B48-AC0B-8E51072C827E}" dt="2021-10-19T01:56:02.278" v="945" actId="7634"/>
        <pc:sldMkLst>
          <pc:docMk/>
          <pc:sldMk cId="1192500245" sldId="348"/>
        </pc:sldMkLst>
        <pc:inkChg chg="add del">
          <ac:chgData name="Zhang Yifan" userId="c9b86b9a-8bad-4e1d-80e2-8f55c3c19e2c" providerId="ADAL" clId="{C4288A24-A59C-2B48-AC0B-8E51072C827E}" dt="2021-10-19T01:56:02.278" v="945" actId="7634"/>
          <ac:inkMkLst>
            <pc:docMk/>
            <pc:sldMk cId="1192500245" sldId="348"/>
            <ac:inkMk id="4" creationId="{1EF30B6A-0A24-B140-A3B5-E7D6A86FD615}"/>
          </ac:inkMkLst>
        </pc:inkChg>
      </pc:sldChg>
      <pc:sldChg chg="addSp delSp">
        <pc:chgData name="Zhang Yifan" userId="c9b86b9a-8bad-4e1d-80e2-8f55c3c19e2c" providerId="ADAL" clId="{C4288A24-A59C-2B48-AC0B-8E51072C827E}" dt="2021-10-19T01:56:02.278" v="945" actId="7634"/>
        <pc:sldMkLst>
          <pc:docMk/>
          <pc:sldMk cId="933142445" sldId="349"/>
        </pc:sldMkLst>
        <pc:inkChg chg="add del">
          <ac:chgData name="Zhang Yifan" userId="c9b86b9a-8bad-4e1d-80e2-8f55c3c19e2c" providerId="ADAL" clId="{C4288A24-A59C-2B48-AC0B-8E51072C827E}" dt="2021-10-19T01:56:02.278" v="945" actId="7634"/>
          <ac:inkMkLst>
            <pc:docMk/>
            <pc:sldMk cId="933142445" sldId="349"/>
            <ac:inkMk id="4" creationId="{DB5D546A-1EEF-6042-8500-C314E10DA65C}"/>
          </ac:inkMkLst>
        </pc:inkChg>
      </pc:sldChg>
      <pc:sldChg chg="addSp delSp">
        <pc:chgData name="Zhang Yifan" userId="c9b86b9a-8bad-4e1d-80e2-8f55c3c19e2c" providerId="ADAL" clId="{C4288A24-A59C-2B48-AC0B-8E51072C827E}" dt="2021-10-19T01:56:02.278" v="945" actId="7634"/>
        <pc:sldMkLst>
          <pc:docMk/>
          <pc:sldMk cId="2679167399" sldId="351"/>
        </pc:sldMkLst>
        <pc:inkChg chg="add del">
          <ac:chgData name="Zhang Yifan" userId="c9b86b9a-8bad-4e1d-80e2-8f55c3c19e2c" providerId="ADAL" clId="{C4288A24-A59C-2B48-AC0B-8E51072C827E}" dt="2021-10-19T01:56:02.278" v="945" actId="7634"/>
          <ac:inkMkLst>
            <pc:docMk/>
            <pc:sldMk cId="2679167399" sldId="351"/>
            <ac:inkMk id="4" creationId="{69829486-1317-7B4A-A484-03BEF79C3514}"/>
          </ac:inkMkLst>
        </pc:inkChg>
      </pc:sldChg>
      <pc:sldChg chg="addSp delSp">
        <pc:chgData name="Zhang Yifan" userId="c9b86b9a-8bad-4e1d-80e2-8f55c3c19e2c" providerId="ADAL" clId="{C4288A24-A59C-2B48-AC0B-8E51072C827E}" dt="2021-10-19T01:56:02.278" v="945" actId="7634"/>
        <pc:sldMkLst>
          <pc:docMk/>
          <pc:sldMk cId="3046771770" sldId="356"/>
        </pc:sldMkLst>
        <pc:inkChg chg="add del">
          <ac:chgData name="Zhang Yifan" userId="c9b86b9a-8bad-4e1d-80e2-8f55c3c19e2c" providerId="ADAL" clId="{C4288A24-A59C-2B48-AC0B-8E51072C827E}" dt="2021-10-19T01:56:02.278" v="945" actId="7634"/>
          <ac:inkMkLst>
            <pc:docMk/>
            <pc:sldMk cId="3046771770" sldId="356"/>
            <ac:inkMk id="4" creationId="{2BD3BB95-D678-DE49-943A-4EAD9224C0CE}"/>
          </ac:inkMkLst>
        </pc:inkChg>
      </pc:sldChg>
      <pc:sldChg chg="addSp delSp">
        <pc:chgData name="Zhang Yifan" userId="c9b86b9a-8bad-4e1d-80e2-8f55c3c19e2c" providerId="ADAL" clId="{C4288A24-A59C-2B48-AC0B-8E51072C827E}" dt="2021-10-19T01:56:02.278" v="945" actId="7634"/>
        <pc:sldMkLst>
          <pc:docMk/>
          <pc:sldMk cId="4227207598" sldId="357"/>
        </pc:sldMkLst>
        <pc:inkChg chg="add del">
          <ac:chgData name="Zhang Yifan" userId="c9b86b9a-8bad-4e1d-80e2-8f55c3c19e2c" providerId="ADAL" clId="{C4288A24-A59C-2B48-AC0B-8E51072C827E}" dt="2021-10-19T01:56:02.278" v="945" actId="7634"/>
          <ac:inkMkLst>
            <pc:docMk/>
            <pc:sldMk cId="4227207598" sldId="357"/>
            <ac:inkMk id="4" creationId="{4F04E601-BADA-EA41-A425-7FCFDD755A89}"/>
          </ac:inkMkLst>
        </pc:inkChg>
      </pc:sldChg>
      <pc:sldChg chg="addSp delSp">
        <pc:chgData name="Zhang Yifan" userId="c9b86b9a-8bad-4e1d-80e2-8f55c3c19e2c" providerId="ADAL" clId="{C4288A24-A59C-2B48-AC0B-8E51072C827E}" dt="2021-10-19T01:56:02.278" v="945" actId="7634"/>
        <pc:sldMkLst>
          <pc:docMk/>
          <pc:sldMk cId="1673821635" sldId="358"/>
        </pc:sldMkLst>
        <pc:inkChg chg="add del">
          <ac:chgData name="Zhang Yifan" userId="c9b86b9a-8bad-4e1d-80e2-8f55c3c19e2c" providerId="ADAL" clId="{C4288A24-A59C-2B48-AC0B-8E51072C827E}" dt="2021-10-19T01:56:02.278" v="945" actId="7634"/>
          <ac:inkMkLst>
            <pc:docMk/>
            <pc:sldMk cId="1673821635" sldId="358"/>
            <ac:inkMk id="5" creationId="{59610DA4-509E-0241-A42D-1340C3D438D9}"/>
          </ac:inkMkLst>
        </pc:inkChg>
      </pc:sldChg>
      <pc:sldChg chg="addSp delSp">
        <pc:chgData name="Zhang Yifan" userId="c9b86b9a-8bad-4e1d-80e2-8f55c3c19e2c" providerId="ADAL" clId="{C4288A24-A59C-2B48-AC0B-8E51072C827E}" dt="2021-10-19T01:56:02.278" v="945" actId="7634"/>
        <pc:sldMkLst>
          <pc:docMk/>
          <pc:sldMk cId="1633084525" sldId="359"/>
        </pc:sldMkLst>
        <pc:inkChg chg="add del">
          <ac:chgData name="Zhang Yifan" userId="c9b86b9a-8bad-4e1d-80e2-8f55c3c19e2c" providerId="ADAL" clId="{C4288A24-A59C-2B48-AC0B-8E51072C827E}" dt="2021-10-19T01:56:02.278" v="945" actId="7634"/>
          <ac:inkMkLst>
            <pc:docMk/>
            <pc:sldMk cId="1633084525" sldId="359"/>
            <ac:inkMk id="5" creationId="{5F18CE9B-481C-B748-B180-ECCCFED27CAA}"/>
          </ac:inkMkLst>
        </pc:inkChg>
      </pc:sldChg>
      <pc:sldChg chg="addSp delSp">
        <pc:chgData name="Zhang Yifan" userId="c9b86b9a-8bad-4e1d-80e2-8f55c3c19e2c" providerId="ADAL" clId="{C4288A24-A59C-2B48-AC0B-8E51072C827E}" dt="2021-10-19T01:56:02.278" v="945" actId="7634"/>
        <pc:sldMkLst>
          <pc:docMk/>
          <pc:sldMk cId="1124314915" sldId="360"/>
        </pc:sldMkLst>
        <pc:inkChg chg="add del">
          <ac:chgData name="Zhang Yifan" userId="c9b86b9a-8bad-4e1d-80e2-8f55c3c19e2c" providerId="ADAL" clId="{C4288A24-A59C-2B48-AC0B-8E51072C827E}" dt="2021-10-19T01:56:02.278" v="945" actId="7634"/>
          <ac:inkMkLst>
            <pc:docMk/>
            <pc:sldMk cId="1124314915" sldId="360"/>
            <ac:inkMk id="5" creationId="{7A214FB5-8D79-5B42-A4EC-C491C14B60E2}"/>
          </ac:inkMkLst>
        </pc:inkChg>
      </pc:sldChg>
      <pc:sldChg chg="addSp delSp">
        <pc:chgData name="Zhang Yifan" userId="c9b86b9a-8bad-4e1d-80e2-8f55c3c19e2c" providerId="ADAL" clId="{C4288A24-A59C-2B48-AC0B-8E51072C827E}" dt="2021-10-19T01:56:02.278" v="945" actId="7634"/>
        <pc:sldMkLst>
          <pc:docMk/>
          <pc:sldMk cId="830438552" sldId="361"/>
        </pc:sldMkLst>
        <pc:inkChg chg="add del">
          <ac:chgData name="Zhang Yifan" userId="c9b86b9a-8bad-4e1d-80e2-8f55c3c19e2c" providerId="ADAL" clId="{C4288A24-A59C-2B48-AC0B-8E51072C827E}" dt="2021-10-19T01:56:02.278" v="945" actId="7634"/>
          <ac:inkMkLst>
            <pc:docMk/>
            <pc:sldMk cId="830438552" sldId="361"/>
            <ac:inkMk id="4" creationId="{DF1CB875-77CA-FF45-B6A4-E72317823AC8}"/>
          </ac:inkMkLst>
        </pc:inkChg>
      </pc:sldChg>
      <pc:sldChg chg="addSp delSp add">
        <pc:chgData name="Zhang Yifan" userId="c9b86b9a-8bad-4e1d-80e2-8f55c3c19e2c" providerId="ADAL" clId="{C4288A24-A59C-2B48-AC0B-8E51072C827E}" dt="2021-10-19T01:56:02.278" v="945" actId="7634"/>
        <pc:sldMkLst>
          <pc:docMk/>
          <pc:sldMk cId="1213370322" sldId="362"/>
        </pc:sldMkLst>
        <pc:grpChg chg="add">
          <ac:chgData name="Zhang Yifan" userId="c9b86b9a-8bad-4e1d-80e2-8f55c3c19e2c" providerId="ADAL" clId="{C4288A24-A59C-2B48-AC0B-8E51072C827E}" dt="2021-10-19T00:33:06.315" v="339"/>
          <ac:grpSpMkLst>
            <pc:docMk/>
            <pc:sldMk cId="1213370322" sldId="362"/>
            <ac:grpSpMk id="8" creationId="{12EF679B-B6D9-CE40-859B-28076D87CA5C}"/>
          </ac:grpSpMkLst>
        </pc:grpChg>
        <pc:grpChg chg="add del">
          <ac:chgData name="Zhang Yifan" userId="c9b86b9a-8bad-4e1d-80e2-8f55c3c19e2c" providerId="ADAL" clId="{C4288A24-A59C-2B48-AC0B-8E51072C827E}" dt="2021-10-19T00:33:29.420" v="349"/>
          <ac:grpSpMkLst>
            <pc:docMk/>
            <pc:sldMk cId="1213370322" sldId="362"/>
            <ac:grpSpMk id="14" creationId="{44CFCD52-C7E4-914B-A972-CF4AC61040EC}"/>
          </ac:grpSpMkLst>
        </pc:grpChg>
        <pc:grpChg chg="add del">
          <ac:chgData name="Zhang Yifan" userId="c9b86b9a-8bad-4e1d-80e2-8f55c3c19e2c" providerId="ADAL" clId="{C4288A24-A59C-2B48-AC0B-8E51072C827E}" dt="2021-10-19T00:33:31.746" v="352"/>
          <ac:grpSpMkLst>
            <pc:docMk/>
            <pc:sldMk cId="1213370322" sldId="362"/>
            <ac:grpSpMk id="20" creationId="{D8200DA0-33B1-3746-9027-2A3527049A2D}"/>
          </ac:grpSpMkLst>
        </pc:grpChg>
        <pc:grpChg chg="add del">
          <ac:chgData name="Zhang Yifan" userId="c9b86b9a-8bad-4e1d-80e2-8f55c3c19e2c" providerId="ADAL" clId="{C4288A24-A59C-2B48-AC0B-8E51072C827E}" dt="2021-10-19T00:33:31.746" v="352"/>
          <ac:grpSpMkLst>
            <pc:docMk/>
            <pc:sldMk cId="1213370322" sldId="362"/>
            <ac:grpSpMk id="22" creationId="{F58298F4-906C-9843-BB93-6049A56775C8}"/>
          </ac:grpSpMkLst>
        </pc:grpChg>
        <pc:grpChg chg="add">
          <ac:chgData name="Zhang Yifan" userId="c9b86b9a-8bad-4e1d-80e2-8f55c3c19e2c" providerId="ADAL" clId="{C4288A24-A59C-2B48-AC0B-8E51072C827E}" dt="2021-10-19T00:33:37.754" v="357"/>
          <ac:grpSpMkLst>
            <pc:docMk/>
            <pc:sldMk cId="1213370322" sldId="362"/>
            <ac:grpSpMk id="27" creationId="{F7E42E2F-912F-4F4A-978A-C79CC3AAC3A7}"/>
          </ac:grpSpMkLst>
        </pc:grpChg>
        <pc:grpChg chg="add del">
          <ac:chgData name="Zhang Yifan" userId="c9b86b9a-8bad-4e1d-80e2-8f55c3c19e2c" providerId="ADAL" clId="{C4288A24-A59C-2B48-AC0B-8E51072C827E}" dt="2021-10-19T00:34:15.180" v="382"/>
          <ac:grpSpMkLst>
            <pc:docMk/>
            <pc:sldMk cId="1213370322" sldId="362"/>
            <ac:grpSpMk id="33" creationId="{F0B15F55-2F8C-A943-93F7-E3B15E4DACE0}"/>
          </ac:grpSpMkLst>
        </pc:grpChg>
        <pc:grpChg chg="add del">
          <ac:chgData name="Zhang Yifan" userId="c9b86b9a-8bad-4e1d-80e2-8f55c3c19e2c" providerId="ADAL" clId="{C4288A24-A59C-2B48-AC0B-8E51072C827E}" dt="2021-10-19T00:34:23.704" v="396"/>
          <ac:grpSpMkLst>
            <pc:docMk/>
            <pc:sldMk cId="1213370322" sldId="362"/>
            <ac:grpSpMk id="187" creationId="{45A1EF49-66B6-544A-B6E4-5F11BF4FE168}"/>
          </ac:grpSpMkLst>
        </pc:grpChg>
        <pc:grpChg chg="add">
          <ac:chgData name="Zhang Yifan" userId="c9b86b9a-8bad-4e1d-80e2-8f55c3c19e2c" providerId="ADAL" clId="{C4288A24-A59C-2B48-AC0B-8E51072C827E}" dt="2021-10-19T00:33:53.756" v="375"/>
          <ac:grpSpMkLst>
            <pc:docMk/>
            <pc:sldMk cId="1213370322" sldId="362"/>
            <ac:grpSpMk id="190" creationId="{8DA0A209-AC1A-514B-94DB-A1F665BE2331}"/>
          </ac:grpSpMkLst>
        </pc:grpChg>
        <pc:grpChg chg="add del">
          <ac:chgData name="Zhang Yifan" userId="c9b86b9a-8bad-4e1d-80e2-8f55c3c19e2c" providerId="ADAL" clId="{C4288A24-A59C-2B48-AC0B-8E51072C827E}" dt="2021-10-19T00:34:28.087" v="398"/>
          <ac:grpSpMkLst>
            <pc:docMk/>
            <pc:sldMk cId="1213370322" sldId="362"/>
            <ac:grpSpMk id="193" creationId="{6D847DED-0F59-7646-AA6C-C7D85B02DA0A}"/>
          </ac:grpSpMkLst>
        </pc:grpChg>
        <pc:grpChg chg="add">
          <ac:chgData name="Zhang Yifan" userId="c9b86b9a-8bad-4e1d-80e2-8f55c3c19e2c" providerId="ADAL" clId="{C4288A24-A59C-2B48-AC0B-8E51072C827E}" dt="2021-10-19T00:34:15.180" v="382"/>
          <ac:grpSpMkLst>
            <pc:docMk/>
            <pc:sldMk cId="1213370322" sldId="362"/>
            <ac:grpSpMk id="197" creationId="{63E9F9B0-A4C0-2343-9803-0052AFCA6B7E}"/>
          </ac:grpSpMkLst>
        </pc:grpChg>
        <pc:grpChg chg="add">
          <ac:chgData name="Zhang Yifan" userId="c9b86b9a-8bad-4e1d-80e2-8f55c3c19e2c" providerId="ADAL" clId="{C4288A24-A59C-2B48-AC0B-8E51072C827E}" dt="2021-10-19T00:34:19.755" v="392"/>
          <ac:grpSpMkLst>
            <pc:docMk/>
            <pc:sldMk cId="1213370322" sldId="362"/>
            <ac:grpSpMk id="207" creationId="{A8ED116C-8283-0843-921D-321A9223A0A2}"/>
          </ac:grpSpMkLst>
        </pc:grpChg>
        <pc:grpChg chg="add">
          <ac:chgData name="Zhang Yifan" userId="c9b86b9a-8bad-4e1d-80e2-8f55c3c19e2c" providerId="ADAL" clId="{C4288A24-A59C-2B48-AC0B-8E51072C827E}" dt="2021-10-19T00:34:23.704" v="396"/>
          <ac:grpSpMkLst>
            <pc:docMk/>
            <pc:sldMk cId="1213370322" sldId="362"/>
            <ac:grpSpMk id="211" creationId="{75C3AFB1-5920-E24E-9F27-F3522F34061E}"/>
          </ac:grpSpMkLst>
        </pc:grpChg>
        <pc:grpChg chg="add del">
          <ac:chgData name="Zhang Yifan" userId="c9b86b9a-8bad-4e1d-80e2-8f55c3c19e2c" providerId="ADAL" clId="{C4288A24-A59C-2B48-AC0B-8E51072C827E}" dt="2021-10-19T00:34:29.590" v="401"/>
          <ac:grpSpMkLst>
            <pc:docMk/>
            <pc:sldMk cId="1213370322" sldId="362"/>
            <ac:grpSpMk id="213" creationId="{BEFA3864-0D40-7148-8DB9-EE4958E34529}"/>
          </ac:grpSpMkLst>
        </pc:grpChg>
        <pc:grpChg chg="add">
          <ac:chgData name="Zhang Yifan" userId="c9b86b9a-8bad-4e1d-80e2-8f55c3c19e2c" providerId="ADAL" clId="{C4288A24-A59C-2B48-AC0B-8E51072C827E}" dt="2021-10-19T00:34:29.590" v="401"/>
          <ac:grpSpMkLst>
            <pc:docMk/>
            <pc:sldMk cId="1213370322" sldId="362"/>
            <ac:grpSpMk id="216" creationId="{DB254DB9-F293-5D41-9F71-54B8C7A3B904}"/>
          </ac:grpSpMkLst>
        </pc:grpChg>
        <pc:inkChg chg="add del">
          <ac:chgData name="Zhang Yifan" userId="c9b86b9a-8bad-4e1d-80e2-8f55c3c19e2c" providerId="ADAL" clId="{C4288A24-A59C-2B48-AC0B-8E51072C827E}" dt="2021-10-19T00:33:00.336" v="334"/>
          <ac:inkMkLst>
            <pc:docMk/>
            <pc:sldMk cId="1213370322" sldId="362"/>
            <ac:inkMk id="4" creationId="{5A611D14-9F85-CF42-BE0B-5D57926FDC3F}"/>
          </ac:inkMkLst>
        </pc:inkChg>
        <pc:inkChg chg="add del">
          <ac:chgData name="Zhang Yifan" userId="c9b86b9a-8bad-4e1d-80e2-8f55c3c19e2c" providerId="ADAL" clId="{C4288A24-A59C-2B48-AC0B-8E51072C827E}" dt="2021-10-19T00:33:03.463" v="336"/>
          <ac:inkMkLst>
            <pc:docMk/>
            <pc:sldMk cId="1213370322" sldId="362"/>
            <ac:inkMk id="5" creationId="{32069102-A259-DE4C-B779-B405856F5B23}"/>
          </ac:inkMkLst>
        </pc:inkChg>
        <pc:inkChg chg="add">
          <ac:chgData name="Zhang Yifan" userId="c9b86b9a-8bad-4e1d-80e2-8f55c3c19e2c" providerId="ADAL" clId="{C4288A24-A59C-2B48-AC0B-8E51072C827E}" dt="2021-10-19T00:33:05.281" v="337"/>
          <ac:inkMkLst>
            <pc:docMk/>
            <pc:sldMk cId="1213370322" sldId="362"/>
            <ac:inkMk id="6" creationId="{BD034839-5D82-4D4B-A410-EA24AFE76F01}"/>
          </ac:inkMkLst>
        </pc:inkChg>
        <pc:inkChg chg="add">
          <ac:chgData name="Zhang Yifan" userId="c9b86b9a-8bad-4e1d-80e2-8f55c3c19e2c" providerId="ADAL" clId="{C4288A24-A59C-2B48-AC0B-8E51072C827E}" dt="2021-10-19T00:33:05.628" v="338"/>
          <ac:inkMkLst>
            <pc:docMk/>
            <pc:sldMk cId="1213370322" sldId="362"/>
            <ac:inkMk id="7" creationId="{15295B17-8D66-D34C-860F-2A9D6F36DF84}"/>
          </ac:inkMkLst>
        </pc:inkChg>
        <pc:inkChg chg="add topLvl">
          <ac:chgData name="Zhang Yifan" userId="c9b86b9a-8bad-4e1d-80e2-8f55c3c19e2c" providerId="ADAL" clId="{C4288A24-A59C-2B48-AC0B-8E51072C827E}" dt="2021-10-19T00:33:31.746" v="352"/>
          <ac:inkMkLst>
            <pc:docMk/>
            <pc:sldMk cId="1213370322" sldId="362"/>
            <ac:inkMk id="9" creationId="{19DD1995-CC09-6A43-A726-DB70A802F8E9}"/>
          </ac:inkMkLst>
        </pc:inkChg>
        <pc:inkChg chg="add topLvl">
          <ac:chgData name="Zhang Yifan" userId="c9b86b9a-8bad-4e1d-80e2-8f55c3c19e2c" providerId="ADAL" clId="{C4288A24-A59C-2B48-AC0B-8E51072C827E}" dt="2021-10-19T00:33:31.746" v="352"/>
          <ac:inkMkLst>
            <pc:docMk/>
            <pc:sldMk cId="1213370322" sldId="362"/>
            <ac:inkMk id="10" creationId="{3F453864-1D72-394C-87D4-BE301A7C12E6}"/>
          </ac:inkMkLst>
        </pc:inkChg>
        <pc:inkChg chg="add topLvl">
          <ac:chgData name="Zhang Yifan" userId="c9b86b9a-8bad-4e1d-80e2-8f55c3c19e2c" providerId="ADAL" clId="{C4288A24-A59C-2B48-AC0B-8E51072C827E}" dt="2021-10-19T00:33:31.746" v="352"/>
          <ac:inkMkLst>
            <pc:docMk/>
            <pc:sldMk cId="1213370322" sldId="362"/>
            <ac:inkMk id="11" creationId="{2999B54F-45D9-8F49-A4BF-DA721ACD1E14}"/>
          </ac:inkMkLst>
        </pc:inkChg>
        <pc:inkChg chg="add topLvl">
          <ac:chgData name="Zhang Yifan" userId="c9b86b9a-8bad-4e1d-80e2-8f55c3c19e2c" providerId="ADAL" clId="{C4288A24-A59C-2B48-AC0B-8E51072C827E}" dt="2021-10-19T00:33:31.746" v="352"/>
          <ac:inkMkLst>
            <pc:docMk/>
            <pc:sldMk cId="1213370322" sldId="362"/>
            <ac:inkMk id="12" creationId="{616EE8E0-2DD0-0148-BC73-762509F5180E}"/>
          </ac:inkMkLst>
        </pc:inkChg>
        <pc:inkChg chg="add topLvl">
          <ac:chgData name="Zhang Yifan" userId="c9b86b9a-8bad-4e1d-80e2-8f55c3c19e2c" providerId="ADAL" clId="{C4288A24-A59C-2B48-AC0B-8E51072C827E}" dt="2021-10-19T00:33:31.746" v="352"/>
          <ac:inkMkLst>
            <pc:docMk/>
            <pc:sldMk cId="1213370322" sldId="362"/>
            <ac:inkMk id="13" creationId="{489B0E63-916B-D840-A17C-D0333CCCB842}"/>
          </ac:inkMkLst>
        </pc:inkChg>
        <pc:inkChg chg="add topLvl">
          <ac:chgData name="Zhang Yifan" userId="c9b86b9a-8bad-4e1d-80e2-8f55c3c19e2c" providerId="ADAL" clId="{C4288A24-A59C-2B48-AC0B-8E51072C827E}" dt="2021-10-19T00:33:31.746" v="352"/>
          <ac:inkMkLst>
            <pc:docMk/>
            <pc:sldMk cId="1213370322" sldId="362"/>
            <ac:inkMk id="16" creationId="{F148F6FF-FC4E-2441-BBFD-35A6934606A5}"/>
          </ac:inkMkLst>
        </pc:inkChg>
        <pc:inkChg chg="add topLvl">
          <ac:chgData name="Zhang Yifan" userId="c9b86b9a-8bad-4e1d-80e2-8f55c3c19e2c" providerId="ADAL" clId="{C4288A24-A59C-2B48-AC0B-8E51072C827E}" dt="2021-10-19T00:33:31.746" v="352"/>
          <ac:inkMkLst>
            <pc:docMk/>
            <pc:sldMk cId="1213370322" sldId="362"/>
            <ac:inkMk id="17" creationId="{4C59EDCF-442D-1745-99F4-AC1ED969AE96}"/>
          </ac:inkMkLst>
        </pc:inkChg>
        <pc:inkChg chg="add topLvl">
          <ac:chgData name="Zhang Yifan" userId="c9b86b9a-8bad-4e1d-80e2-8f55c3c19e2c" providerId="ADAL" clId="{C4288A24-A59C-2B48-AC0B-8E51072C827E}" dt="2021-10-19T00:33:31.746" v="352"/>
          <ac:inkMkLst>
            <pc:docMk/>
            <pc:sldMk cId="1213370322" sldId="362"/>
            <ac:inkMk id="19" creationId="{FA4C0020-68EC-3F47-8254-0E605E999C44}"/>
          </ac:inkMkLst>
        </pc:inkChg>
        <pc:inkChg chg="add del topLvl">
          <ac:chgData name="Zhang Yifan" userId="c9b86b9a-8bad-4e1d-80e2-8f55c3c19e2c" providerId="ADAL" clId="{C4288A24-A59C-2B48-AC0B-8E51072C827E}" dt="2021-10-19T00:33:31.746" v="352"/>
          <ac:inkMkLst>
            <pc:docMk/>
            <pc:sldMk cId="1213370322" sldId="362"/>
            <ac:inkMk id="21" creationId="{3CADBC03-4997-D947-BA87-4CE0CCB255D4}"/>
          </ac:inkMkLst>
        </pc:inkChg>
        <pc:inkChg chg="add">
          <ac:chgData name="Zhang Yifan" userId="c9b86b9a-8bad-4e1d-80e2-8f55c3c19e2c" providerId="ADAL" clId="{C4288A24-A59C-2B48-AC0B-8E51072C827E}" dt="2021-10-19T00:33:35.704" v="353"/>
          <ac:inkMkLst>
            <pc:docMk/>
            <pc:sldMk cId="1213370322" sldId="362"/>
            <ac:inkMk id="23" creationId="{BA8D6FED-DBBA-D948-A338-DAB9589360D3}"/>
          </ac:inkMkLst>
        </pc:inkChg>
        <pc:inkChg chg="add">
          <ac:chgData name="Zhang Yifan" userId="c9b86b9a-8bad-4e1d-80e2-8f55c3c19e2c" providerId="ADAL" clId="{C4288A24-A59C-2B48-AC0B-8E51072C827E}" dt="2021-10-19T00:33:35.993" v="354"/>
          <ac:inkMkLst>
            <pc:docMk/>
            <pc:sldMk cId="1213370322" sldId="362"/>
            <ac:inkMk id="24" creationId="{23C37A75-FECE-FB40-8497-2BE92C4AC166}"/>
          </ac:inkMkLst>
        </pc:inkChg>
        <pc:inkChg chg="add">
          <ac:chgData name="Zhang Yifan" userId="c9b86b9a-8bad-4e1d-80e2-8f55c3c19e2c" providerId="ADAL" clId="{C4288A24-A59C-2B48-AC0B-8E51072C827E}" dt="2021-10-19T00:33:36.565" v="355"/>
          <ac:inkMkLst>
            <pc:docMk/>
            <pc:sldMk cId="1213370322" sldId="362"/>
            <ac:inkMk id="25" creationId="{7771A51C-7E26-DB49-A490-A5ED66270178}"/>
          </ac:inkMkLst>
        </pc:inkChg>
        <pc:inkChg chg="add">
          <ac:chgData name="Zhang Yifan" userId="c9b86b9a-8bad-4e1d-80e2-8f55c3c19e2c" providerId="ADAL" clId="{C4288A24-A59C-2B48-AC0B-8E51072C827E}" dt="2021-10-19T00:33:36.964" v="356"/>
          <ac:inkMkLst>
            <pc:docMk/>
            <pc:sldMk cId="1213370322" sldId="362"/>
            <ac:inkMk id="26" creationId="{21E581A7-4EF4-C941-94CF-AEB9C9B2301F}"/>
          </ac:inkMkLst>
        </pc:inkChg>
        <pc:inkChg chg="add topLvl">
          <ac:chgData name="Zhang Yifan" userId="c9b86b9a-8bad-4e1d-80e2-8f55c3c19e2c" providerId="ADAL" clId="{C4288A24-A59C-2B48-AC0B-8E51072C827E}" dt="2021-10-19T00:34:15.180" v="382"/>
          <ac:inkMkLst>
            <pc:docMk/>
            <pc:sldMk cId="1213370322" sldId="362"/>
            <ac:inkMk id="28" creationId="{68F68220-0CB3-2049-8E15-C9B365C3C28F}"/>
          </ac:inkMkLst>
        </pc:inkChg>
        <pc:inkChg chg="add topLvl">
          <ac:chgData name="Zhang Yifan" userId="c9b86b9a-8bad-4e1d-80e2-8f55c3c19e2c" providerId="ADAL" clId="{C4288A24-A59C-2B48-AC0B-8E51072C827E}" dt="2021-10-19T00:34:15.180" v="382"/>
          <ac:inkMkLst>
            <pc:docMk/>
            <pc:sldMk cId="1213370322" sldId="362"/>
            <ac:inkMk id="29" creationId="{A39BFDA9-4B87-7548-9B0C-0CD28768ABF5}"/>
          </ac:inkMkLst>
        </pc:inkChg>
        <pc:inkChg chg="add topLvl">
          <ac:chgData name="Zhang Yifan" userId="c9b86b9a-8bad-4e1d-80e2-8f55c3c19e2c" providerId="ADAL" clId="{C4288A24-A59C-2B48-AC0B-8E51072C827E}" dt="2021-10-19T00:34:15.180" v="382"/>
          <ac:inkMkLst>
            <pc:docMk/>
            <pc:sldMk cId="1213370322" sldId="362"/>
            <ac:inkMk id="30" creationId="{6E57CE81-E56C-6A4A-9530-53CFD2CE8D85}"/>
          </ac:inkMkLst>
        </pc:inkChg>
        <pc:inkChg chg="add topLvl">
          <ac:chgData name="Zhang Yifan" userId="c9b86b9a-8bad-4e1d-80e2-8f55c3c19e2c" providerId="ADAL" clId="{C4288A24-A59C-2B48-AC0B-8E51072C827E}" dt="2021-10-19T00:34:15.180" v="382"/>
          <ac:inkMkLst>
            <pc:docMk/>
            <pc:sldMk cId="1213370322" sldId="362"/>
            <ac:inkMk id="31" creationId="{15200E33-9B17-A240-B294-3DEAC5D21A6C}"/>
          </ac:inkMkLst>
        </pc:inkChg>
        <pc:inkChg chg="add topLvl">
          <ac:chgData name="Zhang Yifan" userId="c9b86b9a-8bad-4e1d-80e2-8f55c3c19e2c" providerId="ADAL" clId="{C4288A24-A59C-2B48-AC0B-8E51072C827E}" dt="2021-10-19T00:34:15.180" v="382"/>
          <ac:inkMkLst>
            <pc:docMk/>
            <pc:sldMk cId="1213370322" sldId="362"/>
            <ac:inkMk id="32" creationId="{674C6463-79F6-5349-9C2E-C899CBCECF29}"/>
          </ac:inkMkLst>
        </pc:inkChg>
        <pc:inkChg chg="add topLvl">
          <ac:chgData name="Zhang Yifan" userId="c9b86b9a-8bad-4e1d-80e2-8f55c3c19e2c" providerId="ADAL" clId="{C4288A24-A59C-2B48-AC0B-8E51072C827E}" dt="2021-10-19T00:34:23.704" v="396"/>
          <ac:inkMkLst>
            <pc:docMk/>
            <pc:sldMk cId="1213370322" sldId="362"/>
            <ac:inkMk id="34" creationId="{3B2759CF-F337-334E-8B5E-FA78E7D383DC}"/>
          </ac:inkMkLst>
        </pc:inkChg>
        <pc:inkChg chg="add topLvl">
          <ac:chgData name="Zhang Yifan" userId="c9b86b9a-8bad-4e1d-80e2-8f55c3c19e2c" providerId="ADAL" clId="{C4288A24-A59C-2B48-AC0B-8E51072C827E}" dt="2021-10-19T00:34:23.704" v="396"/>
          <ac:inkMkLst>
            <pc:docMk/>
            <pc:sldMk cId="1213370322" sldId="362"/>
            <ac:inkMk id="35" creationId="{EBEA977B-6E9F-3548-B1A2-895C1DE1C1ED}"/>
          </ac:inkMkLst>
        </pc:inkChg>
        <pc:inkChg chg="add topLvl">
          <ac:chgData name="Zhang Yifan" userId="c9b86b9a-8bad-4e1d-80e2-8f55c3c19e2c" providerId="ADAL" clId="{C4288A24-A59C-2B48-AC0B-8E51072C827E}" dt="2021-10-19T00:34:23.704" v="396"/>
          <ac:inkMkLst>
            <pc:docMk/>
            <pc:sldMk cId="1213370322" sldId="362"/>
            <ac:inkMk id="181" creationId="{C6A330E2-0069-CA47-8933-6D6CFB0C65C6}"/>
          </ac:inkMkLst>
        </pc:inkChg>
        <pc:inkChg chg="add topLvl">
          <ac:chgData name="Zhang Yifan" userId="c9b86b9a-8bad-4e1d-80e2-8f55c3c19e2c" providerId="ADAL" clId="{C4288A24-A59C-2B48-AC0B-8E51072C827E}" dt="2021-10-19T00:34:23.704" v="396"/>
          <ac:inkMkLst>
            <pc:docMk/>
            <pc:sldMk cId="1213370322" sldId="362"/>
            <ac:inkMk id="182" creationId="{8992A308-8B62-8A42-A678-25FD4BC2CF3C}"/>
          </ac:inkMkLst>
        </pc:inkChg>
        <pc:inkChg chg="add topLvl">
          <ac:chgData name="Zhang Yifan" userId="c9b86b9a-8bad-4e1d-80e2-8f55c3c19e2c" providerId="ADAL" clId="{C4288A24-A59C-2B48-AC0B-8E51072C827E}" dt="2021-10-19T00:34:23.704" v="396"/>
          <ac:inkMkLst>
            <pc:docMk/>
            <pc:sldMk cId="1213370322" sldId="362"/>
            <ac:inkMk id="183" creationId="{D1413B8A-7DD9-8E4E-8D78-0E8FFB4ADA91}"/>
          </ac:inkMkLst>
        </pc:inkChg>
        <pc:inkChg chg="add topLvl">
          <ac:chgData name="Zhang Yifan" userId="c9b86b9a-8bad-4e1d-80e2-8f55c3c19e2c" providerId="ADAL" clId="{C4288A24-A59C-2B48-AC0B-8E51072C827E}" dt="2021-10-19T00:34:23.704" v="396"/>
          <ac:inkMkLst>
            <pc:docMk/>
            <pc:sldMk cId="1213370322" sldId="362"/>
            <ac:inkMk id="184" creationId="{3D9F762B-1C3B-D941-B75E-37770DC20568}"/>
          </ac:inkMkLst>
        </pc:inkChg>
        <pc:inkChg chg="add topLvl">
          <ac:chgData name="Zhang Yifan" userId="c9b86b9a-8bad-4e1d-80e2-8f55c3c19e2c" providerId="ADAL" clId="{C4288A24-A59C-2B48-AC0B-8E51072C827E}" dt="2021-10-19T00:34:23.704" v="396"/>
          <ac:inkMkLst>
            <pc:docMk/>
            <pc:sldMk cId="1213370322" sldId="362"/>
            <ac:inkMk id="185" creationId="{DA53CFC8-FCEF-8247-920F-59306E4294F8}"/>
          </ac:inkMkLst>
        </pc:inkChg>
        <pc:inkChg chg="add topLvl">
          <ac:chgData name="Zhang Yifan" userId="c9b86b9a-8bad-4e1d-80e2-8f55c3c19e2c" providerId="ADAL" clId="{C4288A24-A59C-2B48-AC0B-8E51072C827E}" dt="2021-10-19T00:34:23.704" v="396"/>
          <ac:inkMkLst>
            <pc:docMk/>
            <pc:sldMk cId="1213370322" sldId="362"/>
            <ac:inkMk id="186" creationId="{AAE0DED4-F271-9E46-9BF9-90001A2C099B}"/>
          </ac:inkMkLst>
        </pc:inkChg>
        <pc:inkChg chg="add">
          <ac:chgData name="Zhang Yifan" userId="c9b86b9a-8bad-4e1d-80e2-8f55c3c19e2c" providerId="ADAL" clId="{C4288A24-A59C-2B48-AC0B-8E51072C827E}" dt="2021-10-19T00:33:52.702" v="373"/>
          <ac:inkMkLst>
            <pc:docMk/>
            <pc:sldMk cId="1213370322" sldId="362"/>
            <ac:inkMk id="188" creationId="{9022841F-21D1-C144-B9F6-92F23E0B8BE6}"/>
          </ac:inkMkLst>
        </pc:inkChg>
        <pc:inkChg chg="add">
          <ac:chgData name="Zhang Yifan" userId="c9b86b9a-8bad-4e1d-80e2-8f55c3c19e2c" providerId="ADAL" clId="{C4288A24-A59C-2B48-AC0B-8E51072C827E}" dt="2021-10-19T00:33:53.101" v="374"/>
          <ac:inkMkLst>
            <pc:docMk/>
            <pc:sldMk cId="1213370322" sldId="362"/>
            <ac:inkMk id="189" creationId="{979FA683-3248-EC4A-9612-D5E5DE1BE373}"/>
          </ac:inkMkLst>
        </pc:inkChg>
        <pc:inkChg chg="add topLvl">
          <ac:chgData name="Zhang Yifan" userId="c9b86b9a-8bad-4e1d-80e2-8f55c3c19e2c" providerId="ADAL" clId="{C4288A24-A59C-2B48-AC0B-8E51072C827E}" dt="2021-10-19T00:34:29.590" v="401"/>
          <ac:inkMkLst>
            <pc:docMk/>
            <pc:sldMk cId="1213370322" sldId="362"/>
            <ac:inkMk id="191" creationId="{E244A5D0-33C7-7C45-90E7-FC4395C28586}"/>
          </ac:inkMkLst>
        </pc:inkChg>
        <pc:inkChg chg="add topLvl">
          <ac:chgData name="Zhang Yifan" userId="c9b86b9a-8bad-4e1d-80e2-8f55c3c19e2c" providerId="ADAL" clId="{C4288A24-A59C-2B48-AC0B-8E51072C827E}" dt="2021-10-19T00:34:29.590" v="401"/>
          <ac:inkMkLst>
            <pc:docMk/>
            <pc:sldMk cId="1213370322" sldId="362"/>
            <ac:inkMk id="192" creationId="{6099466B-A094-C24F-843F-9501190382C3}"/>
          </ac:inkMkLst>
        </pc:inkChg>
        <pc:inkChg chg="add">
          <ac:chgData name="Zhang Yifan" userId="c9b86b9a-8bad-4e1d-80e2-8f55c3c19e2c" providerId="ADAL" clId="{C4288A24-A59C-2B48-AC0B-8E51072C827E}" dt="2021-10-19T00:34:13.497" v="379"/>
          <ac:inkMkLst>
            <pc:docMk/>
            <pc:sldMk cId="1213370322" sldId="362"/>
            <ac:inkMk id="194" creationId="{9E1CD3C2-41F9-E749-8260-7D227C0BE290}"/>
          </ac:inkMkLst>
        </pc:inkChg>
        <pc:inkChg chg="add">
          <ac:chgData name="Zhang Yifan" userId="c9b86b9a-8bad-4e1d-80e2-8f55c3c19e2c" providerId="ADAL" clId="{C4288A24-A59C-2B48-AC0B-8E51072C827E}" dt="2021-10-19T00:34:14.073" v="380"/>
          <ac:inkMkLst>
            <pc:docMk/>
            <pc:sldMk cId="1213370322" sldId="362"/>
            <ac:inkMk id="195" creationId="{E32BA211-1B04-C847-91AA-14C88AD4C92B}"/>
          </ac:inkMkLst>
        </pc:inkChg>
        <pc:inkChg chg="add">
          <ac:chgData name="Zhang Yifan" userId="c9b86b9a-8bad-4e1d-80e2-8f55c3c19e2c" providerId="ADAL" clId="{C4288A24-A59C-2B48-AC0B-8E51072C827E}" dt="2021-10-19T00:34:14.570" v="381"/>
          <ac:inkMkLst>
            <pc:docMk/>
            <pc:sldMk cId="1213370322" sldId="362"/>
            <ac:inkMk id="196" creationId="{5530AF39-C371-0446-8702-36398536680B}"/>
          </ac:inkMkLst>
        </pc:inkChg>
        <pc:inkChg chg="add">
          <ac:chgData name="Zhang Yifan" userId="c9b86b9a-8bad-4e1d-80e2-8f55c3c19e2c" providerId="ADAL" clId="{C4288A24-A59C-2B48-AC0B-8E51072C827E}" dt="2021-10-19T00:34:15.470" v="383"/>
          <ac:inkMkLst>
            <pc:docMk/>
            <pc:sldMk cId="1213370322" sldId="362"/>
            <ac:inkMk id="198" creationId="{C9A885D5-6822-CA46-B1A7-52758E918CEC}"/>
          </ac:inkMkLst>
        </pc:inkChg>
        <pc:inkChg chg="add">
          <ac:chgData name="Zhang Yifan" userId="c9b86b9a-8bad-4e1d-80e2-8f55c3c19e2c" providerId="ADAL" clId="{C4288A24-A59C-2B48-AC0B-8E51072C827E}" dt="2021-10-19T00:34:15.850" v="384"/>
          <ac:inkMkLst>
            <pc:docMk/>
            <pc:sldMk cId="1213370322" sldId="362"/>
            <ac:inkMk id="199" creationId="{FD30ABB1-6353-8044-BB04-E0C5507F590D}"/>
          </ac:inkMkLst>
        </pc:inkChg>
        <pc:inkChg chg="add">
          <ac:chgData name="Zhang Yifan" userId="c9b86b9a-8bad-4e1d-80e2-8f55c3c19e2c" providerId="ADAL" clId="{C4288A24-A59C-2B48-AC0B-8E51072C827E}" dt="2021-10-19T00:34:16.472" v="385"/>
          <ac:inkMkLst>
            <pc:docMk/>
            <pc:sldMk cId="1213370322" sldId="362"/>
            <ac:inkMk id="200" creationId="{33887033-B559-2344-8EB4-289218CDEAB5}"/>
          </ac:inkMkLst>
        </pc:inkChg>
        <pc:inkChg chg="add">
          <ac:chgData name="Zhang Yifan" userId="c9b86b9a-8bad-4e1d-80e2-8f55c3c19e2c" providerId="ADAL" clId="{C4288A24-A59C-2B48-AC0B-8E51072C827E}" dt="2021-10-19T00:34:16.671" v="386"/>
          <ac:inkMkLst>
            <pc:docMk/>
            <pc:sldMk cId="1213370322" sldId="362"/>
            <ac:inkMk id="201" creationId="{F02FD412-54B9-5246-88CB-A3F2041325B2}"/>
          </ac:inkMkLst>
        </pc:inkChg>
        <pc:inkChg chg="add">
          <ac:chgData name="Zhang Yifan" userId="c9b86b9a-8bad-4e1d-80e2-8f55c3c19e2c" providerId="ADAL" clId="{C4288A24-A59C-2B48-AC0B-8E51072C827E}" dt="2021-10-19T00:34:17.006" v="387"/>
          <ac:inkMkLst>
            <pc:docMk/>
            <pc:sldMk cId="1213370322" sldId="362"/>
            <ac:inkMk id="202" creationId="{107C81BA-E816-F846-9F32-4430E55656E9}"/>
          </ac:inkMkLst>
        </pc:inkChg>
        <pc:inkChg chg="add">
          <ac:chgData name="Zhang Yifan" userId="c9b86b9a-8bad-4e1d-80e2-8f55c3c19e2c" providerId="ADAL" clId="{C4288A24-A59C-2B48-AC0B-8E51072C827E}" dt="2021-10-19T00:34:17.434" v="388"/>
          <ac:inkMkLst>
            <pc:docMk/>
            <pc:sldMk cId="1213370322" sldId="362"/>
            <ac:inkMk id="203" creationId="{8000B416-914E-604A-8A40-8138CA5A6D60}"/>
          </ac:inkMkLst>
        </pc:inkChg>
        <pc:inkChg chg="add">
          <ac:chgData name="Zhang Yifan" userId="c9b86b9a-8bad-4e1d-80e2-8f55c3c19e2c" providerId="ADAL" clId="{C4288A24-A59C-2B48-AC0B-8E51072C827E}" dt="2021-10-19T00:34:17.942" v="389"/>
          <ac:inkMkLst>
            <pc:docMk/>
            <pc:sldMk cId="1213370322" sldId="362"/>
            <ac:inkMk id="204" creationId="{0EB29602-70A1-4F49-B6BC-AB515D27FEB5}"/>
          </ac:inkMkLst>
        </pc:inkChg>
        <pc:inkChg chg="add">
          <ac:chgData name="Zhang Yifan" userId="c9b86b9a-8bad-4e1d-80e2-8f55c3c19e2c" providerId="ADAL" clId="{C4288A24-A59C-2B48-AC0B-8E51072C827E}" dt="2021-10-19T00:34:18.317" v="390"/>
          <ac:inkMkLst>
            <pc:docMk/>
            <pc:sldMk cId="1213370322" sldId="362"/>
            <ac:inkMk id="205" creationId="{ABC0F1E0-28DB-F441-ABF8-714DE4C8A23B}"/>
          </ac:inkMkLst>
        </pc:inkChg>
        <pc:inkChg chg="add">
          <ac:chgData name="Zhang Yifan" userId="c9b86b9a-8bad-4e1d-80e2-8f55c3c19e2c" providerId="ADAL" clId="{C4288A24-A59C-2B48-AC0B-8E51072C827E}" dt="2021-10-19T00:34:18.831" v="391"/>
          <ac:inkMkLst>
            <pc:docMk/>
            <pc:sldMk cId="1213370322" sldId="362"/>
            <ac:inkMk id="206" creationId="{4F25714B-D093-A449-A7C9-3B7EE190AE37}"/>
          </ac:inkMkLst>
        </pc:inkChg>
        <pc:inkChg chg="add">
          <ac:chgData name="Zhang Yifan" userId="c9b86b9a-8bad-4e1d-80e2-8f55c3c19e2c" providerId="ADAL" clId="{C4288A24-A59C-2B48-AC0B-8E51072C827E}" dt="2021-10-19T00:34:22.084" v="393"/>
          <ac:inkMkLst>
            <pc:docMk/>
            <pc:sldMk cId="1213370322" sldId="362"/>
            <ac:inkMk id="208" creationId="{45781B55-9EBC-FE48-BCE6-EE7151E36ED6}"/>
          </ac:inkMkLst>
        </pc:inkChg>
        <pc:inkChg chg="add">
          <ac:chgData name="Zhang Yifan" userId="c9b86b9a-8bad-4e1d-80e2-8f55c3c19e2c" providerId="ADAL" clId="{C4288A24-A59C-2B48-AC0B-8E51072C827E}" dt="2021-10-19T00:34:22.496" v="394"/>
          <ac:inkMkLst>
            <pc:docMk/>
            <pc:sldMk cId="1213370322" sldId="362"/>
            <ac:inkMk id="209" creationId="{01828739-0B8B-D646-8123-46BA4FFD0659}"/>
          </ac:inkMkLst>
        </pc:inkChg>
        <pc:inkChg chg="add">
          <ac:chgData name="Zhang Yifan" userId="c9b86b9a-8bad-4e1d-80e2-8f55c3c19e2c" providerId="ADAL" clId="{C4288A24-A59C-2B48-AC0B-8E51072C827E}" dt="2021-10-19T00:34:23.094" v="395"/>
          <ac:inkMkLst>
            <pc:docMk/>
            <pc:sldMk cId="1213370322" sldId="362"/>
            <ac:inkMk id="210" creationId="{236C0A56-1B8D-5643-8EA5-271EB991E3DD}"/>
          </ac:inkMkLst>
        </pc:inkChg>
        <pc:inkChg chg="add topLvl">
          <ac:chgData name="Zhang Yifan" userId="c9b86b9a-8bad-4e1d-80e2-8f55c3c19e2c" providerId="ADAL" clId="{C4288A24-A59C-2B48-AC0B-8E51072C827E}" dt="2021-10-19T00:34:29.590" v="401"/>
          <ac:inkMkLst>
            <pc:docMk/>
            <pc:sldMk cId="1213370322" sldId="362"/>
            <ac:inkMk id="212" creationId="{D7D10717-4C22-1548-8D96-B92FA752CAD5}"/>
          </ac:inkMkLst>
        </pc:inkChg>
        <pc:inkChg chg="add">
          <ac:chgData name="Zhang Yifan" userId="c9b86b9a-8bad-4e1d-80e2-8f55c3c19e2c" providerId="ADAL" clId="{C4288A24-A59C-2B48-AC0B-8E51072C827E}" dt="2021-10-19T00:34:28.545" v="399"/>
          <ac:inkMkLst>
            <pc:docMk/>
            <pc:sldMk cId="1213370322" sldId="362"/>
            <ac:inkMk id="214" creationId="{3EE021D6-F950-FF4E-A4F8-59D64E1FBAA4}"/>
          </ac:inkMkLst>
        </pc:inkChg>
        <pc:inkChg chg="add">
          <ac:chgData name="Zhang Yifan" userId="c9b86b9a-8bad-4e1d-80e2-8f55c3c19e2c" providerId="ADAL" clId="{C4288A24-A59C-2B48-AC0B-8E51072C827E}" dt="2021-10-19T00:34:28.765" v="400"/>
          <ac:inkMkLst>
            <pc:docMk/>
            <pc:sldMk cId="1213370322" sldId="362"/>
            <ac:inkMk id="215" creationId="{A93ED471-7665-DA4A-86D7-D34311777928}"/>
          </ac:inkMkLst>
        </pc:inkChg>
        <pc:inkChg chg="add del">
          <ac:chgData name="Zhang Yifan" userId="c9b86b9a-8bad-4e1d-80e2-8f55c3c19e2c" providerId="ADAL" clId="{C4288A24-A59C-2B48-AC0B-8E51072C827E}" dt="2021-10-19T01:56:02.278" v="945" actId="7634"/>
          <ac:inkMkLst>
            <pc:docMk/>
            <pc:sldMk cId="1213370322" sldId="362"/>
            <ac:inkMk id="217" creationId="{42F86244-1E9A-8740-9BB8-05D5D2BCD60F}"/>
          </ac:inkMkLst>
        </pc:inkChg>
      </pc:sldChg>
    </pc:docChg>
  </pc:docChgLst>
  <pc:docChgLst>
    <pc:chgData name="Zhang Yifan" userId="c9b86b9a-8bad-4e1d-80e2-8f55c3c19e2c" providerId="ADAL" clId="{0143BFF4-3996-624A-8C2C-985DAA36BF94}"/>
    <pc:docChg chg="undo custSel modSld">
      <pc:chgData name="Zhang Yifan" userId="c9b86b9a-8bad-4e1d-80e2-8f55c3c19e2c" providerId="ADAL" clId="{0143BFF4-3996-624A-8C2C-985DAA36BF94}" dt="2021-10-26T04:08:50.810" v="374" actId="7634"/>
      <pc:docMkLst>
        <pc:docMk/>
      </pc:docMkLst>
      <pc:sldChg chg="addSp">
        <pc:chgData name="Zhang Yifan" userId="c9b86b9a-8bad-4e1d-80e2-8f55c3c19e2c" providerId="ADAL" clId="{0143BFF4-3996-624A-8C2C-985DAA36BF94}" dt="2021-10-26T04:08:50.810" v="374" actId="7634"/>
        <pc:sldMkLst>
          <pc:docMk/>
          <pc:sldMk cId="2099380951" sldId="310"/>
        </pc:sldMkLst>
        <pc:inkChg chg="add">
          <ac:chgData name="Zhang Yifan" userId="c9b86b9a-8bad-4e1d-80e2-8f55c3c19e2c" providerId="ADAL" clId="{0143BFF4-3996-624A-8C2C-985DAA36BF94}" dt="2021-10-26T04:08:50.810" v="374" actId="7634"/>
          <ac:inkMkLst>
            <pc:docMk/>
            <pc:sldMk cId="2099380951" sldId="310"/>
            <ac:inkMk id="4" creationId="{8CA3B9BC-FC3B-C44E-8F1E-F8AE4DEA46D9}"/>
          </ac:inkMkLst>
        </pc:inkChg>
      </pc:sldChg>
      <pc:sldChg chg="addSp">
        <pc:chgData name="Zhang Yifan" userId="c9b86b9a-8bad-4e1d-80e2-8f55c3c19e2c" providerId="ADAL" clId="{0143BFF4-3996-624A-8C2C-985DAA36BF94}" dt="2021-10-26T04:08:50.810" v="374" actId="7634"/>
        <pc:sldMkLst>
          <pc:docMk/>
          <pc:sldMk cId="2128503879" sldId="311"/>
        </pc:sldMkLst>
        <pc:inkChg chg="add">
          <ac:chgData name="Zhang Yifan" userId="c9b86b9a-8bad-4e1d-80e2-8f55c3c19e2c" providerId="ADAL" clId="{0143BFF4-3996-624A-8C2C-985DAA36BF94}" dt="2021-10-26T04:08:50.810" v="374" actId="7634"/>
          <ac:inkMkLst>
            <pc:docMk/>
            <pc:sldMk cId="2128503879" sldId="311"/>
            <ac:inkMk id="4" creationId="{DCD08B0F-DEE7-E048-92FA-F955561E2C92}"/>
          </ac:inkMkLst>
        </pc:inkChg>
      </pc:sldChg>
      <pc:sldChg chg="addSp">
        <pc:chgData name="Zhang Yifan" userId="c9b86b9a-8bad-4e1d-80e2-8f55c3c19e2c" providerId="ADAL" clId="{0143BFF4-3996-624A-8C2C-985DAA36BF94}" dt="2021-10-26T04:08:50.810" v="374" actId="7634"/>
        <pc:sldMkLst>
          <pc:docMk/>
          <pc:sldMk cId="2437973517" sldId="312"/>
        </pc:sldMkLst>
        <pc:inkChg chg="add">
          <ac:chgData name="Zhang Yifan" userId="c9b86b9a-8bad-4e1d-80e2-8f55c3c19e2c" providerId="ADAL" clId="{0143BFF4-3996-624A-8C2C-985DAA36BF94}" dt="2021-10-26T04:08:50.810" v="374" actId="7634"/>
          <ac:inkMkLst>
            <pc:docMk/>
            <pc:sldMk cId="2437973517" sldId="312"/>
            <ac:inkMk id="5" creationId="{F40275FF-973D-4D4D-B33A-7FEF3A9DB6D1}"/>
          </ac:inkMkLst>
        </pc:inkChg>
      </pc:sldChg>
      <pc:sldChg chg="addSp delSp">
        <pc:chgData name="Zhang Yifan" userId="c9b86b9a-8bad-4e1d-80e2-8f55c3c19e2c" providerId="ADAL" clId="{0143BFF4-3996-624A-8C2C-985DAA36BF94}" dt="2021-10-26T04:08:50.810" v="374" actId="7634"/>
        <pc:sldMkLst>
          <pc:docMk/>
          <pc:sldMk cId="1335942770" sldId="313"/>
        </pc:sldMkLst>
        <pc:grpChg chg="add del">
          <ac:chgData name="Zhang Yifan" userId="c9b86b9a-8bad-4e1d-80e2-8f55c3c19e2c" providerId="ADAL" clId="{0143BFF4-3996-624A-8C2C-985DAA36BF94}" dt="2021-10-26T00:07:13.250" v="3"/>
          <ac:grpSpMkLst>
            <pc:docMk/>
            <pc:sldMk cId="1335942770" sldId="313"/>
            <ac:grpSpMk id="7" creationId="{6CB16EA3-5339-B641-8402-AD2724D29C8A}"/>
          </ac:grpSpMkLst>
        </pc:grpChg>
        <pc:grpChg chg="add">
          <ac:chgData name="Zhang Yifan" userId="c9b86b9a-8bad-4e1d-80e2-8f55c3c19e2c" providerId="ADAL" clId="{0143BFF4-3996-624A-8C2C-985DAA36BF94}" dt="2021-10-26T00:07:16.462" v="7"/>
          <ac:grpSpMkLst>
            <pc:docMk/>
            <pc:sldMk cId="1335942770" sldId="313"/>
            <ac:grpSpMk id="10" creationId="{CC3C801D-EE91-024E-AF60-F154E263C441}"/>
          </ac:grpSpMkLst>
        </pc:grpChg>
        <pc:grpChg chg="add del">
          <ac:chgData name="Zhang Yifan" userId="c9b86b9a-8bad-4e1d-80e2-8f55c3c19e2c" providerId="ADAL" clId="{0143BFF4-3996-624A-8C2C-985DAA36BF94}" dt="2021-10-26T00:07:30.642" v="31"/>
          <ac:grpSpMkLst>
            <pc:docMk/>
            <pc:sldMk cId="1335942770" sldId="313"/>
            <ac:grpSpMk id="23" creationId="{0053F7EB-4F72-0C48-BD2F-D26E70297D33}"/>
          </ac:grpSpMkLst>
        </pc:grpChg>
        <pc:grpChg chg="add">
          <ac:chgData name="Zhang Yifan" userId="c9b86b9a-8bad-4e1d-80e2-8f55c3c19e2c" providerId="ADAL" clId="{0143BFF4-3996-624A-8C2C-985DAA36BF94}" dt="2021-10-26T00:07:37.686" v="45"/>
          <ac:grpSpMkLst>
            <pc:docMk/>
            <pc:sldMk cId="1335942770" sldId="313"/>
            <ac:grpSpMk id="36" creationId="{066EBC69-3E63-7F47-9EEF-2B548276D2EE}"/>
          </ac:grpSpMkLst>
        </pc:grpChg>
        <pc:inkChg chg="add del topLvl">
          <ac:chgData name="Zhang Yifan" userId="c9b86b9a-8bad-4e1d-80e2-8f55c3c19e2c" providerId="ADAL" clId="{0143BFF4-3996-624A-8C2C-985DAA36BF94}" dt="2021-10-26T00:07:13.561" v="4"/>
          <ac:inkMkLst>
            <pc:docMk/>
            <pc:sldMk cId="1335942770" sldId="313"/>
            <ac:inkMk id="3" creationId="{648D870C-FE92-5D48-8549-6DF3A933D0C1}"/>
          </ac:inkMkLst>
        </pc:inkChg>
        <pc:inkChg chg="add del topLvl">
          <ac:chgData name="Zhang Yifan" userId="c9b86b9a-8bad-4e1d-80e2-8f55c3c19e2c" providerId="ADAL" clId="{0143BFF4-3996-624A-8C2C-985DAA36BF94}" dt="2021-10-26T00:07:13.250" v="3"/>
          <ac:inkMkLst>
            <pc:docMk/>
            <pc:sldMk cId="1335942770" sldId="313"/>
            <ac:inkMk id="5" creationId="{6833E88B-9369-A744-827D-22D0D5A6E2AD}"/>
          </ac:inkMkLst>
        </pc:inkChg>
        <pc:inkChg chg="add">
          <ac:chgData name="Zhang Yifan" userId="c9b86b9a-8bad-4e1d-80e2-8f55c3c19e2c" providerId="ADAL" clId="{0143BFF4-3996-624A-8C2C-985DAA36BF94}" dt="2021-10-26T00:07:15.374" v="5"/>
          <ac:inkMkLst>
            <pc:docMk/>
            <pc:sldMk cId="1335942770" sldId="313"/>
            <ac:inkMk id="8" creationId="{7B5D3178-EDEC-914E-9429-FED5C65B146C}"/>
          </ac:inkMkLst>
        </pc:inkChg>
        <pc:inkChg chg="add">
          <ac:chgData name="Zhang Yifan" userId="c9b86b9a-8bad-4e1d-80e2-8f55c3c19e2c" providerId="ADAL" clId="{0143BFF4-3996-624A-8C2C-985DAA36BF94}" dt="2021-10-26T00:07:15.922" v="6"/>
          <ac:inkMkLst>
            <pc:docMk/>
            <pc:sldMk cId="1335942770" sldId="313"/>
            <ac:inkMk id="9" creationId="{017AA2AA-4676-0C4F-AD8F-444964989CA3}"/>
          </ac:inkMkLst>
        </pc:inkChg>
        <pc:inkChg chg="add del">
          <ac:chgData name="Zhang Yifan" userId="c9b86b9a-8bad-4e1d-80e2-8f55c3c19e2c" providerId="ADAL" clId="{0143BFF4-3996-624A-8C2C-985DAA36BF94}" dt="2021-10-26T00:07:30.634" v="28"/>
          <ac:inkMkLst>
            <pc:docMk/>
            <pc:sldMk cId="1335942770" sldId="313"/>
            <ac:inkMk id="11" creationId="{1860AADE-00B8-DE47-B90F-141B89914A44}"/>
          </ac:inkMkLst>
        </pc:inkChg>
        <pc:inkChg chg="add del topLvl">
          <ac:chgData name="Zhang Yifan" userId="c9b86b9a-8bad-4e1d-80e2-8f55c3c19e2c" providerId="ADAL" clId="{0143BFF4-3996-624A-8C2C-985DAA36BF94}" dt="2021-10-26T00:07:30.642" v="31"/>
          <ac:inkMkLst>
            <pc:docMk/>
            <pc:sldMk cId="1335942770" sldId="313"/>
            <ac:inkMk id="12" creationId="{351FCA09-88F3-694C-92F1-26C4D83440B0}"/>
          </ac:inkMkLst>
        </pc:inkChg>
        <pc:inkChg chg="add del">
          <ac:chgData name="Zhang Yifan" userId="c9b86b9a-8bad-4e1d-80e2-8f55c3c19e2c" providerId="ADAL" clId="{0143BFF4-3996-624A-8C2C-985DAA36BF94}" dt="2021-10-26T00:07:30.601" v="21"/>
          <ac:inkMkLst>
            <pc:docMk/>
            <pc:sldMk cId="1335942770" sldId="313"/>
            <ac:inkMk id="13" creationId="{039FAE17-61BE-A14C-AB27-A92BE94B0E1D}"/>
          </ac:inkMkLst>
        </pc:inkChg>
        <pc:inkChg chg="add del">
          <ac:chgData name="Zhang Yifan" userId="c9b86b9a-8bad-4e1d-80e2-8f55c3c19e2c" providerId="ADAL" clId="{0143BFF4-3996-624A-8C2C-985DAA36BF94}" dt="2021-10-26T00:07:30.631" v="27"/>
          <ac:inkMkLst>
            <pc:docMk/>
            <pc:sldMk cId="1335942770" sldId="313"/>
            <ac:inkMk id="14" creationId="{5032913A-470D-FF4A-8806-621263E324B6}"/>
          </ac:inkMkLst>
        </pc:inkChg>
        <pc:inkChg chg="add del topLvl">
          <ac:chgData name="Zhang Yifan" userId="c9b86b9a-8bad-4e1d-80e2-8f55c3c19e2c" providerId="ADAL" clId="{0143BFF4-3996-624A-8C2C-985DAA36BF94}" dt="2021-10-26T00:07:30.647" v="32"/>
          <ac:inkMkLst>
            <pc:docMk/>
            <pc:sldMk cId="1335942770" sldId="313"/>
            <ac:inkMk id="15" creationId="{8FBF3C2B-0373-764E-9527-E430AAFABE99}"/>
          </ac:inkMkLst>
        </pc:inkChg>
        <pc:inkChg chg="add del">
          <ac:chgData name="Zhang Yifan" userId="c9b86b9a-8bad-4e1d-80e2-8f55c3c19e2c" providerId="ADAL" clId="{0143BFF4-3996-624A-8C2C-985DAA36BF94}" dt="2021-10-26T00:07:30.617" v="23"/>
          <ac:inkMkLst>
            <pc:docMk/>
            <pc:sldMk cId="1335942770" sldId="313"/>
            <ac:inkMk id="16" creationId="{673D394C-6C0D-1745-9292-5CBC187FFDF7}"/>
          </ac:inkMkLst>
        </pc:inkChg>
        <pc:inkChg chg="add del">
          <ac:chgData name="Zhang Yifan" userId="c9b86b9a-8bad-4e1d-80e2-8f55c3c19e2c" providerId="ADAL" clId="{0143BFF4-3996-624A-8C2C-985DAA36BF94}" dt="2021-10-26T00:07:30.611" v="22"/>
          <ac:inkMkLst>
            <pc:docMk/>
            <pc:sldMk cId="1335942770" sldId="313"/>
            <ac:inkMk id="17" creationId="{9FE2AD40-7062-6748-85F8-3F9BCEE7407C}"/>
          </ac:inkMkLst>
        </pc:inkChg>
        <pc:inkChg chg="add del">
          <ac:chgData name="Zhang Yifan" userId="c9b86b9a-8bad-4e1d-80e2-8f55c3c19e2c" providerId="ADAL" clId="{0143BFF4-3996-624A-8C2C-985DAA36BF94}" dt="2021-10-26T00:07:30.637" v="29"/>
          <ac:inkMkLst>
            <pc:docMk/>
            <pc:sldMk cId="1335942770" sldId="313"/>
            <ac:inkMk id="18" creationId="{C0E860DE-66E6-FD47-A2C6-7D091FFE6C41}"/>
          </ac:inkMkLst>
        </pc:inkChg>
        <pc:inkChg chg="add del">
          <ac:chgData name="Zhang Yifan" userId="c9b86b9a-8bad-4e1d-80e2-8f55c3c19e2c" providerId="ADAL" clId="{0143BFF4-3996-624A-8C2C-985DAA36BF94}" dt="2021-10-26T00:07:30.621" v="24"/>
          <ac:inkMkLst>
            <pc:docMk/>
            <pc:sldMk cId="1335942770" sldId="313"/>
            <ac:inkMk id="19" creationId="{6006FF79-FCD3-0A4C-80FC-FAE764FBD631}"/>
          </ac:inkMkLst>
        </pc:inkChg>
        <pc:inkChg chg="add del">
          <ac:chgData name="Zhang Yifan" userId="c9b86b9a-8bad-4e1d-80e2-8f55c3c19e2c" providerId="ADAL" clId="{0143BFF4-3996-624A-8C2C-985DAA36BF94}" dt="2021-10-26T00:07:30.628" v="26"/>
          <ac:inkMkLst>
            <pc:docMk/>
            <pc:sldMk cId="1335942770" sldId="313"/>
            <ac:inkMk id="20" creationId="{805503E2-B7E2-AA4B-9463-E2CE4164700A}"/>
          </ac:inkMkLst>
        </pc:inkChg>
        <pc:inkChg chg="add del">
          <ac:chgData name="Zhang Yifan" userId="c9b86b9a-8bad-4e1d-80e2-8f55c3c19e2c" providerId="ADAL" clId="{0143BFF4-3996-624A-8C2C-985DAA36BF94}" dt="2021-10-26T00:07:30.625" v="25"/>
          <ac:inkMkLst>
            <pc:docMk/>
            <pc:sldMk cId="1335942770" sldId="313"/>
            <ac:inkMk id="21" creationId="{AB447888-9A2E-CA4B-A9A5-739D6B59D47B}"/>
          </ac:inkMkLst>
        </pc:inkChg>
        <pc:inkChg chg="add del">
          <ac:chgData name="Zhang Yifan" userId="c9b86b9a-8bad-4e1d-80e2-8f55c3c19e2c" providerId="ADAL" clId="{0143BFF4-3996-624A-8C2C-985DAA36BF94}" dt="2021-10-26T00:07:30.640" v="30"/>
          <ac:inkMkLst>
            <pc:docMk/>
            <pc:sldMk cId="1335942770" sldId="313"/>
            <ac:inkMk id="22" creationId="{FC302F8E-DB39-0E4D-BB64-F53BF48C9009}"/>
          </ac:inkMkLst>
        </pc:inkChg>
        <pc:inkChg chg="add">
          <ac:chgData name="Zhang Yifan" userId="c9b86b9a-8bad-4e1d-80e2-8f55c3c19e2c" providerId="ADAL" clId="{0143BFF4-3996-624A-8C2C-985DAA36BF94}" dt="2021-10-26T00:07:32.883" v="33"/>
          <ac:inkMkLst>
            <pc:docMk/>
            <pc:sldMk cId="1335942770" sldId="313"/>
            <ac:inkMk id="24" creationId="{B61B08FE-1AB4-AC4F-BBEF-49004B106E9C}"/>
          </ac:inkMkLst>
        </pc:inkChg>
        <pc:inkChg chg="add">
          <ac:chgData name="Zhang Yifan" userId="c9b86b9a-8bad-4e1d-80e2-8f55c3c19e2c" providerId="ADAL" clId="{0143BFF4-3996-624A-8C2C-985DAA36BF94}" dt="2021-10-26T00:07:33.119" v="34"/>
          <ac:inkMkLst>
            <pc:docMk/>
            <pc:sldMk cId="1335942770" sldId="313"/>
            <ac:inkMk id="25" creationId="{D3149102-4381-EA4F-AA13-66B77A7CBBF2}"/>
          </ac:inkMkLst>
        </pc:inkChg>
        <pc:inkChg chg="add">
          <ac:chgData name="Zhang Yifan" userId="c9b86b9a-8bad-4e1d-80e2-8f55c3c19e2c" providerId="ADAL" clId="{0143BFF4-3996-624A-8C2C-985DAA36BF94}" dt="2021-10-26T00:07:33.505" v="35"/>
          <ac:inkMkLst>
            <pc:docMk/>
            <pc:sldMk cId="1335942770" sldId="313"/>
            <ac:inkMk id="26" creationId="{DE72F464-33BF-B44C-BE0C-1517BCC1D609}"/>
          </ac:inkMkLst>
        </pc:inkChg>
        <pc:inkChg chg="add">
          <ac:chgData name="Zhang Yifan" userId="c9b86b9a-8bad-4e1d-80e2-8f55c3c19e2c" providerId="ADAL" clId="{0143BFF4-3996-624A-8C2C-985DAA36BF94}" dt="2021-10-26T00:07:33.798" v="36"/>
          <ac:inkMkLst>
            <pc:docMk/>
            <pc:sldMk cId="1335942770" sldId="313"/>
            <ac:inkMk id="27" creationId="{0C331E36-F8B3-C54A-ACCE-FC26D9B03830}"/>
          </ac:inkMkLst>
        </pc:inkChg>
        <pc:inkChg chg="add">
          <ac:chgData name="Zhang Yifan" userId="c9b86b9a-8bad-4e1d-80e2-8f55c3c19e2c" providerId="ADAL" clId="{0143BFF4-3996-624A-8C2C-985DAA36BF94}" dt="2021-10-26T00:07:34.251" v="37"/>
          <ac:inkMkLst>
            <pc:docMk/>
            <pc:sldMk cId="1335942770" sldId="313"/>
            <ac:inkMk id="28" creationId="{71F75A75-4DA3-2D41-9E57-8BF56C625F97}"/>
          </ac:inkMkLst>
        </pc:inkChg>
        <pc:inkChg chg="add">
          <ac:chgData name="Zhang Yifan" userId="c9b86b9a-8bad-4e1d-80e2-8f55c3c19e2c" providerId="ADAL" clId="{0143BFF4-3996-624A-8C2C-985DAA36BF94}" dt="2021-10-26T00:07:35.028" v="38"/>
          <ac:inkMkLst>
            <pc:docMk/>
            <pc:sldMk cId="1335942770" sldId="313"/>
            <ac:inkMk id="29" creationId="{4EF2E282-1018-5C46-9ED6-32DC6A50E8F1}"/>
          </ac:inkMkLst>
        </pc:inkChg>
        <pc:inkChg chg="add">
          <ac:chgData name="Zhang Yifan" userId="c9b86b9a-8bad-4e1d-80e2-8f55c3c19e2c" providerId="ADAL" clId="{0143BFF4-3996-624A-8C2C-985DAA36BF94}" dt="2021-10-26T00:07:35.581" v="39"/>
          <ac:inkMkLst>
            <pc:docMk/>
            <pc:sldMk cId="1335942770" sldId="313"/>
            <ac:inkMk id="30" creationId="{A81B4225-91F2-5C4A-B790-D4C81D346B29}"/>
          </ac:inkMkLst>
        </pc:inkChg>
        <pc:inkChg chg="add">
          <ac:chgData name="Zhang Yifan" userId="c9b86b9a-8bad-4e1d-80e2-8f55c3c19e2c" providerId="ADAL" clId="{0143BFF4-3996-624A-8C2C-985DAA36BF94}" dt="2021-10-26T00:07:35.735" v="40"/>
          <ac:inkMkLst>
            <pc:docMk/>
            <pc:sldMk cId="1335942770" sldId="313"/>
            <ac:inkMk id="31" creationId="{D8CCAC5C-7050-734A-9F21-77F53D6BE119}"/>
          </ac:inkMkLst>
        </pc:inkChg>
        <pc:inkChg chg="add">
          <ac:chgData name="Zhang Yifan" userId="c9b86b9a-8bad-4e1d-80e2-8f55c3c19e2c" providerId="ADAL" clId="{0143BFF4-3996-624A-8C2C-985DAA36BF94}" dt="2021-10-26T00:07:35.964" v="41"/>
          <ac:inkMkLst>
            <pc:docMk/>
            <pc:sldMk cId="1335942770" sldId="313"/>
            <ac:inkMk id="32" creationId="{A90C0487-8BE3-8E4C-9F5B-2388E8C71B50}"/>
          </ac:inkMkLst>
        </pc:inkChg>
        <pc:inkChg chg="add">
          <ac:chgData name="Zhang Yifan" userId="c9b86b9a-8bad-4e1d-80e2-8f55c3c19e2c" providerId="ADAL" clId="{0143BFF4-3996-624A-8C2C-985DAA36BF94}" dt="2021-10-26T00:07:36.301" v="42"/>
          <ac:inkMkLst>
            <pc:docMk/>
            <pc:sldMk cId="1335942770" sldId="313"/>
            <ac:inkMk id="33" creationId="{BDC46D91-50A7-694D-9B8A-17A0E3EED71C}"/>
          </ac:inkMkLst>
        </pc:inkChg>
        <pc:inkChg chg="add">
          <ac:chgData name="Zhang Yifan" userId="c9b86b9a-8bad-4e1d-80e2-8f55c3c19e2c" providerId="ADAL" clId="{0143BFF4-3996-624A-8C2C-985DAA36BF94}" dt="2021-10-26T00:07:36.770" v="43"/>
          <ac:inkMkLst>
            <pc:docMk/>
            <pc:sldMk cId="1335942770" sldId="313"/>
            <ac:inkMk id="34" creationId="{3EF6A549-1741-FC44-A169-2608FA86E335}"/>
          </ac:inkMkLst>
        </pc:inkChg>
        <pc:inkChg chg="add">
          <ac:chgData name="Zhang Yifan" userId="c9b86b9a-8bad-4e1d-80e2-8f55c3c19e2c" providerId="ADAL" clId="{0143BFF4-3996-624A-8C2C-985DAA36BF94}" dt="2021-10-26T00:07:37.114" v="44"/>
          <ac:inkMkLst>
            <pc:docMk/>
            <pc:sldMk cId="1335942770" sldId="313"/>
            <ac:inkMk id="35" creationId="{A9BCD0B8-59E8-CA47-B73C-0FEECDD2E713}"/>
          </ac:inkMkLst>
        </pc:inkChg>
        <pc:inkChg chg="add">
          <ac:chgData name="Zhang Yifan" userId="c9b86b9a-8bad-4e1d-80e2-8f55c3c19e2c" providerId="ADAL" clId="{0143BFF4-3996-624A-8C2C-985DAA36BF94}" dt="2021-10-26T04:08:50.810" v="374" actId="7634"/>
          <ac:inkMkLst>
            <pc:docMk/>
            <pc:sldMk cId="1335942770" sldId="313"/>
            <ac:inkMk id="37" creationId="{F9D36F63-D897-264D-A3D0-76D6382A2850}"/>
          </ac:inkMkLst>
        </pc:inkChg>
      </pc:sldChg>
      <pc:sldChg chg="addSp delSp">
        <pc:chgData name="Zhang Yifan" userId="c9b86b9a-8bad-4e1d-80e2-8f55c3c19e2c" providerId="ADAL" clId="{0143BFF4-3996-624A-8C2C-985DAA36BF94}" dt="2021-10-26T04:08:50.810" v="374" actId="7634"/>
        <pc:sldMkLst>
          <pc:docMk/>
          <pc:sldMk cId="2816427002" sldId="314"/>
        </pc:sldMkLst>
        <pc:grpChg chg="add">
          <ac:chgData name="Zhang Yifan" userId="c9b86b9a-8bad-4e1d-80e2-8f55c3c19e2c" providerId="ADAL" clId="{0143BFF4-3996-624A-8C2C-985DAA36BF94}" dt="2021-10-26T00:08:48.347" v="56"/>
          <ac:grpSpMkLst>
            <pc:docMk/>
            <pc:sldMk cId="2816427002" sldId="314"/>
            <ac:grpSpMk id="15" creationId="{891837DA-5A8A-D743-A96C-4DBC9D3C8F2E}"/>
          </ac:grpSpMkLst>
        </pc:grpChg>
        <pc:grpChg chg="add">
          <ac:chgData name="Zhang Yifan" userId="c9b86b9a-8bad-4e1d-80e2-8f55c3c19e2c" providerId="ADAL" clId="{0143BFF4-3996-624A-8C2C-985DAA36BF94}" dt="2021-10-26T00:12:40.937" v="99"/>
          <ac:grpSpMkLst>
            <pc:docMk/>
            <pc:sldMk cId="2816427002" sldId="314"/>
            <ac:grpSpMk id="18" creationId="{9FBF830C-DF4C-5C40-819A-45D84C805723}"/>
          </ac:grpSpMkLst>
        </pc:grpChg>
        <pc:grpChg chg="add del">
          <ac:chgData name="Zhang Yifan" userId="c9b86b9a-8bad-4e1d-80e2-8f55c3c19e2c" providerId="ADAL" clId="{0143BFF4-3996-624A-8C2C-985DAA36BF94}" dt="2021-10-26T00:09:09.956" v="60"/>
          <ac:grpSpMkLst>
            <pc:docMk/>
            <pc:sldMk cId="2816427002" sldId="314"/>
            <ac:grpSpMk id="18" creationId="{BC48CA5B-F066-DD40-90FA-107E2A77C6AF}"/>
          </ac:grpSpMkLst>
        </pc:grpChg>
        <pc:grpChg chg="add">
          <ac:chgData name="Zhang Yifan" userId="c9b86b9a-8bad-4e1d-80e2-8f55c3c19e2c" providerId="ADAL" clId="{0143BFF4-3996-624A-8C2C-985DAA36BF94}" dt="2021-10-26T00:09:13.555" v="64"/>
          <ac:grpSpMkLst>
            <pc:docMk/>
            <pc:sldMk cId="2816427002" sldId="314"/>
            <ac:grpSpMk id="21" creationId="{7C3776F4-FCEC-6E43-857B-7B23355CBC5B}"/>
          </ac:grpSpMkLst>
        </pc:grpChg>
        <pc:grpChg chg="add">
          <ac:chgData name="Zhang Yifan" userId="c9b86b9a-8bad-4e1d-80e2-8f55c3c19e2c" providerId="ADAL" clId="{0143BFF4-3996-624A-8C2C-985DAA36BF94}" dt="2021-10-26T00:12:44.520" v="102"/>
          <ac:grpSpMkLst>
            <pc:docMk/>
            <pc:sldMk cId="2816427002" sldId="314"/>
            <ac:grpSpMk id="26" creationId="{965F83A3-4997-1E40-951F-5D27ECBE103A}"/>
          </ac:grpSpMkLst>
        </pc:grpChg>
        <pc:inkChg chg="add">
          <ac:chgData name="Zhang Yifan" userId="c9b86b9a-8bad-4e1d-80e2-8f55c3c19e2c" providerId="ADAL" clId="{0143BFF4-3996-624A-8C2C-985DAA36BF94}" dt="2021-10-26T00:08:43.972" v="46"/>
          <ac:inkMkLst>
            <pc:docMk/>
            <pc:sldMk cId="2816427002" sldId="314"/>
            <ac:inkMk id="3" creationId="{E453FF20-57C1-0F4C-B417-4CC2CF8221DC}"/>
          </ac:inkMkLst>
        </pc:inkChg>
        <pc:inkChg chg="add">
          <ac:chgData name="Zhang Yifan" userId="c9b86b9a-8bad-4e1d-80e2-8f55c3c19e2c" providerId="ADAL" clId="{0143BFF4-3996-624A-8C2C-985DAA36BF94}" dt="2021-10-26T00:08:44.392" v="47"/>
          <ac:inkMkLst>
            <pc:docMk/>
            <pc:sldMk cId="2816427002" sldId="314"/>
            <ac:inkMk id="5" creationId="{120473E5-1BAA-DF4C-AB40-94DC30EDD807}"/>
          </ac:inkMkLst>
        </pc:inkChg>
        <pc:inkChg chg="add">
          <ac:chgData name="Zhang Yifan" userId="c9b86b9a-8bad-4e1d-80e2-8f55c3c19e2c" providerId="ADAL" clId="{0143BFF4-3996-624A-8C2C-985DAA36BF94}" dt="2021-10-26T00:08:44.870" v="48"/>
          <ac:inkMkLst>
            <pc:docMk/>
            <pc:sldMk cId="2816427002" sldId="314"/>
            <ac:inkMk id="7" creationId="{AD7F9E44-2B77-CF43-8AF6-89CBFB1474BF}"/>
          </ac:inkMkLst>
        </pc:inkChg>
        <pc:inkChg chg="add">
          <ac:chgData name="Zhang Yifan" userId="c9b86b9a-8bad-4e1d-80e2-8f55c3c19e2c" providerId="ADAL" clId="{0143BFF4-3996-624A-8C2C-985DAA36BF94}" dt="2021-10-26T00:08:45.220" v="49"/>
          <ac:inkMkLst>
            <pc:docMk/>
            <pc:sldMk cId="2816427002" sldId="314"/>
            <ac:inkMk id="8" creationId="{C8FFFF77-4222-FE47-8B5D-6903F9A35A46}"/>
          </ac:inkMkLst>
        </pc:inkChg>
        <pc:inkChg chg="add">
          <ac:chgData name="Zhang Yifan" userId="c9b86b9a-8bad-4e1d-80e2-8f55c3c19e2c" providerId="ADAL" clId="{0143BFF4-3996-624A-8C2C-985DAA36BF94}" dt="2021-10-26T00:08:45.678" v="50"/>
          <ac:inkMkLst>
            <pc:docMk/>
            <pc:sldMk cId="2816427002" sldId="314"/>
            <ac:inkMk id="9" creationId="{87AEE5A4-C032-1645-AECD-32174EAE1F99}"/>
          </ac:inkMkLst>
        </pc:inkChg>
        <pc:inkChg chg="add">
          <ac:chgData name="Zhang Yifan" userId="c9b86b9a-8bad-4e1d-80e2-8f55c3c19e2c" providerId="ADAL" clId="{0143BFF4-3996-624A-8C2C-985DAA36BF94}" dt="2021-10-26T00:08:46.663" v="51"/>
          <ac:inkMkLst>
            <pc:docMk/>
            <pc:sldMk cId="2816427002" sldId="314"/>
            <ac:inkMk id="10" creationId="{A1966E4B-1D9F-CA41-8671-6B64C9DA8D88}"/>
          </ac:inkMkLst>
        </pc:inkChg>
        <pc:inkChg chg="add">
          <ac:chgData name="Zhang Yifan" userId="c9b86b9a-8bad-4e1d-80e2-8f55c3c19e2c" providerId="ADAL" clId="{0143BFF4-3996-624A-8C2C-985DAA36BF94}" dt="2021-10-26T00:08:46.864" v="52"/>
          <ac:inkMkLst>
            <pc:docMk/>
            <pc:sldMk cId="2816427002" sldId="314"/>
            <ac:inkMk id="11" creationId="{ACB134DF-1461-7C4E-8C85-9E280B2704CB}"/>
          </ac:inkMkLst>
        </pc:inkChg>
        <pc:inkChg chg="add">
          <ac:chgData name="Zhang Yifan" userId="c9b86b9a-8bad-4e1d-80e2-8f55c3c19e2c" providerId="ADAL" clId="{0143BFF4-3996-624A-8C2C-985DAA36BF94}" dt="2021-10-26T00:08:47.065" v="53"/>
          <ac:inkMkLst>
            <pc:docMk/>
            <pc:sldMk cId="2816427002" sldId="314"/>
            <ac:inkMk id="12" creationId="{2048F05A-CE16-0344-BC83-5EEF7A16BB00}"/>
          </ac:inkMkLst>
        </pc:inkChg>
        <pc:inkChg chg="add">
          <ac:chgData name="Zhang Yifan" userId="c9b86b9a-8bad-4e1d-80e2-8f55c3c19e2c" providerId="ADAL" clId="{0143BFF4-3996-624A-8C2C-985DAA36BF94}" dt="2021-10-26T00:08:47.403" v="54"/>
          <ac:inkMkLst>
            <pc:docMk/>
            <pc:sldMk cId="2816427002" sldId="314"/>
            <ac:inkMk id="13" creationId="{E3D0610C-E0DA-0142-AB58-D20682E1F14C}"/>
          </ac:inkMkLst>
        </pc:inkChg>
        <pc:inkChg chg="add">
          <ac:chgData name="Zhang Yifan" userId="c9b86b9a-8bad-4e1d-80e2-8f55c3c19e2c" providerId="ADAL" clId="{0143BFF4-3996-624A-8C2C-985DAA36BF94}" dt="2021-10-26T00:08:47.769" v="55"/>
          <ac:inkMkLst>
            <pc:docMk/>
            <pc:sldMk cId="2816427002" sldId="314"/>
            <ac:inkMk id="14" creationId="{09AD067C-6D05-DC41-96DF-4C1B7D890DBE}"/>
          </ac:inkMkLst>
        </pc:inkChg>
        <pc:inkChg chg="add">
          <ac:chgData name="Zhang Yifan" userId="c9b86b9a-8bad-4e1d-80e2-8f55c3c19e2c" providerId="ADAL" clId="{0143BFF4-3996-624A-8C2C-985DAA36BF94}" dt="2021-10-26T00:12:39.240" v="97"/>
          <ac:inkMkLst>
            <pc:docMk/>
            <pc:sldMk cId="2816427002" sldId="314"/>
            <ac:inkMk id="16" creationId="{3D1D46EB-FF17-654B-A135-EF232A26C4B1}"/>
          </ac:inkMkLst>
        </pc:inkChg>
        <pc:inkChg chg="add del topLvl">
          <ac:chgData name="Zhang Yifan" userId="c9b86b9a-8bad-4e1d-80e2-8f55c3c19e2c" providerId="ADAL" clId="{0143BFF4-3996-624A-8C2C-985DAA36BF94}" dt="2021-10-26T00:09:10.387" v="61"/>
          <ac:inkMkLst>
            <pc:docMk/>
            <pc:sldMk cId="2816427002" sldId="314"/>
            <ac:inkMk id="16" creationId="{876F71B8-4C93-F146-B37B-614981DA435E}"/>
          </ac:inkMkLst>
        </pc:inkChg>
        <pc:inkChg chg="add del topLvl">
          <ac:chgData name="Zhang Yifan" userId="c9b86b9a-8bad-4e1d-80e2-8f55c3c19e2c" providerId="ADAL" clId="{0143BFF4-3996-624A-8C2C-985DAA36BF94}" dt="2021-10-26T00:09:09.956" v="60"/>
          <ac:inkMkLst>
            <pc:docMk/>
            <pc:sldMk cId="2816427002" sldId="314"/>
            <ac:inkMk id="17" creationId="{BB60CEFC-C474-774A-B6BE-EE956EDFC052}"/>
          </ac:inkMkLst>
        </pc:inkChg>
        <pc:inkChg chg="add">
          <ac:chgData name="Zhang Yifan" userId="c9b86b9a-8bad-4e1d-80e2-8f55c3c19e2c" providerId="ADAL" clId="{0143BFF4-3996-624A-8C2C-985DAA36BF94}" dt="2021-10-26T00:12:40.362" v="98"/>
          <ac:inkMkLst>
            <pc:docMk/>
            <pc:sldMk cId="2816427002" sldId="314"/>
            <ac:inkMk id="17" creationId="{DB64123E-5EE8-4E42-8902-F1630D46509F}"/>
          </ac:inkMkLst>
        </pc:inkChg>
        <pc:inkChg chg="add">
          <ac:chgData name="Zhang Yifan" userId="c9b86b9a-8bad-4e1d-80e2-8f55c3c19e2c" providerId="ADAL" clId="{0143BFF4-3996-624A-8C2C-985DAA36BF94}" dt="2021-10-26T00:09:11.979" v="62"/>
          <ac:inkMkLst>
            <pc:docMk/>
            <pc:sldMk cId="2816427002" sldId="314"/>
            <ac:inkMk id="19" creationId="{9155C7A8-E92E-1C41-82B4-5533C18ADB42}"/>
          </ac:inkMkLst>
        </pc:inkChg>
        <pc:inkChg chg="add">
          <ac:chgData name="Zhang Yifan" userId="c9b86b9a-8bad-4e1d-80e2-8f55c3c19e2c" providerId="ADAL" clId="{0143BFF4-3996-624A-8C2C-985DAA36BF94}" dt="2021-10-26T00:09:12.550" v="63"/>
          <ac:inkMkLst>
            <pc:docMk/>
            <pc:sldMk cId="2816427002" sldId="314"/>
            <ac:inkMk id="20" creationId="{BB379770-5B36-FA4D-BB3C-8AA88C402CEB}"/>
          </ac:inkMkLst>
        </pc:inkChg>
        <pc:inkChg chg="add">
          <ac:chgData name="Zhang Yifan" userId="c9b86b9a-8bad-4e1d-80e2-8f55c3c19e2c" providerId="ADAL" clId="{0143BFF4-3996-624A-8C2C-985DAA36BF94}" dt="2021-10-26T00:09:14.721" v="65"/>
          <ac:inkMkLst>
            <pc:docMk/>
            <pc:sldMk cId="2816427002" sldId="314"/>
            <ac:inkMk id="22" creationId="{DC10BC35-939E-364F-8186-E549D2E9C9A0}"/>
          </ac:inkMkLst>
        </pc:inkChg>
        <pc:inkChg chg="add">
          <ac:chgData name="Zhang Yifan" userId="c9b86b9a-8bad-4e1d-80e2-8f55c3c19e2c" providerId="ADAL" clId="{0143BFF4-3996-624A-8C2C-985DAA36BF94}" dt="2021-10-26T00:12:42.166" v="100"/>
          <ac:inkMkLst>
            <pc:docMk/>
            <pc:sldMk cId="2816427002" sldId="314"/>
            <ac:inkMk id="24" creationId="{8B506AB5-18DF-084B-AC90-7289AEC8D614}"/>
          </ac:inkMkLst>
        </pc:inkChg>
        <pc:inkChg chg="add">
          <ac:chgData name="Zhang Yifan" userId="c9b86b9a-8bad-4e1d-80e2-8f55c3c19e2c" providerId="ADAL" clId="{0143BFF4-3996-624A-8C2C-985DAA36BF94}" dt="2021-10-26T00:12:43.945" v="101"/>
          <ac:inkMkLst>
            <pc:docMk/>
            <pc:sldMk cId="2816427002" sldId="314"/>
            <ac:inkMk id="25" creationId="{6264685E-A46E-AA44-BF21-1E1F30ADF3B0}"/>
          </ac:inkMkLst>
        </pc:inkChg>
        <pc:inkChg chg="add">
          <ac:chgData name="Zhang Yifan" userId="c9b86b9a-8bad-4e1d-80e2-8f55c3c19e2c" providerId="ADAL" clId="{0143BFF4-3996-624A-8C2C-985DAA36BF94}" dt="2021-10-26T04:08:50.810" v="374" actId="7634"/>
          <ac:inkMkLst>
            <pc:docMk/>
            <pc:sldMk cId="2816427002" sldId="314"/>
            <ac:inkMk id="27" creationId="{B94F5D87-A852-614F-A07A-81F2F1BBD676}"/>
          </ac:inkMkLst>
        </pc:inkChg>
      </pc:sldChg>
      <pc:sldChg chg="addSp delSp">
        <pc:chgData name="Zhang Yifan" userId="c9b86b9a-8bad-4e1d-80e2-8f55c3c19e2c" providerId="ADAL" clId="{0143BFF4-3996-624A-8C2C-985DAA36BF94}" dt="2021-10-26T04:08:50.810" v="374" actId="7634"/>
        <pc:sldMkLst>
          <pc:docMk/>
          <pc:sldMk cId="2509186408" sldId="315"/>
        </pc:sldMkLst>
        <pc:grpChg chg="add">
          <ac:chgData name="Zhang Yifan" userId="c9b86b9a-8bad-4e1d-80e2-8f55c3c19e2c" providerId="ADAL" clId="{0143BFF4-3996-624A-8C2C-985DAA36BF94}" dt="2021-10-26T00:10:55.744" v="68"/>
          <ac:grpSpMkLst>
            <pc:docMk/>
            <pc:sldMk cId="2509186408" sldId="315"/>
            <ac:grpSpMk id="7" creationId="{0D84A532-9FF5-9344-AF6F-949C641D6277}"/>
          </ac:grpSpMkLst>
        </pc:grpChg>
        <pc:grpChg chg="add del">
          <ac:chgData name="Zhang Yifan" userId="c9b86b9a-8bad-4e1d-80e2-8f55c3c19e2c" providerId="ADAL" clId="{0143BFF4-3996-624A-8C2C-985DAA36BF94}" dt="2021-10-26T00:12:32.590" v="94"/>
          <ac:grpSpMkLst>
            <pc:docMk/>
            <pc:sldMk cId="2509186408" sldId="315"/>
            <ac:grpSpMk id="12" creationId="{7FE6B305-670D-D74B-99DA-1C5C47898AE1}"/>
          </ac:grpSpMkLst>
        </pc:grpChg>
        <pc:inkChg chg="add">
          <ac:chgData name="Zhang Yifan" userId="c9b86b9a-8bad-4e1d-80e2-8f55c3c19e2c" providerId="ADAL" clId="{0143BFF4-3996-624A-8C2C-985DAA36BF94}" dt="2021-10-26T00:10:54.092" v="66"/>
          <ac:inkMkLst>
            <pc:docMk/>
            <pc:sldMk cId="2509186408" sldId="315"/>
            <ac:inkMk id="3" creationId="{C8B8687B-5DE9-854C-BBB1-6390624E9BFE}"/>
          </ac:inkMkLst>
        </pc:inkChg>
        <pc:inkChg chg="add">
          <ac:chgData name="Zhang Yifan" userId="c9b86b9a-8bad-4e1d-80e2-8f55c3c19e2c" providerId="ADAL" clId="{0143BFF4-3996-624A-8C2C-985DAA36BF94}" dt="2021-10-26T00:10:54.794" v="67"/>
          <ac:inkMkLst>
            <pc:docMk/>
            <pc:sldMk cId="2509186408" sldId="315"/>
            <ac:inkMk id="5" creationId="{3FBD5EE4-FF9D-154F-9E76-6240940F2E15}"/>
          </ac:inkMkLst>
        </pc:inkChg>
        <pc:inkChg chg="add">
          <ac:chgData name="Zhang Yifan" userId="c9b86b9a-8bad-4e1d-80e2-8f55c3c19e2c" providerId="ADAL" clId="{0143BFF4-3996-624A-8C2C-985DAA36BF94}" dt="2021-10-26T00:10:56.821" v="69"/>
          <ac:inkMkLst>
            <pc:docMk/>
            <pc:sldMk cId="2509186408" sldId="315"/>
            <ac:inkMk id="8" creationId="{5493AF92-82AC-3545-B7C7-93CE28F86961}"/>
          </ac:inkMkLst>
        </pc:inkChg>
        <pc:inkChg chg="add del">
          <ac:chgData name="Zhang Yifan" userId="c9b86b9a-8bad-4e1d-80e2-8f55c3c19e2c" providerId="ADAL" clId="{0143BFF4-3996-624A-8C2C-985DAA36BF94}" dt="2021-10-26T00:12:32.595" v="95"/>
          <ac:inkMkLst>
            <pc:docMk/>
            <pc:sldMk cId="2509186408" sldId="315"/>
            <ac:inkMk id="9" creationId="{AA0B4C5F-1528-E24C-BBEB-8C8082E3D3B8}"/>
          </ac:inkMkLst>
        </pc:inkChg>
        <pc:inkChg chg="add del topLvl">
          <ac:chgData name="Zhang Yifan" userId="c9b86b9a-8bad-4e1d-80e2-8f55c3c19e2c" providerId="ADAL" clId="{0143BFF4-3996-624A-8C2C-985DAA36BF94}" dt="2021-10-26T00:12:32.590" v="94"/>
          <ac:inkMkLst>
            <pc:docMk/>
            <pc:sldMk cId="2509186408" sldId="315"/>
            <ac:inkMk id="10" creationId="{132DCA34-C2A8-4E4A-8820-9F4FC6FAE883}"/>
          </ac:inkMkLst>
        </pc:inkChg>
        <pc:inkChg chg="add del topLvl">
          <ac:chgData name="Zhang Yifan" userId="c9b86b9a-8bad-4e1d-80e2-8f55c3c19e2c" providerId="ADAL" clId="{0143BFF4-3996-624A-8C2C-985DAA36BF94}" dt="2021-10-26T00:12:32.599" v="96"/>
          <ac:inkMkLst>
            <pc:docMk/>
            <pc:sldMk cId="2509186408" sldId="315"/>
            <ac:inkMk id="11" creationId="{2903B5E2-FA60-6A48-AF4E-24DD850041B9}"/>
          </ac:inkMkLst>
        </pc:inkChg>
        <pc:inkChg chg="add del">
          <ac:chgData name="Zhang Yifan" userId="c9b86b9a-8bad-4e1d-80e2-8f55c3c19e2c" providerId="ADAL" clId="{0143BFF4-3996-624A-8C2C-985DAA36BF94}" dt="2021-10-26T00:12:32.579" v="93"/>
          <ac:inkMkLst>
            <pc:docMk/>
            <pc:sldMk cId="2509186408" sldId="315"/>
            <ac:inkMk id="13" creationId="{805F72A4-7DE2-C948-B75B-71540255BDE2}"/>
          </ac:inkMkLst>
        </pc:inkChg>
        <pc:inkChg chg="add">
          <ac:chgData name="Zhang Yifan" userId="c9b86b9a-8bad-4e1d-80e2-8f55c3c19e2c" providerId="ADAL" clId="{0143BFF4-3996-624A-8C2C-985DAA36BF94}" dt="2021-10-26T04:08:50.810" v="374" actId="7634"/>
          <ac:inkMkLst>
            <pc:docMk/>
            <pc:sldMk cId="2509186408" sldId="315"/>
            <ac:inkMk id="14" creationId="{EDE49D7C-6B67-ED45-BE08-62FF141DE896}"/>
          </ac:inkMkLst>
        </pc:inkChg>
      </pc:sldChg>
      <pc:sldChg chg="addSp">
        <pc:chgData name="Zhang Yifan" userId="c9b86b9a-8bad-4e1d-80e2-8f55c3c19e2c" providerId="ADAL" clId="{0143BFF4-3996-624A-8C2C-985DAA36BF94}" dt="2021-10-26T04:08:50.810" v="374" actId="7634"/>
        <pc:sldMkLst>
          <pc:docMk/>
          <pc:sldMk cId="576496142" sldId="316"/>
        </pc:sldMkLst>
        <pc:inkChg chg="add">
          <ac:chgData name="Zhang Yifan" userId="c9b86b9a-8bad-4e1d-80e2-8f55c3c19e2c" providerId="ADAL" clId="{0143BFF4-3996-624A-8C2C-985DAA36BF94}" dt="2021-10-26T04:08:50.810" v="374" actId="7634"/>
          <ac:inkMkLst>
            <pc:docMk/>
            <pc:sldMk cId="576496142" sldId="316"/>
            <ac:inkMk id="7" creationId="{D38EB8F4-72E2-334C-933A-0808E7C0E050}"/>
          </ac:inkMkLst>
        </pc:inkChg>
      </pc:sldChg>
      <pc:sldChg chg="addSp">
        <pc:chgData name="Zhang Yifan" userId="c9b86b9a-8bad-4e1d-80e2-8f55c3c19e2c" providerId="ADAL" clId="{0143BFF4-3996-624A-8C2C-985DAA36BF94}" dt="2021-10-26T04:08:50.810" v="374" actId="7634"/>
        <pc:sldMkLst>
          <pc:docMk/>
          <pc:sldMk cId="1509583044" sldId="317"/>
        </pc:sldMkLst>
        <pc:grpChg chg="add">
          <ac:chgData name="Zhang Yifan" userId="c9b86b9a-8bad-4e1d-80e2-8f55c3c19e2c" providerId="ADAL" clId="{0143BFF4-3996-624A-8C2C-985DAA36BF94}" dt="2021-10-26T00:11:53.522" v="72"/>
          <ac:grpSpMkLst>
            <pc:docMk/>
            <pc:sldMk cId="1509583044" sldId="317"/>
            <ac:grpSpMk id="6" creationId="{079086D8-F2D7-694A-AADD-4D84B182D6F1}"/>
          </ac:grpSpMkLst>
        </pc:grpChg>
        <pc:grpChg chg="add">
          <ac:chgData name="Zhang Yifan" userId="c9b86b9a-8bad-4e1d-80e2-8f55c3c19e2c" providerId="ADAL" clId="{0143BFF4-3996-624A-8C2C-985DAA36BF94}" dt="2021-10-26T00:11:59.339" v="77"/>
          <ac:grpSpMkLst>
            <pc:docMk/>
            <pc:sldMk cId="1509583044" sldId="317"/>
            <ac:grpSpMk id="12" creationId="{A718E13B-D5BD-9B4D-B19E-F066BBFF7835}"/>
          </ac:grpSpMkLst>
        </pc:grpChg>
        <pc:grpChg chg="add">
          <ac:chgData name="Zhang Yifan" userId="c9b86b9a-8bad-4e1d-80e2-8f55c3c19e2c" providerId="ADAL" clId="{0143BFF4-3996-624A-8C2C-985DAA36BF94}" dt="2021-10-26T00:12:02.240" v="80"/>
          <ac:grpSpMkLst>
            <pc:docMk/>
            <pc:sldMk cId="1509583044" sldId="317"/>
            <ac:grpSpMk id="15" creationId="{63E8DF36-7434-E741-98D6-F87E14A8FD38}"/>
          </ac:grpSpMkLst>
        </pc:grpChg>
        <pc:grpChg chg="add">
          <ac:chgData name="Zhang Yifan" userId="c9b86b9a-8bad-4e1d-80e2-8f55c3c19e2c" providerId="ADAL" clId="{0143BFF4-3996-624A-8C2C-985DAA36BF94}" dt="2021-10-26T00:12:05.658" v="83"/>
          <ac:grpSpMkLst>
            <pc:docMk/>
            <pc:sldMk cId="1509583044" sldId="317"/>
            <ac:grpSpMk id="18" creationId="{80E927E0-CB42-584A-A218-8231A5A88683}"/>
          </ac:grpSpMkLst>
        </pc:grpChg>
        <pc:grpChg chg="add">
          <ac:chgData name="Zhang Yifan" userId="c9b86b9a-8bad-4e1d-80e2-8f55c3c19e2c" providerId="ADAL" clId="{0143BFF4-3996-624A-8C2C-985DAA36BF94}" dt="2021-10-26T00:12:11.097" v="87"/>
          <ac:grpSpMkLst>
            <pc:docMk/>
            <pc:sldMk cId="1509583044" sldId="317"/>
            <ac:grpSpMk id="22" creationId="{C23CAA42-EC08-D14A-B5E5-D24770736446}"/>
          </ac:grpSpMkLst>
        </pc:grpChg>
        <pc:grpChg chg="add">
          <ac:chgData name="Zhang Yifan" userId="c9b86b9a-8bad-4e1d-80e2-8f55c3c19e2c" providerId="ADAL" clId="{0143BFF4-3996-624A-8C2C-985DAA36BF94}" dt="2021-10-26T00:13:01.161" v="109"/>
          <ac:grpSpMkLst>
            <pc:docMk/>
            <pc:sldMk cId="1509583044" sldId="317"/>
            <ac:grpSpMk id="29" creationId="{750416C9-6261-4141-A311-CF550953B2A5}"/>
          </ac:grpSpMkLst>
        </pc:grpChg>
        <pc:grpChg chg="add">
          <ac:chgData name="Zhang Yifan" userId="c9b86b9a-8bad-4e1d-80e2-8f55c3c19e2c" providerId="ADAL" clId="{0143BFF4-3996-624A-8C2C-985DAA36BF94}" dt="2021-10-26T00:13:01.161" v="109"/>
          <ac:grpSpMkLst>
            <pc:docMk/>
            <pc:sldMk cId="1509583044" sldId="317"/>
            <ac:grpSpMk id="30" creationId="{6A27EBDF-F786-D04E-9E1D-049AF4883660}"/>
          </ac:grpSpMkLst>
        </pc:grpChg>
        <pc:inkChg chg="add">
          <ac:chgData name="Zhang Yifan" userId="c9b86b9a-8bad-4e1d-80e2-8f55c3c19e2c" providerId="ADAL" clId="{0143BFF4-3996-624A-8C2C-985DAA36BF94}" dt="2021-10-26T00:11:52.469" v="70"/>
          <ac:inkMkLst>
            <pc:docMk/>
            <pc:sldMk cId="1509583044" sldId="317"/>
            <ac:inkMk id="3" creationId="{825DEE97-4EED-0B45-8817-C727AD41E48A}"/>
          </ac:inkMkLst>
        </pc:inkChg>
        <pc:inkChg chg="add">
          <ac:chgData name="Zhang Yifan" userId="c9b86b9a-8bad-4e1d-80e2-8f55c3c19e2c" providerId="ADAL" clId="{0143BFF4-3996-624A-8C2C-985DAA36BF94}" dt="2021-10-26T00:11:52.960" v="71"/>
          <ac:inkMkLst>
            <pc:docMk/>
            <pc:sldMk cId="1509583044" sldId="317"/>
            <ac:inkMk id="5" creationId="{C6CC088E-C248-8B48-B782-FC85A723960F}"/>
          </ac:inkMkLst>
        </pc:inkChg>
        <pc:inkChg chg="add">
          <ac:chgData name="Zhang Yifan" userId="c9b86b9a-8bad-4e1d-80e2-8f55c3c19e2c" providerId="ADAL" clId="{0143BFF4-3996-624A-8C2C-985DAA36BF94}" dt="2021-10-26T00:11:54.952" v="73"/>
          <ac:inkMkLst>
            <pc:docMk/>
            <pc:sldMk cId="1509583044" sldId="317"/>
            <ac:inkMk id="7" creationId="{E3476AED-18E2-1A47-B9A9-361E7F68DF47}"/>
          </ac:inkMkLst>
        </pc:inkChg>
        <pc:inkChg chg="add">
          <ac:chgData name="Zhang Yifan" userId="c9b86b9a-8bad-4e1d-80e2-8f55c3c19e2c" providerId="ADAL" clId="{0143BFF4-3996-624A-8C2C-985DAA36BF94}" dt="2021-10-26T00:11:57.747" v="74"/>
          <ac:inkMkLst>
            <pc:docMk/>
            <pc:sldMk cId="1509583044" sldId="317"/>
            <ac:inkMk id="9" creationId="{141A628D-CE76-4B44-BEE6-AE7DF24A6C24}"/>
          </ac:inkMkLst>
        </pc:inkChg>
        <pc:inkChg chg="add">
          <ac:chgData name="Zhang Yifan" userId="c9b86b9a-8bad-4e1d-80e2-8f55c3c19e2c" providerId="ADAL" clId="{0143BFF4-3996-624A-8C2C-985DAA36BF94}" dt="2021-10-26T00:11:58.410" v="75"/>
          <ac:inkMkLst>
            <pc:docMk/>
            <pc:sldMk cId="1509583044" sldId="317"/>
            <ac:inkMk id="10" creationId="{3D1C3F5F-A738-5D42-BAE5-303CB705E389}"/>
          </ac:inkMkLst>
        </pc:inkChg>
        <pc:inkChg chg="add">
          <ac:chgData name="Zhang Yifan" userId="c9b86b9a-8bad-4e1d-80e2-8f55c3c19e2c" providerId="ADAL" clId="{0143BFF4-3996-624A-8C2C-985DAA36BF94}" dt="2021-10-26T00:11:58.726" v="76"/>
          <ac:inkMkLst>
            <pc:docMk/>
            <pc:sldMk cId="1509583044" sldId="317"/>
            <ac:inkMk id="11" creationId="{8CF047E6-7517-EA42-B47F-6379DF3DAB7B}"/>
          </ac:inkMkLst>
        </pc:inkChg>
        <pc:inkChg chg="add">
          <ac:chgData name="Zhang Yifan" userId="c9b86b9a-8bad-4e1d-80e2-8f55c3c19e2c" providerId="ADAL" clId="{0143BFF4-3996-624A-8C2C-985DAA36BF94}" dt="2021-10-26T00:12:00.595" v="78"/>
          <ac:inkMkLst>
            <pc:docMk/>
            <pc:sldMk cId="1509583044" sldId="317"/>
            <ac:inkMk id="13" creationId="{6EE3C78A-26B9-0C43-98E9-3E9FA331D254}"/>
          </ac:inkMkLst>
        </pc:inkChg>
        <pc:inkChg chg="add">
          <ac:chgData name="Zhang Yifan" userId="c9b86b9a-8bad-4e1d-80e2-8f55c3c19e2c" providerId="ADAL" clId="{0143BFF4-3996-624A-8C2C-985DAA36BF94}" dt="2021-10-26T00:12:01.288" v="79"/>
          <ac:inkMkLst>
            <pc:docMk/>
            <pc:sldMk cId="1509583044" sldId="317"/>
            <ac:inkMk id="14" creationId="{29D0AD52-3B17-274F-AC0D-03E831009BA1}"/>
          </ac:inkMkLst>
        </pc:inkChg>
        <pc:inkChg chg="add">
          <ac:chgData name="Zhang Yifan" userId="c9b86b9a-8bad-4e1d-80e2-8f55c3c19e2c" providerId="ADAL" clId="{0143BFF4-3996-624A-8C2C-985DAA36BF94}" dt="2021-10-26T00:12:04.628" v="81"/>
          <ac:inkMkLst>
            <pc:docMk/>
            <pc:sldMk cId="1509583044" sldId="317"/>
            <ac:inkMk id="16" creationId="{C1271ADA-5293-3949-BA25-36AFE0899A01}"/>
          </ac:inkMkLst>
        </pc:inkChg>
        <pc:inkChg chg="add">
          <ac:chgData name="Zhang Yifan" userId="c9b86b9a-8bad-4e1d-80e2-8f55c3c19e2c" providerId="ADAL" clId="{0143BFF4-3996-624A-8C2C-985DAA36BF94}" dt="2021-10-26T00:12:05.081" v="82"/>
          <ac:inkMkLst>
            <pc:docMk/>
            <pc:sldMk cId="1509583044" sldId="317"/>
            <ac:inkMk id="17" creationId="{FF42B893-A8EF-2C4D-A147-32DB5EED47DC}"/>
          </ac:inkMkLst>
        </pc:inkChg>
        <pc:inkChg chg="add">
          <ac:chgData name="Zhang Yifan" userId="c9b86b9a-8bad-4e1d-80e2-8f55c3c19e2c" providerId="ADAL" clId="{0143BFF4-3996-624A-8C2C-985DAA36BF94}" dt="2021-10-26T00:12:07.128" v="84"/>
          <ac:inkMkLst>
            <pc:docMk/>
            <pc:sldMk cId="1509583044" sldId="317"/>
            <ac:inkMk id="19" creationId="{8C84C2FE-BCE4-E04A-905A-3E24E19C6546}"/>
          </ac:inkMkLst>
        </pc:inkChg>
        <pc:inkChg chg="add">
          <ac:chgData name="Zhang Yifan" userId="c9b86b9a-8bad-4e1d-80e2-8f55c3c19e2c" providerId="ADAL" clId="{0143BFF4-3996-624A-8C2C-985DAA36BF94}" dt="2021-10-26T00:12:09.537" v="85"/>
          <ac:inkMkLst>
            <pc:docMk/>
            <pc:sldMk cId="1509583044" sldId="317"/>
            <ac:inkMk id="20" creationId="{C218B7FD-D7F9-4444-B0E0-EDD8A88D130A}"/>
          </ac:inkMkLst>
        </pc:inkChg>
        <pc:inkChg chg="add">
          <ac:chgData name="Zhang Yifan" userId="c9b86b9a-8bad-4e1d-80e2-8f55c3c19e2c" providerId="ADAL" clId="{0143BFF4-3996-624A-8C2C-985DAA36BF94}" dt="2021-10-26T00:12:10.243" v="86"/>
          <ac:inkMkLst>
            <pc:docMk/>
            <pc:sldMk cId="1509583044" sldId="317"/>
            <ac:inkMk id="21" creationId="{1587E763-9318-C345-B7E8-E9CF6D18B9A4}"/>
          </ac:inkMkLst>
        </pc:inkChg>
        <pc:inkChg chg="add">
          <ac:chgData name="Zhang Yifan" userId="c9b86b9a-8bad-4e1d-80e2-8f55c3c19e2c" providerId="ADAL" clId="{0143BFF4-3996-624A-8C2C-985DAA36BF94}" dt="2021-10-26T00:12:50.363" v="103"/>
          <ac:inkMkLst>
            <pc:docMk/>
            <pc:sldMk cId="1509583044" sldId="317"/>
            <ac:inkMk id="23" creationId="{B0C36929-5CC2-3545-AFC0-972C9C260E40}"/>
          </ac:inkMkLst>
        </pc:inkChg>
        <pc:inkChg chg="add">
          <ac:chgData name="Zhang Yifan" userId="c9b86b9a-8bad-4e1d-80e2-8f55c3c19e2c" providerId="ADAL" clId="{0143BFF4-3996-624A-8C2C-985DAA36BF94}" dt="2021-10-26T00:12:55.110" v="104"/>
          <ac:inkMkLst>
            <pc:docMk/>
            <pc:sldMk cId="1509583044" sldId="317"/>
            <ac:inkMk id="24" creationId="{6A8FF3EC-349E-D94C-AD3E-EF6C1A0413EA}"/>
          </ac:inkMkLst>
        </pc:inkChg>
        <pc:inkChg chg="add">
          <ac:chgData name="Zhang Yifan" userId="c9b86b9a-8bad-4e1d-80e2-8f55c3c19e2c" providerId="ADAL" clId="{0143BFF4-3996-624A-8C2C-985DAA36BF94}" dt="2021-10-26T00:12:59.075" v="105"/>
          <ac:inkMkLst>
            <pc:docMk/>
            <pc:sldMk cId="1509583044" sldId="317"/>
            <ac:inkMk id="25" creationId="{C5ADC9F1-17D2-2842-AB4D-8736F838DB39}"/>
          </ac:inkMkLst>
        </pc:inkChg>
        <pc:inkChg chg="add">
          <ac:chgData name="Zhang Yifan" userId="c9b86b9a-8bad-4e1d-80e2-8f55c3c19e2c" providerId="ADAL" clId="{0143BFF4-3996-624A-8C2C-985DAA36BF94}" dt="2021-10-26T00:12:59.363" v="106"/>
          <ac:inkMkLst>
            <pc:docMk/>
            <pc:sldMk cId="1509583044" sldId="317"/>
            <ac:inkMk id="26" creationId="{CF60B6B6-9757-784F-BE32-6766572A8662}"/>
          </ac:inkMkLst>
        </pc:inkChg>
        <pc:inkChg chg="add">
          <ac:chgData name="Zhang Yifan" userId="c9b86b9a-8bad-4e1d-80e2-8f55c3c19e2c" providerId="ADAL" clId="{0143BFF4-3996-624A-8C2C-985DAA36BF94}" dt="2021-10-26T00:13:00.202" v="107"/>
          <ac:inkMkLst>
            <pc:docMk/>
            <pc:sldMk cId="1509583044" sldId="317"/>
            <ac:inkMk id="27" creationId="{6E226459-1D24-1942-8C1D-29CADF937F52}"/>
          </ac:inkMkLst>
        </pc:inkChg>
        <pc:inkChg chg="add">
          <ac:chgData name="Zhang Yifan" userId="c9b86b9a-8bad-4e1d-80e2-8f55c3c19e2c" providerId="ADAL" clId="{0143BFF4-3996-624A-8C2C-985DAA36BF94}" dt="2021-10-26T00:13:00.485" v="108"/>
          <ac:inkMkLst>
            <pc:docMk/>
            <pc:sldMk cId="1509583044" sldId="317"/>
            <ac:inkMk id="28" creationId="{95AB6FDD-812B-D044-9CD6-CBBFC6BFB536}"/>
          </ac:inkMkLst>
        </pc:inkChg>
        <pc:inkChg chg="add">
          <ac:chgData name="Zhang Yifan" userId="c9b86b9a-8bad-4e1d-80e2-8f55c3c19e2c" providerId="ADAL" clId="{0143BFF4-3996-624A-8C2C-985DAA36BF94}" dt="2021-10-26T04:08:50.810" v="374" actId="7634"/>
          <ac:inkMkLst>
            <pc:docMk/>
            <pc:sldMk cId="1509583044" sldId="317"/>
            <ac:inkMk id="31" creationId="{5EEFFDEA-EA30-B249-8A33-896FAAE352DC}"/>
          </ac:inkMkLst>
        </pc:inkChg>
      </pc:sldChg>
      <pc:sldChg chg="addSp">
        <pc:chgData name="Zhang Yifan" userId="c9b86b9a-8bad-4e1d-80e2-8f55c3c19e2c" providerId="ADAL" clId="{0143BFF4-3996-624A-8C2C-985DAA36BF94}" dt="2021-10-26T04:08:50.810" v="374" actId="7634"/>
        <pc:sldMkLst>
          <pc:docMk/>
          <pc:sldMk cId="1441826903" sldId="318"/>
        </pc:sldMkLst>
        <pc:inkChg chg="add">
          <ac:chgData name="Zhang Yifan" userId="c9b86b9a-8bad-4e1d-80e2-8f55c3c19e2c" providerId="ADAL" clId="{0143BFF4-3996-624A-8C2C-985DAA36BF94}" dt="2021-10-26T04:08:50.810" v="374" actId="7634"/>
          <ac:inkMkLst>
            <pc:docMk/>
            <pc:sldMk cId="1441826903" sldId="318"/>
            <ac:inkMk id="4" creationId="{24B38C12-1319-6B4C-A7E5-42FF14826273}"/>
          </ac:inkMkLst>
        </pc:inkChg>
      </pc:sldChg>
      <pc:sldChg chg="addSp">
        <pc:chgData name="Zhang Yifan" userId="c9b86b9a-8bad-4e1d-80e2-8f55c3c19e2c" providerId="ADAL" clId="{0143BFF4-3996-624A-8C2C-985DAA36BF94}" dt="2021-10-26T04:08:50.810" v="374" actId="7634"/>
        <pc:sldMkLst>
          <pc:docMk/>
          <pc:sldMk cId="2817209684" sldId="319"/>
        </pc:sldMkLst>
        <pc:inkChg chg="add">
          <ac:chgData name="Zhang Yifan" userId="c9b86b9a-8bad-4e1d-80e2-8f55c3c19e2c" providerId="ADAL" clId="{0143BFF4-3996-624A-8C2C-985DAA36BF94}" dt="2021-10-26T04:08:50.810" v="374" actId="7634"/>
          <ac:inkMkLst>
            <pc:docMk/>
            <pc:sldMk cId="2817209684" sldId="319"/>
            <ac:inkMk id="5" creationId="{007E1840-BF22-F14F-B485-F1267D5EAFC0}"/>
          </ac:inkMkLst>
        </pc:inkChg>
      </pc:sldChg>
      <pc:sldChg chg="addSp delSp">
        <pc:chgData name="Zhang Yifan" userId="c9b86b9a-8bad-4e1d-80e2-8f55c3c19e2c" providerId="ADAL" clId="{0143BFF4-3996-624A-8C2C-985DAA36BF94}" dt="2021-10-26T04:08:50.810" v="374" actId="7634"/>
        <pc:sldMkLst>
          <pc:docMk/>
          <pc:sldMk cId="2532101401" sldId="320"/>
        </pc:sldMkLst>
        <pc:grpChg chg="add del">
          <ac:chgData name="Zhang Yifan" userId="c9b86b9a-8bad-4e1d-80e2-8f55c3c19e2c" providerId="ADAL" clId="{0143BFF4-3996-624A-8C2C-985DAA36BF94}" dt="2021-10-26T00:14:36.616" v="122"/>
          <ac:grpSpMkLst>
            <pc:docMk/>
            <pc:sldMk cId="2532101401" sldId="320"/>
            <ac:grpSpMk id="9" creationId="{DF5C89F2-C641-0443-A1EB-AABFC6AF0C95}"/>
          </ac:grpSpMkLst>
        </pc:grpChg>
        <pc:grpChg chg="add del">
          <ac:chgData name="Zhang Yifan" userId="c9b86b9a-8bad-4e1d-80e2-8f55c3c19e2c" providerId="ADAL" clId="{0143BFF4-3996-624A-8C2C-985DAA36BF94}" dt="2021-10-26T00:14:38.470" v="127"/>
          <ac:grpSpMkLst>
            <pc:docMk/>
            <pc:sldMk cId="2532101401" sldId="320"/>
            <ac:grpSpMk id="17" creationId="{B3B5D0EA-63AB-8A49-A7F4-7BCF75ACFC74}"/>
          </ac:grpSpMkLst>
        </pc:grpChg>
        <pc:grpChg chg="add del">
          <ac:chgData name="Zhang Yifan" userId="c9b86b9a-8bad-4e1d-80e2-8f55c3c19e2c" providerId="ADAL" clId="{0143BFF4-3996-624A-8C2C-985DAA36BF94}" dt="2021-10-26T00:14:40.056" v="130"/>
          <ac:grpSpMkLst>
            <pc:docMk/>
            <pc:sldMk cId="2532101401" sldId="320"/>
            <ac:grpSpMk id="22" creationId="{26EE9077-5E8D-EA4E-B24A-AC67CBD9B3F1}"/>
          </ac:grpSpMkLst>
        </pc:grpChg>
        <pc:grpChg chg="add del">
          <ac:chgData name="Zhang Yifan" userId="c9b86b9a-8bad-4e1d-80e2-8f55c3c19e2c" providerId="ADAL" clId="{0143BFF4-3996-624A-8C2C-985DAA36BF94}" dt="2021-10-26T00:14:59.524" v="136"/>
          <ac:grpSpMkLst>
            <pc:docMk/>
            <pc:sldMk cId="2532101401" sldId="320"/>
            <ac:grpSpMk id="25" creationId="{D843EFD9-CD81-504B-A54A-ADA6F6D2BF04}"/>
          </ac:grpSpMkLst>
        </pc:grpChg>
        <pc:grpChg chg="add del">
          <ac:chgData name="Zhang Yifan" userId="c9b86b9a-8bad-4e1d-80e2-8f55c3c19e2c" providerId="ADAL" clId="{0143BFF4-3996-624A-8C2C-985DAA36BF94}" dt="2021-10-26T00:15:01.780" v="138"/>
          <ac:grpSpMkLst>
            <pc:docMk/>
            <pc:sldMk cId="2532101401" sldId="320"/>
            <ac:grpSpMk id="30" creationId="{E0E0D3E4-E5B1-C742-843D-1F0BF0375275}"/>
          </ac:grpSpMkLst>
        </pc:grpChg>
        <pc:grpChg chg="add del">
          <ac:chgData name="Zhang Yifan" userId="c9b86b9a-8bad-4e1d-80e2-8f55c3c19e2c" providerId="ADAL" clId="{0143BFF4-3996-624A-8C2C-985DAA36BF94}" dt="2021-10-26T00:15:42.504" v="156"/>
          <ac:grpSpMkLst>
            <pc:docMk/>
            <pc:sldMk cId="2532101401" sldId="320"/>
            <ac:grpSpMk id="32" creationId="{87513EBC-4BC3-A341-8ECB-85464AE6F0AA}"/>
          </ac:grpSpMkLst>
        </pc:grpChg>
        <pc:grpChg chg="add del">
          <ac:chgData name="Zhang Yifan" userId="c9b86b9a-8bad-4e1d-80e2-8f55c3c19e2c" providerId="ADAL" clId="{0143BFF4-3996-624A-8C2C-985DAA36BF94}" dt="2021-10-26T00:15:14.724" v="148"/>
          <ac:grpSpMkLst>
            <pc:docMk/>
            <pc:sldMk cId="2532101401" sldId="320"/>
            <ac:grpSpMk id="39" creationId="{BD9CBF56-7270-384D-B5C4-B255D18C93F2}"/>
          </ac:grpSpMkLst>
        </pc:grpChg>
        <pc:grpChg chg="add del">
          <ac:chgData name="Zhang Yifan" userId="c9b86b9a-8bad-4e1d-80e2-8f55c3c19e2c" providerId="ADAL" clId="{0143BFF4-3996-624A-8C2C-985DAA36BF94}" dt="2021-10-26T00:15:42.504" v="156"/>
          <ac:grpSpMkLst>
            <pc:docMk/>
            <pc:sldMk cId="2532101401" sldId="320"/>
            <ac:grpSpMk id="42" creationId="{311E8920-A6C8-EC41-A8E5-6EE4D38A5F53}"/>
          </ac:grpSpMkLst>
        </pc:grpChg>
        <pc:grpChg chg="add del">
          <ac:chgData name="Zhang Yifan" userId="c9b86b9a-8bad-4e1d-80e2-8f55c3c19e2c" providerId="ADAL" clId="{0143BFF4-3996-624A-8C2C-985DAA36BF94}" dt="2021-10-26T00:15:37.004" v="151"/>
          <ac:grpSpMkLst>
            <pc:docMk/>
            <pc:sldMk cId="2532101401" sldId="320"/>
            <ac:grpSpMk id="44" creationId="{BA97881C-0027-F243-9E0F-264753A2BCC1}"/>
          </ac:grpSpMkLst>
        </pc:grpChg>
        <pc:grpChg chg="add del">
          <ac:chgData name="Zhang Yifan" userId="c9b86b9a-8bad-4e1d-80e2-8f55c3c19e2c" providerId="ADAL" clId="{0143BFF4-3996-624A-8C2C-985DAA36BF94}" dt="2021-10-26T00:15:42.504" v="156"/>
          <ac:grpSpMkLst>
            <pc:docMk/>
            <pc:sldMk cId="2532101401" sldId="320"/>
            <ac:grpSpMk id="47" creationId="{21282A5F-E605-1F40-8FEB-6CB608E62E76}"/>
          </ac:grpSpMkLst>
        </pc:grpChg>
        <pc:grpChg chg="add del">
          <ac:chgData name="Zhang Yifan" userId="c9b86b9a-8bad-4e1d-80e2-8f55c3c19e2c" providerId="ADAL" clId="{0143BFF4-3996-624A-8C2C-985DAA36BF94}" dt="2021-10-26T00:15:44.080" v="158"/>
          <ac:grpSpMkLst>
            <pc:docMk/>
            <pc:sldMk cId="2532101401" sldId="320"/>
            <ac:grpSpMk id="49" creationId="{BD8E7D14-66EA-6341-8283-3095C21DF1F5}"/>
          </ac:grpSpMkLst>
        </pc:grpChg>
        <pc:grpChg chg="add del">
          <ac:chgData name="Zhang Yifan" userId="c9b86b9a-8bad-4e1d-80e2-8f55c3c19e2c" providerId="ADAL" clId="{0143BFF4-3996-624A-8C2C-985DAA36BF94}" dt="2021-10-26T00:15:45.649" v="160"/>
          <ac:grpSpMkLst>
            <pc:docMk/>
            <pc:sldMk cId="2532101401" sldId="320"/>
            <ac:grpSpMk id="51" creationId="{52E44319-60FB-6247-BF3A-D3FDC339E83A}"/>
          </ac:grpSpMkLst>
        </pc:grpChg>
        <pc:grpChg chg="add del">
          <ac:chgData name="Zhang Yifan" userId="c9b86b9a-8bad-4e1d-80e2-8f55c3c19e2c" providerId="ADAL" clId="{0143BFF4-3996-624A-8C2C-985DAA36BF94}" dt="2021-10-26T00:15:47.651" v="162"/>
          <ac:grpSpMkLst>
            <pc:docMk/>
            <pc:sldMk cId="2532101401" sldId="320"/>
            <ac:grpSpMk id="53" creationId="{5FFF129B-0390-4B49-85A8-1190BB109A57}"/>
          </ac:grpSpMkLst>
        </pc:grpChg>
        <pc:grpChg chg="add del">
          <ac:chgData name="Zhang Yifan" userId="c9b86b9a-8bad-4e1d-80e2-8f55c3c19e2c" providerId="ADAL" clId="{0143BFF4-3996-624A-8C2C-985DAA36BF94}" dt="2021-10-26T00:15:51.131" v="166"/>
          <ac:grpSpMkLst>
            <pc:docMk/>
            <pc:sldMk cId="2532101401" sldId="320"/>
            <ac:grpSpMk id="55" creationId="{93BBC19A-B421-B548-B031-853BFF14F320}"/>
          </ac:grpSpMkLst>
        </pc:grpChg>
        <pc:grpChg chg="add del">
          <ac:chgData name="Zhang Yifan" userId="c9b86b9a-8bad-4e1d-80e2-8f55c3c19e2c" providerId="ADAL" clId="{0143BFF4-3996-624A-8C2C-985DAA36BF94}" dt="2021-10-26T00:15:59.031" v="176"/>
          <ac:grpSpMkLst>
            <pc:docMk/>
            <pc:sldMk cId="2532101401" sldId="320"/>
            <ac:grpSpMk id="59" creationId="{8C6E4519-E4F7-E949-AD85-A95AF2E41622}"/>
          </ac:grpSpMkLst>
        </pc:grpChg>
        <pc:grpChg chg="add del">
          <ac:chgData name="Zhang Yifan" userId="c9b86b9a-8bad-4e1d-80e2-8f55c3c19e2c" providerId="ADAL" clId="{0143BFF4-3996-624A-8C2C-985DAA36BF94}" dt="2021-10-26T00:15:55.883" v="173"/>
          <ac:grpSpMkLst>
            <pc:docMk/>
            <pc:sldMk cId="2532101401" sldId="320"/>
            <ac:grpSpMk id="65" creationId="{0BD5DA56-64B5-9E4A-83F1-816A5F5C4F61}"/>
          </ac:grpSpMkLst>
        </pc:grpChg>
        <pc:grpChg chg="add del">
          <ac:chgData name="Zhang Yifan" userId="c9b86b9a-8bad-4e1d-80e2-8f55c3c19e2c" providerId="ADAL" clId="{0143BFF4-3996-624A-8C2C-985DAA36BF94}" dt="2021-10-26T00:16:03.905" v="184"/>
          <ac:grpSpMkLst>
            <pc:docMk/>
            <pc:sldMk cId="2532101401" sldId="320"/>
            <ac:grpSpMk id="68" creationId="{55A7EE29-701B-D741-BC98-9BDB7B78189C}"/>
          </ac:grpSpMkLst>
        </pc:grpChg>
        <pc:grpChg chg="add del">
          <ac:chgData name="Zhang Yifan" userId="c9b86b9a-8bad-4e1d-80e2-8f55c3c19e2c" providerId="ADAL" clId="{0143BFF4-3996-624A-8C2C-985DAA36BF94}" dt="2021-10-26T00:16:26.636" v="199"/>
          <ac:grpSpMkLst>
            <pc:docMk/>
            <pc:sldMk cId="2532101401" sldId="320"/>
            <ac:grpSpMk id="76" creationId="{EB280B2B-90EF-2D45-B9DA-B9E16BDCFB98}"/>
          </ac:grpSpMkLst>
        </pc:grpChg>
        <pc:grpChg chg="add">
          <ac:chgData name="Zhang Yifan" userId="c9b86b9a-8bad-4e1d-80e2-8f55c3c19e2c" providerId="ADAL" clId="{0143BFF4-3996-624A-8C2C-985DAA36BF94}" dt="2021-10-26T00:16:26.636" v="199"/>
          <ac:grpSpMkLst>
            <pc:docMk/>
            <pc:sldMk cId="2532101401" sldId="320"/>
            <ac:grpSpMk id="91" creationId="{C2BF4938-8699-C648-895D-EB65BC2D68E5}"/>
          </ac:grpSpMkLst>
        </pc:grpChg>
        <pc:inkChg chg="add">
          <ac:chgData name="Zhang Yifan" userId="c9b86b9a-8bad-4e1d-80e2-8f55c3c19e2c" providerId="ADAL" clId="{0143BFF4-3996-624A-8C2C-985DAA36BF94}" dt="2021-10-26T00:14:25.133" v="110"/>
          <ac:inkMkLst>
            <pc:docMk/>
            <pc:sldMk cId="2532101401" sldId="320"/>
            <ac:inkMk id="5" creationId="{272CD550-7697-D446-9074-4CABBBA24EDA}"/>
          </ac:inkMkLst>
        </pc:inkChg>
        <pc:inkChg chg="add topLvl">
          <ac:chgData name="Zhang Yifan" userId="c9b86b9a-8bad-4e1d-80e2-8f55c3c19e2c" providerId="ADAL" clId="{0143BFF4-3996-624A-8C2C-985DAA36BF94}" dt="2021-10-26T00:16:26.636" v="199"/>
          <ac:inkMkLst>
            <pc:docMk/>
            <pc:sldMk cId="2532101401" sldId="320"/>
            <ac:inkMk id="6" creationId="{6B64A2AE-01F1-FE48-81BD-0948A1D5900C}"/>
          </ac:inkMkLst>
        </pc:inkChg>
        <pc:inkChg chg="add topLvl">
          <ac:chgData name="Zhang Yifan" userId="c9b86b9a-8bad-4e1d-80e2-8f55c3c19e2c" providerId="ADAL" clId="{0143BFF4-3996-624A-8C2C-985DAA36BF94}" dt="2021-10-26T00:16:26.636" v="199"/>
          <ac:inkMkLst>
            <pc:docMk/>
            <pc:sldMk cId="2532101401" sldId="320"/>
            <ac:inkMk id="7" creationId="{ECDD72A4-6E81-5544-A76D-C3CFA2C86FEB}"/>
          </ac:inkMkLst>
        </pc:inkChg>
        <pc:inkChg chg="add topLvl">
          <ac:chgData name="Zhang Yifan" userId="c9b86b9a-8bad-4e1d-80e2-8f55c3c19e2c" providerId="ADAL" clId="{0143BFF4-3996-624A-8C2C-985DAA36BF94}" dt="2021-10-26T00:16:26.636" v="199"/>
          <ac:inkMkLst>
            <pc:docMk/>
            <pc:sldMk cId="2532101401" sldId="320"/>
            <ac:inkMk id="8" creationId="{8E8EC6B9-DE53-E248-AA84-CEFC26278DFA}"/>
          </ac:inkMkLst>
        </pc:inkChg>
        <pc:inkChg chg="add">
          <ac:chgData name="Zhang Yifan" userId="c9b86b9a-8bad-4e1d-80e2-8f55c3c19e2c" providerId="ADAL" clId="{0143BFF4-3996-624A-8C2C-985DAA36BF94}" dt="2021-10-26T04:08:50.810" v="374" actId="7634"/>
          <ac:inkMkLst>
            <pc:docMk/>
            <pc:sldMk cId="2532101401" sldId="320"/>
            <ac:inkMk id="9" creationId="{3331E4A2-B19C-4941-9A42-F3D4560BE843}"/>
          </ac:inkMkLst>
        </pc:inkChg>
        <pc:inkChg chg="add topLvl">
          <ac:chgData name="Zhang Yifan" userId="c9b86b9a-8bad-4e1d-80e2-8f55c3c19e2c" providerId="ADAL" clId="{0143BFF4-3996-624A-8C2C-985DAA36BF94}" dt="2021-10-26T00:16:26.636" v="199"/>
          <ac:inkMkLst>
            <pc:docMk/>
            <pc:sldMk cId="2532101401" sldId="320"/>
            <ac:inkMk id="10" creationId="{34F208DD-D400-2449-BB8E-41A5389870DD}"/>
          </ac:inkMkLst>
        </pc:inkChg>
        <pc:inkChg chg="add topLvl">
          <ac:chgData name="Zhang Yifan" userId="c9b86b9a-8bad-4e1d-80e2-8f55c3c19e2c" providerId="ADAL" clId="{0143BFF4-3996-624A-8C2C-985DAA36BF94}" dt="2021-10-26T00:16:26.636" v="199"/>
          <ac:inkMkLst>
            <pc:docMk/>
            <pc:sldMk cId="2532101401" sldId="320"/>
            <ac:inkMk id="11" creationId="{B995EEE7-C025-DF4C-94B7-D4EEB48F7887}"/>
          </ac:inkMkLst>
        </pc:inkChg>
        <pc:inkChg chg="add topLvl">
          <ac:chgData name="Zhang Yifan" userId="c9b86b9a-8bad-4e1d-80e2-8f55c3c19e2c" providerId="ADAL" clId="{0143BFF4-3996-624A-8C2C-985DAA36BF94}" dt="2021-10-26T00:16:26.636" v="199"/>
          <ac:inkMkLst>
            <pc:docMk/>
            <pc:sldMk cId="2532101401" sldId="320"/>
            <ac:inkMk id="12" creationId="{D3BA23ED-1CF4-8B43-B86D-1CCDD845528B}"/>
          </ac:inkMkLst>
        </pc:inkChg>
        <pc:inkChg chg="add topLvl">
          <ac:chgData name="Zhang Yifan" userId="c9b86b9a-8bad-4e1d-80e2-8f55c3c19e2c" providerId="ADAL" clId="{0143BFF4-3996-624A-8C2C-985DAA36BF94}" dt="2021-10-26T00:16:26.636" v="199"/>
          <ac:inkMkLst>
            <pc:docMk/>
            <pc:sldMk cId="2532101401" sldId="320"/>
            <ac:inkMk id="13" creationId="{D11A3ADE-D9F1-954A-A3D4-2A2DDBBF52C1}"/>
          </ac:inkMkLst>
        </pc:inkChg>
        <pc:inkChg chg="add topLvl">
          <ac:chgData name="Zhang Yifan" userId="c9b86b9a-8bad-4e1d-80e2-8f55c3c19e2c" providerId="ADAL" clId="{0143BFF4-3996-624A-8C2C-985DAA36BF94}" dt="2021-10-26T00:16:26.636" v="199"/>
          <ac:inkMkLst>
            <pc:docMk/>
            <pc:sldMk cId="2532101401" sldId="320"/>
            <ac:inkMk id="14" creationId="{66F854A2-1C54-F141-9B96-4B8AE123F622}"/>
          </ac:inkMkLst>
        </pc:inkChg>
        <pc:inkChg chg="add topLvl">
          <ac:chgData name="Zhang Yifan" userId="c9b86b9a-8bad-4e1d-80e2-8f55c3c19e2c" providerId="ADAL" clId="{0143BFF4-3996-624A-8C2C-985DAA36BF94}" dt="2021-10-26T00:16:26.636" v="199"/>
          <ac:inkMkLst>
            <pc:docMk/>
            <pc:sldMk cId="2532101401" sldId="320"/>
            <ac:inkMk id="15" creationId="{16591DA2-A123-4345-96E1-1ADB2C6D3C07}"/>
          </ac:inkMkLst>
        </pc:inkChg>
        <pc:inkChg chg="add topLvl">
          <ac:chgData name="Zhang Yifan" userId="c9b86b9a-8bad-4e1d-80e2-8f55c3c19e2c" providerId="ADAL" clId="{0143BFF4-3996-624A-8C2C-985DAA36BF94}" dt="2021-10-26T00:16:26.636" v="199"/>
          <ac:inkMkLst>
            <pc:docMk/>
            <pc:sldMk cId="2532101401" sldId="320"/>
            <ac:inkMk id="16" creationId="{4C8DCFB0-E367-1F4C-99DD-FFD1F7031D21}"/>
          </ac:inkMkLst>
        </pc:inkChg>
        <pc:inkChg chg="add topLvl">
          <ac:chgData name="Zhang Yifan" userId="c9b86b9a-8bad-4e1d-80e2-8f55c3c19e2c" providerId="ADAL" clId="{0143BFF4-3996-624A-8C2C-985DAA36BF94}" dt="2021-10-26T00:16:26.636" v="199"/>
          <ac:inkMkLst>
            <pc:docMk/>
            <pc:sldMk cId="2532101401" sldId="320"/>
            <ac:inkMk id="18" creationId="{5E4F2762-B169-1C46-A627-1AEF0AA295B4}"/>
          </ac:inkMkLst>
        </pc:inkChg>
        <pc:inkChg chg="add topLvl">
          <ac:chgData name="Zhang Yifan" userId="c9b86b9a-8bad-4e1d-80e2-8f55c3c19e2c" providerId="ADAL" clId="{0143BFF4-3996-624A-8C2C-985DAA36BF94}" dt="2021-10-26T00:16:26.636" v="199"/>
          <ac:inkMkLst>
            <pc:docMk/>
            <pc:sldMk cId="2532101401" sldId="320"/>
            <ac:inkMk id="19" creationId="{55140A3A-3AF8-3B40-9046-84212DB801F1}"/>
          </ac:inkMkLst>
        </pc:inkChg>
        <pc:inkChg chg="add topLvl">
          <ac:chgData name="Zhang Yifan" userId="c9b86b9a-8bad-4e1d-80e2-8f55c3c19e2c" providerId="ADAL" clId="{0143BFF4-3996-624A-8C2C-985DAA36BF94}" dt="2021-10-26T00:16:26.636" v="199"/>
          <ac:inkMkLst>
            <pc:docMk/>
            <pc:sldMk cId="2532101401" sldId="320"/>
            <ac:inkMk id="20" creationId="{65C607F9-4456-DF46-AE4A-5F15E13C9548}"/>
          </ac:inkMkLst>
        </pc:inkChg>
        <pc:inkChg chg="add topLvl">
          <ac:chgData name="Zhang Yifan" userId="c9b86b9a-8bad-4e1d-80e2-8f55c3c19e2c" providerId="ADAL" clId="{0143BFF4-3996-624A-8C2C-985DAA36BF94}" dt="2021-10-26T00:16:26.636" v="199"/>
          <ac:inkMkLst>
            <pc:docMk/>
            <pc:sldMk cId="2532101401" sldId="320"/>
            <ac:inkMk id="21" creationId="{1C570C8A-645A-9344-9873-567C58A6EBE0}"/>
          </ac:inkMkLst>
        </pc:inkChg>
        <pc:inkChg chg="add topLvl">
          <ac:chgData name="Zhang Yifan" userId="c9b86b9a-8bad-4e1d-80e2-8f55c3c19e2c" providerId="ADAL" clId="{0143BFF4-3996-624A-8C2C-985DAA36BF94}" dt="2021-10-26T00:16:26.636" v="199"/>
          <ac:inkMkLst>
            <pc:docMk/>
            <pc:sldMk cId="2532101401" sldId="320"/>
            <ac:inkMk id="23" creationId="{6EA9DB86-D782-AC4A-95DD-3C634141AF20}"/>
          </ac:inkMkLst>
        </pc:inkChg>
        <pc:inkChg chg="add topLvl">
          <ac:chgData name="Zhang Yifan" userId="c9b86b9a-8bad-4e1d-80e2-8f55c3c19e2c" providerId="ADAL" clId="{0143BFF4-3996-624A-8C2C-985DAA36BF94}" dt="2021-10-26T00:16:26.636" v="199"/>
          <ac:inkMkLst>
            <pc:docMk/>
            <pc:sldMk cId="2532101401" sldId="320"/>
            <ac:inkMk id="24" creationId="{73B00EA7-1C0F-B549-8492-1F01AA2DB10E}"/>
          </ac:inkMkLst>
        </pc:inkChg>
        <pc:inkChg chg="add del">
          <ac:chgData name="Zhang Yifan" userId="c9b86b9a-8bad-4e1d-80e2-8f55c3c19e2c" providerId="ADAL" clId="{0143BFF4-3996-624A-8C2C-985DAA36BF94}" dt="2021-10-26T00:14:48.491" v="132"/>
          <ac:inkMkLst>
            <pc:docMk/>
            <pc:sldMk cId="2532101401" sldId="320"/>
            <ac:inkMk id="26" creationId="{E18C5229-3B7A-D745-B301-7F0C854F0B97}"/>
          </ac:inkMkLst>
        </pc:inkChg>
        <pc:inkChg chg="add topLvl">
          <ac:chgData name="Zhang Yifan" userId="c9b86b9a-8bad-4e1d-80e2-8f55c3c19e2c" providerId="ADAL" clId="{0143BFF4-3996-624A-8C2C-985DAA36BF94}" dt="2021-10-26T00:16:26.636" v="199"/>
          <ac:inkMkLst>
            <pc:docMk/>
            <pc:sldMk cId="2532101401" sldId="320"/>
            <ac:inkMk id="27" creationId="{6EFE1717-DC94-7145-BF71-7898EDFD6FAA}"/>
          </ac:inkMkLst>
        </pc:inkChg>
        <pc:inkChg chg="add topLvl">
          <ac:chgData name="Zhang Yifan" userId="c9b86b9a-8bad-4e1d-80e2-8f55c3c19e2c" providerId="ADAL" clId="{0143BFF4-3996-624A-8C2C-985DAA36BF94}" dt="2021-10-26T00:16:26.636" v="199"/>
          <ac:inkMkLst>
            <pc:docMk/>
            <pc:sldMk cId="2532101401" sldId="320"/>
            <ac:inkMk id="28" creationId="{3F43D4B3-7018-DA40-9A7A-7B3279E285E8}"/>
          </ac:inkMkLst>
        </pc:inkChg>
        <pc:inkChg chg="add topLvl">
          <ac:chgData name="Zhang Yifan" userId="c9b86b9a-8bad-4e1d-80e2-8f55c3c19e2c" providerId="ADAL" clId="{0143BFF4-3996-624A-8C2C-985DAA36BF94}" dt="2021-10-26T00:16:26.636" v="199"/>
          <ac:inkMkLst>
            <pc:docMk/>
            <pc:sldMk cId="2532101401" sldId="320"/>
            <ac:inkMk id="29" creationId="{A5E3BD4C-F605-6642-A562-728159142A01}"/>
          </ac:inkMkLst>
        </pc:inkChg>
        <pc:inkChg chg="add topLvl">
          <ac:chgData name="Zhang Yifan" userId="c9b86b9a-8bad-4e1d-80e2-8f55c3c19e2c" providerId="ADAL" clId="{0143BFF4-3996-624A-8C2C-985DAA36BF94}" dt="2021-10-26T00:16:26.636" v="199"/>
          <ac:inkMkLst>
            <pc:docMk/>
            <pc:sldMk cId="2532101401" sldId="320"/>
            <ac:inkMk id="31" creationId="{190CF0CB-CB99-D64E-ACDB-6B8643975334}"/>
          </ac:inkMkLst>
        </pc:inkChg>
        <pc:inkChg chg="add topLvl">
          <ac:chgData name="Zhang Yifan" userId="c9b86b9a-8bad-4e1d-80e2-8f55c3c19e2c" providerId="ADAL" clId="{0143BFF4-3996-624A-8C2C-985DAA36BF94}" dt="2021-10-26T00:16:26.636" v="199"/>
          <ac:inkMkLst>
            <pc:docMk/>
            <pc:sldMk cId="2532101401" sldId="320"/>
            <ac:inkMk id="33" creationId="{366C566C-7E9F-374F-B7CC-13B1E80A9891}"/>
          </ac:inkMkLst>
        </pc:inkChg>
        <pc:inkChg chg="add topLvl">
          <ac:chgData name="Zhang Yifan" userId="c9b86b9a-8bad-4e1d-80e2-8f55c3c19e2c" providerId="ADAL" clId="{0143BFF4-3996-624A-8C2C-985DAA36BF94}" dt="2021-10-26T00:16:26.636" v="199"/>
          <ac:inkMkLst>
            <pc:docMk/>
            <pc:sldMk cId="2532101401" sldId="320"/>
            <ac:inkMk id="34" creationId="{7DEAD7F4-62BC-9646-B265-68BA10684CA8}"/>
          </ac:inkMkLst>
        </pc:inkChg>
        <pc:inkChg chg="add topLvl">
          <ac:chgData name="Zhang Yifan" userId="c9b86b9a-8bad-4e1d-80e2-8f55c3c19e2c" providerId="ADAL" clId="{0143BFF4-3996-624A-8C2C-985DAA36BF94}" dt="2021-10-26T00:16:26.636" v="199"/>
          <ac:inkMkLst>
            <pc:docMk/>
            <pc:sldMk cId="2532101401" sldId="320"/>
            <ac:inkMk id="35" creationId="{4876677A-15F9-0642-BDBF-027D1C29105E}"/>
          </ac:inkMkLst>
        </pc:inkChg>
        <pc:inkChg chg="add topLvl">
          <ac:chgData name="Zhang Yifan" userId="c9b86b9a-8bad-4e1d-80e2-8f55c3c19e2c" providerId="ADAL" clId="{0143BFF4-3996-624A-8C2C-985DAA36BF94}" dt="2021-10-26T00:16:26.636" v="199"/>
          <ac:inkMkLst>
            <pc:docMk/>
            <pc:sldMk cId="2532101401" sldId="320"/>
            <ac:inkMk id="36" creationId="{49162F59-A80A-B046-B3CD-5E57AC469FEF}"/>
          </ac:inkMkLst>
        </pc:inkChg>
        <pc:inkChg chg="add topLvl">
          <ac:chgData name="Zhang Yifan" userId="c9b86b9a-8bad-4e1d-80e2-8f55c3c19e2c" providerId="ADAL" clId="{0143BFF4-3996-624A-8C2C-985DAA36BF94}" dt="2021-10-26T00:16:26.636" v="199"/>
          <ac:inkMkLst>
            <pc:docMk/>
            <pc:sldMk cId="2532101401" sldId="320"/>
            <ac:inkMk id="37" creationId="{5F7A06A3-0A5F-5A42-BAA2-AA5F7191690C}"/>
          </ac:inkMkLst>
        </pc:inkChg>
        <pc:inkChg chg="add topLvl">
          <ac:chgData name="Zhang Yifan" userId="c9b86b9a-8bad-4e1d-80e2-8f55c3c19e2c" providerId="ADAL" clId="{0143BFF4-3996-624A-8C2C-985DAA36BF94}" dt="2021-10-26T00:16:26.636" v="199"/>
          <ac:inkMkLst>
            <pc:docMk/>
            <pc:sldMk cId="2532101401" sldId="320"/>
            <ac:inkMk id="38" creationId="{94067FA3-77B7-F846-8D91-119FE3DDFED6}"/>
          </ac:inkMkLst>
        </pc:inkChg>
        <pc:inkChg chg="add topLvl">
          <ac:chgData name="Zhang Yifan" userId="c9b86b9a-8bad-4e1d-80e2-8f55c3c19e2c" providerId="ADAL" clId="{0143BFF4-3996-624A-8C2C-985DAA36BF94}" dt="2021-10-26T00:16:26.636" v="199"/>
          <ac:inkMkLst>
            <pc:docMk/>
            <pc:sldMk cId="2532101401" sldId="320"/>
            <ac:inkMk id="40" creationId="{F3CD9C78-CB19-3445-AAD7-37165A94678A}"/>
          </ac:inkMkLst>
        </pc:inkChg>
        <pc:inkChg chg="add topLvl">
          <ac:chgData name="Zhang Yifan" userId="c9b86b9a-8bad-4e1d-80e2-8f55c3c19e2c" providerId="ADAL" clId="{0143BFF4-3996-624A-8C2C-985DAA36BF94}" dt="2021-10-26T00:16:26.636" v="199"/>
          <ac:inkMkLst>
            <pc:docMk/>
            <pc:sldMk cId="2532101401" sldId="320"/>
            <ac:inkMk id="41" creationId="{10ECBB75-14C4-DC4E-8DBB-D6782C8C2CF6}"/>
          </ac:inkMkLst>
        </pc:inkChg>
        <pc:inkChg chg="add del topLvl">
          <ac:chgData name="Zhang Yifan" userId="c9b86b9a-8bad-4e1d-80e2-8f55c3c19e2c" providerId="ADAL" clId="{0143BFF4-3996-624A-8C2C-985DAA36BF94}" dt="2021-10-26T00:15:37.004" v="151"/>
          <ac:inkMkLst>
            <pc:docMk/>
            <pc:sldMk cId="2532101401" sldId="320"/>
            <ac:inkMk id="43" creationId="{B3629B5E-D54D-454C-99F3-B827AA37EE34}"/>
          </ac:inkMkLst>
        </pc:inkChg>
        <pc:inkChg chg="add topLvl">
          <ac:chgData name="Zhang Yifan" userId="c9b86b9a-8bad-4e1d-80e2-8f55c3c19e2c" providerId="ADAL" clId="{0143BFF4-3996-624A-8C2C-985DAA36BF94}" dt="2021-10-26T00:16:26.636" v="199"/>
          <ac:inkMkLst>
            <pc:docMk/>
            <pc:sldMk cId="2532101401" sldId="320"/>
            <ac:inkMk id="45" creationId="{4C77D1DE-0C5F-304A-B909-2ECC3FBB493D}"/>
          </ac:inkMkLst>
        </pc:inkChg>
        <pc:inkChg chg="add topLvl">
          <ac:chgData name="Zhang Yifan" userId="c9b86b9a-8bad-4e1d-80e2-8f55c3c19e2c" providerId="ADAL" clId="{0143BFF4-3996-624A-8C2C-985DAA36BF94}" dt="2021-10-26T00:16:26.636" v="199"/>
          <ac:inkMkLst>
            <pc:docMk/>
            <pc:sldMk cId="2532101401" sldId="320"/>
            <ac:inkMk id="46" creationId="{B333C7BB-4FF2-1B47-B583-92AC873DA1FE}"/>
          </ac:inkMkLst>
        </pc:inkChg>
        <pc:inkChg chg="add topLvl">
          <ac:chgData name="Zhang Yifan" userId="c9b86b9a-8bad-4e1d-80e2-8f55c3c19e2c" providerId="ADAL" clId="{0143BFF4-3996-624A-8C2C-985DAA36BF94}" dt="2021-10-26T00:16:26.636" v="199"/>
          <ac:inkMkLst>
            <pc:docMk/>
            <pc:sldMk cId="2532101401" sldId="320"/>
            <ac:inkMk id="48" creationId="{A6E78ADA-8ACD-484D-862E-9B6AC955352B}"/>
          </ac:inkMkLst>
        </pc:inkChg>
        <pc:inkChg chg="add topLvl">
          <ac:chgData name="Zhang Yifan" userId="c9b86b9a-8bad-4e1d-80e2-8f55c3c19e2c" providerId="ADAL" clId="{0143BFF4-3996-624A-8C2C-985DAA36BF94}" dt="2021-10-26T00:16:26.636" v="199"/>
          <ac:inkMkLst>
            <pc:docMk/>
            <pc:sldMk cId="2532101401" sldId="320"/>
            <ac:inkMk id="50" creationId="{1A2766E3-1D62-8843-B050-BF27AA0BF15E}"/>
          </ac:inkMkLst>
        </pc:inkChg>
        <pc:inkChg chg="add topLvl">
          <ac:chgData name="Zhang Yifan" userId="c9b86b9a-8bad-4e1d-80e2-8f55c3c19e2c" providerId="ADAL" clId="{0143BFF4-3996-624A-8C2C-985DAA36BF94}" dt="2021-10-26T00:16:26.636" v="199"/>
          <ac:inkMkLst>
            <pc:docMk/>
            <pc:sldMk cId="2532101401" sldId="320"/>
            <ac:inkMk id="52" creationId="{63333CC5-9E17-D14E-AA24-BE3444F811BE}"/>
          </ac:inkMkLst>
        </pc:inkChg>
        <pc:inkChg chg="add topLvl">
          <ac:chgData name="Zhang Yifan" userId="c9b86b9a-8bad-4e1d-80e2-8f55c3c19e2c" providerId="ADAL" clId="{0143BFF4-3996-624A-8C2C-985DAA36BF94}" dt="2021-10-26T00:16:26.636" v="199"/>
          <ac:inkMkLst>
            <pc:docMk/>
            <pc:sldMk cId="2532101401" sldId="320"/>
            <ac:inkMk id="54" creationId="{15465375-7118-774D-948E-C11ADEF15B38}"/>
          </ac:inkMkLst>
        </pc:inkChg>
        <pc:inkChg chg="add topLvl">
          <ac:chgData name="Zhang Yifan" userId="c9b86b9a-8bad-4e1d-80e2-8f55c3c19e2c" providerId="ADAL" clId="{0143BFF4-3996-624A-8C2C-985DAA36BF94}" dt="2021-10-26T00:16:26.636" v="199"/>
          <ac:inkMkLst>
            <pc:docMk/>
            <pc:sldMk cId="2532101401" sldId="320"/>
            <ac:inkMk id="56" creationId="{08ADC89F-0645-0F44-9FEA-328E8B79A24F}"/>
          </ac:inkMkLst>
        </pc:inkChg>
        <pc:inkChg chg="add topLvl">
          <ac:chgData name="Zhang Yifan" userId="c9b86b9a-8bad-4e1d-80e2-8f55c3c19e2c" providerId="ADAL" clId="{0143BFF4-3996-624A-8C2C-985DAA36BF94}" dt="2021-10-26T00:16:26.636" v="199"/>
          <ac:inkMkLst>
            <pc:docMk/>
            <pc:sldMk cId="2532101401" sldId="320"/>
            <ac:inkMk id="57" creationId="{25E95122-245F-2E4C-8BE1-BA07447C06DE}"/>
          </ac:inkMkLst>
        </pc:inkChg>
        <pc:inkChg chg="add topLvl">
          <ac:chgData name="Zhang Yifan" userId="c9b86b9a-8bad-4e1d-80e2-8f55c3c19e2c" providerId="ADAL" clId="{0143BFF4-3996-624A-8C2C-985DAA36BF94}" dt="2021-10-26T00:16:26.636" v="199"/>
          <ac:inkMkLst>
            <pc:docMk/>
            <pc:sldMk cId="2532101401" sldId="320"/>
            <ac:inkMk id="58" creationId="{F363C3E5-1879-8443-8B53-75D9AA072558}"/>
          </ac:inkMkLst>
        </pc:inkChg>
        <pc:inkChg chg="add topLvl">
          <ac:chgData name="Zhang Yifan" userId="c9b86b9a-8bad-4e1d-80e2-8f55c3c19e2c" providerId="ADAL" clId="{0143BFF4-3996-624A-8C2C-985DAA36BF94}" dt="2021-10-26T00:16:26.636" v="199"/>
          <ac:inkMkLst>
            <pc:docMk/>
            <pc:sldMk cId="2532101401" sldId="320"/>
            <ac:inkMk id="60" creationId="{44F06D20-25C6-1B43-B1DC-4058F2F91AD6}"/>
          </ac:inkMkLst>
        </pc:inkChg>
        <pc:inkChg chg="add topLvl">
          <ac:chgData name="Zhang Yifan" userId="c9b86b9a-8bad-4e1d-80e2-8f55c3c19e2c" providerId="ADAL" clId="{0143BFF4-3996-624A-8C2C-985DAA36BF94}" dt="2021-10-26T00:16:26.636" v="199"/>
          <ac:inkMkLst>
            <pc:docMk/>
            <pc:sldMk cId="2532101401" sldId="320"/>
            <ac:inkMk id="61" creationId="{41994BD8-9001-CB42-B651-CCA59F9A1285}"/>
          </ac:inkMkLst>
        </pc:inkChg>
        <pc:inkChg chg="add topLvl">
          <ac:chgData name="Zhang Yifan" userId="c9b86b9a-8bad-4e1d-80e2-8f55c3c19e2c" providerId="ADAL" clId="{0143BFF4-3996-624A-8C2C-985DAA36BF94}" dt="2021-10-26T00:16:26.636" v="199"/>
          <ac:inkMkLst>
            <pc:docMk/>
            <pc:sldMk cId="2532101401" sldId="320"/>
            <ac:inkMk id="62" creationId="{DA9B7E46-DEA1-D747-85D6-52A07D1F2D34}"/>
          </ac:inkMkLst>
        </pc:inkChg>
        <pc:inkChg chg="add topLvl">
          <ac:chgData name="Zhang Yifan" userId="c9b86b9a-8bad-4e1d-80e2-8f55c3c19e2c" providerId="ADAL" clId="{0143BFF4-3996-624A-8C2C-985DAA36BF94}" dt="2021-10-26T00:16:26.636" v="199"/>
          <ac:inkMkLst>
            <pc:docMk/>
            <pc:sldMk cId="2532101401" sldId="320"/>
            <ac:inkMk id="63" creationId="{73C634BB-9F29-964E-864B-26000C0E4C14}"/>
          </ac:inkMkLst>
        </pc:inkChg>
        <pc:inkChg chg="add del topLvl">
          <ac:chgData name="Zhang Yifan" userId="c9b86b9a-8bad-4e1d-80e2-8f55c3c19e2c" providerId="ADAL" clId="{0143BFF4-3996-624A-8C2C-985DAA36BF94}" dt="2021-10-26T00:15:55.883" v="173"/>
          <ac:inkMkLst>
            <pc:docMk/>
            <pc:sldMk cId="2532101401" sldId="320"/>
            <ac:inkMk id="64" creationId="{FED2E28B-3DCE-074A-84EB-E8B2FE0E171F}"/>
          </ac:inkMkLst>
        </pc:inkChg>
        <pc:inkChg chg="add topLvl">
          <ac:chgData name="Zhang Yifan" userId="c9b86b9a-8bad-4e1d-80e2-8f55c3c19e2c" providerId="ADAL" clId="{0143BFF4-3996-624A-8C2C-985DAA36BF94}" dt="2021-10-26T00:16:26.636" v="199"/>
          <ac:inkMkLst>
            <pc:docMk/>
            <pc:sldMk cId="2532101401" sldId="320"/>
            <ac:inkMk id="66" creationId="{0DA5856F-D427-3643-AB10-BCFB7AA44361}"/>
          </ac:inkMkLst>
        </pc:inkChg>
        <pc:inkChg chg="add topLvl">
          <ac:chgData name="Zhang Yifan" userId="c9b86b9a-8bad-4e1d-80e2-8f55c3c19e2c" providerId="ADAL" clId="{0143BFF4-3996-624A-8C2C-985DAA36BF94}" dt="2021-10-26T00:16:26.636" v="199"/>
          <ac:inkMkLst>
            <pc:docMk/>
            <pc:sldMk cId="2532101401" sldId="320"/>
            <ac:inkMk id="67" creationId="{7C514FF9-77FA-1644-AC4D-A8F68956BAE9}"/>
          </ac:inkMkLst>
        </pc:inkChg>
        <pc:inkChg chg="add topLvl">
          <ac:chgData name="Zhang Yifan" userId="c9b86b9a-8bad-4e1d-80e2-8f55c3c19e2c" providerId="ADAL" clId="{0143BFF4-3996-624A-8C2C-985DAA36BF94}" dt="2021-10-26T00:16:26.636" v="199"/>
          <ac:inkMkLst>
            <pc:docMk/>
            <pc:sldMk cId="2532101401" sldId="320"/>
            <ac:inkMk id="69" creationId="{E3168174-1987-D242-8653-68389D2E6176}"/>
          </ac:inkMkLst>
        </pc:inkChg>
        <pc:inkChg chg="add topLvl">
          <ac:chgData name="Zhang Yifan" userId="c9b86b9a-8bad-4e1d-80e2-8f55c3c19e2c" providerId="ADAL" clId="{0143BFF4-3996-624A-8C2C-985DAA36BF94}" dt="2021-10-26T00:16:26.636" v="199"/>
          <ac:inkMkLst>
            <pc:docMk/>
            <pc:sldMk cId="2532101401" sldId="320"/>
            <ac:inkMk id="70" creationId="{E02A36D9-D823-BA49-9036-9A70D09B14C4}"/>
          </ac:inkMkLst>
        </pc:inkChg>
        <pc:inkChg chg="add topLvl">
          <ac:chgData name="Zhang Yifan" userId="c9b86b9a-8bad-4e1d-80e2-8f55c3c19e2c" providerId="ADAL" clId="{0143BFF4-3996-624A-8C2C-985DAA36BF94}" dt="2021-10-26T00:16:26.636" v="199"/>
          <ac:inkMkLst>
            <pc:docMk/>
            <pc:sldMk cId="2532101401" sldId="320"/>
            <ac:inkMk id="71" creationId="{1B6E13E0-5675-EE4B-BB18-2BD824FE83F5}"/>
          </ac:inkMkLst>
        </pc:inkChg>
        <pc:inkChg chg="add topLvl">
          <ac:chgData name="Zhang Yifan" userId="c9b86b9a-8bad-4e1d-80e2-8f55c3c19e2c" providerId="ADAL" clId="{0143BFF4-3996-624A-8C2C-985DAA36BF94}" dt="2021-10-26T00:16:26.636" v="199"/>
          <ac:inkMkLst>
            <pc:docMk/>
            <pc:sldMk cId="2532101401" sldId="320"/>
            <ac:inkMk id="72" creationId="{0E1AB832-9B0F-AD4B-92F9-B6277F3CA4A1}"/>
          </ac:inkMkLst>
        </pc:inkChg>
        <pc:inkChg chg="add topLvl">
          <ac:chgData name="Zhang Yifan" userId="c9b86b9a-8bad-4e1d-80e2-8f55c3c19e2c" providerId="ADAL" clId="{0143BFF4-3996-624A-8C2C-985DAA36BF94}" dt="2021-10-26T00:16:26.636" v="199"/>
          <ac:inkMkLst>
            <pc:docMk/>
            <pc:sldMk cId="2532101401" sldId="320"/>
            <ac:inkMk id="73" creationId="{03960B65-73DC-3747-AA39-31D2C798E58E}"/>
          </ac:inkMkLst>
        </pc:inkChg>
        <pc:inkChg chg="add topLvl">
          <ac:chgData name="Zhang Yifan" userId="c9b86b9a-8bad-4e1d-80e2-8f55c3c19e2c" providerId="ADAL" clId="{0143BFF4-3996-624A-8C2C-985DAA36BF94}" dt="2021-10-26T00:16:26.636" v="199"/>
          <ac:inkMkLst>
            <pc:docMk/>
            <pc:sldMk cId="2532101401" sldId="320"/>
            <ac:inkMk id="74" creationId="{D6800222-5EBA-DC44-B802-046B1E8D553C}"/>
          </ac:inkMkLst>
        </pc:inkChg>
        <pc:inkChg chg="add topLvl">
          <ac:chgData name="Zhang Yifan" userId="c9b86b9a-8bad-4e1d-80e2-8f55c3c19e2c" providerId="ADAL" clId="{0143BFF4-3996-624A-8C2C-985DAA36BF94}" dt="2021-10-26T00:16:26.636" v="199"/>
          <ac:inkMkLst>
            <pc:docMk/>
            <pc:sldMk cId="2532101401" sldId="320"/>
            <ac:inkMk id="75" creationId="{D856F703-42D7-B74F-BF14-BEDFAE8AAB6F}"/>
          </ac:inkMkLst>
        </pc:inkChg>
        <pc:inkChg chg="add">
          <ac:chgData name="Zhang Yifan" userId="c9b86b9a-8bad-4e1d-80e2-8f55c3c19e2c" providerId="ADAL" clId="{0143BFF4-3996-624A-8C2C-985DAA36BF94}" dt="2021-10-26T00:16:19.663" v="185"/>
          <ac:inkMkLst>
            <pc:docMk/>
            <pc:sldMk cId="2532101401" sldId="320"/>
            <ac:inkMk id="77" creationId="{A1AF39E8-C281-EE4B-A4C7-585248AF6E2B}"/>
          </ac:inkMkLst>
        </pc:inkChg>
        <pc:inkChg chg="add">
          <ac:chgData name="Zhang Yifan" userId="c9b86b9a-8bad-4e1d-80e2-8f55c3c19e2c" providerId="ADAL" clId="{0143BFF4-3996-624A-8C2C-985DAA36BF94}" dt="2021-10-26T00:16:20.432" v="186"/>
          <ac:inkMkLst>
            <pc:docMk/>
            <pc:sldMk cId="2532101401" sldId="320"/>
            <ac:inkMk id="78" creationId="{B3BD03D1-0F25-FA43-80D5-29F3D2C42E24}"/>
          </ac:inkMkLst>
        </pc:inkChg>
        <pc:inkChg chg="add">
          <ac:chgData name="Zhang Yifan" userId="c9b86b9a-8bad-4e1d-80e2-8f55c3c19e2c" providerId="ADAL" clId="{0143BFF4-3996-624A-8C2C-985DAA36BF94}" dt="2021-10-26T00:16:20.636" v="187"/>
          <ac:inkMkLst>
            <pc:docMk/>
            <pc:sldMk cId="2532101401" sldId="320"/>
            <ac:inkMk id="79" creationId="{2F208B01-CCA5-F84C-82F4-E8E17508E71A}"/>
          </ac:inkMkLst>
        </pc:inkChg>
        <pc:inkChg chg="add">
          <ac:chgData name="Zhang Yifan" userId="c9b86b9a-8bad-4e1d-80e2-8f55c3c19e2c" providerId="ADAL" clId="{0143BFF4-3996-624A-8C2C-985DAA36BF94}" dt="2021-10-26T00:16:20.914" v="188"/>
          <ac:inkMkLst>
            <pc:docMk/>
            <pc:sldMk cId="2532101401" sldId="320"/>
            <ac:inkMk id="80" creationId="{4F9D7184-A81C-794C-B23C-E9C68B017FBB}"/>
          </ac:inkMkLst>
        </pc:inkChg>
        <pc:inkChg chg="add">
          <ac:chgData name="Zhang Yifan" userId="c9b86b9a-8bad-4e1d-80e2-8f55c3c19e2c" providerId="ADAL" clId="{0143BFF4-3996-624A-8C2C-985DAA36BF94}" dt="2021-10-26T00:16:21.608" v="189"/>
          <ac:inkMkLst>
            <pc:docMk/>
            <pc:sldMk cId="2532101401" sldId="320"/>
            <ac:inkMk id="81" creationId="{6F1EB62B-7073-4241-A98B-978A81304748}"/>
          </ac:inkMkLst>
        </pc:inkChg>
        <pc:inkChg chg="add">
          <ac:chgData name="Zhang Yifan" userId="c9b86b9a-8bad-4e1d-80e2-8f55c3c19e2c" providerId="ADAL" clId="{0143BFF4-3996-624A-8C2C-985DAA36BF94}" dt="2021-10-26T00:16:22.668" v="190"/>
          <ac:inkMkLst>
            <pc:docMk/>
            <pc:sldMk cId="2532101401" sldId="320"/>
            <ac:inkMk id="82" creationId="{1A9BF064-EC0D-5449-852E-7E6E5F483BDA}"/>
          </ac:inkMkLst>
        </pc:inkChg>
        <pc:inkChg chg="add">
          <ac:chgData name="Zhang Yifan" userId="c9b86b9a-8bad-4e1d-80e2-8f55c3c19e2c" providerId="ADAL" clId="{0143BFF4-3996-624A-8C2C-985DAA36BF94}" dt="2021-10-26T00:16:23.114" v="191"/>
          <ac:inkMkLst>
            <pc:docMk/>
            <pc:sldMk cId="2532101401" sldId="320"/>
            <ac:inkMk id="83" creationId="{84E26CE2-9B78-9A45-BFCB-2D7B3D6A01F2}"/>
          </ac:inkMkLst>
        </pc:inkChg>
        <pc:inkChg chg="add">
          <ac:chgData name="Zhang Yifan" userId="c9b86b9a-8bad-4e1d-80e2-8f55c3c19e2c" providerId="ADAL" clId="{0143BFF4-3996-624A-8C2C-985DAA36BF94}" dt="2021-10-26T00:16:23.588" v="192"/>
          <ac:inkMkLst>
            <pc:docMk/>
            <pc:sldMk cId="2532101401" sldId="320"/>
            <ac:inkMk id="84" creationId="{CB150EC3-E809-FA42-9D4D-0E6560357EBF}"/>
          </ac:inkMkLst>
        </pc:inkChg>
        <pc:inkChg chg="add">
          <ac:chgData name="Zhang Yifan" userId="c9b86b9a-8bad-4e1d-80e2-8f55c3c19e2c" providerId="ADAL" clId="{0143BFF4-3996-624A-8C2C-985DAA36BF94}" dt="2021-10-26T00:16:23.792" v="193"/>
          <ac:inkMkLst>
            <pc:docMk/>
            <pc:sldMk cId="2532101401" sldId="320"/>
            <ac:inkMk id="85" creationId="{A0A4D326-1DDE-C744-869C-DCB610100549}"/>
          </ac:inkMkLst>
        </pc:inkChg>
        <pc:inkChg chg="add">
          <ac:chgData name="Zhang Yifan" userId="c9b86b9a-8bad-4e1d-80e2-8f55c3c19e2c" providerId="ADAL" clId="{0143BFF4-3996-624A-8C2C-985DAA36BF94}" dt="2021-10-26T00:16:24.339" v="194"/>
          <ac:inkMkLst>
            <pc:docMk/>
            <pc:sldMk cId="2532101401" sldId="320"/>
            <ac:inkMk id="86" creationId="{CA7ED33F-A141-F644-9A5C-4E917751998A}"/>
          </ac:inkMkLst>
        </pc:inkChg>
        <pc:inkChg chg="add">
          <ac:chgData name="Zhang Yifan" userId="c9b86b9a-8bad-4e1d-80e2-8f55c3c19e2c" providerId="ADAL" clId="{0143BFF4-3996-624A-8C2C-985DAA36BF94}" dt="2021-10-26T00:16:24.720" v="195"/>
          <ac:inkMkLst>
            <pc:docMk/>
            <pc:sldMk cId="2532101401" sldId="320"/>
            <ac:inkMk id="87" creationId="{A31F52C8-EA1E-024D-953A-05A634C5C0EB}"/>
          </ac:inkMkLst>
        </pc:inkChg>
        <pc:inkChg chg="add">
          <ac:chgData name="Zhang Yifan" userId="c9b86b9a-8bad-4e1d-80e2-8f55c3c19e2c" providerId="ADAL" clId="{0143BFF4-3996-624A-8C2C-985DAA36BF94}" dt="2021-10-26T00:16:25.418" v="196"/>
          <ac:inkMkLst>
            <pc:docMk/>
            <pc:sldMk cId="2532101401" sldId="320"/>
            <ac:inkMk id="88" creationId="{3E81C286-D3C1-484A-9AA1-188879DC14C9}"/>
          </ac:inkMkLst>
        </pc:inkChg>
        <pc:inkChg chg="add">
          <ac:chgData name="Zhang Yifan" userId="c9b86b9a-8bad-4e1d-80e2-8f55c3c19e2c" providerId="ADAL" clId="{0143BFF4-3996-624A-8C2C-985DAA36BF94}" dt="2021-10-26T00:16:25.630" v="197"/>
          <ac:inkMkLst>
            <pc:docMk/>
            <pc:sldMk cId="2532101401" sldId="320"/>
            <ac:inkMk id="89" creationId="{897B8009-C34F-684D-B561-A61B187ABF8D}"/>
          </ac:inkMkLst>
        </pc:inkChg>
        <pc:inkChg chg="add">
          <ac:chgData name="Zhang Yifan" userId="c9b86b9a-8bad-4e1d-80e2-8f55c3c19e2c" providerId="ADAL" clId="{0143BFF4-3996-624A-8C2C-985DAA36BF94}" dt="2021-10-26T00:16:25.872" v="198"/>
          <ac:inkMkLst>
            <pc:docMk/>
            <pc:sldMk cId="2532101401" sldId="320"/>
            <ac:inkMk id="90" creationId="{F536BD51-E5CE-E549-A89A-04C45C31CE12}"/>
          </ac:inkMkLst>
        </pc:inkChg>
      </pc:sldChg>
      <pc:sldChg chg="addSp delSp">
        <pc:chgData name="Zhang Yifan" userId="c9b86b9a-8bad-4e1d-80e2-8f55c3c19e2c" providerId="ADAL" clId="{0143BFF4-3996-624A-8C2C-985DAA36BF94}" dt="2021-10-26T04:08:50.810" v="374" actId="7634"/>
        <pc:sldMkLst>
          <pc:docMk/>
          <pc:sldMk cId="3275082226" sldId="321"/>
        </pc:sldMkLst>
        <pc:grpChg chg="add del">
          <ac:chgData name="Zhang Yifan" userId="c9b86b9a-8bad-4e1d-80e2-8f55c3c19e2c" providerId="ADAL" clId="{0143BFF4-3996-624A-8C2C-985DAA36BF94}" dt="2021-10-26T00:18:28.053" v="216"/>
          <ac:grpSpMkLst>
            <pc:docMk/>
            <pc:sldMk cId="3275082226" sldId="321"/>
            <ac:grpSpMk id="76" creationId="{081B98B6-88A4-A346-A14F-6E8C2AD076A6}"/>
          </ac:grpSpMkLst>
        </pc:grpChg>
        <pc:grpChg chg="add del">
          <ac:chgData name="Zhang Yifan" userId="c9b86b9a-8bad-4e1d-80e2-8f55c3c19e2c" providerId="ADAL" clId="{0143BFF4-3996-624A-8C2C-985DAA36BF94}" dt="2021-10-26T00:18:28.053" v="216"/>
          <ac:grpSpMkLst>
            <pc:docMk/>
            <pc:sldMk cId="3275082226" sldId="321"/>
            <ac:grpSpMk id="83" creationId="{CFCE2106-F842-824E-9BCF-6FB78B29538F}"/>
          </ac:grpSpMkLst>
        </pc:grpChg>
        <pc:grpChg chg="add del">
          <ac:chgData name="Zhang Yifan" userId="c9b86b9a-8bad-4e1d-80e2-8f55c3c19e2c" providerId="ADAL" clId="{0143BFF4-3996-624A-8C2C-985DAA36BF94}" dt="2021-10-26T00:18:34.292" v="222"/>
          <ac:grpSpMkLst>
            <pc:docMk/>
            <pc:sldMk cId="3275082226" sldId="321"/>
            <ac:grpSpMk id="85" creationId="{15DDEBB9-5A60-C949-A677-F76FA201A73C}"/>
          </ac:grpSpMkLst>
        </pc:grpChg>
        <pc:grpChg chg="add del">
          <ac:chgData name="Zhang Yifan" userId="c9b86b9a-8bad-4e1d-80e2-8f55c3c19e2c" providerId="ADAL" clId="{0143BFF4-3996-624A-8C2C-985DAA36BF94}" dt="2021-10-26T00:19:23.454" v="277"/>
          <ac:grpSpMkLst>
            <pc:docMk/>
            <pc:sldMk cId="3275082226" sldId="321"/>
            <ac:grpSpMk id="91" creationId="{756370F4-D556-D746-8074-8C2EA83BDF0A}"/>
          </ac:grpSpMkLst>
        </pc:grpChg>
        <pc:grpChg chg="add del">
          <ac:chgData name="Zhang Yifan" userId="c9b86b9a-8bad-4e1d-80e2-8f55c3c19e2c" providerId="ADAL" clId="{0143BFF4-3996-624A-8C2C-985DAA36BF94}" dt="2021-10-26T00:18:55.165" v="244"/>
          <ac:grpSpMkLst>
            <pc:docMk/>
            <pc:sldMk cId="3275082226" sldId="321"/>
            <ac:grpSpMk id="100" creationId="{BE29B68A-B7DE-BF4E-87A6-7E6DF1813121}"/>
          </ac:grpSpMkLst>
        </pc:grpChg>
        <pc:grpChg chg="add del">
          <ac:chgData name="Zhang Yifan" userId="c9b86b9a-8bad-4e1d-80e2-8f55c3c19e2c" providerId="ADAL" clId="{0143BFF4-3996-624A-8C2C-985DAA36BF94}" dt="2021-10-26T00:18:56.413" v="247"/>
          <ac:grpSpMkLst>
            <pc:docMk/>
            <pc:sldMk cId="3275082226" sldId="321"/>
            <ac:grpSpMk id="102" creationId="{E12A4729-C63F-1D4D-8166-482E08E8DD75}"/>
          </ac:grpSpMkLst>
        </pc:grpChg>
        <pc:grpChg chg="add del">
          <ac:chgData name="Zhang Yifan" userId="c9b86b9a-8bad-4e1d-80e2-8f55c3c19e2c" providerId="ADAL" clId="{0143BFF4-3996-624A-8C2C-985DAA36BF94}" dt="2021-10-26T00:19:01.691" v="253"/>
          <ac:grpSpMkLst>
            <pc:docMk/>
            <pc:sldMk cId="3275082226" sldId="321"/>
            <ac:grpSpMk id="105" creationId="{44B7AEAA-7BDE-BA41-B091-0D988985E9F9}"/>
          </ac:grpSpMkLst>
        </pc:grpChg>
        <pc:grpChg chg="add del">
          <ac:chgData name="Zhang Yifan" userId="c9b86b9a-8bad-4e1d-80e2-8f55c3c19e2c" providerId="ADAL" clId="{0143BFF4-3996-624A-8C2C-985DAA36BF94}" dt="2021-10-26T00:19:14.319" v="262"/>
          <ac:grpSpMkLst>
            <pc:docMk/>
            <pc:sldMk cId="3275082226" sldId="321"/>
            <ac:grpSpMk id="107" creationId="{62CCBF8E-50D4-9A4A-B7D2-AB343CA83C07}"/>
          </ac:grpSpMkLst>
        </pc:grpChg>
        <pc:grpChg chg="add">
          <ac:chgData name="Zhang Yifan" userId="c9b86b9a-8bad-4e1d-80e2-8f55c3c19e2c" providerId="ADAL" clId="{0143BFF4-3996-624A-8C2C-985DAA36BF94}" dt="2021-10-26T00:19:14.319" v="262"/>
          <ac:grpSpMkLst>
            <pc:docMk/>
            <pc:sldMk cId="3275082226" sldId="321"/>
            <ac:grpSpMk id="112" creationId="{A3D7002D-A7AC-8848-889A-6BFC0AC23B7A}"/>
          </ac:grpSpMkLst>
        </pc:grpChg>
        <pc:grpChg chg="add del">
          <ac:chgData name="Zhang Yifan" userId="c9b86b9a-8bad-4e1d-80e2-8f55c3c19e2c" providerId="ADAL" clId="{0143BFF4-3996-624A-8C2C-985DAA36BF94}" dt="2021-10-26T00:19:29.757" v="289"/>
          <ac:grpSpMkLst>
            <pc:docMk/>
            <pc:sldMk cId="3275082226" sldId="321"/>
            <ac:grpSpMk id="127" creationId="{2B579FF3-4D19-AC4C-9F46-F75E8C3356F7}"/>
          </ac:grpSpMkLst>
        </pc:grpChg>
        <pc:grpChg chg="add">
          <ac:chgData name="Zhang Yifan" userId="c9b86b9a-8bad-4e1d-80e2-8f55c3c19e2c" providerId="ADAL" clId="{0143BFF4-3996-624A-8C2C-985DAA36BF94}" dt="2021-10-26T00:19:29.757" v="289"/>
          <ac:grpSpMkLst>
            <pc:docMk/>
            <pc:sldMk cId="3275082226" sldId="321"/>
            <ac:grpSpMk id="139" creationId="{5FB3DCCB-F2C1-1641-9230-BD9E71C9C68B}"/>
          </ac:grpSpMkLst>
        </pc:grpChg>
        <pc:inkChg chg="del">
          <ac:chgData name="Zhang Yifan" userId="c9b86b9a-8bad-4e1d-80e2-8f55c3c19e2c" providerId="ADAL" clId="{0143BFF4-3996-624A-8C2C-985DAA36BF94}" dt="2021-10-26T00:18:47.220" v="227"/>
          <ac:inkMkLst>
            <pc:docMk/>
            <pc:sldMk cId="3275082226" sldId="321"/>
            <ac:inkMk id="8" creationId="{8BF41976-EFA9-BA4A-AC2C-BC8035470EA9}"/>
          </ac:inkMkLst>
        </pc:inkChg>
        <pc:inkChg chg="del">
          <ac:chgData name="Zhang Yifan" userId="c9b86b9a-8bad-4e1d-80e2-8f55c3c19e2c" providerId="ADAL" clId="{0143BFF4-3996-624A-8C2C-985DAA36BF94}" dt="2021-10-26T00:18:47.179" v="224"/>
          <ac:inkMkLst>
            <pc:docMk/>
            <pc:sldMk cId="3275082226" sldId="321"/>
            <ac:inkMk id="9" creationId="{3E853E11-7FAD-3A4C-937B-FFBB55EBB7C7}"/>
          </ac:inkMkLst>
        </pc:inkChg>
        <pc:inkChg chg="del">
          <ac:chgData name="Zhang Yifan" userId="c9b86b9a-8bad-4e1d-80e2-8f55c3c19e2c" providerId="ADAL" clId="{0143BFF4-3996-624A-8C2C-985DAA36BF94}" dt="2021-10-26T00:18:47.252" v="230"/>
          <ac:inkMkLst>
            <pc:docMk/>
            <pc:sldMk cId="3275082226" sldId="321"/>
            <ac:inkMk id="10" creationId="{18E68CA9-2811-0B4B-A3AF-3832019A08C5}"/>
          </ac:inkMkLst>
        </pc:inkChg>
        <pc:inkChg chg="del">
          <ac:chgData name="Zhang Yifan" userId="c9b86b9a-8bad-4e1d-80e2-8f55c3c19e2c" providerId="ADAL" clId="{0143BFF4-3996-624A-8C2C-985DAA36BF94}" dt="2021-10-26T00:18:47.263" v="231"/>
          <ac:inkMkLst>
            <pc:docMk/>
            <pc:sldMk cId="3275082226" sldId="321"/>
            <ac:inkMk id="11" creationId="{3419502F-CB61-CC45-9C86-0604C6FA8CE3}"/>
          </ac:inkMkLst>
        </pc:inkChg>
        <pc:inkChg chg="del">
          <ac:chgData name="Zhang Yifan" userId="c9b86b9a-8bad-4e1d-80e2-8f55c3c19e2c" providerId="ADAL" clId="{0143BFF4-3996-624A-8C2C-985DAA36BF94}" dt="2021-10-26T00:18:47.162" v="223"/>
          <ac:inkMkLst>
            <pc:docMk/>
            <pc:sldMk cId="3275082226" sldId="321"/>
            <ac:inkMk id="12" creationId="{CA2D2F27-C2E5-BD49-97B0-4853ED29D79E}"/>
          </ac:inkMkLst>
        </pc:inkChg>
        <pc:inkChg chg="del">
          <ac:chgData name="Zhang Yifan" userId="c9b86b9a-8bad-4e1d-80e2-8f55c3c19e2c" providerId="ADAL" clId="{0143BFF4-3996-624A-8C2C-985DAA36BF94}" dt="2021-10-26T00:18:47.231" v="228"/>
          <ac:inkMkLst>
            <pc:docMk/>
            <pc:sldMk cId="3275082226" sldId="321"/>
            <ac:inkMk id="13" creationId="{528A92B8-FC95-2C4B-9314-1678B16F9B1E}"/>
          </ac:inkMkLst>
        </pc:inkChg>
        <pc:inkChg chg="del">
          <ac:chgData name="Zhang Yifan" userId="c9b86b9a-8bad-4e1d-80e2-8f55c3c19e2c" providerId="ADAL" clId="{0143BFF4-3996-624A-8C2C-985DAA36BF94}" dt="2021-10-26T00:18:47.241" v="229"/>
          <ac:inkMkLst>
            <pc:docMk/>
            <pc:sldMk cId="3275082226" sldId="321"/>
            <ac:inkMk id="14" creationId="{EF80E5BC-31F7-4945-A69A-3BBFFA960A2D}"/>
          </ac:inkMkLst>
        </pc:inkChg>
        <pc:inkChg chg="del">
          <ac:chgData name="Zhang Yifan" userId="c9b86b9a-8bad-4e1d-80e2-8f55c3c19e2c" providerId="ADAL" clId="{0143BFF4-3996-624A-8C2C-985DAA36BF94}" dt="2021-10-26T00:18:47.207" v="226"/>
          <ac:inkMkLst>
            <pc:docMk/>
            <pc:sldMk cId="3275082226" sldId="321"/>
            <ac:inkMk id="15" creationId="{23DAAE2A-F67F-994B-BAB5-FD1F36517FC4}"/>
          </ac:inkMkLst>
        </pc:inkChg>
        <pc:inkChg chg="del">
          <ac:chgData name="Zhang Yifan" userId="c9b86b9a-8bad-4e1d-80e2-8f55c3c19e2c" providerId="ADAL" clId="{0143BFF4-3996-624A-8C2C-985DAA36BF94}" dt="2021-10-26T00:18:47.276" v="232"/>
          <ac:inkMkLst>
            <pc:docMk/>
            <pc:sldMk cId="3275082226" sldId="321"/>
            <ac:inkMk id="16" creationId="{322D2FAD-9DB5-DC40-B1A0-8AC8224717CB}"/>
          </ac:inkMkLst>
        </pc:inkChg>
        <pc:inkChg chg="del">
          <ac:chgData name="Zhang Yifan" userId="c9b86b9a-8bad-4e1d-80e2-8f55c3c19e2c" providerId="ADAL" clId="{0143BFF4-3996-624A-8C2C-985DAA36BF94}" dt="2021-10-26T00:18:47.287" v="233"/>
          <ac:inkMkLst>
            <pc:docMk/>
            <pc:sldMk cId="3275082226" sldId="321"/>
            <ac:inkMk id="17" creationId="{522E7DC3-E538-4942-8FF8-70234B4A2CF8}"/>
          </ac:inkMkLst>
        </pc:inkChg>
        <pc:inkChg chg="del">
          <ac:chgData name="Zhang Yifan" userId="c9b86b9a-8bad-4e1d-80e2-8f55c3c19e2c" providerId="ADAL" clId="{0143BFF4-3996-624A-8C2C-985DAA36BF94}" dt="2021-10-26T00:18:47.196" v="225"/>
          <ac:inkMkLst>
            <pc:docMk/>
            <pc:sldMk cId="3275082226" sldId="321"/>
            <ac:inkMk id="18" creationId="{F6973531-2D68-2C49-B259-16CE736CF40C}"/>
          </ac:inkMkLst>
        </pc:inkChg>
        <pc:inkChg chg="add">
          <ac:chgData name="Zhang Yifan" userId="c9b86b9a-8bad-4e1d-80e2-8f55c3c19e2c" providerId="ADAL" clId="{0143BFF4-3996-624A-8C2C-985DAA36BF94}" dt="2021-10-26T00:18:10.566" v="200"/>
          <ac:inkMkLst>
            <pc:docMk/>
            <pc:sldMk cId="3275082226" sldId="321"/>
            <ac:inkMk id="69" creationId="{357A97AA-9145-4244-9E95-2C62DDC9D517}"/>
          </ac:inkMkLst>
        </pc:inkChg>
        <pc:inkChg chg="add topLvl">
          <ac:chgData name="Zhang Yifan" userId="c9b86b9a-8bad-4e1d-80e2-8f55c3c19e2c" providerId="ADAL" clId="{0143BFF4-3996-624A-8C2C-985DAA36BF94}" dt="2021-10-26T00:19:29.757" v="289"/>
          <ac:inkMkLst>
            <pc:docMk/>
            <pc:sldMk cId="3275082226" sldId="321"/>
            <ac:inkMk id="70" creationId="{BBF91475-9FCC-3948-B199-028D9EF33219}"/>
          </ac:inkMkLst>
        </pc:inkChg>
        <pc:inkChg chg="add topLvl">
          <ac:chgData name="Zhang Yifan" userId="c9b86b9a-8bad-4e1d-80e2-8f55c3c19e2c" providerId="ADAL" clId="{0143BFF4-3996-624A-8C2C-985DAA36BF94}" dt="2021-10-26T00:19:29.757" v="289"/>
          <ac:inkMkLst>
            <pc:docMk/>
            <pc:sldMk cId="3275082226" sldId="321"/>
            <ac:inkMk id="71" creationId="{1E449F96-8CED-6B42-915D-58A60C06A72A}"/>
          </ac:inkMkLst>
        </pc:inkChg>
        <pc:inkChg chg="add topLvl">
          <ac:chgData name="Zhang Yifan" userId="c9b86b9a-8bad-4e1d-80e2-8f55c3c19e2c" providerId="ADAL" clId="{0143BFF4-3996-624A-8C2C-985DAA36BF94}" dt="2021-10-26T00:19:29.757" v="289"/>
          <ac:inkMkLst>
            <pc:docMk/>
            <pc:sldMk cId="3275082226" sldId="321"/>
            <ac:inkMk id="72" creationId="{A333B85D-FAA6-0343-BC63-35C09073A96A}"/>
          </ac:inkMkLst>
        </pc:inkChg>
        <pc:inkChg chg="add topLvl">
          <ac:chgData name="Zhang Yifan" userId="c9b86b9a-8bad-4e1d-80e2-8f55c3c19e2c" providerId="ADAL" clId="{0143BFF4-3996-624A-8C2C-985DAA36BF94}" dt="2021-10-26T00:19:29.757" v="289"/>
          <ac:inkMkLst>
            <pc:docMk/>
            <pc:sldMk cId="3275082226" sldId="321"/>
            <ac:inkMk id="73" creationId="{40476D24-D43E-A74D-96E0-765EBA45E639}"/>
          </ac:inkMkLst>
        </pc:inkChg>
        <pc:inkChg chg="add topLvl">
          <ac:chgData name="Zhang Yifan" userId="c9b86b9a-8bad-4e1d-80e2-8f55c3c19e2c" providerId="ADAL" clId="{0143BFF4-3996-624A-8C2C-985DAA36BF94}" dt="2021-10-26T00:19:29.757" v="289"/>
          <ac:inkMkLst>
            <pc:docMk/>
            <pc:sldMk cId="3275082226" sldId="321"/>
            <ac:inkMk id="74" creationId="{E9C59FB0-4FE7-8B43-812E-3EE81FA0F1B6}"/>
          </ac:inkMkLst>
        </pc:inkChg>
        <pc:inkChg chg="add topLvl">
          <ac:chgData name="Zhang Yifan" userId="c9b86b9a-8bad-4e1d-80e2-8f55c3c19e2c" providerId="ADAL" clId="{0143BFF4-3996-624A-8C2C-985DAA36BF94}" dt="2021-10-26T00:19:29.757" v="289"/>
          <ac:inkMkLst>
            <pc:docMk/>
            <pc:sldMk cId="3275082226" sldId="321"/>
            <ac:inkMk id="75" creationId="{5D70CE83-8460-BB4F-8596-0444BF744CD3}"/>
          </ac:inkMkLst>
        </pc:inkChg>
        <pc:inkChg chg="add topLvl">
          <ac:chgData name="Zhang Yifan" userId="c9b86b9a-8bad-4e1d-80e2-8f55c3c19e2c" providerId="ADAL" clId="{0143BFF4-3996-624A-8C2C-985DAA36BF94}" dt="2021-10-26T00:19:29.757" v="289"/>
          <ac:inkMkLst>
            <pc:docMk/>
            <pc:sldMk cId="3275082226" sldId="321"/>
            <ac:inkMk id="77" creationId="{BC948B68-85D0-8B4B-BF33-0F6B91DE2ADA}"/>
          </ac:inkMkLst>
        </pc:inkChg>
        <pc:inkChg chg="add topLvl">
          <ac:chgData name="Zhang Yifan" userId="c9b86b9a-8bad-4e1d-80e2-8f55c3c19e2c" providerId="ADAL" clId="{0143BFF4-3996-624A-8C2C-985DAA36BF94}" dt="2021-10-26T00:19:29.757" v="289"/>
          <ac:inkMkLst>
            <pc:docMk/>
            <pc:sldMk cId="3275082226" sldId="321"/>
            <ac:inkMk id="78" creationId="{B88A838F-4A44-B742-B3CB-FA204DA78204}"/>
          </ac:inkMkLst>
        </pc:inkChg>
        <pc:inkChg chg="add topLvl">
          <ac:chgData name="Zhang Yifan" userId="c9b86b9a-8bad-4e1d-80e2-8f55c3c19e2c" providerId="ADAL" clId="{0143BFF4-3996-624A-8C2C-985DAA36BF94}" dt="2021-10-26T00:19:29.757" v="289"/>
          <ac:inkMkLst>
            <pc:docMk/>
            <pc:sldMk cId="3275082226" sldId="321"/>
            <ac:inkMk id="79" creationId="{F6F1D380-036B-C242-8E28-16C443B3C458}"/>
          </ac:inkMkLst>
        </pc:inkChg>
        <pc:inkChg chg="add topLvl">
          <ac:chgData name="Zhang Yifan" userId="c9b86b9a-8bad-4e1d-80e2-8f55c3c19e2c" providerId="ADAL" clId="{0143BFF4-3996-624A-8C2C-985DAA36BF94}" dt="2021-10-26T00:19:29.757" v="289"/>
          <ac:inkMkLst>
            <pc:docMk/>
            <pc:sldMk cId="3275082226" sldId="321"/>
            <ac:inkMk id="80" creationId="{B8D83D25-C357-F74D-A2F4-7EC12281C060}"/>
          </ac:inkMkLst>
        </pc:inkChg>
        <pc:inkChg chg="add topLvl">
          <ac:chgData name="Zhang Yifan" userId="c9b86b9a-8bad-4e1d-80e2-8f55c3c19e2c" providerId="ADAL" clId="{0143BFF4-3996-624A-8C2C-985DAA36BF94}" dt="2021-10-26T00:19:29.757" v="289"/>
          <ac:inkMkLst>
            <pc:docMk/>
            <pc:sldMk cId="3275082226" sldId="321"/>
            <ac:inkMk id="81" creationId="{D4D41A89-D01D-AC43-9B90-A4AAD9508006}"/>
          </ac:inkMkLst>
        </pc:inkChg>
        <pc:inkChg chg="add topLvl">
          <ac:chgData name="Zhang Yifan" userId="c9b86b9a-8bad-4e1d-80e2-8f55c3c19e2c" providerId="ADAL" clId="{0143BFF4-3996-624A-8C2C-985DAA36BF94}" dt="2021-10-26T00:19:29.757" v="289"/>
          <ac:inkMkLst>
            <pc:docMk/>
            <pc:sldMk cId="3275082226" sldId="321"/>
            <ac:inkMk id="82" creationId="{8A488A43-5D9F-7C46-A932-180605B9273B}"/>
          </ac:inkMkLst>
        </pc:inkChg>
        <pc:inkChg chg="add topLvl">
          <ac:chgData name="Zhang Yifan" userId="c9b86b9a-8bad-4e1d-80e2-8f55c3c19e2c" providerId="ADAL" clId="{0143BFF4-3996-624A-8C2C-985DAA36BF94}" dt="2021-10-26T00:19:29.757" v="289"/>
          <ac:inkMkLst>
            <pc:docMk/>
            <pc:sldMk cId="3275082226" sldId="321"/>
            <ac:inkMk id="84" creationId="{3B40C72B-8166-654C-98B7-5BEDE8CE4BDD}"/>
          </ac:inkMkLst>
        </pc:inkChg>
        <pc:inkChg chg="add topLvl">
          <ac:chgData name="Zhang Yifan" userId="c9b86b9a-8bad-4e1d-80e2-8f55c3c19e2c" providerId="ADAL" clId="{0143BFF4-3996-624A-8C2C-985DAA36BF94}" dt="2021-10-26T00:19:29.757" v="289"/>
          <ac:inkMkLst>
            <pc:docMk/>
            <pc:sldMk cId="3275082226" sldId="321"/>
            <ac:inkMk id="86" creationId="{F2B2CEA4-9519-4741-B5E9-3646D69760F1}"/>
          </ac:inkMkLst>
        </pc:inkChg>
        <pc:inkChg chg="add topLvl">
          <ac:chgData name="Zhang Yifan" userId="c9b86b9a-8bad-4e1d-80e2-8f55c3c19e2c" providerId="ADAL" clId="{0143BFF4-3996-624A-8C2C-985DAA36BF94}" dt="2021-10-26T00:19:29.757" v="289"/>
          <ac:inkMkLst>
            <pc:docMk/>
            <pc:sldMk cId="3275082226" sldId="321"/>
            <ac:inkMk id="87" creationId="{28EF1347-262C-504C-9C13-978BC3034693}"/>
          </ac:inkMkLst>
        </pc:inkChg>
        <pc:inkChg chg="add topLvl">
          <ac:chgData name="Zhang Yifan" userId="c9b86b9a-8bad-4e1d-80e2-8f55c3c19e2c" providerId="ADAL" clId="{0143BFF4-3996-624A-8C2C-985DAA36BF94}" dt="2021-10-26T00:19:29.757" v="289"/>
          <ac:inkMkLst>
            <pc:docMk/>
            <pc:sldMk cId="3275082226" sldId="321"/>
            <ac:inkMk id="88" creationId="{CAC8F5F5-87C6-A04A-BFBC-36D1FCA78578}"/>
          </ac:inkMkLst>
        </pc:inkChg>
        <pc:inkChg chg="add topLvl">
          <ac:chgData name="Zhang Yifan" userId="c9b86b9a-8bad-4e1d-80e2-8f55c3c19e2c" providerId="ADAL" clId="{0143BFF4-3996-624A-8C2C-985DAA36BF94}" dt="2021-10-26T00:19:29.757" v="289"/>
          <ac:inkMkLst>
            <pc:docMk/>
            <pc:sldMk cId="3275082226" sldId="321"/>
            <ac:inkMk id="89" creationId="{ED24ED0C-2B16-2045-AB75-D6780115EB00}"/>
          </ac:inkMkLst>
        </pc:inkChg>
        <pc:inkChg chg="add topLvl">
          <ac:chgData name="Zhang Yifan" userId="c9b86b9a-8bad-4e1d-80e2-8f55c3c19e2c" providerId="ADAL" clId="{0143BFF4-3996-624A-8C2C-985DAA36BF94}" dt="2021-10-26T00:19:29.757" v="289"/>
          <ac:inkMkLst>
            <pc:docMk/>
            <pc:sldMk cId="3275082226" sldId="321"/>
            <ac:inkMk id="90" creationId="{FE0A1814-C3FF-BB49-BF14-B969E95AECB5}"/>
          </ac:inkMkLst>
        </pc:inkChg>
        <pc:inkChg chg="add topLvl">
          <ac:chgData name="Zhang Yifan" userId="c9b86b9a-8bad-4e1d-80e2-8f55c3c19e2c" providerId="ADAL" clId="{0143BFF4-3996-624A-8C2C-985DAA36BF94}" dt="2021-10-26T00:19:14.319" v="262"/>
          <ac:inkMkLst>
            <pc:docMk/>
            <pc:sldMk cId="3275082226" sldId="321"/>
            <ac:inkMk id="92" creationId="{6DDC126A-86D0-E74A-BAFF-63ACEB66C809}"/>
          </ac:inkMkLst>
        </pc:inkChg>
        <pc:inkChg chg="add topLvl">
          <ac:chgData name="Zhang Yifan" userId="c9b86b9a-8bad-4e1d-80e2-8f55c3c19e2c" providerId="ADAL" clId="{0143BFF4-3996-624A-8C2C-985DAA36BF94}" dt="2021-10-26T00:19:14.319" v="262"/>
          <ac:inkMkLst>
            <pc:docMk/>
            <pc:sldMk cId="3275082226" sldId="321"/>
            <ac:inkMk id="93" creationId="{E65C341C-F896-E045-9727-35943553ADAD}"/>
          </ac:inkMkLst>
        </pc:inkChg>
        <pc:inkChg chg="add topLvl">
          <ac:chgData name="Zhang Yifan" userId="c9b86b9a-8bad-4e1d-80e2-8f55c3c19e2c" providerId="ADAL" clId="{0143BFF4-3996-624A-8C2C-985DAA36BF94}" dt="2021-10-26T00:19:14.319" v="262"/>
          <ac:inkMkLst>
            <pc:docMk/>
            <pc:sldMk cId="3275082226" sldId="321"/>
            <ac:inkMk id="94" creationId="{16D230BF-3FC4-E34A-8CCB-33DAC701C92C}"/>
          </ac:inkMkLst>
        </pc:inkChg>
        <pc:inkChg chg="add topLvl">
          <ac:chgData name="Zhang Yifan" userId="c9b86b9a-8bad-4e1d-80e2-8f55c3c19e2c" providerId="ADAL" clId="{0143BFF4-3996-624A-8C2C-985DAA36BF94}" dt="2021-10-26T00:19:14.319" v="262"/>
          <ac:inkMkLst>
            <pc:docMk/>
            <pc:sldMk cId="3275082226" sldId="321"/>
            <ac:inkMk id="95" creationId="{2AD74DCF-AF91-7D48-9978-3E386A57FA93}"/>
          </ac:inkMkLst>
        </pc:inkChg>
        <pc:inkChg chg="add del topLvl">
          <ac:chgData name="Zhang Yifan" userId="c9b86b9a-8bad-4e1d-80e2-8f55c3c19e2c" providerId="ADAL" clId="{0143BFF4-3996-624A-8C2C-985DAA36BF94}" dt="2021-10-26T00:19:10.134" v="257"/>
          <ac:inkMkLst>
            <pc:docMk/>
            <pc:sldMk cId="3275082226" sldId="321"/>
            <ac:inkMk id="96" creationId="{7FC7FCE6-D3D3-5D4E-9FD7-FD0044B3415F}"/>
          </ac:inkMkLst>
        </pc:inkChg>
        <pc:inkChg chg="add del topLvl">
          <ac:chgData name="Zhang Yifan" userId="c9b86b9a-8bad-4e1d-80e2-8f55c3c19e2c" providerId="ADAL" clId="{0143BFF4-3996-624A-8C2C-985DAA36BF94}" dt="2021-10-26T00:19:06.784" v="255"/>
          <ac:inkMkLst>
            <pc:docMk/>
            <pc:sldMk cId="3275082226" sldId="321"/>
            <ac:inkMk id="97" creationId="{3D4F7A88-B460-4342-A333-8921870BF18D}"/>
          </ac:inkMkLst>
        </pc:inkChg>
        <pc:inkChg chg="add del topLvl">
          <ac:chgData name="Zhang Yifan" userId="c9b86b9a-8bad-4e1d-80e2-8f55c3c19e2c" providerId="ADAL" clId="{0143BFF4-3996-624A-8C2C-985DAA36BF94}" dt="2021-10-26T00:19:06.790" v="256"/>
          <ac:inkMkLst>
            <pc:docMk/>
            <pc:sldMk cId="3275082226" sldId="321"/>
            <ac:inkMk id="98" creationId="{22650D7D-FA1E-844E-91D0-CBD773A68E03}"/>
          </ac:inkMkLst>
        </pc:inkChg>
        <pc:inkChg chg="add del topLvl">
          <ac:chgData name="Zhang Yifan" userId="c9b86b9a-8bad-4e1d-80e2-8f55c3c19e2c" providerId="ADAL" clId="{0143BFF4-3996-624A-8C2C-985DAA36BF94}" dt="2021-10-26T00:18:58.781" v="249"/>
          <ac:inkMkLst>
            <pc:docMk/>
            <pc:sldMk cId="3275082226" sldId="321"/>
            <ac:inkMk id="99" creationId="{24AABAD6-D6A6-3B4A-9850-9F825AC5BE31}"/>
          </ac:inkMkLst>
        </pc:inkChg>
        <pc:inkChg chg="add del topLvl">
          <ac:chgData name="Zhang Yifan" userId="c9b86b9a-8bad-4e1d-80e2-8f55c3c19e2c" providerId="ADAL" clId="{0143BFF4-3996-624A-8C2C-985DAA36BF94}" dt="2021-10-26T00:18:58.787" v="250"/>
          <ac:inkMkLst>
            <pc:docMk/>
            <pc:sldMk cId="3275082226" sldId="321"/>
            <ac:inkMk id="101" creationId="{C91248F3-525C-504A-962C-67B4EF96D130}"/>
          </ac:inkMkLst>
        </pc:inkChg>
        <pc:inkChg chg="add del">
          <ac:chgData name="Zhang Yifan" userId="c9b86b9a-8bad-4e1d-80e2-8f55c3c19e2c" providerId="ADAL" clId="{0143BFF4-3996-624A-8C2C-985DAA36BF94}" dt="2021-10-26T00:18:58.773" v="248"/>
          <ac:inkMkLst>
            <pc:docMk/>
            <pc:sldMk cId="3275082226" sldId="321"/>
            <ac:inkMk id="103" creationId="{1677BA6A-798A-5741-B320-A3C7CBFC21AD}"/>
          </ac:inkMkLst>
        </pc:inkChg>
        <pc:inkChg chg="add del">
          <ac:chgData name="Zhang Yifan" userId="c9b86b9a-8bad-4e1d-80e2-8f55c3c19e2c" providerId="ADAL" clId="{0143BFF4-3996-624A-8C2C-985DAA36BF94}" dt="2021-10-26T00:18:58.791" v="251"/>
          <ac:inkMkLst>
            <pc:docMk/>
            <pc:sldMk cId="3275082226" sldId="321"/>
            <ac:inkMk id="104" creationId="{D3A55A38-486F-114B-8F65-3C1F5557D26E}"/>
          </ac:inkMkLst>
        </pc:inkChg>
        <pc:inkChg chg="add del">
          <ac:chgData name="Zhang Yifan" userId="c9b86b9a-8bad-4e1d-80e2-8f55c3c19e2c" providerId="ADAL" clId="{0143BFF4-3996-624A-8C2C-985DAA36BF94}" dt="2021-10-26T00:19:06.774" v="254"/>
          <ac:inkMkLst>
            <pc:docMk/>
            <pc:sldMk cId="3275082226" sldId="321"/>
            <ac:inkMk id="106" creationId="{9A7BD554-3150-E44F-9C0C-49928B3AEE6C}"/>
          </ac:inkMkLst>
        </pc:inkChg>
        <pc:inkChg chg="add">
          <ac:chgData name="Zhang Yifan" userId="c9b86b9a-8bad-4e1d-80e2-8f55c3c19e2c" providerId="ADAL" clId="{0143BFF4-3996-624A-8C2C-985DAA36BF94}" dt="2021-10-26T00:19:12.460" v="258"/>
          <ac:inkMkLst>
            <pc:docMk/>
            <pc:sldMk cId="3275082226" sldId="321"/>
            <ac:inkMk id="108" creationId="{9BCC26EF-A19C-C343-8C94-84DEE91317B2}"/>
          </ac:inkMkLst>
        </pc:inkChg>
        <pc:inkChg chg="add">
          <ac:chgData name="Zhang Yifan" userId="c9b86b9a-8bad-4e1d-80e2-8f55c3c19e2c" providerId="ADAL" clId="{0143BFF4-3996-624A-8C2C-985DAA36BF94}" dt="2021-10-26T00:19:12.930" v="259"/>
          <ac:inkMkLst>
            <pc:docMk/>
            <pc:sldMk cId="3275082226" sldId="321"/>
            <ac:inkMk id="109" creationId="{BA5D1D30-6C61-FD44-B9AE-AEB24D6AC8E3}"/>
          </ac:inkMkLst>
        </pc:inkChg>
        <pc:inkChg chg="add">
          <ac:chgData name="Zhang Yifan" userId="c9b86b9a-8bad-4e1d-80e2-8f55c3c19e2c" providerId="ADAL" clId="{0143BFF4-3996-624A-8C2C-985DAA36BF94}" dt="2021-10-26T00:19:13.265" v="260"/>
          <ac:inkMkLst>
            <pc:docMk/>
            <pc:sldMk cId="3275082226" sldId="321"/>
            <ac:inkMk id="110" creationId="{DA8D5028-75FC-3345-B524-C3C3CE3D4B55}"/>
          </ac:inkMkLst>
        </pc:inkChg>
        <pc:inkChg chg="add">
          <ac:chgData name="Zhang Yifan" userId="c9b86b9a-8bad-4e1d-80e2-8f55c3c19e2c" providerId="ADAL" clId="{0143BFF4-3996-624A-8C2C-985DAA36BF94}" dt="2021-10-26T00:19:13.604" v="261"/>
          <ac:inkMkLst>
            <pc:docMk/>
            <pc:sldMk cId="3275082226" sldId="321"/>
            <ac:inkMk id="111" creationId="{43F6BEE5-CCE4-5C49-80F1-B0CB817BD571}"/>
          </ac:inkMkLst>
        </pc:inkChg>
        <pc:inkChg chg="add topLvl">
          <ac:chgData name="Zhang Yifan" userId="c9b86b9a-8bad-4e1d-80e2-8f55c3c19e2c" providerId="ADAL" clId="{0143BFF4-3996-624A-8C2C-985DAA36BF94}" dt="2021-10-26T00:19:29.757" v="289"/>
          <ac:inkMkLst>
            <pc:docMk/>
            <pc:sldMk cId="3275082226" sldId="321"/>
            <ac:inkMk id="113" creationId="{7DD082D1-6487-2045-83BC-7F15EF60E009}"/>
          </ac:inkMkLst>
        </pc:inkChg>
        <pc:inkChg chg="add topLvl">
          <ac:chgData name="Zhang Yifan" userId="c9b86b9a-8bad-4e1d-80e2-8f55c3c19e2c" providerId="ADAL" clId="{0143BFF4-3996-624A-8C2C-985DAA36BF94}" dt="2021-10-26T00:19:29.757" v="289"/>
          <ac:inkMkLst>
            <pc:docMk/>
            <pc:sldMk cId="3275082226" sldId="321"/>
            <ac:inkMk id="114" creationId="{19544C99-A4D8-0746-8D61-FF5F25BF3CA8}"/>
          </ac:inkMkLst>
        </pc:inkChg>
        <pc:inkChg chg="add topLvl">
          <ac:chgData name="Zhang Yifan" userId="c9b86b9a-8bad-4e1d-80e2-8f55c3c19e2c" providerId="ADAL" clId="{0143BFF4-3996-624A-8C2C-985DAA36BF94}" dt="2021-10-26T00:19:29.757" v="289"/>
          <ac:inkMkLst>
            <pc:docMk/>
            <pc:sldMk cId="3275082226" sldId="321"/>
            <ac:inkMk id="115" creationId="{9E4FF913-D48A-A743-AF75-2F9179C13CA2}"/>
          </ac:inkMkLst>
        </pc:inkChg>
        <pc:inkChg chg="add topLvl">
          <ac:chgData name="Zhang Yifan" userId="c9b86b9a-8bad-4e1d-80e2-8f55c3c19e2c" providerId="ADAL" clId="{0143BFF4-3996-624A-8C2C-985DAA36BF94}" dt="2021-10-26T00:19:29.757" v="289"/>
          <ac:inkMkLst>
            <pc:docMk/>
            <pc:sldMk cId="3275082226" sldId="321"/>
            <ac:inkMk id="116" creationId="{5B7C263B-C887-5040-9668-CC0403FC557A}"/>
          </ac:inkMkLst>
        </pc:inkChg>
        <pc:inkChg chg="add topLvl">
          <ac:chgData name="Zhang Yifan" userId="c9b86b9a-8bad-4e1d-80e2-8f55c3c19e2c" providerId="ADAL" clId="{0143BFF4-3996-624A-8C2C-985DAA36BF94}" dt="2021-10-26T00:19:29.757" v="289"/>
          <ac:inkMkLst>
            <pc:docMk/>
            <pc:sldMk cId="3275082226" sldId="321"/>
            <ac:inkMk id="117" creationId="{0C26CF2E-44E7-4743-9914-943A0091EAF2}"/>
          </ac:inkMkLst>
        </pc:inkChg>
        <pc:inkChg chg="add topLvl">
          <ac:chgData name="Zhang Yifan" userId="c9b86b9a-8bad-4e1d-80e2-8f55c3c19e2c" providerId="ADAL" clId="{0143BFF4-3996-624A-8C2C-985DAA36BF94}" dt="2021-10-26T00:19:29.757" v="289"/>
          <ac:inkMkLst>
            <pc:docMk/>
            <pc:sldMk cId="3275082226" sldId="321"/>
            <ac:inkMk id="118" creationId="{AC62D0B7-6F71-734E-B5AB-548146D4616A}"/>
          </ac:inkMkLst>
        </pc:inkChg>
        <pc:inkChg chg="add topLvl">
          <ac:chgData name="Zhang Yifan" userId="c9b86b9a-8bad-4e1d-80e2-8f55c3c19e2c" providerId="ADAL" clId="{0143BFF4-3996-624A-8C2C-985DAA36BF94}" dt="2021-10-26T00:19:29.757" v="289"/>
          <ac:inkMkLst>
            <pc:docMk/>
            <pc:sldMk cId="3275082226" sldId="321"/>
            <ac:inkMk id="119" creationId="{409A1828-ADB6-1746-BF61-81E887E4DA1A}"/>
          </ac:inkMkLst>
        </pc:inkChg>
        <pc:inkChg chg="add topLvl">
          <ac:chgData name="Zhang Yifan" userId="c9b86b9a-8bad-4e1d-80e2-8f55c3c19e2c" providerId="ADAL" clId="{0143BFF4-3996-624A-8C2C-985DAA36BF94}" dt="2021-10-26T00:19:29.757" v="289"/>
          <ac:inkMkLst>
            <pc:docMk/>
            <pc:sldMk cId="3275082226" sldId="321"/>
            <ac:inkMk id="120" creationId="{F8B0A0BB-682B-9B4E-8EB1-E11422D5077D}"/>
          </ac:inkMkLst>
        </pc:inkChg>
        <pc:inkChg chg="add topLvl">
          <ac:chgData name="Zhang Yifan" userId="c9b86b9a-8bad-4e1d-80e2-8f55c3c19e2c" providerId="ADAL" clId="{0143BFF4-3996-624A-8C2C-985DAA36BF94}" dt="2021-10-26T00:19:29.757" v="289"/>
          <ac:inkMkLst>
            <pc:docMk/>
            <pc:sldMk cId="3275082226" sldId="321"/>
            <ac:inkMk id="121" creationId="{9A5380B1-5DC2-9443-AA4D-3263465C66E7}"/>
          </ac:inkMkLst>
        </pc:inkChg>
        <pc:inkChg chg="add topLvl">
          <ac:chgData name="Zhang Yifan" userId="c9b86b9a-8bad-4e1d-80e2-8f55c3c19e2c" providerId="ADAL" clId="{0143BFF4-3996-624A-8C2C-985DAA36BF94}" dt="2021-10-26T00:19:29.757" v="289"/>
          <ac:inkMkLst>
            <pc:docMk/>
            <pc:sldMk cId="3275082226" sldId="321"/>
            <ac:inkMk id="122" creationId="{D6672B30-4A9E-6748-B354-99FCE4BDB5E9}"/>
          </ac:inkMkLst>
        </pc:inkChg>
        <pc:inkChg chg="add topLvl">
          <ac:chgData name="Zhang Yifan" userId="c9b86b9a-8bad-4e1d-80e2-8f55c3c19e2c" providerId="ADAL" clId="{0143BFF4-3996-624A-8C2C-985DAA36BF94}" dt="2021-10-26T00:19:29.757" v="289"/>
          <ac:inkMkLst>
            <pc:docMk/>
            <pc:sldMk cId="3275082226" sldId="321"/>
            <ac:inkMk id="123" creationId="{904E8D79-500A-3A40-B1DC-E9FAC9A8C26C}"/>
          </ac:inkMkLst>
        </pc:inkChg>
        <pc:inkChg chg="add topLvl">
          <ac:chgData name="Zhang Yifan" userId="c9b86b9a-8bad-4e1d-80e2-8f55c3c19e2c" providerId="ADAL" clId="{0143BFF4-3996-624A-8C2C-985DAA36BF94}" dt="2021-10-26T00:19:29.757" v="289"/>
          <ac:inkMkLst>
            <pc:docMk/>
            <pc:sldMk cId="3275082226" sldId="321"/>
            <ac:inkMk id="124" creationId="{23D48011-6D3D-FB41-8A37-1C0E4780B1EB}"/>
          </ac:inkMkLst>
        </pc:inkChg>
        <pc:inkChg chg="add topLvl">
          <ac:chgData name="Zhang Yifan" userId="c9b86b9a-8bad-4e1d-80e2-8f55c3c19e2c" providerId="ADAL" clId="{0143BFF4-3996-624A-8C2C-985DAA36BF94}" dt="2021-10-26T00:19:29.757" v="289"/>
          <ac:inkMkLst>
            <pc:docMk/>
            <pc:sldMk cId="3275082226" sldId="321"/>
            <ac:inkMk id="125" creationId="{F5473866-9506-2540-87A1-CAD9FE1794B3}"/>
          </ac:inkMkLst>
        </pc:inkChg>
        <pc:inkChg chg="add topLvl">
          <ac:chgData name="Zhang Yifan" userId="c9b86b9a-8bad-4e1d-80e2-8f55c3c19e2c" providerId="ADAL" clId="{0143BFF4-3996-624A-8C2C-985DAA36BF94}" dt="2021-10-26T00:19:29.757" v="289"/>
          <ac:inkMkLst>
            <pc:docMk/>
            <pc:sldMk cId="3275082226" sldId="321"/>
            <ac:inkMk id="126" creationId="{109B6656-64DD-8C42-A755-B53B8D315F33}"/>
          </ac:inkMkLst>
        </pc:inkChg>
        <pc:inkChg chg="add">
          <ac:chgData name="Zhang Yifan" userId="c9b86b9a-8bad-4e1d-80e2-8f55c3c19e2c" providerId="ADAL" clId="{0143BFF4-3996-624A-8C2C-985DAA36BF94}" dt="2021-10-26T00:19:24.806" v="278"/>
          <ac:inkMkLst>
            <pc:docMk/>
            <pc:sldMk cId="3275082226" sldId="321"/>
            <ac:inkMk id="128" creationId="{0C534CAC-597F-AE4B-850D-C50D155E6E9C}"/>
          </ac:inkMkLst>
        </pc:inkChg>
        <pc:inkChg chg="add">
          <ac:chgData name="Zhang Yifan" userId="c9b86b9a-8bad-4e1d-80e2-8f55c3c19e2c" providerId="ADAL" clId="{0143BFF4-3996-624A-8C2C-985DAA36BF94}" dt="2021-10-26T00:19:25.454" v="279"/>
          <ac:inkMkLst>
            <pc:docMk/>
            <pc:sldMk cId="3275082226" sldId="321"/>
            <ac:inkMk id="129" creationId="{AB8FE980-F354-6E44-81A5-3D1AADB9EB1E}"/>
          </ac:inkMkLst>
        </pc:inkChg>
        <pc:inkChg chg="add">
          <ac:chgData name="Zhang Yifan" userId="c9b86b9a-8bad-4e1d-80e2-8f55c3c19e2c" providerId="ADAL" clId="{0143BFF4-3996-624A-8C2C-985DAA36BF94}" dt="2021-10-26T00:19:26.315" v="280"/>
          <ac:inkMkLst>
            <pc:docMk/>
            <pc:sldMk cId="3275082226" sldId="321"/>
            <ac:inkMk id="130" creationId="{00837BD8-C7AB-3844-8DAC-C081C5A2500E}"/>
          </ac:inkMkLst>
        </pc:inkChg>
        <pc:inkChg chg="add">
          <ac:chgData name="Zhang Yifan" userId="c9b86b9a-8bad-4e1d-80e2-8f55c3c19e2c" providerId="ADAL" clId="{0143BFF4-3996-624A-8C2C-985DAA36BF94}" dt="2021-10-26T00:19:26.673" v="281"/>
          <ac:inkMkLst>
            <pc:docMk/>
            <pc:sldMk cId="3275082226" sldId="321"/>
            <ac:inkMk id="131" creationId="{1E07B91C-83E0-6643-9E5E-8790771A1FB6}"/>
          </ac:inkMkLst>
        </pc:inkChg>
        <pc:inkChg chg="add">
          <ac:chgData name="Zhang Yifan" userId="c9b86b9a-8bad-4e1d-80e2-8f55c3c19e2c" providerId="ADAL" clId="{0143BFF4-3996-624A-8C2C-985DAA36BF94}" dt="2021-10-26T00:19:27.211" v="282"/>
          <ac:inkMkLst>
            <pc:docMk/>
            <pc:sldMk cId="3275082226" sldId="321"/>
            <ac:inkMk id="132" creationId="{65B1EBD9-265A-9049-B501-D9296C36430E}"/>
          </ac:inkMkLst>
        </pc:inkChg>
        <pc:inkChg chg="add">
          <ac:chgData name="Zhang Yifan" userId="c9b86b9a-8bad-4e1d-80e2-8f55c3c19e2c" providerId="ADAL" clId="{0143BFF4-3996-624A-8C2C-985DAA36BF94}" dt="2021-10-26T00:19:27.438" v="283"/>
          <ac:inkMkLst>
            <pc:docMk/>
            <pc:sldMk cId="3275082226" sldId="321"/>
            <ac:inkMk id="133" creationId="{D27A32CA-A250-DF4B-8011-240A0094CCF6}"/>
          </ac:inkMkLst>
        </pc:inkChg>
        <pc:inkChg chg="add">
          <ac:chgData name="Zhang Yifan" userId="c9b86b9a-8bad-4e1d-80e2-8f55c3c19e2c" providerId="ADAL" clId="{0143BFF4-3996-624A-8C2C-985DAA36BF94}" dt="2021-10-26T00:19:27.881" v="284"/>
          <ac:inkMkLst>
            <pc:docMk/>
            <pc:sldMk cId="3275082226" sldId="321"/>
            <ac:inkMk id="134" creationId="{49800D9D-C503-8B47-BBE7-BE6438E09CFE}"/>
          </ac:inkMkLst>
        </pc:inkChg>
        <pc:inkChg chg="add">
          <ac:chgData name="Zhang Yifan" userId="c9b86b9a-8bad-4e1d-80e2-8f55c3c19e2c" providerId="ADAL" clId="{0143BFF4-3996-624A-8C2C-985DAA36BF94}" dt="2021-10-26T00:19:28.294" v="285"/>
          <ac:inkMkLst>
            <pc:docMk/>
            <pc:sldMk cId="3275082226" sldId="321"/>
            <ac:inkMk id="135" creationId="{44D33163-52B7-7848-BD42-2856717C7D75}"/>
          </ac:inkMkLst>
        </pc:inkChg>
        <pc:inkChg chg="add">
          <ac:chgData name="Zhang Yifan" userId="c9b86b9a-8bad-4e1d-80e2-8f55c3c19e2c" providerId="ADAL" clId="{0143BFF4-3996-624A-8C2C-985DAA36BF94}" dt="2021-10-26T00:19:28.544" v="286"/>
          <ac:inkMkLst>
            <pc:docMk/>
            <pc:sldMk cId="3275082226" sldId="321"/>
            <ac:inkMk id="136" creationId="{EF719F97-7258-2D41-B297-B4AAE75364D8}"/>
          </ac:inkMkLst>
        </pc:inkChg>
        <pc:inkChg chg="add">
          <ac:chgData name="Zhang Yifan" userId="c9b86b9a-8bad-4e1d-80e2-8f55c3c19e2c" providerId="ADAL" clId="{0143BFF4-3996-624A-8C2C-985DAA36BF94}" dt="2021-10-26T00:19:28.765" v="287"/>
          <ac:inkMkLst>
            <pc:docMk/>
            <pc:sldMk cId="3275082226" sldId="321"/>
            <ac:inkMk id="137" creationId="{BD53FFAF-8B16-2F49-86B8-851514613CFA}"/>
          </ac:inkMkLst>
        </pc:inkChg>
        <pc:inkChg chg="add">
          <ac:chgData name="Zhang Yifan" userId="c9b86b9a-8bad-4e1d-80e2-8f55c3c19e2c" providerId="ADAL" clId="{0143BFF4-3996-624A-8C2C-985DAA36BF94}" dt="2021-10-26T00:19:28.978" v="288"/>
          <ac:inkMkLst>
            <pc:docMk/>
            <pc:sldMk cId="3275082226" sldId="321"/>
            <ac:inkMk id="138" creationId="{9F2B2CBD-D5DB-CD4F-8DFE-E87877ACF576}"/>
          </ac:inkMkLst>
        </pc:inkChg>
        <pc:inkChg chg="add">
          <ac:chgData name="Zhang Yifan" userId="c9b86b9a-8bad-4e1d-80e2-8f55c3c19e2c" providerId="ADAL" clId="{0143BFF4-3996-624A-8C2C-985DAA36BF94}" dt="2021-10-26T04:08:50.810" v="374" actId="7634"/>
          <ac:inkMkLst>
            <pc:docMk/>
            <pc:sldMk cId="3275082226" sldId="321"/>
            <ac:inkMk id="140" creationId="{EB92CF1E-776B-6847-A429-B2AAB4F3FB8D}"/>
          </ac:inkMkLst>
        </pc:inkChg>
      </pc:sldChg>
      <pc:sldChg chg="addSp">
        <pc:chgData name="Zhang Yifan" userId="c9b86b9a-8bad-4e1d-80e2-8f55c3c19e2c" providerId="ADAL" clId="{0143BFF4-3996-624A-8C2C-985DAA36BF94}" dt="2021-10-26T04:08:50.810" v="374" actId="7634"/>
        <pc:sldMkLst>
          <pc:docMk/>
          <pc:sldMk cId="2684497632" sldId="323"/>
        </pc:sldMkLst>
        <pc:inkChg chg="add">
          <ac:chgData name="Zhang Yifan" userId="c9b86b9a-8bad-4e1d-80e2-8f55c3c19e2c" providerId="ADAL" clId="{0143BFF4-3996-624A-8C2C-985DAA36BF94}" dt="2021-10-26T04:08:50.810" v="374" actId="7634"/>
          <ac:inkMkLst>
            <pc:docMk/>
            <pc:sldMk cId="2684497632" sldId="323"/>
            <ac:inkMk id="5" creationId="{3DB3BCEC-8CB1-414E-86E9-29A9025CB374}"/>
          </ac:inkMkLst>
        </pc:inkChg>
      </pc:sldChg>
      <pc:sldChg chg="addSp">
        <pc:chgData name="Zhang Yifan" userId="c9b86b9a-8bad-4e1d-80e2-8f55c3c19e2c" providerId="ADAL" clId="{0143BFF4-3996-624A-8C2C-985DAA36BF94}" dt="2021-10-26T04:08:50.810" v="374" actId="7634"/>
        <pc:sldMkLst>
          <pc:docMk/>
          <pc:sldMk cId="4179357854" sldId="324"/>
        </pc:sldMkLst>
        <pc:inkChg chg="add">
          <ac:chgData name="Zhang Yifan" userId="c9b86b9a-8bad-4e1d-80e2-8f55c3c19e2c" providerId="ADAL" clId="{0143BFF4-3996-624A-8C2C-985DAA36BF94}" dt="2021-10-26T04:08:50.810" v="374" actId="7634"/>
          <ac:inkMkLst>
            <pc:docMk/>
            <pc:sldMk cId="4179357854" sldId="324"/>
            <ac:inkMk id="7" creationId="{8BB83774-9F5B-5045-99F9-20F9ACD91422}"/>
          </ac:inkMkLst>
        </pc:inkChg>
      </pc:sldChg>
      <pc:sldChg chg="addSp">
        <pc:chgData name="Zhang Yifan" userId="c9b86b9a-8bad-4e1d-80e2-8f55c3c19e2c" providerId="ADAL" clId="{0143BFF4-3996-624A-8C2C-985DAA36BF94}" dt="2021-10-26T04:08:50.810" v="374" actId="7634"/>
        <pc:sldMkLst>
          <pc:docMk/>
          <pc:sldMk cId="949174363" sldId="326"/>
        </pc:sldMkLst>
        <pc:inkChg chg="add">
          <ac:chgData name="Zhang Yifan" userId="c9b86b9a-8bad-4e1d-80e2-8f55c3c19e2c" providerId="ADAL" clId="{0143BFF4-3996-624A-8C2C-985DAA36BF94}" dt="2021-10-26T04:08:50.810" v="374" actId="7634"/>
          <ac:inkMkLst>
            <pc:docMk/>
            <pc:sldMk cId="949174363" sldId="326"/>
            <ac:inkMk id="7" creationId="{C9EDB2B3-B7F6-9942-A4F7-B0FDEC4849DC}"/>
          </ac:inkMkLst>
        </pc:inkChg>
      </pc:sldChg>
      <pc:sldChg chg="addSp">
        <pc:chgData name="Zhang Yifan" userId="c9b86b9a-8bad-4e1d-80e2-8f55c3c19e2c" providerId="ADAL" clId="{0143BFF4-3996-624A-8C2C-985DAA36BF94}" dt="2021-10-26T04:08:50.810" v="374" actId="7634"/>
        <pc:sldMkLst>
          <pc:docMk/>
          <pc:sldMk cId="971692241" sldId="327"/>
        </pc:sldMkLst>
        <pc:inkChg chg="add">
          <ac:chgData name="Zhang Yifan" userId="c9b86b9a-8bad-4e1d-80e2-8f55c3c19e2c" providerId="ADAL" clId="{0143BFF4-3996-624A-8C2C-985DAA36BF94}" dt="2021-10-26T04:08:50.810" v="374" actId="7634"/>
          <ac:inkMkLst>
            <pc:docMk/>
            <pc:sldMk cId="971692241" sldId="327"/>
            <ac:inkMk id="7" creationId="{59D8B5B8-C452-7449-9D85-CC652B8F73D1}"/>
          </ac:inkMkLst>
        </pc:inkChg>
      </pc:sldChg>
      <pc:sldChg chg="addSp">
        <pc:chgData name="Zhang Yifan" userId="c9b86b9a-8bad-4e1d-80e2-8f55c3c19e2c" providerId="ADAL" clId="{0143BFF4-3996-624A-8C2C-985DAA36BF94}" dt="2021-10-26T04:08:50.810" v="374" actId="7634"/>
        <pc:sldMkLst>
          <pc:docMk/>
          <pc:sldMk cId="3879769081" sldId="328"/>
        </pc:sldMkLst>
        <pc:inkChg chg="add">
          <ac:chgData name="Zhang Yifan" userId="c9b86b9a-8bad-4e1d-80e2-8f55c3c19e2c" providerId="ADAL" clId="{0143BFF4-3996-624A-8C2C-985DAA36BF94}" dt="2021-10-26T04:08:50.810" v="374" actId="7634"/>
          <ac:inkMkLst>
            <pc:docMk/>
            <pc:sldMk cId="3879769081" sldId="328"/>
            <ac:inkMk id="7" creationId="{9DB79D1E-F876-FC49-99D5-9ABABB07526F}"/>
          </ac:inkMkLst>
        </pc:inkChg>
      </pc:sldChg>
      <pc:sldChg chg="addSp">
        <pc:chgData name="Zhang Yifan" userId="c9b86b9a-8bad-4e1d-80e2-8f55c3c19e2c" providerId="ADAL" clId="{0143BFF4-3996-624A-8C2C-985DAA36BF94}" dt="2021-10-26T04:08:50.810" v="374" actId="7634"/>
        <pc:sldMkLst>
          <pc:docMk/>
          <pc:sldMk cId="985293387" sldId="329"/>
        </pc:sldMkLst>
        <pc:inkChg chg="add">
          <ac:chgData name="Zhang Yifan" userId="c9b86b9a-8bad-4e1d-80e2-8f55c3c19e2c" providerId="ADAL" clId="{0143BFF4-3996-624A-8C2C-985DAA36BF94}" dt="2021-10-26T04:08:50.810" v="374" actId="7634"/>
          <ac:inkMkLst>
            <pc:docMk/>
            <pc:sldMk cId="985293387" sldId="329"/>
            <ac:inkMk id="7" creationId="{F7FF69DB-C63A-6948-BD09-2397F9C121CA}"/>
          </ac:inkMkLst>
        </pc:inkChg>
      </pc:sldChg>
      <pc:sldChg chg="addSp">
        <pc:chgData name="Zhang Yifan" userId="c9b86b9a-8bad-4e1d-80e2-8f55c3c19e2c" providerId="ADAL" clId="{0143BFF4-3996-624A-8C2C-985DAA36BF94}" dt="2021-10-26T04:08:50.810" v="374" actId="7634"/>
        <pc:sldMkLst>
          <pc:docMk/>
          <pc:sldMk cId="2564765401" sldId="330"/>
        </pc:sldMkLst>
        <pc:inkChg chg="add">
          <ac:chgData name="Zhang Yifan" userId="c9b86b9a-8bad-4e1d-80e2-8f55c3c19e2c" providerId="ADAL" clId="{0143BFF4-3996-624A-8C2C-985DAA36BF94}" dt="2021-10-26T04:08:50.810" v="374" actId="7634"/>
          <ac:inkMkLst>
            <pc:docMk/>
            <pc:sldMk cId="2564765401" sldId="330"/>
            <ac:inkMk id="7" creationId="{51293414-42C8-1049-A979-3851BDBACD6D}"/>
          </ac:inkMkLst>
        </pc:inkChg>
      </pc:sldChg>
      <pc:sldChg chg="addSp delSp">
        <pc:chgData name="Zhang Yifan" userId="c9b86b9a-8bad-4e1d-80e2-8f55c3c19e2c" providerId="ADAL" clId="{0143BFF4-3996-624A-8C2C-985DAA36BF94}" dt="2021-10-26T04:08:50.810" v="374" actId="7634"/>
        <pc:sldMkLst>
          <pc:docMk/>
          <pc:sldMk cId="3985963338" sldId="332"/>
        </pc:sldMkLst>
        <pc:grpChg chg="add del">
          <ac:chgData name="Zhang Yifan" userId="c9b86b9a-8bad-4e1d-80e2-8f55c3c19e2c" providerId="ADAL" clId="{0143BFF4-3996-624A-8C2C-985DAA36BF94}" dt="2021-10-26T00:28:04.723" v="298"/>
          <ac:grpSpMkLst>
            <pc:docMk/>
            <pc:sldMk cId="3985963338" sldId="332"/>
            <ac:grpSpMk id="9" creationId="{9D9B3CDF-9CD4-4A48-8DC7-8A42D23EA4D9}"/>
          </ac:grpSpMkLst>
        </pc:grpChg>
        <pc:grpChg chg="add del">
          <ac:chgData name="Zhang Yifan" userId="c9b86b9a-8bad-4e1d-80e2-8f55c3c19e2c" providerId="ADAL" clId="{0143BFF4-3996-624A-8C2C-985DAA36BF94}" dt="2021-10-26T00:28:04.707" v="297"/>
          <ac:grpSpMkLst>
            <pc:docMk/>
            <pc:sldMk cId="3985963338" sldId="332"/>
            <ac:grpSpMk id="10" creationId="{14EABD9A-5E52-194F-8443-A3239910C27C}"/>
          </ac:grpSpMkLst>
        </pc:grpChg>
        <pc:inkChg chg="add del topLvl">
          <ac:chgData name="Zhang Yifan" userId="c9b86b9a-8bad-4e1d-80e2-8f55c3c19e2c" providerId="ADAL" clId="{0143BFF4-3996-624A-8C2C-985DAA36BF94}" dt="2021-10-26T00:28:04.729" v="300"/>
          <ac:inkMkLst>
            <pc:docMk/>
            <pc:sldMk cId="3985963338" sldId="332"/>
            <ac:inkMk id="5" creationId="{913518E6-3AE7-504C-9378-AFF0D5F50954}"/>
          </ac:inkMkLst>
        </pc:inkChg>
        <pc:inkChg chg="add del topLvl">
          <ac:chgData name="Zhang Yifan" userId="c9b86b9a-8bad-4e1d-80e2-8f55c3c19e2c" providerId="ADAL" clId="{0143BFF4-3996-624A-8C2C-985DAA36BF94}" dt="2021-10-26T00:28:04.707" v="297"/>
          <ac:inkMkLst>
            <pc:docMk/>
            <pc:sldMk cId="3985963338" sldId="332"/>
            <ac:inkMk id="6" creationId="{0F3AA9BE-3939-3440-B98C-745F58E4CBF5}"/>
          </ac:inkMkLst>
        </pc:inkChg>
        <pc:inkChg chg="add del topLvl">
          <ac:chgData name="Zhang Yifan" userId="c9b86b9a-8bad-4e1d-80e2-8f55c3c19e2c" providerId="ADAL" clId="{0143BFF4-3996-624A-8C2C-985DAA36BF94}" dt="2021-10-26T00:28:04.726" v="299"/>
          <ac:inkMkLst>
            <pc:docMk/>
            <pc:sldMk cId="3985963338" sldId="332"/>
            <ac:inkMk id="7" creationId="{71B9280A-E876-FE44-AF49-9F78E4D473BA}"/>
          </ac:inkMkLst>
        </pc:inkChg>
        <pc:inkChg chg="add del topLvl">
          <ac:chgData name="Zhang Yifan" userId="c9b86b9a-8bad-4e1d-80e2-8f55c3c19e2c" providerId="ADAL" clId="{0143BFF4-3996-624A-8C2C-985DAA36BF94}" dt="2021-10-26T00:28:04.723" v="298"/>
          <ac:inkMkLst>
            <pc:docMk/>
            <pc:sldMk cId="3985963338" sldId="332"/>
            <ac:inkMk id="8" creationId="{9C172684-0D4E-D344-B3E9-367593250410}"/>
          </ac:inkMkLst>
        </pc:inkChg>
        <pc:inkChg chg="add del">
          <ac:chgData name="Zhang Yifan" userId="c9b86b9a-8bad-4e1d-80e2-8f55c3c19e2c" providerId="ADAL" clId="{0143BFF4-3996-624A-8C2C-985DAA36BF94}" dt="2021-10-26T00:28:02.431" v="296"/>
          <ac:inkMkLst>
            <pc:docMk/>
            <pc:sldMk cId="3985963338" sldId="332"/>
            <ac:inkMk id="11" creationId="{B3EC622C-5615-BB47-A678-BFA566C15F86}"/>
          </ac:inkMkLst>
        </pc:inkChg>
        <pc:inkChg chg="add">
          <ac:chgData name="Zhang Yifan" userId="c9b86b9a-8bad-4e1d-80e2-8f55c3c19e2c" providerId="ADAL" clId="{0143BFF4-3996-624A-8C2C-985DAA36BF94}" dt="2021-10-26T04:08:50.810" v="374" actId="7634"/>
          <ac:inkMkLst>
            <pc:docMk/>
            <pc:sldMk cId="3985963338" sldId="332"/>
            <ac:inkMk id="12" creationId="{A8DF9036-BB68-EE43-8B95-B44138E87D83}"/>
          </ac:inkMkLst>
        </pc:inkChg>
      </pc:sldChg>
      <pc:sldChg chg="addSp">
        <pc:chgData name="Zhang Yifan" userId="c9b86b9a-8bad-4e1d-80e2-8f55c3c19e2c" providerId="ADAL" clId="{0143BFF4-3996-624A-8C2C-985DAA36BF94}" dt="2021-10-26T00:30:06.080" v="349"/>
        <pc:sldMkLst>
          <pc:docMk/>
          <pc:sldMk cId="3107204974" sldId="333"/>
        </pc:sldMkLst>
        <pc:grpChg chg="add">
          <ac:chgData name="Zhang Yifan" userId="c9b86b9a-8bad-4e1d-80e2-8f55c3c19e2c" providerId="ADAL" clId="{0143BFF4-3996-624A-8C2C-985DAA36BF94}" dt="2021-10-26T00:28:10.816" v="305"/>
          <ac:grpSpMkLst>
            <pc:docMk/>
            <pc:sldMk cId="3107204974" sldId="333"/>
            <ac:grpSpMk id="9" creationId="{8614DF8E-2BDD-5E4C-8FF3-1FE8A8350D40}"/>
          </ac:grpSpMkLst>
        </pc:grpChg>
        <pc:grpChg chg="add">
          <ac:chgData name="Zhang Yifan" userId="c9b86b9a-8bad-4e1d-80e2-8f55c3c19e2c" providerId="ADAL" clId="{0143BFF4-3996-624A-8C2C-985DAA36BF94}" dt="2021-10-26T00:28:10.816" v="305"/>
          <ac:grpSpMkLst>
            <pc:docMk/>
            <pc:sldMk cId="3107204974" sldId="333"/>
            <ac:grpSpMk id="10" creationId="{67CFC343-BA2C-9046-A420-CD1147003463}"/>
          </ac:grpSpMkLst>
        </pc:grpChg>
        <pc:grpChg chg="add">
          <ac:chgData name="Zhang Yifan" userId="c9b86b9a-8bad-4e1d-80e2-8f55c3c19e2c" providerId="ADAL" clId="{0143BFF4-3996-624A-8C2C-985DAA36BF94}" dt="2021-10-26T00:28:14.104" v="308"/>
          <ac:grpSpMkLst>
            <pc:docMk/>
            <pc:sldMk cId="3107204974" sldId="333"/>
            <ac:grpSpMk id="13" creationId="{C1D2D0C4-CB6B-F941-BB6D-DD49C42204B7}"/>
          </ac:grpSpMkLst>
        </pc:grpChg>
        <pc:grpChg chg="add">
          <ac:chgData name="Zhang Yifan" userId="c9b86b9a-8bad-4e1d-80e2-8f55c3c19e2c" providerId="ADAL" clId="{0143BFF4-3996-624A-8C2C-985DAA36BF94}" dt="2021-10-26T00:28:31.491" v="312"/>
          <ac:grpSpMkLst>
            <pc:docMk/>
            <pc:sldMk cId="3107204974" sldId="333"/>
            <ac:grpSpMk id="17" creationId="{7E9C76D7-74E2-F044-94C1-7231FBEB34FD}"/>
          </ac:grpSpMkLst>
        </pc:grpChg>
        <pc:grpChg chg="add">
          <ac:chgData name="Zhang Yifan" userId="c9b86b9a-8bad-4e1d-80e2-8f55c3c19e2c" providerId="ADAL" clId="{0143BFF4-3996-624A-8C2C-985DAA36BF94}" dt="2021-10-26T00:30:06.080" v="349"/>
          <ac:grpSpMkLst>
            <pc:docMk/>
            <pc:sldMk cId="3107204974" sldId="333"/>
            <ac:grpSpMk id="23" creationId="{9EB36D8F-CA6F-A743-9A26-A6AB61886517}"/>
          </ac:grpSpMkLst>
        </pc:grpChg>
        <pc:inkChg chg="add">
          <ac:chgData name="Zhang Yifan" userId="c9b86b9a-8bad-4e1d-80e2-8f55c3c19e2c" providerId="ADAL" clId="{0143BFF4-3996-624A-8C2C-985DAA36BF94}" dt="2021-10-26T00:28:08.683" v="301"/>
          <ac:inkMkLst>
            <pc:docMk/>
            <pc:sldMk cId="3107204974" sldId="333"/>
            <ac:inkMk id="5" creationId="{1CCFFE2D-36B1-7645-A2CF-E9AFC0C42E22}"/>
          </ac:inkMkLst>
        </pc:inkChg>
        <pc:inkChg chg="add">
          <ac:chgData name="Zhang Yifan" userId="c9b86b9a-8bad-4e1d-80e2-8f55c3c19e2c" providerId="ADAL" clId="{0143BFF4-3996-624A-8C2C-985DAA36BF94}" dt="2021-10-26T00:28:09.185" v="302"/>
          <ac:inkMkLst>
            <pc:docMk/>
            <pc:sldMk cId="3107204974" sldId="333"/>
            <ac:inkMk id="6" creationId="{382C41E3-3698-164F-8DFA-75589E0DE1F8}"/>
          </ac:inkMkLst>
        </pc:inkChg>
        <pc:inkChg chg="add">
          <ac:chgData name="Zhang Yifan" userId="c9b86b9a-8bad-4e1d-80e2-8f55c3c19e2c" providerId="ADAL" clId="{0143BFF4-3996-624A-8C2C-985DAA36BF94}" dt="2021-10-26T00:28:09.758" v="303"/>
          <ac:inkMkLst>
            <pc:docMk/>
            <pc:sldMk cId="3107204974" sldId="333"/>
            <ac:inkMk id="7" creationId="{52D5A47D-A3C0-D24D-B830-4F60A56CFAC1}"/>
          </ac:inkMkLst>
        </pc:inkChg>
        <pc:inkChg chg="add">
          <ac:chgData name="Zhang Yifan" userId="c9b86b9a-8bad-4e1d-80e2-8f55c3c19e2c" providerId="ADAL" clId="{0143BFF4-3996-624A-8C2C-985DAA36BF94}" dt="2021-10-26T00:28:10.224" v="304"/>
          <ac:inkMkLst>
            <pc:docMk/>
            <pc:sldMk cId="3107204974" sldId="333"/>
            <ac:inkMk id="8" creationId="{564B42DC-F082-3B44-BF44-08FA8875D15A}"/>
          </ac:inkMkLst>
        </pc:inkChg>
        <pc:inkChg chg="add">
          <ac:chgData name="Zhang Yifan" userId="c9b86b9a-8bad-4e1d-80e2-8f55c3c19e2c" providerId="ADAL" clId="{0143BFF4-3996-624A-8C2C-985DAA36BF94}" dt="2021-10-26T00:28:13.029" v="306"/>
          <ac:inkMkLst>
            <pc:docMk/>
            <pc:sldMk cId="3107204974" sldId="333"/>
            <ac:inkMk id="11" creationId="{F7D8055A-0F9C-C94D-8199-5685AFE3A57F}"/>
          </ac:inkMkLst>
        </pc:inkChg>
        <pc:inkChg chg="add">
          <ac:chgData name="Zhang Yifan" userId="c9b86b9a-8bad-4e1d-80e2-8f55c3c19e2c" providerId="ADAL" clId="{0143BFF4-3996-624A-8C2C-985DAA36BF94}" dt="2021-10-26T00:28:13.529" v="307"/>
          <ac:inkMkLst>
            <pc:docMk/>
            <pc:sldMk cId="3107204974" sldId="333"/>
            <ac:inkMk id="12" creationId="{D3CA36D0-BEFA-7B4C-908C-7458C43A5F46}"/>
          </ac:inkMkLst>
        </pc:inkChg>
        <pc:inkChg chg="add">
          <ac:chgData name="Zhang Yifan" userId="c9b86b9a-8bad-4e1d-80e2-8f55c3c19e2c" providerId="ADAL" clId="{0143BFF4-3996-624A-8C2C-985DAA36BF94}" dt="2021-10-26T00:28:29.343" v="309"/>
          <ac:inkMkLst>
            <pc:docMk/>
            <pc:sldMk cId="3107204974" sldId="333"/>
            <ac:inkMk id="14" creationId="{58AEAA42-93C8-9148-937E-9AFE28A81CA1}"/>
          </ac:inkMkLst>
        </pc:inkChg>
        <pc:inkChg chg="add">
          <ac:chgData name="Zhang Yifan" userId="c9b86b9a-8bad-4e1d-80e2-8f55c3c19e2c" providerId="ADAL" clId="{0143BFF4-3996-624A-8C2C-985DAA36BF94}" dt="2021-10-26T00:28:30.087" v="310"/>
          <ac:inkMkLst>
            <pc:docMk/>
            <pc:sldMk cId="3107204974" sldId="333"/>
            <ac:inkMk id="15" creationId="{7E495298-273E-7348-9C22-AD54F853C736}"/>
          </ac:inkMkLst>
        </pc:inkChg>
        <pc:inkChg chg="add">
          <ac:chgData name="Zhang Yifan" userId="c9b86b9a-8bad-4e1d-80e2-8f55c3c19e2c" providerId="ADAL" clId="{0143BFF4-3996-624A-8C2C-985DAA36BF94}" dt="2021-10-26T00:28:30.536" v="311"/>
          <ac:inkMkLst>
            <pc:docMk/>
            <pc:sldMk cId="3107204974" sldId="333"/>
            <ac:inkMk id="16" creationId="{7D053E7E-B661-E64D-A210-CD4463E0B44B}"/>
          </ac:inkMkLst>
        </pc:inkChg>
        <pc:inkChg chg="add">
          <ac:chgData name="Zhang Yifan" userId="c9b86b9a-8bad-4e1d-80e2-8f55c3c19e2c" providerId="ADAL" clId="{0143BFF4-3996-624A-8C2C-985DAA36BF94}" dt="2021-10-26T00:30:03.937" v="344"/>
          <ac:inkMkLst>
            <pc:docMk/>
            <pc:sldMk cId="3107204974" sldId="333"/>
            <ac:inkMk id="18" creationId="{CAAF45B7-D3BD-BE43-A052-96C0F4E3CC1B}"/>
          </ac:inkMkLst>
        </pc:inkChg>
        <pc:inkChg chg="add">
          <ac:chgData name="Zhang Yifan" userId="c9b86b9a-8bad-4e1d-80e2-8f55c3c19e2c" providerId="ADAL" clId="{0143BFF4-3996-624A-8C2C-985DAA36BF94}" dt="2021-10-26T00:30:04.420" v="345"/>
          <ac:inkMkLst>
            <pc:docMk/>
            <pc:sldMk cId="3107204974" sldId="333"/>
            <ac:inkMk id="19" creationId="{D8A529E2-95D7-204E-A0F4-1B10A5DC7471}"/>
          </ac:inkMkLst>
        </pc:inkChg>
        <pc:inkChg chg="add">
          <ac:chgData name="Zhang Yifan" userId="c9b86b9a-8bad-4e1d-80e2-8f55c3c19e2c" providerId="ADAL" clId="{0143BFF4-3996-624A-8C2C-985DAA36BF94}" dt="2021-10-26T00:30:04.625" v="346"/>
          <ac:inkMkLst>
            <pc:docMk/>
            <pc:sldMk cId="3107204974" sldId="333"/>
            <ac:inkMk id="20" creationId="{23ACA9E4-C9A8-574D-AAA9-FF354DAEC830}"/>
          </ac:inkMkLst>
        </pc:inkChg>
        <pc:inkChg chg="add">
          <ac:chgData name="Zhang Yifan" userId="c9b86b9a-8bad-4e1d-80e2-8f55c3c19e2c" providerId="ADAL" clId="{0143BFF4-3996-624A-8C2C-985DAA36BF94}" dt="2021-10-26T00:30:05.100" v="347"/>
          <ac:inkMkLst>
            <pc:docMk/>
            <pc:sldMk cId="3107204974" sldId="333"/>
            <ac:inkMk id="21" creationId="{42F50D34-91D9-D848-B3BA-E629DD99EC6C}"/>
          </ac:inkMkLst>
        </pc:inkChg>
        <pc:inkChg chg="add">
          <ac:chgData name="Zhang Yifan" userId="c9b86b9a-8bad-4e1d-80e2-8f55c3c19e2c" providerId="ADAL" clId="{0143BFF4-3996-624A-8C2C-985DAA36BF94}" dt="2021-10-26T00:30:05.550" v="348"/>
          <ac:inkMkLst>
            <pc:docMk/>
            <pc:sldMk cId="3107204974" sldId="333"/>
            <ac:inkMk id="22" creationId="{BF4FF1F2-9EC4-6041-8AF3-1B99DAF377DE}"/>
          </ac:inkMkLst>
        </pc:inkChg>
      </pc:sldChg>
      <pc:sldChg chg="addSp">
        <pc:chgData name="Zhang Yifan" userId="c9b86b9a-8bad-4e1d-80e2-8f55c3c19e2c" providerId="ADAL" clId="{0143BFF4-3996-624A-8C2C-985DAA36BF94}" dt="2021-10-26T04:08:50.810" v="374" actId="7634"/>
        <pc:sldMkLst>
          <pc:docMk/>
          <pc:sldMk cId="3090942845" sldId="334"/>
        </pc:sldMkLst>
        <pc:grpChg chg="add">
          <ac:chgData name="Zhang Yifan" userId="c9b86b9a-8bad-4e1d-80e2-8f55c3c19e2c" providerId="ADAL" clId="{0143BFF4-3996-624A-8C2C-985DAA36BF94}" dt="2021-10-26T00:30:10.856" v="355"/>
          <ac:grpSpMkLst>
            <pc:docMk/>
            <pc:sldMk cId="3090942845" sldId="334"/>
            <ac:grpSpMk id="10" creationId="{5B13FCEA-53FD-0145-BB18-EBC0FF8334C4}"/>
          </ac:grpSpMkLst>
        </pc:grpChg>
        <pc:inkChg chg="add">
          <ac:chgData name="Zhang Yifan" userId="c9b86b9a-8bad-4e1d-80e2-8f55c3c19e2c" providerId="ADAL" clId="{0143BFF4-3996-624A-8C2C-985DAA36BF94}" dt="2021-10-26T00:30:08.687" v="350"/>
          <ac:inkMkLst>
            <pc:docMk/>
            <pc:sldMk cId="3090942845" sldId="334"/>
            <ac:inkMk id="5" creationId="{4B1CE83E-CDAC-274B-97CF-897221AF0710}"/>
          </ac:inkMkLst>
        </pc:inkChg>
        <pc:inkChg chg="add">
          <ac:chgData name="Zhang Yifan" userId="c9b86b9a-8bad-4e1d-80e2-8f55c3c19e2c" providerId="ADAL" clId="{0143BFF4-3996-624A-8C2C-985DAA36BF94}" dt="2021-10-26T00:30:09.070" v="351"/>
          <ac:inkMkLst>
            <pc:docMk/>
            <pc:sldMk cId="3090942845" sldId="334"/>
            <ac:inkMk id="6" creationId="{2E4F8C1E-34C2-D447-AEA0-4AFB49E69BCB}"/>
          </ac:inkMkLst>
        </pc:inkChg>
        <pc:inkChg chg="add">
          <ac:chgData name="Zhang Yifan" userId="c9b86b9a-8bad-4e1d-80e2-8f55c3c19e2c" providerId="ADAL" clId="{0143BFF4-3996-624A-8C2C-985DAA36BF94}" dt="2021-10-26T00:30:09.296" v="352"/>
          <ac:inkMkLst>
            <pc:docMk/>
            <pc:sldMk cId="3090942845" sldId="334"/>
            <ac:inkMk id="7" creationId="{E535E409-11CF-684F-8116-0015ED5DDA47}"/>
          </ac:inkMkLst>
        </pc:inkChg>
        <pc:inkChg chg="add">
          <ac:chgData name="Zhang Yifan" userId="c9b86b9a-8bad-4e1d-80e2-8f55c3c19e2c" providerId="ADAL" clId="{0143BFF4-3996-624A-8C2C-985DAA36BF94}" dt="2021-10-26T00:30:09.774" v="353"/>
          <ac:inkMkLst>
            <pc:docMk/>
            <pc:sldMk cId="3090942845" sldId="334"/>
            <ac:inkMk id="8" creationId="{EBF7DD63-F27C-204E-90BE-CC6CBFE0665A}"/>
          </ac:inkMkLst>
        </pc:inkChg>
        <pc:inkChg chg="add">
          <ac:chgData name="Zhang Yifan" userId="c9b86b9a-8bad-4e1d-80e2-8f55c3c19e2c" providerId="ADAL" clId="{0143BFF4-3996-624A-8C2C-985DAA36BF94}" dt="2021-10-26T00:30:10.278" v="354"/>
          <ac:inkMkLst>
            <pc:docMk/>
            <pc:sldMk cId="3090942845" sldId="334"/>
            <ac:inkMk id="9" creationId="{B64988EA-3B22-7843-96E3-B12D2C8E3102}"/>
          </ac:inkMkLst>
        </pc:inkChg>
        <pc:inkChg chg="add">
          <ac:chgData name="Zhang Yifan" userId="c9b86b9a-8bad-4e1d-80e2-8f55c3c19e2c" providerId="ADAL" clId="{0143BFF4-3996-624A-8C2C-985DAA36BF94}" dt="2021-10-26T04:08:50.810" v="374" actId="7634"/>
          <ac:inkMkLst>
            <pc:docMk/>
            <pc:sldMk cId="3090942845" sldId="334"/>
            <ac:inkMk id="20" creationId="{6A1531A3-C5B5-824C-81EB-E485E5C9525B}"/>
          </ac:inkMkLst>
        </pc:inkChg>
      </pc:sldChg>
      <pc:sldChg chg="addSp">
        <pc:chgData name="Zhang Yifan" userId="c9b86b9a-8bad-4e1d-80e2-8f55c3c19e2c" providerId="ADAL" clId="{0143BFF4-3996-624A-8C2C-985DAA36BF94}" dt="2021-10-26T04:08:50.810" v="374" actId="7634"/>
        <pc:sldMkLst>
          <pc:docMk/>
          <pc:sldMk cId="3927467498" sldId="335"/>
        </pc:sldMkLst>
        <pc:grpChg chg="add">
          <ac:chgData name="Zhang Yifan" userId="c9b86b9a-8bad-4e1d-80e2-8f55c3c19e2c" providerId="ADAL" clId="{0143BFF4-3996-624A-8C2C-985DAA36BF94}" dt="2021-10-26T00:30:15.981" v="361"/>
          <ac:grpSpMkLst>
            <pc:docMk/>
            <pc:sldMk cId="3927467498" sldId="335"/>
            <ac:grpSpMk id="12" creationId="{A61C8E67-9876-4C4C-B38C-B3F80307255E}"/>
          </ac:grpSpMkLst>
        </pc:grpChg>
        <pc:inkChg chg="add">
          <ac:chgData name="Zhang Yifan" userId="c9b86b9a-8bad-4e1d-80e2-8f55c3c19e2c" providerId="ADAL" clId="{0143BFF4-3996-624A-8C2C-985DAA36BF94}" dt="2021-10-26T00:30:13.823" v="356"/>
          <ac:inkMkLst>
            <pc:docMk/>
            <pc:sldMk cId="3927467498" sldId="335"/>
            <ac:inkMk id="7" creationId="{9B5446CB-E9D0-0640-BB9A-B47EA3F1F16D}"/>
          </ac:inkMkLst>
        </pc:inkChg>
        <pc:inkChg chg="add">
          <ac:chgData name="Zhang Yifan" userId="c9b86b9a-8bad-4e1d-80e2-8f55c3c19e2c" providerId="ADAL" clId="{0143BFF4-3996-624A-8C2C-985DAA36BF94}" dt="2021-10-26T00:30:14.270" v="357"/>
          <ac:inkMkLst>
            <pc:docMk/>
            <pc:sldMk cId="3927467498" sldId="335"/>
            <ac:inkMk id="8" creationId="{79052D18-A4AD-7C44-91FC-7A911A042457}"/>
          </ac:inkMkLst>
        </pc:inkChg>
        <pc:inkChg chg="add">
          <ac:chgData name="Zhang Yifan" userId="c9b86b9a-8bad-4e1d-80e2-8f55c3c19e2c" providerId="ADAL" clId="{0143BFF4-3996-624A-8C2C-985DAA36BF94}" dt="2021-10-26T00:30:14.481" v="358"/>
          <ac:inkMkLst>
            <pc:docMk/>
            <pc:sldMk cId="3927467498" sldId="335"/>
            <ac:inkMk id="9" creationId="{B30B5823-EF07-6343-86DF-18A88709BF0D}"/>
          </ac:inkMkLst>
        </pc:inkChg>
        <pc:inkChg chg="add">
          <ac:chgData name="Zhang Yifan" userId="c9b86b9a-8bad-4e1d-80e2-8f55c3c19e2c" providerId="ADAL" clId="{0143BFF4-3996-624A-8C2C-985DAA36BF94}" dt="2021-10-26T00:30:14.912" v="359"/>
          <ac:inkMkLst>
            <pc:docMk/>
            <pc:sldMk cId="3927467498" sldId="335"/>
            <ac:inkMk id="10" creationId="{607B5951-666B-8F40-83AE-7C3BD90504D4}"/>
          </ac:inkMkLst>
        </pc:inkChg>
        <pc:inkChg chg="add">
          <ac:chgData name="Zhang Yifan" userId="c9b86b9a-8bad-4e1d-80e2-8f55c3c19e2c" providerId="ADAL" clId="{0143BFF4-3996-624A-8C2C-985DAA36BF94}" dt="2021-10-26T00:30:15.402" v="360"/>
          <ac:inkMkLst>
            <pc:docMk/>
            <pc:sldMk cId="3927467498" sldId="335"/>
            <ac:inkMk id="11" creationId="{37204458-0EA7-4445-93B2-B60436DCE27F}"/>
          </ac:inkMkLst>
        </pc:inkChg>
        <pc:inkChg chg="add">
          <ac:chgData name="Zhang Yifan" userId="c9b86b9a-8bad-4e1d-80e2-8f55c3c19e2c" providerId="ADAL" clId="{0143BFF4-3996-624A-8C2C-985DAA36BF94}" dt="2021-10-26T04:08:50.810" v="374" actId="7634"/>
          <ac:inkMkLst>
            <pc:docMk/>
            <pc:sldMk cId="3927467498" sldId="335"/>
            <ac:inkMk id="22" creationId="{B9F2DCFD-2616-4348-9AD8-9F0D983A56D6}"/>
          </ac:inkMkLst>
        </pc:inkChg>
      </pc:sldChg>
      <pc:sldChg chg="addSp delSp">
        <pc:chgData name="Zhang Yifan" userId="c9b86b9a-8bad-4e1d-80e2-8f55c3c19e2c" providerId="ADAL" clId="{0143BFF4-3996-624A-8C2C-985DAA36BF94}" dt="2021-10-26T04:08:50.810" v="374" actId="7634"/>
        <pc:sldMkLst>
          <pc:docMk/>
          <pc:sldMk cId="1113699929" sldId="337"/>
        </pc:sldMkLst>
        <pc:grpChg chg="add">
          <ac:chgData name="Zhang Yifan" userId="c9b86b9a-8bad-4e1d-80e2-8f55c3c19e2c" providerId="ADAL" clId="{0143BFF4-3996-624A-8C2C-985DAA36BF94}" dt="2021-10-26T00:28:47.305" v="316"/>
          <ac:grpSpMkLst>
            <pc:docMk/>
            <pc:sldMk cId="1113699929" sldId="337"/>
            <ac:grpSpMk id="8" creationId="{2AAD06CF-F6D8-D94F-95DC-72F613B639A9}"/>
          </ac:grpSpMkLst>
        </pc:grpChg>
        <pc:grpChg chg="add">
          <ac:chgData name="Zhang Yifan" userId="c9b86b9a-8bad-4e1d-80e2-8f55c3c19e2c" providerId="ADAL" clId="{0143BFF4-3996-624A-8C2C-985DAA36BF94}" dt="2021-10-26T00:28:48.728" v="319"/>
          <ac:grpSpMkLst>
            <pc:docMk/>
            <pc:sldMk cId="1113699929" sldId="337"/>
            <ac:grpSpMk id="11" creationId="{E9A9BAB8-9142-3E46-BA6E-533765309382}"/>
          </ac:grpSpMkLst>
        </pc:grpChg>
        <pc:grpChg chg="add del">
          <ac:chgData name="Zhang Yifan" userId="c9b86b9a-8bad-4e1d-80e2-8f55c3c19e2c" providerId="ADAL" clId="{0143BFF4-3996-624A-8C2C-985DAA36BF94}" dt="2021-10-26T00:29:35.304" v="343"/>
          <ac:grpSpMkLst>
            <pc:docMk/>
            <pc:sldMk cId="1113699929" sldId="337"/>
            <ac:grpSpMk id="14" creationId="{514E245E-5D44-164D-AF0E-75CBBE44C205}"/>
          </ac:grpSpMkLst>
        </pc:grpChg>
        <pc:grpChg chg="add">
          <ac:chgData name="Zhang Yifan" userId="c9b86b9a-8bad-4e1d-80e2-8f55c3c19e2c" providerId="ADAL" clId="{0143BFF4-3996-624A-8C2C-985DAA36BF94}" dt="2021-10-26T00:29:35.304" v="343"/>
          <ac:grpSpMkLst>
            <pc:docMk/>
            <pc:sldMk cId="1113699929" sldId="337"/>
            <ac:grpSpMk id="24" creationId="{A49EF8FC-2C3C-4D43-9D64-F02FC67289EB}"/>
          </ac:grpSpMkLst>
        </pc:grpChg>
        <pc:grpChg chg="add">
          <ac:chgData name="Zhang Yifan" userId="c9b86b9a-8bad-4e1d-80e2-8f55c3c19e2c" providerId="ADAL" clId="{0143BFF4-3996-624A-8C2C-985DAA36BF94}" dt="2021-10-26T00:30:22.360" v="367"/>
          <ac:grpSpMkLst>
            <pc:docMk/>
            <pc:sldMk cId="1113699929" sldId="337"/>
            <ac:grpSpMk id="30" creationId="{8CB4C6DE-204F-7048-A0F0-542606081057}"/>
          </ac:grpSpMkLst>
        </pc:grpChg>
        <pc:inkChg chg="add">
          <ac:chgData name="Zhang Yifan" userId="c9b86b9a-8bad-4e1d-80e2-8f55c3c19e2c" providerId="ADAL" clId="{0143BFF4-3996-624A-8C2C-985DAA36BF94}" dt="2021-10-26T00:28:45.672" v="313"/>
          <ac:inkMkLst>
            <pc:docMk/>
            <pc:sldMk cId="1113699929" sldId="337"/>
            <ac:inkMk id="5" creationId="{94BA0C57-CC61-E043-84D0-0E21295A9715}"/>
          </ac:inkMkLst>
        </pc:inkChg>
        <pc:inkChg chg="add">
          <ac:chgData name="Zhang Yifan" userId="c9b86b9a-8bad-4e1d-80e2-8f55c3c19e2c" providerId="ADAL" clId="{0143BFF4-3996-624A-8C2C-985DAA36BF94}" dt="2021-10-26T00:28:45.689" v="314"/>
          <ac:inkMkLst>
            <pc:docMk/>
            <pc:sldMk cId="1113699929" sldId="337"/>
            <ac:inkMk id="6" creationId="{8EFED6CF-733C-384E-8D24-BFE938AC622D}"/>
          </ac:inkMkLst>
        </pc:inkChg>
        <pc:inkChg chg="add">
          <ac:chgData name="Zhang Yifan" userId="c9b86b9a-8bad-4e1d-80e2-8f55c3c19e2c" providerId="ADAL" clId="{0143BFF4-3996-624A-8C2C-985DAA36BF94}" dt="2021-10-26T00:28:46.421" v="315"/>
          <ac:inkMkLst>
            <pc:docMk/>
            <pc:sldMk cId="1113699929" sldId="337"/>
            <ac:inkMk id="7" creationId="{D7BD7F11-DA46-6C4E-9A39-85B45F66FEF1}"/>
          </ac:inkMkLst>
        </pc:inkChg>
        <pc:inkChg chg="add">
          <ac:chgData name="Zhang Yifan" userId="c9b86b9a-8bad-4e1d-80e2-8f55c3c19e2c" providerId="ADAL" clId="{0143BFF4-3996-624A-8C2C-985DAA36BF94}" dt="2021-10-26T00:28:47.699" v="317"/>
          <ac:inkMkLst>
            <pc:docMk/>
            <pc:sldMk cId="1113699929" sldId="337"/>
            <ac:inkMk id="9" creationId="{B7AA940F-5FAD-BC4B-A117-834298A6B66C}"/>
          </ac:inkMkLst>
        </pc:inkChg>
        <pc:inkChg chg="add">
          <ac:chgData name="Zhang Yifan" userId="c9b86b9a-8bad-4e1d-80e2-8f55c3c19e2c" providerId="ADAL" clId="{0143BFF4-3996-624A-8C2C-985DAA36BF94}" dt="2021-10-26T00:28:48.183" v="318"/>
          <ac:inkMkLst>
            <pc:docMk/>
            <pc:sldMk cId="1113699929" sldId="337"/>
            <ac:inkMk id="10" creationId="{3B0BBD88-77C9-4C43-BA82-1DC2C4B02497}"/>
          </ac:inkMkLst>
        </pc:inkChg>
        <pc:inkChg chg="add topLvl">
          <ac:chgData name="Zhang Yifan" userId="c9b86b9a-8bad-4e1d-80e2-8f55c3c19e2c" providerId="ADAL" clId="{0143BFF4-3996-624A-8C2C-985DAA36BF94}" dt="2021-10-26T00:29:35.304" v="343"/>
          <ac:inkMkLst>
            <pc:docMk/>
            <pc:sldMk cId="1113699929" sldId="337"/>
            <ac:inkMk id="12" creationId="{D11730EE-9214-0743-A95E-0B019308E46D}"/>
          </ac:inkMkLst>
        </pc:inkChg>
        <pc:inkChg chg="add topLvl">
          <ac:chgData name="Zhang Yifan" userId="c9b86b9a-8bad-4e1d-80e2-8f55c3c19e2c" providerId="ADAL" clId="{0143BFF4-3996-624A-8C2C-985DAA36BF94}" dt="2021-10-26T00:29:35.304" v="343"/>
          <ac:inkMkLst>
            <pc:docMk/>
            <pc:sldMk cId="1113699929" sldId="337"/>
            <ac:inkMk id="13" creationId="{77D2BB75-C4B1-8B48-AD16-D3EC1ECD5799}"/>
          </ac:inkMkLst>
        </pc:inkChg>
        <pc:inkChg chg="add">
          <ac:chgData name="Zhang Yifan" userId="c9b86b9a-8bad-4e1d-80e2-8f55c3c19e2c" providerId="ADAL" clId="{0143BFF4-3996-624A-8C2C-985DAA36BF94}" dt="2021-10-26T00:29:32.555" v="334"/>
          <ac:inkMkLst>
            <pc:docMk/>
            <pc:sldMk cId="1113699929" sldId="337"/>
            <ac:inkMk id="15" creationId="{F4DE7B8D-3EEB-B94D-9DFE-51723A22C9AD}"/>
          </ac:inkMkLst>
        </pc:inkChg>
        <pc:inkChg chg="add">
          <ac:chgData name="Zhang Yifan" userId="c9b86b9a-8bad-4e1d-80e2-8f55c3c19e2c" providerId="ADAL" clId="{0143BFF4-3996-624A-8C2C-985DAA36BF94}" dt="2021-10-26T00:29:32.838" v="335"/>
          <ac:inkMkLst>
            <pc:docMk/>
            <pc:sldMk cId="1113699929" sldId="337"/>
            <ac:inkMk id="16" creationId="{03FBBFEF-C809-E044-B761-B2EBFB9CE9DD}"/>
          </ac:inkMkLst>
        </pc:inkChg>
        <pc:inkChg chg="add">
          <ac:chgData name="Zhang Yifan" userId="c9b86b9a-8bad-4e1d-80e2-8f55c3c19e2c" providerId="ADAL" clId="{0143BFF4-3996-624A-8C2C-985DAA36BF94}" dt="2021-10-26T00:29:32.987" v="336"/>
          <ac:inkMkLst>
            <pc:docMk/>
            <pc:sldMk cId="1113699929" sldId="337"/>
            <ac:inkMk id="17" creationId="{50DA1720-1661-AF45-9801-1D3850F6FD01}"/>
          </ac:inkMkLst>
        </pc:inkChg>
        <pc:inkChg chg="add">
          <ac:chgData name="Zhang Yifan" userId="c9b86b9a-8bad-4e1d-80e2-8f55c3c19e2c" providerId="ADAL" clId="{0143BFF4-3996-624A-8C2C-985DAA36BF94}" dt="2021-10-26T00:29:33.308" v="337"/>
          <ac:inkMkLst>
            <pc:docMk/>
            <pc:sldMk cId="1113699929" sldId="337"/>
            <ac:inkMk id="18" creationId="{E2369CCB-096D-8643-8322-8B1B81F29810}"/>
          </ac:inkMkLst>
        </pc:inkChg>
        <pc:inkChg chg="add">
          <ac:chgData name="Zhang Yifan" userId="c9b86b9a-8bad-4e1d-80e2-8f55c3c19e2c" providerId="ADAL" clId="{0143BFF4-3996-624A-8C2C-985DAA36BF94}" dt="2021-10-26T00:29:33.542" v="338"/>
          <ac:inkMkLst>
            <pc:docMk/>
            <pc:sldMk cId="1113699929" sldId="337"/>
            <ac:inkMk id="19" creationId="{DA27EF38-34A8-8C42-9D8E-098249BEFB04}"/>
          </ac:inkMkLst>
        </pc:inkChg>
        <pc:inkChg chg="add">
          <ac:chgData name="Zhang Yifan" userId="c9b86b9a-8bad-4e1d-80e2-8f55c3c19e2c" providerId="ADAL" clId="{0143BFF4-3996-624A-8C2C-985DAA36BF94}" dt="2021-10-26T00:29:33.798" v="339"/>
          <ac:inkMkLst>
            <pc:docMk/>
            <pc:sldMk cId="1113699929" sldId="337"/>
            <ac:inkMk id="20" creationId="{02DA39F8-EB1B-1148-B422-0EE2474D6758}"/>
          </ac:inkMkLst>
        </pc:inkChg>
        <pc:inkChg chg="add">
          <ac:chgData name="Zhang Yifan" userId="c9b86b9a-8bad-4e1d-80e2-8f55c3c19e2c" providerId="ADAL" clId="{0143BFF4-3996-624A-8C2C-985DAA36BF94}" dt="2021-10-26T00:29:33.991" v="340"/>
          <ac:inkMkLst>
            <pc:docMk/>
            <pc:sldMk cId="1113699929" sldId="337"/>
            <ac:inkMk id="21" creationId="{81808E40-9467-3643-BD8A-1FC8D476A132}"/>
          </ac:inkMkLst>
        </pc:inkChg>
        <pc:inkChg chg="add">
          <ac:chgData name="Zhang Yifan" userId="c9b86b9a-8bad-4e1d-80e2-8f55c3c19e2c" providerId="ADAL" clId="{0143BFF4-3996-624A-8C2C-985DAA36BF94}" dt="2021-10-26T00:29:34.163" v="341"/>
          <ac:inkMkLst>
            <pc:docMk/>
            <pc:sldMk cId="1113699929" sldId="337"/>
            <ac:inkMk id="22" creationId="{4EC34821-D1FC-024F-82FB-E57B41623564}"/>
          </ac:inkMkLst>
        </pc:inkChg>
        <pc:inkChg chg="add">
          <ac:chgData name="Zhang Yifan" userId="c9b86b9a-8bad-4e1d-80e2-8f55c3c19e2c" providerId="ADAL" clId="{0143BFF4-3996-624A-8C2C-985DAA36BF94}" dt="2021-10-26T00:29:34.737" v="342"/>
          <ac:inkMkLst>
            <pc:docMk/>
            <pc:sldMk cId="1113699929" sldId="337"/>
            <ac:inkMk id="23" creationId="{EB85DA57-F1D4-2F4B-B88E-4FCB007A1216}"/>
          </ac:inkMkLst>
        </pc:inkChg>
        <pc:inkChg chg="add">
          <ac:chgData name="Zhang Yifan" userId="c9b86b9a-8bad-4e1d-80e2-8f55c3c19e2c" providerId="ADAL" clId="{0143BFF4-3996-624A-8C2C-985DAA36BF94}" dt="2021-10-26T00:30:20.249" v="362"/>
          <ac:inkMkLst>
            <pc:docMk/>
            <pc:sldMk cId="1113699929" sldId="337"/>
            <ac:inkMk id="25" creationId="{4DB8AFDF-9FB5-5F4E-90DB-DD63681555E8}"/>
          </ac:inkMkLst>
        </pc:inkChg>
        <pc:inkChg chg="add">
          <ac:chgData name="Zhang Yifan" userId="c9b86b9a-8bad-4e1d-80e2-8f55c3c19e2c" providerId="ADAL" clId="{0143BFF4-3996-624A-8C2C-985DAA36BF94}" dt="2021-10-26T00:30:20.594" v="363"/>
          <ac:inkMkLst>
            <pc:docMk/>
            <pc:sldMk cId="1113699929" sldId="337"/>
            <ac:inkMk id="26" creationId="{656E051D-D6E3-0A4F-AB78-4BD898B2D6F8}"/>
          </ac:inkMkLst>
        </pc:inkChg>
        <pc:inkChg chg="add">
          <ac:chgData name="Zhang Yifan" userId="c9b86b9a-8bad-4e1d-80e2-8f55c3c19e2c" providerId="ADAL" clId="{0143BFF4-3996-624A-8C2C-985DAA36BF94}" dt="2021-10-26T00:30:20.785" v="364"/>
          <ac:inkMkLst>
            <pc:docMk/>
            <pc:sldMk cId="1113699929" sldId="337"/>
            <ac:inkMk id="27" creationId="{D85DD1FF-6885-A94F-BCFD-7D3E7F006BBF}"/>
          </ac:inkMkLst>
        </pc:inkChg>
        <pc:inkChg chg="add">
          <ac:chgData name="Zhang Yifan" userId="c9b86b9a-8bad-4e1d-80e2-8f55c3c19e2c" providerId="ADAL" clId="{0143BFF4-3996-624A-8C2C-985DAA36BF94}" dt="2021-10-26T00:30:21.252" v="365"/>
          <ac:inkMkLst>
            <pc:docMk/>
            <pc:sldMk cId="1113699929" sldId="337"/>
            <ac:inkMk id="28" creationId="{61F37E71-3D7F-6E40-AB8E-0C6CC41CC8C5}"/>
          </ac:inkMkLst>
        </pc:inkChg>
        <pc:inkChg chg="add">
          <ac:chgData name="Zhang Yifan" userId="c9b86b9a-8bad-4e1d-80e2-8f55c3c19e2c" providerId="ADAL" clId="{0143BFF4-3996-624A-8C2C-985DAA36BF94}" dt="2021-10-26T00:30:21.673" v="366"/>
          <ac:inkMkLst>
            <pc:docMk/>
            <pc:sldMk cId="1113699929" sldId="337"/>
            <ac:inkMk id="29" creationId="{50D8CB38-EA62-A341-8FF5-8955C68C8703}"/>
          </ac:inkMkLst>
        </pc:inkChg>
        <pc:inkChg chg="add">
          <ac:chgData name="Zhang Yifan" userId="c9b86b9a-8bad-4e1d-80e2-8f55c3c19e2c" providerId="ADAL" clId="{0143BFF4-3996-624A-8C2C-985DAA36BF94}" dt="2021-10-26T04:08:50.810" v="374" actId="7634"/>
          <ac:inkMkLst>
            <pc:docMk/>
            <pc:sldMk cId="1113699929" sldId="337"/>
            <ac:inkMk id="31" creationId="{BD063B49-E59C-E245-8A5C-D58F66FC835F}"/>
          </ac:inkMkLst>
        </pc:inkChg>
      </pc:sldChg>
      <pc:sldChg chg="addSp">
        <pc:chgData name="Zhang Yifan" userId="c9b86b9a-8bad-4e1d-80e2-8f55c3c19e2c" providerId="ADAL" clId="{0143BFF4-3996-624A-8C2C-985DAA36BF94}" dt="2021-10-26T04:08:50.810" v="374" actId="7634"/>
        <pc:sldMkLst>
          <pc:docMk/>
          <pc:sldMk cId="3258639002" sldId="338"/>
        </pc:sldMkLst>
        <pc:grpChg chg="add">
          <ac:chgData name="Zhang Yifan" userId="c9b86b9a-8bad-4e1d-80e2-8f55c3c19e2c" providerId="ADAL" clId="{0143BFF4-3996-624A-8C2C-985DAA36BF94}" dt="2021-10-26T00:29:15.397" v="324"/>
          <ac:grpSpMkLst>
            <pc:docMk/>
            <pc:sldMk cId="3258639002" sldId="338"/>
            <ac:grpSpMk id="11" creationId="{3AF2EAF3-4436-2048-A635-610597EE8800}"/>
          </ac:grpSpMkLst>
        </pc:grpChg>
        <pc:grpChg chg="add">
          <ac:chgData name="Zhang Yifan" userId="c9b86b9a-8bad-4e1d-80e2-8f55c3c19e2c" providerId="ADAL" clId="{0143BFF4-3996-624A-8C2C-985DAA36BF94}" dt="2021-10-26T00:29:15.397" v="324"/>
          <ac:grpSpMkLst>
            <pc:docMk/>
            <pc:sldMk cId="3258639002" sldId="338"/>
            <ac:grpSpMk id="12" creationId="{4E868090-082B-4D42-B0CF-36E090CAAB96}"/>
          </ac:grpSpMkLst>
        </pc:grpChg>
        <pc:grpChg chg="add">
          <ac:chgData name="Zhang Yifan" userId="c9b86b9a-8bad-4e1d-80e2-8f55c3c19e2c" providerId="ADAL" clId="{0143BFF4-3996-624A-8C2C-985DAA36BF94}" dt="2021-10-26T00:29:17.314" v="327"/>
          <ac:grpSpMkLst>
            <pc:docMk/>
            <pc:sldMk cId="3258639002" sldId="338"/>
            <ac:grpSpMk id="15" creationId="{A7B8E38B-0650-CB47-9BD6-50302B0727B3}"/>
          </ac:grpSpMkLst>
        </pc:grpChg>
        <pc:grpChg chg="add">
          <ac:chgData name="Zhang Yifan" userId="c9b86b9a-8bad-4e1d-80e2-8f55c3c19e2c" providerId="ADAL" clId="{0143BFF4-3996-624A-8C2C-985DAA36BF94}" dt="2021-10-26T00:29:22.579" v="330"/>
          <ac:grpSpMkLst>
            <pc:docMk/>
            <pc:sldMk cId="3258639002" sldId="338"/>
            <ac:grpSpMk id="18" creationId="{74894501-9EF2-454D-9714-0931B68D5C88}"/>
          </ac:grpSpMkLst>
        </pc:grpChg>
        <pc:grpChg chg="add">
          <ac:chgData name="Zhang Yifan" userId="c9b86b9a-8bad-4e1d-80e2-8f55c3c19e2c" providerId="ADAL" clId="{0143BFF4-3996-624A-8C2C-985DAA36BF94}" dt="2021-10-26T00:32:34.330" v="373"/>
          <ac:grpSpMkLst>
            <pc:docMk/>
            <pc:sldMk cId="3258639002" sldId="338"/>
            <ac:grpSpMk id="30" creationId="{67174DF5-CB39-2E42-9497-D3214022A0AC}"/>
          </ac:grpSpMkLst>
        </pc:grpChg>
        <pc:inkChg chg="add">
          <ac:chgData name="Zhang Yifan" userId="c9b86b9a-8bad-4e1d-80e2-8f55c3c19e2c" providerId="ADAL" clId="{0143BFF4-3996-624A-8C2C-985DAA36BF94}" dt="2021-10-26T00:29:13.296" v="320"/>
          <ac:inkMkLst>
            <pc:docMk/>
            <pc:sldMk cId="3258639002" sldId="338"/>
            <ac:inkMk id="7" creationId="{D6B8CC36-CE4B-6746-8E73-CC1B3CBB3E3C}"/>
          </ac:inkMkLst>
        </pc:inkChg>
        <pc:inkChg chg="add">
          <ac:chgData name="Zhang Yifan" userId="c9b86b9a-8bad-4e1d-80e2-8f55c3c19e2c" providerId="ADAL" clId="{0143BFF4-3996-624A-8C2C-985DAA36BF94}" dt="2021-10-26T00:29:13.723" v="321"/>
          <ac:inkMkLst>
            <pc:docMk/>
            <pc:sldMk cId="3258639002" sldId="338"/>
            <ac:inkMk id="8" creationId="{9BEBE0E9-DCD5-7B43-BCB0-4CDBC1A13392}"/>
          </ac:inkMkLst>
        </pc:inkChg>
        <pc:inkChg chg="add">
          <ac:chgData name="Zhang Yifan" userId="c9b86b9a-8bad-4e1d-80e2-8f55c3c19e2c" providerId="ADAL" clId="{0143BFF4-3996-624A-8C2C-985DAA36BF94}" dt="2021-10-26T00:29:14.321" v="322"/>
          <ac:inkMkLst>
            <pc:docMk/>
            <pc:sldMk cId="3258639002" sldId="338"/>
            <ac:inkMk id="9" creationId="{DB7ECDB9-3565-704F-864E-908D977BDECD}"/>
          </ac:inkMkLst>
        </pc:inkChg>
        <pc:inkChg chg="add">
          <ac:chgData name="Zhang Yifan" userId="c9b86b9a-8bad-4e1d-80e2-8f55c3c19e2c" providerId="ADAL" clId="{0143BFF4-3996-624A-8C2C-985DAA36BF94}" dt="2021-10-26T00:29:14.685" v="323"/>
          <ac:inkMkLst>
            <pc:docMk/>
            <pc:sldMk cId="3258639002" sldId="338"/>
            <ac:inkMk id="10" creationId="{B36BD848-0029-4A48-BC8D-6EC9C24056AA}"/>
          </ac:inkMkLst>
        </pc:inkChg>
        <pc:inkChg chg="add">
          <ac:chgData name="Zhang Yifan" userId="c9b86b9a-8bad-4e1d-80e2-8f55c3c19e2c" providerId="ADAL" clId="{0143BFF4-3996-624A-8C2C-985DAA36BF94}" dt="2021-10-26T00:29:15.687" v="325"/>
          <ac:inkMkLst>
            <pc:docMk/>
            <pc:sldMk cId="3258639002" sldId="338"/>
            <ac:inkMk id="13" creationId="{187CD1E9-F5F9-A84A-BA94-F854A82E23D1}"/>
          </ac:inkMkLst>
        </pc:inkChg>
        <pc:inkChg chg="add">
          <ac:chgData name="Zhang Yifan" userId="c9b86b9a-8bad-4e1d-80e2-8f55c3c19e2c" providerId="ADAL" clId="{0143BFF4-3996-624A-8C2C-985DAA36BF94}" dt="2021-10-26T00:29:16.260" v="326"/>
          <ac:inkMkLst>
            <pc:docMk/>
            <pc:sldMk cId="3258639002" sldId="338"/>
            <ac:inkMk id="14" creationId="{4A928621-760D-2D40-A84F-06107C563428}"/>
          </ac:inkMkLst>
        </pc:inkChg>
        <pc:inkChg chg="add">
          <ac:chgData name="Zhang Yifan" userId="c9b86b9a-8bad-4e1d-80e2-8f55c3c19e2c" providerId="ADAL" clId="{0143BFF4-3996-624A-8C2C-985DAA36BF94}" dt="2021-10-26T00:29:21.471" v="328"/>
          <ac:inkMkLst>
            <pc:docMk/>
            <pc:sldMk cId="3258639002" sldId="338"/>
            <ac:inkMk id="16" creationId="{DFB40531-F665-CF42-9285-6C7CAA2FE561}"/>
          </ac:inkMkLst>
        </pc:inkChg>
        <pc:inkChg chg="add">
          <ac:chgData name="Zhang Yifan" userId="c9b86b9a-8bad-4e1d-80e2-8f55c3c19e2c" providerId="ADAL" clId="{0143BFF4-3996-624A-8C2C-985DAA36BF94}" dt="2021-10-26T00:29:22.010" v="329"/>
          <ac:inkMkLst>
            <pc:docMk/>
            <pc:sldMk cId="3258639002" sldId="338"/>
            <ac:inkMk id="17" creationId="{EDC5BA04-F451-4F41-A366-83618799BCDA}"/>
          </ac:inkMkLst>
        </pc:inkChg>
        <pc:inkChg chg="add">
          <ac:chgData name="Zhang Yifan" userId="c9b86b9a-8bad-4e1d-80e2-8f55c3c19e2c" providerId="ADAL" clId="{0143BFF4-3996-624A-8C2C-985DAA36BF94}" dt="2021-10-26T04:08:50.810" v="374" actId="7634"/>
          <ac:inkMkLst>
            <pc:docMk/>
            <pc:sldMk cId="3258639002" sldId="338"/>
            <ac:inkMk id="31" creationId="{3F65EC80-F013-864B-9737-AD9B433BD0E4}"/>
          </ac:inkMkLst>
        </pc:inkChg>
        <pc:inkChg chg="add">
          <ac:chgData name="Zhang Yifan" userId="c9b86b9a-8bad-4e1d-80e2-8f55c3c19e2c" providerId="ADAL" clId="{0143BFF4-3996-624A-8C2C-985DAA36BF94}" dt="2021-10-26T00:32:33.323" v="371"/>
          <ac:inkMkLst>
            <pc:docMk/>
            <pc:sldMk cId="3258639002" sldId="338"/>
            <ac:inkMk id="31" creationId="{D29DF8ED-1A0C-CA4D-A867-AC0D323620D0}"/>
          </ac:inkMkLst>
        </pc:inkChg>
        <pc:inkChg chg="add">
          <ac:chgData name="Zhang Yifan" userId="c9b86b9a-8bad-4e1d-80e2-8f55c3c19e2c" providerId="ADAL" clId="{0143BFF4-3996-624A-8C2C-985DAA36BF94}" dt="2021-10-26T00:32:33.742" v="372"/>
          <ac:inkMkLst>
            <pc:docMk/>
            <pc:sldMk cId="3258639002" sldId="338"/>
            <ac:inkMk id="32" creationId="{F331BBF8-4ADF-E745-887D-79E7586507D4}"/>
          </ac:inkMkLst>
        </pc:inkChg>
        <pc:inkChg chg="add">
          <ac:chgData name="Zhang Yifan" userId="c9b86b9a-8bad-4e1d-80e2-8f55c3c19e2c" providerId="ADAL" clId="{0143BFF4-3996-624A-8C2C-985DAA36BF94}" dt="2021-10-26T00:32:31.980" v="368"/>
          <ac:inkMkLst>
            <pc:docMk/>
            <pc:sldMk cId="3258639002" sldId="338"/>
            <ac:inkMk id="33" creationId="{7D19B911-E599-8647-B74F-28748C8D0043}"/>
          </ac:inkMkLst>
        </pc:inkChg>
        <pc:inkChg chg="add">
          <ac:chgData name="Zhang Yifan" userId="c9b86b9a-8bad-4e1d-80e2-8f55c3c19e2c" providerId="ADAL" clId="{0143BFF4-3996-624A-8C2C-985DAA36BF94}" dt="2021-10-26T00:32:32.594" v="369"/>
          <ac:inkMkLst>
            <pc:docMk/>
            <pc:sldMk cId="3258639002" sldId="338"/>
            <ac:inkMk id="34" creationId="{CE3ECA86-49BB-3A4C-98D2-FB6EB2ADD9A5}"/>
          </ac:inkMkLst>
        </pc:inkChg>
        <pc:inkChg chg="add">
          <ac:chgData name="Zhang Yifan" userId="c9b86b9a-8bad-4e1d-80e2-8f55c3c19e2c" providerId="ADAL" clId="{0143BFF4-3996-624A-8C2C-985DAA36BF94}" dt="2021-10-26T00:32:33.012" v="370"/>
          <ac:inkMkLst>
            <pc:docMk/>
            <pc:sldMk cId="3258639002" sldId="338"/>
            <ac:inkMk id="35" creationId="{4B7063A7-371F-7B40-BCDE-25E3AFAE3A66}"/>
          </ac:inkMkLst>
        </pc:inkChg>
      </pc:sldChg>
      <pc:sldChg chg="addSp">
        <pc:chgData name="Zhang Yifan" userId="c9b86b9a-8bad-4e1d-80e2-8f55c3c19e2c" providerId="ADAL" clId="{0143BFF4-3996-624A-8C2C-985DAA36BF94}" dt="2021-10-26T04:08:50.810" v="374" actId="7634"/>
        <pc:sldMkLst>
          <pc:docMk/>
          <pc:sldMk cId="3427767385" sldId="339"/>
        </pc:sldMkLst>
        <pc:inkChg chg="add">
          <ac:chgData name="Zhang Yifan" userId="c9b86b9a-8bad-4e1d-80e2-8f55c3c19e2c" providerId="ADAL" clId="{0143BFF4-3996-624A-8C2C-985DAA36BF94}" dt="2021-10-26T04:08:50.810" v="374" actId="7634"/>
          <ac:inkMkLst>
            <pc:docMk/>
            <pc:sldMk cId="3427767385" sldId="339"/>
            <ac:inkMk id="29" creationId="{1A701D3A-491F-F947-92D3-527F420BEA7A}"/>
          </ac:inkMkLst>
        </pc:inkChg>
      </pc:sldChg>
      <pc:sldChg chg="addSp">
        <pc:chgData name="Zhang Yifan" userId="c9b86b9a-8bad-4e1d-80e2-8f55c3c19e2c" providerId="ADAL" clId="{0143BFF4-3996-624A-8C2C-985DAA36BF94}" dt="2021-10-26T04:08:50.810" v="374" actId="7634"/>
        <pc:sldMkLst>
          <pc:docMk/>
          <pc:sldMk cId="1394503203" sldId="342"/>
        </pc:sldMkLst>
        <pc:inkChg chg="add">
          <ac:chgData name="Zhang Yifan" userId="c9b86b9a-8bad-4e1d-80e2-8f55c3c19e2c" providerId="ADAL" clId="{0143BFF4-3996-624A-8C2C-985DAA36BF94}" dt="2021-10-26T04:08:50.810" v="374" actId="7634"/>
          <ac:inkMkLst>
            <pc:docMk/>
            <pc:sldMk cId="1394503203" sldId="342"/>
            <ac:inkMk id="9" creationId="{DD82BEF7-168D-944F-82A3-9AD572C127A5}"/>
          </ac:inkMkLst>
        </pc:inkChg>
      </pc:sldChg>
      <pc:sldChg chg="addSp">
        <pc:chgData name="Zhang Yifan" userId="c9b86b9a-8bad-4e1d-80e2-8f55c3c19e2c" providerId="ADAL" clId="{0143BFF4-3996-624A-8C2C-985DAA36BF94}" dt="2021-10-26T04:08:50.810" v="374" actId="7634"/>
        <pc:sldMkLst>
          <pc:docMk/>
          <pc:sldMk cId="3060897174" sldId="344"/>
        </pc:sldMkLst>
        <pc:inkChg chg="add">
          <ac:chgData name="Zhang Yifan" userId="c9b86b9a-8bad-4e1d-80e2-8f55c3c19e2c" providerId="ADAL" clId="{0143BFF4-3996-624A-8C2C-985DAA36BF94}" dt="2021-10-26T04:08:50.810" v="374" actId="7634"/>
          <ac:inkMkLst>
            <pc:docMk/>
            <pc:sldMk cId="3060897174" sldId="344"/>
            <ac:inkMk id="4" creationId="{0A49F81D-AB81-8347-8811-66F230C25F6B}"/>
          </ac:inkMkLst>
        </pc:inkChg>
      </pc:sldChg>
      <pc:sldChg chg="addSp">
        <pc:chgData name="Zhang Yifan" userId="c9b86b9a-8bad-4e1d-80e2-8f55c3c19e2c" providerId="ADAL" clId="{0143BFF4-3996-624A-8C2C-985DAA36BF94}" dt="2021-10-26T04:08:50.810" v="374" actId="7634"/>
        <pc:sldMkLst>
          <pc:docMk/>
          <pc:sldMk cId="2848476662" sldId="345"/>
        </pc:sldMkLst>
        <pc:inkChg chg="add">
          <ac:chgData name="Zhang Yifan" userId="c9b86b9a-8bad-4e1d-80e2-8f55c3c19e2c" providerId="ADAL" clId="{0143BFF4-3996-624A-8C2C-985DAA36BF94}" dt="2021-10-26T04:08:50.810" v="374" actId="7634"/>
          <ac:inkMkLst>
            <pc:docMk/>
            <pc:sldMk cId="2848476662" sldId="345"/>
            <ac:inkMk id="4" creationId="{875727F0-A7D4-BA4C-A2D0-126C9EE612BC}"/>
          </ac:inkMkLst>
        </pc:inkChg>
      </pc:sldChg>
      <pc:sldChg chg="addSp">
        <pc:chgData name="Zhang Yifan" userId="c9b86b9a-8bad-4e1d-80e2-8f55c3c19e2c" providerId="ADAL" clId="{0143BFF4-3996-624A-8C2C-985DAA36BF94}" dt="2021-10-26T04:08:50.810" v="374" actId="7634"/>
        <pc:sldMkLst>
          <pc:docMk/>
          <pc:sldMk cId="4163036866" sldId="346"/>
        </pc:sldMkLst>
        <pc:inkChg chg="add">
          <ac:chgData name="Zhang Yifan" userId="c9b86b9a-8bad-4e1d-80e2-8f55c3c19e2c" providerId="ADAL" clId="{0143BFF4-3996-624A-8C2C-985DAA36BF94}" dt="2021-10-26T04:08:50.810" v="374" actId="7634"/>
          <ac:inkMkLst>
            <pc:docMk/>
            <pc:sldMk cId="4163036866" sldId="346"/>
            <ac:inkMk id="4" creationId="{76DD3756-78DF-4149-BA93-2BD8166C5BF6}"/>
          </ac:inkMkLst>
        </pc:inkChg>
      </pc:sldChg>
      <pc:sldChg chg="addSp">
        <pc:chgData name="Zhang Yifan" userId="c9b86b9a-8bad-4e1d-80e2-8f55c3c19e2c" providerId="ADAL" clId="{0143BFF4-3996-624A-8C2C-985DAA36BF94}" dt="2021-10-26T04:08:50.810" v="374" actId="7634"/>
        <pc:sldMkLst>
          <pc:docMk/>
          <pc:sldMk cId="1961887412" sldId="347"/>
        </pc:sldMkLst>
        <pc:inkChg chg="add">
          <ac:chgData name="Zhang Yifan" userId="c9b86b9a-8bad-4e1d-80e2-8f55c3c19e2c" providerId="ADAL" clId="{0143BFF4-3996-624A-8C2C-985DAA36BF94}" dt="2021-10-26T04:08:50.810" v="374" actId="7634"/>
          <ac:inkMkLst>
            <pc:docMk/>
            <pc:sldMk cId="1961887412" sldId="347"/>
            <ac:inkMk id="4" creationId="{AC32BA8E-77DA-B543-95F3-F89B70601EC1}"/>
          </ac:inkMkLst>
        </pc:inkChg>
      </pc:sldChg>
      <pc:sldChg chg="addSp">
        <pc:chgData name="Zhang Yifan" userId="c9b86b9a-8bad-4e1d-80e2-8f55c3c19e2c" providerId="ADAL" clId="{0143BFF4-3996-624A-8C2C-985DAA36BF94}" dt="2021-10-26T04:08:50.810" v="374" actId="7634"/>
        <pc:sldMkLst>
          <pc:docMk/>
          <pc:sldMk cId="1526679565" sldId="349"/>
        </pc:sldMkLst>
        <pc:inkChg chg="add">
          <ac:chgData name="Zhang Yifan" userId="c9b86b9a-8bad-4e1d-80e2-8f55c3c19e2c" providerId="ADAL" clId="{0143BFF4-3996-624A-8C2C-985DAA36BF94}" dt="2021-10-26T04:08:50.810" v="374" actId="7634"/>
          <ac:inkMkLst>
            <pc:docMk/>
            <pc:sldMk cId="1526679565" sldId="349"/>
            <ac:inkMk id="4" creationId="{127682E2-68CD-F44F-A7B8-C358544A1FCC}"/>
          </ac:inkMkLst>
        </pc:inkChg>
      </pc:sldChg>
    </pc:docChg>
  </pc:docChgLst>
  <pc:docChgLst>
    <pc:chgData name="Zhang Yifan" userId="c9b86b9a-8bad-4e1d-80e2-8f55c3c19e2c" providerId="ADAL" clId="{9D073D8F-04A5-544F-B130-6B5919B2E78E}"/>
    <pc:docChg chg="undo redo custSel addSld modSld">
      <pc:chgData name="Zhang Yifan" userId="c9b86b9a-8bad-4e1d-80e2-8f55c3c19e2c" providerId="ADAL" clId="{9D073D8F-04A5-544F-B130-6B5919B2E78E}" dt="2021-10-19T00:55:56.706" v="81"/>
      <pc:docMkLst>
        <pc:docMk/>
      </pc:docMkLst>
      <pc:sldChg chg="modSp mod">
        <pc:chgData name="Zhang Yifan" userId="c9b86b9a-8bad-4e1d-80e2-8f55c3c19e2c" providerId="ADAL" clId="{9D073D8F-04A5-544F-B130-6B5919B2E78E}" dt="2021-10-19T00:28:07.571" v="1" actId="20577"/>
        <pc:sldMkLst>
          <pc:docMk/>
          <pc:sldMk cId="0" sldId="256"/>
        </pc:sldMkLst>
        <pc:spChg chg="mod">
          <ac:chgData name="Zhang Yifan" userId="c9b86b9a-8bad-4e1d-80e2-8f55c3c19e2c" providerId="ADAL" clId="{9D073D8F-04A5-544F-B130-6B5919B2E78E}" dt="2021-10-19T00:28:07.571" v="1" actId="20577"/>
          <ac:spMkLst>
            <pc:docMk/>
            <pc:sldMk cId="0" sldId="256"/>
            <ac:spMk id="100" creationId="{00000000-0000-0000-0000-000000000000}"/>
          </ac:spMkLst>
        </pc:spChg>
      </pc:sldChg>
      <pc:sldChg chg="addSp delSp modSp mod">
        <pc:chgData name="Zhang Yifan" userId="c9b86b9a-8bad-4e1d-80e2-8f55c3c19e2c" providerId="ADAL" clId="{9D073D8F-04A5-544F-B130-6B5919B2E78E}" dt="2021-10-19T00:28:56.665" v="8"/>
        <pc:sldMkLst>
          <pc:docMk/>
          <pc:sldMk cId="541618056" sldId="317"/>
        </pc:sldMkLst>
        <pc:picChg chg="del">
          <ac:chgData name="Zhang Yifan" userId="c9b86b9a-8bad-4e1d-80e2-8f55c3c19e2c" providerId="ADAL" clId="{9D073D8F-04A5-544F-B130-6B5919B2E78E}" dt="2021-10-19T00:28:45.315" v="5" actId="478"/>
          <ac:picMkLst>
            <pc:docMk/>
            <pc:sldMk cId="541618056" sldId="317"/>
            <ac:picMk id="18" creationId="{B3EFCB64-7CA9-8B4B-90FE-6F35762A9688}"/>
          </ac:picMkLst>
        </pc:picChg>
        <pc:picChg chg="add mod">
          <ac:chgData name="Zhang Yifan" userId="c9b86b9a-8bad-4e1d-80e2-8f55c3c19e2c" providerId="ADAL" clId="{9D073D8F-04A5-544F-B130-6B5919B2E78E}" dt="2021-10-19T00:28:56.665" v="8"/>
          <ac:picMkLst>
            <pc:docMk/>
            <pc:sldMk cId="541618056" sldId="317"/>
            <ac:picMk id="126" creationId="{CB1A4363-D11E-614A-8195-144A794BAFAA}"/>
          </ac:picMkLst>
        </pc:picChg>
      </pc:sldChg>
      <pc:sldChg chg="addSp delSp modSp mod">
        <pc:chgData name="Zhang Yifan" userId="c9b86b9a-8bad-4e1d-80e2-8f55c3c19e2c" providerId="ADAL" clId="{9D073D8F-04A5-544F-B130-6B5919B2E78E}" dt="2021-10-19T00:30:49.259" v="28" actId="1076"/>
        <pc:sldMkLst>
          <pc:docMk/>
          <pc:sldMk cId="1275634903" sldId="318"/>
        </pc:sldMkLst>
        <pc:spChg chg="mod">
          <ac:chgData name="Zhang Yifan" userId="c9b86b9a-8bad-4e1d-80e2-8f55c3c19e2c" providerId="ADAL" clId="{9D073D8F-04A5-544F-B130-6B5919B2E78E}" dt="2021-10-19T00:30:21.422" v="22" actId="5793"/>
          <ac:spMkLst>
            <pc:docMk/>
            <pc:sldMk cId="1275634903" sldId="318"/>
            <ac:spMk id="3" creationId="{9FDC6403-E42E-A04A-BF06-B0CD3E13B036}"/>
          </ac:spMkLst>
        </pc:spChg>
        <pc:spChg chg="del">
          <ac:chgData name="Zhang Yifan" userId="c9b86b9a-8bad-4e1d-80e2-8f55c3c19e2c" providerId="ADAL" clId="{9D073D8F-04A5-544F-B130-6B5919B2E78E}" dt="2021-10-19T00:28:22.162" v="2" actId="478"/>
          <ac:spMkLst>
            <pc:docMk/>
            <pc:sldMk cId="1275634903" sldId="318"/>
            <ac:spMk id="4" creationId="{3E657766-24EE-6C4A-938C-9B9FB4CBA407}"/>
          </ac:spMkLst>
        </pc:spChg>
        <pc:spChg chg="del">
          <ac:chgData name="Zhang Yifan" userId="c9b86b9a-8bad-4e1d-80e2-8f55c3c19e2c" providerId="ADAL" clId="{9D073D8F-04A5-544F-B130-6B5919B2E78E}" dt="2021-10-19T00:28:22.162" v="2" actId="478"/>
          <ac:spMkLst>
            <pc:docMk/>
            <pc:sldMk cId="1275634903" sldId="318"/>
            <ac:spMk id="5" creationId="{3D31C58D-2DBC-A34B-A94E-1F85D28E1CF2}"/>
          </ac:spMkLst>
        </pc:spChg>
        <pc:spChg chg="del">
          <ac:chgData name="Zhang Yifan" userId="c9b86b9a-8bad-4e1d-80e2-8f55c3c19e2c" providerId="ADAL" clId="{9D073D8F-04A5-544F-B130-6B5919B2E78E}" dt="2021-10-19T00:28:22.162" v="2" actId="478"/>
          <ac:spMkLst>
            <pc:docMk/>
            <pc:sldMk cId="1275634903" sldId="318"/>
            <ac:spMk id="6" creationId="{E44CA4CE-FF05-BA4C-952B-F1B925889BF2}"/>
          </ac:spMkLst>
        </pc:spChg>
        <pc:spChg chg="del">
          <ac:chgData name="Zhang Yifan" userId="c9b86b9a-8bad-4e1d-80e2-8f55c3c19e2c" providerId="ADAL" clId="{9D073D8F-04A5-544F-B130-6B5919B2E78E}" dt="2021-10-19T00:28:22.162" v="2" actId="478"/>
          <ac:spMkLst>
            <pc:docMk/>
            <pc:sldMk cId="1275634903" sldId="318"/>
            <ac:spMk id="7" creationId="{6A07AC3C-F992-084C-BC02-2A81FA9C3AFD}"/>
          </ac:spMkLst>
        </pc:spChg>
        <pc:spChg chg="del">
          <ac:chgData name="Zhang Yifan" userId="c9b86b9a-8bad-4e1d-80e2-8f55c3c19e2c" providerId="ADAL" clId="{9D073D8F-04A5-544F-B130-6B5919B2E78E}" dt="2021-10-19T00:28:22.162" v="2" actId="478"/>
          <ac:spMkLst>
            <pc:docMk/>
            <pc:sldMk cId="1275634903" sldId="318"/>
            <ac:spMk id="8" creationId="{025B95F4-4C7B-AE4C-B4A5-875FB148F874}"/>
          </ac:spMkLst>
        </pc:spChg>
        <pc:spChg chg="del">
          <ac:chgData name="Zhang Yifan" userId="c9b86b9a-8bad-4e1d-80e2-8f55c3c19e2c" providerId="ADAL" clId="{9D073D8F-04A5-544F-B130-6B5919B2E78E}" dt="2021-10-19T00:28:22.162" v="2" actId="478"/>
          <ac:spMkLst>
            <pc:docMk/>
            <pc:sldMk cId="1275634903" sldId="318"/>
            <ac:spMk id="9" creationId="{23217609-2D5F-1F4E-9C6A-F7386188EA1E}"/>
          </ac:spMkLst>
        </pc:spChg>
        <pc:spChg chg="del">
          <ac:chgData name="Zhang Yifan" userId="c9b86b9a-8bad-4e1d-80e2-8f55c3c19e2c" providerId="ADAL" clId="{9D073D8F-04A5-544F-B130-6B5919B2E78E}" dt="2021-10-19T00:28:22.162" v="2" actId="478"/>
          <ac:spMkLst>
            <pc:docMk/>
            <pc:sldMk cId="1275634903" sldId="318"/>
            <ac:spMk id="10" creationId="{3E6B651F-C5E1-1142-AB95-012431D18A3C}"/>
          </ac:spMkLst>
        </pc:spChg>
        <pc:spChg chg="del">
          <ac:chgData name="Zhang Yifan" userId="c9b86b9a-8bad-4e1d-80e2-8f55c3c19e2c" providerId="ADAL" clId="{9D073D8F-04A5-544F-B130-6B5919B2E78E}" dt="2021-10-19T00:28:22.162" v="2" actId="478"/>
          <ac:spMkLst>
            <pc:docMk/>
            <pc:sldMk cId="1275634903" sldId="318"/>
            <ac:spMk id="11" creationId="{3004D4C0-8DE9-4B40-B117-77659264F156}"/>
          </ac:spMkLst>
        </pc:spChg>
        <pc:spChg chg="del">
          <ac:chgData name="Zhang Yifan" userId="c9b86b9a-8bad-4e1d-80e2-8f55c3c19e2c" providerId="ADAL" clId="{9D073D8F-04A5-544F-B130-6B5919B2E78E}" dt="2021-10-19T00:28:22.162" v="2" actId="478"/>
          <ac:spMkLst>
            <pc:docMk/>
            <pc:sldMk cId="1275634903" sldId="318"/>
            <ac:spMk id="12" creationId="{2F8DE865-E995-0B4E-B323-54D5E30B1B9E}"/>
          </ac:spMkLst>
        </pc:spChg>
        <pc:spChg chg="del">
          <ac:chgData name="Zhang Yifan" userId="c9b86b9a-8bad-4e1d-80e2-8f55c3c19e2c" providerId="ADAL" clId="{9D073D8F-04A5-544F-B130-6B5919B2E78E}" dt="2021-10-19T00:28:22.162" v="2" actId="478"/>
          <ac:spMkLst>
            <pc:docMk/>
            <pc:sldMk cId="1275634903" sldId="318"/>
            <ac:spMk id="13" creationId="{9C5201BC-593F-3546-ADD6-7A886CE35DA6}"/>
          </ac:spMkLst>
        </pc:spChg>
        <pc:spChg chg="del">
          <ac:chgData name="Zhang Yifan" userId="c9b86b9a-8bad-4e1d-80e2-8f55c3c19e2c" providerId="ADAL" clId="{9D073D8F-04A5-544F-B130-6B5919B2E78E}" dt="2021-10-19T00:28:22.162" v="2" actId="478"/>
          <ac:spMkLst>
            <pc:docMk/>
            <pc:sldMk cId="1275634903" sldId="318"/>
            <ac:spMk id="14" creationId="{8B87A32D-E370-1040-8156-8CE7D0457B89}"/>
          </ac:spMkLst>
        </pc:spChg>
        <pc:spChg chg="del">
          <ac:chgData name="Zhang Yifan" userId="c9b86b9a-8bad-4e1d-80e2-8f55c3c19e2c" providerId="ADAL" clId="{9D073D8F-04A5-544F-B130-6B5919B2E78E}" dt="2021-10-19T00:28:22.162" v="2" actId="478"/>
          <ac:spMkLst>
            <pc:docMk/>
            <pc:sldMk cId="1275634903" sldId="318"/>
            <ac:spMk id="17" creationId="{0225D0B3-A029-9849-840A-81E143DEE66A}"/>
          </ac:spMkLst>
        </pc:spChg>
        <pc:spChg chg="del">
          <ac:chgData name="Zhang Yifan" userId="c9b86b9a-8bad-4e1d-80e2-8f55c3c19e2c" providerId="ADAL" clId="{9D073D8F-04A5-544F-B130-6B5919B2E78E}" dt="2021-10-19T00:28:22.162" v="2" actId="478"/>
          <ac:spMkLst>
            <pc:docMk/>
            <pc:sldMk cId="1275634903" sldId="318"/>
            <ac:spMk id="19" creationId="{9B2D99A0-E3E8-FC45-91F5-2EC9C0274F4B}"/>
          </ac:spMkLst>
        </pc:spChg>
        <pc:spChg chg="del">
          <ac:chgData name="Zhang Yifan" userId="c9b86b9a-8bad-4e1d-80e2-8f55c3c19e2c" providerId="ADAL" clId="{9D073D8F-04A5-544F-B130-6B5919B2E78E}" dt="2021-10-19T00:28:22.162" v="2" actId="478"/>
          <ac:spMkLst>
            <pc:docMk/>
            <pc:sldMk cId="1275634903" sldId="318"/>
            <ac:spMk id="20" creationId="{223C8CF2-9529-2949-BF41-4434E4B0416C}"/>
          </ac:spMkLst>
        </pc:spChg>
        <pc:spChg chg="del">
          <ac:chgData name="Zhang Yifan" userId="c9b86b9a-8bad-4e1d-80e2-8f55c3c19e2c" providerId="ADAL" clId="{9D073D8F-04A5-544F-B130-6B5919B2E78E}" dt="2021-10-19T00:28:22.162" v="2" actId="478"/>
          <ac:spMkLst>
            <pc:docMk/>
            <pc:sldMk cId="1275634903" sldId="318"/>
            <ac:spMk id="21" creationId="{74F7CC66-E6C9-544E-B0D7-B82D7903C3A5}"/>
          </ac:spMkLst>
        </pc:spChg>
        <pc:spChg chg="del">
          <ac:chgData name="Zhang Yifan" userId="c9b86b9a-8bad-4e1d-80e2-8f55c3c19e2c" providerId="ADAL" clId="{9D073D8F-04A5-544F-B130-6B5919B2E78E}" dt="2021-10-19T00:28:22.162" v="2" actId="478"/>
          <ac:spMkLst>
            <pc:docMk/>
            <pc:sldMk cId="1275634903" sldId="318"/>
            <ac:spMk id="22" creationId="{75569199-5A41-EB49-A9F9-AF5C3511D0D8}"/>
          </ac:spMkLst>
        </pc:spChg>
        <pc:spChg chg="del">
          <ac:chgData name="Zhang Yifan" userId="c9b86b9a-8bad-4e1d-80e2-8f55c3c19e2c" providerId="ADAL" clId="{9D073D8F-04A5-544F-B130-6B5919B2E78E}" dt="2021-10-19T00:28:22.162" v="2" actId="478"/>
          <ac:spMkLst>
            <pc:docMk/>
            <pc:sldMk cId="1275634903" sldId="318"/>
            <ac:spMk id="23" creationId="{1465A432-CB8D-754F-AF7A-D0811DC3538A}"/>
          </ac:spMkLst>
        </pc:spChg>
        <pc:spChg chg="del">
          <ac:chgData name="Zhang Yifan" userId="c9b86b9a-8bad-4e1d-80e2-8f55c3c19e2c" providerId="ADAL" clId="{9D073D8F-04A5-544F-B130-6B5919B2E78E}" dt="2021-10-19T00:28:22.162" v="2" actId="478"/>
          <ac:spMkLst>
            <pc:docMk/>
            <pc:sldMk cId="1275634903" sldId="318"/>
            <ac:spMk id="24" creationId="{FC5E5F35-4DAD-1F4C-9FE0-938542638169}"/>
          </ac:spMkLst>
        </pc:spChg>
        <pc:spChg chg="del">
          <ac:chgData name="Zhang Yifan" userId="c9b86b9a-8bad-4e1d-80e2-8f55c3c19e2c" providerId="ADAL" clId="{9D073D8F-04A5-544F-B130-6B5919B2E78E}" dt="2021-10-19T00:28:22.162" v="2" actId="478"/>
          <ac:spMkLst>
            <pc:docMk/>
            <pc:sldMk cId="1275634903" sldId="318"/>
            <ac:spMk id="25" creationId="{EAC8628E-3084-7549-A36A-F577C340FA72}"/>
          </ac:spMkLst>
        </pc:spChg>
        <pc:spChg chg="del">
          <ac:chgData name="Zhang Yifan" userId="c9b86b9a-8bad-4e1d-80e2-8f55c3c19e2c" providerId="ADAL" clId="{9D073D8F-04A5-544F-B130-6B5919B2E78E}" dt="2021-10-19T00:28:22.162" v="2" actId="478"/>
          <ac:spMkLst>
            <pc:docMk/>
            <pc:sldMk cId="1275634903" sldId="318"/>
            <ac:spMk id="26" creationId="{5912CB98-7B2F-C14B-A025-AABEB8A2119B}"/>
          </ac:spMkLst>
        </pc:spChg>
        <pc:spChg chg="del">
          <ac:chgData name="Zhang Yifan" userId="c9b86b9a-8bad-4e1d-80e2-8f55c3c19e2c" providerId="ADAL" clId="{9D073D8F-04A5-544F-B130-6B5919B2E78E}" dt="2021-10-19T00:28:22.162" v="2" actId="478"/>
          <ac:spMkLst>
            <pc:docMk/>
            <pc:sldMk cId="1275634903" sldId="318"/>
            <ac:spMk id="27" creationId="{2FD241A6-4EF2-0D49-BF8D-7BE3ED0A13F9}"/>
          </ac:spMkLst>
        </pc:spChg>
        <pc:spChg chg="del">
          <ac:chgData name="Zhang Yifan" userId="c9b86b9a-8bad-4e1d-80e2-8f55c3c19e2c" providerId="ADAL" clId="{9D073D8F-04A5-544F-B130-6B5919B2E78E}" dt="2021-10-19T00:28:22.162" v="2" actId="478"/>
          <ac:spMkLst>
            <pc:docMk/>
            <pc:sldMk cId="1275634903" sldId="318"/>
            <ac:spMk id="28" creationId="{8261F29F-F1E4-9447-9413-056C5584905C}"/>
          </ac:spMkLst>
        </pc:spChg>
        <pc:spChg chg="del">
          <ac:chgData name="Zhang Yifan" userId="c9b86b9a-8bad-4e1d-80e2-8f55c3c19e2c" providerId="ADAL" clId="{9D073D8F-04A5-544F-B130-6B5919B2E78E}" dt="2021-10-19T00:28:22.162" v="2" actId="478"/>
          <ac:spMkLst>
            <pc:docMk/>
            <pc:sldMk cId="1275634903" sldId="318"/>
            <ac:spMk id="29" creationId="{5367F478-2D7B-204F-BCB5-6DF82729235E}"/>
          </ac:spMkLst>
        </pc:spChg>
        <pc:spChg chg="del">
          <ac:chgData name="Zhang Yifan" userId="c9b86b9a-8bad-4e1d-80e2-8f55c3c19e2c" providerId="ADAL" clId="{9D073D8F-04A5-544F-B130-6B5919B2E78E}" dt="2021-10-19T00:28:22.162" v="2" actId="478"/>
          <ac:spMkLst>
            <pc:docMk/>
            <pc:sldMk cId="1275634903" sldId="318"/>
            <ac:spMk id="30" creationId="{E42D3075-E7FE-F045-8A9E-343B966E3DB7}"/>
          </ac:spMkLst>
        </pc:spChg>
        <pc:spChg chg="del">
          <ac:chgData name="Zhang Yifan" userId="c9b86b9a-8bad-4e1d-80e2-8f55c3c19e2c" providerId="ADAL" clId="{9D073D8F-04A5-544F-B130-6B5919B2E78E}" dt="2021-10-19T00:28:22.162" v="2" actId="478"/>
          <ac:spMkLst>
            <pc:docMk/>
            <pc:sldMk cId="1275634903" sldId="318"/>
            <ac:spMk id="31" creationId="{E82F5AB8-D12E-744D-B664-4029E4F031EA}"/>
          </ac:spMkLst>
        </pc:spChg>
        <pc:spChg chg="del">
          <ac:chgData name="Zhang Yifan" userId="c9b86b9a-8bad-4e1d-80e2-8f55c3c19e2c" providerId="ADAL" clId="{9D073D8F-04A5-544F-B130-6B5919B2E78E}" dt="2021-10-19T00:28:22.162" v="2" actId="478"/>
          <ac:spMkLst>
            <pc:docMk/>
            <pc:sldMk cId="1275634903" sldId="318"/>
            <ac:spMk id="32" creationId="{973E9F57-C48E-E44D-B930-124844F1C962}"/>
          </ac:spMkLst>
        </pc:spChg>
        <pc:spChg chg="del">
          <ac:chgData name="Zhang Yifan" userId="c9b86b9a-8bad-4e1d-80e2-8f55c3c19e2c" providerId="ADAL" clId="{9D073D8F-04A5-544F-B130-6B5919B2E78E}" dt="2021-10-19T00:28:22.162" v="2" actId="478"/>
          <ac:spMkLst>
            <pc:docMk/>
            <pc:sldMk cId="1275634903" sldId="318"/>
            <ac:spMk id="33" creationId="{026BAAB5-9E0F-814F-98C8-1245CEBBB656}"/>
          </ac:spMkLst>
        </pc:spChg>
        <pc:spChg chg="del">
          <ac:chgData name="Zhang Yifan" userId="c9b86b9a-8bad-4e1d-80e2-8f55c3c19e2c" providerId="ADAL" clId="{9D073D8F-04A5-544F-B130-6B5919B2E78E}" dt="2021-10-19T00:28:22.162" v="2" actId="478"/>
          <ac:spMkLst>
            <pc:docMk/>
            <pc:sldMk cId="1275634903" sldId="318"/>
            <ac:spMk id="34" creationId="{18BAD3A9-2B80-5A4C-86C6-7B00BE7EE3AD}"/>
          </ac:spMkLst>
        </pc:spChg>
        <pc:spChg chg="del">
          <ac:chgData name="Zhang Yifan" userId="c9b86b9a-8bad-4e1d-80e2-8f55c3c19e2c" providerId="ADAL" clId="{9D073D8F-04A5-544F-B130-6B5919B2E78E}" dt="2021-10-19T00:28:22.162" v="2" actId="478"/>
          <ac:spMkLst>
            <pc:docMk/>
            <pc:sldMk cId="1275634903" sldId="318"/>
            <ac:spMk id="35" creationId="{E3B8C745-3B1C-BB45-848A-673D786A4BE0}"/>
          </ac:spMkLst>
        </pc:spChg>
        <pc:spChg chg="add mod">
          <ac:chgData name="Zhang Yifan" userId="c9b86b9a-8bad-4e1d-80e2-8f55c3c19e2c" providerId="ADAL" clId="{9D073D8F-04A5-544F-B130-6B5919B2E78E}" dt="2021-10-19T00:28:22.781" v="3"/>
          <ac:spMkLst>
            <pc:docMk/>
            <pc:sldMk cId="1275634903" sldId="318"/>
            <ac:spMk id="36" creationId="{F523937C-DC8A-1044-8329-E178EFA31DD6}"/>
          </ac:spMkLst>
        </pc:spChg>
        <pc:spChg chg="add mod">
          <ac:chgData name="Zhang Yifan" userId="c9b86b9a-8bad-4e1d-80e2-8f55c3c19e2c" providerId="ADAL" clId="{9D073D8F-04A5-544F-B130-6B5919B2E78E}" dt="2021-10-19T00:28:22.781" v="3"/>
          <ac:spMkLst>
            <pc:docMk/>
            <pc:sldMk cId="1275634903" sldId="318"/>
            <ac:spMk id="37" creationId="{536B275B-F52B-1647-8D4E-CF3E726DEA15}"/>
          </ac:spMkLst>
        </pc:spChg>
        <pc:spChg chg="add mod">
          <ac:chgData name="Zhang Yifan" userId="c9b86b9a-8bad-4e1d-80e2-8f55c3c19e2c" providerId="ADAL" clId="{9D073D8F-04A5-544F-B130-6B5919B2E78E}" dt="2021-10-19T00:28:22.781" v="3"/>
          <ac:spMkLst>
            <pc:docMk/>
            <pc:sldMk cId="1275634903" sldId="318"/>
            <ac:spMk id="38" creationId="{5BA3700E-9134-9346-AED6-440359DF664C}"/>
          </ac:spMkLst>
        </pc:spChg>
        <pc:spChg chg="add mod">
          <ac:chgData name="Zhang Yifan" userId="c9b86b9a-8bad-4e1d-80e2-8f55c3c19e2c" providerId="ADAL" clId="{9D073D8F-04A5-544F-B130-6B5919B2E78E}" dt="2021-10-19T00:28:22.781" v="3"/>
          <ac:spMkLst>
            <pc:docMk/>
            <pc:sldMk cId="1275634903" sldId="318"/>
            <ac:spMk id="39" creationId="{75F45071-DAF7-9342-BDDB-FDFC1939B842}"/>
          </ac:spMkLst>
        </pc:spChg>
        <pc:spChg chg="add mod">
          <ac:chgData name="Zhang Yifan" userId="c9b86b9a-8bad-4e1d-80e2-8f55c3c19e2c" providerId="ADAL" clId="{9D073D8F-04A5-544F-B130-6B5919B2E78E}" dt="2021-10-19T00:28:22.781" v="3"/>
          <ac:spMkLst>
            <pc:docMk/>
            <pc:sldMk cId="1275634903" sldId="318"/>
            <ac:spMk id="40" creationId="{99932630-B834-6C45-BC56-E07B5A26D100}"/>
          </ac:spMkLst>
        </pc:spChg>
        <pc:spChg chg="add mod">
          <ac:chgData name="Zhang Yifan" userId="c9b86b9a-8bad-4e1d-80e2-8f55c3c19e2c" providerId="ADAL" clId="{9D073D8F-04A5-544F-B130-6B5919B2E78E}" dt="2021-10-19T00:28:22.781" v="3"/>
          <ac:spMkLst>
            <pc:docMk/>
            <pc:sldMk cId="1275634903" sldId="318"/>
            <ac:spMk id="41" creationId="{41BC38BB-2BD8-6140-9A76-A075649A0910}"/>
          </ac:spMkLst>
        </pc:spChg>
        <pc:spChg chg="add mod">
          <ac:chgData name="Zhang Yifan" userId="c9b86b9a-8bad-4e1d-80e2-8f55c3c19e2c" providerId="ADAL" clId="{9D073D8F-04A5-544F-B130-6B5919B2E78E}" dt="2021-10-19T00:28:22.781" v="3"/>
          <ac:spMkLst>
            <pc:docMk/>
            <pc:sldMk cId="1275634903" sldId="318"/>
            <ac:spMk id="42" creationId="{47BCA948-60BA-A246-860A-59E30A4A467D}"/>
          </ac:spMkLst>
        </pc:spChg>
        <pc:spChg chg="add mod">
          <ac:chgData name="Zhang Yifan" userId="c9b86b9a-8bad-4e1d-80e2-8f55c3c19e2c" providerId="ADAL" clId="{9D073D8F-04A5-544F-B130-6B5919B2E78E}" dt="2021-10-19T00:28:22.781" v="3"/>
          <ac:spMkLst>
            <pc:docMk/>
            <pc:sldMk cId="1275634903" sldId="318"/>
            <ac:spMk id="43" creationId="{9BEB308E-630D-4046-9F2D-51523B794A9B}"/>
          </ac:spMkLst>
        </pc:spChg>
        <pc:spChg chg="add mod">
          <ac:chgData name="Zhang Yifan" userId="c9b86b9a-8bad-4e1d-80e2-8f55c3c19e2c" providerId="ADAL" clId="{9D073D8F-04A5-544F-B130-6B5919B2E78E}" dt="2021-10-19T00:28:22.781" v="3"/>
          <ac:spMkLst>
            <pc:docMk/>
            <pc:sldMk cId="1275634903" sldId="318"/>
            <ac:spMk id="44" creationId="{5A2B27A3-637E-5849-AFE5-93166B0E4EC1}"/>
          </ac:spMkLst>
        </pc:spChg>
        <pc:spChg chg="add mod">
          <ac:chgData name="Zhang Yifan" userId="c9b86b9a-8bad-4e1d-80e2-8f55c3c19e2c" providerId="ADAL" clId="{9D073D8F-04A5-544F-B130-6B5919B2E78E}" dt="2021-10-19T00:28:22.781" v="3"/>
          <ac:spMkLst>
            <pc:docMk/>
            <pc:sldMk cId="1275634903" sldId="318"/>
            <ac:spMk id="45" creationId="{9A3C7ED9-8601-734D-B3DA-7FFFE7A21947}"/>
          </ac:spMkLst>
        </pc:spChg>
        <pc:spChg chg="add mod">
          <ac:chgData name="Zhang Yifan" userId="c9b86b9a-8bad-4e1d-80e2-8f55c3c19e2c" providerId="ADAL" clId="{9D073D8F-04A5-544F-B130-6B5919B2E78E}" dt="2021-10-19T00:28:22.781" v="3"/>
          <ac:spMkLst>
            <pc:docMk/>
            <pc:sldMk cId="1275634903" sldId="318"/>
            <ac:spMk id="46" creationId="{6685C146-B6B3-7B4E-9994-9D7A8A9FAA7D}"/>
          </ac:spMkLst>
        </pc:spChg>
        <pc:spChg chg="add mod">
          <ac:chgData name="Zhang Yifan" userId="c9b86b9a-8bad-4e1d-80e2-8f55c3c19e2c" providerId="ADAL" clId="{9D073D8F-04A5-544F-B130-6B5919B2E78E}" dt="2021-10-19T00:28:22.781" v="3"/>
          <ac:spMkLst>
            <pc:docMk/>
            <pc:sldMk cId="1275634903" sldId="318"/>
            <ac:spMk id="47" creationId="{38F22D93-CB48-A942-B8AB-EF19246F4254}"/>
          </ac:spMkLst>
        </pc:spChg>
        <pc:spChg chg="add mod">
          <ac:chgData name="Zhang Yifan" userId="c9b86b9a-8bad-4e1d-80e2-8f55c3c19e2c" providerId="ADAL" clId="{9D073D8F-04A5-544F-B130-6B5919B2E78E}" dt="2021-10-19T00:28:22.781" v="3"/>
          <ac:spMkLst>
            <pc:docMk/>
            <pc:sldMk cId="1275634903" sldId="318"/>
            <ac:spMk id="48" creationId="{6F944576-F63C-F747-A69D-BF7FE7F3E005}"/>
          </ac:spMkLst>
        </pc:spChg>
        <pc:spChg chg="add mod">
          <ac:chgData name="Zhang Yifan" userId="c9b86b9a-8bad-4e1d-80e2-8f55c3c19e2c" providerId="ADAL" clId="{9D073D8F-04A5-544F-B130-6B5919B2E78E}" dt="2021-10-19T00:28:22.781" v="3"/>
          <ac:spMkLst>
            <pc:docMk/>
            <pc:sldMk cId="1275634903" sldId="318"/>
            <ac:spMk id="49" creationId="{3BBCD6D9-B434-D64F-A81E-F3A60AAFE4EC}"/>
          </ac:spMkLst>
        </pc:spChg>
        <pc:spChg chg="add mod">
          <ac:chgData name="Zhang Yifan" userId="c9b86b9a-8bad-4e1d-80e2-8f55c3c19e2c" providerId="ADAL" clId="{9D073D8F-04A5-544F-B130-6B5919B2E78E}" dt="2021-10-19T00:28:22.781" v="3"/>
          <ac:spMkLst>
            <pc:docMk/>
            <pc:sldMk cId="1275634903" sldId="318"/>
            <ac:spMk id="50" creationId="{DE86F16D-BC18-7D4D-818C-669790DF5009}"/>
          </ac:spMkLst>
        </pc:spChg>
        <pc:spChg chg="add mod">
          <ac:chgData name="Zhang Yifan" userId="c9b86b9a-8bad-4e1d-80e2-8f55c3c19e2c" providerId="ADAL" clId="{9D073D8F-04A5-544F-B130-6B5919B2E78E}" dt="2021-10-19T00:28:22.781" v="3"/>
          <ac:spMkLst>
            <pc:docMk/>
            <pc:sldMk cId="1275634903" sldId="318"/>
            <ac:spMk id="51" creationId="{0CCD1205-FCCE-B04D-B128-B64818AFE6D9}"/>
          </ac:spMkLst>
        </pc:spChg>
        <pc:spChg chg="add mod">
          <ac:chgData name="Zhang Yifan" userId="c9b86b9a-8bad-4e1d-80e2-8f55c3c19e2c" providerId="ADAL" clId="{9D073D8F-04A5-544F-B130-6B5919B2E78E}" dt="2021-10-19T00:28:22.781" v="3"/>
          <ac:spMkLst>
            <pc:docMk/>
            <pc:sldMk cId="1275634903" sldId="318"/>
            <ac:spMk id="52" creationId="{02454841-F6AB-1749-BE5A-3D9EB0B562C3}"/>
          </ac:spMkLst>
        </pc:spChg>
        <pc:spChg chg="add mod">
          <ac:chgData name="Zhang Yifan" userId="c9b86b9a-8bad-4e1d-80e2-8f55c3c19e2c" providerId="ADAL" clId="{9D073D8F-04A5-544F-B130-6B5919B2E78E}" dt="2021-10-19T00:28:22.781" v="3"/>
          <ac:spMkLst>
            <pc:docMk/>
            <pc:sldMk cId="1275634903" sldId="318"/>
            <ac:spMk id="53" creationId="{9C08F87F-79DF-6341-8D80-CDBBFCFDB663}"/>
          </ac:spMkLst>
        </pc:spChg>
        <pc:spChg chg="add mod">
          <ac:chgData name="Zhang Yifan" userId="c9b86b9a-8bad-4e1d-80e2-8f55c3c19e2c" providerId="ADAL" clId="{9D073D8F-04A5-544F-B130-6B5919B2E78E}" dt="2021-10-19T00:28:22.781" v="3"/>
          <ac:spMkLst>
            <pc:docMk/>
            <pc:sldMk cId="1275634903" sldId="318"/>
            <ac:spMk id="54" creationId="{25C373E0-E0FC-0F47-B9D5-3C96BC364A04}"/>
          </ac:spMkLst>
        </pc:spChg>
        <pc:spChg chg="add mod">
          <ac:chgData name="Zhang Yifan" userId="c9b86b9a-8bad-4e1d-80e2-8f55c3c19e2c" providerId="ADAL" clId="{9D073D8F-04A5-544F-B130-6B5919B2E78E}" dt="2021-10-19T00:28:22.781" v="3"/>
          <ac:spMkLst>
            <pc:docMk/>
            <pc:sldMk cId="1275634903" sldId="318"/>
            <ac:spMk id="55" creationId="{7511C9CD-6CCA-E149-A17F-CF77FA18ADD7}"/>
          </ac:spMkLst>
        </pc:spChg>
        <pc:spChg chg="add mod">
          <ac:chgData name="Zhang Yifan" userId="c9b86b9a-8bad-4e1d-80e2-8f55c3c19e2c" providerId="ADAL" clId="{9D073D8F-04A5-544F-B130-6B5919B2E78E}" dt="2021-10-19T00:28:22.781" v="3"/>
          <ac:spMkLst>
            <pc:docMk/>
            <pc:sldMk cId="1275634903" sldId="318"/>
            <ac:spMk id="56" creationId="{A8732BBF-077A-EF4A-BD15-EE307A016081}"/>
          </ac:spMkLst>
        </pc:spChg>
        <pc:spChg chg="add mod">
          <ac:chgData name="Zhang Yifan" userId="c9b86b9a-8bad-4e1d-80e2-8f55c3c19e2c" providerId="ADAL" clId="{9D073D8F-04A5-544F-B130-6B5919B2E78E}" dt="2021-10-19T00:28:22.781" v="3"/>
          <ac:spMkLst>
            <pc:docMk/>
            <pc:sldMk cId="1275634903" sldId="318"/>
            <ac:spMk id="57" creationId="{11BFC017-E2EB-AF45-9EEE-B4C10A3ED8C5}"/>
          </ac:spMkLst>
        </pc:spChg>
        <pc:spChg chg="add mod">
          <ac:chgData name="Zhang Yifan" userId="c9b86b9a-8bad-4e1d-80e2-8f55c3c19e2c" providerId="ADAL" clId="{9D073D8F-04A5-544F-B130-6B5919B2E78E}" dt="2021-10-19T00:28:22.781" v="3"/>
          <ac:spMkLst>
            <pc:docMk/>
            <pc:sldMk cId="1275634903" sldId="318"/>
            <ac:spMk id="58" creationId="{E4FC1ADC-63E9-EF4C-9566-6114C858B94C}"/>
          </ac:spMkLst>
        </pc:spChg>
        <pc:spChg chg="add mod">
          <ac:chgData name="Zhang Yifan" userId="c9b86b9a-8bad-4e1d-80e2-8f55c3c19e2c" providerId="ADAL" clId="{9D073D8F-04A5-544F-B130-6B5919B2E78E}" dt="2021-10-19T00:28:22.781" v="3"/>
          <ac:spMkLst>
            <pc:docMk/>
            <pc:sldMk cId="1275634903" sldId="318"/>
            <ac:spMk id="59" creationId="{11CED982-DD5F-4747-B782-ABCCAB11AC07}"/>
          </ac:spMkLst>
        </pc:spChg>
        <pc:spChg chg="add mod">
          <ac:chgData name="Zhang Yifan" userId="c9b86b9a-8bad-4e1d-80e2-8f55c3c19e2c" providerId="ADAL" clId="{9D073D8F-04A5-544F-B130-6B5919B2E78E}" dt="2021-10-19T00:28:22.781" v="3"/>
          <ac:spMkLst>
            <pc:docMk/>
            <pc:sldMk cId="1275634903" sldId="318"/>
            <ac:spMk id="60" creationId="{6C17D9AC-EE34-AA48-92FC-0596A002D82C}"/>
          </ac:spMkLst>
        </pc:spChg>
        <pc:spChg chg="add mod">
          <ac:chgData name="Zhang Yifan" userId="c9b86b9a-8bad-4e1d-80e2-8f55c3c19e2c" providerId="ADAL" clId="{9D073D8F-04A5-544F-B130-6B5919B2E78E}" dt="2021-10-19T00:28:22.781" v="3"/>
          <ac:spMkLst>
            <pc:docMk/>
            <pc:sldMk cId="1275634903" sldId="318"/>
            <ac:spMk id="61" creationId="{181A15EB-7111-E44F-BBD0-46EC9B05C804}"/>
          </ac:spMkLst>
        </pc:spChg>
        <pc:spChg chg="add mod">
          <ac:chgData name="Zhang Yifan" userId="c9b86b9a-8bad-4e1d-80e2-8f55c3c19e2c" providerId="ADAL" clId="{9D073D8F-04A5-544F-B130-6B5919B2E78E}" dt="2021-10-19T00:28:22.781" v="3"/>
          <ac:spMkLst>
            <pc:docMk/>
            <pc:sldMk cId="1275634903" sldId="318"/>
            <ac:spMk id="62" creationId="{D0E51B48-6C68-4C41-BCCA-A943754DD658}"/>
          </ac:spMkLst>
        </pc:spChg>
        <pc:spChg chg="add mod">
          <ac:chgData name="Zhang Yifan" userId="c9b86b9a-8bad-4e1d-80e2-8f55c3c19e2c" providerId="ADAL" clId="{9D073D8F-04A5-544F-B130-6B5919B2E78E}" dt="2021-10-19T00:28:22.781" v="3"/>
          <ac:spMkLst>
            <pc:docMk/>
            <pc:sldMk cId="1275634903" sldId="318"/>
            <ac:spMk id="63" creationId="{8E432619-0075-8744-B28F-9D63823E988E}"/>
          </ac:spMkLst>
        </pc:spChg>
        <pc:spChg chg="add mod">
          <ac:chgData name="Zhang Yifan" userId="c9b86b9a-8bad-4e1d-80e2-8f55c3c19e2c" providerId="ADAL" clId="{9D073D8F-04A5-544F-B130-6B5919B2E78E}" dt="2021-10-19T00:28:22.781" v="3"/>
          <ac:spMkLst>
            <pc:docMk/>
            <pc:sldMk cId="1275634903" sldId="318"/>
            <ac:spMk id="64" creationId="{A9B1EB13-DEE7-E74F-B010-88A3F94B13B9}"/>
          </ac:spMkLst>
        </pc:spChg>
        <pc:grpChg chg="add mod">
          <ac:chgData name="Zhang Yifan" userId="c9b86b9a-8bad-4e1d-80e2-8f55c3c19e2c" providerId="ADAL" clId="{9D073D8F-04A5-544F-B130-6B5919B2E78E}" dt="2021-10-19T00:28:22.781" v="3"/>
          <ac:grpSpMkLst>
            <pc:docMk/>
            <pc:sldMk cId="1275634903" sldId="318"/>
            <ac:grpSpMk id="65" creationId="{4EC1FA7F-82BF-2B4B-91D8-AA44DF501195}"/>
          </ac:grpSpMkLst>
        </pc:grpChg>
        <pc:grpChg chg="add mod">
          <ac:chgData name="Zhang Yifan" userId="c9b86b9a-8bad-4e1d-80e2-8f55c3c19e2c" providerId="ADAL" clId="{9D073D8F-04A5-544F-B130-6B5919B2E78E}" dt="2021-10-19T00:28:22.781" v="3"/>
          <ac:grpSpMkLst>
            <pc:docMk/>
            <pc:sldMk cId="1275634903" sldId="318"/>
            <ac:grpSpMk id="71" creationId="{44E532E7-0E2C-F245-8AFE-440B066F0165}"/>
          </ac:grpSpMkLst>
        </pc:grpChg>
        <pc:grpChg chg="add mod">
          <ac:chgData name="Zhang Yifan" userId="c9b86b9a-8bad-4e1d-80e2-8f55c3c19e2c" providerId="ADAL" clId="{9D073D8F-04A5-544F-B130-6B5919B2E78E}" dt="2021-10-19T00:28:22.781" v="3"/>
          <ac:grpSpMkLst>
            <pc:docMk/>
            <pc:sldMk cId="1275634903" sldId="318"/>
            <ac:grpSpMk id="79" creationId="{2957BA52-7DBD-E248-B88C-2B4E63E49D92}"/>
          </ac:grpSpMkLst>
        </pc:grpChg>
        <pc:grpChg chg="add mod">
          <ac:chgData name="Zhang Yifan" userId="c9b86b9a-8bad-4e1d-80e2-8f55c3c19e2c" providerId="ADAL" clId="{9D073D8F-04A5-544F-B130-6B5919B2E78E}" dt="2021-10-19T00:28:22.781" v="3"/>
          <ac:grpSpMkLst>
            <pc:docMk/>
            <pc:sldMk cId="1275634903" sldId="318"/>
            <ac:grpSpMk id="86" creationId="{551C22FD-25EF-C14F-9900-30C757D4EB7C}"/>
          </ac:grpSpMkLst>
        </pc:grpChg>
        <pc:grpChg chg="add mod">
          <ac:chgData name="Zhang Yifan" userId="c9b86b9a-8bad-4e1d-80e2-8f55c3c19e2c" providerId="ADAL" clId="{9D073D8F-04A5-544F-B130-6B5919B2E78E}" dt="2021-10-19T00:28:22.781" v="3"/>
          <ac:grpSpMkLst>
            <pc:docMk/>
            <pc:sldMk cId="1275634903" sldId="318"/>
            <ac:grpSpMk id="101" creationId="{0BCACB64-DE07-6249-9691-926F4944DB2E}"/>
          </ac:grpSpMkLst>
        </pc:grpChg>
        <pc:grpChg chg="add mod">
          <ac:chgData name="Zhang Yifan" userId="c9b86b9a-8bad-4e1d-80e2-8f55c3c19e2c" providerId="ADAL" clId="{9D073D8F-04A5-544F-B130-6B5919B2E78E}" dt="2021-10-19T00:28:22.781" v="3"/>
          <ac:grpSpMkLst>
            <pc:docMk/>
            <pc:sldMk cId="1275634903" sldId="318"/>
            <ac:grpSpMk id="115" creationId="{11ECF2D4-9682-1D48-8303-FB4FA6773F45}"/>
          </ac:grpSpMkLst>
        </pc:grpChg>
        <pc:grpChg chg="add mod">
          <ac:chgData name="Zhang Yifan" userId="c9b86b9a-8bad-4e1d-80e2-8f55c3c19e2c" providerId="ADAL" clId="{9D073D8F-04A5-544F-B130-6B5919B2E78E}" dt="2021-10-19T00:28:22.781" v="3"/>
          <ac:grpSpMkLst>
            <pc:docMk/>
            <pc:sldMk cId="1275634903" sldId="318"/>
            <ac:grpSpMk id="123" creationId="{5A328AC6-9C71-1E40-A3CC-1B96A1E6D2BD}"/>
          </ac:grpSpMkLst>
        </pc:grpChg>
        <pc:grpChg chg="add mod">
          <ac:chgData name="Zhang Yifan" userId="c9b86b9a-8bad-4e1d-80e2-8f55c3c19e2c" providerId="ADAL" clId="{9D073D8F-04A5-544F-B130-6B5919B2E78E}" dt="2021-10-19T00:28:22.781" v="3"/>
          <ac:grpSpMkLst>
            <pc:docMk/>
            <pc:sldMk cId="1275634903" sldId="318"/>
            <ac:grpSpMk id="132" creationId="{FD7F5D25-B53B-0C49-8BE7-AFB0650D4E24}"/>
          </ac:grpSpMkLst>
        </pc:grpChg>
        <pc:grpChg chg="add mod">
          <ac:chgData name="Zhang Yifan" userId="c9b86b9a-8bad-4e1d-80e2-8f55c3c19e2c" providerId="ADAL" clId="{9D073D8F-04A5-544F-B130-6B5919B2E78E}" dt="2021-10-19T00:28:22.781" v="3"/>
          <ac:grpSpMkLst>
            <pc:docMk/>
            <pc:sldMk cId="1275634903" sldId="318"/>
            <ac:grpSpMk id="139" creationId="{69DB3DEF-FA5C-2441-B10F-547D0E26C4EB}"/>
          </ac:grpSpMkLst>
        </pc:grpChg>
        <pc:grpChg chg="add mod">
          <ac:chgData name="Zhang Yifan" userId="c9b86b9a-8bad-4e1d-80e2-8f55c3c19e2c" providerId="ADAL" clId="{9D073D8F-04A5-544F-B130-6B5919B2E78E}" dt="2021-10-19T00:28:22.781" v="3"/>
          <ac:grpSpMkLst>
            <pc:docMk/>
            <pc:sldMk cId="1275634903" sldId="318"/>
            <ac:grpSpMk id="142" creationId="{5FA24639-A80D-2E40-A978-F2E91C703FF9}"/>
          </ac:grpSpMkLst>
        </pc:grpChg>
        <pc:grpChg chg="add mod">
          <ac:chgData name="Zhang Yifan" userId="c9b86b9a-8bad-4e1d-80e2-8f55c3c19e2c" providerId="ADAL" clId="{9D073D8F-04A5-544F-B130-6B5919B2E78E}" dt="2021-10-19T00:28:22.781" v="3"/>
          <ac:grpSpMkLst>
            <pc:docMk/>
            <pc:sldMk cId="1275634903" sldId="318"/>
            <ac:grpSpMk id="147" creationId="{1CE62403-B891-8349-8B7C-67EA275263AD}"/>
          </ac:grpSpMkLst>
        </pc:grpChg>
        <pc:grpChg chg="add mod">
          <ac:chgData name="Zhang Yifan" userId="c9b86b9a-8bad-4e1d-80e2-8f55c3c19e2c" providerId="ADAL" clId="{9D073D8F-04A5-544F-B130-6B5919B2E78E}" dt="2021-10-19T00:28:22.781" v="3"/>
          <ac:grpSpMkLst>
            <pc:docMk/>
            <pc:sldMk cId="1275634903" sldId="318"/>
            <ac:grpSpMk id="153" creationId="{5FA0A2A6-68FE-4B45-9C29-2BDA42AF7BDD}"/>
          </ac:grpSpMkLst>
        </pc:grpChg>
        <pc:picChg chg="mod modCrop">
          <ac:chgData name="Zhang Yifan" userId="c9b86b9a-8bad-4e1d-80e2-8f55c3c19e2c" providerId="ADAL" clId="{9D073D8F-04A5-544F-B130-6B5919B2E78E}" dt="2021-10-19T00:30:49.259" v="28" actId="1076"/>
          <ac:picMkLst>
            <pc:docMk/>
            <pc:sldMk cId="1275634903" sldId="318"/>
            <ac:picMk id="15" creationId="{16FFC8AF-13B7-2F4E-82FF-391DC525EBBC}"/>
          </ac:picMkLst>
        </pc:picChg>
        <pc:picChg chg="add del mod">
          <ac:chgData name="Zhang Yifan" userId="c9b86b9a-8bad-4e1d-80e2-8f55c3c19e2c" providerId="ADAL" clId="{9D073D8F-04A5-544F-B130-6B5919B2E78E}" dt="2021-10-19T00:30:17.340" v="19" actId="478"/>
          <ac:picMkLst>
            <pc:docMk/>
            <pc:sldMk cId="1275634903" sldId="318"/>
            <ac:picMk id="16" creationId="{85054529-B26E-CB41-B806-25C517E5B7AB}"/>
          </ac:picMkLst>
        </pc:picChg>
        <pc:picChg chg="mod">
          <ac:chgData name="Zhang Yifan" userId="c9b86b9a-8bad-4e1d-80e2-8f55c3c19e2c" providerId="ADAL" clId="{9D073D8F-04A5-544F-B130-6B5919B2E78E}" dt="2021-10-19T00:28:51.977" v="7" actId="1076"/>
          <ac:picMkLst>
            <pc:docMk/>
            <pc:sldMk cId="1275634903" sldId="318"/>
            <ac:picMk id="18" creationId="{B3EFCB64-7CA9-8B4B-90FE-6F35762A9688}"/>
          </ac:picMkLst>
        </pc:picChg>
        <pc:inkChg chg="mod">
          <ac:chgData name="Zhang Yifan" userId="c9b86b9a-8bad-4e1d-80e2-8f55c3c19e2c" providerId="ADAL" clId="{9D073D8F-04A5-544F-B130-6B5919B2E78E}" dt="2021-10-19T00:28:22.781" v="3"/>
          <ac:inkMkLst>
            <pc:docMk/>
            <pc:sldMk cId="1275634903" sldId="318"/>
            <ac:inkMk id="66" creationId="{EA53B847-1955-7F49-8288-3680175BB30A}"/>
          </ac:inkMkLst>
        </pc:inkChg>
        <pc:inkChg chg="mod">
          <ac:chgData name="Zhang Yifan" userId="c9b86b9a-8bad-4e1d-80e2-8f55c3c19e2c" providerId="ADAL" clId="{9D073D8F-04A5-544F-B130-6B5919B2E78E}" dt="2021-10-19T00:28:22.781" v="3"/>
          <ac:inkMkLst>
            <pc:docMk/>
            <pc:sldMk cId="1275634903" sldId="318"/>
            <ac:inkMk id="67" creationId="{C280AAE8-3368-5A42-93BF-EF480360EE85}"/>
          </ac:inkMkLst>
        </pc:inkChg>
        <pc:inkChg chg="mod">
          <ac:chgData name="Zhang Yifan" userId="c9b86b9a-8bad-4e1d-80e2-8f55c3c19e2c" providerId="ADAL" clId="{9D073D8F-04A5-544F-B130-6B5919B2E78E}" dt="2021-10-19T00:28:22.781" v="3"/>
          <ac:inkMkLst>
            <pc:docMk/>
            <pc:sldMk cId="1275634903" sldId="318"/>
            <ac:inkMk id="68" creationId="{9396884D-01EE-6848-BA4D-1AA1E7E87944}"/>
          </ac:inkMkLst>
        </pc:inkChg>
        <pc:inkChg chg="mod">
          <ac:chgData name="Zhang Yifan" userId="c9b86b9a-8bad-4e1d-80e2-8f55c3c19e2c" providerId="ADAL" clId="{9D073D8F-04A5-544F-B130-6B5919B2E78E}" dt="2021-10-19T00:28:22.781" v="3"/>
          <ac:inkMkLst>
            <pc:docMk/>
            <pc:sldMk cId="1275634903" sldId="318"/>
            <ac:inkMk id="69" creationId="{8E9A37FA-B4BD-B942-88B3-701A86111A90}"/>
          </ac:inkMkLst>
        </pc:inkChg>
        <pc:inkChg chg="mod">
          <ac:chgData name="Zhang Yifan" userId="c9b86b9a-8bad-4e1d-80e2-8f55c3c19e2c" providerId="ADAL" clId="{9D073D8F-04A5-544F-B130-6B5919B2E78E}" dt="2021-10-19T00:28:22.781" v="3"/>
          <ac:inkMkLst>
            <pc:docMk/>
            <pc:sldMk cId="1275634903" sldId="318"/>
            <ac:inkMk id="70" creationId="{42F73462-9B17-994C-9728-B62C463B38E8}"/>
          </ac:inkMkLst>
        </pc:inkChg>
        <pc:inkChg chg="mod">
          <ac:chgData name="Zhang Yifan" userId="c9b86b9a-8bad-4e1d-80e2-8f55c3c19e2c" providerId="ADAL" clId="{9D073D8F-04A5-544F-B130-6B5919B2E78E}" dt="2021-10-19T00:28:22.781" v="3"/>
          <ac:inkMkLst>
            <pc:docMk/>
            <pc:sldMk cId="1275634903" sldId="318"/>
            <ac:inkMk id="72" creationId="{5C9A09DF-4658-5F41-A6D9-CC74E379539A}"/>
          </ac:inkMkLst>
        </pc:inkChg>
        <pc:inkChg chg="mod">
          <ac:chgData name="Zhang Yifan" userId="c9b86b9a-8bad-4e1d-80e2-8f55c3c19e2c" providerId="ADAL" clId="{9D073D8F-04A5-544F-B130-6B5919B2E78E}" dt="2021-10-19T00:28:22.781" v="3"/>
          <ac:inkMkLst>
            <pc:docMk/>
            <pc:sldMk cId="1275634903" sldId="318"/>
            <ac:inkMk id="73" creationId="{FD6ADCD8-F1B7-FB4C-B0D4-28D4F6DC211F}"/>
          </ac:inkMkLst>
        </pc:inkChg>
        <pc:inkChg chg="mod">
          <ac:chgData name="Zhang Yifan" userId="c9b86b9a-8bad-4e1d-80e2-8f55c3c19e2c" providerId="ADAL" clId="{9D073D8F-04A5-544F-B130-6B5919B2E78E}" dt="2021-10-19T00:28:22.781" v="3"/>
          <ac:inkMkLst>
            <pc:docMk/>
            <pc:sldMk cId="1275634903" sldId="318"/>
            <ac:inkMk id="74" creationId="{31735964-F706-374B-9000-9AD4335FD5C2}"/>
          </ac:inkMkLst>
        </pc:inkChg>
        <pc:inkChg chg="mod">
          <ac:chgData name="Zhang Yifan" userId="c9b86b9a-8bad-4e1d-80e2-8f55c3c19e2c" providerId="ADAL" clId="{9D073D8F-04A5-544F-B130-6B5919B2E78E}" dt="2021-10-19T00:28:22.781" v="3"/>
          <ac:inkMkLst>
            <pc:docMk/>
            <pc:sldMk cId="1275634903" sldId="318"/>
            <ac:inkMk id="75" creationId="{85447485-342D-1E4F-9F50-82FAA6191E0F}"/>
          </ac:inkMkLst>
        </pc:inkChg>
        <pc:inkChg chg="mod">
          <ac:chgData name="Zhang Yifan" userId="c9b86b9a-8bad-4e1d-80e2-8f55c3c19e2c" providerId="ADAL" clId="{9D073D8F-04A5-544F-B130-6B5919B2E78E}" dt="2021-10-19T00:28:22.781" v="3"/>
          <ac:inkMkLst>
            <pc:docMk/>
            <pc:sldMk cId="1275634903" sldId="318"/>
            <ac:inkMk id="76" creationId="{F241F1E1-491E-6E48-9AC8-DB24FB4BA9AA}"/>
          </ac:inkMkLst>
        </pc:inkChg>
        <pc:inkChg chg="add mod">
          <ac:chgData name="Zhang Yifan" userId="c9b86b9a-8bad-4e1d-80e2-8f55c3c19e2c" providerId="ADAL" clId="{9D073D8F-04A5-544F-B130-6B5919B2E78E}" dt="2021-10-19T00:28:22.781" v="3"/>
          <ac:inkMkLst>
            <pc:docMk/>
            <pc:sldMk cId="1275634903" sldId="318"/>
            <ac:inkMk id="77" creationId="{045E8D40-706D-F44A-A4CB-04060B8CFE60}"/>
          </ac:inkMkLst>
        </pc:inkChg>
        <pc:inkChg chg="add mod">
          <ac:chgData name="Zhang Yifan" userId="c9b86b9a-8bad-4e1d-80e2-8f55c3c19e2c" providerId="ADAL" clId="{9D073D8F-04A5-544F-B130-6B5919B2E78E}" dt="2021-10-19T00:28:22.781" v="3"/>
          <ac:inkMkLst>
            <pc:docMk/>
            <pc:sldMk cId="1275634903" sldId="318"/>
            <ac:inkMk id="78" creationId="{B797E1AF-AB59-DE4C-AC72-FF265402BA5B}"/>
          </ac:inkMkLst>
        </pc:inkChg>
        <pc:inkChg chg="mod">
          <ac:chgData name="Zhang Yifan" userId="c9b86b9a-8bad-4e1d-80e2-8f55c3c19e2c" providerId="ADAL" clId="{9D073D8F-04A5-544F-B130-6B5919B2E78E}" dt="2021-10-19T00:28:22.781" v="3"/>
          <ac:inkMkLst>
            <pc:docMk/>
            <pc:sldMk cId="1275634903" sldId="318"/>
            <ac:inkMk id="80" creationId="{F10EDC46-546C-0A47-A9C6-2831D742A0C1}"/>
          </ac:inkMkLst>
        </pc:inkChg>
        <pc:inkChg chg="mod">
          <ac:chgData name="Zhang Yifan" userId="c9b86b9a-8bad-4e1d-80e2-8f55c3c19e2c" providerId="ADAL" clId="{9D073D8F-04A5-544F-B130-6B5919B2E78E}" dt="2021-10-19T00:28:22.781" v="3"/>
          <ac:inkMkLst>
            <pc:docMk/>
            <pc:sldMk cId="1275634903" sldId="318"/>
            <ac:inkMk id="81" creationId="{74C86D1E-35B7-954B-B550-75EBEAB87995}"/>
          </ac:inkMkLst>
        </pc:inkChg>
        <pc:inkChg chg="mod">
          <ac:chgData name="Zhang Yifan" userId="c9b86b9a-8bad-4e1d-80e2-8f55c3c19e2c" providerId="ADAL" clId="{9D073D8F-04A5-544F-B130-6B5919B2E78E}" dt="2021-10-19T00:28:22.781" v="3"/>
          <ac:inkMkLst>
            <pc:docMk/>
            <pc:sldMk cId="1275634903" sldId="318"/>
            <ac:inkMk id="82" creationId="{0674249F-FD9C-FB45-B915-07B1C0C2C259}"/>
          </ac:inkMkLst>
        </pc:inkChg>
        <pc:inkChg chg="mod">
          <ac:chgData name="Zhang Yifan" userId="c9b86b9a-8bad-4e1d-80e2-8f55c3c19e2c" providerId="ADAL" clId="{9D073D8F-04A5-544F-B130-6B5919B2E78E}" dt="2021-10-19T00:28:22.781" v="3"/>
          <ac:inkMkLst>
            <pc:docMk/>
            <pc:sldMk cId="1275634903" sldId="318"/>
            <ac:inkMk id="83" creationId="{8F4A7F3E-F175-2440-97A9-1405EC211576}"/>
          </ac:inkMkLst>
        </pc:inkChg>
        <pc:inkChg chg="mod">
          <ac:chgData name="Zhang Yifan" userId="c9b86b9a-8bad-4e1d-80e2-8f55c3c19e2c" providerId="ADAL" clId="{9D073D8F-04A5-544F-B130-6B5919B2E78E}" dt="2021-10-19T00:28:22.781" v="3"/>
          <ac:inkMkLst>
            <pc:docMk/>
            <pc:sldMk cId="1275634903" sldId="318"/>
            <ac:inkMk id="84" creationId="{8A27A6CE-6ED6-BD4E-8921-6AF080B4660B}"/>
          </ac:inkMkLst>
        </pc:inkChg>
        <pc:inkChg chg="mod">
          <ac:chgData name="Zhang Yifan" userId="c9b86b9a-8bad-4e1d-80e2-8f55c3c19e2c" providerId="ADAL" clId="{9D073D8F-04A5-544F-B130-6B5919B2E78E}" dt="2021-10-19T00:28:22.781" v="3"/>
          <ac:inkMkLst>
            <pc:docMk/>
            <pc:sldMk cId="1275634903" sldId="318"/>
            <ac:inkMk id="85" creationId="{F8893552-D227-0E4F-B2E8-0187266AD117}"/>
          </ac:inkMkLst>
        </pc:inkChg>
        <pc:inkChg chg="mod">
          <ac:chgData name="Zhang Yifan" userId="c9b86b9a-8bad-4e1d-80e2-8f55c3c19e2c" providerId="ADAL" clId="{9D073D8F-04A5-544F-B130-6B5919B2E78E}" dt="2021-10-19T00:28:22.781" v="3"/>
          <ac:inkMkLst>
            <pc:docMk/>
            <pc:sldMk cId="1275634903" sldId="318"/>
            <ac:inkMk id="87" creationId="{FB8DC5FC-2D23-5340-B869-B21E1B05E808}"/>
          </ac:inkMkLst>
        </pc:inkChg>
        <pc:inkChg chg="mod">
          <ac:chgData name="Zhang Yifan" userId="c9b86b9a-8bad-4e1d-80e2-8f55c3c19e2c" providerId="ADAL" clId="{9D073D8F-04A5-544F-B130-6B5919B2E78E}" dt="2021-10-19T00:28:22.781" v="3"/>
          <ac:inkMkLst>
            <pc:docMk/>
            <pc:sldMk cId="1275634903" sldId="318"/>
            <ac:inkMk id="88" creationId="{41A20DED-EFAC-6342-A6C6-DC089B2D4047}"/>
          </ac:inkMkLst>
        </pc:inkChg>
        <pc:inkChg chg="mod">
          <ac:chgData name="Zhang Yifan" userId="c9b86b9a-8bad-4e1d-80e2-8f55c3c19e2c" providerId="ADAL" clId="{9D073D8F-04A5-544F-B130-6B5919B2E78E}" dt="2021-10-19T00:28:22.781" v="3"/>
          <ac:inkMkLst>
            <pc:docMk/>
            <pc:sldMk cId="1275634903" sldId="318"/>
            <ac:inkMk id="89" creationId="{394695D3-710D-3044-9C22-01F5ECA8C87E}"/>
          </ac:inkMkLst>
        </pc:inkChg>
        <pc:inkChg chg="mod">
          <ac:chgData name="Zhang Yifan" userId="c9b86b9a-8bad-4e1d-80e2-8f55c3c19e2c" providerId="ADAL" clId="{9D073D8F-04A5-544F-B130-6B5919B2E78E}" dt="2021-10-19T00:28:22.781" v="3"/>
          <ac:inkMkLst>
            <pc:docMk/>
            <pc:sldMk cId="1275634903" sldId="318"/>
            <ac:inkMk id="90" creationId="{F01ED60F-B828-D448-8BEA-1AB291783064}"/>
          </ac:inkMkLst>
        </pc:inkChg>
        <pc:inkChg chg="mod">
          <ac:chgData name="Zhang Yifan" userId="c9b86b9a-8bad-4e1d-80e2-8f55c3c19e2c" providerId="ADAL" clId="{9D073D8F-04A5-544F-B130-6B5919B2E78E}" dt="2021-10-19T00:28:22.781" v="3"/>
          <ac:inkMkLst>
            <pc:docMk/>
            <pc:sldMk cId="1275634903" sldId="318"/>
            <ac:inkMk id="91" creationId="{708A0C20-B0B3-344D-9BB8-10CE0A02B137}"/>
          </ac:inkMkLst>
        </pc:inkChg>
        <pc:inkChg chg="mod">
          <ac:chgData name="Zhang Yifan" userId="c9b86b9a-8bad-4e1d-80e2-8f55c3c19e2c" providerId="ADAL" clId="{9D073D8F-04A5-544F-B130-6B5919B2E78E}" dt="2021-10-19T00:28:22.781" v="3"/>
          <ac:inkMkLst>
            <pc:docMk/>
            <pc:sldMk cId="1275634903" sldId="318"/>
            <ac:inkMk id="92" creationId="{B7004646-3BA4-044A-80F6-67ACE938AAF5}"/>
          </ac:inkMkLst>
        </pc:inkChg>
        <pc:inkChg chg="mod">
          <ac:chgData name="Zhang Yifan" userId="c9b86b9a-8bad-4e1d-80e2-8f55c3c19e2c" providerId="ADAL" clId="{9D073D8F-04A5-544F-B130-6B5919B2E78E}" dt="2021-10-19T00:28:22.781" v="3"/>
          <ac:inkMkLst>
            <pc:docMk/>
            <pc:sldMk cId="1275634903" sldId="318"/>
            <ac:inkMk id="93" creationId="{10A1B02D-B08F-E348-8AD9-52C9F1F23C34}"/>
          </ac:inkMkLst>
        </pc:inkChg>
        <pc:inkChg chg="mod">
          <ac:chgData name="Zhang Yifan" userId="c9b86b9a-8bad-4e1d-80e2-8f55c3c19e2c" providerId="ADAL" clId="{9D073D8F-04A5-544F-B130-6B5919B2E78E}" dt="2021-10-19T00:28:22.781" v="3"/>
          <ac:inkMkLst>
            <pc:docMk/>
            <pc:sldMk cId="1275634903" sldId="318"/>
            <ac:inkMk id="94" creationId="{8439E626-4378-1F44-8BB7-209D9C0A8059}"/>
          </ac:inkMkLst>
        </pc:inkChg>
        <pc:inkChg chg="mod">
          <ac:chgData name="Zhang Yifan" userId="c9b86b9a-8bad-4e1d-80e2-8f55c3c19e2c" providerId="ADAL" clId="{9D073D8F-04A5-544F-B130-6B5919B2E78E}" dt="2021-10-19T00:28:22.781" v="3"/>
          <ac:inkMkLst>
            <pc:docMk/>
            <pc:sldMk cId="1275634903" sldId="318"/>
            <ac:inkMk id="95" creationId="{0358F81F-2071-8849-A9F3-42A6676AD5DC}"/>
          </ac:inkMkLst>
        </pc:inkChg>
        <pc:inkChg chg="mod">
          <ac:chgData name="Zhang Yifan" userId="c9b86b9a-8bad-4e1d-80e2-8f55c3c19e2c" providerId="ADAL" clId="{9D073D8F-04A5-544F-B130-6B5919B2E78E}" dt="2021-10-19T00:28:22.781" v="3"/>
          <ac:inkMkLst>
            <pc:docMk/>
            <pc:sldMk cId="1275634903" sldId="318"/>
            <ac:inkMk id="96" creationId="{03A7CFE5-CD77-9E4B-AA21-ED09F6738793}"/>
          </ac:inkMkLst>
        </pc:inkChg>
        <pc:inkChg chg="mod">
          <ac:chgData name="Zhang Yifan" userId="c9b86b9a-8bad-4e1d-80e2-8f55c3c19e2c" providerId="ADAL" clId="{9D073D8F-04A5-544F-B130-6B5919B2E78E}" dt="2021-10-19T00:28:22.781" v="3"/>
          <ac:inkMkLst>
            <pc:docMk/>
            <pc:sldMk cId="1275634903" sldId="318"/>
            <ac:inkMk id="97" creationId="{40014DEC-ACDF-0344-B972-7B282F40B914}"/>
          </ac:inkMkLst>
        </pc:inkChg>
        <pc:inkChg chg="mod">
          <ac:chgData name="Zhang Yifan" userId="c9b86b9a-8bad-4e1d-80e2-8f55c3c19e2c" providerId="ADAL" clId="{9D073D8F-04A5-544F-B130-6B5919B2E78E}" dt="2021-10-19T00:28:22.781" v="3"/>
          <ac:inkMkLst>
            <pc:docMk/>
            <pc:sldMk cId="1275634903" sldId="318"/>
            <ac:inkMk id="98" creationId="{0C1E2C10-8BE6-BF40-9737-248B8606BD36}"/>
          </ac:inkMkLst>
        </pc:inkChg>
        <pc:inkChg chg="mod">
          <ac:chgData name="Zhang Yifan" userId="c9b86b9a-8bad-4e1d-80e2-8f55c3c19e2c" providerId="ADAL" clId="{9D073D8F-04A5-544F-B130-6B5919B2E78E}" dt="2021-10-19T00:28:22.781" v="3"/>
          <ac:inkMkLst>
            <pc:docMk/>
            <pc:sldMk cId="1275634903" sldId="318"/>
            <ac:inkMk id="99" creationId="{896CEDF2-D6CB-0B49-95CD-7EABD142FE0C}"/>
          </ac:inkMkLst>
        </pc:inkChg>
        <pc:inkChg chg="mod">
          <ac:chgData name="Zhang Yifan" userId="c9b86b9a-8bad-4e1d-80e2-8f55c3c19e2c" providerId="ADAL" clId="{9D073D8F-04A5-544F-B130-6B5919B2E78E}" dt="2021-10-19T00:28:22.781" v="3"/>
          <ac:inkMkLst>
            <pc:docMk/>
            <pc:sldMk cId="1275634903" sldId="318"/>
            <ac:inkMk id="100" creationId="{C8DA345F-D26E-5240-B85D-D16A3786C84F}"/>
          </ac:inkMkLst>
        </pc:inkChg>
        <pc:inkChg chg="mod">
          <ac:chgData name="Zhang Yifan" userId="c9b86b9a-8bad-4e1d-80e2-8f55c3c19e2c" providerId="ADAL" clId="{9D073D8F-04A5-544F-B130-6B5919B2E78E}" dt="2021-10-19T00:28:22.781" v="3"/>
          <ac:inkMkLst>
            <pc:docMk/>
            <pc:sldMk cId="1275634903" sldId="318"/>
            <ac:inkMk id="102" creationId="{CB04494A-1507-7143-B038-C7053F58F105}"/>
          </ac:inkMkLst>
        </pc:inkChg>
        <pc:inkChg chg="mod">
          <ac:chgData name="Zhang Yifan" userId="c9b86b9a-8bad-4e1d-80e2-8f55c3c19e2c" providerId="ADAL" clId="{9D073D8F-04A5-544F-B130-6B5919B2E78E}" dt="2021-10-19T00:28:22.781" v="3"/>
          <ac:inkMkLst>
            <pc:docMk/>
            <pc:sldMk cId="1275634903" sldId="318"/>
            <ac:inkMk id="103" creationId="{33F7D41C-440D-E741-B2CA-869455820689}"/>
          </ac:inkMkLst>
        </pc:inkChg>
        <pc:inkChg chg="mod">
          <ac:chgData name="Zhang Yifan" userId="c9b86b9a-8bad-4e1d-80e2-8f55c3c19e2c" providerId="ADAL" clId="{9D073D8F-04A5-544F-B130-6B5919B2E78E}" dt="2021-10-19T00:28:22.781" v="3"/>
          <ac:inkMkLst>
            <pc:docMk/>
            <pc:sldMk cId="1275634903" sldId="318"/>
            <ac:inkMk id="104" creationId="{57FDF952-084B-BA49-A4CE-0B81C97218FF}"/>
          </ac:inkMkLst>
        </pc:inkChg>
        <pc:inkChg chg="mod">
          <ac:chgData name="Zhang Yifan" userId="c9b86b9a-8bad-4e1d-80e2-8f55c3c19e2c" providerId="ADAL" clId="{9D073D8F-04A5-544F-B130-6B5919B2E78E}" dt="2021-10-19T00:28:22.781" v="3"/>
          <ac:inkMkLst>
            <pc:docMk/>
            <pc:sldMk cId="1275634903" sldId="318"/>
            <ac:inkMk id="105" creationId="{7D9FE748-CC61-5547-9F10-0909B5BFC065}"/>
          </ac:inkMkLst>
        </pc:inkChg>
        <pc:inkChg chg="mod">
          <ac:chgData name="Zhang Yifan" userId="c9b86b9a-8bad-4e1d-80e2-8f55c3c19e2c" providerId="ADAL" clId="{9D073D8F-04A5-544F-B130-6B5919B2E78E}" dt="2021-10-19T00:28:22.781" v="3"/>
          <ac:inkMkLst>
            <pc:docMk/>
            <pc:sldMk cId="1275634903" sldId="318"/>
            <ac:inkMk id="106" creationId="{5344B3E5-A342-CD40-8724-CBF0794185BD}"/>
          </ac:inkMkLst>
        </pc:inkChg>
        <pc:inkChg chg="mod">
          <ac:chgData name="Zhang Yifan" userId="c9b86b9a-8bad-4e1d-80e2-8f55c3c19e2c" providerId="ADAL" clId="{9D073D8F-04A5-544F-B130-6B5919B2E78E}" dt="2021-10-19T00:28:22.781" v="3"/>
          <ac:inkMkLst>
            <pc:docMk/>
            <pc:sldMk cId="1275634903" sldId="318"/>
            <ac:inkMk id="107" creationId="{19C75460-21D7-4B41-8511-AC408963233A}"/>
          </ac:inkMkLst>
        </pc:inkChg>
        <pc:inkChg chg="mod">
          <ac:chgData name="Zhang Yifan" userId="c9b86b9a-8bad-4e1d-80e2-8f55c3c19e2c" providerId="ADAL" clId="{9D073D8F-04A5-544F-B130-6B5919B2E78E}" dt="2021-10-19T00:28:22.781" v="3"/>
          <ac:inkMkLst>
            <pc:docMk/>
            <pc:sldMk cId="1275634903" sldId="318"/>
            <ac:inkMk id="108" creationId="{CE937AC4-7EF8-2342-9AB6-2E11AF892A57}"/>
          </ac:inkMkLst>
        </pc:inkChg>
        <pc:inkChg chg="mod">
          <ac:chgData name="Zhang Yifan" userId="c9b86b9a-8bad-4e1d-80e2-8f55c3c19e2c" providerId="ADAL" clId="{9D073D8F-04A5-544F-B130-6B5919B2E78E}" dt="2021-10-19T00:28:22.781" v="3"/>
          <ac:inkMkLst>
            <pc:docMk/>
            <pc:sldMk cId="1275634903" sldId="318"/>
            <ac:inkMk id="109" creationId="{58D679BA-9C37-9D40-B939-C02D1B4B6153}"/>
          </ac:inkMkLst>
        </pc:inkChg>
        <pc:inkChg chg="mod">
          <ac:chgData name="Zhang Yifan" userId="c9b86b9a-8bad-4e1d-80e2-8f55c3c19e2c" providerId="ADAL" clId="{9D073D8F-04A5-544F-B130-6B5919B2E78E}" dt="2021-10-19T00:28:22.781" v="3"/>
          <ac:inkMkLst>
            <pc:docMk/>
            <pc:sldMk cId="1275634903" sldId="318"/>
            <ac:inkMk id="110" creationId="{430FEB0C-3008-1747-8A70-CF7489E236B2}"/>
          </ac:inkMkLst>
        </pc:inkChg>
        <pc:inkChg chg="mod">
          <ac:chgData name="Zhang Yifan" userId="c9b86b9a-8bad-4e1d-80e2-8f55c3c19e2c" providerId="ADAL" clId="{9D073D8F-04A5-544F-B130-6B5919B2E78E}" dt="2021-10-19T00:28:22.781" v="3"/>
          <ac:inkMkLst>
            <pc:docMk/>
            <pc:sldMk cId="1275634903" sldId="318"/>
            <ac:inkMk id="111" creationId="{B6C0B089-2400-214B-AC00-B271EA62CE59}"/>
          </ac:inkMkLst>
        </pc:inkChg>
        <pc:inkChg chg="mod">
          <ac:chgData name="Zhang Yifan" userId="c9b86b9a-8bad-4e1d-80e2-8f55c3c19e2c" providerId="ADAL" clId="{9D073D8F-04A5-544F-B130-6B5919B2E78E}" dt="2021-10-19T00:28:22.781" v="3"/>
          <ac:inkMkLst>
            <pc:docMk/>
            <pc:sldMk cId="1275634903" sldId="318"/>
            <ac:inkMk id="112" creationId="{A7E9801E-E062-3A43-884E-794943457563}"/>
          </ac:inkMkLst>
        </pc:inkChg>
        <pc:inkChg chg="mod">
          <ac:chgData name="Zhang Yifan" userId="c9b86b9a-8bad-4e1d-80e2-8f55c3c19e2c" providerId="ADAL" clId="{9D073D8F-04A5-544F-B130-6B5919B2E78E}" dt="2021-10-19T00:28:22.781" v="3"/>
          <ac:inkMkLst>
            <pc:docMk/>
            <pc:sldMk cId="1275634903" sldId="318"/>
            <ac:inkMk id="113" creationId="{B2FE46AB-9488-9247-B83D-CF5872841228}"/>
          </ac:inkMkLst>
        </pc:inkChg>
        <pc:inkChg chg="mod">
          <ac:chgData name="Zhang Yifan" userId="c9b86b9a-8bad-4e1d-80e2-8f55c3c19e2c" providerId="ADAL" clId="{9D073D8F-04A5-544F-B130-6B5919B2E78E}" dt="2021-10-19T00:28:22.781" v="3"/>
          <ac:inkMkLst>
            <pc:docMk/>
            <pc:sldMk cId="1275634903" sldId="318"/>
            <ac:inkMk id="114" creationId="{51EE9E3D-B25C-9940-8FB0-DBDA8ECCD12B}"/>
          </ac:inkMkLst>
        </pc:inkChg>
        <pc:inkChg chg="mod">
          <ac:chgData name="Zhang Yifan" userId="c9b86b9a-8bad-4e1d-80e2-8f55c3c19e2c" providerId="ADAL" clId="{9D073D8F-04A5-544F-B130-6B5919B2E78E}" dt="2021-10-19T00:28:22.781" v="3"/>
          <ac:inkMkLst>
            <pc:docMk/>
            <pc:sldMk cId="1275634903" sldId="318"/>
            <ac:inkMk id="116" creationId="{C0DC1A31-B9A4-A346-AC65-E5FC0F76B5EB}"/>
          </ac:inkMkLst>
        </pc:inkChg>
        <pc:inkChg chg="mod">
          <ac:chgData name="Zhang Yifan" userId="c9b86b9a-8bad-4e1d-80e2-8f55c3c19e2c" providerId="ADAL" clId="{9D073D8F-04A5-544F-B130-6B5919B2E78E}" dt="2021-10-19T00:28:22.781" v="3"/>
          <ac:inkMkLst>
            <pc:docMk/>
            <pc:sldMk cId="1275634903" sldId="318"/>
            <ac:inkMk id="117" creationId="{319A5F40-5539-8D4B-8F10-D916C2031BA5}"/>
          </ac:inkMkLst>
        </pc:inkChg>
        <pc:inkChg chg="mod">
          <ac:chgData name="Zhang Yifan" userId="c9b86b9a-8bad-4e1d-80e2-8f55c3c19e2c" providerId="ADAL" clId="{9D073D8F-04A5-544F-B130-6B5919B2E78E}" dt="2021-10-19T00:28:22.781" v="3"/>
          <ac:inkMkLst>
            <pc:docMk/>
            <pc:sldMk cId="1275634903" sldId="318"/>
            <ac:inkMk id="118" creationId="{13F5C447-0AD1-8244-9328-A1E0E0A1BFEA}"/>
          </ac:inkMkLst>
        </pc:inkChg>
        <pc:inkChg chg="mod">
          <ac:chgData name="Zhang Yifan" userId="c9b86b9a-8bad-4e1d-80e2-8f55c3c19e2c" providerId="ADAL" clId="{9D073D8F-04A5-544F-B130-6B5919B2E78E}" dt="2021-10-19T00:28:22.781" v="3"/>
          <ac:inkMkLst>
            <pc:docMk/>
            <pc:sldMk cId="1275634903" sldId="318"/>
            <ac:inkMk id="119" creationId="{C8EE4F69-20FB-3440-A72A-00791A4FACF8}"/>
          </ac:inkMkLst>
        </pc:inkChg>
        <pc:inkChg chg="mod">
          <ac:chgData name="Zhang Yifan" userId="c9b86b9a-8bad-4e1d-80e2-8f55c3c19e2c" providerId="ADAL" clId="{9D073D8F-04A5-544F-B130-6B5919B2E78E}" dt="2021-10-19T00:28:22.781" v="3"/>
          <ac:inkMkLst>
            <pc:docMk/>
            <pc:sldMk cId="1275634903" sldId="318"/>
            <ac:inkMk id="120" creationId="{B19D8F25-0383-FC45-A009-3B11672E3AE6}"/>
          </ac:inkMkLst>
        </pc:inkChg>
        <pc:inkChg chg="mod">
          <ac:chgData name="Zhang Yifan" userId="c9b86b9a-8bad-4e1d-80e2-8f55c3c19e2c" providerId="ADAL" clId="{9D073D8F-04A5-544F-B130-6B5919B2E78E}" dt="2021-10-19T00:28:22.781" v="3"/>
          <ac:inkMkLst>
            <pc:docMk/>
            <pc:sldMk cId="1275634903" sldId="318"/>
            <ac:inkMk id="121" creationId="{67E38C59-8933-4644-AE6C-B07E483C58CA}"/>
          </ac:inkMkLst>
        </pc:inkChg>
        <pc:inkChg chg="mod">
          <ac:chgData name="Zhang Yifan" userId="c9b86b9a-8bad-4e1d-80e2-8f55c3c19e2c" providerId="ADAL" clId="{9D073D8F-04A5-544F-B130-6B5919B2E78E}" dt="2021-10-19T00:28:22.781" v="3"/>
          <ac:inkMkLst>
            <pc:docMk/>
            <pc:sldMk cId="1275634903" sldId="318"/>
            <ac:inkMk id="122" creationId="{B1E6B96B-8865-FB4C-A23D-6C633AAA0781}"/>
          </ac:inkMkLst>
        </pc:inkChg>
        <pc:inkChg chg="mod">
          <ac:chgData name="Zhang Yifan" userId="c9b86b9a-8bad-4e1d-80e2-8f55c3c19e2c" providerId="ADAL" clId="{9D073D8F-04A5-544F-B130-6B5919B2E78E}" dt="2021-10-19T00:28:22.781" v="3"/>
          <ac:inkMkLst>
            <pc:docMk/>
            <pc:sldMk cId="1275634903" sldId="318"/>
            <ac:inkMk id="124" creationId="{52DE6929-9DDB-C04F-A13E-437885C77346}"/>
          </ac:inkMkLst>
        </pc:inkChg>
        <pc:inkChg chg="mod">
          <ac:chgData name="Zhang Yifan" userId="c9b86b9a-8bad-4e1d-80e2-8f55c3c19e2c" providerId="ADAL" clId="{9D073D8F-04A5-544F-B130-6B5919B2E78E}" dt="2021-10-19T00:28:22.781" v="3"/>
          <ac:inkMkLst>
            <pc:docMk/>
            <pc:sldMk cId="1275634903" sldId="318"/>
            <ac:inkMk id="125" creationId="{63A9C21D-A97B-0B4C-98C3-B5D80336686B}"/>
          </ac:inkMkLst>
        </pc:inkChg>
        <pc:inkChg chg="mod">
          <ac:chgData name="Zhang Yifan" userId="c9b86b9a-8bad-4e1d-80e2-8f55c3c19e2c" providerId="ADAL" clId="{9D073D8F-04A5-544F-B130-6B5919B2E78E}" dt="2021-10-19T00:28:22.781" v="3"/>
          <ac:inkMkLst>
            <pc:docMk/>
            <pc:sldMk cId="1275634903" sldId="318"/>
            <ac:inkMk id="126" creationId="{92CFB19D-69A9-1C4D-AA17-ED6754EA80F7}"/>
          </ac:inkMkLst>
        </pc:inkChg>
        <pc:inkChg chg="mod">
          <ac:chgData name="Zhang Yifan" userId="c9b86b9a-8bad-4e1d-80e2-8f55c3c19e2c" providerId="ADAL" clId="{9D073D8F-04A5-544F-B130-6B5919B2E78E}" dt="2021-10-19T00:28:22.781" v="3"/>
          <ac:inkMkLst>
            <pc:docMk/>
            <pc:sldMk cId="1275634903" sldId="318"/>
            <ac:inkMk id="127" creationId="{322BA517-D1E6-DC46-9C74-522118376EC8}"/>
          </ac:inkMkLst>
        </pc:inkChg>
        <pc:inkChg chg="mod">
          <ac:chgData name="Zhang Yifan" userId="c9b86b9a-8bad-4e1d-80e2-8f55c3c19e2c" providerId="ADAL" clId="{9D073D8F-04A5-544F-B130-6B5919B2E78E}" dt="2021-10-19T00:28:22.781" v="3"/>
          <ac:inkMkLst>
            <pc:docMk/>
            <pc:sldMk cId="1275634903" sldId="318"/>
            <ac:inkMk id="128" creationId="{377CBB8C-C9AF-3444-9B5D-F64159C6E338}"/>
          </ac:inkMkLst>
        </pc:inkChg>
        <pc:inkChg chg="mod">
          <ac:chgData name="Zhang Yifan" userId="c9b86b9a-8bad-4e1d-80e2-8f55c3c19e2c" providerId="ADAL" clId="{9D073D8F-04A5-544F-B130-6B5919B2E78E}" dt="2021-10-19T00:28:22.781" v="3"/>
          <ac:inkMkLst>
            <pc:docMk/>
            <pc:sldMk cId="1275634903" sldId="318"/>
            <ac:inkMk id="129" creationId="{59485B50-8666-EF42-B6C4-A1B07175C8F0}"/>
          </ac:inkMkLst>
        </pc:inkChg>
        <pc:inkChg chg="mod">
          <ac:chgData name="Zhang Yifan" userId="c9b86b9a-8bad-4e1d-80e2-8f55c3c19e2c" providerId="ADAL" clId="{9D073D8F-04A5-544F-B130-6B5919B2E78E}" dt="2021-10-19T00:28:22.781" v="3"/>
          <ac:inkMkLst>
            <pc:docMk/>
            <pc:sldMk cId="1275634903" sldId="318"/>
            <ac:inkMk id="130" creationId="{5B666DE9-6ACA-5A46-9E31-48E5CD0733E6}"/>
          </ac:inkMkLst>
        </pc:inkChg>
        <pc:inkChg chg="mod">
          <ac:chgData name="Zhang Yifan" userId="c9b86b9a-8bad-4e1d-80e2-8f55c3c19e2c" providerId="ADAL" clId="{9D073D8F-04A5-544F-B130-6B5919B2E78E}" dt="2021-10-19T00:28:22.781" v="3"/>
          <ac:inkMkLst>
            <pc:docMk/>
            <pc:sldMk cId="1275634903" sldId="318"/>
            <ac:inkMk id="131" creationId="{D69082C4-71F9-AD4F-B486-958BCED49220}"/>
          </ac:inkMkLst>
        </pc:inkChg>
        <pc:inkChg chg="mod">
          <ac:chgData name="Zhang Yifan" userId="c9b86b9a-8bad-4e1d-80e2-8f55c3c19e2c" providerId="ADAL" clId="{9D073D8F-04A5-544F-B130-6B5919B2E78E}" dt="2021-10-19T00:28:22.781" v="3"/>
          <ac:inkMkLst>
            <pc:docMk/>
            <pc:sldMk cId="1275634903" sldId="318"/>
            <ac:inkMk id="133" creationId="{6EB32400-7B98-7B41-B9E4-5C7AB371C6D8}"/>
          </ac:inkMkLst>
        </pc:inkChg>
        <pc:inkChg chg="mod">
          <ac:chgData name="Zhang Yifan" userId="c9b86b9a-8bad-4e1d-80e2-8f55c3c19e2c" providerId="ADAL" clId="{9D073D8F-04A5-544F-B130-6B5919B2E78E}" dt="2021-10-19T00:28:22.781" v="3"/>
          <ac:inkMkLst>
            <pc:docMk/>
            <pc:sldMk cId="1275634903" sldId="318"/>
            <ac:inkMk id="134" creationId="{61B069B0-E393-BF44-9675-5931909A7295}"/>
          </ac:inkMkLst>
        </pc:inkChg>
        <pc:inkChg chg="mod">
          <ac:chgData name="Zhang Yifan" userId="c9b86b9a-8bad-4e1d-80e2-8f55c3c19e2c" providerId="ADAL" clId="{9D073D8F-04A5-544F-B130-6B5919B2E78E}" dt="2021-10-19T00:28:22.781" v="3"/>
          <ac:inkMkLst>
            <pc:docMk/>
            <pc:sldMk cId="1275634903" sldId="318"/>
            <ac:inkMk id="135" creationId="{0162D446-F823-5F42-91E7-8A034295F920}"/>
          </ac:inkMkLst>
        </pc:inkChg>
        <pc:inkChg chg="mod">
          <ac:chgData name="Zhang Yifan" userId="c9b86b9a-8bad-4e1d-80e2-8f55c3c19e2c" providerId="ADAL" clId="{9D073D8F-04A5-544F-B130-6B5919B2E78E}" dt="2021-10-19T00:28:22.781" v="3"/>
          <ac:inkMkLst>
            <pc:docMk/>
            <pc:sldMk cId="1275634903" sldId="318"/>
            <ac:inkMk id="136" creationId="{D6B712A0-CD87-0344-9566-8FB222555BC2}"/>
          </ac:inkMkLst>
        </pc:inkChg>
        <pc:inkChg chg="mod">
          <ac:chgData name="Zhang Yifan" userId="c9b86b9a-8bad-4e1d-80e2-8f55c3c19e2c" providerId="ADAL" clId="{9D073D8F-04A5-544F-B130-6B5919B2E78E}" dt="2021-10-19T00:28:22.781" v="3"/>
          <ac:inkMkLst>
            <pc:docMk/>
            <pc:sldMk cId="1275634903" sldId="318"/>
            <ac:inkMk id="137" creationId="{90A291DB-5291-1949-AE60-5F9C87FB50CF}"/>
          </ac:inkMkLst>
        </pc:inkChg>
        <pc:inkChg chg="mod">
          <ac:chgData name="Zhang Yifan" userId="c9b86b9a-8bad-4e1d-80e2-8f55c3c19e2c" providerId="ADAL" clId="{9D073D8F-04A5-544F-B130-6B5919B2E78E}" dt="2021-10-19T00:28:22.781" v="3"/>
          <ac:inkMkLst>
            <pc:docMk/>
            <pc:sldMk cId="1275634903" sldId="318"/>
            <ac:inkMk id="138" creationId="{A183FBCD-AD69-6A48-8103-04E30EA0F187}"/>
          </ac:inkMkLst>
        </pc:inkChg>
        <pc:inkChg chg="mod">
          <ac:chgData name="Zhang Yifan" userId="c9b86b9a-8bad-4e1d-80e2-8f55c3c19e2c" providerId="ADAL" clId="{9D073D8F-04A5-544F-B130-6B5919B2E78E}" dt="2021-10-19T00:28:22.781" v="3"/>
          <ac:inkMkLst>
            <pc:docMk/>
            <pc:sldMk cId="1275634903" sldId="318"/>
            <ac:inkMk id="140" creationId="{EF4AA2A2-6239-BA46-8F3B-EC24A8AE4B2D}"/>
          </ac:inkMkLst>
        </pc:inkChg>
        <pc:inkChg chg="mod">
          <ac:chgData name="Zhang Yifan" userId="c9b86b9a-8bad-4e1d-80e2-8f55c3c19e2c" providerId="ADAL" clId="{9D073D8F-04A5-544F-B130-6B5919B2E78E}" dt="2021-10-19T00:28:22.781" v="3"/>
          <ac:inkMkLst>
            <pc:docMk/>
            <pc:sldMk cId="1275634903" sldId="318"/>
            <ac:inkMk id="141" creationId="{4DF9A696-AEC6-034F-8C90-191265A56FDA}"/>
          </ac:inkMkLst>
        </pc:inkChg>
        <pc:inkChg chg="mod">
          <ac:chgData name="Zhang Yifan" userId="c9b86b9a-8bad-4e1d-80e2-8f55c3c19e2c" providerId="ADAL" clId="{9D073D8F-04A5-544F-B130-6B5919B2E78E}" dt="2021-10-19T00:28:22.781" v="3"/>
          <ac:inkMkLst>
            <pc:docMk/>
            <pc:sldMk cId="1275634903" sldId="318"/>
            <ac:inkMk id="143" creationId="{E8A35252-5AAF-EC46-8788-30389F3B6D51}"/>
          </ac:inkMkLst>
        </pc:inkChg>
        <pc:inkChg chg="mod">
          <ac:chgData name="Zhang Yifan" userId="c9b86b9a-8bad-4e1d-80e2-8f55c3c19e2c" providerId="ADAL" clId="{9D073D8F-04A5-544F-B130-6B5919B2E78E}" dt="2021-10-19T00:28:22.781" v="3"/>
          <ac:inkMkLst>
            <pc:docMk/>
            <pc:sldMk cId="1275634903" sldId="318"/>
            <ac:inkMk id="144" creationId="{84DF3C03-AB04-904C-9EE5-010EA2DB0680}"/>
          </ac:inkMkLst>
        </pc:inkChg>
        <pc:inkChg chg="mod">
          <ac:chgData name="Zhang Yifan" userId="c9b86b9a-8bad-4e1d-80e2-8f55c3c19e2c" providerId="ADAL" clId="{9D073D8F-04A5-544F-B130-6B5919B2E78E}" dt="2021-10-19T00:28:22.781" v="3"/>
          <ac:inkMkLst>
            <pc:docMk/>
            <pc:sldMk cId="1275634903" sldId="318"/>
            <ac:inkMk id="145" creationId="{3F05BA29-54E5-B241-A0A4-CDB5E307810C}"/>
          </ac:inkMkLst>
        </pc:inkChg>
        <pc:inkChg chg="mod">
          <ac:chgData name="Zhang Yifan" userId="c9b86b9a-8bad-4e1d-80e2-8f55c3c19e2c" providerId="ADAL" clId="{9D073D8F-04A5-544F-B130-6B5919B2E78E}" dt="2021-10-19T00:28:22.781" v="3"/>
          <ac:inkMkLst>
            <pc:docMk/>
            <pc:sldMk cId="1275634903" sldId="318"/>
            <ac:inkMk id="146" creationId="{068690C7-FAFF-854A-8CA7-98FB30BA8D57}"/>
          </ac:inkMkLst>
        </pc:inkChg>
        <pc:inkChg chg="mod">
          <ac:chgData name="Zhang Yifan" userId="c9b86b9a-8bad-4e1d-80e2-8f55c3c19e2c" providerId="ADAL" clId="{9D073D8F-04A5-544F-B130-6B5919B2E78E}" dt="2021-10-19T00:28:22.781" v="3"/>
          <ac:inkMkLst>
            <pc:docMk/>
            <pc:sldMk cId="1275634903" sldId="318"/>
            <ac:inkMk id="148" creationId="{F4F50AB9-6DDD-324A-96FA-B62140A51043}"/>
          </ac:inkMkLst>
        </pc:inkChg>
        <pc:inkChg chg="mod">
          <ac:chgData name="Zhang Yifan" userId="c9b86b9a-8bad-4e1d-80e2-8f55c3c19e2c" providerId="ADAL" clId="{9D073D8F-04A5-544F-B130-6B5919B2E78E}" dt="2021-10-19T00:28:22.781" v="3"/>
          <ac:inkMkLst>
            <pc:docMk/>
            <pc:sldMk cId="1275634903" sldId="318"/>
            <ac:inkMk id="149" creationId="{32F4F3A4-824A-0C44-A230-8B19E752E296}"/>
          </ac:inkMkLst>
        </pc:inkChg>
        <pc:inkChg chg="mod">
          <ac:chgData name="Zhang Yifan" userId="c9b86b9a-8bad-4e1d-80e2-8f55c3c19e2c" providerId="ADAL" clId="{9D073D8F-04A5-544F-B130-6B5919B2E78E}" dt="2021-10-19T00:28:22.781" v="3"/>
          <ac:inkMkLst>
            <pc:docMk/>
            <pc:sldMk cId="1275634903" sldId="318"/>
            <ac:inkMk id="150" creationId="{CE77E0E1-AA67-554D-85A6-22A8B06E0470}"/>
          </ac:inkMkLst>
        </pc:inkChg>
        <pc:inkChg chg="mod">
          <ac:chgData name="Zhang Yifan" userId="c9b86b9a-8bad-4e1d-80e2-8f55c3c19e2c" providerId="ADAL" clId="{9D073D8F-04A5-544F-B130-6B5919B2E78E}" dt="2021-10-19T00:28:22.781" v="3"/>
          <ac:inkMkLst>
            <pc:docMk/>
            <pc:sldMk cId="1275634903" sldId="318"/>
            <ac:inkMk id="151" creationId="{AE69E6A5-C310-BA45-9199-206E788E92EA}"/>
          </ac:inkMkLst>
        </pc:inkChg>
        <pc:inkChg chg="add mod">
          <ac:chgData name="Zhang Yifan" userId="c9b86b9a-8bad-4e1d-80e2-8f55c3c19e2c" providerId="ADAL" clId="{9D073D8F-04A5-544F-B130-6B5919B2E78E}" dt="2021-10-19T00:28:22.781" v="3"/>
          <ac:inkMkLst>
            <pc:docMk/>
            <pc:sldMk cId="1275634903" sldId="318"/>
            <ac:inkMk id="152" creationId="{86B07750-4F76-2343-9E41-3B474DEA23A9}"/>
          </ac:inkMkLst>
        </pc:inkChg>
        <pc:inkChg chg="mod">
          <ac:chgData name="Zhang Yifan" userId="c9b86b9a-8bad-4e1d-80e2-8f55c3c19e2c" providerId="ADAL" clId="{9D073D8F-04A5-544F-B130-6B5919B2E78E}" dt="2021-10-19T00:28:22.781" v="3"/>
          <ac:inkMkLst>
            <pc:docMk/>
            <pc:sldMk cId="1275634903" sldId="318"/>
            <ac:inkMk id="154" creationId="{03D5E68D-A7F5-FA49-8E05-40E9B5F8537B}"/>
          </ac:inkMkLst>
        </pc:inkChg>
        <pc:inkChg chg="mod">
          <ac:chgData name="Zhang Yifan" userId="c9b86b9a-8bad-4e1d-80e2-8f55c3c19e2c" providerId="ADAL" clId="{9D073D8F-04A5-544F-B130-6B5919B2E78E}" dt="2021-10-19T00:28:22.781" v="3"/>
          <ac:inkMkLst>
            <pc:docMk/>
            <pc:sldMk cId="1275634903" sldId="318"/>
            <ac:inkMk id="155" creationId="{DAF5F893-095D-F946-B48F-365D21037080}"/>
          </ac:inkMkLst>
        </pc:inkChg>
        <pc:inkChg chg="mod">
          <ac:chgData name="Zhang Yifan" userId="c9b86b9a-8bad-4e1d-80e2-8f55c3c19e2c" providerId="ADAL" clId="{9D073D8F-04A5-544F-B130-6B5919B2E78E}" dt="2021-10-19T00:28:22.781" v="3"/>
          <ac:inkMkLst>
            <pc:docMk/>
            <pc:sldMk cId="1275634903" sldId="318"/>
            <ac:inkMk id="156" creationId="{962B8385-660F-DC4D-8E86-610307AC2554}"/>
          </ac:inkMkLst>
        </pc:inkChg>
      </pc:sldChg>
      <pc:sldChg chg="addSp delSp modSp mod">
        <pc:chgData name="Zhang Yifan" userId="c9b86b9a-8bad-4e1d-80e2-8f55c3c19e2c" providerId="ADAL" clId="{9D073D8F-04A5-544F-B130-6B5919B2E78E}" dt="2021-10-19T00:36:39.362" v="43"/>
        <pc:sldMkLst>
          <pc:docMk/>
          <pc:sldMk cId="1499478811" sldId="321"/>
        </pc:sldMkLst>
        <pc:picChg chg="del">
          <ac:chgData name="Zhang Yifan" userId="c9b86b9a-8bad-4e1d-80e2-8f55c3c19e2c" providerId="ADAL" clId="{9D073D8F-04A5-544F-B130-6B5919B2E78E}" dt="2021-10-19T00:36:39.076" v="42" actId="478"/>
          <ac:picMkLst>
            <pc:docMk/>
            <pc:sldMk cId="1499478811" sldId="321"/>
            <ac:picMk id="15" creationId="{B9C28E72-1E00-2440-8BE1-97B1E1C0EBB0}"/>
          </ac:picMkLst>
        </pc:picChg>
        <pc:picChg chg="add mod">
          <ac:chgData name="Zhang Yifan" userId="c9b86b9a-8bad-4e1d-80e2-8f55c3c19e2c" providerId="ADAL" clId="{9D073D8F-04A5-544F-B130-6B5919B2E78E}" dt="2021-10-19T00:36:39.362" v="43"/>
          <ac:picMkLst>
            <pc:docMk/>
            <pc:sldMk cId="1499478811" sldId="321"/>
            <ac:picMk id="19" creationId="{59DC02FF-4101-BD41-8F73-D7C128AFE1D6}"/>
          </ac:picMkLst>
        </pc:picChg>
      </pc:sldChg>
      <pc:sldChg chg="addSp delSp modSp mod">
        <pc:chgData name="Zhang Yifan" userId="c9b86b9a-8bad-4e1d-80e2-8f55c3c19e2c" providerId="ADAL" clId="{9D073D8F-04A5-544F-B130-6B5919B2E78E}" dt="2021-10-19T00:36:34.494" v="41" actId="1076"/>
        <pc:sldMkLst>
          <pc:docMk/>
          <pc:sldMk cId="1308823563" sldId="322"/>
        </pc:sldMkLst>
        <pc:picChg chg="del">
          <ac:chgData name="Zhang Yifan" userId="c9b86b9a-8bad-4e1d-80e2-8f55c3c19e2c" providerId="ADAL" clId="{9D073D8F-04A5-544F-B130-6B5919B2E78E}" dt="2021-10-19T00:36:28.803" v="38" actId="478"/>
          <ac:picMkLst>
            <pc:docMk/>
            <pc:sldMk cId="1308823563" sldId="322"/>
            <ac:picMk id="15" creationId="{B9C28E72-1E00-2440-8BE1-97B1E1C0EBB0}"/>
          </ac:picMkLst>
        </pc:picChg>
        <pc:picChg chg="del">
          <ac:chgData name="Zhang Yifan" userId="c9b86b9a-8bad-4e1d-80e2-8f55c3c19e2c" providerId="ADAL" clId="{9D073D8F-04A5-544F-B130-6B5919B2E78E}" dt="2021-10-19T00:36:01.148" v="31" actId="478"/>
          <ac:picMkLst>
            <pc:docMk/>
            <pc:sldMk cId="1308823563" sldId="322"/>
            <ac:picMk id="17" creationId="{50C200DD-B611-A24F-AFAD-46BA7C899DA7}"/>
          </ac:picMkLst>
        </pc:picChg>
        <pc:picChg chg="add mod">
          <ac:chgData name="Zhang Yifan" userId="c9b86b9a-8bad-4e1d-80e2-8f55c3c19e2c" providerId="ADAL" clId="{9D073D8F-04A5-544F-B130-6B5919B2E78E}" dt="2021-10-19T00:36:13.775" v="37" actId="14100"/>
          <ac:picMkLst>
            <pc:docMk/>
            <pc:sldMk cId="1308823563" sldId="322"/>
            <ac:picMk id="18" creationId="{BC32799D-6DF4-0649-AFE3-1CCBDB4713C4}"/>
          </ac:picMkLst>
        </pc:picChg>
        <pc:picChg chg="add mod">
          <ac:chgData name="Zhang Yifan" userId="c9b86b9a-8bad-4e1d-80e2-8f55c3c19e2c" providerId="ADAL" clId="{9D073D8F-04A5-544F-B130-6B5919B2E78E}" dt="2021-10-19T00:36:34.494" v="41" actId="1076"/>
          <ac:picMkLst>
            <pc:docMk/>
            <pc:sldMk cId="1308823563" sldId="322"/>
            <ac:picMk id="19" creationId="{660DCD5E-5877-5347-8545-F97E37E93B84}"/>
          </ac:picMkLst>
        </pc:picChg>
      </pc:sldChg>
      <pc:sldChg chg="addSp delSp modSp mod">
        <pc:chgData name="Zhang Yifan" userId="c9b86b9a-8bad-4e1d-80e2-8f55c3c19e2c" providerId="ADAL" clId="{9D073D8F-04A5-544F-B130-6B5919B2E78E}" dt="2021-10-19T00:40:50.559" v="45"/>
        <pc:sldMkLst>
          <pc:docMk/>
          <pc:sldMk cId="95005077" sldId="323"/>
        </pc:sldMkLst>
        <pc:spChg chg="del">
          <ac:chgData name="Zhang Yifan" userId="c9b86b9a-8bad-4e1d-80e2-8f55c3c19e2c" providerId="ADAL" clId="{9D073D8F-04A5-544F-B130-6B5919B2E78E}" dt="2021-10-19T00:40:49.995" v="44" actId="478"/>
          <ac:spMkLst>
            <pc:docMk/>
            <pc:sldMk cId="95005077" sldId="323"/>
            <ac:spMk id="4" creationId="{081D86B1-BDE7-4A41-A4E3-2EA4032A0600}"/>
          </ac:spMkLst>
        </pc:spChg>
        <pc:spChg chg="del">
          <ac:chgData name="Zhang Yifan" userId="c9b86b9a-8bad-4e1d-80e2-8f55c3c19e2c" providerId="ADAL" clId="{9D073D8F-04A5-544F-B130-6B5919B2E78E}" dt="2021-10-19T00:40:49.995" v="44" actId="478"/>
          <ac:spMkLst>
            <pc:docMk/>
            <pc:sldMk cId="95005077" sldId="323"/>
            <ac:spMk id="5" creationId="{BF4498BD-3F44-4E4D-B3F3-03C92F003C84}"/>
          </ac:spMkLst>
        </pc:spChg>
        <pc:spChg chg="del">
          <ac:chgData name="Zhang Yifan" userId="c9b86b9a-8bad-4e1d-80e2-8f55c3c19e2c" providerId="ADAL" clId="{9D073D8F-04A5-544F-B130-6B5919B2E78E}" dt="2021-10-19T00:40:49.995" v="44" actId="478"/>
          <ac:spMkLst>
            <pc:docMk/>
            <pc:sldMk cId="95005077" sldId="323"/>
            <ac:spMk id="6" creationId="{0940A210-2369-DB42-80D3-4F77775727CC}"/>
          </ac:spMkLst>
        </pc:spChg>
        <pc:spChg chg="del">
          <ac:chgData name="Zhang Yifan" userId="c9b86b9a-8bad-4e1d-80e2-8f55c3c19e2c" providerId="ADAL" clId="{9D073D8F-04A5-544F-B130-6B5919B2E78E}" dt="2021-10-19T00:40:49.995" v="44" actId="478"/>
          <ac:spMkLst>
            <pc:docMk/>
            <pc:sldMk cId="95005077" sldId="323"/>
            <ac:spMk id="7" creationId="{BEB611C9-811D-1043-89BC-942F32F84D5B}"/>
          </ac:spMkLst>
        </pc:spChg>
        <pc:spChg chg="del">
          <ac:chgData name="Zhang Yifan" userId="c9b86b9a-8bad-4e1d-80e2-8f55c3c19e2c" providerId="ADAL" clId="{9D073D8F-04A5-544F-B130-6B5919B2E78E}" dt="2021-10-19T00:40:49.995" v="44" actId="478"/>
          <ac:spMkLst>
            <pc:docMk/>
            <pc:sldMk cId="95005077" sldId="323"/>
            <ac:spMk id="8" creationId="{41ECD015-B6C0-EC48-AD48-524931561099}"/>
          </ac:spMkLst>
        </pc:spChg>
        <pc:spChg chg="del">
          <ac:chgData name="Zhang Yifan" userId="c9b86b9a-8bad-4e1d-80e2-8f55c3c19e2c" providerId="ADAL" clId="{9D073D8F-04A5-544F-B130-6B5919B2E78E}" dt="2021-10-19T00:40:49.995" v="44" actId="478"/>
          <ac:spMkLst>
            <pc:docMk/>
            <pc:sldMk cId="95005077" sldId="323"/>
            <ac:spMk id="9" creationId="{FFAA5BBF-A626-1243-AE36-429CD4977386}"/>
          </ac:spMkLst>
        </pc:spChg>
        <pc:spChg chg="del">
          <ac:chgData name="Zhang Yifan" userId="c9b86b9a-8bad-4e1d-80e2-8f55c3c19e2c" providerId="ADAL" clId="{9D073D8F-04A5-544F-B130-6B5919B2E78E}" dt="2021-10-19T00:40:49.995" v="44" actId="478"/>
          <ac:spMkLst>
            <pc:docMk/>
            <pc:sldMk cId="95005077" sldId="323"/>
            <ac:spMk id="10" creationId="{B213D284-72C2-4148-B555-F463AEF63293}"/>
          </ac:spMkLst>
        </pc:spChg>
        <pc:spChg chg="del">
          <ac:chgData name="Zhang Yifan" userId="c9b86b9a-8bad-4e1d-80e2-8f55c3c19e2c" providerId="ADAL" clId="{9D073D8F-04A5-544F-B130-6B5919B2E78E}" dt="2021-10-19T00:40:49.995" v="44" actId="478"/>
          <ac:spMkLst>
            <pc:docMk/>
            <pc:sldMk cId="95005077" sldId="323"/>
            <ac:spMk id="11" creationId="{FE7A3E88-6491-FF46-A0E1-4271F461A51B}"/>
          </ac:spMkLst>
        </pc:spChg>
        <pc:spChg chg="del">
          <ac:chgData name="Zhang Yifan" userId="c9b86b9a-8bad-4e1d-80e2-8f55c3c19e2c" providerId="ADAL" clId="{9D073D8F-04A5-544F-B130-6B5919B2E78E}" dt="2021-10-19T00:40:49.995" v="44" actId="478"/>
          <ac:spMkLst>
            <pc:docMk/>
            <pc:sldMk cId="95005077" sldId="323"/>
            <ac:spMk id="12" creationId="{7B52E7BC-17ED-364C-AB48-6398310BDACA}"/>
          </ac:spMkLst>
        </pc:spChg>
        <pc:spChg chg="del">
          <ac:chgData name="Zhang Yifan" userId="c9b86b9a-8bad-4e1d-80e2-8f55c3c19e2c" providerId="ADAL" clId="{9D073D8F-04A5-544F-B130-6B5919B2E78E}" dt="2021-10-19T00:40:49.995" v="44" actId="478"/>
          <ac:spMkLst>
            <pc:docMk/>
            <pc:sldMk cId="95005077" sldId="323"/>
            <ac:spMk id="13" creationId="{5295BE6E-9F76-0448-B871-4B099795F515}"/>
          </ac:spMkLst>
        </pc:spChg>
        <pc:spChg chg="del">
          <ac:chgData name="Zhang Yifan" userId="c9b86b9a-8bad-4e1d-80e2-8f55c3c19e2c" providerId="ADAL" clId="{9D073D8F-04A5-544F-B130-6B5919B2E78E}" dt="2021-10-19T00:40:49.995" v="44" actId="478"/>
          <ac:spMkLst>
            <pc:docMk/>
            <pc:sldMk cId="95005077" sldId="323"/>
            <ac:spMk id="14" creationId="{E7091B5E-E475-9649-86EE-095B7AC17483}"/>
          </ac:spMkLst>
        </pc:spChg>
        <pc:spChg chg="del">
          <ac:chgData name="Zhang Yifan" userId="c9b86b9a-8bad-4e1d-80e2-8f55c3c19e2c" providerId="ADAL" clId="{9D073D8F-04A5-544F-B130-6B5919B2E78E}" dt="2021-10-19T00:40:49.995" v="44" actId="478"/>
          <ac:spMkLst>
            <pc:docMk/>
            <pc:sldMk cId="95005077" sldId="323"/>
            <ac:spMk id="15" creationId="{23591507-8A87-8C4F-827D-1973099AF5D5}"/>
          </ac:spMkLst>
        </pc:spChg>
        <pc:spChg chg="del">
          <ac:chgData name="Zhang Yifan" userId="c9b86b9a-8bad-4e1d-80e2-8f55c3c19e2c" providerId="ADAL" clId="{9D073D8F-04A5-544F-B130-6B5919B2E78E}" dt="2021-10-19T00:40:49.995" v="44" actId="478"/>
          <ac:spMkLst>
            <pc:docMk/>
            <pc:sldMk cId="95005077" sldId="323"/>
            <ac:spMk id="16" creationId="{95013E22-3A6B-054B-8512-FF693655E665}"/>
          </ac:spMkLst>
        </pc:spChg>
        <pc:spChg chg="del">
          <ac:chgData name="Zhang Yifan" userId="c9b86b9a-8bad-4e1d-80e2-8f55c3c19e2c" providerId="ADAL" clId="{9D073D8F-04A5-544F-B130-6B5919B2E78E}" dt="2021-10-19T00:40:49.995" v="44" actId="478"/>
          <ac:spMkLst>
            <pc:docMk/>
            <pc:sldMk cId="95005077" sldId="323"/>
            <ac:spMk id="17" creationId="{C8A2A059-A7C2-F844-A8DF-400825E38FBE}"/>
          </ac:spMkLst>
        </pc:spChg>
        <pc:spChg chg="del">
          <ac:chgData name="Zhang Yifan" userId="c9b86b9a-8bad-4e1d-80e2-8f55c3c19e2c" providerId="ADAL" clId="{9D073D8F-04A5-544F-B130-6B5919B2E78E}" dt="2021-10-19T00:40:49.995" v="44" actId="478"/>
          <ac:spMkLst>
            <pc:docMk/>
            <pc:sldMk cId="95005077" sldId="323"/>
            <ac:spMk id="18" creationId="{68724E6F-58B6-6345-B5D6-43E057ABCE3D}"/>
          </ac:spMkLst>
        </pc:spChg>
        <pc:spChg chg="add mod">
          <ac:chgData name="Zhang Yifan" userId="c9b86b9a-8bad-4e1d-80e2-8f55c3c19e2c" providerId="ADAL" clId="{9D073D8F-04A5-544F-B130-6B5919B2E78E}" dt="2021-10-19T00:40:50.559" v="45"/>
          <ac:spMkLst>
            <pc:docMk/>
            <pc:sldMk cId="95005077" sldId="323"/>
            <ac:spMk id="20" creationId="{5B085676-EB05-9449-98E1-89144F3DF446}"/>
          </ac:spMkLst>
        </pc:spChg>
        <pc:spChg chg="add mod">
          <ac:chgData name="Zhang Yifan" userId="c9b86b9a-8bad-4e1d-80e2-8f55c3c19e2c" providerId="ADAL" clId="{9D073D8F-04A5-544F-B130-6B5919B2E78E}" dt="2021-10-19T00:40:50.559" v="45"/>
          <ac:spMkLst>
            <pc:docMk/>
            <pc:sldMk cId="95005077" sldId="323"/>
            <ac:spMk id="23" creationId="{C1327E1A-A248-2844-A3A7-B639FEFA1A09}"/>
          </ac:spMkLst>
        </pc:spChg>
        <pc:spChg chg="add mod">
          <ac:chgData name="Zhang Yifan" userId="c9b86b9a-8bad-4e1d-80e2-8f55c3c19e2c" providerId="ADAL" clId="{9D073D8F-04A5-544F-B130-6B5919B2E78E}" dt="2021-10-19T00:40:50.559" v="45"/>
          <ac:spMkLst>
            <pc:docMk/>
            <pc:sldMk cId="95005077" sldId="323"/>
            <ac:spMk id="24" creationId="{9D954001-03DA-3F4B-989A-3EBBC64F533E}"/>
          </ac:spMkLst>
        </pc:spChg>
        <pc:spChg chg="add mod">
          <ac:chgData name="Zhang Yifan" userId="c9b86b9a-8bad-4e1d-80e2-8f55c3c19e2c" providerId="ADAL" clId="{9D073D8F-04A5-544F-B130-6B5919B2E78E}" dt="2021-10-19T00:40:50.559" v="45"/>
          <ac:spMkLst>
            <pc:docMk/>
            <pc:sldMk cId="95005077" sldId="323"/>
            <ac:spMk id="25" creationId="{923FD1BF-E559-BD40-8740-2AB542872846}"/>
          </ac:spMkLst>
        </pc:spChg>
        <pc:spChg chg="add mod">
          <ac:chgData name="Zhang Yifan" userId="c9b86b9a-8bad-4e1d-80e2-8f55c3c19e2c" providerId="ADAL" clId="{9D073D8F-04A5-544F-B130-6B5919B2E78E}" dt="2021-10-19T00:40:50.559" v="45"/>
          <ac:spMkLst>
            <pc:docMk/>
            <pc:sldMk cId="95005077" sldId="323"/>
            <ac:spMk id="26" creationId="{7A526067-4A7E-234A-A0CE-3F04F0CB3911}"/>
          </ac:spMkLst>
        </pc:spChg>
        <pc:spChg chg="add mod">
          <ac:chgData name="Zhang Yifan" userId="c9b86b9a-8bad-4e1d-80e2-8f55c3c19e2c" providerId="ADAL" clId="{9D073D8F-04A5-544F-B130-6B5919B2E78E}" dt="2021-10-19T00:40:50.559" v="45"/>
          <ac:spMkLst>
            <pc:docMk/>
            <pc:sldMk cId="95005077" sldId="323"/>
            <ac:spMk id="27" creationId="{08D952E1-4514-3A43-98BB-A1275C698FB4}"/>
          </ac:spMkLst>
        </pc:spChg>
        <pc:spChg chg="add mod">
          <ac:chgData name="Zhang Yifan" userId="c9b86b9a-8bad-4e1d-80e2-8f55c3c19e2c" providerId="ADAL" clId="{9D073D8F-04A5-544F-B130-6B5919B2E78E}" dt="2021-10-19T00:40:50.559" v="45"/>
          <ac:spMkLst>
            <pc:docMk/>
            <pc:sldMk cId="95005077" sldId="323"/>
            <ac:spMk id="28" creationId="{50FF7EB7-82DD-064B-A6A9-D945DC207A67}"/>
          </ac:spMkLst>
        </pc:spChg>
        <pc:spChg chg="add mod">
          <ac:chgData name="Zhang Yifan" userId="c9b86b9a-8bad-4e1d-80e2-8f55c3c19e2c" providerId="ADAL" clId="{9D073D8F-04A5-544F-B130-6B5919B2E78E}" dt="2021-10-19T00:40:50.559" v="45"/>
          <ac:spMkLst>
            <pc:docMk/>
            <pc:sldMk cId="95005077" sldId="323"/>
            <ac:spMk id="29" creationId="{EF5B119C-AA36-5948-9F74-F4EB2CCB5544}"/>
          </ac:spMkLst>
        </pc:spChg>
        <pc:spChg chg="add mod">
          <ac:chgData name="Zhang Yifan" userId="c9b86b9a-8bad-4e1d-80e2-8f55c3c19e2c" providerId="ADAL" clId="{9D073D8F-04A5-544F-B130-6B5919B2E78E}" dt="2021-10-19T00:40:50.559" v="45"/>
          <ac:spMkLst>
            <pc:docMk/>
            <pc:sldMk cId="95005077" sldId="323"/>
            <ac:spMk id="30" creationId="{4596303A-4F1A-FD40-861D-EFDFA5773F93}"/>
          </ac:spMkLst>
        </pc:spChg>
        <pc:spChg chg="add mod">
          <ac:chgData name="Zhang Yifan" userId="c9b86b9a-8bad-4e1d-80e2-8f55c3c19e2c" providerId="ADAL" clId="{9D073D8F-04A5-544F-B130-6B5919B2E78E}" dt="2021-10-19T00:40:50.559" v="45"/>
          <ac:spMkLst>
            <pc:docMk/>
            <pc:sldMk cId="95005077" sldId="323"/>
            <ac:spMk id="31" creationId="{85430368-96A8-8F4D-8519-D6DFD26BED01}"/>
          </ac:spMkLst>
        </pc:spChg>
        <pc:spChg chg="add mod">
          <ac:chgData name="Zhang Yifan" userId="c9b86b9a-8bad-4e1d-80e2-8f55c3c19e2c" providerId="ADAL" clId="{9D073D8F-04A5-544F-B130-6B5919B2E78E}" dt="2021-10-19T00:40:50.559" v="45"/>
          <ac:spMkLst>
            <pc:docMk/>
            <pc:sldMk cId="95005077" sldId="323"/>
            <ac:spMk id="32" creationId="{36B86869-57C0-E540-948F-582B871F1616}"/>
          </ac:spMkLst>
        </pc:spChg>
        <pc:spChg chg="add mod">
          <ac:chgData name="Zhang Yifan" userId="c9b86b9a-8bad-4e1d-80e2-8f55c3c19e2c" providerId="ADAL" clId="{9D073D8F-04A5-544F-B130-6B5919B2E78E}" dt="2021-10-19T00:40:50.559" v="45"/>
          <ac:spMkLst>
            <pc:docMk/>
            <pc:sldMk cId="95005077" sldId="323"/>
            <ac:spMk id="33" creationId="{1D8EDF5B-16A4-FD41-8154-06FF5524EBF4}"/>
          </ac:spMkLst>
        </pc:spChg>
        <pc:spChg chg="add mod">
          <ac:chgData name="Zhang Yifan" userId="c9b86b9a-8bad-4e1d-80e2-8f55c3c19e2c" providerId="ADAL" clId="{9D073D8F-04A5-544F-B130-6B5919B2E78E}" dt="2021-10-19T00:40:50.559" v="45"/>
          <ac:spMkLst>
            <pc:docMk/>
            <pc:sldMk cId="95005077" sldId="323"/>
            <ac:spMk id="34" creationId="{338310EA-2CB2-B746-8128-7A5E8B14ADAB}"/>
          </ac:spMkLst>
        </pc:spChg>
        <pc:spChg chg="add mod">
          <ac:chgData name="Zhang Yifan" userId="c9b86b9a-8bad-4e1d-80e2-8f55c3c19e2c" providerId="ADAL" clId="{9D073D8F-04A5-544F-B130-6B5919B2E78E}" dt="2021-10-19T00:40:50.559" v="45"/>
          <ac:spMkLst>
            <pc:docMk/>
            <pc:sldMk cId="95005077" sldId="323"/>
            <ac:spMk id="35" creationId="{24A1332B-5BE9-764F-AA49-0225AAA94D2B}"/>
          </ac:spMkLst>
        </pc:spChg>
        <pc:spChg chg="add mod">
          <ac:chgData name="Zhang Yifan" userId="c9b86b9a-8bad-4e1d-80e2-8f55c3c19e2c" providerId="ADAL" clId="{9D073D8F-04A5-544F-B130-6B5919B2E78E}" dt="2021-10-19T00:40:50.559" v="45"/>
          <ac:spMkLst>
            <pc:docMk/>
            <pc:sldMk cId="95005077" sldId="323"/>
            <ac:spMk id="36" creationId="{6B985261-8DEB-5045-9CA6-E3775971DABA}"/>
          </ac:spMkLst>
        </pc:spChg>
        <pc:grpChg chg="add mod">
          <ac:chgData name="Zhang Yifan" userId="c9b86b9a-8bad-4e1d-80e2-8f55c3c19e2c" providerId="ADAL" clId="{9D073D8F-04A5-544F-B130-6B5919B2E78E}" dt="2021-10-19T00:40:50.559" v="45"/>
          <ac:grpSpMkLst>
            <pc:docMk/>
            <pc:sldMk cId="95005077" sldId="323"/>
            <ac:grpSpMk id="37" creationId="{B33D1824-01B0-CE4A-9CB3-F0E90953A509}"/>
          </ac:grpSpMkLst>
        </pc:grpChg>
        <pc:grpChg chg="add mod">
          <ac:chgData name="Zhang Yifan" userId="c9b86b9a-8bad-4e1d-80e2-8f55c3c19e2c" providerId="ADAL" clId="{9D073D8F-04A5-544F-B130-6B5919B2E78E}" dt="2021-10-19T00:40:50.559" v="45"/>
          <ac:grpSpMkLst>
            <pc:docMk/>
            <pc:sldMk cId="95005077" sldId="323"/>
            <ac:grpSpMk id="42" creationId="{E1B4527C-2D25-1F40-A5D3-4CF31873D145}"/>
          </ac:grpSpMkLst>
        </pc:grpChg>
        <pc:grpChg chg="add mod">
          <ac:chgData name="Zhang Yifan" userId="c9b86b9a-8bad-4e1d-80e2-8f55c3c19e2c" providerId="ADAL" clId="{9D073D8F-04A5-544F-B130-6B5919B2E78E}" dt="2021-10-19T00:40:50.559" v="45"/>
          <ac:grpSpMkLst>
            <pc:docMk/>
            <pc:sldMk cId="95005077" sldId="323"/>
            <ac:grpSpMk id="46" creationId="{360224C2-F90F-AB47-A7C6-C94ECF32A04C}"/>
          </ac:grpSpMkLst>
        </pc:grpChg>
        <pc:grpChg chg="add mod">
          <ac:chgData name="Zhang Yifan" userId="c9b86b9a-8bad-4e1d-80e2-8f55c3c19e2c" providerId="ADAL" clId="{9D073D8F-04A5-544F-B130-6B5919B2E78E}" dt="2021-10-19T00:40:50.559" v="45"/>
          <ac:grpSpMkLst>
            <pc:docMk/>
            <pc:sldMk cId="95005077" sldId="323"/>
            <ac:grpSpMk id="54" creationId="{6A608C39-85A4-2540-BC50-67AEAB089F69}"/>
          </ac:grpSpMkLst>
        </pc:grpChg>
        <pc:grpChg chg="add mod">
          <ac:chgData name="Zhang Yifan" userId="c9b86b9a-8bad-4e1d-80e2-8f55c3c19e2c" providerId="ADAL" clId="{9D073D8F-04A5-544F-B130-6B5919B2E78E}" dt="2021-10-19T00:40:50.559" v="45"/>
          <ac:grpSpMkLst>
            <pc:docMk/>
            <pc:sldMk cId="95005077" sldId="323"/>
            <ac:grpSpMk id="57" creationId="{24CA37C3-44D0-D942-BFF9-25D7D3569648}"/>
          </ac:grpSpMkLst>
        </pc:grpChg>
        <pc:grpChg chg="add mod">
          <ac:chgData name="Zhang Yifan" userId="c9b86b9a-8bad-4e1d-80e2-8f55c3c19e2c" providerId="ADAL" clId="{9D073D8F-04A5-544F-B130-6B5919B2E78E}" dt="2021-10-19T00:40:50.559" v="45"/>
          <ac:grpSpMkLst>
            <pc:docMk/>
            <pc:sldMk cId="95005077" sldId="323"/>
            <ac:grpSpMk id="62" creationId="{5E327401-044D-BA40-BA89-0146ABFFBD54}"/>
          </ac:grpSpMkLst>
        </pc:grpChg>
        <pc:grpChg chg="add mod">
          <ac:chgData name="Zhang Yifan" userId="c9b86b9a-8bad-4e1d-80e2-8f55c3c19e2c" providerId="ADAL" clId="{9D073D8F-04A5-544F-B130-6B5919B2E78E}" dt="2021-10-19T00:40:50.559" v="45"/>
          <ac:grpSpMkLst>
            <pc:docMk/>
            <pc:sldMk cId="95005077" sldId="323"/>
            <ac:grpSpMk id="67" creationId="{9157FC70-4938-654E-9951-9B0A9453B105}"/>
          </ac:grpSpMkLst>
        </pc:grpChg>
        <pc:grpChg chg="add mod">
          <ac:chgData name="Zhang Yifan" userId="c9b86b9a-8bad-4e1d-80e2-8f55c3c19e2c" providerId="ADAL" clId="{9D073D8F-04A5-544F-B130-6B5919B2E78E}" dt="2021-10-19T00:40:50.559" v="45"/>
          <ac:grpSpMkLst>
            <pc:docMk/>
            <pc:sldMk cId="95005077" sldId="323"/>
            <ac:grpSpMk id="72" creationId="{4A69397A-F940-D045-A45C-CE60163B27DF}"/>
          </ac:grpSpMkLst>
        </pc:grpChg>
        <pc:inkChg chg="mod">
          <ac:chgData name="Zhang Yifan" userId="c9b86b9a-8bad-4e1d-80e2-8f55c3c19e2c" providerId="ADAL" clId="{9D073D8F-04A5-544F-B130-6B5919B2E78E}" dt="2021-10-19T00:40:50.559" v="45"/>
          <ac:inkMkLst>
            <pc:docMk/>
            <pc:sldMk cId="95005077" sldId="323"/>
            <ac:inkMk id="38" creationId="{F929B865-FBF4-D440-B331-0A7A3988C57E}"/>
          </ac:inkMkLst>
        </pc:inkChg>
        <pc:inkChg chg="mod">
          <ac:chgData name="Zhang Yifan" userId="c9b86b9a-8bad-4e1d-80e2-8f55c3c19e2c" providerId="ADAL" clId="{9D073D8F-04A5-544F-B130-6B5919B2E78E}" dt="2021-10-19T00:40:50.559" v="45"/>
          <ac:inkMkLst>
            <pc:docMk/>
            <pc:sldMk cId="95005077" sldId="323"/>
            <ac:inkMk id="39" creationId="{66972581-89B4-FB43-B75D-FF6C7FB805A5}"/>
          </ac:inkMkLst>
        </pc:inkChg>
        <pc:inkChg chg="mod">
          <ac:chgData name="Zhang Yifan" userId="c9b86b9a-8bad-4e1d-80e2-8f55c3c19e2c" providerId="ADAL" clId="{9D073D8F-04A5-544F-B130-6B5919B2E78E}" dt="2021-10-19T00:40:50.559" v="45"/>
          <ac:inkMkLst>
            <pc:docMk/>
            <pc:sldMk cId="95005077" sldId="323"/>
            <ac:inkMk id="40" creationId="{68DE8E0E-8787-974C-9C33-1642547F9BEC}"/>
          </ac:inkMkLst>
        </pc:inkChg>
        <pc:inkChg chg="mod">
          <ac:chgData name="Zhang Yifan" userId="c9b86b9a-8bad-4e1d-80e2-8f55c3c19e2c" providerId="ADAL" clId="{9D073D8F-04A5-544F-B130-6B5919B2E78E}" dt="2021-10-19T00:40:50.559" v="45"/>
          <ac:inkMkLst>
            <pc:docMk/>
            <pc:sldMk cId="95005077" sldId="323"/>
            <ac:inkMk id="41" creationId="{A5D90895-0C99-D946-B47D-E0032436D21F}"/>
          </ac:inkMkLst>
        </pc:inkChg>
        <pc:inkChg chg="mod">
          <ac:chgData name="Zhang Yifan" userId="c9b86b9a-8bad-4e1d-80e2-8f55c3c19e2c" providerId="ADAL" clId="{9D073D8F-04A5-544F-B130-6B5919B2E78E}" dt="2021-10-19T00:40:50.559" v="45"/>
          <ac:inkMkLst>
            <pc:docMk/>
            <pc:sldMk cId="95005077" sldId="323"/>
            <ac:inkMk id="43" creationId="{D94EC9EC-21B9-3543-872F-84A81AE2927B}"/>
          </ac:inkMkLst>
        </pc:inkChg>
        <pc:inkChg chg="mod">
          <ac:chgData name="Zhang Yifan" userId="c9b86b9a-8bad-4e1d-80e2-8f55c3c19e2c" providerId="ADAL" clId="{9D073D8F-04A5-544F-B130-6B5919B2E78E}" dt="2021-10-19T00:40:50.559" v="45"/>
          <ac:inkMkLst>
            <pc:docMk/>
            <pc:sldMk cId="95005077" sldId="323"/>
            <ac:inkMk id="44" creationId="{5A5BA083-FCC1-EC4A-8F4C-86868384EA6C}"/>
          </ac:inkMkLst>
        </pc:inkChg>
        <pc:inkChg chg="mod">
          <ac:chgData name="Zhang Yifan" userId="c9b86b9a-8bad-4e1d-80e2-8f55c3c19e2c" providerId="ADAL" clId="{9D073D8F-04A5-544F-B130-6B5919B2E78E}" dt="2021-10-19T00:40:50.559" v="45"/>
          <ac:inkMkLst>
            <pc:docMk/>
            <pc:sldMk cId="95005077" sldId="323"/>
            <ac:inkMk id="45" creationId="{D7E1F03D-E9FA-8C4C-B454-2CFFF7961A84}"/>
          </ac:inkMkLst>
        </pc:inkChg>
        <pc:inkChg chg="mod">
          <ac:chgData name="Zhang Yifan" userId="c9b86b9a-8bad-4e1d-80e2-8f55c3c19e2c" providerId="ADAL" clId="{9D073D8F-04A5-544F-B130-6B5919B2E78E}" dt="2021-10-19T00:40:50.559" v="45"/>
          <ac:inkMkLst>
            <pc:docMk/>
            <pc:sldMk cId="95005077" sldId="323"/>
            <ac:inkMk id="47" creationId="{06F185D3-5D20-E44C-83BC-C4D1824BD861}"/>
          </ac:inkMkLst>
        </pc:inkChg>
        <pc:inkChg chg="mod">
          <ac:chgData name="Zhang Yifan" userId="c9b86b9a-8bad-4e1d-80e2-8f55c3c19e2c" providerId="ADAL" clId="{9D073D8F-04A5-544F-B130-6B5919B2E78E}" dt="2021-10-19T00:40:50.559" v="45"/>
          <ac:inkMkLst>
            <pc:docMk/>
            <pc:sldMk cId="95005077" sldId="323"/>
            <ac:inkMk id="48" creationId="{2A262212-9CA9-064B-8075-4B7A54668F0C}"/>
          </ac:inkMkLst>
        </pc:inkChg>
        <pc:inkChg chg="mod">
          <ac:chgData name="Zhang Yifan" userId="c9b86b9a-8bad-4e1d-80e2-8f55c3c19e2c" providerId="ADAL" clId="{9D073D8F-04A5-544F-B130-6B5919B2E78E}" dt="2021-10-19T00:40:50.559" v="45"/>
          <ac:inkMkLst>
            <pc:docMk/>
            <pc:sldMk cId="95005077" sldId="323"/>
            <ac:inkMk id="49" creationId="{DE450627-2072-5841-8892-DF2777EDEEC8}"/>
          </ac:inkMkLst>
        </pc:inkChg>
        <pc:inkChg chg="mod">
          <ac:chgData name="Zhang Yifan" userId="c9b86b9a-8bad-4e1d-80e2-8f55c3c19e2c" providerId="ADAL" clId="{9D073D8F-04A5-544F-B130-6B5919B2E78E}" dt="2021-10-19T00:40:50.559" v="45"/>
          <ac:inkMkLst>
            <pc:docMk/>
            <pc:sldMk cId="95005077" sldId="323"/>
            <ac:inkMk id="50" creationId="{BC73DC85-2F2E-EB42-AEC9-3A4249E7F1AF}"/>
          </ac:inkMkLst>
        </pc:inkChg>
        <pc:inkChg chg="mod">
          <ac:chgData name="Zhang Yifan" userId="c9b86b9a-8bad-4e1d-80e2-8f55c3c19e2c" providerId="ADAL" clId="{9D073D8F-04A5-544F-B130-6B5919B2E78E}" dt="2021-10-19T00:40:50.559" v="45"/>
          <ac:inkMkLst>
            <pc:docMk/>
            <pc:sldMk cId="95005077" sldId="323"/>
            <ac:inkMk id="51" creationId="{21860600-FF8B-AF47-9B76-989FDB7FEEBC}"/>
          </ac:inkMkLst>
        </pc:inkChg>
        <pc:inkChg chg="mod">
          <ac:chgData name="Zhang Yifan" userId="c9b86b9a-8bad-4e1d-80e2-8f55c3c19e2c" providerId="ADAL" clId="{9D073D8F-04A5-544F-B130-6B5919B2E78E}" dt="2021-10-19T00:40:50.559" v="45"/>
          <ac:inkMkLst>
            <pc:docMk/>
            <pc:sldMk cId="95005077" sldId="323"/>
            <ac:inkMk id="52" creationId="{DE3ADA5A-FD9C-7F4C-98D7-2835BF79DE6F}"/>
          </ac:inkMkLst>
        </pc:inkChg>
        <pc:inkChg chg="mod">
          <ac:chgData name="Zhang Yifan" userId="c9b86b9a-8bad-4e1d-80e2-8f55c3c19e2c" providerId="ADAL" clId="{9D073D8F-04A5-544F-B130-6B5919B2E78E}" dt="2021-10-19T00:40:50.559" v="45"/>
          <ac:inkMkLst>
            <pc:docMk/>
            <pc:sldMk cId="95005077" sldId="323"/>
            <ac:inkMk id="53" creationId="{635EB076-93AB-5544-98F4-3BD9534AEDA4}"/>
          </ac:inkMkLst>
        </pc:inkChg>
        <pc:inkChg chg="mod">
          <ac:chgData name="Zhang Yifan" userId="c9b86b9a-8bad-4e1d-80e2-8f55c3c19e2c" providerId="ADAL" clId="{9D073D8F-04A5-544F-B130-6B5919B2E78E}" dt="2021-10-19T00:40:50.559" v="45"/>
          <ac:inkMkLst>
            <pc:docMk/>
            <pc:sldMk cId="95005077" sldId="323"/>
            <ac:inkMk id="55" creationId="{94A37EA3-CAB8-3F42-9421-B847F60E1D5A}"/>
          </ac:inkMkLst>
        </pc:inkChg>
        <pc:inkChg chg="mod">
          <ac:chgData name="Zhang Yifan" userId="c9b86b9a-8bad-4e1d-80e2-8f55c3c19e2c" providerId="ADAL" clId="{9D073D8F-04A5-544F-B130-6B5919B2E78E}" dt="2021-10-19T00:40:50.559" v="45"/>
          <ac:inkMkLst>
            <pc:docMk/>
            <pc:sldMk cId="95005077" sldId="323"/>
            <ac:inkMk id="56" creationId="{95F29B1B-21D5-1644-B7D2-AA4001554547}"/>
          </ac:inkMkLst>
        </pc:inkChg>
        <pc:inkChg chg="mod">
          <ac:chgData name="Zhang Yifan" userId="c9b86b9a-8bad-4e1d-80e2-8f55c3c19e2c" providerId="ADAL" clId="{9D073D8F-04A5-544F-B130-6B5919B2E78E}" dt="2021-10-19T00:40:50.559" v="45"/>
          <ac:inkMkLst>
            <pc:docMk/>
            <pc:sldMk cId="95005077" sldId="323"/>
            <ac:inkMk id="58" creationId="{159EE378-1F19-3341-900F-DA125B699CB6}"/>
          </ac:inkMkLst>
        </pc:inkChg>
        <pc:inkChg chg="mod">
          <ac:chgData name="Zhang Yifan" userId="c9b86b9a-8bad-4e1d-80e2-8f55c3c19e2c" providerId="ADAL" clId="{9D073D8F-04A5-544F-B130-6B5919B2E78E}" dt="2021-10-19T00:40:50.559" v="45"/>
          <ac:inkMkLst>
            <pc:docMk/>
            <pc:sldMk cId="95005077" sldId="323"/>
            <ac:inkMk id="59" creationId="{2F8AFC82-736B-CD43-94A2-9988E64D4F29}"/>
          </ac:inkMkLst>
        </pc:inkChg>
        <pc:inkChg chg="mod">
          <ac:chgData name="Zhang Yifan" userId="c9b86b9a-8bad-4e1d-80e2-8f55c3c19e2c" providerId="ADAL" clId="{9D073D8F-04A5-544F-B130-6B5919B2E78E}" dt="2021-10-19T00:40:50.559" v="45"/>
          <ac:inkMkLst>
            <pc:docMk/>
            <pc:sldMk cId="95005077" sldId="323"/>
            <ac:inkMk id="60" creationId="{188F79D9-A2A8-F440-8409-42B3D0B05B72}"/>
          </ac:inkMkLst>
        </pc:inkChg>
        <pc:inkChg chg="mod">
          <ac:chgData name="Zhang Yifan" userId="c9b86b9a-8bad-4e1d-80e2-8f55c3c19e2c" providerId="ADAL" clId="{9D073D8F-04A5-544F-B130-6B5919B2E78E}" dt="2021-10-19T00:40:50.559" v="45"/>
          <ac:inkMkLst>
            <pc:docMk/>
            <pc:sldMk cId="95005077" sldId="323"/>
            <ac:inkMk id="61" creationId="{709B47AD-9B47-7A4E-8B37-22D19AE84880}"/>
          </ac:inkMkLst>
        </pc:inkChg>
        <pc:inkChg chg="mod">
          <ac:chgData name="Zhang Yifan" userId="c9b86b9a-8bad-4e1d-80e2-8f55c3c19e2c" providerId="ADAL" clId="{9D073D8F-04A5-544F-B130-6B5919B2E78E}" dt="2021-10-19T00:40:50.559" v="45"/>
          <ac:inkMkLst>
            <pc:docMk/>
            <pc:sldMk cId="95005077" sldId="323"/>
            <ac:inkMk id="63" creationId="{921E53D1-D297-F14B-B71E-A994BB60CF71}"/>
          </ac:inkMkLst>
        </pc:inkChg>
        <pc:inkChg chg="mod">
          <ac:chgData name="Zhang Yifan" userId="c9b86b9a-8bad-4e1d-80e2-8f55c3c19e2c" providerId="ADAL" clId="{9D073D8F-04A5-544F-B130-6B5919B2E78E}" dt="2021-10-19T00:40:50.559" v="45"/>
          <ac:inkMkLst>
            <pc:docMk/>
            <pc:sldMk cId="95005077" sldId="323"/>
            <ac:inkMk id="64" creationId="{69AFE216-803C-5446-BD74-D0147DB94F98}"/>
          </ac:inkMkLst>
        </pc:inkChg>
        <pc:inkChg chg="mod">
          <ac:chgData name="Zhang Yifan" userId="c9b86b9a-8bad-4e1d-80e2-8f55c3c19e2c" providerId="ADAL" clId="{9D073D8F-04A5-544F-B130-6B5919B2E78E}" dt="2021-10-19T00:40:50.559" v="45"/>
          <ac:inkMkLst>
            <pc:docMk/>
            <pc:sldMk cId="95005077" sldId="323"/>
            <ac:inkMk id="65" creationId="{CA95D99E-B7B2-6448-BAE8-43A9054079CD}"/>
          </ac:inkMkLst>
        </pc:inkChg>
        <pc:inkChg chg="mod">
          <ac:chgData name="Zhang Yifan" userId="c9b86b9a-8bad-4e1d-80e2-8f55c3c19e2c" providerId="ADAL" clId="{9D073D8F-04A5-544F-B130-6B5919B2E78E}" dt="2021-10-19T00:40:50.559" v="45"/>
          <ac:inkMkLst>
            <pc:docMk/>
            <pc:sldMk cId="95005077" sldId="323"/>
            <ac:inkMk id="66" creationId="{6F9987CA-5BE6-2B49-B3B3-0A3D3995989B}"/>
          </ac:inkMkLst>
        </pc:inkChg>
        <pc:inkChg chg="mod">
          <ac:chgData name="Zhang Yifan" userId="c9b86b9a-8bad-4e1d-80e2-8f55c3c19e2c" providerId="ADAL" clId="{9D073D8F-04A5-544F-B130-6B5919B2E78E}" dt="2021-10-19T00:40:50.559" v="45"/>
          <ac:inkMkLst>
            <pc:docMk/>
            <pc:sldMk cId="95005077" sldId="323"/>
            <ac:inkMk id="68" creationId="{B1C659C7-805C-D54F-8E3E-3B47CE563B9C}"/>
          </ac:inkMkLst>
        </pc:inkChg>
        <pc:inkChg chg="mod">
          <ac:chgData name="Zhang Yifan" userId="c9b86b9a-8bad-4e1d-80e2-8f55c3c19e2c" providerId="ADAL" clId="{9D073D8F-04A5-544F-B130-6B5919B2E78E}" dt="2021-10-19T00:40:50.559" v="45"/>
          <ac:inkMkLst>
            <pc:docMk/>
            <pc:sldMk cId="95005077" sldId="323"/>
            <ac:inkMk id="69" creationId="{54D9560C-C250-B146-99FC-523C77C0737E}"/>
          </ac:inkMkLst>
        </pc:inkChg>
        <pc:inkChg chg="mod">
          <ac:chgData name="Zhang Yifan" userId="c9b86b9a-8bad-4e1d-80e2-8f55c3c19e2c" providerId="ADAL" clId="{9D073D8F-04A5-544F-B130-6B5919B2E78E}" dt="2021-10-19T00:40:50.559" v="45"/>
          <ac:inkMkLst>
            <pc:docMk/>
            <pc:sldMk cId="95005077" sldId="323"/>
            <ac:inkMk id="70" creationId="{9FFF3822-02A4-994E-881F-BB864151B863}"/>
          </ac:inkMkLst>
        </pc:inkChg>
        <pc:inkChg chg="mod">
          <ac:chgData name="Zhang Yifan" userId="c9b86b9a-8bad-4e1d-80e2-8f55c3c19e2c" providerId="ADAL" clId="{9D073D8F-04A5-544F-B130-6B5919B2E78E}" dt="2021-10-19T00:40:50.559" v="45"/>
          <ac:inkMkLst>
            <pc:docMk/>
            <pc:sldMk cId="95005077" sldId="323"/>
            <ac:inkMk id="71" creationId="{881FD1FE-D020-A143-906D-75A3DE75A92B}"/>
          </ac:inkMkLst>
        </pc:inkChg>
        <pc:inkChg chg="mod">
          <ac:chgData name="Zhang Yifan" userId="c9b86b9a-8bad-4e1d-80e2-8f55c3c19e2c" providerId="ADAL" clId="{9D073D8F-04A5-544F-B130-6B5919B2E78E}" dt="2021-10-19T00:40:50.559" v="45"/>
          <ac:inkMkLst>
            <pc:docMk/>
            <pc:sldMk cId="95005077" sldId="323"/>
            <ac:inkMk id="73" creationId="{AA57D462-C7B0-2E4C-92C4-B134C2188EFB}"/>
          </ac:inkMkLst>
        </pc:inkChg>
        <pc:inkChg chg="mod">
          <ac:chgData name="Zhang Yifan" userId="c9b86b9a-8bad-4e1d-80e2-8f55c3c19e2c" providerId="ADAL" clId="{9D073D8F-04A5-544F-B130-6B5919B2E78E}" dt="2021-10-19T00:40:50.559" v="45"/>
          <ac:inkMkLst>
            <pc:docMk/>
            <pc:sldMk cId="95005077" sldId="323"/>
            <ac:inkMk id="74" creationId="{14446176-F966-384C-A3EE-CFA4CF0E9375}"/>
          </ac:inkMkLst>
        </pc:inkChg>
        <pc:inkChg chg="mod">
          <ac:chgData name="Zhang Yifan" userId="c9b86b9a-8bad-4e1d-80e2-8f55c3c19e2c" providerId="ADAL" clId="{9D073D8F-04A5-544F-B130-6B5919B2E78E}" dt="2021-10-19T00:40:50.559" v="45"/>
          <ac:inkMkLst>
            <pc:docMk/>
            <pc:sldMk cId="95005077" sldId="323"/>
            <ac:inkMk id="75" creationId="{8B1E635F-93FB-4D4D-B805-9D58EDC12C8A}"/>
          </ac:inkMkLst>
        </pc:inkChg>
        <pc:inkChg chg="mod">
          <ac:chgData name="Zhang Yifan" userId="c9b86b9a-8bad-4e1d-80e2-8f55c3c19e2c" providerId="ADAL" clId="{9D073D8F-04A5-544F-B130-6B5919B2E78E}" dt="2021-10-19T00:40:50.559" v="45"/>
          <ac:inkMkLst>
            <pc:docMk/>
            <pc:sldMk cId="95005077" sldId="323"/>
            <ac:inkMk id="76" creationId="{A56369D3-E9FF-C949-B291-D4D61081F7FF}"/>
          </ac:inkMkLst>
        </pc:inkChg>
      </pc:sldChg>
      <pc:sldChg chg="addSp delSp modSp mod">
        <pc:chgData name="Zhang Yifan" userId="c9b86b9a-8bad-4e1d-80e2-8f55c3c19e2c" providerId="ADAL" clId="{9D073D8F-04A5-544F-B130-6B5919B2E78E}" dt="2021-10-19T00:42:45.065" v="56" actId="1076"/>
        <pc:sldMkLst>
          <pc:docMk/>
          <pc:sldMk cId="817719775" sldId="325"/>
        </pc:sldMkLst>
        <pc:spChg chg="del">
          <ac:chgData name="Zhang Yifan" userId="c9b86b9a-8bad-4e1d-80e2-8f55c3c19e2c" providerId="ADAL" clId="{9D073D8F-04A5-544F-B130-6B5919B2E78E}" dt="2021-10-19T00:42:41.249" v="54" actId="478"/>
          <ac:spMkLst>
            <pc:docMk/>
            <pc:sldMk cId="817719775" sldId="325"/>
            <ac:spMk id="20" creationId="{03A91E8F-2409-8B4B-8B76-29E02A71BA72}"/>
          </ac:spMkLst>
        </pc:spChg>
        <pc:spChg chg="del">
          <ac:chgData name="Zhang Yifan" userId="c9b86b9a-8bad-4e1d-80e2-8f55c3c19e2c" providerId="ADAL" clId="{9D073D8F-04A5-544F-B130-6B5919B2E78E}" dt="2021-10-19T00:42:41.249" v="54" actId="478"/>
          <ac:spMkLst>
            <pc:docMk/>
            <pc:sldMk cId="817719775" sldId="325"/>
            <ac:spMk id="21" creationId="{BC88F06A-BDE2-8547-AF25-D8D2EF3DF855}"/>
          </ac:spMkLst>
        </pc:spChg>
        <pc:spChg chg="del">
          <ac:chgData name="Zhang Yifan" userId="c9b86b9a-8bad-4e1d-80e2-8f55c3c19e2c" providerId="ADAL" clId="{9D073D8F-04A5-544F-B130-6B5919B2E78E}" dt="2021-10-19T00:42:41.249" v="54" actId="478"/>
          <ac:spMkLst>
            <pc:docMk/>
            <pc:sldMk cId="817719775" sldId="325"/>
            <ac:spMk id="22" creationId="{4AF2ED61-0C89-9E43-8695-C8783121A1F7}"/>
          </ac:spMkLst>
        </pc:spChg>
        <pc:spChg chg="del">
          <ac:chgData name="Zhang Yifan" userId="c9b86b9a-8bad-4e1d-80e2-8f55c3c19e2c" providerId="ADAL" clId="{9D073D8F-04A5-544F-B130-6B5919B2E78E}" dt="2021-10-19T00:42:41.249" v="54" actId="478"/>
          <ac:spMkLst>
            <pc:docMk/>
            <pc:sldMk cId="817719775" sldId="325"/>
            <ac:spMk id="23" creationId="{6AAAAD4F-D955-8F4E-8EA0-4FB87F55AD4D}"/>
          </ac:spMkLst>
        </pc:spChg>
        <pc:spChg chg="del">
          <ac:chgData name="Zhang Yifan" userId="c9b86b9a-8bad-4e1d-80e2-8f55c3c19e2c" providerId="ADAL" clId="{9D073D8F-04A5-544F-B130-6B5919B2E78E}" dt="2021-10-19T00:42:41.249" v="54" actId="478"/>
          <ac:spMkLst>
            <pc:docMk/>
            <pc:sldMk cId="817719775" sldId="325"/>
            <ac:spMk id="24" creationId="{8E8109AE-A34A-FB49-A900-B36E989EBC84}"/>
          </ac:spMkLst>
        </pc:spChg>
        <pc:spChg chg="del">
          <ac:chgData name="Zhang Yifan" userId="c9b86b9a-8bad-4e1d-80e2-8f55c3c19e2c" providerId="ADAL" clId="{9D073D8F-04A5-544F-B130-6B5919B2E78E}" dt="2021-10-19T00:42:41.249" v="54" actId="478"/>
          <ac:spMkLst>
            <pc:docMk/>
            <pc:sldMk cId="817719775" sldId="325"/>
            <ac:spMk id="25" creationId="{04697E20-A232-E248-9121-CDCEC425FA8E}"/>
          </ac:spMkLst>
        </pc:spChg>
        <pc:spChg chg="del">
          <ac:chgData name="Zhang Yifan" userId="c9b86b9a-8bad-4e1d-80e2-8f55c3c19e2c" providerId="ADAL" clId="{9D073D8F-04A5-544F-B130-6B5919B2E78E}" dt="2021-10-19T00:42:41.249" v="54" actId="478"/>
          <ac:spMkLst>
            <pc:docMk/>
            <pc:sldMk cId="817719775" sldId="325"/>
            <ac:spMk id="26" creationId="{2F218535-9382-2743-8862-AA40A10964DF}"/>
          </ac:spMkLst>
        </pc:spChg>
        <pc:spChg chg="del">
          <ac:chgData name="Zhang Yifan" userId="c9b86b9a-8bad-4e1d-80e2-8f55c3c19e2c" providerId="ADAL" clId="{9D073D8F-04A5-544F-B130-6B5919B2E78E}" dt="2021-10-19T00:42:41.249" v="54" actId="478"/>
          <ac:spMkLst>
            <pc:docMk/>
            <pc:sldMk cId="817719775" sldId="325"/>
            <ac:spMk id="27" creationId="{52C22D62-C648-B44B-9800-5005EEB147F3}"/>
          </ac:spMkLst>
        </pc:spChg>
        <pc:spChg chg="del">
          <ac:chgData name="Zhang Yifan" userId="c9b86b9a-8bad-4e1d-80e2-8f55c3c19e2c" providerId="ADAL" clId="{9D073D8F-04A5-544F-B130-6B5919B2E78E}" dt="2021-10-19T00:42:41.249" v="54" actId="478"/>
          <ac:spMkLst>
            <pc:docMk/>
            <pc:sldMk cId="817719775" sldId="325"/>
            <ac:spMk id="28" creationId="{4702CD9A-702D-DB43-8ACF-4BBA9BEB6E2A}"/>
          </ac:spMkLst>
        </pc:spChg>
        <pc:spChg chg="del">
          <ac:chgData name="Zhang Yifan" userId="c9b86b9a-8bad-4e1d-80e2-8f55c3c19e2c" providerId="ADAL" clId="{9D073D8F-04A5-544F-B130-6B5919B2E78E}" dt="2021-10-19T00:42:41.249" v="54" actId="478"/>
          <ac:spMkLst>
            <pc:docMk/>
            <pc:sldMk cId="817719775" sldId="325"/>
            <ac:spMk id="29" creationId="{0D98DCC9-41E1-CA4B-9BE7-000F9E744374}"/>
          </ac:spMkLst>
        </pc:spChg>
        <pc:spChg chg="del">
          <ac:chgData name="Zhang Yifan" userId="c9b86b9a-8bad-4e1d-80e2-8f55c3c19e2c" providerId="ADAL" clId="{9D073D8F-04A5-544F-B130-6B5919B2E78E}" dt="2021-10-19T00:42:41.249" v="54" actId="478"/>
          <ac:spMkLst>
            <pc:docMk/>
            <pc:sldMk cId="817719775" sldId="325"/>
            <ac:spMk id="30" creationId="{CD8CEBC1-1636-F444-AAAB-A4ACAB721036}"/>
          </ac:spMkLst>
        </pc:spChg>
        <pc:spChg chg="del">
          <ac:chgData name="Zhang Yifan" userId="c9b86b9a-8bad-4e1d-80e2-8f55c3c19e2c" providerId="ADAL" clId="{9D073D8F-04A5-544F-B130-6B5919B2E78E}" dt="2021-10-19T00:42:41.249" v="54" actId="478"/>
          <ac:spMkLst>
            <pc:docMk/>
            <pc:sldMk cId="817719775" sldId="325"/>
            <ac:spMk id="31" creationId="{9B23784B-1F18-7F4B-AD02-CD92A9D3A650}"/>
          </ac:spMkLst>
        </pc:spChg>
        <pc:spChg chg="del">
          <ac:chgData name="Zhang Yifan" userId="c9b86b9a-8bad-4e1d-80e2-8f55c3c19e2c" providerId="ADAL" clId="{9D073D8F-04A5-544F-B130-6B5919B2E78E}" dt="2021-10-19T00:42:41.249" v="54" actId="478"/>
          <ac:spMkLst>
            <pc:docMk/>
            <pc:sldMk cId="817719775" sldId="325"/>
            <ac:spMk id="32" creationId="{8E6676D0-7751-BE42-A492-5674F6D8B71F}"/>
          </ac:spMkLst>
        </pc:spChg>
        <pc:spChg chg="del">
          <ac:chgData name="Zhang Yifan" userId="c9b86b9a-8bad-4e1d-80e2-8f55c3c19e2c" providerId="ADAL" clId="{9D073D8F-04A5-544F-B130-6B5919B2E78E}" dt="2021-10-19T00:42:41.249" v="54" actId="478"/>
          <ac:spMkLst>
            <pc:docMk/>
            <pc:sldMk cId="817719775" sldId="325"/>
            <ac:spMk id="33" creationId="{A039C9D5-B5AA-9E47-B5BF-E7014039FB92}"/>
          </ac:spMkLst>
        </pc:spChg>
        <pc:spChg chg="del">
          <ac:chgData name="Zhang Yifan" userId="c9b86b9a-8bad-4e1d-80e2-8f55c3c19e2c" providerId="ADAL" clId="{9D073D8F-04A5-544F-B130-6B5919B2E78E}" dt="2021-10-19T00:42:41.249" v="54" actId="478"/>
          <ac:spMkLst>
            <pc:docMk/>
            <pc:sldMk cId="817719775" sldId="325"/>
            <ac:spMk id="34" creationId="{F3292EC2-C769-BE48-B8D7-8C6D7415724A}"/>
          </ac:spMkLst>
        </pc:spChg>
        <pc:spChg chg="del">
          <ac:chgData name="Zhang Yifan" userId="c9b86b9a-8bad-4e1d-80e2-8f55c3c19e2c" providerId="ADAL" clId="{9D073D8F-04A5-544F-B130-6B5919B2E78E}" dt="2021-10-19T00:41:54.287" v="47" actId="478"/>
          <ac:spMkLst>
            <pc:docMk/>
            <pc:sldMk cId="817719775" sldId="325"/>
            <ac:spMk id="37" creationId="{B59A882D-3946-3C48-8C9A-C6F8707A315A}"/>
          </ac:spMkLst>
        </pc:spChg>
        <pc:spChg chg="add mod">
          <ac:chgData name="Zhang Yifan" userId="c9b86b9a-8bad-4e1d-80e2-8f55c3c19e2c" providerId="ADAL" clId="{9D073D8F-04A5-544F-B130-6B5919B2E78E}" dt="2021-10-19T00:42:45.065" v="56" actId="1076"/>
          <ac:spMkLst>
            <pc:docMk/>
            <pc:sldMk cId="817719775" sldId="325"/>
            <ac:spMk id="38" creationId="{FF7F4012-E923-A243-8EEC-F32A0C6DAE5D}"/>
          </ac:spMkLst>
        </pc:spChg>
        <pc:spChg chg="add mod">
          <ac:chgData name="Zhang Yifan" userId="c9b86b9a-8bad-4e1d-80e2-8f55c3c19e2c" providerId="ADAL" clId="{9D073D8F-04A5-544F-B130-6B5919B2E78E}" dt="2021-10-19T00:42:45.065" v="56" actId="1076"/>
          <ac:spMkLst>
            <pc:docMk/>
            <pc:sldMk cId="817719775" sldId="325"/>
            <ac:spMk id="39" creationId="{9D07F653-E069-DA48-B759-F44043E0560F}"/>
          </ac:spMkLst>
        </pc:spChg>
        <pc:spChg chg="add mod">
          <ac:chgData name="Zhang Yifan" userId="c9b86b9a-8bad-4e1d-80e2-8f55c3c19e2c" providerId="ADAL" clId="{9D073D8F-04A5-544F-B130-6B5919B2E78E}" dt="2021-10-19T00:42:45.065" v="56" actId="1076"/>
          <ac:spMkLst>
            <pc:docMk/>
            <pc:sldMk cId="817719775" sldId="325"/>
            <ac:spMk id="40" creationId="{24A937AF-36C0-DF4E-A5ED-3313589AFB24}"/>
          </ac:spMkLst>
        </pc:spChg>
        <pc:spChg chg="add mod">
          <ac:chgData name="Zhang Yifan" userId="c9b86b9a-8bad-4e1d-80e2-8f55c3c19e2c" providerId="ADAL" clId="{9D073D8F-04A5-544F-B130-6B5919B2E78E}" dt="2021-10-19T00:42:45.065" v="56" actId="1076"/>
          <ac:spMkLst>
            <pc:docMk/>
            <pc:sldMk cId="817719775" sldId="325"/>
            <ac:spMk id="41" creationId="{96B00506-E35C-9946-BE78-E74E85FAD953}"/>
          </ac:spMkLst>
        </pc:spChg>
        <pc:spChg chg="add mod">
          <ac:chgData name="Zhang Yifan" userId="c9b86b9a-8bad-4e1d-80e2-8f55c3c19e2c" providerId="ADAL" clId="{9D073D8F-04A5-544F-B130-6B5919B2E78E}" dt="2021-10-19T00:42:45.065" v="56" actId="1076"/>
          <ac:spMkLst>
            <pc:docMk/>
            <pc:sldMk cId="817719775" sldId="325"/>
            <ac:spMk id="42" creationId="{4D37DE04-9E4C-804D-85A8-5EF37B05616A}"/>
          </ac:spMkLst>
        </pc:spChg>
        <pc:spChg chg="add mod">
          <ac:chgData name="Zhang Yifan" userId="c9b86b9a-8bad-4e1d-80e2-8f55c3c19e2c" providerId="ADAL" clId="{9D073D8F-04A5-544F-B130-6B5919B2E78E}" dt="2021-10-19T00:42:45.065" v="56" actId="1076"/>
          <ac:spMkLst>
            <pc:docMk/>
            <pc:sldMk cId="817719775" sldId="325"/>
            <ac:spMk id="43" creationId="{A958AF22-D8B2-E04D-B9D8-9DB99E059680}"/>
          </ac:spMkLst>
        </pc:spChg>
        <pc:spChg chg="add mod">
          <ac:chgData name="Zhang Yifan" userId="c9b86b9a-8bad-4e1d-80e2-8f55c3c19e2c" providerId="ADAL" clId="{9D073D8F-04A5-544F-B130-6B5919B2E78E}" dt="2021-10-19T00:42:45.065" v="56" actId="1076"/>
          <ac:spMkLst>
            <pc:docMk/>
            <pc:sldMk cId="817719775" sldId="325"/>
            <ac:spMk id="44" creationId="{F5D803C1-8C3A-3A43-84C5-7169F0139C8F}"/>
          </ac:spMkLst>
        </pc:spChg>
        <pc:spChg chg="add mod">
          <ac:chgData name="Zhang Yifan" userId="c9b86b9a-8bad-4e1d-80e2-8f55c3c19e2c" providerId="ADAL" clId="{9D073D8F-04A5-544F-B130-6B5919B2E78E}" dt="2021-10-19T00:42:45.065" v="56" actId="1076"/>
          <ac:spMkLst>
            <pc:docMk/>
            <pc:sldMk cId="817719775" sldId="325"/>
            <ac:spMk id="45" creationId="{05A96E6B-6069-B24D-9566-9124A6274BC2}"/>
          </ac:spMkLst>
        </pc:spChg>
        <pc:spChg chg="add mod">
          <ac:chgData name="Zhang Yifan" userId="c9b86b9a-8bad-4e1d-80e2-8f55c3c19e2c" providerId="ADAL" clId="{9D073D8F-04A5-544F-B130-6B5919B2E78E}" dt="2021-10-19T00:42:45.065" v="56" actId="1076"/>
          <ac:spMkLst>
            <pc:docMk/>
            <pc:sldMk cId="817719775" sldId="325"/>
            <ac:spMk id="46" creationId="{1DB93D51-8B84-B24E-9506-3368961BB872}"/>
          </ac:spMkLst>
        </pc:spChg>
        <pc:spChg chg="add mod">
          <ac:chgData name="Zhang Yifan" userId="c9b86b9a-8bad-4e1d-80e2-8f55c3c19e2c" providerId="ADAL" clId="{9D073D8F-04A5-544F-B130-6B5919B2E78E}" dt="2021-10-19T00:42:45.065" v="56" actId="1076"/>
          <ac:spMkLst>
            <pc:docMk/>
            <pc:sldMk cId="817719775" sldId="325"/>
            <ac:spMk id="47" creationId="{9DDE26A7-0DC6-0F4B-AB1D-6464DBF01719}"/>
          </ac:spMkLst>
        </pc:spChg>
        <pc:spChg chg="add mod">
          <ac:chgData name="Zhang Yifan" userId="c9b86b9a-8bad-4e1d-80e2-8f55c3c19e2c" providerId="ADAL" clId="{9D073D8F-04A5-544F-B130-6B5919B2E78E}" dt="2021-10-19T00:42:45.065" v="56" actId="1076"/>
          <ac:spMkLst>
            <pc:docMk/>
            <pc:sldMk cId="817719775" sldId="325"/>
            <ac:spMk id="48" creationId="{EF8AC420-9BEB-3940-9143-55E3EEBA6DC5}"/>
          </ac:spMkLst>
        </pc:spChg>
        <pc:spChg chg="add mod">
          <ac:chgData name="Zhang Yifan" userId="c9b86b9a-8bad-4e1d-80e2-8f55c3c19e2c" providerId="ADAL" clId="{9D073D8F-04A5-544F-B130-6B5919B2E78E}" dt="2021-10-19T00:42:45.065" v="56" actId="1076"/>
          <ac:spMkLst>
            <pc:docMk/>
            <pc:sldMk cId="817719775" sldId="325"/>
            <ac:spMk id="49" creationId="{0FCAAD81-1DF2-944B-9D32-E45F366E6214}"/>
          </ac:spMkLst>
        </pc:spChg>
        <pc:spChg chg="add mod">
          <ac:chgData name="Zhang Yifan" userId="c9b86b9a-8bad-4e1d-80e2-8f55c3c19e2c" providerId="ADAL" clId="{9D073D8F-04A5-544F-B130-6B5919B2E78E}" dt="2021-10-19T00:42:45.065" v="56" actId="1076"/>
          <ac:spMkLst>
            <pc:docMk/>
            <pc:sldMk cId="817719775" sldId="325"/>
            <ac:spMk id="50" creationId="{B43DBC2B-9131-7E4E-A4B7-1F7A24E2F5A1}"/>
          </ac:spMkLst>
        </pc:spChg>
        <pc:spChg chg="add mod">
          <ac:chgData name="Zhang Yifan" userId="c9b86b9a-8bad-4e1d-80e2-8f55c3c19e2c" providerId="ADAL" clId="{9D073D8F-04A5-544F-B130-6B5919B2E78E}" dt="2021-10-19T00:42:45.065" v="56" actId="1076"/>
          <ac:spMkLst>
            <pc:docMk/>
            <pc:sldMk cId="817719775" sldId="325"/>
            <ac:spMk id="51" creationId="{CE2BA427-BBCB-0C4A-BD8D-F4204A254B1C}"/>
          </ac:spMkLst>
        </pc:spChg>
        <pc:spChg chg="add mod">
          <ac:chgData name="Zhang Yifan" userId="c9b86b9a-8bad-4e1d-80e2-8f55c3c19e2c" providerId="ADAL" clId="{9D073D8F-04A5-544F-B130-6B5919B2E78E}" dt="2021-10-19T00:42:45.065" v="56" actId="1076"/>
          <ac:spMkLst>
            <pc:docMk/>
            <pc:sldMk cId="817719775" sldId="325"/>
            <ac:spMk id="52" creationId="{0047A73F-B004-EE4E-AE67-873B47F7ECDF}"/>
          </ac:spMkLst>
        </pc:spChg>
        <pc:grpChg chg="add mod">
          <ac:chgData name="Zhang Yifan" userId="c9b86b9a-8bad-4e1d-80e2-8f55c3c19e2c" providerId="ADAL" clId="{9D073D8F-04A5-544F-B130-6B5919B2E78E}" dt="2021-10-19T00:42:45.065" v="56" actId="1076"/>
          <ac:grpSpMkLst>
            <pc:docMk/>
            <pc:sldMk cId="817719775" sldId="325"/>
            <ac:grpSpMk id="53" creationId="{A1BD2A6A-D42B-DA47-B828-8249A42AB4CD}"/>
          </ac:grpSpMkLst>
        </pc:grpChg>
        <pc:grpChg chg="add mod">
          <ac:chgData name="Zhang Yifan" userId="c9b86b9a-8bad-4e1d-80e2-8f55c3c19e2c" providerId="ADAL" clId="{9D073D8F-04A5-544F-B130-6B5919B2E78E}" dt="2021-10-19T00:42:45.065" v="56" actId="1076"/>
          <ac:grpSpMkLst>
            <pc:docMk/>
            <pc:sldMk cId="817719775" sldId="325"/>
            <ac:grpSpMk id="58" creationId="{0238C5B5-6DE5-474B-A09D-DB40140621C6}"/>
          </ac:grpSpMkLst>
        </pc:grpChg>
        <pc:grpChg chg="add mod">
          <ac:chgData name="Zhang Yifan" userId="c9b86b9a-8bad-4e1d-80e2-8f55c3c19e2c" providerId="ADAL" clId="{9D073D8F-04A5-544F-B130-6B5919B2E78E}" dt="2021-10-19T00:42:45.065" v="56" actId="1076"/>
          <ac:grpSpMkLst>
            <pc:docMk/>
            <pc:sldMk cId="817719775" sldId="325"/>
            <ac:grpSpMk id="62" creationId="{83AD1671-26A6-0648-B9E6-6D731C599F9F}"/>
          </ac:grpSpMkLst>
        </pc:grpChg>
        <pc:grpChg chg="add mod">
          <ac:chgData name="Zhang Yifan" userId="c9b86b9a-8bad-4e1d-80e2-8f55c3c19e2c" providerId="ADAL" clId="{9D073D8F-04A5-544F-B130-6B5919B2E78E}" dt="2021-10-19T00:42:45.065" v="56" actId="1076"/>
          <ac:grpSpMkLst>
            <pc:docMk/>
            <pc:sldMk cId="817719775" sldId="325"/>
            <ac:grpSpMk id="70" creationId="{D587CA09-67C2-6C42-AB92-A4B2C81EDA53}"/>
          </ac:grpSpMkLst>
        </pc:grpChg>
        <pc:grpChg chg="add mod">
          <ac:chgData name="Zhang Yifan" userId="c9b86b9a-8bad-4e1d-80e2-8f55c3c19e2c" providerId="ADAL" clId="{9D073D8F-04A5-544F-B130-6B5919B2E78E}" dt="2021-10-19T00:42:45.065" v="56" actId="1076"/>
          <ac:grpSpMkLst>
            <pc:docMk/>
            <pc:sldMk cId="817719775" sldId="325"/>
            <ac:grpSpMk id="73" creationId="{01E0A85C-27D2-084A-A928-02BACEB9F03F}"/>
          </ac:grpSpMkLst>
        </pc:grpChg>
        <pc:grpChg chg="add mod">
          <ac:chgData name="Zhang Yifan" userId="c9b86b9a-8bad-4e1d-80e2-8f55c3c19e2c" providerId="ADAL" clId="{9D073D8F-04A5-544F-B130-6B5919B2E78E}" dt="2021-10-19T00:42:45.065" v="56" actId="1076"/>
          <ac:grpSpMkLst>
            <pc:docMk/>
            <pc:sldMk cId="817719775" sldId="325"/>
            <ac:grpSpMk id="78" creationId="{55CD50E4-DD56-5348-BBF5-2CBC2400C4B4}"/>
          </ac:grpSpMkLst>
        </pc:grpChg>
        <pc:grpChg chg="add mod">
          <ac:chgData name="Zhang Yifan" userId="c9b86b9a-8bad-4e1d-80e2-8f55c3c19e2c" providerId="ADAL" clId="{9D073D8F-04A5-544F-B130-6B5919B2E78E}" dt="2021-10-19T00:42:45.065" v="56" actId="1076"/>
          <ac:grpSpMkLst>
            <pc:docMk/>
            <pc:sldMk cId="817719775" sldId="325"/>
            <ac:grpSpMk id="83" creationId="{6F5D1C97-C3AE-264E-AFB4-3FC7AD570377}"/>
          </ac:grpSpMkLst>
        </pc:grpChg>
        <pc:grpChg chg="add mod">
          <ac:chgData name="Zhang Yifan" userId="c9b86b9a-8bad-4e1d-80e2-8f55c3c19e2c" providerId="ADAL" clId="{9D073D8F-04A5-544F-B130-6B5919B2E78E}" dt="2021-10-19T00:42:45.065" v="56" actId="1076"/>
          <ac:grpSpMkLst>
            <pc:docMk/>
            <pc:sldMk cId="817719775" sldId="325"/>
            <ac:grpSpMk id="88" creationId="{0D958BAC-055D-014D-8109-8498EFD5D378}"/>
          </ac:grpSpMkLst>
        </pc:grpChg>
        <pc:inkChg chg="mod">
          <ac:chgData name="Zhang Yifan" userId="c9b86b9a-8bad-4e1d-80e2-8f55c3c19e2c" providerId="ADAL" clId="{9D073D8F-04A5-544F-B130-6B5919B2E78E}" dt="2021-10-19T00:42:41.719" v="55"/>
          <ac:inkMkLst>
            <pc:docMk/>
            <pc:sldMk cId="817719775" sldId="325"/>
            <ac:inkMk id="54" creationId="{1DC33093-D43D-AB45-8A74-7164C6FDF9C4}"/>
          </ac:inkMkLst>
        </pc:inkChg>
        <pc:inkChg chg="mod">
          <ac:chgData name="Zhang Yifan" userId="c9b86b9a-8bad-4e1d-80e2-8f55c3c19e2c" providerId="ADAL" clId="{9D073D8F-04A5-544F-B130-6B5919B2E78E}" dt="2021-10-19T00:42:41.719" v="55"/>
          <ac:inkMkLst>
            <pc:docMk/>
            <pc:sldMk cId="817719775" sldId="325"/>
            <ac:inkMk id="55" creationId="{3E9903FE-7A7F-FE46-8747-B56F85F624A7}"/>
          </ac:inkMkLst>
        </pc:inkChg>
        <pc:inkChg chg="mod">
          <ac:chgData name="Zhang Yifan" userId="c9b86b9a-8bad-4e1d-80e2-8f55c3c19e2c" providerId="ADAL" clId="{9D073D8F-04A5-544F-B130-6B5919B2E78E}" dt="2021-10-19T00:42:41.719" v="55"/>
          <ac:inkMkLst>
            <pc:docMk/>
            <pc:sldMk cId="817719775" sldId="325"/>
            <ac:inkMk id="56" creationId="{A6B6762B-DCC8-B346-B156-3A346D11E09C}"/>
          </ac:inkMkLst>
        </pc:inkChg>
        <pc:inkChg chg="mod">
          <ac:chgData name="Zhang Yifan" userId="c9b86b9a-8bad-4e1d-80e2-8f55c3c19e2c" providerId="ADAL" clId="{9D073D8F-04A5-544F-B130-6B5919B2E78E}" dt="2021-10-19T00:42:41.719" v="55"/>
          <ac:inkMkLst>
            <pc:docMk/>
            <pc:sldMk cId="817719775" sldId="325"/>
            <ac:inkMk id="57" creationId="{41EC0715-B808-B64A-B6F9-79BFB185DD8B}"/>
          </ac:inkMkLst>
        </pc:inkChg>
        <pc:inkChg chg="mod">
          <ac:chgData name="Zhang Yifan" userId="c9b86b9a-8bad-4e1d-80e2-8f55c3c19e2c" providerId="ADAL" clId="{9D073D8F-04A5-544F-B130-6B5919B2E78E}" dt="2021-10-19T00:42:41.719" v="55"/>
          <ac:inkMkLst>
            <pc:docMk/>
            <pc:sldMk cId="817719775" sldId="325"/>
            <ac:inkMk id="59" creationId="{D6F41ABC-73B2-7C4E-B650-0A6FB1FD4A73}"/>
          </ac:inkMkLst>
        </pc:inkChg>
        <pc:inkChg chg="mod">
          <ac:chgData name="Zhang Yifan" userId="c9b86b9a-8bad-4e1d-80e2-8f55c3c19e2c" providerId="ADAL" clId="{9D073D8F-04A5-544F-B130-6B5919B2E78E}" dt="2021-10-19T00:42:41.719" v="55"/>
          <ac:inkMkLst>
            <pc:docMk/>
            <pc:sldMk cId="817719775" sldId="325"/>
            <ac:inkMk id="60" creationId="{62AB5E5A-F89C-4547-930C-A6CB3FF1E02B}"/>
          </ac:inkMkLst>
        </pc:inkChg>
        <pc:inkChg chg="mod">
          <ac:chgData name="Zhang Yifan" userId="c9b86b9a-8bad-4e1d-80e2-8f55c3c19e2c" providerId="ADAL" clId="{9D073D8F-04A5-544F-B130-6B5919B2E78E}" dt="2021-10-19T00:42:41.719" v="55"/>
          <ac:inkMkLst>
            <pc:docMk/>
            <pc:sldMk cId="817719775" sldId="325"/>
            <ac:inkMk id="61" creationId="{74039D6E-C29D-9148-89B6-4116899028CB}"/>
          </ac:inkMkLst>
        </pc:inkChg>
        <pc:inkChg chg="mod">
          <ac:chgData name="Zhang Yifan" userId="c9b86b9a-8bad-4e1d-80e2-8f55c3c19e2c" providerId="ADAL" clId="{9D073D8F-04A5-544F-B130-6B5919B2E78E}" dt="2021-10-19T00:42:41.719" v="55"/>
          <ac:inkMkLst>
            <pc:docMk/>
            <pc:sldMk cId="817719775" sldId="325"/>
            <ac:inkMk id="63" creationId="{4A5F7F26-3976-454C-9008-2343DF6DC0A9}"/>
          </ac:inkMkLst>
        </pc:inkChg>
        <pc:inkChg chg="mod">
          <ac:chgData name="Zhang Yifan" userId="c9b86b9a-8bad-4e1d-80e2-8f55c3c19e2c" providerId="ADAL" clId="{9D073D8F-04A5-544F-B130-6B5919B2E78E}" dt="2021-10-19T00:42:41.719" v="55"/>
          <ac:inkMkLst>
            <pc:docMk/>
            <pc:sldMk cId="817719775" sldId="325"/>
            <ac:inkMk id="64" creationId="{643FB3AB-B251-F84D-8ADB-9A1230978FEF}"/>
          </ac:inkMkLst>
        </pc:inkChg>
        <pc:inkChg chg="mod">
          <ac:chgData name="Zhang Yifan" userId="c9b86b9a-8bad-4e1d-80e2-8f55c3c19e2c" providerId="ADAL" clId="{9D073D8F-04A5-544F-B130-6B5919B2E78E}" dt="2021-10-19T00:42:41.719" v="55"/>
          <ac:inkMkLst>
            <pc:docMk/>
            <pc:sldMk cId="817719775" sldId="325"/>
            <ac:inkMk id="65" creationId="{969B2AB5-F3E4-FB42-9E2D-D040CA536654}"/>
          </ac:inkMkLst>
        </pc:inkChg>
        <pc:inkChg chg="mod">
          <ac:chgData name="Zhang Yifan" userId="c9b86b9a-8bad-4e1d-80e2-8f55c3c19e2c" providerId="ADAL" clId="{9D073D8F-04A5-544F-B130-6B5919B2E78E}" dt="2021-10-19T00:42:41.719" v="55"/>
          <ac:inkMkLst>
            <pc:docMk/>
            <pc:sldMk cId="817719775" sldId="325"/>
            <ac:inkMk id="66" creationId="{150547AA-76DB-B445-B047-05A5FB04EFF0}"/>
          </ac:inkMkLst>
        </pc:inkChg>
        <pc:inkChg chg="mod">
          <ac:chgData name="Zhang Yifan" userId="c9b86b9a-8bad-4e1d-80e2-8f55c3c19e2c" providerId="ADAL" clId="{9D073D8F-04A5-544F-B130-6B5919B2E78E}" dt="2021-10-19T00:42:41.719" v="55"/>
          <ac:inkMkLst>
            <pc:docMk/>
            <pc:sldMk cId="817719775" sldId="325"/>
            <ac:inkMk id="67" creationId="{C2F0261D-A135-D342-91FB-73AC324C19C6}"/>
          </ac:inkMkLst>
        </pc:inkChg>
        <pc:inkChg chg="mod">
          <ac:chgData name="Zhang Yifan" userId="c9b86b9a-8bad-4e1d-80e2-8f55c3c19e2c" providerId="ADAL" clId="{9D073D8F-04A5-544F-B130-6B5919B2E78E}" dt="2021-10-19T00:42:41.719" v="55"/>
          <ac:inkMkLst>
            <pc:docMk/>
            <pc:sldMk cId="817719775" sldId="325"/>
            <ac:inkMk id="68" creationId="{51F16D16-BCDD-9445-B74C-EF6C9D4D1EAD}"/>
          </ac:inkMkLst>
        </pc:inkChg>
        <pc:inkChg chg="mod">
          <ac:chgData name="Zhang Yifan" userId="c9b86b9a-8bad-4e1d-80e2-8f55c3c19e2c" providerId="ADAL" clId="{9D073D8F-04A5-544F-B130-6B5919B2E78E}" dt="2021-10-19T00:42:41.719" v="55"/>
          <ac:inkMkLst>
            <pc:docMk/>
            <pc:sldMk cId="817719775" sldId="325"/>
            <ac:inkMk id="69" creationId="{03F037A1-9F81-E14E-BA34-D99597036A19}"/>
          </ac:inkMkLst>
        </pc:inkChg>
        <pc:inkChg chg="mod">
          <ac:chgData name="Zhang Yifan" userId="c9b86b9a-8bad-4e1d-80e2-8f55c3c19e2c" providerId="ADAL" clId="{9D073D8F-04A5-544F-B130-6B5919B2E78E}" dt="2021-10-19T00:42:41.719" v="55"/>
          <ac:inkMkLst>
            <pc:docMk/>
            <pc:sldMk cId="817719775" sldId="325"/>
            <ac:inkMk id="71" creationId="{5EAB7EB9-57BA-164E-9C7A-3825E96BEB07}"/>
          </ac:inkMkLst>
        </pc:inkChg>
        <pc:inkChg chg="mod">
          <ac:chgData name="Zhang Yifan" userId="c9b86b9a-8bad-4e1d-80e2-8f55c3c19e2c" providerId="ADAL" clId="{9D073D8F-04A5-544F-B130-6B5919B2E78E}" dt="2021-10-19T00:42:41.719" v="55"/>
          <ac:inkMkLst>
            <pc:docMk/>
            <pc:sldMk cId="817719775" sldId="325"/>
            <ac:inkMk id="72" creationId="{7559BB3B-1F3A-8A47-A7E6-B1E1E605D532}"/>
          </ac:inkMkLst>
        </pc:inkChg>
        <pc:inkChg chg="mod">
          <ac:chgData name="Zhang Yifan" userId="c9b86b9a-8bad-4e1d-80e2-8f55c3c19e2c" providerId="ADAL" clId="{9D073D8F-04A5-544F-B130-6B5919B2E78E}" dt="2021-10-19T00:42:41.719" v="55"/>
          <ac:inkMkLst>
            <pc:docMk/>
            <pc:sldMk cId="817719775" sldId="325"/>
            <ac:inkMk id="74" creationId="{C5CB32C5-5F21-0B48-B07C-8B974E7082B8}"/>
          </ac:inkMkLst>
        </pc:inkChg>
        <pc:inkChg chg="mod">
          <ac:chgData name="Zhang Yifan" userId="c9b86b9a-8bad-4e1d-80e2-8f55c3c19e2c" providerId="ADAL" clId="{9D073D8F-04A5-544F-B130-6B5919B2E78E}" dt="2021-10-19T00:42:41.719" v="55"/>
          <ac:inkMkLst>
            <pc:docMk/>
            <pc:sldMk cId="817719775" sldId="325"/>
            <ac:inkMk id="75" creationId="{425565D2-3FF4-3142-91C9-81615E4CAE3D}"/>
          </ac:inkMkLst>
        </pc:inkChg>
        <pc:inkChg chg="mod">
          <ac:chgData name="Zhang Yifan" userId="c9b86b9a-8bad-4e1d-80e2-8f55c3c19e2c" providerId="ADAL" clId="{9D073D8F-04A5-544F-B130-6B5919B2E78E}" dt="2021-10-19T00:42:41.719" v="55"/>
          <ac:inkMkLst>
            <pc:docMk/>
            <pc:sldMk cId="817719775" sldId="325"/>
            <ac:inkMk id="76" creationId="{E7557A02-E7F5-3B41-852E-AEFF6ADE50BE}"/>
          </ac:inkMkLst>
        </pc:inkChg>
        <pc:inkChg chg="mod">
          <ac:chgData name="Zhang Yifan" userId="c9b86b9a-8bad-4e1d-80e2-8f55c3c19e2c" providerId="ADAL" clId="{9D073D8F-04A5-544F-B130-6B5919B2E78E}" dt="2021-10-19T00:42:41.719" v="55"/>
          <ac:inkMkLst>
            <pc:docMk/>
            <pc:sldMk cId="817719775" sldId="325"/>
            <ac:inkMk id="77" creationId="{5ACA0603-E3D9-7A44-937D-75199A9FC201}"/>
          </ac:inkMkLst>
        </pc:inkChg>
        <pc:inkChg chg="mod">
          <ac:chgData name="Zhang Yifan" userId="c9b86b9a-8bad-4e1d-80e2-8f55c3c19e2c" providerId="ADAL" clId="{9D073D8F-04A5-544F-B130-6B5919B2E78E}" dt="2021-10-19T00:42:41.719" v="55"/>
          <ac:inkMkLst>
            <pc:docMk/>
            <pc:sldMk cId="817719775" sldId="325"/>
            <ac:inkMk id="79" creationId="{75E80194-5F9B-CD4B-BD40-5CCF4473057C}"/>
          </ac:inkMkLst>
        </pc:inkChg>
        <pc:inkChg chg="mod">
          <ac:chgData name="Zhang Yifan" userId="c9b86b9a-8bad-4e1d-80e2-8f55c3c19e2c" providerId="ADAL" clId="{9D073D8F-04A5-544F-B130-6B5919B2E78E}" dt="2021-10-19T00:42:41.719" v="55"/>
          <ac:inkMkLst>
            <pc:docMk/>
            <pc:sldMk cId="817719775" sldId="325"/>
            <ac:inkMk id="80" creationId="{48671EF1-92B3-BB46-BE91-B412AF902A5B}"/>
          </ac:inkMkLst>
        </pc:inkChg>
        <pc:inkChg chg="mod">
          <ac:chgData name="Zhang Yifan" userId="c9b86b9a-8bad-4e1d-80e2-8f55c3c19e2c" providerId="ADAL" clId="{9D073D8F-04A5-544F-B130-6B5919B2E78E}" dt="2021-10-19T00:42:41.719" v="55"/>
          <ac:inkMkLst>
            <pc:docMk/>
            <pc:sldMk cId="817719775" sldId="325"/>
            <ac:inkMk id="81" creationId="{6668871B-6A00-D74F-B644-0A4DA299A249}"/>
          </ac:inkMkLst>
        </pc:inkChg>
        <pc:inkChg chg="mod">
          <ac:chgData name="Zhang Yifan" userId="c9b86b9a-8bad-4e1d-80e2-8f55c3c19e2c" providerId="ADAL" clId="{9D073D8F-04A5-544F-B130-6B5919B2E78E}" dt="2021-10-19T00:42:41.719" v="55"/>
          <ac:inkMkLst>
            <pc:docMk/>
            <pc:sldMk cId="817719775" sldId="325"/>
            <ac:inkMk id="82" creationId="{658C6A86-D056-B349-BACA-15C5703908BC}"/>
          </ac:inkMkLst>
        </pc:inkChg>
        <pc:inkChg chg="mod">
          <ac:chgData name="Zhang Yifan" userId="c9b86b9a-8bad-4e1d-80e2-8f55c3c19e2c" providerId="ADAL" clId="{9D073D8F-04A5-544F-B130-6B5919B2E78E}" dt="2021-10-19T00:42:41.719" v="55"/>
          <ac:inkMkLst>
            <pc:docMk/>
            <pc:sldMk cId="817719775" sldId="325"/>
            <ac:inkMk id="84" creationId="{8A4050BD-51E8-EC4C-8F93-51A82A529E9F}"/>
          </ac:inkMkLst>
        </pc:inkChg>
        <pc:inkChg chg="mod">
          <ac:chgData name="Zhang Yifan" userId="c9b86b9a-8bad-4e1d-80e2-8f55c3c19e2c" providerId="ADAL" clId="{9D073D8F-04A5-544F-B130-6B5919B2E78E}" dt="2021-10-19T00:42:41.719" v="55"/>
          <ac:inkMkLst>
            <pc:docMk/>
            <pc:sldMk cId="817719775" sldId="325"/>
            <ac:inkMk id="85" creationId="{061A667F-369C-CF40-B1B9-96D622618DF1}"/>
          </ac:inkMkLst>
        </pc:inkChg>
        <pc:inkChg chg="mod">
          <ac:chgData name="Zhang Yifan" userId="c9b86b9a-8bad-4e1d-80e2-8f55c3c19e2c" providerId="ADAL" clId="{9D073D8F-04A5-544F-B130-6B5919B2E78E}" dt="2021-10-19T00:42:41.719" v="55"/>
          <ac:inkMkLst>
            <pc:docMk/>
            <pc:sldMk cId="817719775" sldId="325"/>
            <ac:inkMk id="86" creationId="{0267695C-3A8A-7841-908A-EDA4B35C06A8}"/>
          </ac:inkMkLst>
        </pc:inkChg>
        <pc:inkChg chg="mod">
          <ac:chgData name="Zhang Yifan" userId="c9b86b9a-8bad-4e1d-80e2-8f55c3c19e2c" providerId="ADAL" clId="{9D073D8F-04A5-544F-B130-6B5919B2E78E}" dt="2021-10-19T00:42:41.719" v="55"/>
          <ac:inkMkLst>
            <pc:docMk/>
            <pc:sldMk cId="817719775" sldId="325"/>
            <ac:inkMk id="87" creationId="{84916948-3C7A-844C-BEC7-E6729DE4E9A0}"/>
          </ac:inkMkLst>
        </pc:inkChg>
        <pc:inkChg chg="mod">
          <ac:chgData name="Zhang Yifan" userId="c9b86b9a-8bad-4e1d-80e2-8f55c3c19e2c" providerId="ADAL" clId="{9D073D8F-04A5-544F-B130-6B5919B2E78E}" dt="2021-10-19T00:42:41.719" v="55"/>
          <ac:inkMkLst>
            <pc:docMk/>
            <pc:sldMk cId="817719775" sldId="325"/>
            <ac:inkMk id="89" creationId="{E93111F1-6CA9-7549-9F5A-CBAF1834B7B4}"/>
          </ac:inkMkLst>
        </pc:inkChg>
        <pc:inkChg chg="mod">
          <ac:chgData name="Zhang Yifan" userId="c9b86b9a-8bad-4e1d-80e2-8f55c3c19e2c" providerId="ADAL" clId="{9D073D8F-04A5-544F-B130-6B5919B2E78E}" dt="2021-10-19T00:42:41.719" v="55"/>
          <ac:inkMkLst>
            <pc:docMk/>
            <pc:sldMk cId="817719775" sldId="325"/>
            <ac:inkMk id="90" creationId="{68CAF7AB-D4A1-544D-9BD2-88A1DBEB8086}"/>
          </ac:inkMkLst>
        </pc:inkChg>
        <pc:inkChg chg="mod">
          <ac:chgData name="Zhang Yifan" userId="c9b86b9a-8bad-4e1d-80e2-8f55c3c19e2c" providerId="ADAL" clId="{9D073D8F-04A5-544F-B130-6B5919B2E78E}" dt="2021-10-19T00:42:41.719" v="55"/>
          <ac:inkMkLst>
            <pc:docMk/>
            <pc:sldMk cId="817719775" sldId="325"/>
            <ac:inkMk id="91" creationId="{FAC8D6D4-3D33-8E49-9F57-3B24FDE5DF07}"/>
          </ac:inkMkLst>
        </pc:inkChg>
        <pc:inkChg chg="mod">
          <ac:chgData name="Zhang Yifan" userId="c9b86b9a-8bad-4e1d-80e2-8f55c3c19e2c" providerId="ADAL" clId="{9D073D8F-04A5-544F-B130-6B5919B2E78E}" dt="2021-10-19T00:42:41.719" v="55"/>
          <ac:inkMkLst>
            <pc:docMk/>
            <pc:sldMk cId="817719775" sldId="325"/>
            <ac:inkMk id="92" creationId="{D4E50059-8001-4544-85E8-E80EF86D65A0}"/>
          </ac:inkMkLst>
        </pc:inkChg>
      </pc:sldChg>
      <pc:sldChg chg="modSp mod">
        <pc:chgData name="Zhang Yifan" userId="c9b86b9a-8bad-4e1d-80e2-8f55c3c19e2c" providerId="ADAL" clId="{9D073D8F-04A5-544F-B130-6B5919B2E78E}" dt="2021-10-19T00:55:19.024" v="74" actId="20577"/>
        <pc:sldMkLst>
          <pc:docMk/>
          <pc:sldMk cId="1137058280" sldId="331"/>
        </pc:sldMkLst>
        <pc:spChg chg="mod">
          <ac:chgData name="Zhang Yifan" userId="c9b86b9a-8bad-4e1d-80e2-8f55c3c19e2c" providerId="ADAL" clId="{9D073D8F-04A5-544F-B130-6B5919B2E78E}" dt="2021-10-19T00:55:19.024" v="74" actId="20577"/>
          <ac:spMkLst>
            <pc:docMk/>
            <pc:sldMk cId="1137058280" sldId="331"/>
            <ac:spMk id="5" creationId="{53782792-D03A-8648-9121-A4BE76E9EEE6}"/>
          </ac:spMkLst>
        </pc:spChg>
      </pc:sldChg>
      <pc:sldChg chg="addSp delSp modSp">
        <pc:chgData name="Zhang Yifan" userId="c9b86b9a-8bad-4e1d-80e2-8f55c3c19e2c" providerId="ADAL" clId="{9D073D8F-04A5-544F-B130-6B5919B2E78E}" dt="2021-10-19T00:55:48.061" v="75"/>
        <pc:sldMkLst>
          <pc:docMk/>
          <pc:sldMk cId="2606330225" sldId="337"/>
        </pc:sldMkLst>
        <pc:grpChg chg="add del mod">
          <ac:chgData name="Zhang Yifan" userId="c9b86b9a-8bad-4e1d-80e2-8f55c3c19e2c" providerId="ADAL" clId="{9D073D8F-04A5-544F-B130-6B5919B2E78E}" dt="2021-10-19T00:55:16.509" v="72"/>
          <ac:grpSpMkLst>
            <pc:docMk/>
            <pc:sldMk cId="2606330225" sldId="337"/>
            <ac:grpSpMk id="5" creationId="{D2D63837-E786-6745-B6AD-1A0B67F0E32E}"/>
          </ac:grpSpMkLst>
        </pc:grpChg>
        <pc:grpChg chg="add del mod">
          <ac:chgData name="Zhang Yifan" userId="c9b86b9a-8bad-4e1d-80e2-8f55c3c19e2c" providerId="ADAL" clId="{9D073D8F-04A5-544F-B130-6B5919B2E78E}" dt="2021-10-19T00:55:16.509" v="72"/>
          <ac:grpSpMkLst>
            <pc:docMk/>
            <pc:sldMk cId="2606330225" sldId="337"/>
            <ac:grpSpMk id="13" creationId="{CC3A357A-012C-3F45-BA8E-CC3F78D85239}"/>
          </ac:grpSpMkLst>
        </pc:grpChg>
        <pc:grpChg chg="add del mod">
          <ac:chgData name="Zhang Yifan" userId="c9b86b9a-8bad-4e1d-80e2-8f55c3c19e2c" providerId="ADAL" clId="{9D073D8F-04A5-544F-B130-6B5919B2E78E}" dt="2021-10-19T00:55:16.509" v="72"/>
          <ac:grpSpMkLst>
            <pc:docMk/>
            <pc:sldMk cId="2606330225" sldId="337"/>
            <ac:grpSpMk id="21" creationId="{5B5BC81C-2FA6-3D4D-86A5-AE4E3752E664}"/>
          </ac:grpSpMkLst>
        </pc:grpChg>
        <pc:grpChg chg="add mod">
          <ac:chgData name="Zhang Yifan" userId="c9b86b9a-8bad-4e1d-80e2-8f55c3c19e2c" providerId="ADAL" clId="{9D073D8F-04A5-544F-B130-6B5919B2E78E}" dt="2021-10-19T00:55:48.061" v="75"/>
          <ac:grpSpMkLst>
            <pc:docMk/>
            <pc:sldMk cId="2606330225" sldId="337"/>
            <ac:grpSpMk id="27" creationId="{94B58114-9F02-0749-9196-F22CCAB88DCD}"/>
          </ac:grpSpMkLst>
        </pc:grpChg>
        <pc:grpChg chg="add mod">
          <ac:chgData name="Zhang Yifan" userId="c9b86b9a-8bad-4e1d-80e2-8f55c3c19e2c" providerId="ADAL" clId="{9D073D8F-04A5-544F-B130-6B5919B2E78E}" dt="2021-10-19T00:55:48.061" v="75"/>
          <ac:grpSpMkLst>
            <pc:docMk/>
            <pc:sldMk cId="2606330225" sldId="337"/>
            <ac:grpSpMk id="36" creationId="{CDB70B5F-3718-A14A-BC22-E0089F9955A9}"/>
          </ac:grpSpMkLst>
        </pc:grpChg>
        <pc:grpChg chg="add mod">
          <ac:chgData name="Zhang Yifan" userId="c9b86b9a-8bad-4e1d-80e2-8f55c3c19e2c" providerId="ADAL" clId="{9D073D8F-04A5-544F-B130-6B5919B2E78E}" dt="2021-10-19T00:55:48.061" v="75"/>
          <ac:grpSpMkLst>
            <pc:docMk/>
            <pc:sldMk cId="2606330225" sldId="337"/>
            <ac:grpSpMk id="42" creationId="{2352B351-B37F-FA42-9C98-BE071EB800A5}"/>
          </ac:grpSpMkLst>
        </pc:grpChg>
        <pc:grpChg chg="add mod">
          <ac:chgData name="Zhang Yifan" userId="c9b86b9a-8bad-4e1d-80e2-8f55c3c19e2c" providerId="ADAL" clId="{9D073D8F-04A5-544F-B130-6B5919B2E78E}" dt="2021-10-19T00:55:48.061" v="75"/>
          <ac:grpSpMkLst>
            <pc:docMk/>
            <pc:sldMk cId="2606330225" sldId="337"/>
            <ac:grpSpMk id="46" creationId="{B6B56C40-FFA1-A541-9A7A-904EEF142C40}"/>
          </ac:grpSpMkLst>
        </pc:grpChg>
        <pc:inkChg chg="mod">
          <ac:chgData name="Zhang Yifan" userId="c9b86b9a-8bad-4e1d-80e2-8f55c3c19e2c" providerId="ADAL" clId="{9D073D8F-04A5-544F-B130-6B5919B2E78E}" dt="2021-10-19T00:55:07.577" v="65"/>
          <ac:inkMkLst>
            <pc:docMk/>
            <pc:sldMk cId="2606330225" sldId="337"/>
            <ac:inkMk id="6" creationId="{B9F4FE76-8C61-2D40-9396-1EB50C258FE0}"/>
          </ac:inkMkLst>
        </pc:inkChg>
        <pc:inkChg chg="mod">
          <ac:chgData name="Zhang Yifan" userId="c9b86b9a-8bad-4e1d-80e2-8f55c3c19e2c" providerId="ADAL" clId="{9D073D8F-04A5-544F-B130-6B5919B2E78E}" dt="2021-10-19T00:55:07.577" v="65"/>
          <ac:inkMkLst>
            <pc:docMk/>
            <pc:sldMk cId="2606330225" sldId="337"/>
            <ac:inkMk id="7" creationId="{0423963D-A6F2-AA49-B923-663877AA65CD}"/>
          </ac:inkMkLst>
        </pc:inkChg>
        <pc:inkChg chg="mod">
          <ac:chgData name="Zhang Yifan" userId="c9b86b9a-8bad-4e1d-80e2-8f55c3c19e2c" providerId="ADAL" clId="{9D073D8F-04A5-544F-B130-6B5919B2E78E}" dt="2021-10-19T00:55:07.577" v="65"/>
          <ac:inkMkLst>
            <pc:docMk/>
            <pc:sldMk cId="2606330225" sldId="337"/>
            <ac:inkMk id="8" creationId="{E840E250-7C7E-FD4B-8AC3-B0E93870688E}"/>
          </ac:inkMkLst>
        </pc:inkChg>
        <pc:inkChg chg="mod">
          <ac:chgData name="Zhang Yifan" userId="c9b86b9a-8bad-4e1d-80e2-8f55c3c19e2c" providerId="ADAL" clId="{9D073D8F-04A5-544F-B130-6B5919B2E78E}" dt="2021-10-19T00:55:07.577" v="65"/>
          <ac:inkMkLst>
            <pc:docMk/>
            <pc:sldMk cId="2606330225" sldId="337"/>
            <ac:inkMk id="9" creationId="{1195FF39-2011-A643-A01F-7CC5D721816B}"/>
          </ac:inkMkLst>
        </pc:inkChg>
        <pc:inkChg chg="mod">
          <ac:chgData name="Zhang Yifan" userId="c9b86b9a-8bad-4e1d-80e2-8f55c3c19e2c" providerId="ADAL" clId="{9D073D8F-04A5-544F-B130-6B5919B2E78E}" dt="2021-10-19T00:55:07.577" v="65"/>
          <ac:inkMkLst>
            <pc:docMk/>
            <pc:sldMk cId="2606330225" sldId="337"/>
            <ac:inkMk id="10" creationId="{C437A3A9-4462-684D-AD68-C3BF345BC8B7}"/>
          </ac:inkMkLst>
        </pc:inkChg>
        <pc:inkChg chg="mod">
          <ac:chgData name="Zhang Yifan" userId="c9b86b9a-8bad-4e1d-80e2-8f55c3c19e2c" providerId="ADAL" clId="{9D073D8F-04A5-544F-B130-6B5919B2E78E}" dt="2021-10-19T00:55:07.577" v="65"/>
          <ac:inkMkLst>
            <pc:docMk/>
            <pc:sldMk cId="2606330225" sldId="337"/>
            <ac:inkMk id="11" creationId="{D4D8AF76-1AB1-FF45-B265-CAE5B80C5C1D}"/>
          </ac:inkMkLst>
        </pc:inkChg>
        <pc:inkChg chg="mod">
          <ac:chgData name="Zhang Yifan" userId="c9b86b9a-8bad-4e1d-80e2-8f55c3c19e2c" providerId="ADAL" clId="{9D073D8F-04A5-544F-B130-6B5919B2E78E}" dt="2021-10-19T00:55:07.577" v="65"/>
          <ac:inkMkLst>
            <pc:docMk/>
            <pc:sldMk cId="2606330225" sldId="337"/>
            <ac:inkMk id="12" creationId="{0A59B566-5FFE-CD4F-9FD9-132EC20E5BE3}"/>
          </ac:inkMkLst>
        </pc:inkChg>
        <pc:inkChg chg="mod">
          <ac:chgData name="Zhang Yifan" userId="c9b86b9a-8bad-4e1d-80e2-8f55c3c19e2c" providerId="ADAL" clId="{9D073D8F-04A5-544F-B130-6B5919B2E78E}" dt="2021-10-19T00:55:07.577" v="65"/>
          <ac:inkMkLst>
            <pc:docMk/>
            <pc:sldMk cId="2606330225" sldId="337"/>
            <ac:inkMk id="14" creationId="{D59B3CA8-50DF-EE40-99F5-1EED2AFFDA8B}"/>
          </ac:inkMkLst>
        </pc:inkChg>
        <pc:inkChg chg="mod">
          <ac:chgData name="Zhang Yifan" userId="c9b86b9a-8bad-4e1d-80e2-8f55c3c19e2c" providerId="ADAL" clId="{9D073D8F-04A5-544F-B130-6B5919B2E78E}" dt="2021-10-19T00:55:07.577" v="65"/>
          <ac:inkMkLst>
            <pc:docMk/>
            <pc:sldMk cId="2606330225" sldId="337"/>
            <ac:inkMk id="15" creationId="{21932F6A-9DBE-4348-AE46-FCE21FEE9648}"/>
          </ac:inkMkLst>
        </pc:inkChg>
        <pc:inkChg chg="mod">
          <ac:chgData name="Zhang Yifan" userId="c9b86b9a-8bad-4e1d-80e2-8f55c3c19e2c" providerId="ADAL" clId="{9D073D8F-04A5-544F-B130-6B5919B2E78E}" dt="2021-10-19T00:55:07.577" v="65"/>
          <ac:inkMkLst>
            <pc:docMk/>
            <pc:sldMk cId="2606330225" sldId="337"/>
            <ac:inkMk id="16" creationId="{AD5CB750-FA08-9246-8D95-494DD33A4552}"/>
          </ac:inkMkLst>
        </pc:inkChg>
        <pc:inkChg chg="mod">
          <ac:chgData name="Zhang Yifan" userId="c9b86b9a-8bad-4e1d-80e2-8f55c3c19e2c" providerId="ADAL" clId="{9D073D8F-04A5-544F-B130-6B5919B2E78E}" dt="2021-10-19T00:55:07.577" v="65"/>
          <ac:inkMkLst>
            <pc:docMk/>
            <pc:sldMk cId="2606330225" sldId="337"/>
            <ac:inkMk id="17" creationId="{F7607760-C0E2-A84F-AA07-28055F06104F}"/>
          </ac:inkMkLst>
        </pc:inkChg>
        <pc:inkChg chg="mod">
          <ac:chgData name="Zhang Yifan" userId="c9b86b9a-8bad-4e1d-80e2-8f55c3c19e2c" providerId="ADAL" clId="{9D073D8F-04A5-544F-B130-6B5919B2E78E}" dt="2021-10-19T00:55:07.577" v="65"/>
          <ac:inkMkLst>
            <pc:docMk/>
            <pc:sldMk cId="2606330225" sldId="337"/>
            <ac:inkMk id="18" creationId="{266233FA-50FC-104F-9D92-0881CCBFA97A}"/>
          </ac:inkMkLst>
        </pc:inkChg>
        <pc:inkChg chg="mod">
          <ac:chgData name="Zhang Yifan" userId="c9b86b9a-8bad-4e1d-80e2-8f55c3c19e2c" providerId="ADAL" clId="{9D073D8F-04A5-544F-B130-6B5919B2E78E}" dt="2021-10-19T00:55:07.577" v="65"/>
          <ac:inkMkLst>
            <pc:docMk/>
            <pc:sldMk cId="2606330225" sldId="337"/>
            <ac:inkMk id="19" creationId="{2976176D-2A65-134B-AA9C-025E2858AB8B}"/>
          </ac:inkMkLst>
        </pc:inkChg>
        <pc:inkChg chg="mod">
          <ac:chgData name="Zhang Yifan" userId="c9b86b9a-8bad-4e1d-80e2-8f55c3c19e2c" providerId="ADAL" clId="{9D073D8F-04A5-544F-B130-6B5919B2E78E}" dt="2021-10-19T00:55:07.577" v="65"/>
          <ac:inkMkLst>
            <pc:docMk/>
            <pc:sldMk cId="2606330225" sldId="337"/>
            <ac:inkMk id="20" creationId="{42C22FD4-95C5-654A-B283-C27E032D91EE}"/>
          </ac:inkMkLst>
        </pc:inkChg>
        <pc:inkChg chg="mod">
          <ac:chgData name="Zhang Yifan" userId="c9b86b9a-8bad-4e1d-80e2-8f55c3c19e2c" providerId="ADAL" clId="{9D073D8F-04A5-544F-B130-6B5919B2E78E}" dt="2021-10-19T00:55:07.577" v="65"/>
          <ac:inkMkLst>
            <pc:docMk/>
            <pc:sldMk cId="2606330225" sldId="337"/>
            <ac:inkMk id="22" creationId="{701DC00D-8FDE-BA4F-A14D-2B9D7CE6578C}"/>
          </ac:inkMkLst>
        </pc:inkChg>
        <pc:inkChg chg="mod">
          <ac:chgData name="Zhang Yifan" userId="c9b86b9a-8bad-4e1d-80e2-8f55c3c19e2c" providerId="ADAL" clId="{9D073D8F-04A5-544F-B130-6B5919B2E78E}" dt="2021-10-19T00:55:07.577" v="65"/>
          <ac:inkMkLst>
            <pc:docMk/>
            <pc:sldMk cId="2606330225" sldId="337"/>
            <ac:inkMk id="23" creationId="{1701331D-429D-A240-A998-0BD98BB52069}"/>
          </ac:inkMkLst>
        </pc:inkChg>
        <pc:inkChg chg="mod">
          <ac:chgData name="Zhang Yifan" userId="c9b86b9a-8bad-4e1d-80e2-8f55c3c19e2c" providerId="ADAL" clId="{9D073D8F-04A5-544F-B130-6B5919B2E78E}" dt="2021-10-19T00:55:07.577" v="65"/>
          <ac:inkMkLst>
            <pc:docMk/>
            <pc:sldMk cId="2606330225" sldId="337"/>
            <ac:inkMk id="24" creationId="{98813A50-0E80-F54A-BCB3-7BAAABD9670C}"/>
          </ac:inkMkLst>
        </pc:inkChg>
        <pc:inkChg chg="mod">
          <ac:chgData name="Zhang Yifan" userId="c9b86b9a-8bad-4e1d-80e2-8f55c3c19e2c" providerId="ADAL" clId="{9D073D8F-04A5-544F-B130-6B5919B2E78E}" dt="2021-10-19T00:55:07.577" v="65"/>
          <ac:inkMkLst>
            <pc:docMk/>
            <pc:sldMk cId="2606330225" sldId="337"/>
            <ac:inkMk id="25" creationId="{2E319484-DA33-D041-80BE-209FF5826C6E}"/>
          </ac:inkMkLst>
        </pc:inkChg>
        <pc:inkChg chg="mod">
          <ac:chgData name="Zhang Yifan" userId="c9b86b9a-8bad-4e1d-80e2-8f55c3c19e2c" providerId="ADAL" clId="{9D073D8F-04A5-544F-B130-6B5919B2E78E}" dt="2021-10-19T00:55:07.577" v="65"/>
          <ac:inkMkLst>
            <pc:docMk/>
            <pc:sldMk cId="2606330225" sldId="337"/>
            <ac:inkMk id="26" creationId="{0CBF2EA8-862F-B049-A5B4-CE85A3B93263}"/>
          </ac:inkMkLst>
        </pc:inkChg>
        <pc:inkChg chg="mod">
          <ac:chgData name="Zhang Yifan" userId="c9b86b9a-8bad-4e1d-80e2-8f55c3c19e2c" providerId="ADAL" clId="{9D073D8F-04A5-544F-B130-6B5919B2E78E}" dt="2021-10-19T00:55:48.061" v="75"/>
          <ac:inkMkLst>
            <pc:docMk/>
            <pc:sldMk cId="2606330225" sldId="337"/>
            <ac:inkMk id="28" creationId="{C51A4E90-A6C2-BB42-BFCC-AD223C698189}"/>
          </ac:inkMkLst>
        </pc:inkChg>
        <pc:inkChg chg="mod">
          <ac:chgData name="Zhang Yifan" userId="c9b86b9a-8bad-4e1d-80e2-8f55c3c19e2c" providerId="ADAL" clId="{9D073D8F-04A5-544F-B130-6B5919B2E78E}" dt="2021-10-19T00:55:48.061" v="75"/>
          <ac:inkMkLst>
            <pc:docMk/>
            <pc:sldMk cId="2606330225" sldId="337"/>
            <ac:inkMk id="29" creationId="{563B030B-0262-3649-AD5F-ACB14DD776D9}"/>
          </ac:inkMkLst>
        </pc:inkChg>
        <pc:inkChg chg="mod">
          <ac:chgData name="Zhang Yifan" userId="c9b86b9a-8bad-4e1d-80e2-8f55c3c19e2c" providerId="ADAL" clId="{9D073D8F-04A5-544F-B130-6B5919B2E78E}" dt="2021-10-19T00:55:48.061" v="75"/>
          <ac:inkMkLst>
            <pc:docMk/>
            <pc:sldMk cId="2606330225" sldId="337"/>
            <ac:inkMk id="30" creationId="{BFF758A7-A754-6B47-B7B1-80FF26812573}"/>
          </ac:inkMkLst>
        </pc:inkChg>
        <pc:inkChg chg="mod">
          <ac:chgData name="Zhang Yifan" userId="c9b86b9a-8bad-4e1d-80e2-8f55c3c19e2c" providerId="ADAL" clId="{9D073D8F-04A5-544F-B130-6B5919B2E78E}" dt="2021-10-19T00:55:48.061" v="75"/>
          <ac:inkMkLst>
            <pc:docMk/>
            <pc:sldMk cId="2606330225" sldId="337"/>
            <ac:inkMk id="31" creationId="{5A301AF8-3C26-2640-81FD-495543C62E15}"/>
          </ac:inkMkLst>
        </pc:inkChg>
        <pc:inkChg chg="mod">
          <ac:chgData name="Zhang Yifan" userId="c9b86b9a-8bad-4e1d-80e2-8f55c3c19e2c" providerId="ADAL" clId="{9D073D8F-04A5-544F-B130-6B5919B2E78E}" dt="2021-10-19T00:55:48.061" v="75"/>
          <ac:inkMkLst>
            <pc:docMk/>
            <pc:sldMk cId="2606330225" sldId="337"/>
            <ac:inkMk id="32" creationId="{CEA34CF4-6D00-CA47-A5CE-82F51E9DA22A}"/>
          </ac:inkMkLst>
        </pc:inkChg>
        <pc:inkChg chg="mod">
          <ac:chgData name="Zhang Yifan" userId="c9b86b9a-8bad-4e1d-80e2-8f55c3c19e2c" providerId="ADAL" clId="{9D073D8F-04A5-544F-B130-6B5919B2E78E}" dt="2021-10-19T00:55:48.061" v="75"/>
          <ac:inkMkLst>
            <pc:docMk/>
            <pc:sldMk cId="2606330225" sldId="337"/>
            <ac:inkMk id="33" creationId="{7ED3F026-087E-0C40-98BB-5346E76A2C7A}"/>
          </ac:inkMkLst>
        </pc:inkChg>
        <pc:inkChg chg="mod">
          <ac:chgData name="Zhang Yifan" userId="c9b86b9a-8bad-4e1d-80e2-8f55c3c19e2c" providerId="ADAL" clId="{9D073D8F-04A5-544F-B130-6B5919B2E78E}" dt="2021-10-19T00:55:48.061" v="75"/>
          <ac:inkMkLst>
            <pc:docMk/>
            <pc:sldMk cId="2606330225" sldId="337"/>
            <ac:inkMk id="34" creationId="{D94F474A-7643-494C-966C-8347B2887335}"/>
          </ac:inkMkLst>
        </pc:inkChg>
        <pc:inkChg chg="mod">
          <ac:chgData name="Zhang Yifan" userId="c9b86b9a-8bad-4e1d-80e2-8f55c3c19e2c" providerId="ADAL" clId="{9D073D8F-04A5-544F-B130-6B5919B2E78E}" dt="2021-10-19T00:55:48.061" v="75"/>
          <ac:inkMkLst>
            <pc:docMk/>
            <pc:sldMk cId="2606330225" sldId="337"/>
            <ac:inkMk id="35" creationId="{265279A3-DC93-E24B-9B52-9D0C4DC9D0B8}"/>
          </ac:inkMkLst>
        </pc:inkChg>
        <pc:inkChg chg="mod">
          <ac:chgData name="Zhang Yifan" userId="c9b86b9a-8bad-4e1d-80e2-8f55c3c19e2c" providerId="ADAL" clId="{9D073D8F-04A5-544F-B130-6B5919B2E78E}" dt="2021-10-19T00:55:48.061" v="75"/>
          <ac:inkMkLst>
            <pc:docMk/>
            <pc:sldMk cId="2606330225" sldId="337"/>
            <ac:inkMk id="37" creationId="{8A92B0B2-1417-4942-AE97-EB7BC381422B}"/>
          </ac:inkMkLst>
        </pc:inkChg>
        <pc:inkChg chg="mod">
          <ac:chgData name="Zhang Yifan" userId="c9b86b9a-8bad-4e1d-80e2-8f55c3c19e2c" providerId="ADAL" clId="{9D073D8F-04A5-544F-B130-6B5919B2E78E}" dt="2021-10-19T00:55:48.061" v="75"/>
          <ac:inkMkLst>
            <pc:docMk/>
            <pc:sldMk cId="2606330225" sldId="337"/>
            <ac:inkMk id="38" creationId="{91562DC5-6976-B049-B3C4-BCA73D666430}"/>
          </ac:inkMkLst>
        </pc:inkChg>
        <pc:inkChg chg="mod">
          <ac:chgData name="Zhang Yifan" userId="c9b86b9a-8bad-4e1d-80e2-8f55c3c19e2c" providerId="ADAL" clId="{9D073D8F-04A5-544F-B130-6B5919B2E78E}" dt="2021-10-19T00:55:48.061" v="75"/>
          <ac:inkMkLst>
            <pc:docMk/>
            <pc:sldMk cId="2606330225" sldId="337"/>
            <ac:inkMk id="39" creationId="{8A26ED6C-FE58-DF43-92E9-E24DE3E4F6ED}"/>
          </ac:inkMkLst>
        </pc:inkChg>
        <pc:inkChg chg="mod">
          <ac:chgData name="Zhang Yifan" userId="c9b86b9a-8bad-4e1d-80e2-8f55c3c19e2c" providerId="ADAL" clId="{9D073D8F-04A5-544F-B130-6B5919B2E78E}" dt="2021-10-19T00:55:48.061" v="75"/>
          <ac:inkMkLst>
            <pc:docMk/>
            <pc:sldMk cId="2606330225" sldId="337"/>
            <ac:inkMk id="40" creationId="{C27EF04D-55C2-2446-9DBB-9D4FFF6C3605}"/>
          </ac:inkMkLst>
        </pc:inkChg>
        <pc:inkChg chg="mod">
          <ac:chgData name="Zhang Yifan" userId="c9b86b9a-8bad-4e1d-80e2-8f55c3c19e2c" providerId="ADAL" clId="{9D073D8F-04A5-544F-B130-6B5919B2E78E}" dt="2021-10-19T00:55:48.061" v="75"/>
          <ac:inkMkLst>
            <pc:docMk/>
            <pc:sldMk cId="2606330225" sldId="337"/>
            <ac:inkMk id="41" creationId="{366E27DD-CB16-774D-A85D-4D913E5AA1E8}"/>
          </ac:inkMkLst>
        </pc:inkChg>
        <pc:inkChg chg="mod">
          <ac:chgData name="Zhang Yifan" userId="c9b86b9a-8bad-4e1d-80e2-8f55c3c19e2c" providerId="ADAL" clId="{9D073D8F-04A5-544F-B130-6B5919B2E78E}" dt="2021-10-19T00:55:48.061" v="75"/>
          <ac:inkMkLst>
            <pc:docMk/>
            <pc:sldMk cId="2606330225" sldId="337"/>
            <ac:inkMk id="43" creationId="{6632AED5-33E5-4646-890D-E91EDB293FCF}"/>
          </ac:inkMkLst>
        </pc:inkChg>
        <pc:inkChg chg="mod">
          <ac:chgData name="Zhang Yifan" userId="c9b86b9a-8bad-4e1d-80e2-8f55c3c19e2c" providerId="ADAL" clId="{9D073D8F-04A5-544F-B130-6B5919B2E78E}" dt="2021-10-19T00:55:48.061" v="75"/>
          <ac:inkMkLst>
            <pc:docMk/>
            <pc:sldMk cId="2606330225" sldId="337"/>
            <ac:inkMk id="44" creationId="{D18AECC5-7160-7948-830D-C75C4590083C}"/>
          </ac:inkMkLst>
        </pc:inkChg>
        <pc:inkChg chg="mod">
          <ac:chgData name="Zhang Yifan" userId="c9b86b9a-8bad-4e1d-80e2-8f55c3c19e2c" providerId="ADAL" clId="{9D073D8F-04A5-544F-B130-6B5919B2E78E}" dt="2021-10-19T00:55:48.061" v="75"/>
          <ac:inkMkLst>
            <pc:docMk/>
            <pc:sldMk cId="2606330225" sldId="337"/>
            <ac:inkMk id="45" creationId="{D12F0403-122E-324C-98C2-520EA4A6AB4B}"/>
          </ac:inkMkLst>
        </pc:inkChg>
        <pc:inkChg chg="mod">
          <ac:chgData name="Zhang Yifan" userId="c9b86b9a-8bad-4e1d-80e2-8f55c3c19e2c" providerId="ADAL" clId="{9D073D8F-04A5-544F-B130-6B5919B2E78E}" dt="2021-10-19T00:55:48.061" v="75"/>
          <ac:inkMkLst>
            <pc:docMk/>
            <pc:sldMk cId="2606330225" sldId="337"/>
            <ac:inkMk id="47" creationId="{CE682FB9-C383-2347-AF6A-14CF4EE0D6BA}"/>
          </ac:inkMkLst>
        </pc:inkChg>
        <pc:inkChg chg="mod">
          <ac:chgData name="Zhang Yifan" userId="c9b86b9a-8bad-4e1d-80e2-8f55c3c19e2c" providerId="ADAL" clId="{9D073D8F-04A5-544F-B130-6B5919B2E78E}" dt="2021-10-19T00:55:48.061" v="75"/>
          <ac:inkMkLst>
            <pc:docMk/>
            <pc:sldMk cId="2606330225" sldId="337"/>
            <ac:inkMk id="48" creationId="{DDFB5184-02B4-8641-9D11-46CF0974616A}"/>
          </ac:inkMkLst>
        </pc:inkChg>
        <pc:inkChg chg="mod">
          <ac:chgData name="Zhang Yifan" userId="c9b86b9a-8bad-4e1d-80e2-8f55c3c19e2c" providerId="ADAL" clId="{9D073D8F-04A5-544F-B130-6B5919B2E78E}" dt="2021-10-19T00:55:48.061" v="75"/>
          <ac:inkMkLst>
            <pc:docMk/>
            <pc:sldMk cId="2606330225" sldId="337"/>
            <ac:inkMk id="49" creationId="{003834C8-0A1B-C940-BE57-132058FD6CA6}"/>
          </ac:inkMkLst>
        </pc:inkChg>
        <pc:inkChg chg="mod">
          <ac:chgData name="Zhang Yifan" userId="c9b86b9a-8bad-4e1d-80e2-8f55c3c19e2c" providerId="ADAL" clId="{9D073D8F-04A5-544F-B130-6B5919B2E78E}" dt="2021-10-19T00:55:48.061" v="75"/>
          <ac:inkMkLst>
            <pc:docMk/>
            <pc:sldMk cId="2606330225" sldId="337"/>
            <ac:inkMk id="50" creationId="{013EDF33-EE5F-9741-A9DA-7F68A163B8FE}"/>
          </ac:inkMkLst>
        </pc:inkChg>
        <pc:inkChg chg="mod">
          <ac:chgData name="Zhang Yifan" userId="c9b86b9a-8bad-4e1d-80e2-8f55c3c19e2c" providerId="ADAL" clId="{9D073D8F-04A5-544F-B130-6B5919B2E78E}" dt="2021-10-19T00:55:48.061" v="75"/>
          <ac:inkMkLst>
            <pc:docMk/>
            <pc:sldMk cId="2606330225" sldId="337"/>
            <ac:inkMk id="51" creationId="{EB88C014-32C7-0A4C-ABF2-6CE22E8411B0}"/>
          </ac:inkMkLst>
        </pc:inkChg>
        <pc:inkChg chg="mod">
          <ac:chgData name="Zhang Yifan" userId="c9b86b9a-8bad-4e1d-80e2-8f55c3c19e2c" providerId="ADAL" clId="{9D073D8F-04A5-544F-B130-6B5919B2E78E}" dt="2021-10-19T00:55:48.061" v="75"/>
          <ac:inkMkLst>
            <pc:docMk/>
            <pc:sldMk cId="2606330225" sldId="337"/>
            <ac:inkMk id="52" creationId="{E5AC3F69-3188-1341-88E0-F2837C5EB498}"/>
          </ac:inkMkLst>
        </pc:inkChg>
      </pc:sldChg>
      <pc:sldChg chg="addSp delSp modSp">
        <pc:chgData name="Zhang Yifan" userId="c9b86b9a-8bad-4e1d-80e2-8f55c3c19e2c" providerId="ADAL" clId="{9D073D8F-04A5-544F-B130-6B5919B2E78E}" dt="2021-10-19T00:55:49.128" v="76"/>
        <pc:sldMkLst>
          <pc:docMk/>
          <pc:sldMk cId="3438513384" sldId="338"/>
        </pc:sldMkLst>
        <pc:grpChg chg="add del mod">
          <ac:chgData name="Zhang Yifan" userId="c9b86b9a-8bad-4e1d-80e2-8f55c3c19e2c" providerId="ADAL" clId="{9D073D8F-04A5-544F-B130-6B5919B2E78E}" dt="2021-10-19T00:55:16.025" v="71"/>
          <ac:grpSpMkLst>
            <pc:docMk/>
            <pc:sldMk cId="3438513384" sldId="338"/>
            <ac:grpSpMk id="5" creationId="{DB5F20E4-24AB-DF4D-8AC2-59D0AF27A0FD}"/>
          </ac:grpSpMkLst>
        </pc:grpChg>
        <pc:grpChg chg="add del mod">
          <ac:chgData name="Zhang Yifan" userId="c9b86b9a-8bad-4e1d-80e2-8f55c3c19e2c" providerId="ADAL" clId="{9D073D8F-04A5-544F-B130-6B5919B2E78E}" dt="2021-10-19T00:55:16.025" v="71"/>
          <ac:grpSpMkLst>
            <pc:docMk/>
            <pc:sldMk cId="3438513384" sldId="338"/>
            <ac:grpSpMk id="13" creationId="{3E7A84B3-BF69-4843-8452-5F4C5CB77DB8}"/>
          </ac:grpSpMkLst>
        </pc:grpChg>
        <pc:grpChg chg="add del mod">
          <ac:chgData name="Zhang Yifan" userId="c9b86b9a-8bad-4e1d-80e2-8f55c3c19e2c" providerId="ADAL" clId="{9D073D8F-04A5-544F-B130-6B5919B2E78E}" dt="2021-10-19T00:55:16.025" v="71"/>
          <ac:grpSpMkLst>
            <pc:docMk/>
            <pc:sldMk cId="3438513384" sldId="338"/>
            <ac:grpSpMk id="21" creationId="{198B6B2E-0ACD-884F-8165-0469E0223EE4}"/>
          </ac:grpSpMkLst>
        </pc:grpChg>
        <pc:grpChg chg="add mod">
          <ac:chgData name="Zhang Yifan" userId="c9b86b9a-8bad-4e1d-80e2-8f55c3c19e2c" providerId="ADAL" clId="{9D073D8F-04A5-544F-B130-6B5919B2E78E}" dt="2021-10-19T00:55:49.128" v="76"/>
          <ac:grpSpMkLst>
            <pc:docMk/>
            <pc:sldMk cId="3438513384" sldId="338"/>
            <ac:grpSpMk id="27" creationId="{EE9DD5E9-2B12-2B4F-8A4C-23171A2CEAE2}"/>
          </ac:grpSpMkLst>
        </pc:grpChg>
        <pc:grpChg chg="add mod">
          <ac:chgData name="Zhang Yifan" userId="c9b86b9a-8bad-4e1d-80e2-8f55c3c19e2c" providerId="ADAL" clId="{9D073D8F-04A5-544F-B130-6B5919B2E78E}" dt="2021-10-19T00:55:49.128" v="76"/>
          <ac:grpSpMkLst>
            <pc:docMk/>
            <pc:sldMk cId="3438513384" sldId="338"/>
            <ac:grpSpMk id="36" creationId="{8733B4C1-D962-2941-96BC-299D24656F1C}"/>
          </ac:grpSpMkLst>
        </pc:grpChg>
        <pc:grpChg chg="add mod">
          <ac:chgData name="Zhang Yifan" userId="c9b86b9a-8bad-4e1d-80e2-8f55c3c19e2c" providerId="ADAL" clId="{9D073D8F-04A5-544F-B130-6B5919B2E78E}" dt="2021-10-19T00:55:49.128" v="76"/>
          <ac:grpSpMkLst>
            <pc:docMk/>
            <pc:sldMk cId="3438513384" sldId="338"/>
            <ac:grpSpMk id="42" creationId="{E2BAF095-B5CB-E247-91FD-9F8C33C69E2C}"/>
          </ac:grpSpMkLst>
        </pc:grpChg>
        <pc:grpChg chg="add mod">
          <ac:chgData name="Zhang Yifan" userId="c9b86b9a-8bad-4e1d-80e2-8f55c3c19e2c" providerId="ADAL" clId="{9D073D8F-04A5-544F-B130-6B5919B2E78E}" dt="2021-10-19T00:55:49.128" v="76"/>
          <ac:grpSpMkLst>
            <pc:docMk/>
            <pc:sldMk cId="3438513384" sldId="338"/>
            <ac:grpSpMk id="46" creationId="{B70B2C45-2A63-454F-A10F-2AE519C26140}"/>
          </ac:grpSpMkLst>
        </pc:grpChg>
        <pc:inkChg chg="mod">
          <ac:chgData name="Zhang Yifan" userId="c9b86b9a-8bad-4e1d-80e2-8f55c3c19e2c" providerId="ADAL" clId="{9D073D8F-04A5-544F-B130-6B5919B2E78E}" dt="2021-10-19T00:55:08.796" v="66"/>
          <ac:inkMkLst>
            <pc:docMk/>
            <pc:sldMk cId="3438513384" sldId="338"/>
            <ac:inkMk id="6" creationId="{2E4BE126-C92F-FA4F-8049-0EF2BFF0AAC7}"/>
          </ac:inkMkLst>
        </pc:inkChg>
        <pc:inkChg chg="mod">
          <ac:chgData name="Zhang Yifan" userId="c9b86b9a-8bad-4e1d-80e2-8f55c3c19e2c" providerId="ADAL" clId="{9D073D8F-04A5-544F-B130-6B5919B2E78E}" dt="2021-10-19T00:55:08.796" v="66"/>
          <ac:inkMkLst>
            <pc:docMk/>
            <pc:sldMk cId="3438513384" sldId="338"/>
            <ac:inkMk id="7" creationId="{9AA983A3-BCBE-1546-9AD3-1339CD4E3A67}"/>
          </ac:inkMkLst>
        </pc:inkChg>
        <pc:inkChg chg="mod">
          <ac:chgData name="Zhang Yifan" userId="c9b86b9a-8bad-4e1d-80e2-8f55c3c19e2c" providerId="ADAL" clId="{9D073D8F-04A5-544F-B130-6B5919B2E78E}" dt="2021-10-19T00:55:08.796" v="66"/>
          <ac:inkMkLst>
            <pc:docMk/>
            <pc:sldMk cId="3438513384" sldId="338"/>
            <ac:inkMk id="8" creationId="{14CA37E3-4632-FF45-88C8-FF0775FFFAB0}"/>
          </ac:inkMkLst>
        </pc:inkChg>
        <pc:inkChg chg="mod">
          <ac:chgData name="Zhang Yifan" userId="c9b86b9a-8bad-4e1d-80e2-8f55c3c19e2c" providerId="ADAL" clId="{9D073D8F-04A5-544F-B130-6B5919B2E78E}" dt="2021-10-19T00:55:08.796" v="66"/>
          <ac:inkMkLst>
            <pc:docMk/>
            <pc:sldMk cId="3438513384" sldId="338"/>
            <ac:inkMk id="9" creationId="{965A30E5-1BEF-6A40-8283-50D187B1D9D6}"/>
          </ac:inkMkLst>
        </pc:inkChg>
        <pc:inkChg chg="mod">
          <ac:chgData name="Zhang Yifan" userId="c9b86b9a-8bad-4e1d-80e2-8f55c3c19e2c" providerId="ADAL" clId="{9D073D8F-04A5-544F-B130-6B5919B2E78E}" dt="2021-10-19T00:55:08.796" v="66"/>
          <ac:inkMkLst>
            <pc:docMk/>
            <pc:sldMk cId="3438513384" sldId="338"/>
            <ac:inkMk id="10" creationId="{9D6BB986-B06E-A24B-B64A-59CF5C46FBF1}"/>
          </ac:inkMkLst>
        </pc:inkChg>
        <pc:inkChg chg="mod">
          <ac:chgData name="Zhang Yifan" userId="c9b86b9a-8bad-4e1d-80e2-8f55c3c19e2c" providerId="ADAL" clId="{9D073D8F-04A5-544F-B130-6B5919B2E78E}" dt="2021-10-19T00:55:08.796" v="66"/>
          <ac:inkMkLst>
            <pc:docMk/>
            <pc:sldMk cId="3438513384" sldId="338"/>
            <ac:inkMk id="11" creationId="{0349E6A3-7A57-2345-9121-58B84BA551FE}"/>
          </ac:inkMkLst>
        </pc:inkChg>
        <pc:inkChg chg="mod">
          <ac:chgData name="Zhang Yifan" userId="c9b86b9a-8bad-4e1d-80e2-8f55c3c19e2c" providerId="ADAL" clId="{9D073D8F-04A5-544F-B130-6B5919B2E78E}" dt="2021-10-19T00:55:08.796" v="66"/>
          <ac:inkMkLst>
            <pc:docMk/>
            <pc:sldMk cId="3438513384" sldId="338"/>
            <ac:inkMk id="12" creationId="{2A08F0AA-7EAB-554B-80B7-4A3A23A25A93}"/>
          </ac:inkMkLst>
        </pc:inkChg>
        <pc:inkChg chg="mod">
          <ac:chgData name="Zhang Yifan" userId="c9b86b9a-8bad-4e1d-80e2-8f55c3c19e2c" providerId="ADAL" clId="{9D073D8F-04A5-544F-B130-6B5919B2E78E}" dt="2021-10-19T00:55:08.796" v="66"/>
          <ac:inkMkLst>
            <pc:docMk/>
            <pc:sldMk cId="3438513384" sldId="338"/>
            <ac:inkMk id="14" creationId="{01EB2C8C-E30C-7F49-BF56-0888649A6D40}"/>
          </ac:inkMkLst>
        </pc:inkChg>
        <pc:inkChg chg="mod">
          <ac:chgData name="Zhang Yifan" userId="c9b86b9a-8bad-4e1d-80e2-8f55c3c19e2c" providerId="ADAL" clId="{9D073D8F-04A5-544F-B130-6B5919B2E78E}" dt="2021-10-19T00:55:08.796" v="66"/>
          <ac:inkMkLst>
            <pc:docMk/>
            <pc:sldMk cId="3438513384" sldId="338"/>
            <ac:inkMk id="15" creationId="{5179E2A0-3E70-AD47-A313-7DEC65BE1DD5}"/>
          </ac:inkMkLst>
        </pc:inkChg>
        <pc:inkChg chg="mod">
          <ac:chgData name="Zhang Yifan" userId="c9b86b9a-8bad-4e1d-80e2-8f55c3c19e2c" providerId="ADAL" clId="{9D073D8F-04A5-544F-B130-6B5919B2E78E}" dt="2021-10-19T00:55:08.796" v="66"/>
          <ac:inkMkLst>
            <pc:docMk/>
            <pc:sldMk cId="3438513384" sldId="338"/>
            <ac:inkMk id="16" creationId="{B4308399-F819-894F-8EF8-068B97A003B4}"/>
          </ac:inkMkLst>
        </pc:inkChg>
        <pc:inkChg chg="mod">
          <ac:chgData name="Zhang Yifan" userId="c9b86b9a-8bad-4e1d-80e2-8f55c3c19e2c" providerId="ADAL" clId="{9D073D8F-04A5-544F-B130-6B5919B2E78E}" dt="2021-10-19T00:55:08.796" v="66"/>
          <ac:inkMkLst>
            <pc:docMk/>
            <pc:sldMk cId="3438513384" sldId="338"/>
            <ac:inkMk id="17" creationId="{09784001-7F6A-7941-B0A1-A8A33D79F515}"/>
          </ac:inkMkLst>
        </pc:inkChg>
        <pc:inkChg chg="mod">
          <ac:chgData name="Zhang Yifan" userId="c9b86b9a-8bad-4e1d-80e2-8f55c3c19e2c" providerId="ADAL" clId="{9D073D8F-04A5-544F-B130-6B5919B2E78E}" dt="2021-10-19T00:55:08.796" v="66"/>
          <ac:inkMkLst>
            <pc:docMk/>
            <pc:sldMk cId="3438513384" sldId="338"/>
            <ac:inkMk id="18" creationId="{9D7A7DCA-19A0-5A47-9306-7FA4D2C5DF32}"/>
          </ac:inkMkLst>
        </pc:inkChg>
        <pc:inkChg chg="mod">
          <ac:chgData name="Zhang Yifan" userId="c9b86b9a-8bad-4e1d-80e2-8f55c3c19e2c" providerId="ADAL" clId="{9D073D8F-04A5-544F-B130-6B5919B2E78E}" dt="2021-10-19T00:55:08.796" v="66"/>
          <ac:inkMkLst>
            <pc:docMk/>
            <pc:sldMk cId="3438513384" sldId="338"/>
            <ac:inkMk id="19" creationId="{1C7DC66A-5D18-3742-9276-5ADD4F6CB354}"/>
          </ac:inkMkLst>
        </pc:inkChg>
        <pc:inkChg chg="mod">
          <ac:chgData name="Zhang Yifan" userId="c9b86b9a-8bad-4e1d-80e2-8f55c3c19e2c" providerId="ADAL" clId="{9D073D8F-04A5-544F-B130-6B5919B2E78E}" dt="2021-10-19T00:55:08.796" v="66"/>
          <ac:inkMkLst>
            <pc:docMk/>
            <pc:sldMk cId="3438513384" sldId="338"/>
            <ac:inkMk id="20" creationId="{87A71F81-B367-8942-A0DA-AC1FB85374FC}"/>
          </ac:inkMkLst>
        </pc:inkChg>
        <pc:inkChg chg="mod">
          <ac:chgData name="Zhang Yifan" userId="c9b86b9a-8bad-4e1d-80e2-8f55c3c19e2c" providerId="ADAL" clId="{9D073D8F-04A5-544F-B130-6B5919B2E78E}" dt="2021-10-19T00:55:08.796" v="66"/>
          <ac:inkMkLst>
            <pc:docMk/>
            <pc:sldMk cId="3438513384" sldId="338"/>
            <ac:inkMk id="22" creationId="{F5D2B9E6-B737-774A-B00A-225445CCF991}"/>
          </ac:inkMkLst>
        </pc:inkChg>
        <pc:inkChg chg="mod">
          <ac:chgData name="Zhang Yifan" userId="c9b86b9a-8bad-4e1d-80e2-8f55c3c19e2c" providerId="ADAL" clId="{9D073D8F-04A5-544F-B130-6B5919B2E78E}" dt="2021-10-19T00:55:08.796" v="66"/>
          <ac:inkMkLst>
            <pc:docMk/>
            <pc:sldMk cId="3438513384" sldId="338"/>
            <ac:inkMk id="23" creationId="{B18D955D-2BAD-9941-9C36-977572054D8D}"/>
          </ac:inkMkLst>
        </pc:inkChg>
        <pc:inkChg chg="mod">
          <ac:chgData name="Zhang Yifan" userId="c9b86b9a-8bad-4e1d-80e2-8f55c3c19e2c" providerId="ADAL" clId="{9D073D8F-04A5-544F-B130-6B5919B2E78E}" dt="2021-10-19T00:55:08.796" v="66"/>
          <ac:inkMkLst>
            <pc:docMk/>
            <pc:sldMk cId="3438513384" sldId="338"/>
            <ac:inkMk id="24" creationId="{76A36C92-F9D6-DB44-9512-76E11CA8DE52}"/>
          </ac:inkMkLst>
        </pc:inkChg>
        <pc:inkChg chg="mod">
          <ac:chgData name="Zhang Yifan" userId="c9b86b9a-8bad-4e1d-80e2-8f55c3c19e2c" providerId="ADAL" clId="{9D073D8F-04A5-544F-B130-6B5919B2E78E}" dt="2021-10-19T00:55:08.796" v="66"/>
          <ac:inkMkLst>
            <pc:docMk/>
            <pc:sldMk cId="3438513384" sldId="338"/>
            <ac:inkMk id="25" creationId="{C944D102-41FE-514F-8607-CDCE273EAC44}"/>
          </ac:inkMkLst>
        </pc:inkChg>
        <pc:inkChg chg="mod">
          <ac:chgData name="Zhang Yifan" userId="c9b86b9a-8bad-4e1d-80e2-8f55c3c19e2c" providerId="ADAL" clId="{9D073D8F-04A5-544F-B130-6B5919B2E78E}" dt="2021-10-19T00:55:08.796" v="66"/>
          <ac:inkMkLst>
            <pc:docMk/>
            <pc:sldMk cId="3438513384" sldId="338"/>
            <ac:inkMk id="26" creationId="{F8FE352B-452A-A245-9C02-D23811C364E9}"/>
          </ac:inkMkLst>
        </pc:inkChg>
        <pc:inkChg chg="mod">
          <ac:chgData name="Zhang Yifan" userId="c9b86b9a-8bad-4e1d-80e2-8f55c3c19e2c" providerId="ADAL" clId="{9D073D8F-04A5-544F-B130-6B5919B2E78E}" dt="2021-10-19T00:55:49.128" v="76"/>
          <ac:inkMkLst>
            <pc:docMk/>
            <pc:sldMk cId="3438513384" sldId="338"/>
            <ac:inkMk id="28" creationId="{2B7BE76A-C759-8A4F-883D-1CC1F602D14F}"/>
          </ac:inkMkLst>
        </pc:inkChg>
        <pc:inkChg chg="mod">
          <ac:chgData name="Zhang Yifan" userId="c9b86b9a-8bad-4e1d-80e2-8f55c3c19e2c" providerId="ADAL" clId="{9D073D8F-04A5-544F-B130-6B5919B2E78E}" dt="2021-10-19T00:55:49.128" v="76"/>
          <ac:inkMkLst>
            <pc:docMk/>
            <pc:sldMk cId="3438513384" sldId="338"/>
            <ac:inkMk id="29" creationId="{9E0994A8-23B6-4D43-82CD-D49D73D52A22}"/>
          </ac:inkMkLst>
        </pc:inkChg>
        <pc:inkChg chg="mod">
          <ac:chgData name="Zhang Yifan" userId="c9b86b9a-8bad-4e1d-80e2-8f55c3c19e2c" providerId="ADAL" clId="{9D073D8F-04A5-544F-B130-6B5919B2E78E}" dt="2021-10-19T00:55:49.128" v="76"/>
          <ac:inkMkLst>
            <pc:docMk/>
            <pc:sldMk cId="3438513384" sldId="338"/>
            <ac:inkMk id="30" creationId="{5C48FA87-B87A-874A-84B5-196ABB38B782}"/>
          </ac:inkMkLst>
        </pc:inkChg>
        <pc:inkChg chg="mod">
          <ac:chgData name="Zhang Yifan" userId="c9b86b9a-8bad-4e1d-80e2-8f55c3c19e2c" providerId="ADAL" clId="{9D073D8F-04A5-544F-B130-6B5919B2E78E}" dt="2021-10-19T00:55:49.128" v="76"/>
          <ac:inkMkLst>
            <pc:docMk/>
            <pc:sldMk cId="3438513384" sldId="338"/>
            <ac:inkMk id="31" creationId="{89130205-FD67-2E4A-856D-81BD788CF722}"/>
          </ac:inkMkLst>
        </pc:inkChg>
        <pc:inkChg chg="mod">
          <ac:chgData name="Zhang Yifan" userId="c9b86b9a-8bad-4e1d-80e2-8f55c3c19e2c" providerId="ADAL" clId="{9D073D8F-04A5-544F-B130-6B5919B2E78E}" dt="2021-10-19T00:55:49.128" v="76"/>
          <ac:inkMkLst>
            <pc:docMk/>
            <pc:sldMk cId="3438513384" sldId="338"/>
            <ac:inkMk id="32" creationId="{90778AC4-0F30-6149-A30E-3CA84EFD3150}"/>
          </ac:inkMkLst>
        </pc:inkChg>
        <pc:inkChg chg="mod">
          <ac:chgData name="Zhang Yifan" userId="c9b86b9a-8bad-4e1d-80e2-8f55c3c19e2c" providerId="ADAL" clId="{9D073D8F-04A5-544F-B130-6B5919B2E78E}" dt="2021-10-19T00:55:49.128" v="76"/>
          <ac:inkMkLst>
            <pc:docMk/>
            <pc:sldMk cId="3438513384" sldId="338"/>
            <ac:inkMk id="33" creationId="{0E236566-EC90-404B-B501-76B1C55BC856}"/>
          </ac:inkMkLst>
        </pc:inkChg>
        <pc:inkChg chg="mod">
          <ac:chgData name="Zhang Yifan" userId="c9b86b9a-8bad-4e1d-80e2-8f55c3c19e2c" providerId="ADAL" clId="{9D073D8F-04A5-544F-B130-6B5919B2E78E}" dt="2021-10-19T00:55:49.128" v="76"/>
          <ac:inkMkLst>
            <pc:docMk/>
            <pc:sldMk cId="3438513384" sldId="338"/>
            <ac:inkMk id="34" creationId="{1C7AF406-DC07-5A4E-BBD9-DBFB54452D7C}"/>
          </ac:inkMkLst>
        </pc:inkChg>
        <pc:inkChg chg="mod">
          <ac:chgData name="Zhang Yifan" userId="c9b86b9a-8bad-4e1d-80e2-8f55c3c19e2c" providerId="ADAL" clId="{9D073D8F-04A5-544F-B130-6B5919B2E78E}" dt="2021-10-19T00:55:49.128" v="76"/>
          <ac:inkMkLst>
            <pc:docMk/>
            <pc:sldMk cId="3438513384" sldId="338"/>
            <ac:inkMk id="35" creationId="{F891A646-839E-4B47-90FD-739FFCB96760}"/>
          </ac:inkMkLst>
        </pc:inkChg>
        <pc:inkChg chg="mod">
          <ac:chgData name="Zhang Yifan" userId="c9b86b9a-8bad-4e1d-80e2-8f55c3c19e2c" providerId="ADAL" clId="{9D073D8F-04A5-544F-B130-6B5919B2E78E}" dt="2021-10-19T00:55:49.128" v="76"/>
          <ac:inkMkLst>
            <pc:docMk/>
            <pc:sldMk cId="3438513384" sldId="338"/>
            <ac:inkMk id="37" creationId="{665F7665-3759-2F48-B036-CA1BDDF55745}"/>
          </ac:inkMkLst>
        </pc:inkChg>
        <pc:inkChg chg="mod">
          <ac:chgData name="Zhang Yifan" userId="c9b86b9a-8bad-4e1d-80e2-8f55c3c19e2c" providerId="ADAL" clId="{9D073D8F-04A5-544F-B130-6B5919B2E78E}" dt="2021-10-19T00:55:49.128" v="76"/>
          <ac:inkMkLst>
            <pc:docMk/>
            <pc:sldMk cId="3438513384" sldId="338"/>
            <ac:inkMk id="38" creationId="{928AA9B5-B86B-2648-BAD9-3DC947E9E6D9}"/>
          </ac:inkMkLst>
        </pc:inkChg>
        <pc:inkChg chg="mod">
          <ac:chgData name="Zhang Yifan" userId="c9b86b9a-8bad-4e1d-80e2-8f55c3c19e2c" providerId="ADAL" clId="{9D073D8F-04A5-544F-B130-6B5919B2E78E}" dt="2021-10-19T00:55:49.128" v="76"/>
          <ac:inkMkLst>
            <pc:docMk/>
            <pc:sldMk cId="3438513384" sldId="338"/>
            <ac:inkMk id="39" creationId="{F9D062CB-A0CE-504C-9E5E-50FC91FC8F52}"/>
          </ac:inkMkLst>
        </pc:inkChg>
        <pc:inkChg chg="mod">
          <ac:chgData name="Zhang Yifan" userId="c9b86b9a-8bad-4e1d-80e2-8f55c3c19e2c" providerId="ADAL" clId="{9D073D8F-04A5-544F-B130-6B5919B2E78E}" dt="2021-10-19T00:55:49.128" v="76"/>
          <ac:inkMkLst>
            <pc:docMk/>
            <pc:sldMk cId="3438513384" sldId="338"/>
            <ac:inkMk id="40" creationId="{84706409-18EC-4646-9505-B977D0AF7F59}"/>
          </ac:inkMkLst>
        </pc:inkChg>
        <pc:inkChg chg="mod">
          <ac:chgData name="Zhang Yifan" userId="c9b86b9a-8bad-4e1d-80e2-8f55c3c19e2c" providerId="ADAL" clId="{9D073D8F-04A5-544F-B130-6B5919B2E78E}" dt="2021-10-19T00:55:49.128" v="76"/>
          <ac:inkMkLst>
            <pc:docMk/>
            <pc:sldMk cId="3438513384" sldId="338"/>
            <ac:inkMk id="41" creationId="{EB9D3886-859C-4F41-85A1-87A1A03DA9CF}"/>
          </ac:inkMkLst>
        </pc:inkChg>
        <pc:inkChg chg="mod">
          <ac:chgData name="Zhang Yifan" userId="c9b86b9a-8bad-4e1d-80e2-8f55c3c19e2c" providerId="ADAL" clId="{9D073D8F-04A5-544F-B130-6B5919B2E78E}" dt="2021-10-19T00:55:49.128" v="76"/>
          <ac:inkMkLst>
            <pc:docMk/>
            <pc:sldMk cId="3438513384" sldId="338"/>
            <ac:inkMk id="43" creationId="{ECAB39D1-F7DC-A641-B886-F58D8B3359DC}"/>
          </ac:inkMkLst>
        </pc:inkChg>
        <pc:inkChg chg="mod">
          <ac:chgData name="Zhang Yifan" userId="c9b86b9a-8bad-4e1d-80e2-8f55c3c19e2c" providerId="ADAL" clId="{9D073D8F-04A5-544F-B130-6B5919B2E78E}" dt="2021-10-19T00:55:49.128" v="76"/>
          <ac:inkMkLst>
            <pc:docMk/>
            <pc:sldMk cId="3438513384" sldId="338"/>
            <ac:inkMk id="44" creationId="{5BE89EB0-381D-F14C-990C-567DBB40B555}"/>
          </ac:inkMkLst>
        </pc:inkChg>
        <pc:inkChg chg="mod">
          <ac:chgData name="Zhang Yifan" userId="c9b86b9a-8bad-4e1d-80e2-8f55c3c19e2c" providerId="ADAL" clId="{9D073D8F-04A5-544F-B130-6B5919B2E78E}" dt="2021-10-19T00:55:49.128" v="76"/>
          <ac:inkMkLst>
            <pc:docMk/>
            <pc:sldMk cId="3438513384" sldId="338"/>
            <ac:inkMk id="45" creationId="{E8A86FE5-2891-A84B-AC96-A03B059F31AE}"/>
          </ac:inkMkLst>
        </pc:inkChg>
        <pc:inkChg chg="mod">
          <ac:chgData name="Zhang Yifan" userId="c9b86b9a-8bad-4e1d-80e2-8f55c3c19e2c" providerId="ADAL" clId="{9D073D8F-04A5-544F-B130-6B5919B2E78E}" dt="2021-10-19T00:55:49.128" v="76"/>
          <ac:inkMkLst>
            <pc:docMk/>
            <pc:sldMk cId="3438513384" sldId="338"/>
            <ac:inkMk id="47" creationId="{6CBBCED2-BE06-1940-90F4-CAC7E9B0553C}"/>
          </ac:inkMkLst>
        </pc:inkChg>
        <pc:inkChg chg="mod">
          <ac:chgData name="Zhang Yifan" userId="c9b86b9a-8bad-4e1d-80e2-8f55c3c19e2c" providerId="ADAL" clId="{9D073D8F-04A5-544F-B130-6B5919B2E78E}" dt="2021-10-19T00:55:49.128" v="76"/>
          <ac:inkMkLst>
            <pc:docMk/>
            <pc:sldMk cId="3438513384" sldId="338"/>
            <ac:inkMk id="48" creationId="{26FA7309-F106-4A4B-AE8A-AA41675BE6E5}"/>
          </ac:inkMkLst>
        </pc:inkChg>
        <pc:inkChg chg="mod">
          <ac:chgData name="Zhang Yifan" userId="c9b86b9a-8bad-4e1d-80e2-8f55c3c19e2c" providerId="ADAL" clId="{9D073D8F-04A5-544F-B130-6B5919B2E78E}" dt="2021-10-19T00:55:49.128" v="76"/>
          <ac:inkMkLst>
            <pc:docMk/>
            <pc:sldMk cId="3438513384" sldId="338"/>
            <ac:inkMk id="49" creationId="{24B89DAB-FA71-6C41-87C9-6556DA9DD637}"/>
          </ac:inkMkLst>
        </pc:inkChg>
        <pc:inkChg chg="mod">
          <ac:chgData name="Zhang Yifan" userId="c9b86b9a-8bad-4e1d-80e2-8f55c3c19e2c" providerId="ADAL" clId="{9D073D8F-04A5-544F-B130-6B5919B2E78E}" dt="2021-10-19T00:55:49.128" v="76"/>
          <ac:inkMkLst>
            <pc:docMk/>
            <pc:sldMk cId="3438513384" sldId="338"/>
            <ac:inkMk id="50" creationId="{553D4ADB-65C3-C840-9FE2-0574FD5F8FEF}"/>
          </ac:inkMkLst>
        </pc:inkChg>
        <pc:inkChg chg="mod">
          <ac:chgData name="Zhang Yifan" userId="c9b86b9a-8bad-4e1d-80e2-8f55c3c19e2c" providerId="ADAL" clId="{9D073D8F-04A5-544F-B130-6B5919B2E78E}" dt="2021-10-19T00:55:49.128" v="76"/>
          <ac:inkMkLst>
            <pc:docMk/>
            <pc:sldMk cId="3438513384" sldId="338"/>
            <ac:inkMk id="51" creationId="{2756A603-B1AD-4640-AB77-3327624F7D48}"/>
          </ac:inkMkLst>
        </pc:inkChg>
        <pc:inkChg chg="mod">
          <ac:chgData name="Zhang Yifan" userId="c9b86b9a-8bad-4e1d-80e2-8f55c3c19e2c" providerId="ADAL" clId="{9D073D8F-04A5-544F-B130-6B5919B2E78E}" dt="2021-10-19T00:55:49.128" v="76"/>
          <ac:inkMkLst>
            <pc:docMk/>
            <pc:sldMk cId="3438513384" sldId="338"/>
            <ac:inkMk id="52" creationId="{FF2392F7-7A93-7644-80BE-00BEE67C9B9F}"/>
          </ac:inkMkLst>
        </pc:inkChg>
      </pc:sldChg>
      <pc:sldChg chg="addSp delSp modSp">
        <pc:chgData name="Zhang Yifan" userId="c9b86b9a-8bad-4e1d-80e2-8f55c3c19e2c" providerId="ADAL" clId="{9D073D8F-04A5-544F-B130-6B5919B2E78E}" dt="2021-10-19T00:55:49.878" v="77"/>
        <pc:sldMkLst>
          <pc:docMk/>
          <pc:sldMk cId="1489895929" sldId="339"/>
        </pc:sldMkLst>
        <pc:grpChg chg="add del mod">
          <ac:chgData name="Zhang Yifan" userId="c9b86b9a-8bad-4e1d-80e2-8f55c3c19e2c" providerId="ADAL" clId="{9D073D8F-04A5-544F-B130-6B5919B2E78E}" dt="2021-10-19T00:55:15.605" v="70"/>
          <ac:grpSpMkLst>
            <pc:docMk/>
            <pc:sldMk cId="1489895929" sldId="339"/>
            <ac:grpSpMk id="5" creationId="{3785894C-6958-754E-8DC8-4A41A9F65D67}"/>
          </ac:grpSpMkLst>
        </pc:grpChg>
        <pc:grpChg chg="add del mod">
          <ac:chgData name="Zhang Yifan" userId="c9b86b9a-8bad-4e1d-80e2-8f55c3c19e2c" providerId="ADAL" clId="{9D073D8F-04A5-544F-B130-6B5919B2E78E}" dt="2021-10-19T00:55:15.605" v="70"/>
          <ac:grpSpMkLst>
            <pc:docMk/>
            <pc:sldMk cId="1489895929" sldId="339"/>
            <ac:grpSpMk id="13" creationId="{C945B935-C178-AC4A-A974-40D9F0F5807A}"/>
          </ac:grpSpMkLst>
        </pc:grpChg>
        <pc:grpChg chg="add del mod">
          <ac:chgData name="Zhang Yifan" userId="c9b86b9a-8bad-4e1d-80e2-8f55c3c19e2c" providerId="ADAL" clId="{9D073D8F-04A5-544F-B130-6B5919B2E78E}" dt="2021-10-19T00:55:15.605" v="70"/>
          <ac:grpSpMkLst>
            <pc:docMk/>
            <pc:sldMk cId="1489895929" sldId="339"/>
            <ac:grpSpMk id="21" creationId="{3EE37AED-038E-CC44-8DD7-8C4812A6AFCA}"/>
          </ac:grpSpMkLst>
        </pc:grpChg>
        <pc:grpChg chg="add mod">
          <ac:chgData name="Zhang Yifan" userId="c9b86b9a-8bad-4e1d-80e2-8f55c3c19e2c" providerId="ADAL" clId="{9D073D8F-04A5-544F-B130-6B5919B2E78E}" dt="2021-10-19T00:55:49.878" v="77"/>
          <ac:grpSpMkLst>
            <pc:docMk/>
            <pc:sldMk cId="1489895929" sldId="339"/>
            <ac:grpSpMk id="27" creationId="{6702FB44-F72F-0E42-BF86-FB63675BEDFC}"/>
          </ac:grpSpMkLst>
        </pc:grpChg>
        <pc:grpChg chg="add mod">
          <ac:chgData name="Zhang Yifan" userId="c9b86b9a-8bad-4e1d-80e2-8f55c3c19e2c" providerId="ADAL" clId="{9D073D8F-04A5-544F-B130-6B5919B2E78E}" dt="2021-10-19T00:55:49.878" v="77"/>
          <ac:grpSpMkLst>
            <pc:docMk/>
            <pc:sldMk cId="1489895929" sldId="339"/>
            <ac:grpSpMk id="36" creationId="{F79511C1-5171-4742-B3CA-4EC94C7BA180}"/>
          </ac:grpSpMkLst>
        </pc:grpChg>
        <pc:grpChg chg="add mod">
          <ac:chgData name="Zhang Yifan" userId="c9b86b9a-8bad-4e1d-80e2-8f55c3c19e2c" providerId="ADAL" clId="{9D073D8F-04A5-544F-B130-6B5919B2E78E}" dt="2021-10-19T00:55:49.878" v="77"/>
          <ac:grpSpMkLst>
            <pc:docMk/>
            <pc:sldMk cId="1489895929" sldId="339"/>
            <ac:grpSpMk id="42" creationId="{F5D24518-E774-BA41-A758-36C00882E1E7}"/>
          </ac:grpSpMkLst>
        </pc:grpChg>
        <pc:grpChg chg="add mod">
          <ac:chgData name="Zhang Yifan" userId="c9b86b9a-8bad-4e1d-80e2-8f55c3c19e2c" providerId="ADAL" clId="{9D073D8F-04A5-544F-B130-6B5919B2E78E}" dt="2021-10-19T00:55:49.878" v="77"/>
          <ac:grpSpMkLst>
            <pc:docMk/>
            <pc:sldMk cId="1489895929" sldId="339"/>
            <ac:grpSpMk id="46" creationId="{D132165B-A8CE-7243-AF66-12661B626056}"/>
          </ac:grpSpMkLst>
        </pc:grpChg>
        <pc:inkChg chg="mod">
          <ac:chgData name="Zhang Yifan" userId="c9b86b9a-8bad-4e1d-80e2-8f55c3c19e2c" providerId="ADAL" clId="{9D073D8F-04A5-544F-B130-6B5919B2E78E}" dt="2021-10-19T00:55:10.261" v="67"/>
          <ac:inkMkLst>
            <pc:docMk/>
            <pc:sldMk cId="1489895929" sldId="339"/>
            <ac:inkMk id="6" creationId="{BBCBBC3F-C414-5340-A6F7-7E4BE673FDED}"/>
          </ac:inkMkLst>
        </pc:inkChg>
        <pc:inkChg chg="mod">
          <ac:chgData name="Zhang Yifan" userId="c9b86b9a-8bad-4e1d-80e2-8f55c3c19e2c" providerId="ADAL" clId="{9D073D8F-04A5-544F-B130-6B5919B2E78E}" dt="2021-10-19T00:55:10.261" v="67"/>
          <ac:inkMkLst>
            <pc:docMk/>
            <pc:sldMk cId="1489895929" sldId="339"/>
            <ac:inkMk id="7" creationId="{1E5BC6B1-14C9-B447-BEED-48537B1D03CC}"/>
          </ac:inkMkLst>
        </pc:inkChg>
        <pc:inkChg chg="mod">
          <ac:chgData name="Zhang Yifan" userId="c9b86b9a-8bad-4e1d-80e2-8f55c3c19e2c" providerId="ADAL" clId="{9D073D8F-04A5-544F-B130-6B5919B2E78E}" dt="2021-10-19T00:55:10.261" v="67"/>
          <ac:inkMkLst>
            <pc:docMk/>
            <pc:sldMk cId="1489895929" sldId="339"/>
            <ac:inkMk id="8" creationId="{A8E0602E-5714-8644-B58B-06A029058215}"/>
          </ac:inkMkLst>
        </pc:inkChg>
        <pc:inkChg chg="mod">
          <ac:chgData name="Zhang Yifan" userId="c9b86b9a-8bad-4e1d-80e2-8f55c3c19e2c" providerId="ADAL" clId="{9D073D8F-04A5-544F-B130-6B5919B2E78E}" dt="2021-10-19T00:55:10.261" v="67"/>
          <ac:inkMkLst>
            <pc:docMk/>
            <pc:sldMk cId="1489895929" sldId="339"/>
            <ac:inkMk id="9" creationId="{F0240215-19EB-0745-96C8-F545D6D348D0}"/>
          </ac:inkMkLst>
        </pc:inkChg>
        <pc:inkChg chg="mod">
          <ac:chgData name="Zhang Yifan" userId="c9b86b9a-8bad-4e1d-80e2-8f55c3c19e2c" providerId="ADAL" clId="{9D073D8F-04A5-544F-B130-6B5919B2E78E}" dt="2021-10-19T00:55:10.261" v="67"/>
          <ac:inkMkLst>
            <pc:docMk/>
            <pc:sldMk cId="1489895929" sldId="339"/>
            <ac:inkMk id="10" creationId="{18C96FB6-4F8D-3841-B93F-6CE363AC5FC9}"/>
          </ac:inkMkLst>
        </pc:inkChg>
        <pc:inkChg chg="mod">
          <ac:chgData name="Zhang Yifan" userId="c9b86b9a-8bad-4e1d-80e2-8f55c3c19e2c" providerId="ADAL" clId="{9D073D8F-04A5-544F-B130-6B5919B2E78E}" dt="2021-10-19T00:55:10.261" v="67"/>
          <ac:inkMkLst>
            <pc:docMk/>
            <pc:sldMk cId="1489895929" sldId="339"/>
            <ac:inkMk id="11" creationId="{129ADDD5-2CEB-0D4B-8B36-AE16897A4D60}"/>
          </ac:inkMkLst>
        </pc:inkChg>
        <pc:inkChg chg="mod">
          <ac:chgData name="Zhang Yifan" userId="c9b86b9a-8bad-4e1d-80e2-8f55c3c19e2c" providerId="ADAL" clId="{9D073D8F-04A5-544F-B130-6B5919B2E78E}" dt="2021-10-19T00:55:10.261" v="67"/>
          <ac:inkMkLst>
            <pc:docMk/>
            <pc:sldMk cId="1489895929" sldId="339"/>
            <ac:inkMk id="12" creationId="{D0834E0D-FDC1-CE40-A3A8-968CA7DB84A0}"/>
          </ac:inkMkLst>
        </pc:inkChg>
        <pc:inkChg chg="mod">
          <ac:chgData name="Zhang Yifan" userId="c9b86b9a-8bad-4e1d-80e2-8f55c3c19e2c" providerId="ADAL" clId="{9D073D8F-04A5-544F-B130-6B5919B2E78E}" dt="2021-10-19T00:55:10.261" v="67"/>
          <ac:inkMkLst>
            <pc:docMk/>
            <pc:sldMk cId="1489895929" sldId="339"/>
            <ac:inkMk id="14" creationId="{00D0016A-5CCC-BC40-9620-F5FB7111C487}"/>
          </ac:inkMkLst>
        </pc:inkChg>
        <pc:inkChg chg="mod">
          <ac:chgData name="Zhang Yifan" userId="c9b86b9a-8bad-4e1d-80e2-8f55c3c19e2c" providerId="ADAL" clId="{9D073D8F-04A5-544F-B130-6B5919B2E78E}" dt="2021-10-19T00:55:10.261" v="67"/>
          <ac:inkMkLst>
            <pc:docMk/>
            <pc:sldMk cId="1489895929" sldId="339"/>
            <ac:inkMk id="15" creationId="{AFCD2F83-3FDB-344E-BC39-3F554DB44F42}"/>
          </ac:inkMkLst>
        </pc:inkChg>
        <pc:inkChg chg="mod">
          <ac:chgData name="Zhang Yifan" userId="c9b86b9a-8bad-4e1d-80e2-8f55c3c19e2c" providerId="ADAL" clId="{9D073D8F-04A5-544F-B130-6B5919B2E78E}" dt="2021-10-19T00:55:10.261" v="67"/>
          <ac:inkMkLst>
            <pc:docMk/>
            <pc:sldMk cId="1489895929" sldId="339"/>
            <ac:inkMk id="16" creationId="{919F1B31-E800-FD42-BF78-ABCCC09A2468}"/>
          </ac:inkMkLst>
        </pc:inkChg>
        <pc:inkChg chg="mod">
          <ac:chgData name="Zhang Yifan" userId="c9b86b9a-8bad-4e1d-80e2-8f55c3c19e2c" providerId="ADAL" clId="{9D073D8F-04A5-544F-B130-6B5919B2E78E}" dt="2021-10-19T00:55:10.261" v="67"/>
          <ac:inkMkLst>
            <pc:docMk/>
            <pc:sldMk cId="1489895929" sldId="339"/>
            <ac:inkMk id="17" creationId="{7BBBE05C-199D-2E48-997B-158DCE08C201}"/>
          </ac:inkMkLst>
        </pc:inkChg>
        <pc:inkChg chg="mod">
          <ac:chgData name="Zhang Yifan" userId="c9b86b9a-8bad-4e1d-80e2-8f55c3c19e2c" providerId="ADAL" clId="{9D073D8F-04A5-544F-B130-6B5919B2E78E}" dt="2021-10-19T00:55:10.261" v="67"/>
          <ac:inkMkLst>
            <pc:docMk/>
            <pc:sldMk cId="1489895929" sldId="339"/>
            <ac:inkMk id="18" creationId="{F16A9C30-0801-5541-A73A-4DA0EEFF324A}"/>
          </ac:inkMkLst>
        </pc:inkChg>
        <pc:inkChg chg="mod">
          <ac:chgData name="Zhang Yifan" userId="c9b86b9a-8bad-4e1d-80e2-8f55c3c19e2c" providerId="ADAL" clId="{9D073D8F-04A5-544F-B130-6B5919B2E78E}" dt="2021-10-19T00:55:10.261" v="67"/>
          <ac:inkMkLst>
            <pc:docMk/>
            <pc:sldMk cId="1489895929" sldId="339"/>
            <ac:inkMk id="19" creationId="{DB53F6B3-26F6-B748-A924-0B3DC8B9784B}"/>
          </ac:inkMkLst>
        </pc:inkChg>
        <pc:inkChg chg="mod">
          <ac:chgData name="Zhang Yifan" userId="c9b86b9a-8bad-4e1d-80e2-8f55c3c19e2c" providerId="ADAL" clId="{9D073D8F-04A5-544F-B130-6B5919B2E78E}" dt="2021-10-19T00:55:10.261" v="67"/>
          <ac:inkMkLst>
            <pc:docMk/>
            <pc:sldMk cId="1489895929" sldId="339"/>
            <ac:inkMk id="20" creationId="{0C39ACD8-C586-FE4E-A6CB-67299AA32E60}"/>
          </ac:inkMkLst>
        </pc:inkChg>
        <pc:inkChg chg="mod">
          <ac:chgData name="Zhang Yifan" userId="c9b86b9a-8bad-4e1d-80e2-8f55c3c19e2c" providerId="ADAL" clId="{9D073D8F-04A5-544F-B130-6B5919B2E78E}" dt="2021-10-19T00:55:10.261" v="67"/>
          <ac:inkMkLst>
            <pc:docMk/>
            <pc:sldMk cId="1489895929" sldId="339"/>
            <ac:inkMk id="22" creationId="{8FF7A724-1AD9-254E-8867-B0B900491B45}"/>
          </ac:inkMkLst>
        </pc:inkChg>
        <pc:inkChg chg="mod">
          <ac:chgData name="Zhang Yifan" userId="c9b86b9a-8bad-4e1d-80e2-8f55c3c19e2c" providerId="ADAL" clId="{9D073D8F-04A5-544F-B130-6B5919B2E78E}" dt="2021-10-19T00:55:10.261" v="67"/>
          <ac:inkMkLst>
            <pc:docMk/>
            <pc:sldMk cId="1489895929" sldId="339"/>
            <ac:inkMk id="23" creationId="{3463BADA-EBE8-3048-A6B3-27ABE908338E}"/>
          </ac:inkMkLst>
        </pc:inkChg>
        <pc:inkChg chg="mod">
          <ac:chgData name="Zhang Yifan" userId="c9b86b9a-8bad-4e1d-80e2-8f55c3c19e2c" providerId="ADAL" clId="{9D073D8F-04A5-544F-B130-6B5919B2E78E}" dt="2021-10-19T00:55:10.261" v="67"/>
          <ac:inkMkLst>
            <pc:docMk/>
            <pc:sldMk cId="1489895929" sldId="339"/>
            <ac:inkMk id="24" creationId="{C46619A4-5ED3-5B49-9FF0-E6FEBB0050C0}"/>
          </ac:inkMkLst>
        </pc:inkChg>
        <pc:inkChg chg="mod">
          <ac:chgData name="Zhang Yifan" userId="c9b86b9a-8bad-4e1d-80e2-8f55c3c19e2c" providerId="ADAL" clId="{9D073D8F-04A5-544F-B130-6B5919B2E78E}" dt="2021-10-19T00:55:10.261" v="67"/>
          <ac:inkMkLst>
            <pc:docMk/>
            <pc:sldMk cId="1489895929" sldId="339"/>
            <ac:inkMk id="25" creationId="{08435847-9721-1044-9F86-4D5FB2A66936}"/>
          </ac:inkMkLst>
        </pc:inkChg>
        <pc:inkChg chg="mod">
          <ac:chgData name="Zhang Yifan" userId="c9b86b9a-8bad-4e1d-80e2-8f55c3c19e2c" providerId="ADAL" clId="{9D073D8F-04A5-544F-B130-6B5919B2E78E}" dt="2021-10-19T00:55:10.261" v="67"/>
          <ac:inkMkLst>
            <pc:docMk/>
            <pc:sldMk cId="1489895929" sldId="339"/>
            <ac:inkMk id="26" creationId="{FABFEE35-D4C1-B14B-897E-E9F42D640E70}"/>
          </ac:inkMkLst>
        </pc:inkChg>
        <pc:inkChg chg="mod">
          <ac:chgData name="Zhang Yifan" userId="c9b86b9a-8bad-4e1d-80e2-8f55c3c19e2c" providerId="ADAL" clId="{9D073D8F-04A5-544F-B130-6B5919B2E78E}" dt="2021-10-19T00:55:49.878" v="77"/>
          <ac:inkMkLst>
            <pc:docMk/>
            <pc:sldMk cId="1489895929" sldId="339"/>
            <ac:inkMk id="28" creationId="{B17BF09C-CF3A-574B-A4DB-00746E2603A6}"/>
          </ac:inkMkLst>
        </pc:inkChg>
        <pc:inkChg chg="mod">
          <ac:chgData name="Zhang Yifan" userId="c9b86b9a-8bad-4e1d-80e2-8f55c3c19e2c" providerId="ADAL" clId="{9D073D8F-04A5-544F-B130-6B5919B2E78E}" dt="2021-10-19T00:55:49.878" v="77"/>
          <ac:inkMkLst>
            <pc:docMk/>
            <pc:sldMk cId="1489895929" sldId="339"/>
            <ac:inkMk id="29" creationId="{C09AB5DF-A3B1-8A42-9E61-62FA6E0EB59C}"/>
          </ac:inkMkLst>
        </pc:inkChg>
        <pc:inkChg chg="mod">
          <ac:chgData name="Zhang Yifan" userId="c9b86b9a-8bad-4e1d-80e2-8f55c3c19e2c" providerId="ADAL" clId="{9D073D8F-04A5-544F-B130-6B5919B2E78E}" dt="2021-10-19T00:55:49.878" v="77"/>
          <ac:inkMkLst>
            <pc:docMk/>
            <pc:sldMk cId="1489895929" sldId="339"/>
            <ac:inkMk id="30" creationId="{F59020D6-FDB2-994F-8F65-7A8619D0B84D}"/>
          </ac:inkMkLst>
        </pc:inkChg>
        <pc:inkChg chg="mod">
          <ac:chgData name="Zhang Yifan" userId="c9b86b9a-8bad-4e1d-80e2-8f55c3c19e2c" providerId="ADAL" clId="{9D073D8F-04A5-544F-B130-6B5919B2E78E}" dt="2021-10-19T00:55:49.878" v="77"/>
          <ac:inkMkLst>
            <pc:docMk/>
            <pc:sldMk cId="1489895929" sldId="339"/>
            <ac:inkMk id="31" creationId="{BEAC0B88-54DD-A446-AB7C-2CED5876B897}"/>
          </ac:inkMkLst>
        </pc:inkChg>
        <pc:inkChg chg="mod">
          <ac:chgData name="Zhang Yifan" userId="c9b86b9a-8bad-4e1d-80e2-8f55c3c19e2c" providerId="ADAL" clId="{9D073D8F-04A5-544F-B130-6B5919B2E78E}" dt="2021-10-19T00:55:49.878" v="77"/>
          <ac:inkMkLst>
            <pc:docMk/>
            <pc:sldMk cId="1489895929" sldId="339"/>
            <ac:inkMk id="32" creationId="{1D6B2E6F-3478-1C45-872B-C946A289B05D}"/>
          </ac:inkMkLst>
        </pc:inkChg>
        <pc:inkChg chg="mod">
          <ac:chgData name="Zhang Yifan" userId="c9b86b9a-8bad-4e1d-80e2-8f55c3c19e2c" providerId="ADAL" clId="{9D073D8F-04A5-544F-B130-6B5919B2E78E}" dt="2021-10-19T00:55:49.878" v="77"/>
          <ac:inkMkLst>
            <pc:docMk/>
            <pc:sldMk cId="1489895929" sldId="339"/>
            <ac:inkMk id="33" creationId="{88B81C0D-8EC0-F64A-8F6F-DE9F610FA2CC}"/>
          </ac:inkMkLst>
        </pc:inkChg>
        <pc:inkChg chg="mod">
          <ac:chgData name="Zhang Yifan" userId="c9b86b9a-8bad-4e1d-80e2-8f55c3c19e2c" providerId="ADAL" clId="{9D073D8F-04A5-544F-B130-6B5919B2E78E}" dt="2021-10-19T00:55:49.878" v="77"/>
          <ac:inkMkLst>
            <pc:docMk/>
            <pc:sldMk cId="1489895929" sldId="339"/>
            <ac:inkMk id="34" creationId="{E9ED3A98-7EE7-D644-89B1-BC8E9517EB7E}"/>
          </ac:inkMkLst>
        </pc:inkChg>
        <pc:inkChg chg="mod">
          <ac:chgData name="Zhang Yifan" userId="c9b86b9a-8bad-4e1d-80e2-8f55c3c19e2c" providerId="ADAL" clId="{9D073D8F-04A5-544F-B130-6B5919B2E78E}" dt="2021-10-19T00:55:49.878" v="77"/>
          <ac:inkMkLst>
            <pc:docMk/>
            <pc:sldMk cId="1489895929" sldId="339"/>
            <ac:inkMk id="35" creationId="{6EB906C1-1782-D846-A677-92EEFB52DC18}"/>
          </ac:inkMkLst>
        </pc:inkChg>
        <pc:inkChg chg="mod">
          <ac:chgData name="Zhang Yifan" userId="c9b86b9a-8bad-4e1d-80e2-8f55c3c19e2c" providerId="ADAL" clId="{9D073D8F-04A5-544F-B130-6B5919B2E78E}" dt="2021-10-19T00:55:49.878" v="77"/>
          <ac:inkMkLst>
            <pc:docMk/>
            <pc:sldMk cId="1489895929" sldId="339"/>
            <ac:inkMk id="37" creationId="{4B83CA30-258C-8A44-9E3A-F8B97D7DDAEC}"/>
          </ac:inkMkLst>
        </pc:inkChg>
        <pc:inkChg chg="mod">
          <ac:chgData name="Zhang Yifan" userId="c9b86b9a-8bad-4e1d-80e2-8f55c3c19e2c" providerId="ADAL" clId="{9D073D8F-04A5-544F-B130-6B5919B2E78E}" dt="2021-10-19T00:55:49.878" v="77"/>
          <ac:inkMkLst>
            <pc:docMk/>
            <pc:sldMk cId="1489895929" sldId="339"/>
            <ac:inkMk id="38" creationId="{06F62F2F-7E45-BD4C-A05E-9B743C8B3EC6}"/>
          </ac:inkMkLst>
        </pc:inkChg>
        <pc:inkChg chg="mod">
          <ac:chgData name="Zhang Yifan" userId="c9b86b9a-8bad-4e1d-80e2-8f55c3c19e2c" providerId="ADAL" clId="{9D073D8F-04A5-544F-B130-6B5919B2E78E}" dt="2021-10-19T00:55:49.878" v="77"/>
          <ac:inkMkLst>
            <pc:docMk/>
            <pc:sldMk cId="1489895929" sldId="339"/>
            <ac:inkMk id="39" creationId="{13BF588D-4056-8542-96B9-BE579ABB40E4}"/>
          </ac:inkMkLst>
        </pc:inkChg>
        <pc:inkChg chg="mod">
          <ac:chgData name="Zhang Yifan" userId="c9b86b9a-8bad-4e1d-80e2-8f55c3c19e2c" providerId="ADAL" clId="{9D073D8F-04A5-544F-B130-6B5919B2E78E}" dt="2021-10-19T00:55:49.878" v="77"/>
          <ac:inkMkLst>
            <pc:docMk/>
            <pc:sldMk cId="1489895929" sldId="339"/>
            <ac:inkMk id="40" creationId="{5F377DE8-1A22-E74C-98D7-D8F314D1B848}"/>
          </ac:inkMkLst>
        </pc:inkChg>
        <pc:inkChg chg="mod">
          <ac:chgData name="Zhang Yifan" userId="c9b86b9a-8bad-4e1d-80e2-8f55c3c19e2c" providerId="ADAL" clId="{9D073D8F-04A5-544F-B130-6B5919B2E78E}" dt="2021-10-19T00:55:49.878" v="77"/>
          <ac:inkMkLst>
            <pc:docMk/>
            <pc:sldMk cId="1489895929" sldId="339"/>
            <ac:inkMk id="41" creationId="{EABD4BCF-09EA-2D48-8592-77A3802A8527}"/>
          </ac:inkMkLst>
        </pc:inkChg>
        <pc:inkChg chg="mod">
          <ac:chgData name="Zhang Yifan" userId="c9b86b9a-8bad-4e1d-80e2-8f55c3c19e2c" providerId="ADAL" clId="{9D073D8F-04A5-544F-B130-6B5919B2E78E}" dt="2021-10-19T00:55:49.878" v="77"/>
          <ac:inkMkLst>
            <pc:docMk/>
            <pc:sldMk cId="1489895929" sldId="339"/>
            <ac:inkMk id="43" creationId="{BEB77547-C98E-184C-9758-0964BC30A983}"/>
          </ac:inkMkLst>
        </pc:inkChg>
        <pc:inkChg chg="mod">
          <ac:chgData name="Zhang Yifan" userId="c9b86b9a-8bad-4e1d-80e2-8f55c3c19e2c" providerId="ADAL" clId="{9D073D8F-04A5-544F-B130-6B5919B2E78E}" dt="2021-10-19T00:55:49.878" v="77"/>
          <ac:inkMkLst>
            <pc:docMk/>
            <pc:sldMk cId="1489895929" sldId="339"/>
            <ac:inkMk id="44" creationId="{D8CF584B-D981-164B-94E8-59EA62F6B176}"/>
          </ac:inkMkLst>
        </pc:inkChg>
        <pc:inkChg chg="mod">
          <ac:chgData name="Zhang Yifan" userId="c9b86b9a-8bad-4e1d-80e2-8f55c3c19e2c" providerId="ADAL" clId="{9D073D8F-04A5-544F-B130-6B5919B2E78E}" dt="2021-10-19T00:55:49.878" v="77"/>
          <ac:inkMkLst>
            <pc:docMk/>
            <pc:sldMk cId="1489895929" sldId="339"/>
            <ac:inkMk id="45" creationId="{97813AEF-AE0B-2349-964C-0FBFF6C2FF2B}"/>
          </ac:inkMkLst>
        </pc:inkChg>
        <pc:inkChg chg="mod">
          <ac:chgData name="Zhang Yifan" userId="c9b86b9a-8bad-4e1d-80e2-8f55c3c19e2c" providerId="ADAL" clId="{9D073D8F-04A5-544F-B130-6B5919B2E78E}" dt="2021-10-19T00:55:49.878" v="77"/>
          <ac:inkMkLst>
            <pc:docMk/>
            <pc:sldMk cId="1489895929" sldId="339"/>
            <ac:inkMk id="47" creationId="{36D76E67-E589-3240-93DF-FD705A779D29}"/>
          </ac:inkMkLst>
        </pc:inkChg>
        <pc:inkChg chg="mod">
          <ac:chgData name="Zhang Yifan" userId="c9b86b9a-8bad-4e1d-80e2-8f55c3c19e2c" providerId="ADAL" clId="{9D073D8F-04A5-544F-B130-6B5919B2E78E}" dt="2021-10-19T00:55:49.878" v="77"/>
          <ac:inkMkLst>
            <pc:docMk/>
            <pc:sldMk cId="1489895929" sldId="339"/>
            <ac:inkMk id="48" creationId="{5A4F347F-556C-D348-A070-A8D0DD450638}"/>
          </ac:inkMkLst>
        </pc:inkChg>
        <pc:inkChg chg="mod">
          <ac:chgData name="Zhang Yifan" userId="c9b86b9a-8bad-4e1d-80e2-8f55c3c19e2c" providerId="ADAL" clId="{9D073D8F-04A5-544F-B130-6B5919B2E78E}" dt="2021-10-19T00:55:49.878" v="77"/>
          <ac:inkMkLst>
            <pc:docMk/>
            <pc:sldMk cId="1489895929" sldId="339"/>
            <ac:inkMk id="49" creationId="{CD9EDE2D-B778-DA45-BEE3-0B2897814EA8}"/>
          </ac:inkMkLst>
        </pc:inkChg>
        <pc:inkChg chg="mod">
          <ac:chgData name="Zhang Yifan" userId="c9b86b9a-8bad-4e1d-80e2-8f55c3c19e2c" providerId="ADAL" clId="{9D073D8F-04A5-544F-B130-6B5919B2E78E}" dt="2021-10-19T00:55:49.878" v="77"/>
          <ac:inkMkLst>
            <pc:docMk/>
            <pc:sldMk cId="1489895929" sldId="339"/>
            <ac:inkMk id="50" creationId="{6F8813E8-8CA9-6B43-87AE-0BB1293D20CF}"/>
          </ac:inkMkLst>
        </pc:inkChg>
        <pc:inkChg chg="mod">
          <ac:chgData name="Zhang Yifan" userId="c9b86b9a-8bad-4e1d-80e2-8f55c3c19e2c" providerId="ADAL" clId="{9D073D8F-04A5-544F-B130-6B5919B2E78E}" dt="2021-10-19T00:55:49.878" v="77"/>
          <ac:inkMkLst>
            <pc:docMk/>
            <pc:sldMk cId="1489895929" sldId="339"/>
            <ac:inkMk id="51" creationId="{9D605022-E924-584E-8890-F1EC3349D639}"/>
          </ac:inkMkLst>
        </pc:inkChg>
        <pc:inkChg chg="mod">
          <ac:chgData name="Zhang Yifan" userId="c9b86b9a-8bad-4e1d-80e2-8f55c3c19e2c" providerId="ADAL" clId="{9D073D8F-04A5-544F-B130-6B5919B2E78E}" dt="2021-10-19T00:55:49.878" v="77"/>
          <ac:inkMkLst>
            <pc:docMk/>
            <pc:sldMk cId="1489895929" sldId="339"/>
            <ac:inkMk id="52" creationId="{35E967F6-D2C6-7F4B-BFAC-3B8EE02CC2EA}"/>
          </ac:inkMkLst>
        </pc:inkChg>
      </pc:sldChg>
      <pc:sldChg chg="addSp delSp modSp">
        <pc:chgData name="Zhang Yifan" userId="c9b86b9a-8bad-4e1d-80e2-8f55c3c19e2c" providerId="ADAL" clId="{9D073D8F-04A5-544F-B130-6B5919B2E78E}" dt="2021-10-19T00:55:50.646" v="78"/>
        <pc:sldMkLst>
          <pc:docMk/>
          <pc:sldMk cId="2731395601" sldId="340"/>
        </pc:sldMkLst>
        <pc:grpChg chg="add del mod">
          <ac:chgData name="Zhang Yifan" userId="c9b86b9a-8bad-4e1d-80e2-8f55c3c19e2c" providerId="ADAL" clId="{9D073D8F-04A5-544F-B130-6B5919B2E78E}" dt="2021-10-19T00:55:15.205" v="69"/>
          <ac:grpSpMkLst>
            <pc:docMk/>
            <pc:sldMk cId="2731395601" sldId="340"/>
            <ac:grpSpMk id="5" creationId="{9F24A2E5-A8F9-E94E-823E-DD3146C1B9E8}"/>
          </ac:grpSpMkLst>
        </pc:grpChg>
        <pc:grpChg chg="add del mod">
          <ac:chgData name="Zhang Yifan" userId="c9b86b9a-8bad-4e1d-80e2-8f55c3c19e2c" providerId="ADAL" clId="{9D073D8F-04A5-544F-B130-6B5919B2E78E}" dt="2021-10-19T00:55:15.205" v="69"/>
          <ac:grpSpMkLst>
            <pc:docMk/>
            <pc:sldMk cId="2731395601" sldId="340"/>
            <ac:grpSpMk id="13" creationId="{4EDAE13A-705C-F64C-AC97-C8CB9C92D1F0}"/>
          </ac:grpSpMkLst>
        </pc:grpChg>
        <pc:grpChg chg="add del mod">
          <ac:chgData name="Zhang Yifan" userId="c9b86b9a-8bad-4e1d-80e2-8f55c3c19e2c" providerId="ADAL" clId="{9D073D8F-04A5-544F-B130-6B5919B2E78E}" dt="2021-10-19T00:55:15.205" v="69"/>
          <ac:grpSpMkLst>
            <pc:docMk/>
            <pc:sldMk cId="2731395601" sldId="340"/>
            <ac:grpSpMk id="21" creationId="{9AEDD547-1A65-BD4C-BAA6-3778FC9D32F8}"/>
          </ac:grpSpMkLst>
        </pc:grpChg>
        <pc:grpChg chg="add mod">
          <ac:chgData name="Zhang Yifan" userId="c9b86b9a-8bad-4e1d-80e2-8f55c3c19e2c" providerId="ADAL" clId="{9D073D8F-04A5-544F-B130-6B5919B2E78E}" dt="2021-10-19T00:55:50.646" v="78"/>
          <ac:grpSpMkLst>
            <pc:docMk/>
            <pc:sldMk cId="2731395601" sldId="340"/>
            <ac:grpSpMk id="27" creationId="{962CEF61-0D57-BB4E-A514-5068E5B1ED2B}"/>
          </ac:grpSpMkLst>
        </pc:grpChg>
        <pc:grpChg chg="add mod">
          <ac:chgData name="Zhang Yifan" userId="c9b86b9a-8bad-4e1d-80e2-8f55c3c19e2c" providerId="ADAL" clId="{9D073D8F-04A5-544F-B130-6B5919B2E78E}" dt="2021-10-19T00:55:50.646" v="78"/>
          <ac:grpSpMkLst>
            <pc:docMk/>
            <pc:sldMk cId="2731395601" sldId="340"/>
            <ac:grpSpMk id="36" creationId="{E79A251D-F7CC-114B-8591-172D696B9936}"/>
          </ac:grpSpMkLst>
        </pc:grpChg>
        <pc:grpChg chg="add mod">
          <ac:chgData name="Zhang Yifan" userId="c9b86b9a-8bad-4e1d-80e2-8f55c3c19e2c" providerId="ADAL" clId="{9D073D8F-04A5-544F-B130-6B5919B2E78E}" dt="2021-10-19T00:55:50.646" v="78"/>
          <ac:grpSpMkLst>
            <pc:docMk/>
            <pc:sldMk cId="2731395601" sldId="340"/>
            <ac:grpSpMk id="42" creationId="{C04A32D6-1519-9944-984A-A95D1CF00652}"/>
          </ac:grpSpMkLst>
        </pc:grpChg>
        <pc:grpChg chg="add mod">
          <ac:chgData name="Zhang Yifan" userId="c9b86b9a-8bad-4e1d-80e2-8f55c3c19e2c" providerId="ADAL" clId="{9D073D8F-04A5-544F-B130-6B5919B2E78E}" dt="2021-10-19T00:55:50.646" v="78"/>
          <ac:grpSpMkLst>
            <pc:docMk/>
            <pc:sldMk cId="2731395601" sldId="340"/>
            <ac:grpSpMk id="46" creationId="{28A66C65-9C30-0346-9704-BF5597E0B75E}"/>
          </ac:grpSpMkLst>
        </pc:grpChg>
        <pc:inkChg chg="mod">
          <ac:chgData name="Zhang Yifan" userId="c9b86b9a-8bad-4e1d-80e2-8f55c3c19e2c" providerId="ADAL" clId="{9D073D8F-04A5-544F-B130-6B5919B2E78E}" dt="2021-10-19T00:55:11.719" v="68"/>
          <ac:inkMkLst>
            <pc:docMk/>
            <pc:sldMk cId="2731395601" sldId="340"/>
            <ac:inkMk id="6" creationId="{89A3A538-4A4B-1C4F-BF6C-48033066974F}"/>
          </ac:inkMkLst>
        </pc:inkChg>
        <pc:inkChg chg="mod">
          <ac:chgData name="Zhang Yifan" userId="c9b86b9a-8bad-4e1d-80e2-8f55c3c19e2c" providerId="ADAL" clId="{9D073D8F-04A5-544F-B130-6B5919B2E78E}" dt="2021-10-19T00:55:11.719" v="68"/>
          <ac:inkMkLst>
            <pc:docMk/>
            <pc:sldMk cId="2731395601" sldId="340"/>
            <ac:inkMk id="7" creationId="{39C29EC1-95AB-AA40-BD2D-358D26889122}"/>
          </ac:inkMkLst>
        </pc:inkChg>
        <pc:inkChg chg="mod">
          <ac:chgData name="Zhang Yifan" userId="c9b86b9a-8bad-4e1d-80e2-8f55c3c19e2c" providerId="ADAL" clId="{9D073D8F-04A5-544F-B130-6B5919B2E78E}" dt="2021-10-19T00:55:11.719" v="68"/>
          <ac:inkMkLst>
            <pc:docMk/>
            <pc:sldMk cId="2731395601" sldId="340"/>
            <ac:inkMk id="8" creationId="{727B38C1-EB1B-0049-8188-02E097E6393C}"/>
          </ac:inkMkLst>
        </pc:inkChg>
        <pc:inkChg chg="mod">
          <ac:chgData name="Zhang Yifan" userId="c9b86b9a-8bad-4e1d-80e2-8f55c3c19e2c" providerId="ADAL" clId="{9D073D8F-04A5-544F-B130-6B5919B2E78E}" dt="2021-10-19T00:55:11.719" v="68"/>
          <ac:inkMkLst>
            <pc:docMk/>
            <pc:sldMk cId="2731395601" sldId="340"/>
            <ac:inkMk id="9" creationId="{03A8F70F-9DCC-074B-9448-5FEC78EAF9DD}"/>
          </ac:inkMkLst>
        </pc:inkChg>
        <pc:inkChg chg="mod">
          <ac:chgData name="Zhang Yifan" userId="c9b86b9a-8bad-4e1d-80e2-8f55c3c19e2c" providerId="ADAL" clId="{9D073D8F-04A5-544F-B130-6B5919B2E78E}" dt="2021-10-19T00:55:11.719" v="68"/>
          <ac:inkMkLst>
            <pc:docMk/>
            <pc:sldMk cId="2731395601" sldId="340"/>
            <ac:inkMk id="10" creationId="{E8D6A919-8B7D-E04C-AA3D-4EEBA478081D}"/>
          </ac:inkMkLst>
        </pc:inkChg>
        <pc:inkChg chg="mod">
          <ac:chgData name="Zhang Yifan" userId="c9b86b9a-8bad-4e1d-80e2-8f55c3c19e2c" providerId="ADAL" clId="{9D073D8F-04A5-544F-B130-6B5919B2E78E}" dt="2021-10-19T00:55:11.719" v="68"/>
          <ac:inkMkLst>
            <pc:docMk/>
            <pc:sldMk cId="2731395601" sldId="340"/>
            <ac:inkMk id="11" creationId="{B98D73E1-67D0-DE49-9977-2E1BB12B94C0}"/>
          </ac:inkMkLst>
        </pc:inkChg>
        <pc:inkChg chg="mod">
          <ac:chgData name="Zhang Yifan" userId="c9b86b9a-8bad-4e1d-80e2-8f55c3c19e2c" providerId="ADAL" clId="{9D073D8F-04A5-544F-B130-6B5919B2E78E}" dt="2021-10-19T00:55:11.719" v="68"/>
          <ac:inkMkLst>
            <pc:docMk/>
            <pc:sldMk cId="2731395601" sldId="340"/>
            <ac:inkMk id="12" creationId="{80522A3E-CBCD-5940-825F-6752F7EA89C9}"/>
          </ac:inkMkLst>
        </pc:inkChg>
        <pc:inkChg chg="mod">
          <ac:chgData name="Zhang Yifan" userId="c9b86b9a-8bad-4e1d-80e2-8f55c3c19e2c" providerId="ADAL" clId="{9D073D8F-04A5-544F-B130-6B5919B2E78E}" dt="2021-10-19T00:55:11.719" v="68"/>
          <ac:inkMkLst>
            <pc:docMk/>
            <pc:sldMk cId="2731395601" sldId="340"/>
            <ac:inkMk id="14" creationId="{26F582B2-3D7F-5342-BDAC-357DA4D7065C}"/>
          </ac:inkMkLst>
        </pc:inkChg>
        <pc:inkChg chg="mod">
          <ac:chgData name="Zhang Yifan" userId="c9b86b9a-8bad-4e1d-80e2-8f55c3c19e2c" providerId="ADAL" clId="{9D073D8F-04A5-544F-B130-6B5919B2E78E}" dt="2021-10-19T00:55:11.719" v="68"/>
          <ac:inkMkLst>
            <pc:docMk/>
            <pc:sldMk cId="2731395601" sldId="340"/>
            <ac:inkMk id="15" creationId="{99146A83-79B1-6841-BE6C-AB67D4917B17}"/>
          </ac:inkMkLst>
        </pc:inkChg>
        <pc:inkChg chg="mod">
          <ac:chgData name="Zhang Yifan" userId="c9b86b9a-8bad-4e1d-80e2-8f55c3c19e2c" providerId="ADAL" clId="{9D073D8F-04A5-544F-B130-6B5919B2E78E}" dt="2021-10-19T00:55:11.719" v="68"/>
          <ac:inkMkLst>
            <pc:docMk/>
            <pc:sldMk cId="2731395601" sldId="340"/>
            <ac:inkMk id="16" creationId="{9CFDE187-0481-2946-A6A8-4701DD30FAAB}"/>
          </ac:inkMkLst>
        </pc:inkChg>
        <pc:inkChg chg="mod">
          <ac:chgData name="Zhang Yifan" userId="c9b86b9a-8bad-4e1d-80e2-8f55c3c19e2c" providerId="ADAL" clId="{9D073D8F-04A5-544F-B130-6B5919B2E78E}" dt="2021-10-19T00:55:11.719" v="68"/>
          <ac:inkMkLst>
            <pc:docMk/>
            <pc:sldMk cId="2731395601" sldId="340"/>
            <ac:inkMk id="17" creationId="{A5869A4F-4C5E-784D-87F1-3D308A6FFE87}"/>
          </ac:inkMkLst>
        </pc:inkChg>
        <pc:inkChg chg="mod">
          <ac:chgData name="Zhang Yifan" userId="c9b86b9a-8bad-4e1d-80e2-8f55c3c19e2c" providerId="ADAL" clId="{9D073D8F-04A5-544F-B130-6B5919B2E78E}" dt="2021-10-19T00:55:11.719" v="68"/>
          <ac:inkMkLst>
            <pc:docMk/>
            <pc:sldMk cId="2731395601" sldId="340"/>
            <ac:inkMk id="18" creationId="{83B772E8-566C-694A-88CC-C1B7BA80B152}"/>
          </ac:inkMkLst>
        </pc:inkChg>
        <pc:inkChg chg="mod">
          <ac:chgData name="Zhang Yifan" userId="c9b86b9a-8bad-4e1d-80e2-8f55c3c19e2c" providerId="ADAL" clId="{9D073D8F-04A5-544F-B130-6B5919B2E78E}" dt="2021-10-19T00:55:11.719" v="68"/>
          <ac:inkMkLst>
            <pc:docMk/>
            <pc:sldMk cId="2731395601" sldId="340"/>
            <ac:inkMk id="19" creationId="{E80A776C-D1B4-9D41-AAA0-F2D207E41E90}"/>
          </ac:inkMkLst>
        </pc:inkChg>
        <pc:inkChg chg="mod">
          <ac:chgData name="Zhang Yifan" userId="c9b86b9a-8bad-4e1d-80e2-8f55c3c19e2c" providerId="ADAL" clId="{9D073D8F-04A5-544F-B130-6B5919B2E78E}" dt="2021-10-19T00:55:11.719" v="68"/>
          <ac:inkMkLst>
            <pc:docMk/>
            <pc:sldMk cId="2731395601" sldId="340"/>
            <ac:inkMk id="20" creationId="{BAC3DC40-66A9-8644-AFE3-23074D5F017C}"/>
          </ac:inkMkLst>
        </pc:inkChg>
        <pc:inkChg chg="mod">
          <ac:chgData name="Zhang Yifan" userId="c9b86b9a-8bad-4e1d-80e2-8f55c3c19e2c" providerId="ADAL" clId="{9D073D8F-04A5-544F-B130-6B5919B2E78E}" dt="2021-10-19T00:55:11.719" v="68"/>
          <ac:inkMkLst>
            <pc:docMk/>
            <pc:sldMk cId="2731395601" sldId="340"/>
            <ac:inkMk id="22" creationId="{8CEF101C-0F85-AC4D-A0EB-D6017FB788D9}"/>
          </ac:inkMkLst>
        </pc:inkChg>
        <pc:inkChg chg="mod">
          <ac:chgData name="Zhang Yifan" userId="c9b86b9a-8bad-4e1d-80e2-8f55c3c19e2c" providerId="ADAL" clId="{9D073D8F-04A5-544F-B130-6B5919B2E78E}" dt="2021-10-19T00:55:11.719" v="68"/>
          <ac:inkMkLst>
            <pc:docMk/>
            <pc:sldMk cId="2731395601" sldId="340"/>
            <ac:inkMk id="23" creationId="{340CC640-F1D1-FF45-8DCD-4EC65122D014}"/>
          </ac:inkMkLst>
        </pc:inkChg>
        <pc:inkChg chg="mod">
          <ac:chgData name="Zhang Yifan" userId="c9b86b9a-8bad-4e1d-80e2-8f55c3c19e2c" providerId="ADAL" clId="{9D073D8F-04A5-544F-B130-6B5919B2E78E}" dt="2021-10-19T00:55:11.719" v="68"/>
          <ac:inkMkLst>
            <pc:docMk/>
            <pc:sldMk cId="2731395601" sldId="340"/>
            <ac:inkMk id="24" creationId="{04B948D5-4188-8146-877C-9D3F06A48639}"/>
          </ac:inkMkLst>
        </pc:inkChg>
        <pc:inkChg chg="mod">
          <ac:chgData name="Zhang Yifan" userId="c9b86b9a-8bad-4e1d-80e2-8f55c3c19e2c" providerId="ADAL" clId="{9D073D8F-04A5-544F-B130-6B5919B2E78E}" dt="2021-10-19T00:55:11.719" v="68"/>
          <ac:inkMkLst>
            <pc:docMk/>
            <pc:sldMk cId="2731395601" sldId="340"/>
            <ac:inkMk id="25" creationId="{8C75C715-24A4-4442-96F5-76F14027EE67}"/>
          </ac:inkMkLst>
        </pc:inkChg>
        <pc:inkChg chg="mod">
          <ac:chgData name="Zhang Yifan" userId="c9b86b9a-8bad-4e1d-80e2-8f55c3c19e2c" providerId="ADAL" clId="{9D073D8F-04A5-544F-B130-6B5919B2E78E}" dt="2021-10-19T00:55:11.719" v="68"/>
          <ac:inkMkLst>
            <pc:docMk/>
            <pc:sldMk cId="2731395601" sldId="340"/>
            <ac:inkMk id="26" creationId="{BBB3D8DA-DA69-F447-9010-490D4AD41E01}"/>
          </ac:inkMkLst>
        </pc:inkChg>
        <pc:inkChg chg="mod">
          <ac:chgData name="Zhang Yifan" userId="c9b86b9a-8bad-4e1d-80e2-8f55c3c19e2c" providerId="ADAL" clId="{9D073D8F-04A5-544F-B130-6B5919B2E78E}" dt="2021-10-19T00:55:50.646" v="78"/>
          <ac:inkMkLst>
            <pc:docMk/>
            <pc:sldMk cId="2731395601" sldId="340"/>
            <ac:inkMk id="28" creationId="{66E38A8C-F8AE-9647-AE38-CDEA2D3B18B7}"/>
          </ac:inkMkLst>
        </pc:inkChg>
        <pc:inkChg chg="mod">
          <ac:chgData name="Zhang Yifan" userId="c9b86b9a-8bad-4e1d-80e2-8f55c3c19e2c" providerId="ADAL" clId="{9D073D8F-04A5-544F-B130-6B5919B2E78E}" dt="2021-10-19T00:55:50.646" v="78"/>
          <ac:inkMkLst>
            <pc:docMk/>
            <pc:sldMk cId="2731395601" sldId="340"/>
            <ac:inkMk id="29" creationId="{C144D4D9-A955-4B4B-929D-60771C7BF4D1}"/>
          </ac:inkMkLst>
        </pc:inkChg>
        <pc:inkChg chg="mod">
          <ac:chgData name="Zhang Yifan" userId="c9b86b9a-8bad-4e1d-80e2-8f55c3c19e2c" providerId="ADAL" clId="{9D073D8F-04A5-544F-B130-6B5919B2E78E}" dt="2021-10-19T00:55:50.646" v="78"/>
          <ac:inkMkLst>
            <pc:docMk/>
            <pc:sldMk cId="2731395601" sldId="340"/>
            <ac:inkMk id="30" creationId="{3CBE0221-163A-A64C-B70D-20298C3E8B7B}"/>
          </ac:inkMkLst>
        </pc:inkChg>
        <pc:inkChg chg="mod">
          <ac:chgData name="Zhang Yifan" userId="c9b86b9a-8bad-4e1d-80e2-8f55c3c19e2c" providerId="ADAL" clId="{9D073D8F-04A5-544F-B130-6B5919B2E78E}" dt="2021-10-19T00:55:50.646" v="78"/>
          <ac:inkMkLst>
            <pc:docMk/>
            <pc:sldMk cId="2731395601" sldId="340"/>
            <ac:inkMk id="31" creationId="{01B37436-3B8D-934F-886E-CBDF189BFDC3}"/>
          </ac:inkMkLst>
        </pc:inkChg>
        <pc:inkChg chg="mod">
          <ac:chgData name="Zhang Yifan" userId="c9b86b9a-8bad-4e1d-80e2-8f55c3c19e2c" providerId="ADAL" clId="{9D073D8F-04A5-544F-B130-6B5919B2E78E}" dt="2021-10-19T00:55:50.646" v="78"/>
          <ac:inkMkLst>
            <pc:docMk/>
            <pc:sldMk cId="2731395601" sldId="340"/>
            <ac:inkMk id="32" creationId="{BD50859C-7421-6E41-896D-5DDDDDAB1A53}"/>
          </ac:inkMkLst>
        </pc:inkChg>
        <pc:inkChg chg="mod">
          <ac:chgData name="Zhang Yifan" userId="c9b86b9a-8bad-4e1d-80e2-8f55c3c19e2c" providerId="ADAL" clId="{9D073D8F-04A5-544F-B130-6B5919B2E78E}" dt="2021-10-19T00:55:50.646" v="78"/>
          <ac:inkMkLst>
            <pc:docMk/>
            <pc:sldMk cId="2731395601" sldId="340"/>
            <ac:inkMk id="33" creationId="{A8A09F69-6233-334A-BA0F-380A1BB6C580}"/>
          </ac:inkMkLst>
        </pc:inkChg>
        <pc:inkChg chg="mod">
          <ac:chgData name="Zhang Yifan" userId="c9b86b9a-8bad-4e1d-80e2-8f55c3c19e2c" providerId="ADAL" clId="{9D073D8F-04A5-544F-B130-6B5919B2E78E}" dt="2021-10-19T00:55:50.646" v="78"/>
          <ac:inkMkLst>
            <pc:docMk/>
            <pc:sldMk cId="2731395601" sldId="340"/>
            <ac:inkMk id="34" creationId="{C7469541-99DC-FE4A-BCA5-CFD034CE3666}"/>
          </ac:inkMkLst>
        </pc:inkChg>
        <pc:inkChg chg="mod">
          <ac:chgData name="Zhang Yifan" userId="c9b86b9a-8bad-4e1d-80e2-8f55c3c19e2c" providerId="ADAL" clId="{9D073D8F-04A5-544F-B130-6B5919B2E78E}" dt="2021-10-19T00:55:50.646" v="78"/>
          <ac:inkMkLst>
            <pc:docMk/>
            <pc:sldMk cId="2731395601" sldId="340"/>
            <ac:inkMk id="35" creationId="{7C6031F3-6C64-ED45-B7DB-C69410A8CB38}"/>
          </ac:inkMkLst>
        </pc:inkChg>
        <pc:inkChg chg="mod">
          <ac:chgData name="Zhang Yifan" userId="c9b86b9a-8bad-4e1d-80e2-8f55c3c19e2c" providerId="ADAL" clId="{9D073D8F-04A5-544F-B130-6B5919B2E78E}" dt="2021-10-19T00:55:50.646" v="78"/>
          <ac:inkMkLst>
            <pc:docMk/>
            <pc:sldMk cId="2731395601" sldId="340"/>
            <ac:inkMk id="37" creationId="{BB30A994-980A-BD46-8EA2-0280B7541E6D}"/>
          </ac:inkMkLst>
        </pc:inkChg>
        <pc:inkChg chg="mod">
          <ac:chgData name="Zhang Yifan" userId="c9b86b9a-8bad-4e1d-80e2-8f55c3c19e2c" providerId="ADAL" clId="{9D073D8F-04A5-544F-B130-6B5919B2E78E}" dt="2021-10-19T00:55:50.646" v="78"/>
          <ac:inkMkLst>
            <pc:docMk/>
            <pc:sldMk cId="2731395601" sldId="340"/>
            <ac:inkMk id="38" creationId="{155E53B6-E01B-E840-BBAF-9350D261A462}"/>
          </ac:inkMkLst>
        </pc:inkChg>
        <pc:inkChg chg="mod">
          <ac:chgData name="Zhang Yifan" userId="c9b86b9a-8bad-4e1d-80e2-8f55c3c19e2c" providerId="ADAL" clId="{9D073D8F-04A5-544F-B130-6B5919B2E78E}" dt="2021-10-19T00:55:50.646" v="78"/>
          <ac:inkMkLst>
            <pc:docMk/>
            <pc:sldMk cId="2731395601" sldId="340"/>
            <ac:inkMk id="39" creationId="{0C4C4B9D-9F78-2D46-B6F2-468C64DFFC4B}"/>
          </ac:inkMkLst>
        </pc:inkChg>
        <pc:inkChg chg="mod">
          <ac:chgData name="Zhang Yifan" userId="c9b86b9a-8bad-4e1d-80e2-8f55c3c19e2c" providerId="ADAL" clId="{9D073D8F-04A5-544F-B130-6B5919B2E78E}" dt="2021-10-19T00:55:50.646" v="78"/>
          <ac:inkMkLst>
            <pc:docMk/>
            <pc:sldMk cId="2731395601" sldId="340"/>
            <ac:inkMk id="40" creationId="{C37D2545-2F76-6C41-8660-BFA14258BF58}"/>
          </ac:inkMkLst>
        </pc:inkChg>
        <pc:inkChg chg="mod">
          <ac:chgData name="Zhang Yifan" userId="c9b86b9a-8bad-4e1d-80e2-8f55c3c19e2c" providerId="ADAL" clId="{9D073D8F-04A5-544F-B130-6B5919B2E78E}" dt="2021-10-19T00:55:50.646" v="78"/>
          <ac:inkMkLst>
            <pc:docMk/>
            <pc:sldMk cId="2731395601" sldId="340"/>
            <ac:inkMk id="41" creationId="{E56E5AB7-A242-724B-86D9-E26A2D7D299A}"/>
          </ac:inkMkLst>
        </pc:inkChg>
        <pc:inkChg chg="mod">
          <ac:chgData name="Zhang Yifan" userId="c9b86b9a-8bad-4e1d-80e2-8f55c3c19e2c" providerId="ADAL" clId="{9D073D8F-04A5-544F-B130-6B5919B2E78E}" dt="2021-10-19T00:55:50.646" v="78"/>
          <ac:inkMkLst>
            <pc:docMk/>
            <pc:sldMk cId="2731395601" sldId="340"/>
            <ac:inkMk id="43" creationId="{404F0635-9FE4-9347-AB42-D01909A0F0B5}"/>
          </ac:inkMkLst>
        </pc:inkChg>
        <pc:inkChg chg="mod">
          <ac:chgData name="Zhang Yifan" userId="c9b86b9a-8bad-4e1d-80e2-8f55c3c19e2c" providerId="ADAL" clId="{9D073D8F-04A5-544F-B130-6B5919B2E78E}" dt="2021-10-19T00:55:50.646" v="78"/>
          <ac:inkMkLst>
            <pc:docMk/>
            <pc:sldMk cId="2731395601" sldId="340"/>
            <ac:inkMk id="44" creationId="{7A9430D2-A7B8-7B4D-A5EC-7B5F4BF0DAF4}"/>
          </ac:inkMkLst>
        </pc:inkChg>
        <pc:inkChg chg="mod">
          <ac:chgData name="Zhang Yifan" userId="c9b86b9a-8bad-4e1d-80e2-8f55c3c19e2c" providerId="ADAL" clId="{9D073D8F-04A5-544F-B130-6B5919B2E78E}" dt="2021-10-19T00:55:50.646" v="78"/>
          <ac:inkMkLst>
            <pc:docMk/>
            <pc:sldMk cId="2731395601" sldId="340"/>
            <ac:inkMk id="45" creationId="{19A11719-2CF6-624F-993B-4E2077E6AFA5}"/>
          </ac:inkMkLst>
        </pc:inkChg>
        <pc:inkChg chg="mod">
          <ac:chgData name="Zhang Yifan" userId="c9b86b9a-8bad-4e1d-80e2-8f55c3c19e2c" providerId="ADAL" clId="{9D073D8F-04A5-544F-B130-6B5919B2E78E}" dt="2021-10-19T00:55:50.646" v="78"/>
          <ac:inkMkLst>
            <pc:docMk/>
            <pc:sldMk cId="2731395601" sldId="340"/>
            <ac:inkMk id="47" creationId="{5B1E5D00-1464-7944-BDA3-A09C21B2DDE8}"/>
          </ac:inkMkLst>
        </pc:inkChg>
        <pc:inkChg chg="mod">
          <ac:chgData name="Zhang Yifan" userId="c9b86b9a-8bad-4e1d-80e2-8f55c3c19e2c" providerId="ADAL" clId="{9D073D8F-04A5-544F-B130-6B5919B2E78E}" dt="2021-10-19T00:55:50.646" v="78"/>
          <ac:inkMkLst>
            <pc:docMk/>
            <pc:sldMk cId="2731395601" sldId="340"/>
            <ac:inkMk id="48" creationId="{9267E1E3-F174-C04F-BF09-4E9B315C90EE}"/>
          </ac:inkMkLst>
        </pc:inkChg>
        <pc:inkChg chg="mod">
          <ac:chgData name="Zhang Yifan" userId="c9b86b9a-8bad-4e1d-80e2-8f55c3c19e2c" providerId="ADAL" clId="{9D073D8F-04A5-544F-B130-6B5919B2E78E}" dt="2021-10-19T00:55:50.646" v="78"/>
          <ac:inkMkLst>
            <pc:docMk/>
            <pc:sldMk cId="2731395601" sldId="340"/>
            <ac:inkMk id="49" creationId="{B14D64DD-5287-5C42-97E8-BA13066ED70C}"/>
          </ac:inkMkLst>
        </pc:inkChg>
        <pc:inkChg chg="mod">
          <ac:chgData name="Zhang Yifan" userId="c9b86b9a-8bad-4e1d-80e2-8f55c3c19e2c" providerId="ADAL" clId="{9D073D8F-04A5-544F-B130-6B5919B2E78E}" dt="2021-10-19T00:55:50.646" v="78"/>
          <ac:inkMkLst>
            <pc:docMk/>
            <pc:sldMk cId="2731395601" sldId="340"/>
            <ac:inkMk id="50" creationId="{BBB01A97-32AA-234D-B44F-C4B1DC232F3D}"/>
          </ac:inkMkLst>
        </pc:inkChg>
        <pc:inkChg chg="mod">
          <ac:chgData name="Zhang Yifan" userId="c9b86b9a-8bad-4e1d-80e2-8f55c3c19e2c" providerId="ADAL" clId="{9D073D8F-04A5-544F-B130-6B5919B2E78E}" dt="2021-10-19T00:55:50.646" v="78"/>
          <ac:inkMkLst>
            <pc:docMk/>
            <pc:sldMk cId="2731395601" sldId="340"/>
            <ac:inkMk id="51" creationId="{00A7E613-629A-7146-8C19-B4C075CB39C5}"/>
          </ac:inkMkLst>
        </pc:inkChg>
        <pc:inkChg chg="mod">
          <ac:chgData name="Zhang Yifan" userId="c9b86b9a-8bad-4e1d-80e2-8f55c3c19e2c" providerId="ADAL" clId="{9D073D8F-04A5-544F-B130-6B5919B2E78E}" dt="2021-10-19T00:55:50.646" v="78"/>
          <ac:inkMkLst>
            <pc:docMk/>
            <pc:sldMk cId="2731395601" sldId="340"/>
            <ac:inkMk id="52" creationId="{0BF66F9F-5FAF-1646-BAD5-EABBD9B89970}"/>
          </ac:inkMkLst>
        </pc:inkChg>
      </pc:sldChg>
      <pc:sldChg chg="addSp modSp mod">
        <pc:chgData name="Zhang Yifan" userId="c9b86b9a-8bad-4e1d-80e2-8f55c3c19e2c" providerId="ADAL" clId="{9D073D8F-04A5-544F-B130-6B5919B2E78E}" dt="2021-10-19T00:55:54.693" v="80" actId="1076"/>
        <pc:sldMkLst>
          <pc:docMk/>
          <pc:sldMk cId="451553388" sldId="341"/>
        </pc:sldMkLst>
        <pc:grpChg chg="add mod">
          <ac:chgData name="Zhang Yifan" userId="c9b86b9a-8bad-4e1d-80e2-8f55c3c19e2c" providerId="ADAL" clId="{9D073D8F-04A5-544F-B130-6B5919B2E78E}" dt="2021-10-19T00:55:54.693" v="80" actId="1076"/>
          <ac:grpSpMkLst>
            <pc:docMk/>
            <pc:sldMk cId="451553388" sldId="341"/>
            <ac:grpSpMk id="5" creationId="{569AA1BD-E552-8448-9FB8-15A1E20D032B}"/>
          </ac:grpSpMkLst>
        </pc:grpChg>
        <pc:grpChg chg="add mod">
          <ac:chgData name="Zhang Yifan" userId="c9b86b9a-8bad-4e1d-80e2-8f55c3c19e2c" providerId="ADAL" clId="{9D073D8F-04A5-544F-B130-6B5919B2E78E}" dt="2021-10-19T00:55:54.693" v="80" actId="1076"/>
          <ac:grpSpMkLst>
            <pc:docMk/>
            <pc:sldMk cId="451553388" sldId="341"/>
            <ac:grpSpMk id="14" creationId="{9158F3FF-20C0-E847-B9E3-DCFCF845E8E3}"/>
          </ac:grpSpMkLst>
        </pc:grpChg>
        <pc:grpChg chg="add mod">
          <ac:chgData name="Zhang Yifan" userId="c9b86b9a-8bad-4e1d-80e2-8f55c3c19e2c" providerId="ADAL" clId="{9D073D8F-04A5-544F-B130-6B5919B2E78E}" dt="2021-10-19T00:55:54.693" v="80" actId="1076"/>
          <ac:grpSpMkLst>
            <pc:docMk/>
            <pc:sldMk cId="451553388" sldId="341"/>
            <ac:grpSpMk id="20" creationId="{DD0538C5-7EE1-2A4F-B8DD-A4F0394C71FD}"/>
          </ac:grpSpMkLst>
        </pc:grpChg>
        <pc:grpChg chg="add mod">
          <ac:chgData name="Zhang Yifan" userId="c9b86b9a-8bad-4e1d-80e2-8f55c3c19e2c" providerId="ADAL" clId="{9D073D8F-04A5-544F-B130-6B5919B2E78E}" dt="2021-10-19T00:55:54.693" v="80" actId="1076"/>
          <ac:grpSpMkLst>
            <pc:docMk/>
            <pc:sldMk cId="451553388" sldId="341"/>
            <ac:grpSpMk id="24" creationId="{F7029CA5-4FA5-654E-BA64-36A2ED75A3AF}"/>
          </ac:grpSpMkLst>
        </pc:grpChg>
        <pc:inkChg chg="mod">
          <ac:chgData name="Zhang Yifan" userId="c9b86b9a-8bad-4e1d-80e2-8f55c3c19e2c" providerId="ADAL" clId="{9D073D8F-04A5-544F-B130-6B5919B2E78E}" dt="2021-10-19T00:55:51.666" v="79"/>
          <ac:inkMkLst>
            <pc:docMk/>
            <pc:sldMk cId="451553388" sldId="341"/>
            <ac:inkMk id="6" creationId="{8EC944AC-7BEE-2248-9B54-8F62CDEF3936}"/>
          </ac:inkMkLst>
        </pc:inkChg>
        <pc:inkChg chg="mod">
          <ac:chgData name="Zhang Yifan" userId="c9b86b9a-8bad-4e1d-80e2-8f55c3c19e2c" providerId="ADAL" clId="{9D073D8F-04A5-544F-B130-6B5919B2E78E}" dt="2021-10-19T00:55:51.666" v="79"/>
          <ac:inkMkLst>
            <pc:docMk/>
            <pc:sldMk cId="451553388" sldId="341"/>
            <ac:inkMk id="7" creationId="{0FD36190-014F-914C-88D4-12DF84A43540}"/>
          </ac:inkMkLst>
        </pc:inkChg>
        <pc:inkChg chg="mod">
          <ac:chgData name="Zhang Yifan" userId="c9b86b9a-8bad-4e1d-80e2-8f55c3c19e2c" providerId="ADAL" clId="{9D073D8F-04A5-544F-B130-6B5919B2E78E}" dt="2021-10-19T00:55:51.666" v="79"/>
          <ac:inkMkLst>
            <pc:docMk/>
            <pc:sldMk cId="451553388" sldId="341"/>
            <ac:inkMk id="8" creationId="{EFDC8C6A-F3D5-2A43-8C60-48BE10FCA50E}"/>
          </ac:inkMkLst>
        </pc:inkChg>
        <pc:inkChg chg="mod">
          <ac:chgData name="Zhang Yifan" userId="c9b86b9a-8bad-4e1d-80e2-8f55c3c19e2c" providerId="ADAL" clId="{9D073D8F-04A5-544F-B130-6B5919B2E78E}" dt="2021-10-19T00:55:51.666" v="79"/>
          <ac:inkMkLst>
            <pc:docMk/>
            <pc:sldMk cId="451553388" sldId="341"/>
            <ac:inkMk id="9" creationId="{CAA663DA-0806-4C40-BAAD-A30C5DE56A11}"/>
          </ac:inkMkLst>
        </pc:inkChg>
        <pc:inkChg chg="mod">
          <ac:chgData name="Zhang Yifan" userId="c9b86b9a-8bad-4e1d-80e2-8f55c3c19e2c" providerId="ADAL" clId="{9D073D8F-04A5-544F-B130-6B5919B2E78E}" dt="2021-10-19T00:55:51.666" v="79"/>
          <ac:inkMkLst>
            <pc:docMk/>
            <pc:sldMk cId="451553388" sldId="341"/>
            <ac:inkMk id="10" creationId="{780265BC-21FC-BE4C-8AAA-BFDA0CF90C74}"/>
          </ac:inkMkLst>
        </pc:inkChg>
        <pc:inkChg chg="mod">
          <ac:chgData name="Zhang Yifan" userId="c9b86b9a-8bad-4e1d-80e2-8f55c3c19e2c" providerId="ADAL" clId="{9D073D8F-04A5-544F-B130-6B5919B2E78E}" dt="2021-10-19T00:55:51.666" v="79"/>
          <ac:inkMkLst>
            <pc:docMk/>
            <pc:sldMk cId="451553388" sldId="341"/>
            <ac:inkMk id="11" creationId="{A55029C2-47ED-5947-9472-52EDF48DE8B4}"/>
          </ac:inkMkLst>
        </pc:inkChg>
        <pc:inkChg chg="mod">
          <ac:chgData name="Zhang Yifan" userId="c9b86b9a-8bad-4e1d-80e2-8f55c3c19e2c" providerId="ADAL" clId="{9D073D8F-04A5-544F-B130-6B5919B2E78E}" dt="2021-10-19T00:55:51.666" v="79"/>
          <ac:inkMkLst>
            <pc:docMk/>
            <pc:sldMk cId="451553388" sldId="341"/>
            <ac:inkMk id="12" creationId="{E860D13A-5CBD-D341-B1F4-F2261A109E6A}"/>
          </ac:inkMkLst>
        </pc:inkChg>
        <pc:inkChg chg="mod">
          <ac:chgData name="Zhang Yifan" userId="c9b86b9a-8bad-4e1d-80e2-8f55c3c19e2c" providerId="ADAL" clId="{9D073D8F-04A5-544F-B130-6B5919B2E78E}" dt="2021-10-19T00:55:51.666" v="79"/>
          <ac:inkMkLst>
            <pc:docMk/>
            <pc:sldMk cId="451553388" sldId="341"/>
            <ac:inkMk id="13" creationId="{47C34543-BDAC-FC4B-A9CE-93040E06CB41}"/>
          </ac:inkMkLst>
        </pc:inkChg>
        <pc:inkChg chg="mod">
          <ac:chgData name="Zhang Yifan" userId="c9b86b9a-8bad-4e1d-80e2-8f55c3c19e2c" providerId="ADAL" clId="{9D073D8F-04A5-544F-B130-6B5919B2E78E}" dt="2021-10-19T00:55:51.666" v="79"/>
          <ac:inkMkLst>
            <pc:docMk/>
            <pc:sldMk cId="451553388" sldId="341"/>
            <ac:inkMk id="15" creationId="{071E55BF-C678-3143-8101-EBE89E596EC8}"/>
          </ac:inkMkLst>
        </pc:inkChg>
        <pc:inkChg chg="mod">
          <ac:chgData name="Zhang Yifan" userId="c9b86b9a-8bad-4e1d-80e2-8f55c3c19e2c" providerId="ADAL" clId="{9D073D8F-04A5-544F-B130-6B5919B2E78E}" dt="2021-10-19T00:55:51.666" v="79"/>
          <ac:inkMkLst>
            <pc:docMk/>
            <pc:sldMk cId="451553388" sldId="341"/>
            <ac:inkMk id="16" creationId="{81F4B3B4-B3FE-9A44-9BA8-1A9B6252FD93}"/>
          </ac:inkMkLst>
        </pc:inkChg>
        <pc:inkChg chg="mod">
          <ac:chgData name="Zhang Yifan" userId="c9b86b9a-8bad-4e1d-80e2-8f55c3c19e2c" providerId="ADAL" clId="{9D073D8F-04A5-544F-B130-6B5919B2E78E}" dt="2021-10-19T00:55:51.666" v="79"/>
          <ac:inkMkLst>
            <pc:docMk/>
            <pc:sldMk cId="451553388" sldId="341"/>
            <ac:inkMk id="17" creationId="{4E51B08B-C354-354B-8352-460ADFC86087}"/>
          </ac:inkMkLst>
        </pc:inkChg>
        <pc:inkChg chg="mod">
          <ac:chgData name="Zhang Yifan" userId="c9b86b9a-8bad-4e1d-80e2-8f55c3c19e2c" providerId="ADAL" clId="{9D073D8F-04A5-544F-B130-6B5919B2E78E}" dt="2021-10-19T00:55:51.666" v="79"/>
          <ac:inkMkLst>
            <pc:docMk/>
            <pc:sldMk cId="451553388" sldId="341"/>
            <ac:inkMk id="18" creationId="{69B893E6-4743-3246-A668-53018ACFF41E}"/>
          </ac:inkMkLst>
        </pc:inkChg>
        <pc:inkChg chg="mod">
          <ac:chgData name="Zhang Yifan" userId="c9b86b9a-8bad-4e1d-80e2-8f55c3c19e2c" providerId="ADAL" clId="{9D073D8F-04A5-544F-B130-6B5919B2E78E}" dt="2021-10-19T00:55:51.666" v="79"/>
          <ac:inkMkLst>
            <pc:docMk/>
            <pc:sldMk cId="451553388" sldId="341"/>
            <ac:inkMk id="19" creationId="{7B998C7A-E9E6-9443-8FB2-52F09537DA5E}"/>
          </ac:inkMkLst>
        </pc:inkChg>
        <pc:inkChg chg="mod">
          <ac:chgData name="Zhang Yifan" userId="c9b86b9a-8bad-4e1d-80e2-8f55c3c19e2c" providerId="ADAL" clId="{9D073D8F-04A5-544F-B130-6B5919B2E78E}" dt="2021-10-19T00:55:51.666" v="79"/>
          <ac:inkMkLst>
            <pc:docMk/>
            <pc:sldMk cId="451553388" sldId="341"/>
            <ac:inkMk id="21" creationId="{F23B4535-12C5-D94A-916C-860774C102DB}"/>
          </ac:inkMkLst>
        </pc:inkChg>
        <pc:inkChg chg="mod">
          <ac:chgData name="Zhang Yifan" userId="c9b86b9a-8bad-4e1d-80e2-8f55c3c19e2c" providerId="ADAL" clId="{9D073D8F-04A5-544F-B130-6B5919B2E78E}" dt="2021-10-19T00:55:51.666" v="79"/>
          <ac:inkMkLst>
            <pc:docMk/>
            <pc:sldMk cId="451553388" sldId="341"/>
            <ac:inkMk id="22" creationId="{740AC45F-0185-2146-802D-7A53EB7DE948}"/>
          </ac:inkMkLst>
        </pc:inkChg>
        <pc:inkChg chg="mod">
          <ac:chgData name="Zhang Yifan" userId="c9b86b9a-8bad-4e1d-80e2-8f55c3c19e2c" providerId="ADAL" clId="{9D073D8F-04A5-544F-B130-6B5919B2E78E}" dt="2021-10-19T00:55:51.666" v="79"/>
          <ac:inkMkLst>
            <pc:docMk/>
            <pc:sldMk cId="451553388" sldId="341"/>
            <ac:inkMk id="23" creationId="{EEE2D1F1-EE14-3645-AECC-89DAFDA27176}"/>
          </ac:inkMkLst>
        </pc:inkChg>
        <pc:inkChg chg="mod">
          <ac:chgData name="Zhang Yifan" userId="c9b86b9a-8bad-4e1d-80e2-8f55c3c19e2c" providerId="ADAL" clId="{9D073D8F-04A5-544F-B130-6B5919B2E78E}" dt="2021-10-19T00:55:51.666" v="79"/>
          <ac:inkMkLst>
            <pc:docMk/>
            <pc:sldMk cId="451553388" sldId="341"/>
            <ac:inkMk id="25" creationId="{821CE9B3-5951-594E-B94F-2407911BA47B}"/>
          </ac:inkMkLst>
        </pc:inkChg>
        <pc:inkChg chg="mod">
          <ac:chgData name="Zhang Yifan" userId="c9b86b9a-8bad-4e1d-80e2-8f55c3c19e2c" providerId="ADAL" clId="{9D073D8F-04A5-544F-B130-6B5919B2E78E}" dt="2021-10-19T00:55:51.666" v="79"/>
          <ac:inkMkLst>
            <pc:docMk/>
            <pc:sldMk cId="451553388" sldId="341"/>
            <ac:inkMk id="26" creationId="{94722D97-1680-004B-80AF-A26C17148B48}"/>
          </ac:inkMkLst>
        </pc:inkChg>
        <pc:inkChg chg="mod">
          <ac:chgData name="Zhang Yifan" userId="c9b86b9a-8bad-4e1d-80e2-8f55c3c19e2c" providerId="ADAL" clId="{9D073D8F-04A5-544F-B130-6B5919B2E78E}" dt="2021-10-19T00:55:51.666" v="79"/>
          <ac:inkMkLst>
            <pc:docMk/>
            <pc:sldMk cId="451553388" sldId="341"/>
            <ac:inkMk id="27" creationId="{31D46E0B-6BDB-2247-B711-68404243FE74}"/>
          </ac:inkMkLst>
        </pc:inkChg>
        <pc:inkChg chg="mod">
          <ac:chgData name="Zhang Yifan" userId="c9b86b9a-8bad-4e1d-80e2-8f55c3c19e2c" providerId="ADAL" clId="{9D073D8F-04A5-544F-B130-6B5919B2E78E}" dt="2021-10-19T00:55:51.666" v="79"/>
          <ac:inkMkLst>
            <pc:docMk/>
            <pc:sldMk cId="451553388" sldId="341"/>
            <ac:inkMk id="28" creationId="{E81B801D-B246-E843-9262-D0ED73D7D8E1}"/>
          </ac:inkMkLst>
        </pc:inkChg>
        <pc:inkChg chg="mod">
          <ac:chgData name="Zhang Yifan" userId="c9b86b9a-8bad-4e1d-80e2-8f55c3c19e2c" providerId="ADAL" clId="{9D073D8F-04A5-544F-B130-6B5919B2E78E}" dt="2021-10-19T00:55:51.666" v="79"/>
          <ac:inkMkLst>
            <pc:docMk/>
            <pc:sldMk cId="451553388" sldId="341"/>
            <ac:inkMk id="29" creationId="{F0C99077-C6C3-3642-AFBC-1100C7A63042}"/>
          </ac:inkMkLst>
        </pc:inkChg>
        <pc:inkChg chg="mod">
          <ac:chgData name="Zhang Yifan" userId="c9b86b9a-8bad-4e1d-80e2-8f55c3c19e2c" providerId="ADAL" clId="{9D073D8F-04A5-544F-B130-6B5919B2E78E}" dt="2021-10-19T00:55:51.666" v="79"/>
          <ac:inkMkLst>
            <pc:docMk/>
            <pc:sldMk cId="451553388" sldId="341"/>
            <ac:inkMk id="30" creationId="{E322A3DD-E5C8-7E49-8F7B-64AE7DE79350}"/>
          </ac:inkMkLst>
        </pc:inkChg>
      </pc:sldChg>
      <pc:sldChg chg="addSp modSp">
        <pc:chgData name="Zhang Yifan" userId="c9b86b9a-8bad-4e1d-80e2-8f55c3c19e2c" providerId="ADAL" clId="{9D073D8F-04A5-544F-B130-6B5919B2E78E}" dt="2021-10-19T00:55:56.706" v="81"/>
        <pc:sldMkLst>
          <pc:docMk/>
          <pc:sldMk cId="3583360898" sldId="342"/>
        </pc:sldMkLst>
        <pc:grpChg chg="add mod">
          <ac:chgData name="Zhang Yifan" userId="c9b86b9a-8bad-4e1d-80e2-8f55c3c19e2c" providerId="ADAL" clId="{9D073D8F-04A5-544F-B130-6B5919B2E78E}" dt="2021-10-19T00:55:56.706" v="81"/>
          <ac:grpSpMkLst>
            <pc:docMk/>
            <pc:sldMk cId="3583360898" sldId="342"/>
            <ac:grpSpMk id="6" creationId="{5387B943-12BA-934E-994D-B7D60C98BF6A}"/>
          </ac:grpSpMkLst>
        </pc:grpChg>
        <pc:grpChg chg="add mod">
          <ac:chgData name="Zhang Yifan" userId="c9b86b9a-8bad-4e1d-80e2-8f55c3c19e2c" providerId="ADAL" clId="{9D073D8F-04A5-544F-B130-6B5919B2E78E}" dt="2021-10-19T00:55:56.706" v="81"/>
          <ac:grpSpMkLst>
            <pc:docMk/>
            <pc:sldMk cId="3583360898" sldId="342"/>
            <ac:grpSpMk id="15" creationId="{CF020EE2-7A28-054A-A41F-0ACE3CAFBE5A}"/>
          </ac:grpSpMkLst>
        </pc:grpChg>
        <pc:grpChg chg="add mod">
          <ac:chgData name="Zhang Yifan" userId="c9b86b9a-8bad-4e1d-80e2-8f55c3c19e2c" providerId="ADAL" clId="{9D073D8F-04A5-544F-B130-6B5919B2E78E}" dt="2021-10-19T00:55:56.706" v="81"/>
          <ac:grpSpMkLst>
            <pc:docMk/>
            <pc:sldMk cId="3583360898" sldId="342"/>
            <ac:grpSpMk id="21" creationId="{71DFC4C0-E348-0E46-9D6E-7D00F3F0D54A}"/>
          </ac:grpSpMkLst>
        </pc:grpChg>
        <pc:grpChg chg="add mod">
          <ac:chgData name="Zhang Yifan" userId="c9b86b9a-8bad-4e1d-80e2-8f55c3c19e2c" providerId="ADAL" clId="{9D073D8F-04A5-544F-B130-6B5919B2E78E}" dt="2021-10-19T00:55:56.706" v="81"/>
          <ac:grpSpMkLst>
            <pc:docMk/>
            <pc:sldMk cId="3583360898" sldId="342"/>
            <ac:grpSpMk id="25" creationId="{8BD70A76-77BC-4E4D-BAEF-152B4D64CFE9}"/>
          </ac:grpSpMkLst>
        </pc:grpChg>
        <pc:inkChg chg="mod">
          <ac:chgData name="Zhang Yifan" userId="c9b86b9a-8bad-4e1d-80e2-8f55c3c19e2c" providerId="ADAL" clId="{9D073D8F-04A5-544F-B130-6B5919B2E78E}" dt="2021-10-19T00:55:56.706" v="81"/>
          <ac:inkMkLst>
            <pc:docMk/>
            <pc:sldMk cId="3583360898" sldId="342"/>
            <ac:inkMk id="7" creationId="{A29804D4-FE81-D043-BEE8-B8082FD2A1F7}"/>
          </ac:inkMkLst>
        </pc:inkChg>
        <pc:inkChg chg="mod">
          <ac:chgData name="Zhang Yifan" userId="c9b86b9a-8bad-4e1d-80e2-8f55c3c19e2c" providerId="ADAL" clId="{9D073D8F-04A5-544F-B130-6B5919B2E78E}" dt="2021-10-19T00:55:56.706" v="81"/>
          <ac:inkMkLst>
            <pc:docMk/>
            <pc:sldMk cId="3583360898" sldId="342"/>
            <ac:inkMk id="8" creationId="{F7A94AF1-D2E6-D040-998B-6AC90C78C0AC}"/>
          </ac:inkMkLst>
        </pc:inkChg>
        <pc:inkChg chg="mod">
          <ac:chgData name="Zhang Yifan" userId="c9b86b9a-8bad-4e1d-80e2-8f55c3c19e2c" providerId="ADAL" clId="{9D073D8F-04A5-544F-B130-6B5919B2E78E}" dt="2021-10-19T00:55:56.706" v="81"/>
          <ac:inkMkLst>
            <pc:docMk/>
            <pc:sldMk cId="3583360898" sldId="342"/>
            <ac:inkMk id="9" creationId="{E2C7B74C-F2F7-5A4C-A680-983FBE285FB4}"/>
          </ac:inkMkLst>
        </pc:inkChg>
        <pc:inkChg chg="mod">
          <ac:chgData name="Zhang Yifan" userId="c9b86b9a-8bad-4e1d-80e2-8f55c3c19e2c" providerId="ADAL" clId="{9D073D8F-04A5-544F-B130-6B5919B2E78E}" dt="2021-10-19T00:55:56.706" v="81"/>
          <ac:inkMkLst>
            <pc:docMk/>
            <pc:sldMk cId="3583360898" sldId="342"/>
            <ac:inkMk id="10" creationId="{B29967E0-D6C7-C54B-A610-CD477182483A}"/>
          </ac:inkMkLst>
        </pc:inkChg>
        <pc:inkChg chg="mod">
          <ac:chgData name="Zhang Yifan" userId="c9b86b9a-8bad-4e1d-80e2-8f55c3c19e2c" providerId="ADAL" clId="{9D073D8F-04A5-544F-B130-6B5919B2E78E}" dt="2021-10-19T00:55:56.706" v="81"/>
          <ac:inkMkLst>
            <pc:docMk/>
            <pc:sldMk cId="3583360898" sldId="342"/>
            <ac:inkMk id="11" creationId="{717E17B5-2CEC-DB42-9425-3F9ADC83D982}"/>
          </ac:inkMkLst>
        </pc:inkChg>
        <pc:inkChg chg="mod">
          <ac:chgData name="Zhang Yifan" userId="c9b86b9a-8bad-4e1d-80e2-8f55c3c19e2c" providerId="ADAL" clId="{9D073D8F-04A5-544F-B130-6B5919B2E78E}" dt="2021-10-19T00:55:56.706" v="81"/>
          <ac:inkMkLst>
            <pc:docMk/>
            <pc:sldMk cId="3583360898" sldId="342"/>
            <ac:inkMk id="12" creationId="{448F2D64-0E97-CF4B-9378-CAF9EC3A29E1}"/>
          </ac:inkMkLst>
        </pc:inkChg>
        <pc:inkChg chg="mod">
          <ac:chgData name="Zhang Yifan" userId="c9b86b9a-8bad-4e1d-80e2-8f55c3c19e2c" providerId="ADAL" clId="{9D073D8F-04A5-544F-B130-6B5919B2E78E}" dt="2021-10-19T00:55:56.706" v="81"/>
          <ac:inkMkLst>
            <pc:docMk/>
            <pc:sldMk cId="3583360898" sldId="342"/>
            <ac:inkMk id="13" creationId="{F3E806EC-7738-A043-AB47-0747F790890F}"/>
          </ac:inkMkLst>
        </pc:inkChg>
        <pc:inkChg chg="mod">
          <ac:chgData name="Zhang Yifan" userId="c9b86b9a-8bad-4e1d-80e2-8f55c3c19e2c" providerId="ADAL" clId="{9D073D8F-04A5-544F-B130-6B5919B2E78E}" dt="2021-10-19T00:55:56.706" v="81"/>
          <ac:inkMkLst>
            <pc:docMk/>
            <pc:sldMk cId="3583360898" sldId="342"/>
            <ac:inkMk id="14" creationId="{76818050-E2C1-5D43-9E73-3141D359C441}"/>
          </ac:inkMkLst>
        </pc:inkChg>
        <pc:inkChg chg="mod">
          <ac:chgData name="Zhang Yifan" userId="c9b86b9a-8bad-4e1d-80e2-8f55c3c19e2c" providerId="ADAL" clId="{9D073D8F-04A5-544F-B130-6B5919B2E78E}" dt="2021-10-19T00:55:56.706" v="81"/>
          <ac:inkMkLst>
            <pc:docMk/>
            <pc:sldMk cId="3583360898" sldId="342"/>
            <ac:inkMk id="16" creationId="{4E8BE8FC-1601-2146-B0AA-EA3C2E813011}"/>
          </ac:inkMkLst>
        </pc:inkChg>
        <pc:inkChg chg="mod">
          <ac:chgData name="Zhang Yifan" userId="c9b86b9a-8bad-4e1d-80e2-8f55c3c19e2c" providerId="ADAL" clId="{9D073D8F-04A5-544F-B130-6B5919B2E78E}" dt="2021-10-19T00:55:56.706" v="81"/>
          <ac:inkMkLst>
            <pc:docMk/>
            <pc:sldMk cId="3583360898" sldId="342"/>
            <ac:inkMk id="17" creationId="{9DF8BA12-E066-4740-8307-819FB8CEAF76}"/>
          </ac:inkMkLst>
        </pc:inkChg>
        <pc:inkChg chg="mod">
          <ac:chgData name="Zhang Yifan" userId="c9b86b9a-8bad-4e1d-80e2-8f55c3c19e2c" providerId="ADAL" clId="{9D073D8F-04A5-544F-B130-6B5919B2E78E}" dt="2021-10-19T00:55:56.706" v="81"/>
          <ac:inkMkLst>
            <pc:docMk/>
            <pc:sldMk cId="3583360898" sldId="342"/>
            <ac:inkMk id="18" creationId="{334CB3EF-578A-9149-95DC-064AA19B372A}"/>
          </ac:inkMkLst>
        </pc:inkChg>
        <pc:inkChg chg="mod">
          <ac:chgData name="Zhang Yifan" userId="c9b86b9a-8bad-4e1d-80e2-8f55c3c19e2c" providerId="ADAL" clId="{9D073D8F-04A5-544F-B130-6B5919B2E78E}" dt="2021-10-19T00:55:56.706" v="81"/>
          <ac:inkMkLst>
            <pc:docMk/>
            <pc:sldMk cId="3583360898" sldId="342"/>
            <ac:inkMk id="19" creationId="{A3354C71-6A3D-CF40-9130-FCAAAA618369}"/>
          </ac:inkMkLst>
        </pc:inkChg>
        <pc:inkChg chg="mod">
          <ac:chgData name="Zhang Yifan" userId="c9b86b9a-8bad-4e1d-80e2-8f55c3c19e2c" providerId="ADAL" clId="{9D073D8F-04A5-544F-B130-6B5919B2E78E}" dt="2021-10-19T00:55:56.706" v="81"/>
          <ac:inkMkLst>
            <pc:docMk/>
            <pc:sldMk cId="3583360898" sldId="342"/>
            <ac:inkMk id="20" creationId="{00DDA7AF-BB76-1042-89E4-34606C035D48}"/>
          </ac:inkMkLst>
        </pc:inkChg>
        <pc:inkChg chg="mod">
          <ac:chgData name="Zhang Yifan" userId="c9b86b9a-8bad-4e1d-80e2-8f55c3c19e2c" providerId="ADAL" clId="{9D073D8F-04A5-544F-B130-6B5919B2E78E}" dt="2021-10-19T00:55:56.706" v="81"/>
          <ac:inkMkLst>
            <pc:docMk/>
            <pc:sldMk cId="3583360898" sldId="342"/>
            <ac:inkMk id="22" creationId="{3C6E3206-1397-704B-869F-6BA065E4331C}"/>
          </ac:inkMkLst>
        </pc:inkChg>
        <pc:inkChg chg="mod">
          <ac:chgData name="Zhang Yifan" userId="c9b86b9a-8bad-4e1d-80e2-8f55c3c19e2c" providerId="ADAL" clId="{9D073D8F-04A5-544F-B130-6B5919B2E78E}" dt="2021-10-19T00:55:56.706" v="81"/>
          <ac:inkMkLst>
            <pc:docMk/>
            <pc:sldMk cId="3583360898" sldId="342"/>
            <ac:inkMk id="23" creationId="{264F52CE-DA50-4145-B6B2-EC851C6669E7}"/>
          </ac:inkMkLst>
        </pc:inkChg>
        <pc:inkChg chg="mod">
          <ac:chgData name="Zhang Yifan" userId="c9b86b9a-8bad-4e1d-80e2-8f55c3c19e2c" providerId="ADAL" clId="{9D073D8F-04A5-544F-B130-6B5919B2E78E}" dt="2021-10-19T00:55:56.706" v="81"/>
          <ac:inkMkLst>
            <pc:docMk/>
            <pc:sldMk cId="3583360898" sldId="342"/>
            <ac:inkMk id="24" creationId="{3BE9C4AA-3144-484E-8F99-375E226BA6AB}"/>
          </ac:inkMkLst>
        </pc:inkChg>
        <pc:inkChg chg="mod">
          <ac:chgData name="Zhang Yifan" userId="c9b86b9a-8bad-4e1d-80e2-8f55c3c19e2c" providerId="ADAL" clId="{9D073D8F-04A5-544F-B130-6B5919B2E78E}" dt="2021-10-19T00:55:56.706" v="81"/>
          <ac:inkMkLst>
            <pc:docMk/>
            <pc:sldMk cId="3583360898" sldId="342"/>
            <ac:inkMk id="26" creationId="{3D1E21DA-0837-4240-A6E3-E1B8A957DFE8}"/>
          </ac:inkMkLst>
        </pc:inkChg>
        <pc:inkChg chg="mod">
          <ac:chgData name="Zhang Yifan" userId="c9b86b9a-8bad-4e1d-80e2-8f55c3c19e2c" providerId="ADAL" clId="{9D073D8F-04A5-544F-B130-6B5919B2E78E}" dt="2021-10-19T00:55:56.706" v="81"/>
          <ac:inkMkLst>
            <pc:docMk/>
            <pc:sldMk cId="3583360898" sldId="342"/>
            <ac:inkMk id="27" creationId="{118E5E17-F8DD-2549-8CB9-298EDE7E4BA4}"/>
          </ac:inkMkLst>
        </pc:inkChg>
        <pc:inkChg chg="mod">
          <ac:chgData name="Zhang Yifan" userId="c9b86b9a-8bad-4e1d-80e2-8f55c3c19e2c" providerId="ADAL" clId="{9D073D8F-04A5-544F-B130-6B5919B2E78E}" dt="2021-10-19T00:55:56.706" v="81"/>
          <ac:inkMkLst>
            <pc:docMk/>
            <pc:sldMk cId="3583360898" sldId="342"/>
            <ac:inkMk id="28" creationId="{3A8C909A-B451-BA44-9CE2-0F2DF53988DD}"/>
          </ac:inkMkLst>
        </pc:inkChg>
        <pc:inkChg chg="mod">
          <ac:chgData name="Zhang Yifan" userId="c9b86b9a-8bad-4e1d-80e2-8f55c3c19e2c" providerId="ADAL" clId="{9D073D8F-04A5-544F-B130-6B5919B2E78E}" dt="2021-10-19T00:55:56.706" v="81"/>
          <ac:inkMkLst>
            <pc:docMk/>
            <pc:sldMk cId="3583360898" sldId="342"/>
            <ac:inkMk id="29" creationId="{54332828-02BC-3B43-A23D-33A8E9AF54C6}"/>
          </ac:inkMkLst>
        </pc:inkChg>
        <pc:inkChg chg="mod">
          <ac:chgData name="Zhang Yifan" userId="c9b86b9a-8bad-4e1d-80e2-8f55c3c19e2c" providerId="ADAL" clId="{9D073D8F-04A5-544F-B130-6B5919B2E78E}" dt="2021-10-19T00:55:56.706" v="81"/>
          <ac:inkMkLst>
            <pc:docMk/>
            <pc:sldMk cId="3583360898" sldId="342"/>
            <ac:inkMk id="30" creationId="{81472EA0-77DD-DA45-A4CA-5D71E13ED032}"/>
          </ac:inkMkLst>
        </pc:inkChg>
        <pc:inkChg chg="mod">
          <ac:chgData name="Zhang Yifan" userId="c9b86b9a-8bad-4e1d-80e2-8f55c3c19e2c" providerId="ADAL" clId="{9D073D8F-04A5-544F-B130-6B5919B2E78E}" dt="2021-10-19T00:55:56.706" v="81"/>
          <ac:inkMkLst>
            <pc:docMk/>
            <pc:sldMk cId="3583360898" sldId="342"/>
            <ac:inkMk id="31" creationId="{E0F6ED6F-314D-684D-9090-5D83FEB1E2DF}"/>
          </ac:inkMkLst>
        </pc:inkChg>
      </pc:sldChg>
      <pc:sldChg chg="delSp modSp add mod">
        <pc:chgData name="Zhang Yifan" userId="c9b86b9a-8bad-4e1d-80e2-8f55c3c19e2c" providerId="ADAL" clId="{9D073D8F-04A5-544F-B130-6B5919B2E78E}" dt="2021-10-19T00:30:42.587" v="27" actId="1076"/>
        <pc:sldMkLst>
          <pc:docMk/>
          <pc:sldMk cId="830438552" sldId="361"/>
        </pc:sldMkLst>
        <pc:spChg chg="mod">
          <ac:chgData name="Zhang Yifan" userId="c9b86b9a-8bad-4e1d-80e2-8f55c3c19e2c" providerId="ADAL" clId="{9D073D8F-04A5-544F-B130-6B5919B2E78E}" dt="2021-10-19T00:30:32.321" v="24" actId="27636"/>
          <ac:spMkLst>
            <pc:docMk/>
            <pc:sldMk cId="830438552" sldId="361"/>
            <ac:spMk id="3" creationId="{9FDC6403-E42E-A04A-BF06-B0CD3E13B036}"/>
          </ac:spMkLst>
        </pc:spChg>
        <pc:picChg chg="del">
          <ac:chgData name="Zhang Yifan" userId="c9b86b9a-8bad-4e1d-80e2-8f55c3c19e2c" providerId="ADAL" clId="{9D073D8F-04A5-544F-B130-6B5919B2E78E}" dt="2021-10-19T00:30:37.846" v="26" actId="478"/>
          <ac:picMkLst>
            <pc:docMk/>
            <pc:sldMk cId="830438552" sldId="361"/>
            <ac:picMk id="15" creationId="{16FFC8AF-13B7-2F4E-82FF-391DC525EBBC}"/>
          </ac:picMkLst>
        </pc:picChg>
        <pc:picChg chg="mod">
          <ac:chgData name="Zhang Yifan" userId="c9b86b9a-8bad-4e1d-80e2-8f55c3c19e2c" providerId="ADAL" clId="{9D073D8F-04A5-544F-B130-6B5919B2E78E}" dt="2021-10-19T00:30:42.587" v="27" actId="1076"/>
          <ac:picMkLst>
            <pc:docMk/>
            <pc:sldMk cId="830438552" sldId="361"/>
            <ac:picMk id="16" creationId="{85054529-B26E-CB41-B806-25C517E5B7AB}"/>
          </ac:picMkLst>
        </pc:picChg>
      </pc:sldChg>
      <pc:sldChg chg="addSp delSp modSp add mod">
        <pc:chgData name="Zhang Yifan" userId="c9b86b9a-8bad-4e1d-80e2-8f55c3c19e2c" providerId="ADAL" clId="{9D073D8F-04A5-544F-B130-6B5919B2E78E}" dt="2021-10-19T00:46:12.147" v="63" actId="1076"/>
        <pc:sldMkLst>
          <pc:docMk/>
          <pc:sldMk cId="2935422185" sldId="363"/>
        </pc:sldMkLst>
        <pc:spChg chg="del">
          <ac:chgData name="Zhang Yifan" userId="c9b86b9a-8bad-4e1d-80e2-8f55c3c19e2c" providerId="ADAL" clId="{9D073D8F-04A5-544F-B130-6B5919B2E78E}" dt="2021-10-19T00:45:59.483" v="59" actId="478"/>
          <ac:spMkLst>
            <pc:docMk/>
            <pc:sldMk cId="2935422185" sldId="363"/>
            <ac:spMk id="4" creationId="{5629EA0A-D59C-514C-BF3D-5F93240D125E}"/>
          </ac:spMkLst>
        </pc:spChg>
        <pc:spChg chg="del">
          <ac:chgData name="Zhang Yifan" userId="c9b86b9a-8bad-4e1d-80e2-8f55c3c19e2c" providerId="ADAL" clId="{9D073D8F-04A5-544F-B130-6B5919B2E78E}" dt="2021-10-19T00:45:59.483" v="59" actId="478"/>
          <ac:spMkLst>
            <pc:docMk/>
            <pc:sldMk cId="2935422185" sldId="363"/>
            <ac:spMk id="5" creationId="{7F0F09CE-C95A-E246-BC4C-3FC97F99D651}"/>
          </ac:spMkLst>
        </pc:spChg>
        <pc:spChg chg="del">
          <ac:chgData name="Zhang Yifan" userId="c9b86b9a-8bad-4e1d-80e2-8f55c3c19e2c" providerId="ADAL" clId="{9D073D8F-04A5-544F-B130-6B5919B2E78E}" dt="2021-10-19T00:45:59.483" v="59" actId="478"/>
          <ac:spMkLst>
            <pc:docMk/>
            <pc:sldMk cId="2935422185" sldId="363"/>
            <ac:spMk id="6" creationId="{A239EE46-DA49-0B47-A24A-129569640013}"/>
          </ac:spMkLst>
        </pc:spChg>
        <pc:spChg chg="del">
          <ac:chgData name="Zhang Yifan" userId="c9b86b9a-8bad-4e1d-80e2-8f55c3c19e2c" providerId="ADAL" clId="{9D073D8F-04A5-544F-B130-6B5919B2E78E}" dt="2021-10-19T00:45:59.483" v="59" actId="478"/>
          <ac:spMkLst>
            <pc:docMk/>
            <pc:sldMk cId="2935422185" sldId="363"/>
            <ac:spMk id="7" creationId="{9E588C75-7DBB-9041-AFEF-710548776157}"/>
          </ac:spMkLst>
        </pc:spChg>
        <pc:spChg chg="del">
          <ac:chgData name="Zhang Yifan" userId="c9b86b9a-8bad-4e1d-80e2-8f55c3c19e2c" providerId="ADAL" clId="{9D073D8F-04A5-544F-B130-6B5919B2E78E}" dt="2021-10-19T00:45:59.483" v="59" actId="478"/>
          <ac:spMkLst>
            <pc:docMk/>
            <pc:sldMk cId="2935422185" sldId="363"/>
            <ac:spMk id="8" creationId="{8B1F7FA2-1A1C-C045-B8EF-64F6E94EE3A3}"/>
          </ac:spMkLst>
        </pc:spChg>
        <pc:spChg chg="del">
          <ac:chgData name="Zhang Yifan" userId="c9b86b9a-8bad-4e1d-80e2-8f55c3c19e2c" providerId="ADAL" clId="{9D073D8F-04A5-544F-B130-6B5919B2E78E}" dt="2021-10-19T00:45:59.483" v="59" actId="478"/>
          <ac:spMkLst>
            <pc:docMk/>
            <pc:sldMk cId="2935422185" sldId="363"/>
            <ac:spMk id="9" creationId="{452BD6F1-C7CA-2240-85E4-641787B5EECF}"/>
          </ac:spMkLst>
        </pc:spChg>
        <pc:spChg chg="del">
          <ac:chgData name="Zhang Yifan" userId="c9b86b9a-8bad-4e1d-80e2-8f55c3c19e2c" providerId="ADAL" clId="{9D073D8F-04A5-544F-B130-6B5919B2E78E}" dt="2021-10-19T00:45:59.483" v="59" actId="478"/>
          <ac:spMkLst>
            <pc:docMk/>
            <pc:sldMk cId="2935422185" sldId="363"/>
            <ac:spMk id="10" creationId="{1754C159-1173-A846-8D82-49E863DD6998}"/>
          </ac:spMkLst>
        </pc:spChg>
        <pc:spChg chg="del">
          <ac:chgData name="Zhang Yifan" userId="c9b86b9a-8bad-4e1d-80e2-8f55c3c19e2c" providerId="ADAL" clId="{9D073D8F-04A5-544F-B130-6B5919B2E78E}" dt="2021-10-19T00:45:59.483" v="59" actId="478"/>
          <ac:spMkLst>
            <pc:docMk/>
            <pc:sldMk cId="2935422185" sldId="363"/>
            <ac:spMk id="11" creationId="{BAF3940A-1308-E044-A6A0-6700895D8562}"/>
          </ac:spMkLst>
        </pc:spChg>
        <pc:spChg chg="del">
          <ac:chgData name="Zhang Yifan" userId="c9b86b9a-8bad-4e1d-80e2-8f55c3c19e2c" providerId="ADAL" clId="{9D073D8F-04A5-544F-B130-6B5919B2E78E}" dt="2021-10-19T00:45:59.483" v="59" actId="478"/>
          <ac:spMkLst>
            <pc:docMk/>
            <pc:sldMk cId="2935422185" sldId="363"/>
            <ac:spMk id="12" creationId="{064A33D3-9001-8C43-9749-AE16E2230561}"/>
          </ac:spMkLst>
        </pc:spChg>
        <pc:spChg chg="del">
          <ac:chgData name="Zhang Yifan" userId="c9b86b9a-8bad-4e1d-80e2-8f55c3c19e2c" providerId="ADAL" clId="{9D073D8F-04A5-544F-B130-6B5919B2E78E}" dt="2021-10-19T00:45:59.483" v="59" actId="478"/>
          <ac:spMkLst>
            <pc:docMk/>
            <pc:sldMk cId="2935422185" sldId="363"/>
            <ac:spMk id="13" creationId="{AA684C70-1C4A-9946-A175-FAF23B927CFB}"/>
          </ac:spMkLst>
        </pc:spChg>
        <pc:spChg chg="del">
          <ac:chgData name="Zhang Yifan" userId="c9b86b9a-8bad-4e1d-80e2-8f55c3c19e2c" providerId="ADAL" clId="{9D073D8F-04A5-544F-B130-6B5919B2E78E}" dt="2021-10-19T00:45:59.483" v="59" actId="478"/>
          <ac:spMkLst>
            <pc:docMk/>
            <pc:sldMk cId="2935422185" sldId="363"/>
            <ac:spMk id="14" creationId="{A7C91481-BE39-C24B-98BD-6BAC544339AD}"/>
          </ac:spMkLst>
        </pc:spChg>
        <pc:spChg chg="del">
          <ac:chgData name="Zhang Yifan" userId="c9b86b9a-8bad-4e1d-80e2-8f55c3c19e2c" providerId="ADAL" clId="{9D073D8F-04A5-544F-B130-6B5919B2E78E}" dt="2021-10-19T00:45:59.483" v="59" actId="478"/>
          <ac:spMkLst>
            <pc:docMk/>
            <pc:sldMk cId="2935422185" sldId="363"/>
            <ac:spMk id="15" creationId="{5C340C8B-2E2B-CA4B-89ED-C9CF5247355D}"/>
          </ac:spMkLst>
        </pc:spChg>
        <pc:spChg chg="del">
          <ac:chgData name="Zhang Yifan" userId="c9b86b9a-8bad-4e1d-80e2-8f55c3c19e2c" providerId="ADAL" clId="{9D073D8F-04A5-544F-B130-6B5919B2E78E}" dt="2021-10-19T00:45:59.483" v="59" actId="478"/>
          <ac:spMkLst>
            <pc:docMk/>
            <pc:sldMk cId="2935422185" sldId="363"/>
            <ac:spMk id="16" creationId="{41858A12-2BF8-874E-BCDA-639249323B04}"/>
          </ac:spMkLst>
        </pc:spChg>
        <pc:spChg chg="del">
          <ac:chgData name="Zhang Yifan" userId="c9b86b9a-8bad-4e1d-80e2-8f55c3c19e2c" providerId="ADAL" clId="{9D073D8F-04A5-544F-B130-6B5919B2E78E}" dt="2021-10-19T00:45:59.483" v="59" actId="478"/>
          <ac:spMkLst>
            <pc:docMk/>
            <pc:sldMk cId="2935422185" sldId="363"/>
            <ac:spMk id="17" creationId="{EA45E322-4FC9-6B40-8CE5-9CD120D81BC0}"/>
          </ac:spMkLst>
        </pc:spChg>
        <pc:spChg chg="del">
          <ac:chgData name="Zhang Yifan" userId="c9b86b9a-8bad-4e1d-80e2-8f55c3c19e2c" providerId="ADAL" clId="{9D073D8F-04A5-544F-B130-6B5919B2E78E}" dt="2021-10-19T00:45:59.483" v="59" actId="478"/>
          <ac:spMkLst>
            <pc:docMk/>
            <pc:sldMk cId="2935422185" sldId="363"/>
            <ac:spMk id="18" creationId="{295B03B1-7AA1-8743-BB17-331D7F16947E}"/>
          </ac:spMkLst>
        </pc:spChg>
        <pc:spChg chg="del">
          <ac:chgData name="Zhang Yifan" userId="c9b86b9a-8bad-4e1d-80e2-8f55c3c19e2c" providerId="ADAL" clId="{9D073D8F-04A5-544F-B130-6B5919B2E78E}" dt="2021-10-19T00:45:59.483" v="59" actId="478"/>
          <ac:spMkLst>
            <pc:docMk/>
            <pc:sldMk cId="2935422185" sldId="363"/>
            <ac:spMk id="19" creationId="{9851E86D-D493-7346-9444-67AEDE394366}"/>
          </ac:spMkLst>
        </pc:spChg>
        <pc:spChg chg="del">
          <ac:chgData name="Zhang Yifan" userId="c9b86b9a-8bad-4e1d-80e2-8f55c3c19e2c" providerId="ADAL" clId="{9D073D8F-04A5-544F-B130-6B5919B2E78E}" dt="2021-10-19T00:42:51.518" v="57" actId="478"/>
          <ac:spMkLst>
            <pc:docMk/>
            <pc:sldMk cId="2935422185" sldId="363"/>
            <ac:spMk id="20" creationId="{03A91E8F-2409-8B4B-8B76-29E02A71BA72}"/>
          </ac:spMkLst>
        </pc:spChg>
        <pc:spChg chg="del">
          <ac:chgData name="Zhang Yifan" userId="c9b86b9a-8bad-4e1d-80e2-8f55c3c19e2c" providerId="ADAL" clId="{9D073D8F-04A5-544F-B130-6B5919B2E78E}" dt="2021-10-19T00:42:51.518" v="57" actId="478"/>
          <ac:spMkLst>
            <pc:docMk/>
            <pc:sldMk cId="2935422185" sldId="363"/>
            <ac:spMk id="21" creationId="{BC88F06A-BDE2-8547-AF25-D8D2EF3DF855}"/>
          </ac:spMkLst>
        </pc:spChg>
        <pc:spChg chg="del">
          <ac:chgData name="Zhang Yifan" userId="c9b86b9a-8bad-4e1d-80e2-8f55c3c19e2c" providerId="ADAL" clId="{9D073D8F-04A5-544F-B130-6B5919B2E78E}" dt="2021-10-19T00:42:51.518" v="57" actId="478"/>
          <ac:spMkLst>
            <pc:docMk/>
            <pc:sldMk cId="2935422185" sldId="363"/>
            <ac:spMk id="22" creationId="{4AF2ED61-0C89-9E43-8695-C8783121A1F7}"/>
          </ac:spMkLst>
        </pc:spChg>
        <pc:spChg chg="del">
          <ac:chgData name="Zhang Yifan" userId="c9b86b9a-8bad-4e1d-80e2-8f55c3c19e2c" providerId="ADAL" clId="{9D073D8F-04A5-544F-B130-6B5919B2E78E}" dt="2021-10-19T00:42:51.518" v="57" actId="478"/>
          <ac:spMkLst>
            <pc:docMk/>
            <pc:sldMk cId="2935422185" sldId="363"/>
            <ac:spMk id="23" creationId="{6AAAAD4F-D955-8F4E-8EA0-4FB87F55AD4D}"/>
          </ac:spMkLst>
        </pc:spChg>
        <pc:spChg chg="del">
          <ac:chgData name="Zhang Yifan" userId="c9b86b9a-8bad-4e1d-80e2-8f55c3c19e2c" providerId="ADAL" clId="{9D073D8F-04A5-544F-B130-6B5919B2E78E}" dt="2021-10-19T00:42:51.518" v="57" actId="478"/>
          <ac:spMkLst>
            <pc:docMk/>
            <pc:sldMk cId="2935422185" sldId="363"/>
            <ac:spMk id="24" creationId="{8E8109AE-A34A-FB49-A900-B36E989EBC84}"/>
          </ac:spMkLst>
        </pc:spChg>
        <pc:spChg chg="del">
          <ac:chgData name="Zhang Yifan" userId="c9b86b9a-8bad-4e1d-80e2-8f55c3c19e2c" providerId="ADAL" clId="{9D073D8F-04A5-544F-B130-6B5919B2E78E}" dt="2021-10-19T00:42:51.518" v="57" actId="478"/>
          <ac:spMkLst>
            <pc:docMk/>
            <pc:sldMk cId="2935422185" sldId="363"/>
            <ac:spMk id="25" creationId="{04697E20-A232-E248-9121-CDCEC425FA8E}"/>
          </ac:spMkLst>
        </pc:spChg>
        <pc:spChg chg="del">
          <ac:chgData name="Zhang Yifan" userId="c9b86b9a-8bad-4e1d-80e2-8f55c3c19e2c" providerId="ADAL" clId="{9D073D8F-04A5-544F-B130-6B5919B2E78E}" dt="2021-10-19T00:42:51.518" v="57" actId="478"/>
          <ac:spMkLst>
            <pc:docMk/>
            <pc:sldMk cId="2935422185" sldId="363"/>
            <ac:spMk id="26" creationId="{2F218535-9382-2743-8862-AA40A10964DF}"/>
          </ac:spMkLst>
        </pc:spChg>
        <pc:spChg chg="del">
          <ac:chgData name="Zhang Yifan" userId="c9b86b9a-8bad-4e1d-80e2-8f55c3c19e2c" providerId="ADAL" clId="{9D073D8F-04A5-544F-B130-6B5919B2E78E}" dt="2021-10-19T00:42:51.518" v="57" actId="478"/>
          <ac:spMkLst>
            <pc:docMk/>
            <pc:sldMk cId="2935422185" sldId="363"/>
            <ac:spMk id="27" creationId="{52C22D62-C648-B44B-9800-5005EEB147F3}"/>
          </ac:spMkLst>
        </pc:spChg>
        <pc:spChg chg="del">
          <ac:chgData name="Zhang Yifan" userId="c9b86b9a-8bad-4e1d-80e2-8f55c3c19e2c" providerId="ADAL" clId="{9D073D8F-04A5-544F-B130-6B5919B2E78E}" dt="2021-10-19T00:42:51.518" v="57" actId="478"/>
          <ac:spMkLst>
            <pc:docMk/>
            <pc:sldMk cId="2935422185" sldId="363"/>
            <ac:spMk id="28" creationId="{4702CD9A-702D-DB43-8ACF-4BBA9BEB6E2A}"/>
          </ac:spMkLst>
        </pc:spChg>
        <pc:spChg chg="del">
          <ac:chgData name="Zhang Yifan" userId="c9b86b9a-8bad-4e1d-80e2-8f55c3c19e2c" providerId="ADAL" clId="{9D073D8F-04A5-544F-B130-6B5919B2E78E}" dt="2021-10-19T00:42:51.518" v="57" actId="478"/>
          <ac:spMkLst>
            <pc:docMk/>
            <pc:sldMk cId="2935422185" sldId="363"/>
            <ac:spMk id="29" creationId="{0D98DCC9-41E1-CA4B-9BE7-000F9E744374}"/>
          </ac:spMkLst>
        </pc:spChg>
        <pc:spChg chg="del">
          <ac:chgData name="Zhang Yifan" userId="c9b86b9a-8bad-4e1d-80e2-8f55c3c19e2c" providerId="ADAL" clId="{9D073D8F-04A5-544F-B130-6B5919B2E78E}" dt="2021-10-19T00:42:51.518" v="57" actId="478"/>
          <ac:spMkLst>
            <pc:docMk/>
            <pc:sldMk cId="2935422185" sldId="363"/>
            <ac:spMk id="30" creationId="{CD8CEBC1-1636-F444-AAAB-A4ACAB721036}"/>
          </ac:spMkLst>
        </pc:spChg>
        <pc:spChg chg="del">
          <ac:chgData name="Zhang Yifan" userId="c9b86b9a-8bad-4e1d-80e2-8f55c3c19e2c" providerId="ADAL" clId="{9D073D8F-04A5-544F-B130-6B5919B2E78E}" dt="2021-10-19T00:42:51.518" v="57" actId="478"/>
          <ac:spMkLst>
            <pc:docMk/>
            <pc:sldMk cId="2935422185" sldId="363"/>
            <ac:spMk id="31" creationId="{9B23784B-1F18-7F4B-AD02-CD92A9D3A650}"/>
          </ac:spMkLst>
        </pc:spChg>
        <pc:spChg chg="del">
          <ac:chgData name="Zhang Yifan" userId="c9b86b9a-8bad-4e1d-80e2-8f55c3c19e2c" providerId="ADAL" clId="{9D073D8F-04A5-544F-B130-6B5919B2E78E}" dt="2021-10-19T00:42:51.518" v="57" actId="478"/>
          <ac:spMkLst>
            <pc:docMk/>
            <pc:sldMk cId="2935422185" sldId="363"/>
            <ac:spMk id="32" creationId="{8E6676D0-7751-BE42-A492-5674F6D8B71F}"/>
          </ac:spMkLst>
        </pc:spChg>
        <pc:spChg chg="del">
          <ac:chgData name="Zhang Yifan" userId="c9b86b9a-8bad-4e1d-80e2-8f55c3c19e2c" providerId="ADAL" clId="{9D073D8F-04A5-544F-B130-6B5919B2E78E}" dt="2021-10-19T00:42:51.518" v="57" actId="478"/>
          <ac:spMkLst>
            <pc:docMk/>
            <pc:sldMk cId="2935422185" sldId="363"/>
            <ac:spMk id="33" creationId="{A039C9D5-B5AA-9E47-B5BF-E7014039FB92}"/>
          </ac:spMkLst>
        </pc:spChg>
        <pc:spChg chg="del">
          <ac:chgData name="Zhang Yifan" userId="c9b86b9a-8bad-4e1d-80e2-8f55c3c19e2c" providerId="ADAL" clId="{9D073D8F-04A5-544F-B130-6B5919B2E78E}" dt="2021-10-19T00:42:51.518" v="57" actId="478"/>
          <ac:spMkLst>
            <pc:docMk/>
            <pc:sldMk cId="2935422185" sldId="363"/>
            <ac:spMk id="34" creationId="{F3292EC2-C769-BE48-B8D7-8C6D7415724A}"/>
          </ac:spMkLst>
        </pc:spChg>
        <pc:spChg chg="add mod">
          <ac:chgData name="Zhang Yifan" userId="c9b86b9a-8bad-4e1d-80e2-8f55c3c19e2c" providerId="ADAL" clId="{9D073D8F-04A5-544F-B130-6B5919B2E78E}" dt="2021-10-19T00:42:51.863" v="58"/>
          <ac:spMkLst>
            <pc:docMk/>
            <pc:sldMk cId="2935422185" sldId="363"/>
            <ac:spMk id="38" creationId="{5E54827D-5F29-8E40-8103-0F48BAD061AE}"/>
          </ac:spMkLst>
        </pc:spChg>
        <pc:spChg chg="add mod">
          <ac:chgData name="Zhang Yifan" userId="c9b86b9a-8bad-4e1d-80e2-8f55c3c19e2c" providerId="ADAL" clId="{9D073D8F-04A5-544F-B130-6B5919B2E78E}" dt="2021-10-19T00:42:51.863" v="58"/>
          <ac:spMkLst>
            <pc:docMk/>
            <pc:sldMk cId="2935422185" sldId="363"/>
            <ac:spMk id="39" creationId="{65F31DED-FACF-8849-A82A-59D0931790F1}"/>
          </ac:spMkLst>
        </pc:spChg>
        <pc:spChg chg="add mod">
          <ac:chgData name="Zhang Yifan" userId="c9b86b9a-8bad-4e1d-80e2-8f55c3c19e2c" providerId="ADAL" clId="{9D073D8F-04A5-544F-B130-6B5919B2E78E}" dt="2021-10-19T00:42:51.863" v="58"/>
          <ac:spMkLst>
            <pc:docMk/>
            <pc:sldMk cId="2935422185" sldId="363"/>
            <ac:spMk id="40" creationId="{5AFE827D-668F-7747-BDF0-97C435A60A67}"/>
          </ac:spMkLst>
        </pc:spChg>
        <pc:spChg chg="add mod">
          <ac:chgData name="Zhang Yifan" userId="c9b86b9a-8bad-4e1d-80e2-8f55c3c19e2c" providerId="ADAL" clId="{9D073D8F-04A5-544F-B130-6B5919B2E78E}" dt="2021-10-19T00:42:51.863" v="58"/>
          <ac:spMkLst>
            <pc:docMk/>
            <pc:sldMk cId="2935422185" sldId="363"/>
            <ac:spMk id="41" creationId="{04807F35-374B-6941-A141-67F2F23F1E59}"/>
          </ac:spMkLst>
        </pc:spChg>
        <pc:spChg chg="add mod">
          <ac:chgData name="Zhang Yifan" userId="c9b86b9a-8bad-4e1d-80e2-8f55c3c19e2c" providerId="ADAL" clId="{9D073D8F-04A5-544F-B130-6B5919B2E78E}" dt="2021-10-19T00:42:51.863" v="58"/>
          <ac:spMkLst>
            <pc:docMk/>
            <pc:sldMk cId="2935422185" sldId="363"/>
            <ac:spMk id="42" creationId="{503C5FC4-DEB1-AA42-B633-F92693C4FA83}"/>
          </ac:spMkLst>
        </pc:spChg>
        <pc:spChg chg="add mod">
          <ac:chgData name="Zhang Yifan" userId="c9b86b9a-8bad-4e1d-80e2-8f55c3c19e2c" providerId="ADAL" clId="{9D073D8F-04A5-544F-B130-6B5919B2E78E}" dt="2021-10-19T00:42:51.863" v="58"/>
          <ac:spMkLst>
            <pc:docMk/>
            <pc:sldMk cId="2935422185" sldId="363"/>
            <ac:spMk id="43" creationId="{C4A22E59-84B1-B542-9591-EE1646AF0646}"/>
          </ac:spMkLst>
        </pc:spChg>
        <pc:spChg chg="add mod">
          <ac:chgData name="Zhang Yifan" userId="c9b86b9a-8bad-4e1d-80e2-8f55c3c19e2c" providerId="ADAL" clId="{9D073D8F-04A5-544F-B130-6B5919B2E78E}" dt="2021-10-19T00:42:51.863" v="58"/>
          <ac:spMkLst>
            <pc:docMk/>
            <pc:sldMk cId="2935422185" sldId="363"/>
            <ac:spMk id="44" creationId="{AD319806-335F-7E45-950E-9EBA56C68AA8}"/>
          </ac:spMkLst>
        </pc:spChg>
        <pc:spChg chg="add mod">
          <ac:chgData name="Zhang Yifan" userId="c9b86b9a-8bad-4e1d-80e2-8f55c3c19e2c" providerId="ADAL" clId="{9D073D8F-04A5-544F-B130-6B5919B2E78E}" dt="2021-10-19T00:42:51.863" v="58"/>
          <ac:spMkLst>
            <pc:docMk/>
            <pc:sldMk cId="2935422185" sldId="363"/>
            <ac:spMk id="45" creationId="{46DD2CB4-97AD-AD47-B1B0-4E45F5FC2D58}"/>
          </ac:spMkLst>
        </pc:spChg>
        <pc:spChg chg="add mod">
          <ac:chgData name="Zhang Yifan" userId="c9b86b9a-8bad-4e1d-80e2-8f55c3c19e2c" providerId="ADAL" clId="{9D073D8F-04A5-544F-B130-6B5919B2E78E}" dt="2021-10-19T00:42:51.863" v="58"/>
          <ac:spMkLst>
            <pc:docMk/>
            <pc:sldMk cId="2935422185" sldId="363"/>
            <ac:spMk id="46" creationId="{15560E9E-65F1-3847-9E63-783BCF2C4CCF}"/>
          </ac:spMkLst>
        </pc:spChg>
        <pc:spChg chg="add mod">
          <ac:chgData name="Zhang Yifan" userId="c9b86b9a-8bad-4e1d-80e2-8f55c3c19e2c" providerId="ADAL" clId="{9D073D8F-04A5-544F-B130-6B5919B2E78E}" dt="2021-10-19T00:42:51.863" v="58"/>
          <ac:spMkLst>
            <pc:docMk/>
            <pc:sldMk cId="2935422185" sldId="363"/>
            <ac:spMk id="47" creationId="{D906B4F8-AF1F-3442-AA25-99E4E5DF2E89}"/>
          </ac:spMkLst>
        </pc:spChg>
        <pc:spChg chg="add mod">
          <ac:chgData name="Zhang Yifan" userId="c9b86b9a-8bad-4e1d-80e2-8f55c3c19e2c" providerId="ADAL" clId="{9D073D8F-04A5-544F-B130-6B5919B2E78E}" dt="2021-10-19T00:42:51.863" v="58"/>
          <ac:spMkLst>
            <pc:docMk/>
            <pc:sldMk cId="2935422185" sldId="363"/>
            <ac:spMk id="48" creationId="{6045BE91-E5B2-2C4B-865A-DC3DC408AE42}"/>
          </ac:spMkLst>
        </pc:spChg>
        <pc:spChg chg="add mod">
          <ac:chgData name="Zhang Yifan" userId="c9b86b9a-8bad-4e1d-80e2-8f55c3c19e2c" providerId="ADAL" clId="{9D073D8F-04A5-544F-B130-6B5919B2E78E}" dt="2021-10-19T00:42:51.863" v="58"/>
          <ac:spMkLst>
            <pc:docMk/>
            <pc:sldMk cId="2935422185" sldId="363"/>
            <ac:spMk id="49" creationId="{AFAC8B92-D3C3-784E-B9FD-43E3EA1069CB}"/>
          </ac:spMkLst>
        </pc:spChg>
        <pc:spChg chg="add mod">
          <ac:chgData name="Zhang Yifan" userId="c9b86b9a-8bad-4e1d-80e2-8f55c3c19e2c" providerId="ADAL" clId="{9D073D8F-04A5-544F-B130-6B5919B2E78E}" dt="2021-10-19T00:42:51.863" v="58"/>
          <ac:spMkLst>
            <pc:docMk/>
            <pc:sldMk cId="2935422185" sldId="363"/>
            <ac:spMk id="50" creationId="{2D98B266-8CC7-4E42-B8E1-96055AC35810}"/>
          </ac:spMkLst>
        </pc:spChg>
        <pc:spChg chg="add mod">
          <ac:chgData name="Zhang Yifan" userId="c9b86b9a-8bad-4e1d-80e2-8f55c3c19e2c" providerId="ADAL" clId="{9D073D8F-04A5-544F-B130-6B5919B2E78E}" dt="2021-10-19T00:42:51.863" v="58"/>
          <ac:spMkLst>
            <pc:docMk/>
            <pc:sldMk cId="2935422185" sldId="363"/>
            <ac:spMk id="51" creationId="{FB2DD95D-8F8B-9345-A210-C6FB854C9552}"/>
          </ac:spMkLst>
        </pc:spChg>
        <pc:spChg chg="add mod">
          <ac:chgData name="Zhang Yifan" userId="c9b86b9a-8bad-4e1d-80e2-8f55c3c19e2c" providerId="ADAL" clId="{9D073D8F-04A5-544F-B130-6B5919B2E78E}" dt="2021-10-19T00:42:51.863" v="58"/>
          <ac:spMkLst>
            <pc:docMk/>
            <pc:sldMk cId="2935422185" sldId="363"/>
            <ac:spMk id="52" creationId="{EEA0504E-7D2B-7941-A807-56B5BFACADF1}"/>
          </ac:spMkLst>
        </pc:spChg>
        <pc:spChg chg="add mod">
          <ac:chgData name="Zhang Yifan" userId="c9b86b9a-8bad-4e1d-80e2-8f55c3c19e2c" providerId="ADAL" clId="{9D073D8F-04A5-544F-B130-6B5919B2E78E}" dt="2021-10-19T00:45:59.922" v="60"/>
          <ac:spMkLst>
            <pc:docMk/>
            <pc:sldMk cId="2935422185" sldId="363"/>
            <ac:spMk id="93" creationId="{CA28C83B-B401-C64B-A6FD-7CE271AB430B}"/>
          </ac:spMkLst>
        </pc:spChg>
        <pc:spChg chg="add mod">
          <ac:chgData name="Zhang Yifan" userId="c9b86b9a-8bad-4e1d-80e2-8f55c3c19e2c" providerId="ADAL" clId="{9D073D8F-04A5-544F-B130-6B5919B2E78E}" dt="2021-10-19T00:45:59.922" v="60"/>
          <ac:spMkLst>
            <pc:docMk/>
            <pc:sldMk cId="2935422185" sldId="363"/>
            <ac:spMk id="94" creationId="{21335D54-5294-474F-94AB-06AFD9847C85}"/>
          </ac:spMkLst>
        </pc:spChg>
        <pc:spChg chg="add mod">
          <ac:chgData name="Zhang Yifan" userId="c9b86b9a-8bad-4e1d-80e2-8f55c3c19e2c" providerId="ADAL" clId="{9D073D8F-04A5-544F-B130-6B5919B2E78E}" dt="2021-10-19T00:45:59.922" v="60"/>
          <ac:spMkLst>
            <pc:docMk/>
            <pc:sldMk cId="2935422185" sldId="363"/>
            <ac:spMk id="95" creationId="{ABA0C852-167A-ED42-B44F-50B9C130C4E7}"/>
          </ac:spMkLst>
        </pc:spChg>
        <pc:spChg chg="add mod">
          <ac:chgData name="Zhang Yifan" userId="c9b86b9a-8bad-4e1d-80e2-8f55c3c19e2c" providerId="ADAL" clId="{9D073D8F-04A5-544F-B130-6B5919B2E78E}" dt="2021-10-19T00:45:59.922" v="60"/>
          <ac:spMkLst>
            <pc:docMk/>
            <pc:sldMk cId="2935422185" sldId="363"/>
            <ac:spMk id="96" creationId="{7EF1FAC2-FE96-374A-99FD-6F7A84A6C7BD}"/>
          </ac:spMkLst>
        </pc:spChg>
        <pc:spChg chg="add mod">
          <ac:chgData name="Zhang Yifan" userId="c9b86b9a-8bad-4e1d-80e2-8f55c3c19e2c" providerId="ADAL" clId="{9D073D8F-04A5-544F-B130-6B5919B2E78E}" dt="2021-10-19T00:45:59.922" v="60"/>
          <ac:spMkLst>
            <pc:docMk/>
            <pc:sldMk cId="2935422185" sldId="363"/>
            <ac:spMk id="97" creationId="{CA2679B4-29E1-864A-B9BE-3768FF959625}"/>
          </ac:spMkLst>
        </pc:spChg>
        <pc:spChg chg="add mod">
          <ac:chgData name="Zhang Yifan" userId="c9b86b9a-8bad-4e1d-80e2-8f55c3c19e2c" providerId="ADAL" clId="{9D073D8F-04A5-544F-B130-6B5919B2E78E}" dt="2021-10-19T00:45:59.922" v="60"/>
          <ac:spMkLst>
            <pc:docMk/>
            <pc:sldMk cId="2935422185" sldId="363"/>
            <ac:spMk id="98" creationId="{E73B7B66-A24E-B249-B775-8155A7C7DE5C}"/>
          </ac:spMkLst>
        </pc:spChg>
        <pc:spChg chg="add mod">
          <ac:chgData name="Zhang Yifan" userId="c9b86b9a-8bad-4e1d-80e2-8f55c3c19e2c" providerId="ADAL" clId="{9D073D8F-04A5-544F-B130-6B5919B2E78E}" dt="2021-10-19T00:45:59.922" v="60"/>
          <ac:spMkLst>
            <pc:docMk/>
            <pc:sldMk cId="2935422185" sldId="363"/>
            <ac:spMk id="99" creationId="{F65F9D4C-03E0-0440-AA26-D4D4F48E1A47}"/>
          </ac:spMkLst>
        </pc:spChg>
        <pc:spChg chg="add mod">
          <ac:chgData name="Zhang Yifan" userId="c9b86b9a-8bad-4e1d-80e2-8f55c3c19e2c" providerId="ADAL" clId="{9D073D8F-04A5-544F-B130-6B5919B2E78E}" dt="2021-10-19T00:45:59.922" v="60"/>
          <ac:spMkLst>
            <pc:docMk/>
            <pc:sldMk cId="2935422185" sldId="363"/>
            <ac:spMk id="100" creationId="{D11794C5-6AED-F44C-817B-C79BB2EC4D1C}"/>
          </ac:spMkLst>
        </pc:spChg>
        <pc:spChg chg="add mod">
          <ac:chgData name="Zhang Yifan" userId="c9b86b9a-8bad-4e1d-80e2-8f55c3c19e2c" providerId="ADAL" clId="{9D073D8F-04A5-544F-B130-6B5919B2E78E}" dt="2021-10-19T00:45:59.922" v="60"/>
          <ac:spMkLst>
            <pc:docMk/>
            <pc:sldMk cId="2935422185" sldId="363"/>
            <ac:spMk id="101" creationId="{E0CBF214-57F5-D242-B00D-2610A9DAA477}"/>
          </ac:spMkLst>
        </pc:spChg>
        <pc:spChg chg="add mod">
          <ac:chgData name="Zhang Yifan" userId="c9b86b9a-8bad-4e1d-80e2-8f55c3c19e2c" providerId="ADAL" clId="{9D073D8F-04A5-544F-B130-6B5919B2E78E}" dt="2021-10-19T00:45:59.922" v="60"/>
          <ac:spMkLst>
            <pc:docMk/>
            <pc:sldMk cId="2935422185" sldId="363"/>
            <ac:spMk id="102" creationId="{12EB8E2D-2C59-3D44-89F1-6E0DFD55A05C}"/>
          </ac:spMkLst>
        </pc:spChg>
        <pc:spChg chg="add mod">
          <ac:chgData name="Zhang Yifan" userId="c9b86b9a-8bad-4e1d-80e2-8f55c3c19e2c" providerId="ADAL" clId="{9D073D8F-04A5-544F-B130-6B5919B2E78E}" dt="2021-10-19T00:45:59.922" v="60"/>
          <ac:spMkLst>
            <pc:docMk/>
            <pc:sldMk cId="2935422185" sldId="363"/>
            <ac:spMk id="103" creationId="{208395B8-F3A7-CF42-ADDB-9A1596E09517}"/>
          </ac:spMkLst>
        </pc:spChg>
        <pc:spChg chg="add mod">
          <ac:chgData name="Zhang Yifan" userId="c9b86b9a-8bad-4e1d-80e2-8f55c3c19e2c" providerId="ADAL" clId="{9D073D8F-04A5-544F-B130-6B5919B2E78E}" dt="2021-10-19T00:45:59.922" v="60"/>
          <ac:spMkLst>
            <pc:docMk/>
            <pc:sldMk cId="2935422185" sldId="363"/>
            <ac:spMk id="104" creationId="{7F732ABD-8E19-1F4C-A3CA-A09965EC43C9}"/>
          </ac:spMkLst>
        </pc:spChg>
        <pc:spChg chg="add mod">
          <ac:chgData name="Zhang Yifan" userId="c9b86b9a-8bad-4e1d-80e2-8f55c3c19e2c" providerId="ADAL" clId="{9D073D8F-04A5-544F-B130-6B5919B2E78E}" dt="2021-10-19T00:45:59.922" v="60"/>
          <ac:spMkLst>
            <pc:docMk/>
            <pc:sldMk cId="2935422185" sldId="363"/>
            <ac:spMk id="105" creationId="{F761C39A-64DF-F64D-9492-D801A17C8BAA}"/>
          </ac:spMkLst>
        </pc:spChg>
        <pc:spChg chg="add mod">
          <ac:chgData name="Zhang Yifan" userId="c9b86b9a-8bad-4e1d-80e2-8f55c3c19e2c" providerId="ADAL" clId="{9D073D8F-04A5-544F-B130-6B5919B2E78E}" dt="2021-10-19T00:45:59.922" v="60"/>
          <ac:spMkLst>
            <pc:docMk/>
            <pc:sldMk cId="2935422185" sldId="363"/>
            <ac:spMk id="106" creationId="{AD8FF7BE-69CC-A84D-9895-F477D5ABEA25}"/>
          </ac:spMkLst>
        </pc:spChg>
        <pc:spChg chg="add mod">
          <ac:chgData name="Zhang Yifan" userId="c9b86b9a-8bad-4e1d-80e2-8f55c3c19e2c" providerId="ADAL" clId="{9D073D8F-04A5-544F-B130-6B5919B2E78E}" dt="2021-10-19T00:45:59.922" v="60"/>
          <ac:spMkLst>
            <pc:docMk/>
            <pc:sldMk cId="2935422185" sldId="363"/>
            <ac:spMk id="107" creationId="{2C5DC524-6B3B-6B49-BFF0-3A627CF82CB8}"/>
          </ac:spMkLst>
        </pc:spChg>
        <pc:spChg chg="add mod">
          <ac:chgData name="Zhang Yifan" userId="c9b86b9a-8bad-4e1d-80e2-8f55c3c19e2c" providerId="ADAL" clId="{9D073D8F-04A5-544F-B130-6B5919B2E78E}" dt="2021-10-19T00:45:59.922" v="60"/>
          <ac:spMkLst>
            <pc:docMk/>
            <pc:sldMk cId="2935422185" sldId="363"/>
            <ac:spMk id="108" creationId="{EE52A7C7-2AB9-4C4F-B8C0-3DDC46BAE3E4}"/>
          </ac:spMkLst>
        </pc:spChg>
        <pc:grpChg chg="add mod">
          <ac:chgData name="Zhang Yifan" userId="c9b86b9a-8bad-4e1d-80e2-8f55c3c19e2c" providerId="ADAL" clId="{9D073D8F-04A5-544F-B130-6B5919B2E78E}" dt="2021-10-19T00:42:51.863" v="58"/>
          <ac:grpSpMkLst>
            <pc:docMk/>
            <pc:sldMk cId="2935422185" sldId="363"/>
            <ac:grpSpMk id="53" creationId="{F58036C1-C85A-324D-8020-59B92F50F1AA}"/>
          </ac:grpSpMkLst>
        </pc:grpChg>
        <pc:grpChg chg="add mod">
          <ac:chgData name="Zhang Yifan" userId="c9b86b9a-8bad-4e1d-80e2-8f55c3c19e2c" providerId="ADAL" clId="{9D073D8F-04A5-544F-B130-6B5919B2E78E}" dt="2021-10-19T00:42:51.863" v="58"/>
          <ac:grpSpMkLst>
            <pc:docMk/>
            <pc:sldMk cId="2935422185" sldId="363"/>
            <ac:grpSpMk id="58" creationId="{265D228A-347F-B146-B077-0EE95255B148}"/>
          </ac:grpSpMkLst>
        </pc:grpChg>
        <pc:grpChg chg="add mod">
          <ac:chgData name="Zhang Yifan" userId="c9b86b9a-8bad-4e1d-80e2-8f55c3c19e2c" providerId="ADAL" clId="{9D073D8F-04A5-544F-B130-6B5919B2E78E}" dt="2021-10-19T00:42:51.863" v="58"/>
          <ac:grpSpMkLst>
            <pc:docMk/>
            <pc:sldMk cId="2935422185" sldId="363"/>
            <ac:grpSpMk id="62" creationId="{4DC3AA29-24C9-D74E-8CE4-A6A9CC47A41D}"/>
          </ac:grpSpMkLst>
        </pc:grpChg>
        <pc:grpChg chg="add mod">
          <ac:chgData name="Zhang Yifan" userId="c9b86b9a-8bad-4e1d-80e2-8f55c3c19e2c" providerId="ADAL" clId="{9D073D8F-04A5-544F-B130-6B5919B2E78E}" dt="2021-10-19T00:42:51.863" v="58"/>
          <ac:grpSpMkLst>
            <pc:docMk/>
            <pc:sldMk cId="2935422185" sldId="363"/>
            <ac:grpSpMk id="70" creationId="{CE28876B-8FE7-D246-BCA2-12A75328E592}"/>
          </ac:grpSpMkLst>
        </pc:grpChg>
        <pc:grpChg chg="add mod">
          <ac:chgData name="Zhang Yifan" userId="c9b86b9a-8bad-4e1d-80e2-8f55c3c19e2c" providerId="ADAL" clId="{9D073D8F-04A5-544F-B130-6B5919B2E78E}" dt="2021-10-19T00:42:51.863" v="58"/>
          <ac:grpSpMkLst>
            <pc:docMk/>
            <pc:sldMk cId="2935422185" sldId="363"/>
            <ac:grpSpMk id="73" creationId="{FA2677D8-7A90-A945-84F4-D02F6AA39437}"/>
          </ac:grpSpMkLst>
        </pc:grpChg>
        <pc:grpChg chg="add mod">
          <ac:chgData name="Zhang Yifan" userId="c9b86b9a-8bad-4e1d-80e2-8f55c3c19e2c" providerId="ADAL" clId="{9D073D8F-04A5-544F-B130-6B5919B2E78E}" dt="2021-10-19T00:42:51.863" v="58"/>
          <ac:grpSpMkLst>
            <pc:docMk/>
            <pc:sldMk cId="2935422185" sldId="363"/>
            <ac:grpSpMk id="78" creationId="{3FB50C47-734D-DD43-AA70-A0A9EE65E0E0}"/>
          </ac:grpSpMkLst>
        </pc:grpChg>
        <pc:grpChg chg="add mod">
          <ac:chgData name="Zhang Yifan" userId="c9b86b9a-8bad-4e1d-80e2-8f55c3c19e2c" providerId="ADAL" clId="{9D073D8F-04A5-544F-B130-6B5919B2E78E}" dt="2021-10-19T00:42:51.863" v="58"/>
          <ac:grpSpMkLst>
            <pc:docMk/>
            <pc:sldMk cId="2935422185" sldId="363"/>
            <ac:grpSpMk id="83" creationId="{E2299C8B-3F30-8640-BD62-6EB2A948DA52}"/>
          </ac:grpSpMkLst>
        </pc:grpChg>
        <pc:grpChg chg="add mod">
          <ac:chgData name="Zhang Yifan" userId="c9b86b9a-8bad-4e1d-80e2-8f55c3c19e2c" providerId="ADAL" clId="{9D073D8F-04A5-544F-B130-6B5919B2E78E}" dt="2021-10-19T00:42:51.863" v="58"/>
          <ac:grpSpMkLst>
            <pc:docMk/>
            <pc:sldMk cId="2935422185" sldId="363"/>
            <ac:grpSpMk id="88" creationId="{3F563EBC-E95D-7C4A-979A-184E9A2F7CC5}"/>
          </ac:grpSpMkLst>
        </pc:grpChg>
        <pc:grpChg chg="add mod">
          <ac:chgData name="Zhang Yifan" userId="c9b86b9a-8bad-4e1d-80e2-8f55c3c19e2c" providerId="ADAL" clId="{9D073D8F-04A5-544F-B130-6B5919B2E78E}" dt="2021-10-19T00:45:59.922" v="60"/>
          <ac:grpSpMkLst>
            <pc:docMk/>
            <pc:sldMk cId="2935422185" sldId="363"/>
            <ac:grpSpMk id="110" creationId="{9C8AF14C-5F5D-8342-9698-1F275CCF370F}"/>
          </ac:grpSpMkLst>
        </pc:grpChg>
        <pc:grpChg chg="add mod">
          <ac:chgData name="Zhang Yifan" userId="c9b86b9a-8bad-4e1d-80e2-8f55c3c19e2c" providerId="ADAL" clId="{9D073D8F-04A5-544F-B130-6B5919B2E78E}" dt="2021-10-19T00:45:59.922" v="60"/>
          <ac:grpSpMkLst>
            <pc:docMk/>
            <pc:sldMk cId="2935422185" sldId="363"/>
            <ac:grpSpMk id="114" creationId="{814AFB04-E6D8-7E41-9E80-9E4FE699A10E}"/>
          </ac:grpSpMkLst>
        </pc:grpChg>
        <pc:grpChg chg="add mod">
          <ac:chgData name="Zhang Yifan" userId="c9b86b9a-8bad-4e1d-80e2-8f55c3c19e2c" providerId="ADAL" clId="{9D073D8F-04A5-544F-B130-6B5919B2E78E}" dt="2021-10-19T00:45:59.922" v="60"/>
          <ac:grpSpMkLst>
            <pc:docMk/>
            <pc:sldMk cId="2935422185" sldId="363"/>
            <ac:grpSpMk id="122" creationId="{E2A114D9-8A39-E644-B8C0-78A83C7F14F2}"/>
          </ac:grpSpMkLst>
        </pc:grpChg>
        <pc:grpChg chg="add mod">
          <ac:chgData name="Zhang Yifan" userId="c9b86b9a-8bad-4e1d-80e2-8f55c3c19e2c" providerId="ADAL" clId="{9D073D8F-04A5-544F-B130-6B5919B2E78E}" dt="2021-10-19T00:45:59.922" v="60"/>
          <ac:grpSpMkLst>
            <pc:docMk/>
            <pc:sldMk cId="2935422185" sldId="363"/>
            <ac:grpSpMk id="131" creationId="{BFF55FDE-48E6-7846-BC47-6BAF4700C1F4}"/>
          </ac:grpSpMkLst>
        </pc:grpChg>
        <pc:grpChg chg="add mod">
          <ac:chgData name="Zhang Yifan" userId="c9b86b9a-8bad-4e1d-80e2-8f55c3c19e2c" providerId="ADAL" clId="{9D073D8F-04A5-544F-B130-6B5919B2E78E}" dt="2021-10-19T00:45:59.922" v="60"/>
          <ac:grpSpMkLst>
            <pc:docMk/>
            <pc:sldMk cId="2935422185" sldId="363"/>
            <ac:grpSpMk id="135" creationId="{C80AC24C-A8F5-0F4A-A088-8C34A675FAF8}"/>
          </ac:grpSpMkLst>
        </pc:grpChg>
        <pc:grpChg chg="add mod">
          <ac:chgData name="Zhang Yifan" userId="c9b86b9a-8bad-4e1d-80e2-8f55c3c19e2c" providerId="ADAL" clId="{9D073D8F-04A5-544F-B130-6B5919B2E78E}" dt="2021-10-19T00:45:59.922" v="60"/>
          <ac:grpSpMkLst>
            <pc:docMk/>
            <pc:sldMk cId="2935422185" sldId="363"/>
            <ac:grpSpMk id="146" creationId="{50F34F89-3457-1B4A-8624-FE3581F5244D}"/>
          </ac:grpSpMkLst>
        </pc:grpChg>
        <pc:grpChg chg="mod">
          <ac:chgData name="Zhang Yifan" userId="c9b86b9a-8bad-4e1d-80e2-8f55c3c19e2c" providerId="ADAL" clId="{9D073D8F-04A5-544F-B130-6B5919B2E78E}" dt="2021-10-19T00:45:59.922" v="60"/>
          <ac:grpSpMkLst>
            <pc:docMk/>
            <pc:sldMk cId="2935422185" sldId="363"/>
            <ac:grpSpMk id="147" creationId="{189CF58C-6756-8A49-AE05-1BB4F7D4BF86}"/>
          </ac:grpSpMkLst>
        </pc:grpChg>
        <pc:grpChg chg="add mod">
          <ac:chgData name="Zhang Yifan" userId="c9b86b9a-8bad-4e1d-80e2-8f55c3c19e2c" providerId="ADAL" clId="{9D073D8F-04A5-544F-B130-6B5919B2E78E}" dt="2021-10-19T00:45:59.922" v="60"/>
          <ac:grpSpMkLst>
            <pc:docMk/>
            <pc:sldMk cId="2935422185" sldId="363"/>
            <ac:grpSpMk id="155" creationId="{8F311386-D3FB-AB45-9856-444D35962F9B}"/>
          </ac:grpSpMkLst>
        </pc:grpChg>
        <pc:grpChg chg="add mod">
          <ac:chgData name="Zhang Yifan" userId="c9b86b9a-8bad-4e1d-80e2-8f55c3c19e2c" providerId="ADAL" clId="{9D073D8F-04A5-544F-B130-6B5919B2E78E}" dt="2021-10-19T00:45:59.922" v="60"/>
          <ac:grpSpMkLst>
            <pc:docMk/>
            <pc:sldMk cId="2935422185" sldId="363"/>
            <ac:grpSpMk id="159" creationId="{01BBA2A9-4B3C-9842-87E9-6918C3E4A668}"/>
          </ac:grpSpMkLst>
        </pc:grpChg>
        <pc:grpChg chg="add mod">
          <ac:chgData name="Zhang Yifan" userId="c9b86b9a-8bad-4e1d-80e2-8f55c3c19e2c" providerId="ADAL" clId="{9D073D8F-04A5-544F-B130-6B5919B2E78E}" dt="2021-10-19T00:45:59.922" v="60"/>
          <ac:grpSpMkLst>
            <pc:docMk/>
            <pc:sldMk cId="2935422185" sldId="363"/>
            <ac:grpSpMk id="166" creationId="{E498C3C9-D5EA-F34A-9A0C-0DEDEE0A0275}"/>
          </ac:grpSpMkLst>
        </pc:grpChg>
        <pc:picChg chg="del">
          <ac:chgData name="Zhang Yifan" userId="c9b86b9a-8bad-4e1d-80e2-8f55c3c19e2c" providerId="ADAL" clId="{9D073D8F-04A5-544F-B130-6B5919B2E78E}" dt="2021-10-19T00:41:58.884" v="49" actId="478"/>
          <ac:picMkLst>
            <pc:docMk/>
            <pc:sldMk cId="2935422185" sldId="363"/>
            <ac:picMk id="35" creationId="{EDCA8CB6-D14D-6141-889A-AE8AF2052ED7}"/>
          </ac:picMkLst>
        </pc:picChg>
        <pc:picChg chg="add mod">
          <ac:chgData name="Zhang Yifan" userId="c9b86b9a-8bad-4e1d-80e2-8f55c3c19e2c" providerId="ADAL" clId="{9D073D8F-04A5-544F-B130-6B5919B2E78E}" dt="2021-10-19T00:46:12.147" v="63" actId="1076"/>
          <ac:picMkLst>
            <pc:docMk/>
            <pc:sldMk cId="2935422185" sldId="363"/>
            <ac:picMk id="36" creationId="{DAA27B27-A331-0E4F-BF1B-DA782EB00F02}"/>
          </ac:picMkLst>
        </pc:picChg>
        <pc:inkChg chg="mod">
          <ac:chgData name="Zhang Yifan" userId="c9b86b9a-8bad-4e1d-80e2-8f55c3c19e2c" providerId="ADAL" clId="{9D073D8F-04A5-544F-B130-6B5919B2E78E}" dt="2021-10-19T00:42:51.863" v="58"/>
          <ac:inkMkLst>
            <pc:docMk/>
            <pc:sldMk cId="2935422185" sldId="363"/>
            <ac:inkMk id="54" creationId="{627A28DD-5388-4E4E-ABCD-4BB374148F7E}"/>
          </ac:inkMkLst>
        </pc:inkChg>
        <pc:inkChg chg="mod">
          <ac:chgData name="Zhang Yifan" userId="c9b86b9a-8bad-4e1d-80e2-8f55c3c19e2c" providerId="ADAL" clId="{9D073D8F-04A5-544F-B130-6B5919B2E78E}" dt="2021-10-19T00:42:51.863" v="58"/>
          <ac:inkMkLst>
            <pc:docMk/>
            <pc:sldMk cId="2935422185" sldId="363"/>
            <ac:inkMk id="55" creationId="{10D9C35F-1B80-3048-86CB-847D3A5DD1FA}"/>
          </ac:inkMkLst>
        </pc:inkChg>
        <pc:inkChg chg="mod">
          <ac:chgData name="Zhang Yifan" userId="c9b86b9a-8bad-4e1d-80e2-8f55c3c19e2c" providerId="ADAL" clId="{9D073D8F-04A5-544F-B130-6B5919B2E78E}" dt="2021-10-19T00:42:51.863" v="58"/>
          <ac:inkMkLst>
            <pc:docMk/>
            <pc:sldMk cId="2935422185" sldId="363"/>
            <ac:inkMk id="56" creationId="{B0C6E608-59DA-D04B-A2F3-585ABD96B390}"/>
          </ac:inkMkLst>
        </pc:inkChg>
        <pc:inkChg chg="mod">
          <ac:chgData name="Zhang Yifan" userId="c9b86b9a-8bad-4e1d-80e2-8f55c3c19e2c" providerId="ADAL" clId="{9D073D8F-04A5-544F-B130-6B5919B2E78E}" dt="2021-10-19T00:42:51.863" v="58"/>
          <ac:inkMkLst>
            <pc:docMk/>
            <pc:sldMk cId="2935422185" sldId="363"/>
            <ac:inkMk id="57" creationId="{2D0DD62D-54C6-E045-B497-D5F647AAB302}"/>
          </ac:inkMkLst>
        </pc:inkChg>
        <pc:inkChg chg="mod">
          <ac:chgData name="Zhang Yifan" userId="c9b86b9a-8bad-4e1d-80e2-8f55c3c19e2c" providerId="ADAL" clId="{9D073D8F-04A5-544F-B130-6B5919B2E78E}" dt="2021-10-19T00:42:51.863" v="58"/>
          <ac:inkMkLst>
            <pc:docMk/>
            <pc:sldMk cId="2935422185" sldId="363"/>
            <ac:inkMk id="59" creationId="{4B7C90E1-F1C4-7448-B0D5-1DE5D595675D}"/>
          </ac:inkMkLst>
        </pc:inkChg>
        <pc:inkChg chg="mod">
          <ac:chgData name="Zhang Yifan" userId="c9b86b9a-8bad-4e1d-80e2-8f55c3c19e2c" providerId="ADAL" clId="{9D073D8F-04A5-544F-B130-6B5919B2E78E}" dt="2021-10-19T00:42:51.863" v="58"/>
          <ac:inkMkLst>
            <pc:docMk/>
            <pc:sldMk cId="2935422185" sldId="363"/>
            <ac:inkMk id="60" creationId="{D2EDD6B2-A75C-1F47-8546-693BB37F3358}"/>
          </ac:inkMkLst>
        </pc:inkChg>
        <pc:inkChg chg="mod">
          <ac:chgData name="Zhang Yifan" userId="c9b86b9a-8bad-4e1d-80e2-8f55c3c19e2c" providerId="ADAL" clId="{9D073D8F-04A5-544F-B130-6B5919B2E78E}" dt="2021-10-19T00:42:51.863" v="58"/>
          <ac:inkMkLst>
            <pc:docMk/>
            <pc:sldMk cId="2935422185" sldId="363"/>
            <ac:inkMk id="61" creationId="{4157ECFF-85E1-3641-B698-4CFB6BD6ED0C}"/>
          </ac:inkMkLst>
        </pc:inkChg>
        <pc:inkChg chg="mod">
          <ac:chgData name="Zhang Yifan" userId="c9b86b9a-8bad-4e1d-80e2-8f55c3c19e2c" providerId="ADAL" clId="{9D073D8F-04A5-544F-B130-6B5919B2E78E}" dt="2021-10-19T00:42:51.863" v="58"/>
          <ac:inkMkLst>
            <pc:docMk/>
            <pc:sldMk cId="2935422185" sldId="363"/>
            <ac:inkMk id="63" creationId="{782FACB5-EC4C-EA43-9471-EB18F732290E}"/>
          </ac:inkMkLst>
        </pc:inkChg>
        <pc:inkChg chg="mod">
          <ac:chgData name="Zhang Yifan" userId="c9b86b9a-8bad-4e1d-80e2-8f55c3c19e2c" providerId="ADAL" clId="{9D073D8F-04A5-544F-B130-6B5919B2E78E}" dt="2021-10-19T00:42:51.863" v="58"/>
          <ac:inkMkLst>
            <pc:docMk/>
            <pc:sldMk cId="2935422185" sldId="363"/>
            <ac:inkMk id="64" creationId="{330DBF02-64C8-B34E-8638-87E129738FD7}"/>
          </ac:inkMkLst>
        </pc:inkChg>
        <pc:inkChg chg="mod">
          <ac:chgData name="Zhang Yifan" userId="c9b86b9a-8bad-4e1d-80e2-8f55c3c19e2c" providerId="ADAL" clId="{9D073D8F-04A5-544F-B130-6B5919B2E78E}" dt="2021-10-19T00:42:51.863" v="58"/>
          <ac:inkMkLst>
            <pc:docMk/>
            <pc:sldMk cId="2935422185" sldId="363"/>
            <ac:inkMk id="65" creationId="{C384B65D-1497-F74A-AE09-F4622DC1A94F}"/>
          </ac:inkMkLst>
        </pc:inkChg>
        <pc:inkChg chg="mod">
          <ac:chgData name="Zhang Yifan" userId="c9b86b9a-8bad-4e1d-80e2-8f55c3c19e2c" providerId="ADAL" clId="{9D073D8F-04A5-544F-B130-6B5919B2E78E}" dt="2021-10-19T00:42:51.863" v="58"/>
          <ac:inkMkLst>
            <pc:docMk/>
            <pc:sldMk cId="2935422185" sldId="363"/>
            <ac:inkMk id="66" creationId="{914FA096-DE26-F44B-B694-3859416D4D48}"/>
          </ac:inkMkLst>
        </pc:inkChg>
        <pc:inkChg chg="mod">
          <ac:chgData name="Zhang Yifan" userId="c9b86b9a-8bad-4e1d-80e2-8f55c3c19e2c" providerId="ADAL" clId="{9D073D8F-04A5-544F-B130-6B5919B2E78E}" dt="2021-10-19T00:42:51.863" v="58"/>
          <ac:inkMkLst>
            <pc:docMk/>
            <pc:sldMk cId="2935422185" sldId="363"/>
            <ac:inkMk id="67" creationId="{4FE38CD7-E264-DD45-A981-6D13CF2DD196}"/>
          </ac:inkMkLst>
        </pc:inkChg>
        <pc:inkChg chg="mod">
          <ac:chgData name="Zhang Yifan" userId="c9b86b9a-8bad-4e1d-80e2-8f55c3c19e2c" providerId="ADAL" clId="{9D073D8F-04A5-544F-B130-6B5919B2E78E}" dt="2021-10-19T00:42:51.863" v="58"/>
          <ac:inkMkLst>
            <pc:docMk/>
            <pc:sldMk cId="2935422185" sldId="363"/>
            <ac:inkMk id="68" creationId="{D1DE88D0-FF0D-3748-919C-4FFECCE7779F}"/>
          </ac:inkMkLst>
        </pc:inkChg>
        <pc:inkChg chg="mod">
          <ac:chgData name="Zhang Yifan" userId="c9b86b9a-8bad-4e1d-80e2-8f55c3c19e2c" providerId="ADAL" clId="{9D073D8F-04A5-544F-B130-6B5919B2E78E}" dt="2021-10-19T00:42:51.863" v="58"/>
          <ac:inkMkLst>
            <pc:docMk/>
            <pc:sldMk cId="2935422185" sldId="363"/>
            <ac:inkMk id="69" creationId="{E26DFE8D-A4B2-5140-A35E-55D9EB7E78B1}"/>
          </ac:inkMkLst>
        </pc:inkChg>
        <pc:inkChg chg="mod">
          <ac:chgData name="Zhang Yifan" userId="c9b86b9a-8bad-4e1d-80e2-8f55c3c19e2c" providerId="ADAL" clId="{9D073D8F-04A5-544F-B130-6B5919B2E78E}" dt="2021-10-19T00:42:51.863" v="58"/>
          <ac:inkMkLst>
            <pc:docMk/>
            <pc:sldMk cId="2935422185" sldId="363"/>
            <ac:inkMk id="71" creationId="{A84B9DAD-E460-774C-8FA6-0DEEF9FEE422}"/>
          </ac:inkMkLst>
        </pc:inkChg>
        <pc:inkChg chg="mod">
          <ac:chgData name="Zhang Yifan" userId="c9b86b9a-8bad-4e1d-80e2-8f55c3c19e2c" providerId="ADAL" clId="{9D073D8F-04A5-544F-B130-6B5919B2E78E}" dt="2021-10-19T00:42:51.863" v="58"/>
          <ac:inkMkLst>
            <pc:docMk/>
            <pc:sldMk cId="2935422185" sldId="363"/>
            <ac:inkMk id="72" creationId="{1CE0F869-2693-0A4C-855D-0DA28D8D07A8}"/>
          </ac:inkMkLst>
        </pc:inkChg>
        <pc:inkChg chg="mod">
          <ac:chgData name="Zhang Yifan" userId="c9b86b9a-8bad-4e1d-80e2-8f55c3c19e2c" providerId="ADAL" clId="{9D073D8F-04A5-544F-B130-6B5919B2E78E}" dt="2021-10-19T00:42:51.863" v="58"/>
          <ac:inkMkLst>
            <pc:docMk/>
            <pc:sldMk cId="2935422185" sldId="363"/>
            <ac:inkMk id="74" creationId="{B58E8221-FC98-5E4D-8914-2E21608C94CB}"/>
          </ac:inkMkLst>
        </pc:inkChg>
        <pc:inkChg chg="mod">
          <ac:chgData name="Zhang Yifan" userId="c9b86b9a-8bad-4e1d-80e2-8f55c3c19e2c" providerId="ADAL" clId="{9D073D8F-04A5-544F-B130-6B5919B2E78E}" dt="2021-10-19T00:42:51.863" v="58"/>
          <ac:inkMkLst>
            <pc:docMk/>
            <pc:sldMk cId="2935422185" sldId="363"/>
            <ac:inkMk id="75" creationId="{2D074610-07B1-0F4E-9BC3-7D5ED0C77EC6}"/>
          </ac:inkMkLst>
        </pc:inkChg>
        <pc:inkChg chg="mod">
          <ac:chgData name="Zhang Yifan" userId="c9b86b9a-8bad-4e1d-80e2-8f55c3c19e2c" providerId="ADAL" clId="{9D073D8F-04A5-544F-B130-6B5919B2E78E}" dt="2021-10-19T00:42:51.863" v="58"/>
          <ac:inkMkLst>
            <pc:docMk/>
            <pc:sldMk cId="2935422185" sldId="363"/>
            <ac:inkMk id="76" creationId="{9984FDA1-FF63-C84F-9394-EB336AF91F37}"/>
          </ac:inkMkLst>
        </pc:inkChg>
        <pc:inkChg chg="mod">
          <ac:chgData name="Zhang Yifan" userId="c9b86b9a-8bad-4e1d-80e2-8f55c3c19e2c" providerId="ADAL" clId="{9D073D8F-04A5-544F-B130-6B5919B2E78E}" dt="2021-10-19T00:42:51.863" v="58"/>
          <ac:inkMkLst>
            <pc:docMk/>
            <pc:sldMk cId="2935422185" sldId="363"/>
            <ac:inkMk id="77" creationId="{DD9D41EB-8CB9-0147-B651-B46693073BD0}"/>
          </ac:inkMkLst>
        </pc:inkChg>
        <pc:inkChg chg="mod">
          <ac:chgData name="Zhang Yifan" userId="c9b86b9a-8bad-4e1d-80e2-8f55c3c19e2c" providerId="ADAL" clId="{9D073D8F-04A5-544F-B130-6B5919B2E78E}" dt="2021-10-19T00:42:51.863" v="58"/>
          <ac:inkMkLst>
            <pc:docMk/>
            <pc:sldMk cId="2935422185" sldId="363"/>
            <ac:inkMk id="79" creationId="{EDEFA6CF-1CCC-9D48-8F67-5FBD9AC1AA1B}"/>
          </ac:inkMkLst>
        </pc:inkChg>
        <pc:inkChg chg="mod">
          <ac:chgData name="Zhang Yifan" userId="c9b86b9a-8bad-4e1d-80e2-8f55c3c19e2c" providerId="ADAL" clId="{9D073D8F-04A5-544F-B130-6B5919B2E78E}" dt="2021-10-19T00:42:51.863" v="58"/>
          <ac:inkMkLst>
            <pc:docMk/>
            <pc:sldMk cId="2935422185" sldId="363"/>
            <ac:inkMk id="80" creationId="{6ACCC4F3-664D-E146-A3A5-D55BE2B54F28}"/>
          </ac:inkMkLst>
        </pc:inkChg>
        <pc:inkChg chg="mod">
          <ac:chgData name="Zhang Yifan" userId="c9b86b9a-8bad-4e1d-80e2-8f55c3c19e2c" providerId="ADAL" clId="{9D073D8F-04A5-544F-B130-6B5919B2E78E}" dt="2021-10-19T00:42:51.863" v="58"/>
          <ac:inkMkLst>
            <pc:docMk/>
            <pc:sldMk cId="2935422185" sldId="363"/>
            <ac:inkMk id="81" creationId="{C9BF7794-6BFC-2B4D-AFF7-B7F3541564CD}"/>
          </ac:inkMkLst>
        </pc:inkChg>
        <pc:inkChg chg="mod">
          <ac:chgData name="Zhang Yifan" userId="c9b86b9a-8bad-4e1d-80e2-8f55c3c19e2c" providerId="ADAL" clId="{9D073D8F-04A5-544F-B130-6B5919B2E78E}" dt="2021-10-19T00:42:51.863" v="58"/>
          <ac:inkMkLst>
            <pc:docMk/>
            <pc:sldMk cId="2935422185" sldId="363"/>
            <ac:inkMk id="82" creationId="{479C838E-E661-D443-B2E6-F0CDF6BB7389}"/>
          </ac:inkMkLst>
        </pc:inkChg>
        <pc:inkChg chg="mod">
          <ac:chgData name="Zhang Yifan" userId="c9b86b9a-8bad-4e1d-80e2-8f55c3c19e2c" providerId="ADAL" clId="{9D073D8F-04A5-544F-B130-6B5919B2E78E}" dt="2021-10-19T00:42:51.863" v="58"/>
          <ac:inkMkLst>
            <pc:docMk/>
            <pc:sldMk cId="2935422185" sldId="363"/>
            <ac:inkMk id="84" creationId="{56070F53-199D-8346-9E63-835376E41EF6}"/>
          </ac:inkMkLst>
        </pc:inkChg>
        <pc:inkChg chg="mod">
          <ac:chgData name="Zhang Yifan" userId="c9b86b9a-8bad-4e1d-80e2-8f55c3c19e2c" providerId="ADAL" clId="{9D073D8F-04A5-544F-B130-6B5919B2E78E}" dt="2021-10-19T00:42:51.863" v="58"/>
          <ac:inkMkLst>
            <pc:docMk/>
            <pc:sldMk cId="2935422185" sldId="363"/>
            <ac:inkMk id="85" creationId="{51DA0090-E8F9-C544-B042-1EE5494247C9}"/>
          </ac:inkMkLst>
        </pc:inkChg>
        <pc:inkChg chg="mod">
          <ac:chgData name="Zhang Yifan" userId="c9b86b9a-8bad-4e1d-80e2-8f55c3c19e2c" providerId="ADAL" clId="{9D073D8F-04A5-544F-B130-6B5919B2E78E}" dt="2021-10-19T00:42:51.863" v="58"/>
          <ac:inkMkLst>
            <pc:docMk/>
            <pc:sldMk cId="2935422185" sldId="363"/>
            <ac:inkMk id="86" creationId="{AF1A29B8-03C5-B54C-96CA-B5EAA1A4E9FF}"/>
          </ac:inkMkLst>
        </pc:inkChg>
        <pc:inkChg chg="mod">
          <ac:chgData name="Zhang Yifan" userId="c9b86b9a-8bad-4e1d-80e2-8f55c3c19e2c" providerId="ADAL" clId="{9D073D8F-04A5-544F-B130-6B5919B2E78E}" dt="2021-10-19T00:42:51.863" v="58"/>
          <ac:inkMkLst>
            <pc:docMk/>
            <pc:sldMk cId="2935422185" sldId="363"/>
            <ac:inkMk id="87" creationId="{331AC7AC-E414-D34D-A9CE-A7DF4A5C5DF5}"/>
          </ac:inkMkLst>
        </pc:inkChg>
        <pc:inkChg chg="mod">
          <ac:chgData name="Zhang Yifan" userId="c9b86b9a-8bad-4e1d-80e2-8f55c3c19e2c" providerId="ADAL" clId="{9D073D8F-04A5-544F-B130-6B5919B2E78E}" dt="2021-10-19T00:42:51.863" v="58"/>
          <ac:inkMkLst>
            <pc:docMk/>
            <pc:sldMk cId="2935422185" sldId="363"/>
            <ac:inkMk id="89" creationId="{05089077-2558-0D4D-9C0A-016DF89AF6C5}"/>
          </ac:inkMkLst>
        </pc:inkChg>
        <pc:inkChg chg="mod">
          <ac:chgData name="Zhang Yifan" userId="c9b86b9a-8bad-4e1d-80e2-8f55c3c19e2c" providerId="ADAL" clId="{9D073D8F-04A5-544F-B130-6B5919B2E78E}" dt="2021-10-19T00:42:51.863" v="58"/>
          <ac:inkMkLst>
            <pc:docMk/>
            <pc:sldMk cId="2935422185" sldId="363"/>
            <ac:inkMk id="90" creationId="{486F133A-089E-F248-AE17-5C7932366B20}"/>
          </ac:inkMkLst>
        </pc:inkChg>
        <pc:inkChg chg="mod">
          <ac:chgData name="Zhang Yifan" userId="c9b86b9a-8bad-4e1d-80e2-8f55c3c19e2c" providerId="ADAL" clId="{9D073D8F-04A5-544F-B130-6B5919B2E78E}" dt="2021-10-19T00:42:51.863" v="58"/>
          <ac:inkMkLst>
            <pc:docMk/>
            <pc:sldMk cId="2935422185" sldId="363"/>
            <ac:inkMk id="91" creationId="{A2D8E557-4A28-D246-8607-579C882A4127}"/>
          </ac:inkMkLst>
        </pc:inkChg>
        <pc:inkChg chg="mod">
          <ac:chgData name="Zhang Yifan" userId="c9b86b9a-8bad-4e1d-80e2-8f55c3c19e2c" providerId="ADAL" clId="{9D073D8F-04A5-544F-B130-6B5919B2E78E}" dt="2021-10-19T00:42:51.863" v="58"/>
          <ac:inkMkLst>
            <pc:docMk/>
            <pc:sldMk cId="2935422185" sldId="363"/>
            <ac:inkMk id="92" creationId="{D6B6922A-8720-C748-B71C-32462FA332E6}"/>
          </ac:inkMkLst>
        </pc:inkChg>
        <pc:inkChg chg="add mod">
          <ac:chgData name="Zhang Yifan" userId="c9b86b9a-8bad-4e1d-80e2-8f55c3c19e2c" providerId="ADAL" clId="{9D073D8F-04A5-544F-B130-6B5919B2E78E}" dt="2021-10-19T00:45:59.922" v="60"/>
          <ac:inkMkLst>
            <pc:docMk/>
            <pc:sldMk cId="2935422185" sldId="363"/>
            <ac:inkMk id="109" creationId="{28D5A556-DC65-FB46-932C-DFCA9BBCCBC8}"/>
          </ac:inkMkLst>
        </pc:inkChg>
        <pc:inkChg chg="mod">
          <ac:chgData name="Zhang Yifan" userId="c9b86b9a-8bad-4e1d-80e2-8f55c3c19e2c" providerId="ADAL" clId="{9D073D8F-04A5-544F-B130-6B5919B2E78E}" dt="2021-10-19T00:45:59.922" v="60"/>
          <ac:inkMkLst>
            <pc:docMk/>
            <pc:sldMk cId="2935422185" sldId="363"/>
            <ac:inkMk id="111" creationId="{BC79C0F1-A7FE-FD4E-B00B-84E19FC5BF10}"/>
          </ac:inkMkLst>
        </pc:inkChg>
        <pc:inkChg chg="mod">
          <ac:chgData name="Zhang Yifan" userId="c9b86b9a-8bad-4e1d-80e2-8f55c3c19e2c" providerId="ADAL" clId="{9D073D8F-04A5-544F-B130-6B5919B2E78E}" dt="2021-10-19T00:45:59.922" v="60"/>
          <ac:inkMkLst>
            <pc:docMk/>
            <pc:sldMk cId="2935422185" sldId="363"/>
            <ac:inkMk id="112" creationId="{C960402E-242D-5143-818A-ECF73C138E87}"/>
          </ac:inkMkLst>
        </pc:inkChg>
        <pc:inkChg chg="mod">
          <ac:chgData name="Zhang Yifan" userId="c9b86b9a-8bad-4e1d-80e2-8f55c3c19e2c" providerId="ADAL" clId="{9D073D8F-04A5-544F-B130-6B5919B2E78E}" dt="2021-10-19T00:45:59.922" v="60"/>
          <ac:inkMkLst>
            <pc:docMk/>
            <pc:sldMk cId="2935422185" sldId="363"/>
            <ac:inkMk id="113" creationId="{2D6FCE38-379D-3241-8364-73D7886FDC8D}"/>
          </ac:inkMkLst>
        </pc:inkChg>
        <pc:inkChg chg="mod">
          <ac:chgData name="Zhang Yifan" userId="c9b86b9a-8bad-4e1d-80e2-8f55c3c19e2c" providerId="ADAL" clId="{9D073D8F-04A5-544F-B130-6B5919B2E78E}" dt="2021-10-19T00:45:59.922" v="60"/>
          <ac:inkMkLst>
            <pc:docMk/>
            <pc:sldMk cId="2935422185" sldId="363"/>
            <ac:inkMk id="115" creationId="{01E38C1D-2AAF-2C4D-8633-99E0E8C3E91B}"/>
          </ac:inkMkLst>
        </pc:inkChg>
        <pc:inkChg chg="mod">
          <ac:chgData name="Zhang Yifan" userId="c9b86b9a-8bad-4e1d-80e2-8f55c3c19e2c" providerId="ADAL" clId="{9D073D8F-04A5-544F-B130-6B5919B2E78E}" dt="2021-10-19T00:45:59.922" v="60"/>
          <ac:inkMkLst>
            <pc:docMk/>
            <pc:sldMk cId="2935422185" sldId="363"/>
            <ac:inkMk id="116" creationId="{8515F89C-99FD-9F4A-AE46-D337A714A84F}"/>
          </ac:inkMkLst>
        </pc:inkChg>
        <pc:inkChg chg="mod">
          <ac:chgData name="Zhang Yifan" userId="c9b86b9a-8bad-4e1d-80e2-8f55c3c19e2c" providerId="ADAL" clId="{9D073D8F-04A5-544F-B130-6B5919B2E78E}" dt="2021-10-19T00:45:59.922" v="60"/>
          <ac:inkMkLst>
            <pc:docMk/>
            <pc:sldMk cId="2935422185" sldId="363"/>
            <ac:inkMk id="117" creationId="{AC4DA012-A8E6-7E40-AFC7-4BD4924EB362}"/>
          </ac:inkMkLst>
        </pc:inkChg>
        <pc:inkChg chg="mod">
          <ac:chgData name="Zhang Yifan" userId="c9b86b9a-8bad-4e1d-80e2-8f55c3c19e2c" providerId="ADAL" clId="{9D073D8F-04A5-544F-B130-6B5919B2E78E}" dt="2021-10-19T00:45:59.922" v="60"/>
          <ac:inkMkLst>
            <pc:docMk/>
            <pc:sldMk cId="2935422185" sldId="363"/>
            <ac:inkMk id="118" creationId="{2A1B82AE-0B56-3C45-BB29-D672156942A7}"/>
          </ac:inkMkLst>
        </pc:inkChg>
        <pc:inkChg chg="mod">
          <ac:chgData name="Zhang Yifan" userId="c9b86b9a-8bad-4e1d-80e2-8f55c3c19e2c" providerId="ADAL" clId="{9D073D8F-04A5-544F-B130-6B5919B2E78E}" dt="2021-10-19T00:45:59.922" v="60"/>
          <ac:inkMkLst>
            <pc:docMk/>
            <pc:sldMk cId="2935422185" sldId="363"/>
            <ac:inkMk id="119" creationId="{6EF48F39-A7B2-5946-A707-D9893FEB0C22}"/>
          </ac:inkMkLst>
        </pc:inkChg>
        <pc:inkChg chg="mod">
          <ac:chgData name="Zhang Yifan" userId="c9b86b9a-8bad-4e1d-80e2-8f55c3c19e2c" providerId="ADAL" clId="{9D073D8F-04A5-544F-B130-6B5919B2E78E}" dt="2021-10-19T00:45:59.922" v="60"/>
          <ac:inkMkLst>
            <pc:docMk/>
            <pc:sldMk cId="2935422185" sldId="363"/>
            <ac:inkMk id="120" creationId="{24EB1980-F325-D549-B23D-237588349156}"/>
          </ac:inkMkLst>
        </pc:inkChg>
        <pc:inkChg chg="mod">
          <ac:chgData name="Zhang Yifan" userId="c9b86b9a-8bad-4e1d-80e2-8f55c3c19e2c" providerId="ADAL" clId="{9D073D8F-04A5-544F-B130-6B5919B2E78E}" dt="2021-10-19T00:45:59.922" v="60"/>
          <ac:inkMkLst>
            <pc:docMk/>
            <pc:sldMk cId="2935422185" sldId="363"/>
            <ac:inkMk id="121" creationId="{1E43668A-2CAD-6743-A92B-E96A6E02694B}"/>
          </ac:inkMkLst>
        </pc:inkChg>
        <pc:inkChg chg="mod">
          <ac:chgData name="Zhang Yifan" userId="c9b86b9a-8bad-4e1d-80e2-8f55c3c19e2c" providerId="ADAL" clId="{9D073D8F-04A5-544F-B130-6B5919B2E78E}" dt="2021-10-19T00:45:59.922" v="60"/>
          <ac:inkMkLst>
            <pc:docMk/>
            <pc:sldMk cId="2935422185" sldId="363"/>
            <ac:inkMk id="123" creationId="{59B1C0D1-EBD0-A740-AF26-6FF1512E893A}"/>
          </ac:inkMkLst>
        </pc:inkChg>
        <pc:inkChg chg="mod">
          <ac:chgData name="Zhang Yifan" userId="c9b86b9a-8bad-4e1d-80e2-8f55c3c19e2c" providerId="ADAL" clId="{9D073D8F-04A5-544F-B130-6B5919B2E78E}" dt="2021-10-19T00:45:59.922" v="60"/>
          <ac:inkMkLst>
            <pc:docMk/>
            <pc:sldMk cId="2935422185" sldId="363"/>
            <ac:inkMk id="124" creationId="{E7FBABCD-07AD-C24D-8570-9366D546CDC2}"/>
          </ac:inkMkLst>
        </pc:inkChg>
        <pc:inkChg chg="mod">
          <ac:chgData name="Zhang Yifan" userId="c9b86b9a-8bad-4e1d-80e2-8f55c3c19e2c" providerId="ADAL" clId="{9D073D8F-04A5-544F-B130-6B5919B2E78E}" dt="2021-10-19T00:45:59.922" v="60"/>
          <ac:inkMkLst>
            <pc:docMk/>
            <pc:sldMk cId="2935422185" sldId="363"/>
            <ac:inkMk id="125" creationId="{26E6E176-CB98-DF4D-989D-85A75A053E4C}"/>
          </ac:inkMkLst>
        </pc:inkChg>
        <pc:inkChg chg="mod">
          <ac:chgData name="Zhang Yifan" userId="c9b86b9a-8bad-4e1d-80e2-8f55c3c19e2c" providerId="ADAL" clId="{9D073D8F-04A5-544F-B130-6B5919B2E78E}" dt="2021-10-19T00:45:59.922" v="60"/>
          <ac:inkMkLst>
            <pc:docMk/>
            <pc:sldMk cId="2935422185" sldId="363"/>
            <ac:inkMk id="126" creationId="{774BD4A5-95A2-A643-A698-7465ECE200FA}"/>
          </ac:inkMkLst>
        </pc:inkChg>
        <pc:inkChg chg="mod">
          <ac:chgData name="Zhang Yifan" userId="c9b86b9a-8bad-4e1d-80e2-8f55c3c19e2c" providerId="ADAL" clId="{9D073D8F-04A5-544F-B130-6B5919B2E78E}" dt="2021-10-19T00:45:59.922" v="60"/>
          <ac:inkMkLst>
            <pc:docMk/>
            <pc:sldMk cId="2935422185" sldId="363"/>
            <ac:inkMk id="127" creationId="{7C7538C7-819C-8345-98F6-A7E95514230B}"/>
          </ac:inkMkLst>
        </pc:inkChg>
        <pc:inkChg chg="mod">
          <ac:chgData name="Zhang Yifan" userId="c9b86b9a-8bad-4e1d-80e2-8f55c3c19e2c" providerId="ADAL" clId="{9D073D8F-04A5-544F-B130-6B5919B2E78E}" dt="2021-10-19T00:45:59.922" v="60"/>
          <ac:inkMkLst>
            <pc:docMk/>
            <pc:sldMk cId="2935422185" sldId="363"/>
            <ac:inkMk id="128" creationId="{75303567-80B7-4C40-9AFF-E078834C6C17}"/>
          </ac:inkMkLst>
        </pc:inkChg>
        <pc:inkChg chg="mod">
          <ac:chgData name="Zhang Yifan" userId="c9b86b9a-8bad-4e1d-80e2-8f55c3c19e2c" providerId="ADAL" clId="{9D073D8F-04A5-544F-B130-6B5919B2E78E}" dt="2021-10-19T00:45:59.922" v="60"/>
          <ac:inkMkLst>
            <pc:docMk/>
            <pc:sldMk cId="2935422185" sldId="363"/>
            <ac:inkMk id="129" creationId="{81531E90-930C-4343-8CD9-3A319A9E62D0}"/>
          </ac:inkMkLst>
        </pc:inkChg>
        <pc:inkChg chg="mod">
          <ac:chgData name="Zhang Yifan" userId="c9b86b9a-8bad-4e1d-80e2-8f55c3c19e2c" providerId="ADAL" clId="{9D073D8F-04A5-544F-B130-6B5919B2E78E}" dt="2021-10-19T00:45:59.922" v="60"/>
          <ac:inkMkLst>
            <pc:docMk/>
            <pc:sldMk cId="2935422185" sldId="363"/>
            <ac:inkMk id="130" creationId="{EF874A58-4CC9-5943-849F-F126564235D4}"/>
          </ac:inkMkLst>
        </pc:inkChg>
        <pc:inkChg chg="mod">
          <ac:chgData name="Zhang Yifan" userId="c9b86b9a-8bad-4e1d-80e2-8f55c3c19e2c" providerId="ADAL" clId="{9D073D8F-04A5-544F-B130-6B5919B2E78E}" dt="2021-10-19T00:45:59.922" v="60"/>
          <ac:inkMkLst>
            <pc:docMk/>
            <pc:sldMk cId="2935422185" sldId="363"/>
            <ac:inkMk id="132" creationId="{C141687D-FC55-454D-AE5C-66746D2A3F05}"/>
          </ac:inkMkLst>
        </pc:inkChg>
        <pc:inkChg chg="mod">
          <ac:chgData name="Zhang Yifan" userId="c9b86b9a-8bad-4e1d-80e2-8f55c3c19e2c" providerId="ADAL" clId="{9D073D8F-04A5-544F-B130-6B5919B2E78E}" dt="2021-10-19T00:45:59.922" v="60"/>
          <ac:inkMkLst>
            <pc:docMk/>
            <pc:sldMk cId="2935422185" sldId="363"/>
            <ac:inkMk id="133" creationId="{3738D38D-8FAF-3E4C-9666-68F28F3C32BA}"/>
          </ac:inkMkLst>
        </pc:inkChg>
        <pc:inkChg chg="mod">
          <ac:chgData name="Zhang Yifan" userId="c9b86b9a-8bad-4e1d-80e2-8f55c3c19e2c" providerId="ADAL" clId="{9D073D8F-04A5-544F-B130-6B5919B2E78E}" dt="2021-10-19T00:45:59.922" v="60"/>
          <ac:inkMkLst>
            <pc:docMk/>
            <pc:sldMk cId="2935422185" sldId="363"/>
            <ac:inkMk id="134" creationId="{09FFDFB0-0C6F-AF4F-BEE1-382EA7BFBDD9}"/>
          </ac:inkMkLst>
        </pc:inkChg>
        <pc:inkChg chg="mod">
          <ac:chgData name="Zhang Yifan" userId="c9b86b9a-8bad-4e1d-80e2-8f55c3c19e2c" providerId="ADAL" clId="{9D073D8F-04A5-544F-B130-6B5919B2E78E}" dt="2021-10-19T00:45:59.922" v="60"/>
          <ac:inkMkLst>
            <pc:docMk/>
            <pc:sldMk cId="2935422185" sldId="363"/>
            <ac:inkMk id="136" creationId="{44A23D7F-DDE4-6943-8916-D3FC46D9E16D}"/>
          </ac:inkMkLst>
        </pc:inkChg>
        <pc:inkChg chg="mod">
          <ac:chgData name="Zhang Yifan" userId="c9b86b9a-8bad-4e1d-80e2-8f55c3c19e2c" providerId="ADAL" clId="{9D073D8F-04A5-544F-B130-6B5919B2E78E}" dt="2021-10-19T00:45:59.922" v="60"/>
          <ac:inkMkLst>
            <pc:docMk/>
            <pc:sldMk cId="2935422185" sldId="363"/>
            <ac:inkMk id="137" creationId="{9A3EDC47-A42C-0147-A774-D3977DC80479}"/>
          </ac:inkMkLst>
        </pc:inkChg>
        <pc:inkChg chg="mod">
          <ac:chgData name="Zhang Yifan" userId="c9b86b9a-8bad-4e1d-80e2-8f55c3c19e2c" providerId="ADAL" clId="{9D073D8F-04A5-544F-B130-6B5919B2E78E}" dt="2021-10-19T00:45:59.922" v="60"/>
          <ac:inkMkLst>
            <pc:docMk/>
            <pc:sldMk cId="2935422185" sldId="363"/>
            <ac:inkMk id="138" creationId="{6ED3A08D-CA24-9B4B-A0E6-3F374CB1DBE4}"/>
          </ac:inkMkLst>
        </pc:inkChg>
        <pc:inkChg chg="mod">
          <ac:chgData name="Zhang Yifan" userId="c9b86b9a-8bad-4e1d-80e2-8f55c3c19e2c" providerId="ADAL" clId="{9D073D8F-04A5-544F-B130-6B5919B2E78E}" dt="2021-10-19T00:45:59.922" v="60"/>
          <ac:inkMkLst>
            <pc:docMk/>
            <pc:sldMk cId="2935422185" sldId="363"/>
            <ac:inkMk id="139" creationId="{7487D947-3C22-504C-8A82-955C6C681410}"/>
          </ac:inkMkLst>
        </pc:inkChg>
        <pc:inkChg chg="mod">
          <ac:chgData name="Zhang Yifan" userId="c9b86b9a-8bad-4e1d-80e2-8f55c3c19e2c" providerId="ADAL" clId="{9D073D8F-04A5-544F-B130-6B5919B2E78E}" dt="2021-10-19T00:45:59.922" v="60"/>
          <ac:inkMkLst>
            <pc:docMk/>
            <pc:sldMk cId="2935422185" sldId="363"/>
            <ac:inkMk id="140" creationId="{CE3336D7-A1A4-A546-9C9A-9098AF81DAD8}"/>
          </ac:inkMkLst>
        </pc:inkChg>
        <pc:inkChg chg="mod">
          <ac:chgData name="Zhang Yifan" userId="c9b86b9a-8bad-4e1d-80e2-8f55c3c19e2c" providerId="ADAL" clId="{9D073D8F-04A5-544F-B130-6B5919B2E78E}" dt="2021-10-19T00:45:59.922" v="60"/>
          <ac:inkMkLst>
            <pc:docMk/>
            <pc:sldMk cId="2935422185" sldId="363"/>
            <ac:inkMk id="141" creationId="{12216095-3062-E348-8B39-E9CBB51D2501}"/>
          </ac:inkMkLst>
        </pc:inkChg>
        <pc:inkChg chg="mod">
          <ac:chgData name="Zhang Yifan" userId="c9b86b9a-8bad-4e1d-80e2-8f55c3c19e2c" providerId="ADAL" clId="{9D073D8F-04A5-544F-B130-6B5919B2E78E}" dt="2021-10-19T00:45:59.922" v="60"/>
          <ac:inkMkLst>
            <pc:docMk/>
            <pc:sldMk cId="2935422185" sldId="363"/>
            <ac:inkMk id="142" creationId="{2CDF5E7D-BCAD-8D4C-96A1-7A15A278E33A}"/>
          </ac:inkMkLst>
        </pc:inkChg>
        <pc:inkChg chg="mod">
          <ac:chgData name="Zhang Yifan" userId="c9b86b9a-8bad-4e1d-80e2-8f55c3c19e2c" providerId="ADAL" clId="{9D073D8F-04A5-544F-B130-6B5919B2E78E}" dt="2021-10-19T00:45:59.922" v="60"/>
          <ac:inkMkLst>
            <pc:docMk/>
            <pc:sldMk cId="2935422185" sldId="363"/>
            <ac:inkMk id="143" creationId="{8130F08C-3A40-FD45-994E-27EF8F3CDCE2}"/>
          </ac:inkMkLst>
        </pc:inkChg>
        <pc:inkChg chg="add mod">
          <ac:chgData name="Zhang Yifan" userId="c9b86b9a-8bad-4e1d-80e2-8f55c3c19e2c" providerId="ADAL" clId="{9D073D8F-04A5-544F-B130-6B5919B2E78E}" dt="2021-10-19T00:45:59.922" v="60"/>
          <ac:inkMkLst>
            <pc:docMk/>
            <pc:sldMk cId="2935422185" sldId="363"/>
            <ac:inkMk id="144" creationId="{0BF57C1C-8DA0-0D49-8C6C-12DB5E4CCB7A}"/>
          </ac:inkMkLst>
        </pc:inkChg>
        <pc:inkChg chg="add mod">
          <ac:chgData name="Zhang Yifan" userId="c9b86b9a-8bad-4e1d-80e2-8f55c3c19e2c" providerId="ADAL" clId="{9D073D8F-04A5-544F-B130-6B5919B2E78E}" dt="2021-10-19T00:45:59.922" v="60"/>
          <ac:inkMkLst>
            <pc:docMk/>
            <pc:sldMk cId="2935422185" sldId="363"/>
            <ac:inkMk id="145" creationId="{BEDE127E-B78C-BB4D-897F-460FC39358B8}"/>
          </ac:inkMkLst>
        </pc:inkChg>
        <pc:inkChg chg="mod">
          <ac:chgData name="Zhang Yifan" userId="c9b86b9a-8bad-4e1d-80e2-8f55c3c19e2c" providerId="ADAL" clId="{9D073D8F-04A5-544F-B130-6B5919B2E78E}" dt="2021-10-19T00:45:59.922" v="60"/>
          <ac:inkMkLst>
            <pc:docMk/>
            <pc:sldMk cId="2935422185" sldId="363"/>
            <ac:inkMk id="148" creationId="{E121D22D-6AA7-BF44-8FF5-4209406890DE}"/>
          </ac:inkMkLst>
        </pc:inkChg>
        <pc:inkChg chg="mod">
          <ac:chgData name="Zhang Yifan" userId="c9b86b9a-8bad-4e1d-80e2-8f55c3c19e2c" providerId="ADAL" clId="{9D073D8F-04A5-544F-B130-6B5919B2E78E}" dt="2021-10-19T00:45:59.922" v="60"/>
          <ac:inkMkLst>
            <pc:docMk/>
            <pc:sldMk cId="2935422185" sldId="363"/>
            <ac:inkMk id="149" creationId="{2F45024C-4B73-0541-A858-325DDD926B72}"/>
          </ac:inkMkLst>
        </pc:inkChg>
        <pc:inkChg chg="mod">
          <ac:chgData name="Zhang Yifan" userId="c9b86b9a-8bad-4e1d-80e2-8f55c3c19e2c" providerId="ADAL" clId="{9D073D8F-04A5-544F-B130-6B5919B2E78E}" dt="2021-10-19T00:45:59.922" v="60"/>
          <ac:inkMkLst>
            <pc:docMk/>
            <pc:sldMk cId="2935422185" sldId="363"/>
            <ac:inkMk id="150" creationId="{159FD76D-B36F-B242-AF14-1F6967CE3AA5}"/>
          </ac:inkMkLst>
        </pc:inkChg>
        <pc:inkChg chg="mod">
          <ac:chgData name="Zhang Yifan" userId="c9b86b9a-8bad-4e1d-80e2-8f55c3c19e2c" providerId="ADAL" clId="{9D073D8F-04A5-544F-B130-6B5919B2E78E}" dt="2021-10-19T00:45:59.922" v="60"/>
          <ac:inkMkLst>
            <pc:docMk/>
            <pc:sldMk cId="2935422185" sldId="363"/>
            <ac:inkMk id="151" creationId="{2FE45C74-014C-BE41-B958-5B718E158E79}"/>
          </ac:inkMkLst>
        </pc:inkChg>
        <pc:inkChg chg="mod">
          <ac:chgData name="Zhang Yifan" userId="c9b86b9a-8bad-4e1d-80e2-8f55c3c19e2c" providerId="ADAL" clId="{9D073D8F-04A5-544F-B130-6B5919B2E78E}" dt="2021-10-19T00:45:59.922" v="60"/>
          <ac:inkMkLst>
            <pc:docMk/>
            <pc:sldMk cId="2935422185" sldId="363"/>
            <ac:inkMk id="152" creationId="{8F9C9A74-61E1-4246-AFCA-5428077EBD30}"/>
          </ac:inkMkLst>
        </pc:inkChg>
        <pc:inkChg chg="mod">
          <ac:chgData name="Zhang Yifan" userId="c9b86b9a-8bad-4e1d-80e2-8f55c3c19e2c" providerId="ADAL" clId="{9D073D8F-04A5-544F-B130-6B5919B2E78E}" dt="2021-10-19T00:45:59.922" v="60"/>
          <ac:inkMkLst>
            <pc:docMk/>
            <pc:sldMk cId="2935422185" sldId="363"/>
            <ac:inkMk id="153" creationId="{FCF8189E-42F5-7145-96C1-22B22A3426F1}"/>
          </ac:inkMkLst>
        </pc:inkChg>
        <pc:inkChg chg="add mod">
          <ac:chgData name="Zhang Yifan" userId="c9b86b9a-8bad-4e1d-80e2-8f55c3c19e2c" providerId="ADAL" clId="{9D073D8F-04A5-544F-B130-6B5919B2E78E}" dt="2021-10-19T00:45:59.922" v="60"/>
          <ac:inkMkLst>
            <pc:docMk/>
            <pc:sldMk cId="2935422185" sldId="363"/>
            <ac:inkMk id="154" creationId="{BFC75644-C7DC-5545-B1FD-42A846706B42}"/>
          </ac:inkMkLst>
        </pc:inkChg>
        <pc:inkChg chg="mod">
          <ac:chgData name="Zhang Yifan" userId="c9b86b9a-8bad-4e1d-80e2-8f55c3c19e2c" providerId="ADAL" clId="{9D073D8F-04A5-544F-B130-6B5919B2E78E}" dt="2021-10-19T00:45:59.922" v="60"/>
          <ac:inkMkLst>
            <pc:docMk/>
            <pc:sldMk cId="2935422185" sldId="363"/>
            <ac:inkMk id="156" creationId="{FAFB7E45-8E9C-8348-982D-94117D8B36ED}"/>
          </ac:inkMkLst>
        </pc:inkChg>
        <pc:inkChg chg="mod">
          <ac:chgData name="Zhang Yifan" userId="c9b86b9a-8bad-4e1d-80e2-8f55c3c19e2c" providerId="ADAL" clId="{9D073D8F-04A5-544F-B130-6B5919B2E78E}" dt="2021-10-19T00:45:59.922" v="60"/>
          <ac:inkMkLst>
            <pc:docMk/>
            <pc:sldMk cId="2935422185" sldId="363"/>
            <ac:inkMk id="157" creationId="{55312A98-C169-9A40-A4ED-08B66019A692}"/>
          </ac:inkMkLst>
        </pc:inkChg>
        <pc:inkChg chg="mod">
          <ac:chgData name="Zhang Yifan" userId="c9b86b9a-8bad-4e1d-80e2-8f55c3c19e2c" providerId="ADAL" clId="{9D073D8F-04A5-544F-B130-6B5919B2E78E}" dt="2021-10-19T00:45:59.922" v="60"/>
          <ac:inkMkLst>
            <pc:docMk/>
            <pc:sldMk cId="2935422185" sldId="363"/>
            <ac:inkMk id="158" creationId="{C0A02EED-66C5-154F-AD49-A3CEDC44A63B}"/>
          </ac:inkMkLst>
        </pc:inkChg>
        <pc:inkChg chg="mod">
          <ac:chgData name="Zhang Yifan" userId="c9b86b9a-8bad-4e1d-80e2-8f55c3c19e2c" providerId="ADAL" clId="{9D073D8F-04A5-544F-B130-6B5919B2E78E}" dt="2021-10-19T00:45:59.922" v="60"/>
          <ac:inkMkLst>
            <pc:docMk/>
            <pc:sldMk cId="2935422185" sldId="363"/>
            <ac:inkMk id="160" creationId="{419171D9-9171-E940-BD33-CD14B20C5DB8}"/>
          </ac:inkMkLst>
        </pc:inkChg>
        <pc:inkChg chg="mod">
          <ac:chgData name="Zhang Yifan" userId="c9b86b9a-8bad-4e1d-80e2-8f55c3c19e2c" providerId="ADAL" clId="{9D073D8F-04A5-544F-B130-6B5919B2E78E}" dt="2021-10-19T00:45:59.922" v="60"/>
          <ac:inkMkLst>
            <pc:docMk/>
            <pc:sldMk cId="2935422185" sldId="363"/>
            <ac:inkMk id="161" creationId="{13F303CC-3CE4-A84C-9DC3-56FD945C894B}"/>
          </ac:inkMkLst>
        </pc:inkChg>
        <pc:inkChg chg="mod">
          <ac:chgData name="Zhang Yifan" userId="c9b86b9a-8bad-4e1d-80e2-8f55c3c19e2c" providerId="ADAL" clId="{9D073D8F-04A5-544F-B130-6B5919B2E78E}" dt="2021-10-19T00:45:59.922" v="60"/>
          <ac:inkMkLst>
            <pc:docMk/>
            <pc:sldMk cId="2935422185" sldId="363"/>
            <ac:inkMk id="162" creationId="{F4017926-ADDA-EC43-8AB3-6981D735386C}"/>
          </ac:inkMkLst>
        </pc:inkChg>
        <pc:inkChg chg="add mod">
          <ac:chgData name="Zhang Yifan" userId="c9b86b9a-8bad-4e1d-80e2-8f55c3c19e2c" providerId="ADAL" clId="{9D073D8F-04A5-544F-B130-6B5919B2E78E}" dt="2021-10-19T00:45:59.922" v="60"/>
          <ac:inkMkLst>
            <pc:docMk/>
            <pc:sldMk cId="2935422185" sldId="363"/>
            <ac:inkMk id="163" creationId="{3BE5D6D5-F910-AC41-BEFB-317D0A1947AF}"/>
          </ac:inkMkLst>
        </pc:inkChg>
        <pc:inkChg chg="add mod">
          <ac:chgData name="Zhang Yifan" userId="c9b86b9a-8bad-4e1d-80e2-8f55c3c19e2c" providerId="ADAL" clId="{9D073D8F-04A5-544F-B130-6B5919B2E78E}" dt="2021-10-19T00:45:59.922" v="60"/>
          <ac:inkMkLst>
            <pc:docMk/>
            <pc:sldMk cId="2935422185" sldId="363"/>
            <ac:inkMk id="164" creationId="{41243648-B4D1-0E44-94DA-55B78930CC37}"/>
          </ac:inkMkLst>
        </pc:inkChg>
        <pc:inkChg chg="add mod">
          <ac:chgData name="Zhang Yifan" userId="c9b86b9a-8bad-4e1d-80e2-8f55c3c19e2c" providerId="ADAL" clId="{9D073D8F-04A5-544F-B130-6B5919B2E78E}" dt="2021-10-19T00:45:59.922" v="60"/>
          <ac:inkMkLst>
            <pc:docMk/>
            <pc:sldMk cId="2935422185" sldId="363"/>
            <ac:inkMk id="165" creationId="{19F63B08-C1C4-2D46-8027-BD38E468627A}"/>
          </ac:inkMkLst>
        </pc:inkChg>
        <pc:inkChg chg="mod">
          <ac:chgData name="Zhang Yifan" userId="c9b86b9a-8bad-4e1d-80e2-8f55c3c19e2c" providerId="ADAL" clId="{9D073D8F-04A5-544F-B130-6B5919B2E78E}" dt="2021-10-19T00:45:59.922" v="60"/>
          <ac:inkMkLst>
            <pc:docMk/>
            <pc:sldMk cId="2935422185" sldId="363"/>
            <ac:inkMk id="167" creationId="{EBC61D84-A6F4-1A46-82A3-077C503AE57D}"/>
          </ac:inkMkLst>
        </pc:inkChg>
        <pc:inkChg chg="mod">
          <ac:chgData name="Zhang Yifan" userId="c9b86b9a-8bad-4e1d-80e2-8f55c3c19e2c" providerId="ADAL" clId="{9D073D8F-04A5-544F-B130-6B5919B2E78E}" dt="2021-10-19T00:45:59.922" v="60"/>
          <ac:inkMkLst>
            <pc:docMk/>
            <pc:sldMk cId="2935422185" sldId="363"/>
            <ac:inkMk id="168" creationId="{9E65E04A-3BCE-054D-90EB-A5B9E1078857}"/>
          </ac:inkMkLst>
        </pc:inkChg>
        <pc:inkChg chg="mod">
          <ac:chgData name="Zhang Yifan" userId="c9b86b9a-8bad-4e1d-80e2-8f55c3c19e2c" providerId="ADAL" clId="{9D073D8F-04A5-544F-B130-6B5919B2E78E}" dt="2021-10-19T00:45:59.922" v="60"/>
          <ac:inkMkLst>
            <pc:docMk/>
            <pc:sldMk cId="2935422185" sldId="363"/>
            <ac:inkMk id="169" creationId="{671193EF-1B76-C049-8FE9-7EB3193C19B4}"/>
          </ac:inkMkLst>
        </pc:inkChg>
      </pc:sldChg>
    </pc:docChg>
  </pc:docChgLst>
  <pc:docChgLst>
    <pc:chgData name="Zhang Yifan" userId="c9b86b9a-8bad-4e1d-80e2-8f55c3c19e2c" providerId="ADAL" clId="{06AF0A91-A981-994C-8996-EF85B07E79C8}"/>
    <pc:docChg chg="undo custSel delSld modSld">
      <pc:chgData name="Zhang Yifan" userId="c9b86b9a-8bad-4e1d-80e2-8f55c3c19e2c" providerId="ADAL" clId="{06AF0A91-A981-994C-8996-EF85B07E79C8}" dt="2021-10-12T02:46:30.213" v="441" actId="7634"/>
      <pc:docMkLst>
        <pc:docMk/>
      </pc:docMkLst>
      <pc:sldChg chg="addSp">
        <pc:chgData name="Zhang Yifan" userId="c9b86b9a-8bad-4e1d-80e2-8f55c3c19e2c" providerId="ADAL" clId="{06AF0A91-A981-994C-8996-EF85B07E79C8}" dt="2021-10-12T02:46:30.213" v="441" actId="7634"/>
        <pc:sldMkLst>
          <pc:docMk/>
          <pc:sldMk cId="2354227501" sldId="309"/>
        </pc:sldMkLst>
        <pc:inkChg chg="add">
          <ac:chgData name="Zhang Yifan" userId="c9b86b9a-8bad-4e1d-80e2-8f55c3c19e2c" providerId="ADAL" clId="{06AF0A91-A981-994C-8996-EF85B07E79C8}" dt="2021-10-12T02:46:30.213" v="441" actId="7634"/>
          <ac:inkMkLst>
            <pc:docMk/>
            <pc:sldMk cId="2354227501" sldId="309"/>
            <ac:inkMk id="5" creationId="{9FFB282E-9DBE-9C4F-8183-3B6CFBC2C22C}"/>
          </ac:inkMkLst>
        </pc:inkChg>
      </pc:sldChg>
      <pc:sldChg chg="addSp delSp">
        <pc:chgData name="Zhang Yifan" userId="c9b86b9a-8bad-4e1d-80e2-8f55c3c19e2c" providerId="ADAL" clId="{06AF0A91-A981-994C-8996-EF85B07E79C8}" dt="2021-10-12T02:46:30.213" v="441" actId="7634"/>
        <pc:sldMkLst>
          <pc:docMk/>
          <pc:sldMk cId="107471523" sldId="310"/>
        </pc:sldMkLst>
        <pc:grpChg chg="add del">
          <ac:chgData name="Zhang Yifan" userId="c9b86b9a-8bad-4e1d-80e2-8f55c3c19e2c" providerId="ADAL" clId="{06AF0A91-A981-994C-8996-EF85B07E79C8}" dt="2021-10-11T19:34:51.676" v="3"/>
          <ac:grpSpMkLst>
            <pc:docMk/>
            <pc:sldMk cId="107471523" sldId="310"/>
            <ac:grpSpMk id="7" creationId="{90F22390-5E0B-C04D-AE32-7DA3F5220263}"/>
          </ac:grpSpMkLst>
        </pc:grpChg>
        <pc:grpChg chg="add del">
          <ac:chgData name="Zhang Yifan" userId="c9b86b9a-8bad-4e1d-80e2-8f55c3c19e2c" providerId="ADAL" clId="{06AF0A91-A981-994C-8996-EF85B07E79C8}" dt="2021-10-11T19:35:03.366" v="19"/>
          <ac:grpSpMkLst>
            <pc:docMk/>
            <pc:sldMk cId="107471523" sldId="310"/>
            <ac:grpSpMk id="11" creationId="{D76755C4-0CFB-F948-8E4B-DA7CE4D56E1C}"/>
          </ac:grpSpMkLst>
        </pc:grpChg>
        <pc:grpChg chg="add del">
          <ac:chgData name="Zhang Yifan" userId="c9b86b9a-8bad-4e1d-80e2-8f55c3c19e2c" providerId="ADAL" clId="{06AF0A91-A981-994C-8996-EF85B07E79C8}" dt="2021-10-11T19:35:00.774" v="15"/>
          <ac:grpSpMkLst>
            <pc:docMk/>
            <pc:sldMk cId="107471523" sldId="310"/>
            <ac:grpSpMk id="18" creationId="{7393551A-2911-AC46-A43D-A06572C1C12A}"/>
          </ac:grpSpMkLst>
        </pc:grpChg>
        <pc:grpChg chg="add">
          <ac:chgData name="Zhang Yifan" userId="c9b86b9a-8bad-4e1d-80e2-8f55c3c19e2c" providerId="ADAL" clId="{06AF0A91-A981-994C-8996-EF85B07E79C8}" dt="2021-10-11T19:35:03.366" v="19"/>
          <ac:grpSpMkLst>
            <pc:docMk/>
            <pc:sldMk cId="107471523" sldId="310"/>
            <ac:grpSpMk id="21" creationId="{EF84BF5D-1015-A049-975E-693A619D3C54}"/>
          </ac:grpSpMkLst>
        </pc:grpChg>
        <pc:grpChg chg="add del">
          <ac:chgData name="Zhang Yifan" userId="c9b86b9a-8bad-4e1d-80e2-8f55c3c19e2c" providerId="ADAL" clId="{06AF0A91-A981-994C-8996-EF85B07E79C8}" dt="2021-10-11T19:35:55.689" v="27"/>
          <ac:grpSpMkLst>
            <pc:docMk/>
            <pc:sldMk cId="107471523" sldId="310"/>
            <ac:grpSpMk id="26" creationId="{30A9532A-00DF-F941-B9AE-0A12BFCC7D13}"/>
          </ac:grpSpMkLst>
        </pc:grpChg>
        <pc:grpChg chg="add">
          <ac:chgData name="Zhang Yifan" userId="c9b86b9a-8bad-4e1d-80e2-8f55c3c19e2c" providerId="ADAL" clId="{06AF0A91-A981-994C-8996-EF85B07E79C8}" dt="2021-10-11T19:36:17.467" v="33"/>
          <ac:grpSpMkLst>
            <pc:docMk/>
            <pc:sldMk cId="107471523" sldId="310"/>
            <ac:grpSpMk id="31" creationId="{E0F4BD10-A63E-FD43-B35A-35B04AB87A80}"/>
          </ac:grpSpMkLst>
        </pc:grpChg>
        <pc:grpChg chg="add">
          <ac:chgData name="Zhang Yifan" userId="c9b86b9a-8bad-4e1d-80e2-8f55c3c19e2c" providerId="ADAL" clId="{06AF0A91-A981-994C-8996-EF85B07E79C8}" dt="2021-10-11T19:36:30.557" v="37"/>
          <ac:grpSpMkLst>
            <pc:docMk/>
            <pc:sldMk cId="107471523" sldId="310"/>
            <ac:grpSpMk id="35" creationId="{0E947ECB-BC35-A54C-A72E-2DEDFD232C15}"/>
          </ac:grpSpMkLst>
        </pc:grpChg>
        <pc:grpChg chg="add">
          <ac:chgData name="Zhang Yifan" userId="c9b86b9a-8bad-4e1d-80e2-8f55c3c19e2c" providerId="ADAL" clId="{06AF0A91-A981-994C-8996-EF85B07E79C8}" dt="2021-10-11T19:36:40.636" v="43"/>
          <ac:grpSpMkLst>
            <pc:docMk/>
            <pc:sldMk cId="107471523" sldId="310"/>
            <ac:grpSpMk id="40" creationId="{11866FA5-0643-494C-9700-68C6BEB80965}"/>
          </ac:grpSpMkLst>
        </pc:grpChg>
        <pc:grpChg chg="add del">
          <ac:chgData name="Zhang Yifan" userId="c9b86b9a-8bad-4e1d-80e2-8f55c3c19e2c" providerId="ADAL" clId="{06AF0A91-A981-994C-8996-EF85B07E79C8}" dt="2021-10-11T19:36:53.480" v="58"/>
          <ac:grpSpMkLst>
            <pc:docMk/>
            <pc:sldMk cId="107471523" sldId="310"/>
            <ac:grpSpMk id="43" creationId="{8CC4DB1E-E436-7648-88FA-C9EECE985BA1}"/>
          </ac:grpSpMkLst>
        </pc:grpChg>
        <pc:grpChg chg="add del">
          <ac:chgData name="Zhang Yifan" userId="c9b86b9a-8bad-4e1d-80e2-8f55c3c19e2c" providerId="ADAL" clId="{06AF0A91-A981-994C-8996-EF85B07E79C8}" dt="2021-10-11T19:36:49.611" v="53"/>
          <ac:grpSpMkLst>
            <pc:docMk/>
            <pc:sldMk cId="107471523" sldId="310"/>
            <ac:grpSpMk id="46" creationId="{6F0EE4A7-21D5-3E4D-9938-E33F0B2D49E3}"/>
          </ac:grpSpMkLst>
        </pc:grpChg>
        <pc:grpChg chg="add del">
          <ac:chgData name="Zhang Yifan" userId="c9b86b9a-8bad-4e1d-80e2-8f55c3c19e2c" providerId="ADAL" clId="{06AF0A91-A981-994C-8996-EF85B07E79C8}" dt="2021-10-11T19:36:48.417" v="52"/>
          <ac:grpSpMkLst>
            <pc:docMk/>
            <pc:sldMk cId="107471523" sldId="310"/>
            <ac:grpSpMk id="48" creationId="{7F42F131-14DA-754C-BFFF-46713755EEFC}"/>
          </ac:grpSpMkLst>
        </pc:grpChg>
        <pc:grpChg chg="add del">
          <ac:chgData name="Zhang Yifan" userId="c9b86b9a-8bad-4e1d-80e2-8f55c3c19e2c" providerId="ADAL" clId="{06AF0A91-A981-994C-8996-EF85B07E79C8}" dt="2021-10-11T19:37:11.130" v="86"/>
          <ac:grpSpMkLst>
            <pc:docMk/>
            <pc:sldMk cId="107471523" sldId="310"/>
            <ac:grpSpMk id="52" creationId="{5C17CEAA-D214-CA4C-813B-58736B495638}"/>
          </ac:grpSpMkLst>
        </pc:grpChg>
        <pc:grpChg chg="add del">
          <ac:chgData name="Zhang Yifan" userId="c9b86b9a-8bad-4e1d-80e2-8f55c3c19e2c" providerId="ADAL" clId="{06AF0A91-A981-994C-8996-EF85B07E79C8}" dt="2021-10-11T19:36:59.641" v="62"/>
          <ac:grpSpMkLst>
            <pc:docMk/>
            <pc:sldMk cId="107471523" sldId="310"/>
            <ac:grpSpMk id="55" creationId="{DEB3D979-D8B4-C44B-80A5-CABD75CDAEBF}"/>
          </ac:grpSpMkLst>
        </pc:grpChg>
        <pc:grpChg chg="add del">
          <ac:chgData name="Zhang Yifan" userId="c9b86b9a-8bad-4e1d-80e2-8f55c3c19e2c" providerId="ADAL" clId="{06AF0A91-A981-994C-8996-EF85B07E79C8}" dt="2021-10-11T19:37:04.204" v="73"/>
          <ac:grpSpMkLst>
            <pc:docMk/>
            <pc:sldMk cId="107471523" sldId="310"/>
            <ac:grpSpMk id="64" creationId="{72247661-350F-0D47-8B7A-0438E31F8DFF}"/>
          </ac:grpSpMkLst>
        </pc:grpChg>
        <pc:grpChg chg="add del">
          <ac:chgData name="Zhang Yifan" userId="c9b86b9a-8bad-4e1d-80e2-8f55c3c19e2c" providerId="ADAL" clId="{06AF0A91-A981-994C-8996-EF85B07E79C8}" dt="2021-10-11T19:37:17.081" v="91"/>
          <ac:grpSpMkLst>
            <pc:docMk/>
            <pc:sldMk cId="107471523" sldId="310"/>
            <ac:grpSpMk id="76" creationId="{E687CAAD-A45B-4C48-8144-DBD4B918966F}"/>
          </ac:grpSpMkLst>
        </pc:grpChg>
        <pc:grpChg chg="add">
          <ac:chgData name="Zhang Yifan" userId="c9b86b9a-8bad-4e1d-80e2-8f55c3c19e2c" providerId="ADAL" clId="{06AF0A91-A981-994C-8996-EF85B07E79C8}" dt="2021-10-11T19:37:17.081" v="91"/>
          <ac:grpSpMkLst>
            <pc:docMk/>
            <pc:sldMk cId="107471523" sldId="310"/>
            <ac:grpSpMk id="81" creationId="{8581F79A-F90F-1745-99CE-4A53FAB69685}"/>
          </ac:grpSpMkLst>
        </pc:grpChg>
        <pc:inkChg chg="add del topLvl">
          <ac:chgData name="Zhang Yifan" userId="c9b86b9a-8bad-4e1d-80e2-8f55c3c19e2c" providerId="ADAL" clId="{06AF0A91-A981-994C-8996-EF85B07E79C8}" dt="2021-10-11T19:34:52.087" v="4"/>
          <ac:inkMkLst>
            <pc:docMk/>
            <pc:sldMk cId="107471523" sldId="310"/>
            <ac:inkMk id="5" creationId="{23CA75F4-8D3F-754C-92C3-78CF1F341807}"/>
          </ac:inkMkLst>
        </pc:inkChg>
        <pc:inkChg chg="add">
          <ac:chgData name="Zhang Yifan" userId="c9b86b9a-8bad-4e1d-80e2-8f55c3c19e2c" providerId="ADAL" clId="{06AF0A91-A981-994C-8996-EF85B07E79C8}" dt="2021-10-12T02:46:30.213" v="441" actId="7634"/>
          <ac:inkMkLst>
            <pc:docMk/>
            <pc:sldMk cId="107471523" sldId="310"/>
            <ac:inkMk id="5" creationId="{F6791315-9458-E849-A872-FB504FBB9B22}"/>
          </ac:inkMkLst>
        </pc:inkChg>
        <pc:inkChg chg="add del topLvl">
          <ac:chgData name="Zhang Yifan" userId="c9b86b9a-8bad-4e1d-80e2-8f55c3c19e2c" providerId="ADAL" clId="{06AF0A91-A981-994C-8996-EF85B07E79C8}" dt="2021-10-11T19:34:51.676" v="3"/>
          <ac:inkMkLst>
            <pc:docMk/>
            <pc:sldMk cId="107471523" sldId="310"/>
            <ac:inkMk id="6" creationId="{DD3877F5-9ECF-434D-B32D-0C63013622BD}"/>
          </ac:inkMkLst>
        </pc:inkChg>
        <pc:inkChg chg="add topLvl">
          <ac:chgData name="Zhang Yifan" userId="c9b86b9a-8bad-4e1d-80e2-8f55c3c19e2c" providerId="ADAL" clId="{06AF0A91-A981-994C-8996-EF85B07E79C8}" dt="2021-10-11T19:35:03.366" v="19"/>
          <ac:inkMkLst>
            <pc:docMk/>
            <pc:sldMk cId="107471523" sldId="310"/>
            <ac:inkMk id="9" creationId="{FD17C587-762B-BF4A-8CCC-C8871762AC6B}"/>
          </ac:inkMkLst>
        </pc:inkChg>
        <pc:inkChg chg="add topLvl">
          <ac:chgData name="Zhang Yifan" userId="c9b86b9a-8bad-4e1d-80e2-8f55c3c19e2c" providerId="ADAL" clId="{06AF0A91-A981-994C-8996-EF85B07E79C8}" dt="2021-10-11T19:35:03.366" v="19"/>
          <ac:inkMkLst>
            <pc:docMk/>
            <pc:sldMk cId="107471523" sldId="310"/>
            <ac:inkMk id="10" creationId="{12FE5F84-BAEE-4A40-85C1-30B151CA83FA}"/>
          </ac:inkMkLst>
        </pc:inkChg>
        <pc:inkChg chg="add topLvl">
          <ac:chgData name="Zhang Yifan" userId="c9b86b9a-8bad-4e1d-80e2-8f55c3c19e2c" providerId="ADAL" clId="{06AF0A91-A981-994C-8996-EF85B07E79C8}" dt="2021-10-11T19:35:00.774" v="15"/>
          <ac:inkMkLst>
            <pc:docMk/>
            <pc:sldMk cId="107471523" sldId="310"/>
            <ac:inkMk id="12" creationId="{0203BE1B-AE8A-BF49-8C89-7B5C0DF90FDC}"/>
          </ac:inkMkLst>
        </pc:inkChg>
        <pc:inkChg chg="add topLvl">
          <ac:chgData name="Zhang Yifan" userId="c9b86b9a-8bad-4e1d-80e2-8f55c3c19e2c" providerId="ADAL" clId="{06AF0A91-A981-994C-8996-EF85B07E79C8}" dt="2021-10-11T19:35:00.774" v="15"/>
          <ac:inkMkLst>
            <pc:docMk/>
            <pc:sldMk cId="107471523" sldId="310"/>
            <ac:inkMk id="13" creationId="{C1B5581D-76EB-D349-B289-5BE6C64E78C9}"/>
          </ac:inkMkLst>
        </pc:inkChg>
        <pc:inkChg chg="add topLvl">
          <ac:chgData name="Zhang Yifan" userId="c9b86b9a-8bad-4e1d-80e2-8f55c3c19e2c" providerId="ADAL" clId="{06AF0A91-A981-994C-8996-EF85B07E79C8}" dt="2021-10-11T19:35:00.774" v="15"/>
          <ac:inkMkLst>
            <pc:docMk/>
            <pc:sldMk cId="107471523" sldId="310"/>
            <ac:inkMk id="14" creationId="{B7009499-2AB6-104C-B48A-2F0CBA2AAA0F}"/>
          </ac:inkMkLst>
        </pc:inkChg>
        <pc:inkChg chg="add topLvl">
          <ac:chgData name="Zhang Yifan" userId="c9b86b9a-8bad-4e1d-80e2-8f55c3c19e2c" providerId="ADAL" clId="{06AF0A91-A981-994C-8996-EF85B07E79C8}" dt="2021-10-11T19:35:00.774" v="15"/>
          <ac:inkMkLst>
            <pc:docMk/>
            <pc:sldMk cId="107471523" sldId="310"/>
            <ac:inkMk id="15" creationId="{55FC81AD-EAC6-F248-B1AA-61D29C7D7AE1}"/>
          </ac:inkMkLst>
        </pc:inkChg>
        <pc:inkChg chg="add del topLvl">
          <ac:chgData name="Zhang Yifan" userId="c9b86b9a-8bad-4e1d-80e2-8f55c3c19e2c" providerId="ADAL" clId="{06AF0A91-A981-994C-8996-EF85B07E79C8}" dt="2021-10-11T19:35:01.183" v="16"/>
          <ac:inkMkLst>
            <pc:docMk/>
            <pc:sldMk cId="107471523" sldId="310"/>
            <ac:inkMk id="16" creationId="{C75F5186-BDD7-0C43-B606-64E89A68E21F}"/>
          </ac:inkMkLst>
        </pc:inkChg>
        <pc:inkChg chg="add del topLvl">
          <ac:chgData name="Zhang Yifan" userId="c9b86b9a-8bad-4e1d-80e2-8f55c3c19e2c" providerId="ADAL" clId="{06AF0A91-A981-994C-8996-EF85B07E79C8}" dt="2021-10-11T19:35:00.774" v="15"/>
          <ac:inkMkLst>
            <pc:docMk/>
            <pc:sldMk cId="107471523" sldId="310"/>
            <ac:inkMk id="17" creationId="{08496B9E-2EE3-4C4C-A341-F40EBCBBF055}"/>
          </ac:inkMkLst>
        </pc:inkChg>
        <pc:inkChg chg="add">
          <ac:chgData name="Zhang Yifan" userId="c9b86b9a-8bad-4e1d-80e2-8f55c3c19e2c" providerId="ADAL" clId="{06AF0A91-A981-994C-8996-EF85B07E79C8}" dt="2021-10-11T19:35:02.338" v="17"/>
          <ac:inkMkLst>
            <pc:docMk/>
            <pc:sldMk cId="107471523" sldId="310"/>
            <ac:inkMk id="19" creationId="{C7CD8C8D-EB20-2C43-B275-54E60D3A74C9}"/>
          </ac:inkMkLst>
        </pc:inkChg>
        <pc:inkChg chg="add">
          <ac:chgData name="Zhang Yifan" userId="c9b86b9a-8bad-4e1d-80e2-8f55c3c19e2c" providerId="ADAL" clId="{06AF0A91-A981-994C-8996-EF85B07E79C8}" dt="2021-10-11T19:35:02.787" v="18"/>
          <ac:inkMkLst>
            <pc:docMk/>
            <pc:sldMk cId="107471523" sldId="310"/>
            <ac:inkMk id="20" creationId="{C8278381-ABD6-194E-8B92-80BBFF51FE7E}"/>
          </ac:inkMkLst>
        </pc:inkChg>
        <pc:inkChg chg="add del">
          <ac:chgData name="Zhang Yifan" userId="c9b86b9a-8bad-4e1d-80e2-8f55c3c19e2c" providerId="ADAL" clId="{06AF0A91-A981-994C-8996-EF85B07E79C8}" dt="2021-10-11T19:35:32.507" v="21"/>
          <ac:inkMkLst>
            <pc:docMk/>
            <pc:sldMk cId="107471523" sldId="310"/>
            <ac:inkMk id="22" creationId="{635C01E0-67C4-404B-AE7D-33175E9E94B1}"/>
          </ac:inkMkLst>
        </pc:inkChg>
        <pc:inkChg chg="add del">
          <ac:chgData name="Zhang Yifan" userId="c9b86b9a-8bad-4e1d-80e2-8f55c3c19e2c" providerId="ADAL" clId="{06AF0A91-A981-994C-8996-EF85B07E79C8}" dt="2021-10-11T19:35:55.682" v="26"/>
          <ac:inkMkLst>
            <pc:docMk/>
            <pc:sldMk cId="107471523" sldId="310"/>
            <ac:inkMk id="23" creationId="{08615D12-3D2C-8744-9001-9CC6DD17B736}"/>
          </ac:inkMkLst>
        </pc:inkChg>
        <pc:inkChg chg="add topLvl">
          <ac:chgData name="Zhang Yifan" userId="c9b86b9a-8bad-4e1d-80e2-8f55c3c19e2c" providerId="ADAL" clId="{06AF0A91-A981-994C-8996-EF85B07E79C8}" dt="2021-10-11T19:35:55.689" v="27"/>
          <ac:inkMkLst>
            <pc:docMk/>
            <pc:sldMk cId="107471523" sldId="310"/>
            <ac:inkMk id="24" creationId="{32B1CF6C-9508-E24F-A55D-D1B8AF74C737}"/>
          </ac:inkMkLst>
        </pc:inkChg>
        <pc:inkChg chg="add del topLvl">
          <ac:chgData name="Zhang Yifan" userId="c9b86b9a-8bad-4e1d-80e2-8f55c3c19e2c" providerId="ADAL" clId="{06AF0A91-A981-994C-8996-EF85B07E79C8}" dt="2021-10-11T19:35:55.689" v="27"/>
          <ac:inkMkLst>
            <pc:docMk/>
            <pc:sldMk cId="107471523" sldId="310"/>
            <ac:inkMk id="25" creationId="{8327A043-2618-B442-A276-A48705AC0CCA}"/>
          </ac:inkMkLst>
        </pc:inkChg>
        <pc:inkChg chg="add del">
          <ac:chgData name="Zhang Yifan" userId="c9b86b9a-8bad-4e1d-80e2-8f55c3c19e2c" providerId="ADAL" clId="{06AF0A91-A981-994C-8996-EF85B07E79C8}" dt="2021-10-11T19:36:11.479" v="29"/>
          <ac:inkMkLst>
            <pc:docMk/>
            <pc:sldMk cId="107471523" sldId="310"/>
            <ac:inkMk id="27" creationId="{E631FF0D-5D91-8F43-A03A-D819DE8AE77C}"/>
          </ac:inkMkLst>
        </pc:inkChg>
        <pc:inkChg chg="add">
          <ac:chgData name="Zhang Yifan" userId="c9b86b9a-8bad-4e1d-80e2-8f55c3c19e2c" providerId="ADAL" clId="{06AF0A91-A981-994C-8996-EF85B07E79C8}" dt="2021-10-11T19:36:14.814" v="30"/>
          <ac:inkMkLst>
            <pc:docMk/>
            <pc:sldMk cId="107471523" sldId="310"/>
            <ac:inkMk id="28" creationId="{7ED66FFA-5B38-8F4B-A032-FC6680A0E617}"/>
          </ac:inkMkLst>
        </pc:inkChg>
        <pc:inkChg chg="add">
          <ac:chgData name="Zhang Yifan" userId="c9b86b9a-8bad-4e1d-80e2-8f55c3c19e2c" providerId="ADAL" clId="{06AF0A91-A981-994C-8996-EF85B07E79C8}" dt="2021-10-11T19:36:16.432" v="31"/>
          <ac:inkMkLst>
            <pc:docMk/>
            <pc:sldMk cId="107471523" sldId="310"/>
            <ac:inkMk id="29" creationId="{8072C702-D0F8-D843-80C0-107A652E1792}"/>
          </ac:inkMkLst>
        </pc:inkChg>
        <pc:inkChg chg="add">
          <ac:chgData name="Zhang Yifan" userId="c9b86b9a-8bad-4e1d-80e2-8f55c3c19e2c" providerId="ADAL" clId="{06AF0A91-A981-994C-8996-EF85B07E79C8}" dt="2021-10-11T19:36:16.888" v="32"/>
          <ac:inkMkLst>
            <pc:docMk/>
            <pc:sldMk cId="107471523" sldId="310"/>
            <ac:inkMk id="30" creationId="{8FB0ED71-0CFB-4846-8D99-5C0E8E09DF5E}"/>
          </ac:inkMkLst>
        </pc:inkChg>
        <pc:inkChg chg="add">
          <ac:chgData name="Zhang Yifan" userId="c9b86b9a-8bad-4e1d-80e2-8f55c3c19e2c" providerId="ADAL" clId="{06AF0A91-A981-994C-8996-EF85B07E79C8}" dt="2021-10-11T19:36:28.173" v="34"/>
          <ac:inkMkLst>
            <pc:docMk/>
            <pc:sldMk cId="107471523" sldId="310"/>
            <ac:inkMk id="32" creationId="{3B70B25A-4FE3-DE4C-A4B6-62BB17D10F11}"/>
          </ac:inkMkLst>
        </pc:inkChg>
        <pc:inkChg chg="add">
          <ac:chgData name="Zhang Yifan" userId="c9b86b9a-8bad-4e1d-80e2-8f55c3c19e2c" providerId="ADAL" clId="{06AF0A91-A981-994C-8996-EF85B07E79C8}" dt="2021-10-11T19:36:29.541" v="35"/>
          <ac:inkMkLst>
            <pc:docMk/>
            <pc:sldMk cId="107471523" sldId="310"/>
            <ac:inkMk id="33" creationId="{D6B36C82-5E1B-444C-ACEE-18FAA423E270}"/>
          </ac:inkMkLst>
        </pc:inkChg>
        <pc:inkChg chg="add">
          <ac:chgData name="Zhang Yifan" userId="c9b86b9a-8bad-4e1d-80e2-8f55c3c19e2c" providerId="ADAL" clId="{06AF0A91-A981-994C-8996-EF85B07E79C8}" dt="2021-10-11T19:36:29.964" v="36"/>
          <ac:inkMkLst>
            <pc:docMk/>
            <pc:sldMk cId="107471523" sldId="310"/>
            <ac:inkMk id="34" creationId="{DC577393-EB87-2246-8316-B7578E9AE584}"/>
          </ac:inkMkLst>
        </pc:inkChg>
        <pc:inkChg chg="add del">
          <ac:chgData name="Zhang Yifan" userId="c9b86b9a-8bad-4e1d-80e2-8f55c3c19e2c" providerId="ADAL" clId="{06AF0A91-A981-994C-8996-EF85B07E79C8}" dt="2021-10-11T19:36:36.049" v="39"/>
          <ac:inkMkLst>
            <pc:docMk/>
            <pc:sldMk cId="107471523" sldId="310"/>
            <ac:inkMk id="36" creationId="{93BCD11C-E530-7C40-B46E-290D6EF79E34}"/>
          </ac:inkMkLst>
        </pc:inkChg>
        <pc:inkChg chg="add">
          <ac:chgData name="Zhang Yifan" userId="c9b86b9a-8bad-4e1d-80e2-8f55c3c19e2c" providerId="ADAL" clId="{06AF0A91-A981-994C-8996-EF85B07E79C8}" dt="2021-10-11T19:36:38.414" v="40"/>
          <ac:inkMkLst>
            <pc:docMk/>
            <pc:sldMk cId="107471523" sldId="310"/>
            <ac:inkMk id="37" creationId="{D43BA514-FD5A-0440-AE2A-29C75071C478}"/>
          </ac:inkMkLst>
        </pc:inkChg>
        <pc:inkChg chg="add">
          <ac:chgData name="Zhang Yifan" userId="c9b86b9a-8bad-4e1d-80e2-8f55c3c19e2c" providerId="ADAL" clId="{06AF0A91-A981-994C-8996-EF85B07E79C8}" dt="2021-10-11T19:36:39.610" v="41"/>
          <ac:inkMkLst>
            <pc:docMk/>
            <pc:sldMk cId="107471523" sldId="310"/>
            <ac:inkMk id="38" creationId="{6FB08BEC-CA99-6842-A021-5247894FA84B}"/>
          </ac:inkMkLst>
        </pc:inkChg>
        <pc:inkChg chg="add">
          <ac:chgData name="Zhang Yifan" userId="c9b86b9a-8bad-4e1d-80e2-8f55c3c19e2c" providerId="ADAL" clId="{06AF0A91-A981-994C-8996-EF85B07E79C8}" dt="2021-10-11T19:36:39.988" v="42"/>
          <ac:inkMkLst>
            <pc:docMk/>
            <pc:sldMk cId="107471523" sldId="310"/>
            <ac:inkMk id="39" creationId="{F405A5F3-A5C6-134E-BF1E-DFB9DDD25357}"/>
          </ac:inkMkLst>
        </pc:inkChg>
        <pc:inkChg chg="add topLvl">
          <ac:chgData name="Zhang Yifan" userId="c9b86b9a-8bad-4e1d-80e2-8f55c3c19e2c" providerId="ADAL" clId="{06AF0A91-A981-994C-8996-EF85B07E79C8}" dt="2021-10-11T19:37:11.130" v="86"/>
          <ac:inkMkLst>
            <pc:docMk/>
            <pc:sldMk cId="107471523" sldId="310"/>
            <ac:inkMk id="41" creationId="{3F7B5468-F55D-D144-BE82-CFAFB3A3EB90}"/>
          </ac:inkMkLst>
        </pc:inkChg>
        <pc:inkChg chg="add topLvl">
          <ac:chgData name="Zhang Yifan" userId="c9b86b9a-8bad-4e1d-80e2-8f55c3c19e2c" providerId="ADAL" clId="{06AF0A91-A981-994C-8996-EF85B07E79C8}" dt="2021-10-11T19:37:11.130" v="86"/>
          <ac:inkMkLst>
            <pc:docMk/>
            <pc:sldMk cId="107471523" sldId="310"/>
            <ac:inkMk id="42" creationId="{DA739608-328A-B94B-8968-ED801C5E8EC4}"/>
          </ac:inkMkLst>
        </pc:inkChg>
        <pc:inkChg chg="add del topLvl">
          <ac:chgData name="Zhang Yifan" userId="c9b86b9a-8bad-4e1d-80e2-8f55c3c19e2c" providerId="ADAL" clId="{06AF0A91-A981-994C-8996-EF85B07E79C8}" dt="2021-10-11T19:36:50.606" v="54"/>
          <ac:inkMkLst>
            <pc:docMk/>
            <pc:sldMk cId="107471523" sldId="310"/>
            <ac:inkMk id="44" creationId="{72C2E821-8456-8448-ABC2-1547387DCFC9}"/>
          </ac:inkMkLst>
        </pc:inkChg>
        <pc:inkChg chg="add del topLvl">
          <ac:chgData name="Zhang Yifan" userId="c9b86b9a-8bad-4e1d-80e2-8f55c3c19e2c" providerId="ADAL" clId="{06AF0A91-A981-994C-8996-EF85B07E79C8}" dt="2021-10-11T19:36:49.611" v="53"/>
          <ac:inkMkLst>
            <pc:docMk/>
            <pc:sldMk cId="107471523" sldId="310"/>
            <ac:inkMk id="45" creationId="{244661AB-53D4-4543-A339-82A6EE5FD9A1}"/>
          </ac:inkMkLst>
        </pc:inkChg>
        <pc:inkChg chg="add del topLvl">
          <ac:chgData name="Zhang Yifan" userId="c9b86b9a-8bad-4e1d-80e2-8f55c3c19e2c" providerId="ADAL" clId="{06AF0A91-A981-994C-8996-EF85B07E79C8}" dt="2021-10-11T19:36:48.417" v="52"/>
          <ac:inkMkLst>
            <pc:docMk/>
            <pc:sldMk cId="107471523" sldId="310"/>
            <ac:inkMk id="47" creationId="{FF51AA1B-F55D-4A47-AD62-C2C98942B57D}"/>
          </ac:inkMkLst>
        </pc:inkChg>
        <pc:inkChg chg="add topLvl">
          <ac:chgData name="Zhang Yifan" userId="c9b86b9a-8bad-4e1d-80e2-8f55c3c19e2c" providerId="ADAL" clId="{06AF0A91-A981-994C-8996-EF85B07E79C8}" dt="2021-10-11T19:37:17.081" v="91"/>
          <ac:inkMkLst>
            <pc:docMk/>
            <pc:sldMk cId="107471523" sldId="310"/>
            <ac:inkMk id="49" creationId="{46F7442C-E111-064A-A921-0B56F1167F92}"/>
          </ac:inkMkLst>
        </pc:inkChg>
        <pc:inkChg chg="add topLvl">
          <ac:chgData name="Zhang Yifan" userId="c9b86b9a-8bad-4e1d-80e2-8f55c3c19e2c" providerId="ADAL" clId="{06AF0A91-A981-994C-8996-EF85B07E79C8}" dt="2021-10-11T19:37:17.081" v="91"/>
          <ac:inkMkLst>
            <pc:docMk/>
            <pc:sldMk cId="107471523" sldId="310"/>
            <ac:inkMk id="50" creationId="{77DB0B71-0C42-B54F-BDBE-7EBD1BB4E16B}"/>
          </ac:inkMkLst>
        </pc:inkChg>
        <pc:inkChg chg="add topLvl">
          <ac:chgData name="Zhang Yifan" userId="c9b86b9a-8bad-4e1d-80e2-8f55c3c19e2c" providerId="ADAL" clId="{06AF0A91-A981-994C-8996-EF85B07E79C8}" dt="2021-10-11T19:37:17.081" v="91"/>
          <ac:inkMkLst>
            <pc:docMk/>
            <pc:sldMk cId="107471523" sldId="310"/>
            <ac:inkMk id="51" creationId="{8974FE29-D767-7444-8053-F72F4D4319B6}"/>
          </ac:inkMkLst>
        </pc:inkChg>
        <pc:inkChg chg="add del topLvl">
          <ac:chgData name="Zhang Yifan" userId="c9b86b9a-8bad-4e1d-80e2-8f55c3c19e2c" providerId="ADAL" clId="{06AF0A91-A981-994C-8996-EF85B07E79C8}" dt="2021-10-11T19:36:59.829" v="63"/>
          <ac:inkMkLst>
            <pc:docMk/>
            <pc:sldMk cId="107471523" sldId="310"/>
            <ac:inkMk id="53" creationId="{250EC8C4-7C73-074B-8881-B6B151225E80}"/>
          </ac:inkMkLst>
        </pc:inkChg>
        <pc:inkChg chg="add del topLvl">
          <ac:chgData name="Zhang Yifan" userId="c9b86b9a-8bad-4e1d-80e2-8f55c3c19e2c" providerId="ADAL" clId="{06AF0A91-A981-994C-8996-EF85B07E79C8}" dt="2021-10-11T19:36:59.641" v="62"/>
          <ac:inkMkLst>
            <pc:docMk/>
            <pc:sldMk cId="107471523" sldId="310"/>
            <ac:inkMk id="54" creationId="{51BD3677-AE37-4D47-B69C-F2330881D41D}"/>
          </ac:inkMkLst>
        </pc:inkChg>
        <pc:inkChg chg="add topLvl">
          <ac:chgData name="Zhang Yifan" userId="c9b86b9a-8bad-4e1d-80e2-8f55c3c19e2c" providerId="ADAL" clId="{06AF0A91-A981-994C-8996-EF85B07E79C8}" dt="2021-10-11T19:37:17.081" v="91"/>
          <ac:inkMkLst>
            <pc:docMk/>
            <pc:sldMk cId="107471523" sldId="310"/>
            <ac:inkMk id="56" creationId="{D4D35956-2D14-484B-93AA-7DB5D4660EB9}"/>
          </ac:inkMkLst>
        </pc:inkChg>
        <pc:inkChg chg="add topLvl">
          <ac:chgData name="Zhang Yifan" userId="c9b86b9a-8bad-4e1d-80e2-8f55c3c19e2c" providerId="ADAL" clId="{06AF0A91-A981-994C-8996-EF85B07E79C8}" dt="2021-10-11T19:37:17.081" v="91"/>
          <ac:inkMkLst>
            <pc:docMk/>
            <pc:sldMk cId="107471523" sldId="310"/>
            <ac:inkMk id="57" creationId="{0A95A077-09EE-BD4E-9968-C40B70135627}"/>
          </ac:inkMkLst>
        </pc:inkChg>
        <pc:inkChg chg="add topLvl">
          <ac:chgData name="Zhang Yifan" userId="c9b86b9a-8bad-4e1d-80e2-8f55c3c19e2c" providerId="ADAL" clId="{06AF0A91-A981-994C-8996-EF85B07E79C8}" dt="2021-10-11T19:37:17.081" v="91"/>
          <ac:inkMkLst>
            <pc:docMk/>
            <pc:sldMk cId="107471523" sldId="310"/>
            <ac:inkMk id="58" creationId="{58C765CE-1878-6E4C-8D29-5745ABC33508}"/>
          </ac:inkMkLst>
        </pc:inkChg>
        <pc:inkChg chg="add topLvl">
          <ac:chgData name="Zhang Yifan" userId="c9b86b9a-8bad-4e1d-80e2-8f55c3c19e2c" providerId="ADAL" clId="{06AF0A91-A981-994C-8996-EF85B07E79C8}" dt="2021-10-11T19:37:17.081" v="91"/>
          <ac:inkMkLst>
            <pc:docMk/>
            <pc:sldMk cId="107471523" sldId="310"/>
            <ac:inkMk id="59" creationId="{61826936-9E5F-B740-A77F-F4B9EBABBA5E}"/>
          </ac:inkMkLst>
        </pc:inkChg>
        <pc:inkChg chg="add topLvl">
          <ac:chgData name="Zhang Yifan" userId="c9b86b9a-8bad-4e1d-80e2-8f55c3c19e2c" providerId="ADAL" clId="{06AF0A91-A981-994C-8996-EF85B07E79C8}" dt="2021-10-11T19:37:17.081" v="91"/>
          <ac:inkMkLst>
            <pc:docMk/>
            <pc:sldMk cId="107471523" sldId="310"/>
            <ac:inkMk id="60" creationId="{BBB7E593-F9A2-5C4B-BDC6-EDE78E195EF0}"/>
          </ac:inkMkLst>
        </pc:inkChg>
        <pc:inkChg chg="add topLvl">
          <ac:chgData name="Zhang Yifan" userId="c9b86b9a-8bad-4e1d-80e2-8f55c3c19e2c" providerId="ADAL" clId="{06AF0A91-A981-994C-8996-EF85B07E79C8}" dt="2021-10-11T19:37:17.081" v="91"/>
          <ac:inkMkLst>
            <pc:docMk/>
            <pc:sldMk cId="107471523" sldId="310"/>
            <ac:inkMk id="61" creationId="{3EBACA96-3E25-D149-8A16-5C4E75D4ACFD}"/>
          </ac:inkMkLst>
        </pc:inkChg>
        <pc:inkChg chg="add del topLvl">
          <ac:chgData name="Zhang Yifan" userId="c9b86b9a-8bad-4e1d-80e2-8f55c3c19e2c" providerId="ADAL" clId="{06AF0A91-A981-994C-8996-EF85B07E79C8}" dt="2021-10-11T19:37:05.322" v="74"/>
          <ac:inkMkLst>
            <pc:docMk/>
            <pc:sldMk cId="107471523" sldId="310"/>
            <ac:inkMk id="62" creationId="{2D4E6989-4413-A246-85AF-F2177B5ED34F}"/>
          </ac:inkMkLst>
        </pc:inkChg>
        <pc:inkChg chg="add del topLvl">
          <ac:chgData name="Zhang Yifan" userId="c9b86b9a-8bad-4e1d-80e2-8f55c3c19e2c" providerId="ADAL" clId="{06AF0A91-A981-994C-8996-EF85B07E79C8}" dt="2021-10-11T19:37:04.204" v="73"/>
          <ac:inkMkLst>
            <pc:docMk/>
            <pc:sldMk cId="107471523" sldId="310"/>
            <ac:inkMk id="63" creationId="{42F795FB-B7BB-EC44-938D-0F08117AC602}"/>
          </ac:inkMkLst>
        </pc:inkChg>
        <pc:inkChg chg="add topLvl">
          <ac:chgData name="Zhang Yifan" userId="c9b86b9a-8bad-4e1d-80e2-8f55c3c19e2c" providerId="ADAL" clId="{06AF0A91-A981-994C-8996-EF85B07E79C8}" dt="2021-10-11T19:37:17.081" v="91"/>
          <ac:inkMkLst>
            <pc:docMk/>
            <pc:sldMk cId="107471523" sldId="310"/>
            <ac:inkMk id="65" creationId="{5737E225-745B-8E45-9F33-8DF9307A6C72}"/>
          </ac:inkMkLst>
        </pc:inkChg>
        <pc:inkChg chg="add topLvl">
          <ac:chgData name="Zhang Yifan" userId="c9b86b9a-8bad-4e1d-80e2-8f55c3c19e2c" providerId="ADAL" clId="{06AF0A91-A981-994C-8996-EF85B07E79C8}" dt="2021-10-11T19:37:17.081" v="91"/>
          <ac:inkMkLst>
            <pc:docMk/>
            <pc:sldMk cId="107471523" sldId="310"/>
            <ac:inkMk id="66" creationId="{8C43FF81-EE84-CA4D-A81B-E37704404877}"/>
          </ac:inkMkLst>
        </pc:inkChg>
        <pc:inkChg chg="add topLvl">
          <ac:chgData name="Zhang Yifan" userId="c9b86b9a-8bad-4e1d-80e2-8f55c3c19e2c" providerId="ADAL" clId="{06AF0A91-A981-994C-8996-EF85B07E79C8}" dt="2021-10-11T19:37:17.081" v="91"/>
          <ac:inkMkLst>
            <pc:docMk/>
            <pc:sldMk cId="107471523" sldId="310"/>
            <ac:inkMk id="67" creationId="{7848EA63-0AE4-AE43-9A72-59B9FB509EE7}"/>
          </ac:inkMkLst>
        </pc:inkChg>
        <pc:inkChg chg="add topLvl">
          <ac:chgData name="Zhang Yifan" userId="c9b86b9a-8bad-4e1d-80e2-8f55c3c19e2c" providerId="ADAL" clId="{06AF0A91-A981-994C-8996-EF85B07E79C8}" dt="2021-10-11T19:37:17.081" v="91"/>
          <ac:inkMkLst>
            <pc:docMk/>
            <pc:sldMk cId="107471523" sldId="310"/>
            <ac:inkMk id="68" creationId="{7B03E877-ACCF-134A-8B5B-AE61FC217051}"/>
          </ac:inkMkLst>
        </pc:inkChg>
        <pc:inkChg chg="add topLvl">
          <ac:chgData name="Zhang Yifan" userId="c9b86b9a-8bad-4e1d-80e2-8f55c3c19e2c" providerId="ADAL" clId="{06AF0A91-A981-994C-8996-EF85B07E79C8}" dt="2021-10-11T19:37:17.081" v="91"/>
          <ac:inkMkLst>
            <pc:docMk/>
            <pc:sldMk cId="107471523" sldId="310"/>
            <ac:inkMk id="69" creationId="{BA918AAF-5F34-934E-B9F8-2213A7941ED9}"/>
          </ac:inkMkLst>
        </pc:inkChg>
        <pc:inkChg chg="add topLvl">
          <ac:chgData name="Zhang Yifan" userId="c9b86b9a-8bad-4e1d-80e2-8f55c3c19e2c" providerId="ADAL" clId="{06AF0A91-A981-994C-8996-EF85B07E79C8}" dt="2021-10-11T19:37:17.081" v="91"/>
          <ac:inkMkLst>
            <pc:docMk/>
            <pc:sldMk cId="107471523" sldId="310"/>
            <ac:inkMk id="70" creationId="{12ACCE68-6CB9-C142-BF70-A6FB67E98EBD}"/>
          </ac:inkMkLst>
        </pc:inkChg>
        <pc:inkChg chg="add topLvl">
          <ac:chgData name="Zhang Yifan" userId="c9b86b9a-8bad-4e1d-80e2-8f55c3c19e2c" providerId="ADAL" clId="{06AF0A91-A981-994C-8996-EF85B07E79C8}" dt="2021-10-11T19:37:17.081" v="91"/>
          <ac:inkMkLst>
            <pc:docMk/>
            <pc:sldMk cId="107471523" sldId="310"/>
            <ac:inkMk id="71" creationId="{4DED5641-0F84-DD4F-AF41-8A7615F01E9E}"/>
          </ac:inkMkLst>
        </pc:inkChg>
        <pc:inkChg chg="add topLvl">
          <ac:chgData name="Zhang Yifan" userId="c9b86b9a-8bad-4e1d-80e2-8f55c3c19e2c" providerId="ADAL" clId="{06AF0A91-A981-994C-8996-EF85B07E79C8}" dt="2021-10-11T19:37:17.081" v="91"/>
          <ac:inkMkLst>
            <pc:docMk/>
            <pc:sldMk cId="107471523" sldId="310"/>
            <ac:inkMk id="72" creationId="{EBC6F013-F4B6-E445-9C2C-515896FDB40C}"/>
          </ac:inkMkLst>
        </pc:inkChg>
        <pc:inkChg chg="add topLvl">
          <ac:chgData name="Zhang Yifan" userId="c9b86b9a-8bad-4e1d-80e2-8f55c3c19e2c" providerId="ADAL" clId="{06AF0A91-A981-994C-8996-EF85B07E79C8}" dt="2021-10-11T19:37:17.081" v="91"/>
          <ac:inkMkLst>
            <pc:docMk/>
            <pc:sldMk cId="107471523" sldId="310"/>
            <ac:inkMk id="73" creationId="{8525F889-7E86-3443-8287-06A26159E71E}"/>
          </ac:inkMkLst>
        </pc:inkChg>
        <pc:inkChg chg="add topLvl">
          <ac:chgData name="Zhang Yifan" userId="c9b86b9a-8bad-4e1d-80e2-8f55c3c19e2c" providerId="ADAL" clId="{06AF0A91-A981-994C-8996-EF85B07E79C8}" dt="2021-10-11T19:37:17.081" v="91"/>
          <ac:inkMkLst>
            <pc:docMk/>
            <pc:sldMk cId="107471523" sldId="310"/>
            <ac:inkMk id="74" creationId="{CA487B86-4942-3643-AFFD-6199BB548C31}"/>
          </ac:inkMkLst>
        </pc:inkChg>
        <pc:inkChg chg="add topLvl">
          <ac:chgData name="Zhang Yifan" userId="c9b86b9a-8bad-4e1d-80e2-8f55c3c19e2c" providerId="ADAL" clId="{06AF0A91-A981-994C-8996-EF85B07E79C8}" dt="2021-10-11T19:37:17.081" v="91"/>
          <ac:inkMkLst>
            <pc:docMk/>
            <pc:sldMk cId="107471523" sldId="310"/>
            <ac:inkMk id="75" creationId="{718B995E-658D-2441-B7D0-8EAD07CC65E6}"/>
          </ac:inkMkLst>
        </pc:inkChg>
        <pc:inkChg chg="add">
          <ac:chgData name="Zhang Yifan" userId="c9b86b9a-8bad-4e1d-80e2-8f55c3c19e2c" providerId="ADAL" clId="{06AF0A91-A981-994C-8996-EF85B07E79C8}" dt="2021-10-11T19:37:14.939" v="87"/>
          <ac:inkMkLst>
            <pc:docMk/>
            <pc:sldMk cId="107471523" sldId="310"/>
            <ac:inkMk id="77" creationId="{260160CA-DBD6-794F-AA1C-C7CC0A2308D5}"/>
          </ac:inkMkLst>
        </pc:inkChg>
        <pc:inkChg chg="add">
          <ac:chgData name="Zhang Yifan" userId="c9b86b9a-8bad-4e1d-80e2-8f55c3c19e2c" providerId="ADAL" clId="{06AF0A91-A981-994C-8996-EF85B07E79C8}" dt="2021-10-11T19:37:15.272" v="88"/>
          <ac:inkMkLst>
            <pc:docMk/>
            <pc:sldMk cId="107471523" sldId="310"/>
            <ac:inkMk id="78" creationId="{B5A369CC-9AA6-1B4B-A1B1-238115FAA3E0}"/>
          </ac:inkMkLst>
        </pc:inkChg>
        <pc:inkChg chg="add">
          <ac:chgData name="Zhang Yifan" userId="c9b86b9a-8bad-4e1d-80e2-8f55c3c19e2c" providerId="ADAL" clId="{06AF0A91-A981-994C-8996-EF85B07E79C8}" dt="2021-10-11T19:37:15.597" v="89"/>
          <ac:inkMkLst>
            <pc:docMk/>
            <pc:sldMk cId="107471523" sldId="310"/>
            <ac:inkMk id="79" creationId="{73443933-EB3A-284B-B38F-17CC743A2206}"/>
          </ac:inkMkLst>
        </pc:inkChg>
        <pc:inkChg chg="add">
          <ac:chgData name="Zhang Yifan" userId="c9b86b9a-8bad-4e1d-80e2-8f55c3c19e2c" providerId="ADAL" clId="{06AF0A91-A981-994C-8996-EF85B07E79C8}" dt="2021-10-11T19:37:16.087" v="90"/>
          <ac:inkMkLst>
            <pc:docMk/>
            <pc:sldMk cId="107471523" sldId="310"/>
            <ac:inkMk id="80" creationId="{5263CD91-D619-214F-9565-2A5C24149BFC}"/>
          </ac:inkMkLst>
        </pc:inkChg>
      </pc:sldChg>
      <pc:sldChg chg="addSp delSp">
        <pc:chgData name="Zhang Yifan" userId="c9b86b9a-8bad-4e1d-80e2-8f55c3c19e2c" providerId="ADAL" clId="{06AF0A91-A981-994C-8996-EF85B07E79C8}" dt="2021-10-12T02:46:30.213" v="441" actId="7634"/>
        <pc:sldMkLst>
          <pc:docMk/>
          <pc:sldMk cId="1777849253" sldId="312"/>
        </pc:sldMkLst>
        <pc:grpChg chg="add">
          <ac:chgData name="Zhang Yifan" userId="c9b86b9a-8bad-4e1d-80e2-8f55c3c19e2c" providerId="ADAL" clId="{06AF0A91-A981-994C-8996-EF85B07E79C8}" dt="2021-10-11T19:37:47.395" v="97"/>
          <ac:grpSpMkLst>
            <pc:docMk/>
            <pc:sldMk cId="1777849253" sldId="312"/>
            <ac:grpSpMk id="10" creationId="{C658BA24-CF0F-A447-80EF-3C27A375FFA1}"/>
          </ac:grpSpMkLst>
        </pc:grpChg>
        <pc:grpChg chg="add">
          <ac:chgData name="Zhang Yifan" userId="c9b86b9a-8bad-4e1d-80e2-8f55c3c19e2c" providerId="ADAL" clId="{06AF0A91-A981-994C-8996-EF85B07E79C8}" dt="2021-10-11T19:38:00.942" v="100"/>
          <ac:grpSpMkLst>
            <pc:docMk/>
            <pc:sldMk cId="1777849253" sldId="312"/>
            <ac:grpSpMk id="13" creationId="{20FD77EE-60C9-CB48-A379-D0C045DD2958}"/>
          </ac:grpSpMkLst>
        </pc:grpChg>
        <pc:grpChg chg="add del">
          <ac:chgData name="Zhang Yifan" userId="c9b86b9a-8bad-4e1d-80e2-8f55c3c19e2c" providerId="ADAL" clId="{06AF0A91-A981-994C-8996-EF85B07E79C8}" dt="2021-10-11T19:38:42.761" v="107"/>
          <ac:grpSpMkLst>
            <pc:docMk/>
            <pc:sldMk cId="1777849253" sldId="312"/>
            <ac:grpSpMk id="18" creationId="{1CA914AE-A81B-1E42-8321-3AA1107A2BEB}"/>
          </ac:grpSpMkLst>
        </pc:grpChg>
        <pc:grpChg chg="add del">
          <ac:chgData name="Zhang Yifan" userId="c9b86b9a-8bad-4e1d-80e2-8f55c3c19e2c" providerId="ADAL" clId="{06AF0A91-A981-994C-8996-EF85B07E79C8}" dt="2021-10-11T19:38:44.110" v="110"/>
          <ac:grpSpMkLst>
            <pc:docMk/>
            <pc:sldMk cId="1777849253" sldId="312"/>
            <ac:grpSpMk id="20" creationId="{A3B5B969-4147-9E46-BDCE-55134D458960}"/>
          </ac:grpSpMkLst>
        </pc:grpChg>
        <pc:grpChg chg="add">
          <ac:chgData name="Zhang Yifan" userId="c9b86b9a-8bad-4e1d-80e2-8f55c3c19e2c" providerId="ADAL" clId="{06AF0A91-A981-994C-8996-EF85B07E79C8}" dt="2021-10-11T19:38:44.110" v="110"/>
          <ac:grpSpMkLst>
            <pc:docMk/>
            <pc:sldMk cId="1777849253" sldId="312"/>
            <ac:grpSpMk id="23" creationId="{EE6F5092-CE33-B24F-B29C-92AAA5360FC4}"/>
          </ac:grpSpMkLst>
        </pc:grpChg>
        <pc:inkChg chg="add">
          <ac:chgData name="Zhang Yifan" userId="c9b86b9a-8bad-4e1d-80e2-8f55c3c19e2c" providerId="ADAL" clId="{06AF0A91-A981-994C-8996-EF85B07E79C8}" dt="2021-10-12T02:46:30.213" v="441" actId="7634"/>
          <ac:inkMkLst>
            <pc:docMk/>
            <pc:sldMk cId="1777849253" sldId="312"/>
            <ac:inkMk id="5" creationId="{6ACE3677-8013-9D49-863D-9577BA21FA27}"/>
          </ac:inkMkLst>
        </pc:inkChg>
        <pc:inkChg chg="add del">
          <ac:chgData name="Zhang Yifan" userId="c9b86b9a-8bad-4e1d-80e2-8f55c3c19e2c" providerId="ADAL" clId="{06AF0A91-A981-994C-8996-EF85B07E79C8}" dt="2021-10-11T19:37:36.108" v="93"/>
          <ac:inkMkLst>
            <pc:docMk/>
            <pc:sldMk cId="1777849253" sldId="312"/>
            <ac:inkMk id="5" creationId="{C1B9F23E-1619-CD4A-8258-59E81215C16D}"/>
          </ac:inkMkLst>
        </pc:inkChg>
        <pc:inkChg chg="add">
          <ac:chgData name="Zhang Yifan" userId="c9b86b9a-8bad-4e1d-80e2-8f55c3c19e2c" providerId="ADAL" clId="{06AF0A91-A981-994C-8996-EF85B07E79C8}" dt="2021-10-11T19:37:45.274" v="94"/>
          <ac:inkMkLst>
            <pc:docMk/>
            <pc:sldMk cId="1777849253" sldId="312"/>
            <ac:inkMk id="6" creationId="{311093EE-6EDE-1F48-8463-E552BF723170}"/>
          </ac:inkMkLst>
        </pc:inkChg>
        <pc:inkChg chg="add">
          <ac:chgData name="Zhang Yifan" userId="c9b86b9a-8bad-4e1d-80e2-8f55c3c19e2c" providerId="ADAL" clId="{06AF0A91-A981-994C-8996-EF85B07E79C8}" dt="2021-10-11T19:37:46.354" v="95"/>
          <ac:inkMkLst>
            <pc:docMk/>
            <pc:sldMk cId="1777849253" sldId="312"/>
            <ac:inkMk id="7" creationId="{8998C839-5EB5-8940-B2AD-20E3FF3F2C50}"/>
          </ac:inkMkLst>
        </pc:inkChg>
        <pc:inkChg chg="add">
          <ac:chgData name="Zhang Yifan" userId="c9b86b9a-8bad-4e1d-80e2-8f55c3c19e2c" providerId="ADAL" clId="{06AF0A91-A981-994C-8996-EF85B07E79C8}" dt="2021-10-11T19:37:46.684" v="96"/>
          <ac:inkMkLst>
            <pc:docMk/>
            <pc:sldMk cId="1777849253" sldId="312"/>
            <ac:inkMk id="9" creationId="{8AF2ADCD-3E19-B74D-A579-BA74C5AF9A29}"/>
          </ac:inkMkLst>
        </pc:inkChg>
        <pc:inkChg chg="add">
          <ac:chgData name="Zhang Yifan" userId="c9b86b9a-8bad-4e1d-80e2-8f55c3c19e2c" providerId="ADAL" clId="{06AF0A91-A981-994C-8996-EF85B07E79C8}" dt="2021-10-11T19:37:59.322" v="98"/>
          <ac:inkMkLst>
            <pc:docMk/>
            <pc:sldMk cId="1777849253" sldId="312"/>
            <ac:inkMk id="11" creationId="{F254C1EA-FD5E-1E4F-A0E0-650CB9CFECC2}"/>
          </ac:inkMkLst>
        </pc:inkChg>
        <pc:inkChg chg="add">
          <ac:chgData name="Zhang Yifan" userId="c9b86b9a-8bad-4e1d-80e2-8f55c3c19e2c" providerId="ADAL" clId="{06AF0A91-A981-994C-8996-EF85B07E79C8}" dt="2021-10-11T19:37:59.964" v="99"/>
          <ac:inkMkLst>
            <pc:docMk/>
            <pc:sldMk cId="1777849253" sldId="312"/>
            <ac:inkMk id="12" creationId="{0F712591-186C-7446-BE94-4F9FC803A97D}"/>
          </ac:inkMkLst>
        </pc:inkChg>
        <pc:inkChg chg="add">
          <ac:chgData name="Zhang Yifan" userId="c9b86b9a-8bad-4e1d-80e2-8f55c3c19e2c" providerId="ADAL" clId="{06AF0A91-A981-994C-8996-EF85B07E79C8}" dt="2021-10-11T19:38:06.170" v="101"/>
          <ac:inkMkLst>
            <pc:docMk/>
            <pc:sldMk cId="1777849253" sldId="312"/>
            <ac:inkMk id="14" creationId="{2EB55DB0-993E-0D4C-AC1E-1D52434D4342}"/>
          </ac:inkMkLst>
        </pc:inkChg>
        <pc:inkChg chg="add topLvl">
          <ac:chgData name="Zhang Yifan" userId="c9b86b9a-8bad-4e1d-80e2-8f55c3c19e2c" providerId="ADAL" clId="{06AF0A91-A981-994C-8996-EF85B07E79C8}" dt="2021-10-11T19:38:44.110" v="110"/>
          <ac:inkMkLst>
            <pc:docMk/>
            <pc:sldMk cId="1777849253" sldId="312"/>
            <ac:inkMk id="15" creationId="{74959D4C-9ABE-7B45-AC93-46C23CA19D63}"/>
          </ac:inkMkLst>
        </pc:inkChg>
        <pc:inkChg chg="add topLvl">
          <ac:chgData name="Zhang Yifan" userId="c9b86b9a-8bad-4e1d-80e2-8f55c3c19e2c" providerId="ADAL" clId="{06AF0A91-A981-994C-8996-EF85B07E79C8}" dt="2021-10-11T19:38:44.110" v="110"/>
          <ac:inkMkLst>
            <pc:docMk/>
            <pc:sldMk cId="1777849253" sldId="312"/>
            <ac:inkMk id="16" creationId="{5B823C14-8A84-4845-AC49-CAE23591F64D}"/>
          </ac:inkMkLst>
        </pc:inkChg>
        <pc:inkChg chg="add topLvl">
          <ac:chgData name="Zhang Yifan" userId="c9b86b9a-8bad-4e1d-80e2-8f55c3c19e2c" providerId="ADAL" clId="{06AF0A91-A981-994C-8996-EF85B07E79C8}" dt="2021-10-11T19:38:44.110" v="110"/>
          <ac:inkMkLst>
            <pc:docMk/>
            <pc:sldMk cId="1777849253" sldId="312"/>
            <ac:inkMk id="17" creationId="{8E60800E-BEF1-E745-8D24-F27E368603FC}"/>
          </ac:inkMkLst>
        </pc:inkChg>
        <pc:inkChg chg="add topLvl">
          <ac:chgData name="Zhang Yifan" userId="c9b86b9a-8bad-4e1d-80e2-8f55c3c19e2c" providerId="ADAL" clId="{06AF0A91-A981-994C-8996-EF85B07E79C8}" dt="2021-10-11T19:38:44.110" v="110"/>
          <ac:inkMkLst>
            <pc:docMk/>
            <pc:sldMk cId="1777849253" sldId="312"/>
            <ac:inkMk id="19" creationId="{E61D50DE-100D-3D47-A599-42C0A1F15772}"/>
          </ac:inkMkLst>
        </pc:inkChg>
        <pc:inkChg chg="add">
          <ac:chgData name="Zhang Yifan" userId="c9b86b9a-8bad-4e1d-80e2-8f55c3c19e2c" providerId="ADAL" clId="{06AF0A91-A981-994C-8996-EF85B07E79C8}" dt="2021-10-11T19:38:43.099" v="108"/>
          <ac:inkMkLst>
            <pc:docMk/>
            <pc:sldMk cId="1777849253" sldId="312"/>
            <ac:inkMk id="21" creationId="{E3F7CDC4-E62F-984A-9EBA-03239356FC46}"/>
          </ac:inkMkLst>
        </pc:inkChg>
        <pc:inkChg chg="add">
          <ac:chgData name="Zhang Yifan" userId="c9b86b9a-8bad-4e1d-80e2-8f55c3c19e2c" providerId="ADAL" clId="{06AF0A91-A981-994C-8996-EF85B07E79C8}" dt="2021-10-11T19:38:43.368" v="109"/>
          <ac:inkMkLst>
            <pc:docMk/>
            <pc:sldMk cId="1777849253" sldId="312"/>
            <ac:inkMk id="22" creationId="{DE6CBE59-8F69-1F4A-8278-2BB2E531D8B5}"/>
          </ac:inkMkLst>
        </pc:inkChg>
      </pc:sldChg>
      <pc:sldChg chg="addSp delSp">
        <pc:chgData name="Zhang Yifan" userId="c9b86b9a-8bad-4e1d-80e2-8f55c3c19e2c" providerId="ADAL" clId="{06AF0A91-A981-994C-8996-EF85B07E79C8}" dt="2021-10-12T02:46:30.213" v="441" actId="7634"/>
        <pc:sldMkLst>
          <pc:docMk/>
          <pc:sldMk cId="116737877" sldId="314"/>
        </pc:sldMkLst>
        <pc:grpChg chg="add">
          <ac:chgData name="Zhang Yifan" userId="c9b86b9a-8bad-4e1d-80e2-8f55c3c19e2c" providerId="ADAL" clId="{06AF0A91-A981-994C-8996-EF85B07E79C8}" dt="2021-10-11T19:39:00.210" v="114"/>
          <ac:grpSpMkLst>
            <pc:docMk/>
            <pc:sldMk cId="116737877" sldId="314"/>
            <ac:grpSpMk id="9" creationId="{9AD85C28-5D99-E64E-8EFE-D7B695180C61}"/>
          </ac:grpSpMkLst>
        </pc:grpChg>
        <pc:grpChg chg="add">
          <ac:chgData name="Zhang Yifan" userId="c9b86b9a-8bad-4e1d-80e2-8f55c3c19e2c" providerId="ADAL" clId="{06AF0A91-A981-994C-8996-EF85B07E79C8}" dt="2021-10-11T19:39:07.359" v="120"/>
          <ac:grpSpMkLst>
            <pc:docMk/>
            <pc:sldMk cId="116737877" sldId="314"/>
            <ac:grpSpMk id="14" creationId="{0AB69FD0-01A4-E24D-B9FE-ABF6D41EFCCF}"/>
          </ac:grpSpMkLst>
        </pc:grpChg>
        <pc:grpChg chg="add del">
          <ac:chgData name="Zhang Yifan" userId="c9b86b9a-8bad-4e1d-80e2-8f55c3c19e2c" providerId="ADAL" clId="{06AF0A91-A981-994C-8996-EF85B07E79C8}" dt="2021-10-11T19:39:18.310" v="136"/>
          <ac:grpSpMkLst>
            <pc:docMk/>
            <pc:sldMk cId="116737877" sldId="314"/>
            <ac:grpSpMk id="22" creationId="{10F6F4F2-4E61-E941-81FA-2CEE895075DE}"/>
          </ac:grpSpMkLst>
        </pc:grpChg>
        <pc:grpChg chg="add del">
          <ac:chgData name="Zhang Yifan" userId="c9b86b9a-8bad-4e1d-80e2-8f55c3c19e2c" providerId="ADAL" clId="{06AF0A91-A981-994C-8996-EF85B07E79C8}" dt="2021-10-11T19:39:26.820" v="150"/>
          <ac:grpSpMkLst>
            <pc:docMk/>
            <pc:sldMk cId="116737877" sldId="314"/>
            <ac:grpSpMk id="30" creationId="{76452357-CA87-9743-BF02-11BDBA4E601B}"/>
          </ac:grpSpMkLst>
        </pc:grpChg>
        <pc:grpChg chg="add">
          <ac:chgData name="Zhang Yifan" userId="c9b86b9a-8bad-4e1d-80e2-8f55c3c19e2c" providerId="ADAL" clId="{06AF0A91-A981-994C-8996-EF85B07E79C8}" dt="2021-10-11T19:39:26.820" v="150"/>
          <ac:grpSpMkLst>
            <pc:docMk/>
            <pc:sldMk cId="116737877" sldId="314"/>
            <ac:grpSpMk id="44" creationId="{454B1C2C-D119-0840-8C7B-BCC4D251DDBA}"/>
          </ac:grpSpMkLst>
        </pc:grpChg>
        <pc:inkChg chg="add">
          <ac:chgData name="Zhang Yifan" userId="c9b86b9a-8bad-4e1d-80e2-8f55c3c19e2c" providerId="ADAL" clId="{06AF0A91-A981-994C-8996-EF85B07E79C8}" dt="2021-10-11T19:38:57.964" v="111"/>
          <ac:inkMkLst>
            <pc:docMk/>
            <pc:sldMk cId="116737877" sldId="314"/>
            <ac:inkMk id="5" creationId="{F237A565-5891-AA49-9CC1-5B5BA28CBB3D}"/>
          </ac:inkMkLst>
        </pc:inkChg>
        <pc:inkChg chg="add">
          <ac:chgData name="Zhang Yifan" userId="c9b86b9a-8bad-4e1d-80e2-8f55c3c19e2c" providerId="ADAL" clId="{06AF0A91-A981-994C-8996-EF85B07E79C8}" dt="2021-10-11T19:38:59.201" v="112"/>
          <ac:inkMkLst>
            <pc:docMk/>
            <pc:sldMk cId="116737877" sldId="314"/>
            <ac:inkMk id="6" creationId="{63F99622-1CB3-D745-9E34-B86AD706BCAA}"/>
          </ac:inkMkLst>
        </pc:inkChg>
        <pc:inkChg chg="add">
          <ac:chgData name="Zhang Yifan" userId="c9b86b9a-8bad-4e1d-80e2-8f55c3c19e2c" providerId="ADAL" clId="{06AF0A91-A981-994C-8996-EF85B07E79C8}" dt="2021-10-11T19:38:59.487" v="113"/>
          <ac:inkMkLst>
            <pc:docMk/>
            <pc:sldMk cId="116737877" sldId="314"/>
            <ac:inkMk id="7" creationId="{7CA8041A-9477-BE49-813D-3C12DB5F653F}"/>
          </ac:inkMkLst>
        </pc:inkChg>
        <pc:inkChg chg="add">
          <ac:chgData name="Zhang Yifan" userId="c9b86b9a-8bad-4e1d-80e2-8f55c3c19e2c" providerId="ADAL" clId="{06AF0A91-A981-994C-8996-EF85B07E79C8}" dt="2021-10-12T02:46:30.213" v="441" actId="7634"/>
          <ac:inkMkLst>
            <pc:docMk/>
            <pc:sldMk cId="116737877" sldId="314"/>
            <ac:inkMk id="10" creationId="{0100A6E6-006F-5947-B0BA-FD813DA61CA6}"/>
          </ac:inkMkLst>
        </pc:inkChg>
        <pc:inkChg chg="add del">
          <ac:chgData name="Zhang Yifan" userId="c9b86b9a-8bad-4e1d-80e2-8f55c3c19e2c" providerId="ADAL" clId="{06AF0A91-A981-994C-8996-EF85B07E79C8}" dt="2021-10-11T19:39:02.606" v="116"/>
          <ac:inkMkLst>
            <pc:docMk/>
            <pc:sldMk cId="116737877" sldId="314"/>
            <ac:inkMk id="10" creationId="{A3ED921A-FB9A-F042-ADDA-AE91094C372D}"/>
          </ac:inkMkLst>
        </pc:inkChg>
        <pc:inkChg chg="add">
          <ac:chgData name="Zhang Yifan" userId="c9b86b9a-8bad-4e1d-80e2-8f55c3c19e2c" providerId="ADAL" clId="{06AF0A91-A981-994C-8996-EF85B07E79C8}" dt="2021-10-11T19:39:05.441" v="117"/>
          <ac:inkMkLst>
            <pc:docMk/>
            <pc:sldMk cId="116737877" sldId="314"/>
            <ac:inkMk id="11" creationId="{BB7E2EFA-BDD2-1E42-A715-CBBA9CA5B7E1}"/>
          </ac:inkMkLst>
        </pc:inkChg>
        <pc:inkChg chg="add">
          <ac:chgData name="Zhang Yifan" userId="c9b86b9a-8bad-4e1d-80e2-8f55c3c19e2c" providerId="ADAL" clId="{06AF0A91-A981-994C-8996-EF85B07E79C8}" dt="2021-10-11T19:39:06.261" v="118"/>
          <ac:inkMkLst>
            <pc:docMk/>
            <pc:sldMk cId="116737877" sldId="314"/>
            <ac:inkMk id="12" creationId="{4E741973-08DA-4549-9127-31F3DC49EE49}"/>
          </ac:inkMkLst>
        </pc:inkChg>
        <pc:inkChg chg="add">
          <ac:chgData name="Zhang Yifan" userId="c9b86b9a-8bad-4e1d-80e2-8f55c3c19e2c" providerId="ADAL" clId="{06AF0A91-A981-994C-8996-EF85B07E79C8}" dt="2021-10-11T19:39:06.462" v="119"/>
          <ac:inkMkLst>
            <pc:docMk/>
            <pc:sldMk cId="116737877" sldId="314"/>
            <ac:inkMk id="13" creationId="{57534A5C-3DF9-EC43-ADB3-7983BCD0B37B}"/>
          </ac:inkMkLst>
        </pc:inkChg>
        <pc:inkChg chg="add topLvl">
          <ac:chgData name="Zhang Yifan" userId="c9b86b9a-8bad-4e1d-80e2-8f55c3c19e2c" providerId="ADAL" clId="{06AF0A91-A981-994C-8996-EF85B07E79C8}" dt="2021-10-11T19:39:26.820" v="150"/>
          <ac:inkMkLst>
            <pc:docMk/>
            <pc:sldMk cId="116737877" sldId="314"/>
            <ac:inkMk id="15" creationId="{F98498B8-6258-D84E-95F4-BA8124094072}"/>
          </ac:inkMkLst>
        </pc:inkChg>
        <pc:inkChg chg="add topLvl">
          <ac:chgData name="Zhang Yifan" userId="c9b86b9a-8bad-4e1d-80e2-8f55c3c19e2c" providerId="ADAL" clId="{06AF0A91-A981-994C-8996-EF85B07E79C8}" dt="2021-10-11T19:39:26.820" v="150"/>
          <ac:inkMkLst>
            <pc:docMk/>
            <pc:sldMk cId="116737877" sldId="314"/>
            <ac:inkMk id="16" creationId="{99609D0C-7380-8844-AD9E-DEB6A8135EBE}"/>
          </ac:inkMkLst>
        </pc:inkChg>
        <pc:inkChg chg="add topLvl">
          <ac:chgData name="Zhang Yifan" userId="c9b86b9a-8bad-4e1d-80e2-8f55c3c19e2c" providerId="ADAL" clId="{06AF0A91-A981-994C-8996-EF85B07E79C8}" dt="2021-10-11T19:39:26.820" v="150"/>
          <ac:inkMkLst>
            <pc:docMk/>
            <pc:sldMk cId="116737877" sldId="314"/>
            <ac:inkMk id="17" creationId="{BD759DF0-BEEA-4643-8032-AB6CA1562661}"/>
          </ac:inkMkLst>
        </pc:inkChg>
        <pc:inkChg chg="add topLvl">
          <ac:chgData name="Zhang Yifan" userId="c9b86b9a-8bad-4e1d-80e2-8f55c3c19e2c" providerId="ADAL" clId="{06AF0A91-A981-994C-8996-EF85B07E79C8}" dt="2021-10-11T19:39:26.820" v="150"/>
          <ac:inkMkLst>
            <pc:docMk/>
            <pc:sldMk cId="116737877" sldId="314"/>
            <ac:inkMk id="18" creationId="{466B1354-C94D-0544-A8BB-774AFA65D283}"/>
          </ac:inkMkLst>
        </pc:inkChg>
        <pc:inkChg chg="add topLvl">
          <ac:chgData name="Zhang Yifan" userId="c9b86b9a-8bad-4e1d-80e2-8f55c3c19e2c" providerId="ADAL" clId="{06AF0A91-A981-994C-8996-EF85B07E79C8}" dt="2021-10-11T19:39:26.820" v="150"/>
          <ac:inkMkLst>
            <pc:docMk/>
            <pc:sldMk cId="116737877" sldId="314"/>
            <ac:inkMk id="19" creationId="{6156A50F-710A-5C47-9ED5-F606E61ACF41}"/>
          </ac:inkMkLst>
        </pc:inkChg>
        <pc:inkChg chg="add topLvl">
          <ac:chgData name="Zhang Yifan" userId="c9b86b9a-8bad-4e1d-80e2-8f55c3c19e2c" providerId="ADAL" clId="{06AF0A91-A981-994C-8996-EF85B07E79C8}" dt="2021-10-11T19:39:26.820" v="150"/>
          <ac:inkMkLst>
            <pc:docMk/>
            <pc:sldMk cId="116737877" sldId="314"/>
            <ac:inkMk id="20" creationId="{1E92C1ED-DED7-274A-8AB2-0B8C1AF9A07D}"/>
          </ac:inkMkLst>
        </pc:inkChg>
        <pc:inkChg chg="add topLvl">
          <ac:chgData name="Zhang Yifan" userId="c9b86b9a-8bad-4e1d-80e2-8f55c3c19e2c" providerId="ADAL" clId="{06AF0A91-A981-994C-8996-EF85B07E79C8}" dt="2021-10-11T19:39:26.820" v="150"/>
          <ac:inkMkLst>
            <pc:docMk/>
            <pc:sldMk cId="116737877" sldId="314"/>
            <ac:inkMk id="21" creationId="{8FBC518B-26D1-F14E-A004-228B70888AE8}"/>
          </ac:inkMkLst>
        </pc:inkChg>
        <pc:inkChg chg="add topLvl">
          <ac:chgData name="Zhang Yifan" userId="c9b86b9a-8bad-4e1d-80e2-8f55c3c19e2c" providerId="ADAL" clId="{06AF0A91-A981-994C-8996-EF85B07E79C8}" dt="2021-10-11T19:39:26.820" v="150"/>
          <ac:inkMkLst>
            <pc:docMk/>
            <pc:sldMk cId="116737877" sldId="314"/>
            <ac:inkMk id="23" creationId="{996F6312-5A35-7540-90F3-B1E0D8EE90F2}"/>
          </ac:inkMkLst>
        </pc:inkChg>
        <pc:inkChg chg="add topLvl">
          <ac:chgData name="Zhang Yifan" userId="c9b86b9a-8bad-4e1d-80e2-8f55c3c19e2c" providerId="ADAL" clId="{06AF0A91-A981-994C-8996-EF85B07E79C8}" dt="2021-10-11T19:39:26.820" v="150"/>
          <ac:inkMkLst>
            <pc:docMk/>
            <pc:sldMk cId="116737877" sldId="314"/>
            <ac:inkMk id="24" creationId="{2100D781-1C27-D24C-A8CE-363D73F7199D}"/>
          </ac:inkMkLst>
        </pc:inkChg>
        <pc:inkChg chg="add topLvl">
          <ac:chgData name="Zhang Yifan" userId="c9b86b9a-8bad-4e1d-80e2-8f55c3c19e2c" providerId="ADAL" clId="{06AF0A91-A981-994C-8996-EF85B07E79C8}" dt="2021-10-11T19:39:26.820" v="150"/>
          <ac:inkMkLst>
            <pc:docMk/>
            <pc:sldMk cId="116737877" sldId="314"/>
            <ac:inkMk id="25" creationId="{E0DCE922-42DF-D348-AC88-A748BA9408DB}"/>
          </ac:inkMkLst>
        </pc:inkChg>
        <pc:inkChg chg="add topLvl">
          <ac:chgData name="Zhang Yifan" userId="c9b86b9a-8bad-4e1d-80e2-8f55c3c19e2c" providerId="ADAL" clId="{06AF0A91-A981-994C-8996-EF85B07E79C8}" dt="2021-10-11T19:39:26.820" v="150"/>
          <ac:inkMkLst>
            <pc:docMk/>
            <pc:sldMk cId="116737877" sldId="314"/>
            <ac:inkMk id="26" creationId="{A8CBA1F6-A83A-024C-BC9D-FD4712971C3C}"/>
          </ac:inkMkLst>
        </pc:inkChg>
        <pc:inkChg chg="add topLvl">
          <ac:chgData name="Zhang Yifan" userId="c9b86b9a-8bad-4e1d-80e2-8f55c3c19e2c" providerId="ADAL" clId="{06AF0A91-A981-994C-8996-EF85B07E79C8}" dt="2021-10-11T19:39:26.820" v="150"/>
          <ac:inkMkLst>
            <pc:docMk/>
            <pc:sldMk cId="116737877" sldId="314"/>
            <ac:inkMk id="27" creationId="{3C94429E-7D25-DF4A-AEAB-68CA08D8912A}"/>
          </ac:inkMkLst>
        </pc:inkChg>
        <pc:inkChg chg="add topLvl">
          <ac:chgData name="Zhang Yifan" userId="c9b86b9a-8bad-4e1d-80e2-8f55c3c19e2c" providerId="ADAL" clId="{06AF0A91-A981-994C-8996-EF85B07E79C8}" dt="2021-10-11T19:39:26.820" v="150"/>
          <ac:inkMkLst>
            <pc:docMk/>
            <pc:sldMk cId="116737877" sldId="314"/>
            <ac:inkMk id="28" creationId="{33472CDD-1FB7-DF40-BAF1-CE7A31AB0D57}"/>
          </ac:inkMkLst>
        </pc:inkChg>
        <pc:inkChg chg="add topLvl">
          <ac:chgData name="Zhang Yifan" userId="c9b86b9a-8bad-4e1d-80e2-8f55c3c19e2c" providerId="ADAL" clId="{06AF0A91-A981-994C-8996-EF85B07E79C8}" dt="2021-10-11T19:39:26.820" v="150"/>
          <ac:inkMkLst>
            <pc:docMk/>
            <pc:sldMk cId="116737877" sldId="314"/>
            <ac:inkMk id="29" creationId="{71456CEF-12F4-104E-9D8B-C4738E784679}"/>
          </ac:inkMkLst>
        </pc:inkChg>
        <pc:inkChg chg="add">
          <ac:chgData name="Zhang Yifan" userId="c9b86b9a-8bad-4e1d-80e2-8f55c3c19e2c" providerId="ADAL" clId="{06AF0A91-A981-994C-8996-EF85B07E79C8}" dt="2021-10-11T19:39:20.390" v="137"/>
          <ac:inkMkLst>
            <pc:docMk/>
            <pc:sldMk cId="116737877" sldId="314"/>
            <ac:inkMk id="31" creationId="{541F5523-77DE-1846-A240-FFDCD4BD7659}"/>
          </ac:inkMkLst>
        </pc:inkChg>
        <pc:inkChg chg="add">
          <ac:chgData name="Zhang Yifan" userId="c9b86b9a-8bad-4e1d-80e2-8f55c3c19e2c" providerId="ADAL" clId="{06AF0A91-A981-994C-8996-EF85B07E79C8}" dt="2021-10-11T19:39:20.814" v="138"/>
          <ac:inkMkLst>
            <pc:docMk/>
            <pc:sldMk cId="116737877" sldId="314"/>
            <ac:inkMk id="32" creationId="{069B2395-6505-0045-8ED0-70E6D667C549}"/>
          </ac:inkMkLst>
        </pc:inkChg>
        <pc:inkChg chg="add">
          <ac:chgData name="Zhang Yifan" userId="c9b86b9a-8bad-4e1d-80e2-8f55c3c19e2c" providerId="ADAL" clId="{06AF0A91-A981-994C-8996-EF85B07E79C8}" dt="2021-10-11T19:39:21.680" v="139"/>
          <ac:inkMkLst>
            <pc:docMk/>
            <pc:sldMk cId="116737877" sldId="314"/>
            <ac:inkMk id="33" creationId="{FA93D46D-D6E1-8744-80B9-2B8C651F98A4}"/>
          </ac:inkMkLst>
        </pc:inkChg>
        <pc:inkChg chg="add">
          <ac:chgData name="Zhang Yifan" userId="c9b86b9a-8bad-4e1d-80e2-8f55c3c19e2c" providerId="ADAL" clId="{06AF0A91-A981-994C-8996-EF85B07E79C8}" dt="2021-10-11T19:39:21.874" v="140"/>
          <ac:inkMkLst>
            <pc:docMk/>
            <pc:sldMk cId="116737877" sldId="314"/>
            <ac:inkMk id="34" creationId="{4EFB0EB9-B2BB-0F49-8539-4D63056F05A5}"/>
          </ac:inkMkLst>
        </pc:inkChg>
        <pc:inkChg chg="add">
          <ac:chgData name="Zhang Yifan" userId="c9b86b9a-8bad-4e1d-80e2-8f55c3c19e2c" providerId="ADAL" clId="{06AF0A91-A981-994C-8996-EF85B07E79C8}" dt="2021-10-11T19:39:22.071" v="141"/>
          <ac:inkMkLst>
            <pc:docMk/>
            <pc:sldMk cId="116737877" sldId="314"/>
            <ac:inkMk id="35" creationId="{7ED6DD4A-41D7-5246-815A-0AA8481E627F}"/>
          </ac:inkMkLst>
        </pc:inkChg>
        <pc:inkChg chg="add">
          <ac:chgData name="Zhang Yifan" userId="c9b86b9a-8bad-4e1d-80e2-8f55c3c19e2c" providerId="ADAL" clId="{06AF0A91-A981-994C-8996-EF85B07E79C8}" dt="2021-10-11T19:39:22.461" v="142"/>
          <ac:inkMkLst>
            <pc:docMk/>
            <pc:sldMk cId="116737877" sldId="314"/>
            <ac:inkMk id="36" creationId="{B1E596EC-BBEC-B34B-8BD6-5A933BC287F7}"/>
          </ac:inkMkLst>
        </pc:inkChg>
        <pc:inkChg chg="add">
          <ac:chgData name="Zhang Yifan" userId="c9b86b9a-8bad-4e1d-80e2-8f55c3c19e2c" providerId="ADAL" clId="{06AF0A91-A981-994C-8996-EF85B07E79C8}" dt="2021-10-11T19:39:22.814" v="143"/>
          <ac:inkMkLst>
            <pc:docMk/>
            <pc:sldMk cId="116737877" sldId="314"/>
            <ac:inkMk id="37" creationId="{B402576B-B95A-B246-B8AE-D7687F9732F7}"/>
          </ac:inkMkLst>
        </pc:inkChg>
        <pc:inkChg chg="add">
          <ac:chgData name="Zhang Yifan" userId="c9b86b9a-8bad-4e1d-80e2-8f55c3c19e2c" providerId="ADAL" clId="{06AF0A91-A981-994C-8996-EF85B07E79C8}" dt="2021-10-11T19:39:23.211" v="144"/>
          <ac:inkMkLst>
            <pc:docMk/>
            <pc:sldMk cId="116737877" sldId="314"/>
            <ac:inkMk id="38" creationId="{31FEF91F-A61E-DF4C-90AF-996BC87593A0}"/>
          </ac:inkMkLst>
        </pc:inkChg>
        <pc:inkChg chg="add">
          <ac:chgData name="Zhang Yifan" userId="c9b86b9a-8bad-4e1d-80e2-8f55c3c19e2c" providerId="ADAL" clId="{06AF0A91-A981-994C-8996-EF85B07E79C8}" dt="2021-10-11T19:39:23.362" v="145"/>
          <ac:inkMkLst>
            <pc:docMk/>
            <pc:sldMk cId="116737877" sldId="314"/>
            <ac:inkMk id="39" creationId="{F895DA9D-8223-5442-AF07-FBD618BFDC55}"/>
          </ac:inkMkLst>
        </pc:inkChg>
        <pc:inkChg chg="add">
          <ac:chgData name="Zhang Yifan" userId="c9b86b9a-8bad-4e1d-80e2-8f55c3c19e2c" providerId="ADAL" clId="{06AF0A91-A981-994C-8996-EF85B07E79C8}" dt="2021-10-11T19:39:23.829" v="146"/>
          <ac:inkMkLst>
            <pc:docMk/>
            <pc:sldMk cId="116737877" sldId="314"/>
            <ac:inkMk id="40" creationId="{66189951-9745-7440-B620-506D0F6C07BD}"/>
          </ac:inkMkLst>
        </pc:inkChg>
        <pc:inkChg chg="add">
          <ac:chgData name="Zhang Yifan" userId="c9b86b9a-8bad-4e1d-80e2-8f55c3c19e2c" providerId="ADAL" clId="{06AF0A91-A981-994C-8996-EF85B07E79C8}" dt="2021-10-11T19:39:24.285" v="147"/>
          <ac:inkMkLst>
            <pc:docMk/>
            <pc:sldMk cId="116737877" sldId="314"/>
            <ac:inkMk id="41" creationId="{BCB12132-CD4F-DC40-9CAF-6546ED548CAD}"/>
          </ac:inkMkLst>
        </pc:inkChg>
        <pc:inkChg chg="add">
          <ac:chgData name="Zhang Yifan" userId="c9b86b9a-8bad-4e1d-80e2-8f55c3c19e2c" providerId="ADAL" clId="{06AF0A91-A981-994C-8996-EF85B07E79C8}" dt="2021-10-11T19:39:25.281" v="148"/>
          <ac:inkMkLst>
            <pc:docMk/>
            <pc:sldMk cId="116737877" sldId="314"/>
            <ac:inkMk id="42" creationId="{2F5EC5D4-09A6-A542-B630-BDA1609753B4}"/>
          </ac:inkMkLst>
        </pc:inkChg>
        <pc:inkChg chg="add">
          <ac:chgData name="Zhang Yifan" userId="c9b86b9a-8bad-4e1d-80e2-8f55c3c19e2c" providerId="ADAL" clId="{06AF0A91-A981-994C-8996-EF85B07E79C8}" dt="2021-10-11T19:39:26.113" v="149"/>
          <ac:inkMkLst>
            <pc:docMk/>
            <pc:sldMk cId="116737877" sldId="314"/>
            <ac:inkMk id="43" creationId="{0423CEE9-D292-804A-9772-762B35B5E42F}"/>
          </ac:inkMkLst>
        </pc:inkChg>
      </pc:sldChg>
      <pc:sldChg chg="addSp">
        <pc:chgData name="Zhang Yifan" userId="c9b86b9a-8bad-4e1d-80e2-8f55c3c19e2c" providerId="ADAL" clId="{06AF0A91-A981-994C-8996-EF85B07E79C8}" dt="2021-10-12T02:46:30.213" v="441" actId="7634"/>
        <pc:sldMkLst>
          <pc:docMk/>
          <pc:sldMk cId="185096265" sldId="318"/>
        </pc:sldMkLst>
        <pc:inkChg chg="add">
          <ac:chgData name="Zhang Yifan" userId="c9b86b9a-8bad-4e1d-80e2-8f55c3c19e2c" providerId="ADAL" clId="{06AF0A91-A981-994C-8996-EF85B07E79C8}" dt="2021-10-12T02:46:30.213" v="441" actId="7634"/>
          <ac:inkMkLst>
            <pc:docMk/>
            <pc:sldMk cId="185096265" sldId="318"/>
            <ac:inkMk id="4" creationId="{5B7A7E35-CDFA-1746-80C9-185B6F9E7755}"/>
          </ac:inkMkLst>
        </pc:inkChg>
      </pc:sldChg>
      <pc:sldChg chg="addSp delSp">
        <pc:chgData name="Zhang Yifan" userId="c9b86b9a-8bad-4e1d-80e2-8f55c3c19e2c" providerId="ADAL" clId="{06AF0A91-A981-994C-8996-EF85B07E79C8}" dt="2021-10-11T19:41:31.827" v="169"/>
        <pc:sldMkLst>
          <pc:docMk/>
          <pc:sldMk cId="2227258117" sldId="319"/>
        </pc:sldMkLst>
        <pc:grpChg chg="add del">
          <ac:chgData name="Zhang Yifan" userId="c9b86b9a-8bad-4e1d-80e2-8f55c3c19e2c" providerId="ADAL" clId="{06AF0A91-A981-994C-8996-EF85B07E79C8}" dt="2021-10-11T19:41:20.592" v="158"/>
          <ac:grpSpMkLst>
            <pc:docMk/>
            <pc:sldMk cId="2227258117" sldId="319"/>
            <ac:grpSpMk id="5" creationId="{B1032542-929E-E84B-BC18-DFC6DB8290D9}"/>
          </ac:grpSpMkLst>
        </pc:grpChg>
        <pc:grpChg chg="add del">
          <ac:chgData name="Zhang Yifan" userId="c9b86b9a-8bad-4e1d-80e2-8f55c3c19e2c" providerId="ADAL" clId="{06AF0A91-A981-994C-8996-EF85B07E79C8}" dt="2021-10-11T19:41:16.913" v="156"/>
          <ac:grpSpMkLst>
            <pc:docMk/>
            <pc:sldMk cId="2227258117" sldId="319"/>
            <ac:grpSpMk id="11" creationId="{4BBC8049-4459-FB4D-ABCF-1D9830F6BEF6}"/>
          </ac:grpSpMkLst>
        </pc:grpChg>
        <pc:grpChg chg="add">
          <ac:chgData name="Zhang Yifan" userId="c9b86b9a-8bad-4e1d-80e2-8f55c3c19e2c" providerId="ADAL" clId="{06AF0A91-A981-994C-8996-EF85B07E79C8}" dt="2021-10-11T19:41:20.592" v="158"/>
          <ac:grpSpMkLst>
            <pc:docMk/>
            <pc:sldMk cId="2227258117" sldId="319"/>
            <ac:grpSpMk id="13" creationId="{05D03AB5-D5B6-0D4E-900B-0CAD389DF392}"/>
          </ac:grpSpMkLst>
        </pc:grpChg>
        <pc:grpChg chg="add del">
          <ac:chgData name="Zhang Yifan" userId="c9b86b9a-8bad-4e1d-80e2-8f55c3c19e2c" providerId="ADAL" clId="{06AF0A91-A981-994C-8996-EF85B07E79C8}" dt="2021-10-11T19:41:26.992" v="164"/>
          <ac:grpSpMkLst>
            <pc:docMk/>
            <pc:sldMk cId="2227258117" sldId="319"/>
            <ac:grpSpMk id="16" creationId="{FBB258C5-20DB-8F4E-8406-A292411A70D2}"/>
          </ac:grpSpMkLst>
        </pc:grpChg>
        <pc:grpChg chg="add del">
          <ac:chgData name="Zhang Yifan" userId="c9b86b9a-8bad-4e1d-80e2-8f55c3c19e2c" providerId="ADAL" clId="{06AF0A91-A981-994C-8996-EF85B07E79C8}" dt="2021-10-11T19:41:26.992" v="164"/>
          <ac:grpSpMkLst>
            <pc:docMk/>
            <pc:sldMk cId="2227258117" sldId="319"/>
            <ac:grpSpMk id="18" creationId="{9B0D0D4D-EFC4-5444-A037-9BE9C1CB4F12}"/>
          </ac:grpSpMkLst>
        </pc:grpChg>
        <pc:grpChg chg="add del">
          <ac:chgData name="Zhang Yifan" userId="c9b86b9a-8bad-4e1d-80e2-8f55c3c19e2c" providerId="ADAL" clId="{06AF0A91-A981-994C-8996-EF85B07E79C8}" dt="2021-10-11T19:41:30.325" v="168"/>
          <ac:grpSpMkLst>
            <pc:docMk/>
            <pc:sldMk cId="2227258117" sldId="319"/>
            <ac:grpSpMk id="21" creationId="{BAE03822-990A-C744-B155-D31B7AB1F762}"/>
          </ac:grpSpMkLst>
        </pc:grpChg>
        <pc:inkChg chg="add topLvl">
          <ac:chgData name="Zhang Yifan" userId="c9b86b9a-8bad-4e1d-80e2-8f55c3c19e2c" providerId="ADAL" clId="{06AF0A91-A981-994C-8996-EF85B07E79C8}" dt="2021-10-11T19:41:20.592" v="158"/>
          <ac:inkMkLst>
            <pc:docMk/>
            <pc:sldMk cId="2227258117" sldId="319"/>
            <ac:inkMk id="3" creationId="{133942FE-411D-874D-97AD-ECFD58AAA586}"/>
          </ac:inkMkLst>
        </pc:inkChg>
        <pc:inkChg chg="add topLvl">
          <ac:chgData name="Zhang Yifan" userId="c9b86b9a-8bad-4e1d-80e2-8f55c3c19e2c" providerId="ADAL" clId="{06AF0A91-A981-994C-8996-EF85B07E79C8}" dt="2021-10-11T19:41:20.592" v="158"/>
          <ac:inkMkLst>
            <pc:docMk/>
            <pc:sldMk cId="2227258117" sldId="319"/>
            <ac:inkMk id="4" creationId="{7C0EEEEF-BFBA-8645-A86C-7ABB14ECDAA8}"/>
          </ac:inkMkLst>
        </pc:inkChg>
        <pc:inkChg chg="add del topLvl">
          <ac:chgData name="Zhang Yifan" userId="c9b86b9a-8bad-4e1d-80e2-8f55c3c19e2c" providerId="ADAL" clId="{06AF0A91-A981-994C-8996-EF85B07E79C8}" dt="2021-10-11T19:41:16.913" v="156"/>
          <ac:inkMkLst>
            <pc:docMk/>
            <pc:sldMk cId="2227258117" sldId="319"/>
            <ac:inkMk id="6" creationId="{45825DF3-866F-2F40-8BF4-66FF126CE5B1}"/>
          </ac:inkMkLst>
        </pc:inkChg>
        <pc:inkChg chg="add">
          <ac:chgData name="Zhang Yifan" userId="c9b86b9a-8bad-4e1d-80e2-8f55c3c19e2c" providerId="ADAL" clId="{06AF0A91-A981-994C-8996-EF85B07E79C8}" dt="2021-10-11T19:41:20.030" v="157"/>
          <ac:inkMkLst>
            <pc:docMk/>
            <pc:sldMk cId="2227258117" sldId="319"/>
            <ac:inkMk id="12" creationId="{A3F71005-9AE8-624F-B6B5-7EF753054441}"/>
          </ac:inkMkLst>
        </pc:inkChg>
        <pc:inkChg chg="add topLvl">
          <ac:chgData name="Zhang Yifan" userId="c9b86b9a-8bad-4e1d-80e2-8f55c3c19e2c" providerId="ADAL" clId="{06AF0A91-A981-994C-8996-EF85B07E79C8}" dt="2021-10-11T19:41:26.992" v="164"/>
          <ac:inkMkLst>
            <pc:docMk/>
            <pc:sldMk cId="2227258117" sldId="319"/>
            <ac:inkMk id="14" creationId="{9BB05A5A-B75E-1D4C-B4E8-13F87EA9CAB3}"/>
          </ac:inkMkLst>
        </pc:inkChg>
        <pc:inkChg chg="add topLvl">
          <ac:chgData name="Zhang Yifan" userId="c9b86b9a-8bad-4e1d-80e2-8f55c3c19e2c" providerId="ADAL" clId="{06AF0A91-A981-994C-8996-EF85B07E79C8}" dt="2021-10-11T19:41:26.992" v="164"/>
          <ac:inkMkLst>
            <pc:docMk/>
            <pc:sldMk cId="2227258117" sldId="319"/>
            <ac:inkMk id="15" creationId="{AB5C6807-0ADB-E648-8F7B-2FF28CFC2DE3}"/>
          </ac:inkMkLst>
        </pc:inkChg>
        <pc:inkChg chg="add del topLvl">
          <ac:chgData name="Zhang Yifan" userId="c9b86b9a-8bad-4e1d-80e2-8f55c3c19e2c" providerId="ADAL" clId="{06AF0A91-A981-994C-8996-EF85B07E79C8}" dt="2021-10-11T19:41:26.992" v="164"/>
          <ac:inkMkLst>
            <pc:docMk/>
            <pc:sldMk cId="2227258117" sldId="319"/>
            <ac:inkMk id="17" creationId="{0D253135-A033-9244-8E8D-48DC56F29AB9}"/>
          </ac:inkMkLst>
        </pc:inkChg>
        <pc:inkChg chg="add topLvl">
          <ac:chgData name="Zhang Yifan" userId="c9b86b9a-8bad-4e1d-80e2-8f55c3c19e2c" providerId="ADAL" clId="{06AF0A91-A981-994C-8996-EF85B07E79C8}" dt="2021-10-11T19:41:30.325" v="168"/>
          <ac:inkMkLst>
            <pc:docMk/>
            <pc:sldMk cId="2227258117" sldId="319"/>
            <ac:inkMk id="19" creationId="{04E19E16-7F22-414F-A480-26FCEED90257}"/>
          </ac:inkMkLst>
        </pc:inkChg>
        <pc:inkChg chg="add del topLvl">
          <ac:chgData name="Zhang Yifan" userId="c9b86b9a-8bad-4e1d-80e2-8f55c3c19e2c" providerId="ADAL" clId="{06AF0A91-A981-994C-8996-EF85B07E79C8}" dt="2021-10-11T19:41:30.325" v="168"/>
          <ac:inkMkLst>
            <pc:docMk/>
            <pc:sldMk cId="2227258117" sldId="319"/>
            <ac:inkMk id="20" creationId="{F56A071E-F14B-A940-ABF8-7EC2785C64D5}"/>
          </ac:inkMkLst>
        </pc:inkChg>
        <pc:inkChg chg="add">
          <ac:chgData name="Zhang Yifan" userId="c9b86b9a-8bad-4e1d-80e2-8f55c3c19e2c" providerId="ADAL" clId="{06AF0A91-A981-994C-8996-EF85B07E79C8}" dt="2021-10-11T19:41:31.827" v="169"/>
          <ac:inkMkLst>
            <pc:docMk/>
            <pc:sldMk cId="2227258117" sldId="319"/>
            <ac:inkMk id="22" creationId="{6C6C24BC-9179-F743-80E1-A21FF6A80D0F}"/>
          </ac:inkMkLst>
        </pc:inkChg>
      </pc:sldChg>
      <pc:sldChg chg="addSp">
        <pc:chgData name="Zhang Yifan" userId="c9b86b9a-8bad-4e1d-80e2-8f55c3c19e2c" providerId="ADAL" clId="{06AF0A91-A981-994C-8996-EF85B07E79C8}" dt="2021-10-12T02:46:30.213" v="441" actId="7634"/>
        <pc:sldMkLst>
          <pc:docMk/>
          <pc:sldMk cId="4118314997" sldId="324"/>
        </pc:sldMkLst>
        <pc:inkChg chg="add">
          <ac:chgData name="Zhang Yifan" userId="c9b86b9a-8bad-4e1d-80e2-8f55c3c19e2c" providerId="ADAL" clId="{06AF0A91-A981-994C-8996-EF85B07E79C8}" dt="2021-10-12T02:46:30.213" v="441" actId="7634"/>
          <ac:inkMkLst>
            <pc:docMk/>
            <pc:sldMk cId="4118314997" sldId="324"/>
            <ac:inkMk id="6" creationId="{D654293C-0E8C-9240-BED9-460BC15E4EC3}"/>
          </ac:inkMkLst>
        </pc:inkChg>
      </pc:sldChg>
      <pc:sldChg chg="addSp">
        <pc:chgData name="Zhang Yifan" userId="c9b86b9a-8bad-4e1d-80e2-8f55c3c19e2c" providerId="ADAL" clId="{06AF0A91-A981-994C-8996-EF85B07E79C8}" dt="2021-10-12T02:46:30.213" v="441" actId="7634"/>
        <pc:sldMkLst>
          <pc:docMk/>
          <pc:sldMk cId="719306973" sldId="325"/>
        </pc:sldMkLst>
        <pc:inkChg chg="add">
          <ac:chgData name="Zhang Yifan" userId="c9b86b9a-8bad-4e1d-80e2-8f55c3c19e2c" providerId="ADAL" clId="{06AF0A91-A981-994C-8996-EF85B07E79C8}" dt="2021-10-12T02:46:30.213" v="441" actId="7634"/>
          <ac:inkMkLst>
            <pc:docMk/>
            <pc:sldMk cId="719306973" sldId="325"/>
            <ac:inkMk id="2" creationId="{D954B813-8BA7-D442-B2EB-8D62C77EA80B}"/>
          </ac:inkMkLst>
        </pc:inkChg>
      </pc:sldChg>
      <pc:sldChg chg="addSp">
        <pc:chgData name="Zhang Yifan" userId="c9b86b9a-8bad-4e1d-80e2-8f55c3c19e2c" providerId="ADAL" clId="{06AF0A91-A981-994C-8996-EF85B07E79C8}" dt="2021-10-12T02:46:30.213" v="441" actId="7634"/>
        <pc:sldMkLst>
          <pc:docMk/>
          <pc:sldMk cId="53729575" sldId="326"/>
        </pc:sldMkLst>
        <pc:inkChg chg="add">
          <ac:chgData name="Zhang Yifan" userId="c9b86b9a-8bad-4e1d-80e2-8f55c3c19e2c" providerId="ADAL" clId="{06AF0A91-A981-994C-8996-EF85B07E79C8}" dt="2021-10-12T02:46:30.213" v="441" actId="7634"/>
          <ac:inkMkLst>
            <pc:docMk/>
            <pc:sldMk cId="53729575" sldId="326"/>
            <ac:inkMk id="5" creationId="{66B99240-6BDB-EE49-8A94-2A28818ADAD3}"/>
          </ac:inkMkLst>
        </pc:inkChg>
      </pc:sldChg>
      <pc:sldChg chg="addSp">
        <pc:chgData name="Zhang Yifan" userId="c9b86b9a-8bad-4e1d-80e2-8f55c3c19e2c" providerId="ADAL" clId="{06AF0A91-A981-994C-8996-EF85B07E79C8}" dt="2021-10-12T02:46:30.213" v="441" actId="7634"/>
        <pc:sldMkLst>
          <pc:docMk/>
          <pc:sldMk cId="4179592292" sldId="327"/>
        </pc:sldMkLst>
        <pc:inkChg chg="add">
          <ac:chgData name="Zhang Yifan" userId="c9b86b9a-8bad-4e1d-80e2-8f55c3c19e2c" providerId="ADAL" clId="{06AF0A91-A981-994C-8996-EF85B07E79C8}" dt="2021-10-12T02:46:30.213" v="441" actId="7634"/>
          <ac:inkMkLst>
            <pc:docMk/>
            <pc:sldMk cId="4179592292" sldId="327"/>
            <ac:inkMk id="5" creationId="{24368999-1E28-8D44-9467-05471C787493}"/>
          </ac:inkMkLst>
        </pc:inkChg>
      </pc:sldChg>
      <pc:sldChg chg="addSp">
        <pc:chgData name="Zhang Yifan" userId="c9b86b9a-8bad-4e1d-80e2-8f55c3c19e2c" providerId="ADAL" clId="{06AF0A91-A981-994C-8996-EF85B07E79C8}" dt="2021-10-12T02:46:30.213" v="441" actId="7634"/>
        <pc:sldMkLst>
          <pc:docMk/>
          <pc:sldMk cId="3679716390" sldId="332"/>
        </pc:sldMkLst>
        <pc:inkChg chg="add">
          <ac:chgData name="Zhang Yifan" userId="c9b86b9a-8bad-4e1d-80e2-8f55c3c19e2c" providerId="ADAL" clId="{06AF0A91-A981-994C-8996-EF85B07E79C8}" dt="2021-10-12T02:46:30.213" v="441" actId="7634"/>
          <ac:inkMkLst>
            <pc:docMk/>
            <pc:sldMk cId="3679716390" sldId="332"/>
            <ac:inkMk id="3" creationId="{D54E62AF-CB0D-F842-BB29-39A5AB855D6F}"/>
          </ac:inkMkLst>
        </pc:inkChg>
      </pc:sldChg>
      <pc:sldChg chg="addSp delSp">
        <pc:chgData name="Zhang Yifan" userId="c9b86b9a-8bad-4e1d-80e2-8f55c3c19e2c" providerId="ADAL" clId="{06AF0A91-A981-994C-8996-EF85B07E79C8}" dt="2021-10-12T02:46:30.213" v="441" actId="7634"/>
        <pc:sldMkLst>
          <pc:docMk/>
          <pc:sldMk cId="1964532897" sldId="336"/>
        </pc:sldMkLst>
        <pc:grpChg chg="add del">
          <ac:chgData name="Zhang Yifan" userId="c9b86b9a-8bad-4e1d-80e2-8f55c3c19e2c" providerId="ADAL" clId="{06AF0A91-A981-994C-8996-EF85B07E79C8}" dt="2021-10-11T19:42:32.561" v="181"/>
          <ac:grpSpMkLst>
            <pc:docMk/>
            <pc:sldMk cId="1964532897" sldId="336"/>
            <ac:grpSpMk id="6" creationId="{259239C9-DB1C-3C4B-92FC-78BD4D1B4AC1}"/>
          </ac:grpSpMkLst>
        </pc:grpChg>
        <pc:grpChg chg="add del">
          <ac:chgData name="Zhang Yifan" userId="c9b86b9a-8bad-4e1d-80e2-8f55c3c19e2c" providerId="ADAL" clId="{06AF0A91-A981-994C-8996-EF85B07E79C8}" dt="2021-10-11T19:42:32.561" v="181"/>
          <ac:grpSpMkLst>
            <pc:docMk/>
            <pc:sldMk cId="1964532897" sldId="336"/>
            <ac:grpSpMk id="23" creationId="{D039ED40-ED65-1448-B9E7-B0C361CD1AAD}"/>
          </ac:grpSpMkLst>
        </pc:grpChg>
        <pc:grpChg chg="add del">
          <ac:chgData name="Zhang Yifan" userId="c9b86b9a-8bad-4e1d-80e2-8f55c3c19e2c" providerId="ADAL" clId="{06AF0A91-A981-994C-8996-EF85B07E79C8}" dt="2021-10-11T19:42:30.552" v="179"/>
          <ac:grpSpMkLst>
            <pc:docMk/>
            <pc:sldMk cId="1964532897" sldId="336"/>
            <ac:grpSpMk id="25" creationId="{8ADE783F-26A9-5A47-B25D-12A91C4FEAD9}"/>
          </ac:grpSpMkLst>
        </pc:grpChg>
        <pc:grpChg chg="add del">
          <ac:chgData name="Zhang Yifan" userId="c9b86b9a-8bad-4e1d-80e2-8f55c3c19e2c" providerId="ADAL" clId="{06AF0A91-A981-994C-8996-EF85B07E79C8}" dt="2021-10-11T19:42:33.729" v="183"/>
          <ac:grpSpMkLst>
            <pc:docMk/>
            <pc:sldMk cId="1964532897" sldId="336"/>
            <ac:grpSpMk id="27" creationId="{67F1CC7A-5AD1-5743-A71F-6FEBDB148ABF}"/>
          </ac:grpSpMkLst>
        </pc:grpChg>
        <pc:grpChg chg="add">
          <ac:chgData name="Zhang Yifan" userId="c9b86b9a-8bad-4e1d-80e2-8f55c3c19e2c" providerId="ADAL" clId="{06AF0A91-A981-994C-8996-EF85B07E79C8}" dt="2021-10-11T19:42:33.729" v="183"/>
          <ac:grpSpMkLst>
            <pc:docMk/>
            <pc:sldMk cId="1964532897" sldId="336"/>
            <ac:grpSpMk id="29" creationId="{A0811B24-8853-4A4D-9C41-319A759AE72E}"/>
          </ac:grpSpMkLst>
        </pc:grpChg>
        <pc:inkChg chg="add del topLvl">
          <ac:chgData name="Zhang Yifan" userId="c9b86b9a-8bad-4e1d-80e2-8f55c3c19e2c" providerId="ADAL" clId="{06AF0A91-A981-994C-8996-EF85B07E79C8}" dt="2021-10-11T19:42:41.646" v="187"/>
          <ac:inkMkLst>
            <pc:docMk/>
            <pc:sldMk cId="1964532897" sldId="336"/>
            <ac:inkMk id="3" creationId="{08B4C812-3BE3-564A-BBE8-2AD3E3306B06}"/>
          </ac:inkMkLst>
        </pc:inkChg>
        <pc:inkChg chg="add">
          <ac:chgData name="Zhang Yifan" userId="c9b86b9a-8bad-4e1d-80e2-8f55c3c19e2c" providerId="ADAL" clId="{06AF0A91-A981-994C-8996-EF85B07E79C8}" dt="2021-10-12T02:46:30.213" v="441" actId="7634"/>
          <ac:inkMkLst>
            <pc:docMk/>
            <pc:sldMk cId="1964532897" sldId="336"/>
            <ac:inkMk id="3" creationId="{264F83E5-584F-9249-87AA-05279B5D6831}"/>
          </ac:inkMkLst>
        </pc:inkChg>
        <pc:inkChg chg="add del topLvl">
          <ac:chgData name="Zhang Yifan" userId="c9b86b9a-8bad-4e1d-80e2-8f55c3c19e2c" providerId="ADAL" clId="{06AF0A91-A981-994C-8996-EF85B07E79C8}" dt="2021-10-11T19:42:40.692" v="186"/>
          <ac:inkMkLst>
            <pc:docMk/>
            <pc:sldMk cId="1964532897" sldId="336"/>
            <ac:inkMk id="4" creationId="{99EF4851-3FFF-824F-891B-8C4029B70BA3}"/>
          </ac:inkMkLst>
        </pc:inkChg>
        <pc:inkChg chg="add del">
          <ac:chgData name="Zhang Yifan" userId="c9b86b9a-8bad-4e1d-80e2-8f55c3c19e2c" providerId="ADAL" clId="{06AF0A91-A981-994C-8996-EF85B07E79C8}" dt="2021-10-11T19:42:35.504" v="184"/>
          <ac:inkMkLst>
            <pc:docMk/>
            <pc:sldMk cId="1964532897" sldId="336"/>
            <ac:inkMk id="7" creationId="{E6FD061A-86F9-6349-9FCF-18A042713D54}"/>
          </ac:inkMkLst>
        </pc:inkChg>
        <pc:inkChg chg="add topLvl">
          <ac:chgData name="Zhang Yifan" userId="c9b86b9a-8bad-4e1d-80e2-8f55c3c19e2c" providerId="ADAL" clId="{06AF0A91-A981-994C-8996-EF85B07E79C8}" dt="2021-10-11T19:42:33.729" v="183"/>
          <ac:inkMkLst>
            <pc:docMk/>
            <pc:sldMk cId="1964532897" sldId="336"/>
            <ac:inkMk id="21" creationId="{B553F7F3-027E-424A-8ADF-3863C327509B}"/>
          </ac:inkMkLst>
        </pc:inkChg>
        <pc:inkChg chg="add topLvl">
          <ac:chgData name="Zhang Yifan" userId="c9b86b9a-8bad-4e1d-80e2-8f55c3c19e2c" providerId="ADAL" clId="{06AF0A91-A981-994C-8996-EF85B07E79C8}" dt="2021-10-11T19:42:33.729" v="183"/>
          <ac:inkMkLst>
            <pc:docMk/>
            <pc:sldMk cId="1964532897" sldId="336"/>
            <ac:inkMk id="22" creationId="{5A82721B-9CE3-BA4A-B5D3-4054207141E8}"/>
          </ac:inkMkLst>
        </pc:inkChg>
        <pc:inkChg chg="add del topLvl">
          <ac:chgData name="Zhang Yifan" userId="c9b86b9a-8bad-4e1d-80e2-8f55c3c19e2c" providerId="ADAL" clId="{06AF0A91-A981-994C-8996-EF85B07E79C8}" dt="2021-10-11T19:42:30.552" v="179"/>
          <ac:inkMkLst>
            <pc:docMk/>
            <pc:sldMk cId="1964532897" sldId="336"/>
            <ac:inkMk id="24" creationId="{4B889036-D2B9-C94B-9BD6-34D109E2C52E}"/>
          </ac:inkMkLst>
        </pc:inkChg>
        <pc:inkChg chg="add topLvl">
          <ac:chgData name="Zhang Yifan" userId="c9b86b9a-8bad-4e1d-80e2-8f55c3c19e2c" providerId="ADAL" clId="{06AF0A91-A981-994C-8996-EF85B07E79C8}" dt="2021-10-11T19:42:33.729" v="183"/>
          <ac:inkMkLst>
            <pc:docMk/>
            <pc:sldMk cId="1964532897" sldId="336"/>
            <ac:inkMk id="26" creationId="{F013F227-8776-9F4E-A8E8-A77DF03D1F10}"/>
          </ac:inkMkLst>
        </pc:inkChg>
        <pc:inkChg chg="add">
          <ac:chgData name="Zhang Yifan" userId="c9b86b9a-8bad-4e1d-80e2-8f55c3c19e2c" providerId="ADAL" clId="{06AF0A91-A981-994C-8996-EF85B07E79C8}" dt="2021-10-11T19:42:33.166" v="182"/>
          <ac:inkMkLst>
            <pc:docMk/>
            <pc:sldMk cId="1964532897" sldId="336"/>
            <ac:inkMk id="28" creationId="{004DBB81-334A-9740-A3A9-98A5A3A4B52C}"/>
          </ac:inkMkLst>
        </pc:inkChg>
        <pc:inkChg chg="add">
          <ac:chgData name="Zhang Yifan" userId="c9b86b9a-8bad-4e1d-80e2-8f55c3c19e2c" providerId="ADAL" clId="{06AF0A91-A981-994C-8996-EF85B07E79C8}" dt="2021-10-11T19:42:38.620" v="185"/>
          <ac:inkMkLst>
            <pc:docMk/>
            <pc:sldMk cId="1964532897" sldId="336"/>
            <ac:inkMk id="30" creationId="{D31CB829-AE73-9049-B0F7-5407F50C8FA2}"/>
          </ac:inkMkLst>
        </pc:inkChg>
        <pc:inkChg chg="add">
          <ac:chgData name="Zhang Yifan" userId="c9b86b9a-8bad-4e1d-80e2-8f55c3c19e2c" providerId="ADAL" clId="{06AF0A91-A981-994C-8996-EF85B07E79C8}" dt="2021-10-11T19:42:44.062" v="188"/>
          <ac:inkMkLst>
            <pc:docMk/>
            <pc:sldMk cId="1964532897" sldId="336"/>
            <ac:inkMk id="31" creationId="{7931A66A-442D-0746-B0B1-BCE7E74F8741}"/>
          </ac:inkMkLst>
        </pc:inkChg>
      </pc:sldChg>
      <pc:sldChg chg="addSp delSp">
        <pc:chgData name="Zhang Yifan" userId="c9b86b9a-8bad-4e1d-80e2-8f55c3c19e2c" providerId="ADAL" clId="{06AF0A91-A981-994C-8996-EF85B07E79C8}" dt="2021-10-12T02:46:30.213" v="441" actId="7634"/>
        <pc:sldMkLst>
          <pc:docMk/>
          <pc:sldMk cId="2321872338" sldId="337"/>
        </pc:sldMkLst>
        <pc:grpChg chg="add del">
          <ac:chgData name="Zhang Yifan" userId="c9b86b9a-8bad-4e1d-80e2-8f55c3c19e2c" providerId="ADAL" clId="{06AF0A91-A981-994C-8996-EF85B07E79C8}" dt="2021-10-11T19:44:41.292" v="211"/>
          <ac:grpSpMkLst>
            <pc:docMk/>
            <pc:sldMk cId="2321872338" sldId="337"/>
            <ac:grpSpMk id="23" creationId="{A612E078-5805-3B47-BBC8-D60CEA3EF077}"/>
          </ac:grpSpMkLst>
        </pc:grpChg>
        <pc:grpChg chg="add del">
          <ac:chgData name="Zhang Yifan" userId="c9b86b9a-8bad-4e1d-80e2-8f55c3c19e2c" providerId="ADAL" clId="{06AF0A91-A981-994C-8996-EF85B07E79C8}" dt="2021-10-11T19:44:36.396" v="202"/>
          <ac:grpSpMkLst>
            <pc:docMk/>
            <pc:sldMk cId="2321872338" sldId="337"/>
            <ac:grpSpMk id="35" creationId="{1EE51B12-FAD2-8542-90DE-9FC9B7CC8617}"/>
          </ac:grpSpMkLst>
        </pc:grpChg>
        <pc:grpChg chg="add del">
          <ac:chgData name="Zhang Yifan" userId="c9b86b9a-8bad-4e1d-80e2-8f55c3c19e2c" providerId="ADAL" clId="{06AF0A91-A981-994C-8996-EF85B07E79C8}" dt="2021-10-11T19:44:41.292" v="211"/>
          <ac:grpSpMkLst>
            <pc:docMk/>
            <pc:sldMk cId="2321872338" sldId="337"/>
            <ac:grpSpMk id="37" creationId="{0ACB519B-0BB8-FC45-8310-DEBEE52ED8B5}"/>
          </ac:grpSpMkLst>
        </pc:grpChg>
        <pc:grpChg chg="add">
          <ac:chgData name="Zhang Yifan" userId="c9b86b9a-8bad-4e1d-80e2-8f55c3c19e2c" providerId="ADAL" clId="{06AF0A91-A981-994C-8996-EF85B07E79C8}" dt="2021-10-11T19:44:41.292" v="211"/>
          <ac:grpSpMkLst>
            <pc:docMk/>
            <pc:sldMk cId="2321872338" sldId="337"/>
            <ac:grpSpMk id="46" creationId="{7D6EBAE0-5864-0D4B-A7E2-9719B68563B8}"/>
          </ac:grpSpMkLst>
        </pc:grpChg>
        <pc:grpChg chg="add">
          <ac:chgData name="Zhang Yifan" userId="c9b86b9a-8bad-4e1d-80e2-8f55c3c19e2c" providerId="ADAL" clId="{06AF0A91-A981-994C-8996-EF85B07E79C8}" dt="2021-10-11T19:44:41.292" v="211"/>
          <ac:grpSpMkLst>
            <pc:docMk/>
            <pc:sldMk cId="2321872338" sldId="337"/>
            <ac:grpSpMk id="47" creationId="{786E50B9-4CEA-294E-BCA2-32643FAB4E12}"/>
          </ac:grpSpMkLst>
        </pc:grpChg>
        <pc:inkChg chg="add topLvl">
          <ac:chgData name="Zhang Yifan" userId="c9b86b9a-8bad-4e1d-80e2-8f55c3c19e2c" providerId="ADAL" clId="{06AF0A91-A981-994C-8996-EF85B07E79C8}" dt="2021-10-11T19:44:41.292" v="211"/>
          <ac:inkMkLst>
            <pc:docMk/>
            <pc:sldMk cId="2321872338" sldId="337"/>
            <ac:inkMk id="3" creationId="{711791F0-D7EF-6740-8EA2-D0A053CB7647}"/>
          </ac:inkMkLst>
        </pc:inkChg>
        <pc:inkChg chg="add topLvl">
          <ac:chgData name="Zhang Yifan" userId="c9b86b9a-8bad-4e1d-80e2-8f55c3c19e2c" providerId="ADAL" clId="{06AF0A91-A981-994C-8996-EF85B07E79C8}" dt="2021-10-11T19:44:41.292" v="211"/>
          <ac:inkMkLst>
            <pc:docMk/>
            <pc:sldMk cId="2321872338" sldId="337"/>
            <ac:inkMk id="4" creationId="{FF75E02A-8AAF-1E4F-89C5-F4E404BCEA07}"/>
          </ac:inkMkLst>
        </pc:inkChg>
        <pc:inkChg chg="add topLvl">
          <ac:chgData name="Zhang Yifan" userId="c9b86b9a-8bad-4e1d-80e2-8f55c3c19e2c" providerId="ADAL" clId="{06AF0A91-A981-994C-8996-EF85B07E79C8}" dt="2021-10-11T19:44:41.292" v="211"/>
          <ac:inkMkLst>
            <pc:docMk/>
            <pc:sldMk cId="2321872338" sldId="337"/>
            <ac:inkMk id="6" creationId="{D98A3816-851A-7C43-96F3-5E22B2406341}"/>
          </ac:inkMkLst>
        </pc:inkChg>
        <pc:inkChg chg="add topLvl">
          <ac:chgData name="Zhang Yifan" userId="c9b86b9a-8bad-4e1d-80e2-8f55c3c19e2c" providerId="ADAL" clId="{06AF0A91-A981-994C-8996-EF85B07E79C8}" dt="2021-10-11T19:44:41.292" v="211"/>
          <ac:inkMkLst>
            <pc:docMk/>
            <pc:sldMk cId="2321872338" sldId="337"/>
            <ac:inkMk id="7" creationId="{0E7B470D-3395-ED47-AAF6-187E10D39C53}"/>
          </ac:inkMkLst>
        </pc:inkChg>
        <pc:inkChg chg="add">
          <ac:chgData name="Zhang Yifan" userId="c9b86b9a-8bad-4e1d-80e2-8f55c3c19e2c" providerId="ADAL" clId="{06AF0A91-A981-994C-8996-EF85B07E79C8}" dt="2021-10-12T02:46:30.213" v="441" actId="7634"/>
          <ac:inkMkLst>
            <pc:docMk/>
            <pc:sldMk cId="2321872338" sldId="337"/>
            <ac:inkMk id="8" creationId="{8764347F-4A00-CC49-9A7A-A04D9169C1F9}"/>
          </ac:inkMkLst>
        </pc:inkChg>
        <pc:inkChg chg="add del">
          <ac:chgData name="Zhang Yifan" userId="c9b86b9a-8bad-4e1d-80e2-8f55c3c19e2c" providerId="ADAL" clId="{06AF0A91-A981-994C-8996-EF85B07E79C8}" dt="2021-10-11T19:44:31.077" v="195"/>
          <ac:inkMkLst>
            <pc:docMk/>
            <pc:sldMk cId="2321872338" sldId="337"/>
            <ac:inkMk id="25" creationId="{31C3BE1C-DE9E-FF4D-9F31-3CABBEBD6E26}"/>
          </ac:inkMkLst>
        </pc:inkChg>
        <pc:inkChg chg="add topLvl">
          <ac:chgData name="Zhang Yifan" userId="c9b86b9a-8bad-4e1d-80e2-8f55c3c19e2c" providerId="ADAL" clId="{06AF0A91-A981-994C-8996-EF85B07E79C8}" dt="2021-10-11T19:44:41.292" v="211"/>
          <ac:inkMkLst>
            <pc:docMk/>
            <pc:sldMk cId="2321872338" sldId="337"/>
            <ac:inkMk id="27" creationId="{AB7D0976-8339-6C47-9FD3-2645D6328F25}"/>
          </ac:inkMkLst>
        </pc:inkChg>
        <pc:inkChg chg="add topLvl">
          <ac:chgData name="Zhang Yifan" userId="c9b86b9a-8bad-4e1d-80e2-8f55c3c19e2c" providerId="ADAL" clId="{06AF0A91-A981-994C-8996-EF85B07E79C8}" dt="2021-10-11T19:44:41.292" v="211"/>
          <ac:inkMkLst>
            <pc:docMk/>
            <pc:sldMk cId="2321872338" sldId="337"/>
            <ac:inkMk id="32" creationId="{248B47F4-4AA8-9144-9B98-429FE87529BA}"/>
          </ac:inkMkLst>
        </pc:inkChg>
        <pc:inkChg chg="add topLvl">
          <ac:chgData name="Zhang Yifan" userId="c9b86b9a-8bad-4e1d-80e2-8f55c3c19e2c" providerId="ADAL" clId="{06AF0A91-A981-994C-8996-EF85B07E79C8}" dt="2021-10-11T19:44:41.292" v="211"/>
          <ac:inkMkLst>
            <pc:docMk/>
            <pc:sldMk cId="2321872338" sldId="337"/>
            <ac:inkMk id="33" creationId="{1B145538-3CEB-5B4D-8604-9D13337EACE5}"/>
          </ac:inkMkLst>
        </pc:inkChg>
        <pc:inkChg chg="add topLvl">
          <ac:chgData name="Zhang Yifan" userId="c9b86b9a-8bad-4e1d-80e2-8f55c3c19e2c" providerId="ADAL" clId="{06AF0A91-A981-994C-8996-EF85B07E79C8}" dt="2021-10-11T19:44:41.292" v="211"/>
          <ac:inkMkLst>
            <pc:docMk/>
            <pc:sldMk cId="2321872338" sldId="337"/>
            <ac:inkMk id="34" creationId="{8D1FD785-313E-2048-A47E-8E04575DB3A0}"/>
          </ac:inkMkLst>
        </pc:inkChg>
        <pc:inkChg chg="add topLvl">
          <ac:chgData name="Zhang Yifan" userId="c9b86b9a-8bad-4e1d-80e2-8f55c3c19e2c" providerId="ADAL" clId="{06AF0A91-A981-994C-8996-EF85B07E79C8}" dt="2021-10-11T19:44:41.292" v="211"/>
          <ac:inkMkLst>
            <pc:docMk/>
            <pc:sldMk cId="2321872338" sldId="337"/>
            <ac:inkMk id="36" creationId="{2A7BB832-EAC4-844A-B665-306B58F97390}"/>
          </ac:inkMkLst>
        </pc:inkChg>
        <pc:inkChg chg="add">
          <ac:chgData name="Zhang Yifan" userId="c9b86b9a-8bad-4e1d-80e2-8f55c3c19e2c" providerId="ADAL" clId="{06AF0A91-A981-994C-8996-EF85B07E79C8}" dt="2021-10-11T19:44:38.011" v="203"/>
          <ac:inkMkLst>
            <pc:docMk/>
            <pc:sldMk cId="2321872338" sldId="337"/>
            <ac:inkMk id="38" creationId="{05C8CA44-4FD5-EB42-A499-2ADB4F35B724}"/>
          </ac:inkMkLst>
        </pc:inkChg>
        <pc:inkChg chg="add">
          <ac:chgData name="Zhang Yifan" userId="c9b86b9a-8bad-4e1d-80e2-8f55c3c19e2c" providerId="ADAL" clId="{06AF0A91-A981-994C-8996-EF85B07E79C8}" dt="2021-10-11T19:44:38.288" v="204"/>
          <ac:inkMkLst>
            <pc:docMk/>
            <pc:sldMk cId="2321872338" sldId="337"/>
            <ac:inkMk id="39" creationId="{C8137E11-9ADD-4945-8EC7-FD54E3627016}"/>
          </ac:inkMkLst>
        </pc:inkChg>
        <pc:inkChg chg="add">
          <ac:chgData name="Zhang Yifan" userId="c9b86b9a-8bad-4e1d-80e2-8f55c3c19e2c" providerId="ADAL" clId="{06AF0A91-A981-994C-8996-EF85B07E79C8}" dt="2021-10-11T19:44:38.573" v="205"/>
          <ac:inkMkLst>
            <pc:docMk/>
            <pc:sldMk cId="2321872338" sldId="337"/>
            <ac:inkMk id="40" creationId="{102A98DF-CD6A-704A-88E0-C49869172751}"/>
          </ac:inkMkLst>
        </pc:inkChg>
        <pc:inkChg chg="add">
          <ac:chgData name="Zhang Yifan" userId="c9b86b9a-8bad-4e1d-80e2-8f55c3c19e2c" providerId="ADAL" clId="{06AF0A91-A981-994C-8996-EF85B07E79C8}" dt="2021-10-11T19:44:38.873" v="206"/>
          <ac:inkMkLst>
            <pc:docMk/>
            <pc:sldMk cId="2321872338" sldId="337"/>
            <ac:inkMk id="41" creationId="{D39C9A48-A2CA-7C44-BB95-EF9900D3DEF8}"/>
          </ac:inkMkLst>
        </pc:inkChg>
        <pc:inkChg chg="add">
          <ac:chgData name="Zhang Yifan" userId="c9b86b9a-8bad-4e1d-80e2-8f55c3c19e2c" providerId="ADAL" clId="{06AF0A91-A981-994C-8996-EF85B07E79C8}" dt="2021-10-11T19:44:39.721" v="207"/>
          <ac:inkMkLst>
            <pc:docMk/>
            <pc:sldMk cId="2321872338" sldId="337"/>
            <ac:inkMk id="42" creationId="{7D126B2D-1B0A-804A-A66E-41624D67FBD4}"/>
          </ac:inkMkLst>
        </pc:inkChg>
        <pc:inkChg chg="add">
          <ac:chgData name="Zhang Yifan" userId="c9b86b9a-8bad-4e1d-80e2-8f55c3c19e2c" providerId="ADAL" clId="{06AF0A91-A981-994C-8996-EF85B07E79C8}" dt="2021-10-11T19:44:40.004" v="208"/>
          <ac:inkMkLst>
            <pc:docMk/>
            <pc:sldMk cId="2321872338" sldId="337"/>
            <ac:inkMk id="43" creationId="{7BD58842-C0E1-1C40-8727-5720F4F3C8C1}"/>
          </ac:inkMkLst>
        </pc:inkChg>
        <pc:inkChg chg="add">
          <ac:chgData name="Zhang Yifan" userId="c9b86b9a-8bad-4e1d-80e2-8f55c3c19e2c" providerId="ADAL" clId="{06AF0A91-A981-994C-8996-EF85B07E79C8}" dt="2021-10-11T19:44:40.301" v="209"/>
          <ac:inkMkLst>
            <pc:docMk/>
            <pc:sldMk cId="2321872338" sldId="337"/>
            <ac:inkMk id="44" creationId="{5D5B1789-9B21-644D-A9D3-3D77EFEA8D12}"/>
          </ac:inkMkLst>
        </pc:inkChg>
        <pc:inkChg chg="add">
          <ac:chgData name="Zhang Yifan" userId="c9b86b9a-8bad-4e1d-80e2-8f55c3c19e2c" providerId="ADAL" clId="{06AF0A91-A981-994C-8996-EF85B07E79C8}" dt="2021-10-11T19:44:40.601" v="210"/>
          <ac:inkMkLst>
            <pc:docMk/>
            <pc:sldMk cId="2321872338" sldId="337"/>
            <ac:inkMk id="45" creationId="{D568E17D-29D9-BC4C-AB28-D668A8D7D101}"/>
          </ac:inkMkLst>
        </pc:inkChg>
      </pc:sldChg>
      <pc:sldChg chg="addSp delSp">
        <pc:chgData name="Zhang Yifan" userId="c9b86b9a-8bad-4e1d-80e2-8f55c3c19e2c" providerId="ADAL" clId="{06AF0A91-A981-994C-8996-EF85B07E79C8}" dt="2021-10-12T02:46:30.213" v="441" actId="7634"/>
        <pc:sldMkLst>
          <pc:docMk/>
          <pc:sldMk cId="1427304495" sldId="338"/>
        </pc:sldMkLst>
        <pc:grpChg chg="add del">
          <ac:chgData name="Zhang Yifan" userId="c9b86b9a-8bad-4e1d-80e2-8f55c3c19e2c" providerId="ADAL" clId="{06AF0A91-A981-994C-8996-EF85B07E79C8}" dt="2021-10-11T19:45:43.272" v="220"/>
          <ac:grpSpMkLst>
            <pc:docMk/>
            <pc:sldMk cId="1427304495" sldId="338"/>
            <ac:grpSpMk id="48" creationId="{20669DBE-8E7A-1349-9703-377648EF1FA2}"/>
          </ac:grpSpMkLst>
        </pc:grpChg>
        <pc:grpChg chg="add">
          <ac:chgData name="Zhang Yifan" userId="c9b86b9a-8bad-4e1d-80e2-8f55c3c19e2c" providerId="ADAL" clId="{06AF0A91-A981-994C-8996-EF85B07E79C8}" dt="2021-10-11T19:45:43.272" v="220"/>
          <ac:grpSpMkLst>
            <pc:docMk/>
            <pc:sldMk cId="1427304495" sldId="338"/>
            <ac:grpSpMk id="51" creationId="{A389B4CA-CDD0-9743-B740-D2782A33701F}"/>
          </ac:grpSpMkLst>
        </pc:grpChg>
        <pc:inkChg chg="add topLvl">
          <ac:chgData name="Zhang Yifan" userId="c9b86b9a-8bad-4e1d-80e2-8f55c3c19e2c" providerId="ADAL" clId="{06AF0A91-A981-994C-8996-EF85B07E79C8}" dt="2021-10-11T19:45:43.272" v="220"/>
          <ac:inkMkLst>
            <pc:docMk/>
            <pc:sldMk cId="1427304495" sldId="338"/>
            <ac:inkMk id="8" creationId="{4ADB7036-64C6-0247-80BE-7F2D98920A7A}"/>
          </ac:inkMkLst>
        </pc:inkChg>
        <pc:inkChg chg="add topLvl">
          <ac:chgData name="Zhang Yifan" userId="c9b86b9a-8bad-4e1d-80e2-8f55c3c19e2c" providerId="ADAL" clId="{06AF0A91-A981-994C-8996-EF85B07E79C8}" dt="2021-10-11T19:45:43.272" v="220"/>
          <ac:inkMkLst>
            <pc:docMk/>
            <pc:sldMk cId="1427304495" sldId="338"/>
            <ac:inkMk id="23" creationId="{211807E6-E63C-934A-8D11-93C0444C02ED}"/>
          </ac:inkMkLst>
        </pc:inkChg>
        <pc:inkChg chg="add topLvl">
          <ac:chgData name="Zhang Yifan" userId="c9b86b9a-8bad-4e1d-80e2-8f55c3c19e2c" providerId="ADAL" clId="{06AF0A91-A981-994C-8996-EF85B07E79C8}" dt="2021-10-11T19:45:43.272" v="220"/>
          <ac:inkMkLst>
            <pc:docMk/>
            <pc:sldMk cId="1427304495" sldId="338"/>
            <ac:inkMk id="25" creationId="{D7146753-6C06-8F40-ADC5-FA3FD6B82552}"/>
          </ac:inkMkLst>
        </pc:inkChg>
        <pc:inkChg chg="add topLvl">
          <ac:chgData name="Zhang Yifan" userId="c9b86b9a-8bad-4e1d-80e2-8f55c3c19e2c" providerId="ADAL" clId="{06AF0A91-A981-994C-8996-EF85B07E79C8}" dt="2021-10-11T19:45:43.272" v="220"/>
          <ac:inkMkLst>
            <pc:docMk/>
            <pc:sldMk cId="1427304495" sldId="338"/>
            <ac:inkMk id="35" creationId="{80911B3A-146E-B942-845D-8EEDC85A0C6E}"/>
          </ac:inkMkLst>
        </pc:inkChg>
        <pc:inkChg chg="add topLvl">
          <ac:chgData name="Zhang Yifan" userId="c9b86b9a-8bad-4e1d-80e2-8f55c3c19e2c" providerId="ADAL" clId="{06AF0A91-A981-994C-8996-EF85B07E79C8}" dt="2021-10-11T19:45:43.272" v="220"/>
          <ac:inkMkLst>
            <pc:docMk/>
            <pc:sldMk cId="1427304495" sldId="338"/>
            <ac:inkMk id="37" creationId="{AF1CB40C-4C7F-1C4B-9C28-06400AEBDF6C}"/>
          </ac:inkMkLst>
        </pc:inkChg>
        <pc:inkChg chg="add">
          <ac:chgData name="Zhang Yifan" userId="c9b86b9a-8bad-4e1d-80e2-8f55c3c19e2c" providerId="ADAL" clId="{06AF0A91-A981-994C-8996-EF85B07E79C8}" dt="2021-10-12T02:46:30.213" v="441" actId="7634"/>
          <ac:inkMkLst>
            <pc:docMk/>
            <pc:sldMk cId="1427304495" sldId="338"/>
            <ac:inkMk id="48" creationId="{6F1E7931-E499-F448-87BE-2C563CA78035}"/>
          </ac:inkMkLst>
        </pc:inkChg>
        <pc:inkChg chg="add">
          <ac:chgData name="Zhang Yifan" userId="c9b86b9a-8bad-4e1d-80e2-8f55c3c19e2c" providerId="ADAL" clId="{06AF0A91-A981-994C-8996-EF85B07E79C8}" dt="2021-10-11T19:45:41.671" v="218"/>
          <ac:inkMkLst>
            <pc:docMk/>
            <pc:sldMk cId="1427304495" sldId="338"/>
            <ac:inkMk id="49" creationId="{F16331CB-E268-6842-A069-16F78967C667}"/>
          </ac:inkMkLst>
        </pc:inkChg>
        <pc:inkChg chg="add">
          <ac:chgData name="Zhang Yifan" userId="c9b86b9a-8bad-4e1d-80e2-8f55c3c19e2c" providerId="ADAL" clId="{06AF0A91-A981-994C-8996-EF85B07E79C8}" dt="2021-10-11T19:45:42.432" v="219"/>
          <ac:inkMkLst>
            <pc:docMk/>
            <pc:sldMk cId="1427304495" sldId="338"/>
            <ac:inkMk id="50" creationId="{033A9AC3-34A4-4144-BD83-EDDF797DE570}"/>
          </ac:inkMkLst>
        </pc:inkChg>
      </pc:sldChg>
      <pc:sldChg chg="del">
        <pc:chgData name="Zhang Yifan" userId="c9b86b9a-8bad-4e1d-80e2-8f55c3c19e2c" providerId="ADAL" clId="{06AF0A91-A981-994C-8996-EF85B07E79C8}" dt="2021-10-11T20:05:25.441" v="221" actId="2696"/>
        <pc:sldMkLst>
          <pc:docMk/>
          <pc:sldMk cId="1668718290" sldId="339"/>
        </pc:sldMkLst>
      </pc:sldChg>
      <pc:sldChg chg="addSp delSp">
        <pc:chgData name="Zhang Yifan" userId="c9b86b9a-8bad-4e1d-80e2-8f55c3c19e2c" providerId="ADAL" clId="{06AF0A91-A981-994C-8996-EF85B07E79C8}" dt="2021-10-12T02:46:30.213" v="441" actId="7634"/>
        <pc:sldMkLst>
          <pc:docMk/>
          <pc:sldMk cId="3269524636" sldId="339"/>
        </pc:sldMkLst>
        <pc:grpChg chg="add del">
          <ac:chgData name="Zhang Yifan" userId="c9b86b9a-8bad-4e1d-80e2-8f55c3c19e2c" providerId="ADAL" clId="{06AF0A91-A981-994C-8996-EF85B07E79C8}" dt="2021-10-12T00:08:27.388" v="228"/>
          <ac:grpSpMkLst>
            <pc:docMk/>
            <pc:sldMk cId="3269524636" sldId="339"/>
            <ac:grpSpMk id="5" creationId="{CBB7AC25-82F4-4245-9B02-E08EA4E7ECA8}"/>
          </ac:grpSpMkLst>
        </pc:grpChg>
        <pc:grpChg chg="add">
          <ac:chgData name="Zhang Yifan" userId="c9b86b9a-8bad-4e1d-80e2-8f55c3c19e2c" providerId="ADAL" clId="{06AF0A91-A981-994C-8996-EF85B07E79C8}" dt="2021-10-12T00:08:27.388" v="228"/>
          <ac:grpSpMkLst>
            <pc:docMk/>
            <pc:sldMk cId="3269524636" sldId="339"/>
            <ac:grpSpMk id="16" creationId="{C98F6026-7F2A-3642-892B-6D0C205F0949}"/>
          </ac:grpSpMkLst>
        </pc:grpChg>
        <pc:grpChg chg="add">
          <ac:chgData name="Zhang Yifan" userId="c9b86b9a-8bad-4e1d-80e2-8f55c3c19e2c" providerId="ADAL" clId="{06AF0A91-A981-994C-8996-EF85B07E79C8}" dt="2021-10-12T00:08:33.334" v="231"/>
          <ac:grpSpMkLst>
            <pc:docMk/>
            <pc:sldMk cId="3269524636" sldId="339"/>
            <ac:grpSpMk id="19" creationId="{1E2CB871-DA5B-EC48-99F5-682C9D76DDF0}"/>
          </ac:grpSpMkLst>
        </pc:grpChg>
        <pc:grpChg chg="add">
          <ac:chgData name="Zhang Yifan" userId="c9b86b9a-8bad-4e1d-80e2-8f55c3c19e2c" providerId="ADAL" clId="{06AF0A91-A981-994C-8996-EF85B07E79C8}" dt="2021-10-12T00:08:38.008" v="235"/>
          <ac:grpSpMkLst>
            <pc:docMk/>
            <pc:sldMk cId="3269524636" sldId="339"/>
            <ac:grpSpMk id="23" creationId="{AA43005B-65E0-6643-A596-C660120BDF5F}"/>
          </ac:grpSpMkLst>
        </pc:grpChg>
        <pc:inkChg chg="add topLvl">
          <ac:chgData name="Zhang Yifan" userId="c9b86b9a-8bad-4e1d-80e2-8f55c3c19e2c" providerId="ADAL" clId="{06AF0A91-A981-994C-8996-EF85B07E79C8}" dt="2021-10-12T00:08:27.388" v="228"/>
          <ac:inkMkLst>
            <pc:docMk/>
            <pc:sldMk cId="3269524636" sldId="339"/>
            <ac:inkMk id="3" creationId="{8F2166C3-7D69-8344-BECC-64765D0B808B}"/>
          </ac:inkMkLst>
        </pc:inkChg>
        <pc:inkChg chg="add topLvl">
          <ac:chgData name="Zhang Yifan" userId="c9b86b9a-8bad-4e1d-80e2-8f55c3c19e2c" providerId="ADAL" clId="{06AF0A91-A981-994C-8996-EF85B07E79C8}" dt="2021-10-12T00:08:27.388" v="228"/>
          <ac:inkMkLst>
            <pc:docMk/>
            <pc:sldMk cId="3269524636" sldId="339"/>
            <ac:inkMk id="4" creationId="{90940D48-7016-D541-8E9A-A12CB1BB71DA}"/>
          </ac:inkMkLst>
        </pc:inkChg>
        <pc:inkChg chg="add">
          <ac:chgData name="Zhang Yifan" userId="c9b86b9a-8bad-4e1d-80e2-8f55c3c19e2c" providerId="ADAL" clId="{06AF0A91-A981-994C-8996-EF85B07E79C8}" dt="2021-10-12T02:46:30.213" v="441" actId="7634"/>
          <ac:inkMkLst>
            <pc:docMk/>
            <pc:sldMk cId="3269524636" sldId="339"/>
            <ac:inkMk id="5" creationId="{8328ED5A-3957-3C40-8D75-CF2EA42ED3AA}"/>
          </ac:inkMkLst>
        </pc:inkChg>
        <pc:inkChg chg="add">
          <ac:chgData name="Zhang Yifan" userId="c9b86b9a-8bad-4e1d-80e2-8f55c3c19e2c" providerId="ADAL" clId="{06AF0A91-A981-994C-8996-EF85B07E79C8}" dt="2021-10-12T00:08:24.821" v="225"/>
          <ac:inkMkLst>
            <pc:docMk/>
            <pc:sldMk cId="3269524636" sldId="339"/>
            <ac:inkMk id="12" creationId="{38E7DEED-0C00-1340-8726-D6C2333FD541}"/>
          </ac:inkMkLst>
        </pc:inkChg>
        <pc:inkChg chg="add">
          <ac:chgData name="Zhang Yifan" userId="c9b86b9a-8bad-4e1d-80e2-8f55c3c19e2c" providerId="ADAL" clId="{06AF0A91-A981-994C-8996-EF85B07E79C8}" dt="2021-10-12T00:08:26.257" v="226"/>
          <ac:inkMkLst>
            <pc:docMk/>
            <pc:sldMk cId="3269524636" sldId="339"/>
            <ac:inkMk id="13" creationId="{310AF3F0-0A04-5848-A3D8-E2BFB047A46F}"/>
          </ac:inkMkLst>
        </pc:inkChg>
        <pc:inkChg chg="add">
          <ac:chgData name="Zhang Yifan" userId="c9b86b9a-8bad-4e1d-80e2-8f55c3c19e2c" providerId="ADAL" clId="{06AF0A91-A981-994C-8996-EF85B07E79C8}" dt="2021-10-12T00:08:26.435" v="227"/>
          <ac:inkMkLst>
            <pc:docMk/>
            <pc:sldMk cId="3269524636" sldId="339"/>
            <ac:inkMk id="14" creationId="{6B3A596C-F21E-EB4A-91E8-F3C0BDC4FE82}"/>
          </ac:inkMkLst>
        </pc:inkChg>
        <pc:inkChg chg="add">
          <ac:chgData name="Zhang Yifan" userId="c9b86b9a-8bad-4e1d-80e2-8f55c3c19e2c" providerId="ADAL" clId="{06AF0A91-A981-994C-8996-EF85B07E79C8}" dt="2021-10-12T00:08:32.212" v="229"/>
          <ac:inkMkLst>
            <pc:docMk/>
            <pc:sldMk cId="3269524636" sldId="339"/>
            <ac:inkMk id="17" creationId="{0B7A3503-52CB-B94D-9F65-287F1FF8E4BC}"/>
          </ac:inkMkLst>
        </pc:inkChg>
        <pc:inkChg chg="add">
          <ac:chgData name="Zhang Yifan" userId="c9b86b9a-8bad-4e1d-80e2-8f55c3c19e2c" providerId="ADAL" clId="{06AF0A91-A981-994C-8996-EF85B07E79C8}" dt="2021-10-12T00:08:32.752" v="230"/>
          <ac:inkMkLst>
            <pc:docMk/>
            <pc:sldMk cId="3269524636" sldId="339"/>
            <ac:inkMk id="18" creationId="{3FE95B0A-C2B3-B54B-BB0E-F225DE351F02}"/>
          </ac:inkMkLst>
        </pc:inkChg>
        <pc:inkChg chg="add">
          <ac:chgData name="Zhang Yifan" userId="c9b86b9a-8bad-4e1d-80e2-8f55c3c19e2c" providerId="ADAL" clId="{06AF0A91-A981-994C-8996-EF85B07E79C8}" dt="2021-10-12T00:08:36.445" v="232"/>
          <ac:inkMkLst>
            <pc:docMk/>
            <pc:sldMk cId="3269524636" sldId="339"/>
            <ac:inkMk id="20" creationId="{1F134273-EC29-6542-8F47-2D1C36D194CF}"/>
          </ac:inkMkLst>
        </pc:inkChg>
        <pc:inkChg chg="add">
          <ac:chgData name="Zhang Yifan" userId="c9b86b9a-8bad-4e1d-80e2-8f55c3c19e2c" providerId="ADAL" clId="{06AF0A91-A981-994C-8996-EF85B07E79C8}" dt="2021-10-12T00:08:37.121" v="233"/>
          <ac:inkMkLst>
            <pc:docMk/>
            <pc:sldMk cId="3269524636" sldId="339"/>
            <ac:inkMk id="21" creationId="{51EB2FA2-F553-C64F-BF89-56E97A1FBC70}"/>
          </ac:inkMkLst>
        </pc:inkChg>
        <pc:inkChg chg="add">
          <ac:chgData name="Zhang Yifan" userId="c9b86b9a-8bad-4e1d-80e2-8f55c3c19e2c" providerId="ADAL" clId="{06AF0A91-A981-994C-8996-EF85B07E79C8}" dt="2021-10-12T00:08:37.314" v="234"/>
          <ac:inkMkLst>
            <pc:docMk/>
            <pc:sldMk cId="3269524636" sldId="339"/>
            <ac:inkMk id="22" creationId="{4051C873-3611-4540-9968-2AD90FA4E430}"/>
          </ac:inkMkLst>
        </pc:inkChg>
      </pc:sldChg>
      <pc:sldChg chg="addSp delSp">
        <pc:chgData name="Zhang Yifan" userId="c9b86b9a-8bad-4e1d-80e2-8f55c3c19e2c" providerId="ADAL" clId="{06AF0A91-A981-994C-8996-EF85B07E79C8}" dt="2021-10-12T02:46:30.213" v="441" actId="7634"/>
        <pc:sldMkLst>
          <pc:docMk/>
          <pc:sldMk cId="4222268622" sldId="340"/>
        </pc:sldMkLst>
        <pc:grpChg chg="add del">
          <ac:chgData name="Zhang Yifan" userId="c9b86b9a-8bad-4e1d-80e2-8f55c3c19e2c" providerId="ADAL" clId="{06AF0A91-A981-994C-8996-EF85B07E79C8}" dt="2021-10-12T00:09:44.216" v="241"/>
          <ac:grpSpMkLst>
            <pc:docMk/>
            <pc:sldMk cId="4222268622" sldId="340"/>
            <ac:grpSpMk id="26" creationId="{5D65B0AF-047E-ED40-B7E9-D37E188C5FF1}"/>
          </ac:grpSpMkLst>
        </pc:grpChg>
        <pc:grpChg chg="add">
          <ac:chgData name="Zhang Yifan" userId="c9b86b9a-8bad-4e1d-80e2-8f55c3c19e2c" providerId="ADAL" clId="{06AF0A91-A981-994C-8996-EF85B07E79C8}" dt="2021-10-12T00:09:44.216" v="241"/>
          <ac:grpSpMkLst>
            <pc:docMk/>
            <pc:sldMk cId="4222268622" sldId="340"/>
            <ac:grpSpMk id="28" creationId="{EC2E0460-C00C-8245-AAC9-0E780B1DB38F}"/>
          </ac:grpSpMkLst>
        </pc:grpChg>
        <pc:grpChg chg="add">
          <ac:chgData name="Zhang Yifan" userId="c9b86b9a-8bad-4e1d-80e2-8f55c3c19e2c" providerId="ADAL" clId="{06AF0A91-A981-994C-8996-EF85B07E79C8}" dt="2021-10-12T00:09:52.825" v="246"/>
          <ac:grpSpMkLst>
            <pc:docMk/>
            <pc:sldMk cId="4222268622" sldId="340"/>
            <ac:grpSpMk id="33" creationId="{13F88A91-70F6-4843-B17D-D87CAC46EDE0}"/>
          </ac:grpSpMkLst>
        </pc:grpChg>
        <pc:grpChg chg="add">
          <ac:chgData name="Zhang Yifan" userId="c9b86b9a-8bad-4e1d-80e2-8f55c3c19e2c" providerId="ADAL" clId="{06AF0A91-A981-994C-8996-EF85B07E79C8}" dt="2021-10-12T00:10:02.892" v="251"/>
          <ac:grpSpMkLst>
            <pc:docMk/>
            <pc:sldMk cId="4222268622" sldId="340"/>
            <ac:grpSpMk id="38" creationId="{69BDCB3E-90A5-9E42-BA98-8CF87AF83A8B}"/>
          </ac:grpSpMkLst>
        </pc:grpChg>
        <pc:grpChg chg="add">
          <ac:chgData name="Zhang Yifan" userId="c9b86b9a-8bad-4e1d-80e2-8f55c3c19e2c" providerId="ADAL" clId="{06AF0A91-A981-994C-8996-EF85B07E79C8}" dt="2021-10-12T00:10:06.266" v="257"/>
          <ac:grpSpMkLst>
            <pc:docMk/>
            <pc:sldMk cId="4222268622" sldId="340"/>
            <ac:grpSpMk id="44" creationId="{EAE2ED7D-8B31-AC4D-9A7A-CCA4F4D61144}"/>
          </ac:grpSpMkLst>
        </pc:grpChg>
        <pc:inkChg chg="add topLvl">
          <ac:chgData name="Zhang Yifan" userId="c9b86b9a-8bad-4e1d-80e2-8f55c3c19e2c" providerId="ADAL" clId="{06AF0A91-A981-994C-8996-EF85B07E79C8}" dt="2021-10-12T00:09:44.216" v="241"/>
          <ac:inkMkLst>
            <pc:docMk/>
            <pc:sldMk cId="4222268622" sldId="340"/>
            <ac:inkMk id="5" creationId="{42378287-5920-7949-9B69-F64D40D95EF4}"/>
          </ac:inkMkLst>
        </pc:inkChg>
        <pc:inkChg chg="add topLvl">
          <ac:chgData name="Zhang Yifan" userId="c9b86b9a-8bad-4e1d-80e2-8f55c3c19e2c" providerId="ADAL" clId="{06AF0A91-A981-994C-8996-EF85B07E79C8}" dt="2021-10-12T00:09:44.216" v="241"/>
          <ac:inkMkLst>
            <pc:docMk/>
            <pc:sldMk cId="4222268622" sldId="340"/>
            <ac:inkMk id="24" creationId="{09E0CC5E-F537-C14D-BBD2-6AAE5C623790}"/>
          </ac:inkMkLst>
        </pc:inkChg>
        <pc:inkChg chg="add">
          <ac:chgData name="Zhang Yifan" userId="c9b86b9a-8bad-4e1d-80e2-8f55c3c19e2c" providerId="ADAL" clId="{06AF0A91-A981-994C-8996-EF85B07E79C8}" dt="2021-10-12T00:09:42.556" v="238"/>
          <ac:inkMkLst>
            <pc:docMk/>
            <pc:sldMk cId="4222268622" sldId="340"/>
            <ac:inkMk id="25" creationId="{A09126D1-4760-034D-9BFE-A4A4986B1837}"/>
          </ac:inkMkLst>
        </pc:inkChg>
        <pc:inkChg chg="add">
          <ac:chgData name="Zhang Yifan" userId="c9b86b9a-8bad-4e1d-80e2-8f55c3c19e2c" providerId="ADAL" clId="{06AF0A91-A981-994C-8996-EF85B07E79C8}" dt="2021-10-12T02:46:30.213" v="441" actId="7634"/>
          <ac:inkMkLst>
            <pc:docMk/>
            <pc:sldMk cId="4222268622" sldId="340"/>
            <ac:inkMk id="26" creationId="{C3F7FAC9-6E74-3D41-8FDA-D7D742F19A88}"/>
          </ac:inkMkLst>
        </pc:inkChg>
        <pc:inkChg chg="add">
          <ac:chgData name="Zhang Yifan" userId="c9b86b9a-8bad-4e1d-80e2-8f55c3c19e2c" providerId="ADAL" clId="{06AF0A91-A981-994C-8996-EF85B07E79C8}" dt="2021-10-12T00:09:43.629" v="240"/>
          <ac:inkMkLst>
            <pc:docMk/>
            <pc:sldMk cId="4222268622" sldId="340"/>
            <ac:inkMk id="27" creationId="{8E796A65-FFE8-D445-BC1B-46F87313249A}"/>
          </ac:inkMkLst>
        </pc:inkChg>
        <pc:inkChg chg="add">
          <ac:chgData name="Zhang Yifan" userId="c9b86b9a-8bad-4e1d-80e2-8f55c3c19e2c" providerId="ADAL" clId="{06AF0A91-A981-994C-8996-EF85B07E79C8}" dt="2021-10-12T00:09:49.981" v="242"/>
          <ac:inkMkLst>
            <pc:docMk/>
            <pc:sldMk cId="4222268622" sldId="340"/>
            <ac:inkMk id="29" creationId="{0C814864-FF80-164B-A6AF-F66FFD3D8B80}"/>
          </ac:inkMkLst>
        </pc:inkChg>
        <pc:inkChg chg="add">
          <ac:chgData name="Zhang Yifan" userId="c9b86b9a-8bad-4e1d-80e2-8f55c3c19e2c" providerId="ADAL" clId="{06AF0A91-A981-994C-8996-EF85B07E79C8}" dt="2021-10-12T00:09:50.550" v="243"/>
          <ac:inkMkLst>
            <pc:docMk/>
            <pc:sldMk cId="4222268622" sldId="340"/>
            <ac:inkMk id="30" creationId="{8FCF2031-E258-E24C-A3CA-6463BFE8A238}"/>
          </ac:inkMkLst>
        </pc:inkChg>
        <pc:inkChg chg="add">
          <ac:chgData name="Zhang Yifan" userId="c9b86b9a-8bad-4e1d-80e2-8f55c3c19e2c" providerId="ADAL" clId="{06AF0A91-A981-994C-8996-EF85B07E79C8}" dt="2021-10-12T00:09:51.247" v="244"/>
          <ac:inkMkLst>
            <pc:docMk/>
            <pc:sldMk cId="4222268622" sldId="340"/>
            <ac:inkMk id="31" creationId="{73225505-FE25-DF4D-8B2E-E1A8C7F87123}"/>
          </ac:inkMkLst>
        </pc:inkChg>
        <pc:inkChg chg="add">
          <ac:chgData name="Zhang Yifan" userId="c9b86b9a-8bad-4e1d-80e2-8f55c3c19e2c" providerId="ADAL" clId="{06AF0A91-A981-994C-8996-EF85B07E79C8}" dt="2021-10-12T00:09:51.920" v="245"/>
          <ac:inkMkLst>
            <pc:docMk/>
            <pc:sldMk cId="4222268622" sldId="340"/>
            <ac:inkMk id="32" creationId="{8232FCB9-8F98-8546-B94A-51BD8ED31173}"/>
          </ac:inkMkLst>
        </pc:inkChg>
        <pc:inkChg chg="add">
          <ac:chgData name="Zhang Yifan" userId="c9b86b9a-8bad-4e1d-80e2-8f55c3c19e2c" providerId="ADAL" clId="{06AF0A91-A981-994C-8996-EF85B07E79C8}" dt="2021-10-12T00:10:00.189" v="247"/>
          <ac:inkMkLst>
            <pc:docMk/>
            <pc:sldMk cId="4222268622" sldId="340"/>
            <ac:inkMk id="34" creationId="{704EA943-6095-004B-A58F-AC0257EC8A3A}"/>
          </ac:inkMkLst>
        </pc:inkChg>
        <pc:inkChg chg="add">
          <ac:chgData name="Zhang Yifan" userId="c9b86b9a-8bad-4e1d-80e2-8f55c3c19e2c" providerId="ADAL" clId="{06AF0A91-A981-994C-8996-EF85B07E79C8}" dt="2021-10-12T00:10:00.872" v="248"/>
          <ac:inkMkLst>
            <pc:docMk/>
            <pc:sldMk cId="4222268622" sldId="340"/>
            <ac:inkMk id="35" creationId="{7368304C-2153-E74B-899C-8E00C6C2619F}"/>
          </ac:inkMkLst>
        </pc:inkChg>
        <pc:inkChg chg="add">
          <ac:chgData name="Zhang Yifan" userId="c9b86b9a-8bad-4e1d-80e2-8f55c3c19e2c" providerId="ADAL" clId="{06AF0A91-A981-994C-8996-EF85B07E79C8}" dt="2021-10-12T00:10:01.696" v="249"/>
          <ac:inkMkLst>
            <pc:docMk/>
            <pc:sldMk cId="4222268622" sldId="340"/>
            <ac:inkMk id="36" creationId="{5D665626-EE06-8044-BD6B-AA702BD2BC9A}"/>
          </ac:inkMkLst>
        </pc:inkChg>
        <pc:inkChg chg="add">
          <ac:chgData name="Zhang Yifan" userId="c9b86b9a-8bad-4e1d-80e2-8f55c3c19e2c" providerId="ADAL" clId="{06AF0A91-A981-994C-8996-EF85B07E79C8}" dt="2021-10-12T00:10:02.269" v="250"/>
          <ac:inkMkLst>
            <pc:docMk/>
            <pc:sldMk cId="4222268622" sldId="340"/>
            <ac:inkMk id="37" creationId="{DB3F050D-071A-9E4F-B1F2-7CF670D7BADA}"/>
          </ac:inkMkLst>
        </pc:inkChg>
        <pc:inkChg chg="add">
          <ac:chgData name="Zhang Yifan" userId="c9b86b9a-8bad-4e1d-80e2-8f55c3c19e2c" providerId="ADAL" clId="{06AF0A91-A981-994C-8996-EF85B07E79C8}" dt="2021-10-12T00:10:03.490" v="252"/>
          <ac:inkMkLst>
            <pc:docMk/>
            <pc:sldMk cId="4222268622" sldId="340"/>
            <ac:inkMk id="39" creationId="{95F8F45D-BAD1-DD49-B45A-95A8968A0119}"/>
          </ac:inkMkLst>
        </pc:inkChg>
        <pc:inkChg chg="add">
          <ac:chgData name="Zhang Yifan" userId="c9b86b9a-8bad-4e1d-80e2-8f55c3c19e2c" providerId="ADAL" clId="{06AF0A91-A981-994C-8996-EF85B07E79C8}" dt="2021-10-12T00:10:03.907" v="253"/>
          <ac:inkMkLst>
            <pc:docMk/>
            <pc:sldMk cId="4222268622" sldId="340"/>
            <ac:inkMk id="40" creationId="{FBE22E1E-850E-FE47-972C-81274AE760FE}"/>
          </ac:inkMkLst>
        </pc:inkChg>
        <pc:inkChg chg="add">
          <ac:chgData name="Zhang Yifan" userId="c9b86b9a-8bad-4e1d-80e2-8f55c3c19e2c" providerId="ADAL" clId="{06AF0A91-A981-994C-8996-EF85B07E79C8}" dt="2021-10-12T00:10:04.509" v="254"/>
          <ac:inkMkLst>
            <pc:docMk/>
            <pc:sldMk cId="4222268622" sldId="340"/>
            <ac:inkMk id="41" creationId="{841A8F9F-291C-AF41-ACE4-D8E4A9C132BE}"/>
          </ac:inkMkLst>
        </pc:inkChg>
        <pc:inkChg chg="add">
          <ac:chgData name="Zhang Yifan" userId="c9b86b9a-8bad-4e1d-80e2-8f55c3c19e2c" providerId="ADAL" clId="{06AF0A91-A981-994C-8996-EF85B07E79C8}" dt="2021-10-12T00:10:04.833" v="255"/>
          <ac:inkMkLst>
            <pc:docMk/>
            <pc:sldMk cId="4222268622" sldId="340"/>
            <ac:inkMk id="42" creationId="{6975E3DE-EA23-C548-B9D7-F0BFCD04F964}"/>
          </ac:inkMkLst>
        </pc:inkChg>
        <pc:inkChg chg="add">
          <ac:chgData name="Zhang Yifan" userId="c9b86b9a-8bad-4e1d-80e2-8f55c3c19e2c" providerId="ADAL" clId="{06AF0A91-A981-994C-8996-EF85B07E79C8}" dt="2021-10-12T00:10:05.402" v="256"/>
          <ac:inkMkLst>
            <pc:docMk/>
            <pc:sldMk cId="4222268622" sldId="340"/>
            <ac:inkMk id="43" creationId="{8F0004C5-7639-684C-BEB7-77EBAB1E92C9}"/>
          </ac:inkMkLst>
        </pc:inkChg>
      </pc:sldChg>
      <pc:sldChg chg="addSp delSp">
        <pc:chgData name="Zhang Yifan" userId="c9b86b9a-8bad-4e1d-80e2-8f55c3c19e2c" providerId="ADAL" clId="{06AF0A91-A981-994C-8996-EF85B07E79C8}" dt="2021-10-12T00:26:17.379" v="279"/>
        <pc:sldMkLst>
          <pc:docMk/>
          <pc:sldMk cId="544842322" sldId="341"/>
        </pc:sldMkLst>
        <pc:grpChg chg="add del">
          <ac:chgData name="Zhang Yifan" userId="c9b86b9a-8bad-4e1d-80e2-8f55c3c19e2c" providerId="ADAL" clId="{06AF0A91-A981-994C-8996-EF85B07E79C8}" dt="2021-10-12T00:21:20.192" v="262"/>
          <ac:grpSpMkLst>
            <pc:docMk/>
            <pc:sldMk cId="544842322" sldId="341"/>
            <ac:grpSpMk id="7" creationId="{6C554D07-3EE5-B04D-9CF0-798364AB57BB}"/>
          </ac:grpSpMkLst>
        </pc:grpChg>
        <pc:grpChg chg="add del">
          <ac:chgData name="Zhang Yifan" userId="c9b86b9a-8bad-4e1d-80e2-8f55c3c19e2c" providerId="ADAL" clId="{06AF0A91-A981-994C-8996-EF85B07E79C8}" dt="2021-10-12T00:26:17.372" v="277"/>
          <ac:grpSpMkLst>
            <pc:docMk/>
            <pc:sldMk cId="544842322" sldId="341"/>
            <ac:grpSpMk id="15" creationId="{1065E438-7FDC-8644-8CA2-0166E057BFEB}"/>
          </ac:grpSpMkLst>
        </pc:grpChg>
        <pc:grpChg chg="add del">
          <ac:chgData name="Zhang Yifan" userId="c9b86b9a-8bad-4e1d-80e2-8f55c3c19e2c" providerId="ADAL" clId="{06AF0A91-A981-994C-8996-EF85B07E79C8}" dt="2021-10-12T00:26:17.372" v="277"/>
          <ac:grpSpMkLst>
            <pc:docMk/>
            <pc:sldMk cId="544842322" sldId="341"/>
            <ac:grpSpMk id="16" creationId="{AB154C03-CDAE-4D42-8F26-313F0F6EF2F7}"/>
          </ac:grpSpMkLst>
        </pc:grpChg>
        <pc:inkChg chg="add del topLvl">
          <ac:chgData name="Zhang Yifan" userId="c9b86b9a-8bad-4e1d-80e2-8f55c3c19e2c" providerId="ADAL" clId="{06AF0A91-A981-994C-8996-EF85B07E79C8}" dt="2021-10-12T00:21:21.480" v="264"/>
          <ac:inkMkLst>
            <pc:docMk/>
            <pc:sldMk cId="544842322" sldId="341"/>
            <ac:inkMk id="4" creationId="{44548A36-B6DA-6144-B130-61ED6B682ECA}"/>
          </ac:inkMkLst>
        </pc:inkChg>
        <pc:inkChg chg="add del topLvl">
          <ac:chgData name="Zhang Yifan" userId="c9b86b9a-8bad-4e1d-80e2-8f55c3c19e2c" providerId="ADAL" clId="{06AF0A91-A981-994C-8996-EF85B07E79C8}" dt="2021-10-12T00:21:20.793" v="263"/>
          <ac:inkMkLst>
            <pc:docMk/>
            <pc:sldMk cId="544842322" sldId="341"/>
            <ac:inkMk id="5" creationId="{0145FF98-ABA8-214C-A396-35D385576DA4}"/>
          </ac:inkMkLst>
        </pc:inkChg>
        <pc:inkChg chg="add del topLvl">
          <ac:chgData name="Zhang Yifan" userId="c9b86b9a-8bad-4e1d-80e2-8f55c3c19e2c" providerId="ADAL" clId="{06AF0A91-A981-994C-8996-EF85B07E79C8}" dt="2021-10-12T00:21:20.192" v="262"/>
          <ac:inkMkLst>
            <pc:docMk/>
            <pc:sldMk cId="544842322" sldId="341"/>
            <ac:inkMk id="6" creationId="{B7BF957B-0AE4-7F47-B79A-0B5BE82FDB61}"/>
          </ac:inkMkLst>
        </pc:inkChg>
        <pc:inkChg chg="add del">
          <ac:chgData name="Zhang Yifan" userId="c9b86b9a-8bad-4e1d-80e2-8f55c3c19e2c" providerId="ADAL" clId="{06AF0A91-A981-994C-8996-EF85B07E79C8}" dt="2021-10-12T00:26:17.377" v="278"/>
          <ac:inkMkLst>
            <pc:docMk/>
            <pc:sldMk cId="544842322" sldId="341"/>
            <ac:inkMk id="8" creationId="{A94C8500-8FEA-2743-931C-B1619C99B9C0}"/>
          </ac:inkMkLst>
        </pc:inkChg>
        <pc:inkChg chg="add del">
          <ac:chgData name="Zhang Yifan" userId="c9b86b9a-8bad-4e1d-80e2-8f55c3c19e2c" providerId="ADAL" clId="{06AF0A91-A981-994C-8996-EF85B07E79C8}" dt="2021-10-12T00:21:25.847" v="271"/>
          <ac:inkMkLst>
            <pc:docMk/>
            <pc:sldMk cId="544842322" sldId="341"/>
            <ac:inkMk id="9" creationId="{BD31C2B3-610C-9540-903E-A059D1417BC2}"/>
          </ac:inkMkLst>
        </pc:inkChg>
        <pc:inkChg chg="add del">
          <ac:chgData name="Zhang Yifan" userId="c9b86b9a-8bad-4e1d-80e2-8f55c3c19e2c" providerId="ADAL" clId="{06AF0A91-A981-994C-8996-EF85B07E79C8}" dt="2021-10-12T00:21:25.488" v="270"/>
          <ac:inkMkLst>
            <pc:docMk/>
            <pc:sldMk cId="544842322" sldId="341"/>
            <ac:inkMk id="10" creationId="{5F9A67C5-9D4E-5040-BC40-5C1C7A5CA3D5}"/>
          </ac:inkMkLst>
        </pc:inkChg>
        <pc:inkChg chg="add del">
          <ac:chgData name="Zhang Yifan" userId="c9b86b9a-8bad-4e1d-80e2-8f55c3c19e2c" providerId="ADAL" clId="{06AF0A91-A981-994C-8996-EF85B07E79C8}" dt="2021-10-12T00:21:25.259" v="269"/>
          <ac:inkMkLst>
            <pc:docMk/>
            <pc:sldMk cId="544842322" sldId="341"/>
            <ac:inkMk id="11" creationId="{6D8C0936-3208-A248-9225-54DE5376736A}"/>
          </ac:inkMkLst>
        </pc:inkChg>
        <pc:inkChg chg="add del topLvl">
          <ac:chgData name="Zhang Yifan" userId="c9b86b9a-8bad-4e1d-80e2-8f55c3c19e2c" providerId="ADAL" clId="{06AF0A91-A981-994C-8996-EF85B07E79C8}" dt="2021-10-12T00:26:17.372" v="277"/>
          <ac:inkMkLst>
            <pc:docMk/>
            <pc:sldMk cId="544842322" sldId="341"/>
            <ac:inkMk id="12" creationId="{9231F658-34D2-1645-B773-E8F523A354AB}"/>
          </ac:inkMkLst>
        </pc:inkChg>
        <pc:inkChg chg="add del topLvl">
          <ac:chgData name="Zhang Yifan" userId="c9b86b9a-8bad-4e1d-80e2-8f55c3c19e2c" providerId="ADAL" clId="{06AF0A91-A981-994C-8996-EF85B07E79C8}" dt="2021-10-12T00:26:17.379" v="279"/>
          <ac:inkMkLst>
            <pc:docMk/>
            <pc:sldMk cId="544842322" sldId="341"/>
            <ac:inkMk id="13" creationId="{0E4F21C0-AF9C-984D-8E44-2D32655CE514}"/>
          </ac:inkMkLst>
        </pc:inkChg>
        <pc:inkChg chg="add del">
          <ac:chgData name="Zhang Yifan" userId="c9b86b9a-8bad-4e1d-80e2-8f55c3c19e2c" providerId="ADAL" clId="{06AF0A91-A981-994C-8996-EF85B07E79C8}" dt="2021-10-12T00:26:17.346" v="276"/>
          <ac:inkMkLst>
            <pc:docMk/>
            <pc:sldMk cId="544842322" sldId="341"/>
            <ac:inkMk id="14" creationId="{EE7DFF6C-FB2A-834C-A94B-F33BB6C92322}"/>
          </ac:inkMkLst>
        </pc:inkChg>
      </pc:sldChg>
      <pc:sldChg chg="addSp delSp">
        <pc:chgData name="Zhang Yifan" userId="c9b86b9a-8bad-4e1d-80e2-8f55c3c19e2c" providerId="ADAL" clId="{06AF0A91-A981-994C-8996-EF85B07E79C8}" dt="2021-10-12T02:46:30.213" v="441" actId="7634"/>
        <pc:sldMkLst>
          <pc:docMk/>
          <pc:sldMk cId="2505710144" sldId="345"/>
        </pc:sldMkLst>
        <pc:grpChg chg="add">
          <ac:chgData name="Zhang Yifan" userId="c9b86b9a-8bad-4e1d-80e2-8f55c3c19e2c" providerId="ADAL" clId="{06AF0A91-A981-994C-8996-EF85B07E79C8}" dt="2021-10-12T00:26:44.701" v="282"/>
          <ac:grpSpMkLst>
            <pc:docMk/>
            <pc:sldMk cId="2505710144" sldId="345"/>
            <ac:grpSpMk id="4" creationId="{FA92185B-80FC-3E45-83ED-21A0A19DC807}"/>
          </ac:grpSpMkLst>
        </pc:grpChg>
        <pc:grpChg chg="add">
          <ac:chgData name="Zhang Yifan" userId="c9b86b9a-8bad-4e1d-80e2-8f55c3c19e2c" providerId="ADAL" clId="{06AF0A91-A981-994C-8996-EF85B07E79C8}" dt="2021-10-12T00:26:50.696" v="286"/>
          <ac:grpSpMkLst>
            <pc:docMk/>
            <pc:sldMk cId="2505710144" sldId="345"/>
            <ac:grpSpMk id="14" creationId="{B56E5146-ECFD-1E41-860D-1C6BCC828D6D}"/>
          </ac:grpSpMkLst>
        </pc:grpChg>
        <pc:grpChg chg="add del">
          <ac:chgData name="Zhang Yifan" userId="c9b86b9a-8bad-4e1d-80e2-8f55c3c19e2c" providerId="ADAL" clId="{06AF0A91-A981-994C-8996-EF85B07E79C8}" dt="2021-10-12T00:28:04.773" v="295"/>
          <ac:grpSpMkLst>
            <pc:docMk/>
            <pc:sldMk cId="2505710144" sldId="345"/>
            <ac:grpSpMk id="20" creationId="{D6C80BC6-970D-BE42-924C-B0A443D3A504}"/>
          </ac:grpSpMkLst>
        </pc:grpChg>
        <pc:grpChg chg="add">
          <ac:chgData name="Zhang Yifan" userId="c9b86b9a-8bad-4e1d-80e2-8f55c3c19e2c" providerId="ADAL" clId="{06AF0A91-A981-994C-8996-EF85B07E79C8}" dt="2021-10-12T00:28:04.773" v="295"/>
          <ac:grpSpMkLst>
            <pc:docMk/>
            <pc:sldMk cId="2505710144" sldId="345"/>
            <ac:grpSpMk id="25" creationId="{D881D4D0-0AFA-1043-9C91-EDE489597721}"/>
          </ac:grpSpMkLst>
        </pc:grpChg>
        <pc:grpChg chg="add del">
          <ac:chgData name="Zhang Yifan" userId="c9b86b9a-8bad-4e1d-80e2-8f55c3c19e2c" providerId="ADAL" clId="{06AF0A91-A981-994C-8996-EF85B07E79C8}" dt="2021-10-12T00:28:08.528" v="303"/>
          <ac:grpSpMkLst>
            <pc:docMk/>
            <pc:sldMk cId="2505710144" sldId="345"/>
            <ac:grpSpMk id="31" creationId="{E537D88E-89CF-7F4C-8B07-5ACA439A1D8E}"/>
          </ac:grpSpMkLst>
        </pc:grpChg>
        <pc:grpChg chg="add">
          <ac:chgData name="Zhang Yifan" userId="c9b86b9a-8bad-4e1d-80e2-8f55c3c19e2c" providerId="ADAL" clId="{06AF0A91-A981-994C-8996-EF85B07E79C8}" dt="2021-10-12T00:28:07.569" v="301"/>
          <ac:grpSpMkLst>
            <pc:docMk/>
            <pc:sldMk cId="2505710144" sldId="345"/>
            <ac:grpSpMk id="32" creationId="{3F3534A0-BD0A-EA44-A79D-8F18AB42056A}"/>
          </ac:grpSpMkLst>
        </pc:grpChg>
        <pc:grpChg chg="add">
          <ac:chgData name="Zhang Yifan" userId="c9b86b9a-8bad-4e1d-80e2-8f55c3c19e2c" providerId="ADAL" clId="{06AF0A91-A981-994C-8996-EF85B07E79C8}" dt="2021-10-12T00:28:08.528" v="303"/>
          <ac:grpSpMkLst>
            <pc:docMk/>
            <pc:sldMk cId="2505710144" sldId="345"/>
            <ac:grpSpMk id="34" creationId="{438C6574-6CE9-B54D-B058-6D4B13D33D28}"/>
          </ac:grpSpMkLst>
        </pc:grpChg>
        <pc:inkChg chg="add">
          <ac:chgData name="Zhang Yifan" userId="c9b86b9a-8bad-4e1d-80e2-8f55c3c19e2c" providerId="ADAL" clId="{06AF0A91-A981-994C-8996-EF85B07E79C8}" dt="2021-10-12T00:26:43.626" v="280"/>
          <ac:inkMkLst>
            <pc:docMk/>
            <pc:sldMk cId="2505710144" sldId="345"/>
            <ac:inkMk id="2" creationId="{0985D890-E029-3C47-A74D-BCCDD3E70D85}"/>
          </ac:inkMkLst>
        </pc:inkChg>
        <pc:inkChg chg="add">
          <ac:chgData name="Zhang Yifan" userId="c9b86b9a-8bad-4e1d-80e2-8f55c3c19e2c" providerId="ADAL" clId="{06AF0A91-A981-994C-8996-EF85B07E79C8}" dt="2021-10-12T00:26:43.858" v="281"/>
          <ac:inkMkLst>
            <pc:docMk/>
            <pc:sldMk cId="2505710144" sldId="345"/>
            <ac:inkMk id="3" creationId="{C8562656-28BD-9242-A039-A3A19595EA74}"/>
          </ac:inkMkLst>
        </pc:inkChg>
        <pc:inkChg chg="add">
          <ac:chgData name="Zhang Yifan" userId="c9b86b9a-8bad-4e1d-80e2-8f55c3c19e2c" providerId="ADAL" clId="{06AF0A91-A981-994C-8996-EF85B07E79C8}" dt="2021-10-12T00:26:48.817" v="283"/>
          <ac:inkMkLst>
            <pc:docMk/>
            <pc:sldMk cId="2505710144" sldId="345"/>
            <ac:inkMk id="5" creationId="{7C907787-DCB1-FB40-8B65-C1D09D317E53}"/>
          </ac:inkMkLst>
        </pc:inkChg>
        <pc:inkChg chg="add">
          <ac:chgData name="Zhang Yifan" userId="c9b86b9a-8bad-4e1d-80e2-8f55c3c19e2c" providerId="ADAL" clId="{06AF0A91-A981-994C-8996-EF85B07E79C8}" dt="2021-10-12T00:26:49.551" v="284"/>
          <ac:inkMkLst>
            <pc:docMk/>
            <pc:sldMk cId="2505710144" sldId="345"/>
            <ac:inkMk id="12" creationId="{6CFE0B67-A374-D544-8376-A0468E367440}"/>
          </ac:inkMkLst>
        </pc:inkChg>
        <pc:inkChg chg="add">
          <ac:chgData name="Zhang Yifan" userId="c9b86b9a-8bad-4e1d-80e2-8f55c3c19e2c" providerId="ADAL" clId="{06AF0A91-A981-994C-8996-EF85B07E79C8}" dt="2021-10-12T00:26:49.985" v="285"/>
          <ac:inkMkLst>
            <pc:docMk/>
            <pc:sldMk cId="2505710144" sldId="345"/>
            <ac:inkMk id="13" creationId="{D6955A57-CD67-A347-9367-B9D2FA3B2FDB}"/>
          </ac:inkMkLst>
        </pc:inkChg>
        <pc:inkChg chg="add topLvl">
          <ac:chgData name="Zhang Yifan" userId="c9b86b9a-8bad-4e1d-80e2-8f55c3c19e2c" providerId="ADAL" clId="{06AF0A91-A981-994C-8996-EF85B07E79C8}" dt="2021-10-12T00:28:04.773" v="295"/>
          <ac:inkMkLst>
            <pc:docMk/>
            <pc:sldMk cId="2505710144" sldId="345"/>
            <ac:inkMk id="16" creationId="{ADEE17BA-B2FC-F94D-99B7-6E3132072766}"/>
          </ac:inkMkLst>
        </pc:inkChg>
        <pc:inkChg chg="add topLvl">
          <ac:chgData name="Zhang Yifan" userId="c9b86b9a-8bad-4e1d-80e2-8f55c3c19e2c" providerId="ADAL" clId="{06AF0A91-A981-994C-8996-EF85B07E79C8}" dt="2021-10-12T00:28:04.773" v="295"/>
          <ac:inkMkLst>
            <pc:docMk/>
            <pc:sldMk cId="2505710144" sldId="345"/>
            <ac:inkMk id="17" creationId="{EBF35613-BC3D-3B46-BE06-6259EAE0DA34}"/>
          </ac:inkMkLst>
        </pc:inkChg>
        <pc:inkChg chg="add">
          <ac:chgData name="Zhang Yifan" userId="c9b86b9a-8bad-4e1d-80e2-8f55c3c19e2c" providerId="ADAL" clId="{06AF0A91-A981-994C-8996-EF85B07E79C8}" dt="2021-10-12T00:28:02.175" v="289"/>
          <ac:inkMkLst>
            <pc:docMk/>
            <pc:sldMk cId="2505710144" sldId="345"/>
            <ac:inkMk id="18" creationId="{42E4F781-C5A2-7C49-9D46-23844A192183}"/>
          </ac:inkMkLst>
        </pc:inkChg>
        <pc:inkChg chg="add">
          <ac:chgData name="Zhang Yifan" userId="c9b86b9a-8bad-4e1d-80e2-8f55c3c19e2c" providerId="ADAL" clId="{06AF0A91-A981-994C-8996-EF85B07E79C8}" dt="2021-10-12T02:46:30.213" v="441" actId="7634"/>
          <ac:inkMkLst>
            <pc:docMk/>
            <pc:sldMk cId="2505710144" sldId="345"/>
            <ac:inkMk id="20" creationId="{65B8C3A2-C91A-B448-9589-CBE5C0DFF9E2}"/>
          </ac:inkMkLst>
        </pc:inkChg>
        <pc:inkChg chg="add topLvl">
          <ac:chgData name="Zhang Yifan" userId="c9b86b9a-8bad-4e1d-80e2-8f55c3c19e2c" providerId="ADAL" clId="{06AF0A91-A981-994C-8996-EF85B07E79C8}" dt="2021-10-12T00:28:08.528" v="303"/>
          <ac:inkMkLst>
            <pc:docMk/>
            <pc:sldMk cId="2505710144" sldId="345"/>
            <ac:inkMk id="20" creationId="{CFF822BC-3EBF-BC4F-A8E1-0DF7C5C6A259}"/>
          </ac:inkMkLst>
        </pc:inkChg>
        <pc:inkChg chg="add">
          <ac:chgData name="Zhang Yifan" userId="c9b86b9a-8bad-4e1d-80e2-8f55c3c19e2c" providerId="ADAL" clId="{06AF0A91-A981-994C-8996-EF85B07E79C8}" dt="2021-10-12T00:28:03.417" v="291"/>
          <ac:inkMkLst>
            <pc:docMk/>
            <pc:sldMk cId="2505710144" sldId="345"/>
            <ac:inkMk id="21" creationId="{62894D94-3537-294E-B2FA-636C2677DC06}"/>
          </ac:inkMkLst>
        </pc:inkChg>
        <pc:inkChg chg="add">
          <ac:chgData name="Zhang Yifan" userId="c9b86b9a-8bad-4e1d-80e2-8f55c3c19e2c" providerId="ADAL" clId="{06AF0A91-A981-994C-8996-EF85B07E79C8}" dt="2021-10-12T00:28:03.835" v="292"/>
          <ac:inkMkLst>
            <pc:docMk/>
            <pc:sldMk cId="2505710144" sldId="345"/>
            <ac:inkMk id="22" creationId="{BB754697-35E7-3642-9492-9F7CEAA51383}"/>
          </ac:inkMkLst>
        </pc:inkChg>
        <pc:inkChg chg="add">
          <ac:chgData name="Zhang Yifan" userId="c9b86b9a-8bad-4e1d-80e2-8f55c3c19e2c" providerId="ADAL" clId="{06AF0A91-A981-994C-8996-EF85B07E79C8}" dt="2021-10-12T00:28:03.999" v="293"/>
          <ac:inkMkLst>
            <pc:docMk/>
            <pc:sldMk cId="2505710144" sldId="345"/>
            <ac:inkMk id="23" creationId="{37CA25C8-6240-D142-8AE8-6657D3864DC2}"/>
          </ac:inkMkLst>
        </pc:inkChg>
        <pc:inkChg chg="add">
          <ac:chgData name="Zhang Yifan" userId="c9b86b9a-8bad-4e1d-80e2-8f55c3c19e2c" providerId="ADAL" clId="{06AF0A91-A981-994C-8996-EF85B07E79C8}" dt="2021-10-12T00:28:04.191" v="294"/>
          <ac:inkMkLst>
            <pc:docMk/>
            <pc:sldMk cId="2505710144" sldId="345"/>
            <ac:inkMk id="24" creationId="{3C57A30F-DE91-DE47-87F8-782350AE5443}"/>
          </ac:inkMkLst>
        </pc:inkChg>
        <pc:inkChg chg="add">
          <ac:chgData name="Zhang Yifan" userId="c9b86b9a-8bad-4e1d-80e2-8f55c3c19e2c" providerId="ADAL" clId="{06AF0A91-A981-994C-8996-EF85B07E79C8}" dt="2021-10-12T00:28:05.322" v="296"/>
          <ac:inkMkLst>
            <pc:docMk/>
            <pc:sldMk cId="2505710144" sldId="345"/>
            <ac:inkMk id="26" creationId="{582EF068-64AD-184A-9C9F-B1F65A04463B}"/>
          </ac:inkMkLst>
        </pc:inkChg>
        <pc:inkChg chg="add">
          <ac:chgData name="Zhang Yifan" userId="c9b86b9a-8bad-4e1d-80e2-8f55c3c19e2c" providerId="ADAL" clId="{06AF0A91-A981-994C-8996-EF85B07E79C8}" dt="2021-10-12T00:28:05.515" v="297"/>
          <ac:inkMkLst>
            <pc:docMk/>
            <pc:sldMk cId="2505710144" sldId="345"/>
            <ac:inkMk id="27" creationId="{4F778932-51C1-ED4E-AA45-90AFDD9BC372}"/>
          </ac:inkMkLst>
        </pc:inkChg>
        <pc:inkChg chg="add">
          <ac:chgData name="Zhang Yifan" userId="c9b86b9a-8bad-4e1d-80e2-8f55c3c19e2c" providerId="ADAL" clId="{06AF0A91-A981-994C-8996-EF85B07E79C8}" dt="2021-10-12T00:28:05.881" v="298"/>
          <ac:inkMkLst>
            <pc:docMk/>
            <pc:sldMk cId="2505710144" sldId="345"/>
            <ac:inkMk id="28" creationId="{190834ED-BFB3-A443-B29A-BA7EFED63D46}"/>
          </ac:inkMkLst>
        </pc:inkChg>
        <pc:inkChg chg="add topLvl">
          <ac:chgData name="Zhang Yifan" userId="c9b86b9a-8bad-4e1d-80e2-8f55c3c19e2c" providerId="ADAL" clId="{06AF0A91-A981-994C-8996-EF85B07E79C8}" dt="2021-10-12T00:28:08.528" v="303"/>
          <ac:inkMkLst>
            <pc:docMk/>
            <pc:sldMk cId="2505710144" sldId="345"/>
            <ac:inkMk id="35" creationId="{7D506DE1-D318-0741-BC16-4605AFC37F67}"/>
          </ac:inkMkLst>
        </pc:inkChg>
        <pc:inkChg chg="add">
          <ac:chgData name="Zhang Yifan" userId="c9b86b9a-8bad-4e1d-80e2-8f55c3c19e2c" providerId="ADAL" clId="{06AF0A91-A981-994C-8996-EF85B07E79C8}" dt="2021-10-12T00:28:07.945" v="302"/>
          <ac:inkMkLst>
            <pc:docMk/>
            <pc:sldMk cId="2505710144" sldId="345"/>
            <ac:inkMk id="36" creationId="{745A9410-2B45-AD42-BD83-0FC7643BFE4D}"/>
          </ac:inkMkLst>
        </pc:inkChg>
      </pc:sldChg>
      <pc:sldChg chg="addSp">
        <pc:chgData name="Zhang Yifan" userId="c9b86b9a-8bad-4e1d-80e2-8f55c3c19e2c" providerId="ADAL" clId="{06AF0A91-A981-994C-8996-EF85B07E79C8}" dt="2021-10-12T02:46:30.213" v="441" actId="7634"/>
        <pc:sldMkLst>
          <pc:docMk/>
          <pc:sldMk cId="3666896865" sldId="346"/>
        </pc:sldMkLst>
        <pc:inkChg chg="add">
          <ac:chgData name="Zhang Yifan" userId="c9b86b9a-8bad-4e1d-80e2-8f55c3c19e2c" providerId="ADAL" clId="{06AF0A91-A981-994C-8996-EF85B07E79C8}" dt="2021-10-12T02:46:30.213" v="441" actId="7634"/>
          <ac:inkMkLst>
            <pc:docMk/>
            <pc:sldMk cId="3666896865" sldId="346"/>
            <ac:inkMk id="19" creationId="{AE6CDD93-1DD4-DA46-ABE0-8C2DBE69B75E}"/>
          </ac:inkMkLst>
        </pc:inkChg>
      </pc:sldChg>
      <pc:sldChg chg="addSp delSp">
        <pc:chgData name="Zhang Yifan" userId="c9b86b9a-8bad-4e1d-80e2-8f55c3c19e2c" providerId="ADAL" clId="{06AF0A91-A981-994C-8996-EF85B07E79C8}" dt="2021-10-12T02:46:30.213" v="441" actId="7634"/>
        <pc:sldMkLst>
          <pc:docMk/>
          <pc:sldMk cId="442981137" sldId="347"/>
        </pc:sldMkLst>
        <pc:grpChg chg="add del">
          <ac:chgData name="Zhang Yifan" userId="c9b86b9a-8bad-4e1d-80e2-8f55c3c19e2c" providerId="ADAL" clId="{06AF0A91-A981-994C-8996-EF85B07E79C8}" dt="2021-10-12T00:48:29.373" v="312"/>
          <ac:grpSpMkLst>
            <pc:docMk/>
            <pc:sldMk cId="442981137" sldId="347"/>
            <ac:grpSpMk id="4" creationId="{A54A6144-F805-364B-93EC-9C60DE1E78DC}"/>
          </ac:grpSpMkLst>
        </pc:grpChg>
        <pc:grpChg chg="add del">
          <ac:chgData name="Zhang Yifan" userId="c9b86b9a-8bad-4e1d-80e2-8f55c3c19e2c" providerId="ADAL" clId="{06AF0A91-A981-994C-8996-EF85B07E79C8}" dt="2021-10-12T00:48:28.474" v="310"/>
          <ac:grpSpMkLst>
            <pc:docMk/>
            <pc:sldMk cId="442981137" sldId="347"/>
            <ac:grpSpMk id="26" creationId="{7102574C-3AC3-B34D-8FE5-0A17FA2B0645}"/>
          </ac:grpSpMkLst>
        </pc:grpChg>
        <pc:grpChg chg="add">
          <ac:chgData name="Zhang Yifan" userId="c9b86b9a-8bad-4e1d-80e2-8f55c3c19e2c" providerId="ADAL" clId="{06AF0A91-A981-994C-8996-EF85B07E79C8}" dt="2021-10-12T00:48:34.246" v="318"/>
          <ac:grpSpMkLst>
            <pc:docMk/>
            <pc:sldMk cId="442981137" sldId="347"/>
            <ac:grpSpMk id="31" creationId="{3E3360CA-E98B-274A-9AE6-85189E43A8F5}"/>
          </ac:grpSpMkLst>
        </pc:grpChg>
        <pc:grpChg chg="add">
          <ac:chgData name="Zhang Yifan" userId="c9b86b9a-8bad-4e1d-80e2-8f55c3c19e2c" providerId="ADAL" clId="{06AF0A91-A981-994C-8996-EF85B07E79C8}" dt="2021-10-12T00:48:34.246" v="318"/>
          <ac:grpSpMkLst>
            <pc:docMk/>
            <pc:sldMk cId="442981137" sldId="347"/>
            <ac:grpSpMk id="32" creationId="{FA1F7088-FB79-7A4B-8534-ECDABBEDC759}"/>
          </ac:grpSpMkLst>
        </pc:grpChg>
        <pc:grpChg chg="add">
          <ac:chgData name="Zhang Yifan" userId="c9b86b9a-8bad-4e1d-80e2-8f55c3c19e2c" providerId="ADAL" clId="{06AF0A91-A981-994C-8996-EF85B07E79C8}" dt="2021-10-12T00:48:35.812" v="321"/>
          <ac:grpSpMkLst>
            <pc:docMk/>
            <pc:sldMk cId="442981137" sldId="347"/>
            <ac:grpSpMk id="35" creationId="{68F17C1A-CEE5-464A-8C85-75BECF3DF8DE}"/>
          </ac:grpSpMkLst>
        </pc:grpChg>
        <pc:grpChg chg="add">
          <ac:chgData name="Zhang Yifan" userId="c9b86b9a-8bad-4e1d-80e2-8f55c3c19e2c" providerId="ADAL" clId="{06AF0A91-A981-994C-8996-EF85B07E79C8}" dt="2021-10-12T00:48:43.059" v="334"/>
          <ac:grpSpMkLst>
            <pc:docMk/>
            <pc:sldMk cId="442981137" sldId="347"/>
            <ac:grpSpMk id="48" creationId="{BC04D491-076C-C245-9C8F-758153E30444}"/>
          </ac:grpSpMkLst>
        </pc:grpChg>
        <pc:grpChg chg="add">
          <ac:chgData name="Zhang Yifan" userId="c9b86b9a-8bad-4e1d-80e2-8f55c3c19e2c" providerId="ADAL" clId="{06AF0A91-A981-994C-8996-EF85B07E79C8}" dt="2021-10-12T00:48:47.454" v="345"/>
          <ac:grpSpMkLst>
            <pc:docMk/>
            <pc:sldMk cId="442981137" sldId="347"/>
            <ac:grpSpMk id="59" creationId="{4410945A-00E6-FE48-BC7D-B696519841C7}"/>
          </ac:grpSpMkLst>
        </pc:grpChg>
        <pc:grpChg chg="add">
          <ac:chgData name="Zhang Yifan" userId="c9b86b9a-8bad-4e1d-80e2-8f55c3c19e2c" providerId="ADAL" clId="{06AF0A91-A981-994C-8996-EF85B07E79C8}" dt="2021-10-12T00:48:52.168" v="357"/>
          <ac:grpSpMkLst>
            <pc:docMk/>
            <pc:sldMk cId="442981137" sldId="347"/>
            <ac:grpSpMk id="71" creationId="{C0D3BE61-FA5F-9347-9753-E69322BDA685}"/>
          </ac:grpSpMkLst>
        </pc:grpChg>
        <pc:inkChg chg="add del topLvl">
          <ac:chgData name="Zhang Yifan" userId="c9b86b9a-8bad-4e1d-80e2-8f55c3c19e2c" providerId="ADAL" clId="{06AF0A91-A981-994C-8996-EF85B07E79C8}" dt="2021-10-12T00:48:30.275" v="313"/>
          <ac:inkMkLst>
            <pc:docMk/>
            <pc:sldMk cId="442981137" sldId="347"/>
            <ac:inkMk id="2" creationId="{89C84378-8CBB-6B4E-AAD2-986BF00A51CD}"/>
          </ac:inkMkLst>
        </pc:inkChg>
        <pc:inkChg chg="add del topLvl">
          <ac:chgData name="Zhang Yifan" userId="c9b86b9a-8bad-4e1d-80e2-8f55c3c19e2c" providerId="ADAL" clId="{06AF0A91-A981-994C-8996-EF85B07E79C8}" dt="2021-10-12T00:48:29.373" v="312"/>
          <ac:inkMkLst>
            <pc:docMk/>
            <pc:sldMk cId="442981137" sldId="347"/>
            <ac:inkMk id="3" creationId="{D30CEFD5-8FD4-4441-9363-5E88807E6E3E}"/>
          </ac:inkMkLst>
        </pc:inkChg>
        <pc:inkChg chg="add del topLvl">
          <ac:chgData name="Zhang Yifan" userId="c9b86b9a-8bad-4e1d-80e2-8f55c3c19e2c" providerId="ADAL" clId="{06AF0A91-A981-994C-8996-EF85B07E79C8}" dt="2021-10-12T00:48:28.858" v="311"/>
          <ac:inkMkLst>
            <pc:docMk/>
            <pc:sldMk cId="442981137" sldId="347"/>
            <ac:inkMk id="19" creationId="{C8343739-3310-534B-ADBE-BA14078A963E}"/>
          </ac:inkMkLst>
        </pc:inkChg>
        <pc:inkChg chg="add del topLvl">
          <ac:chgData name="Zhang Yifan" userId="c9b86b9a-8bad-4e1d-80e2-8f55c3c19e2c" providerId="ADAL" clId="{06AF0A91-A981-994C-8996-EF85B07E79C8}" dt="2021-10-12T00:48:28.474" v="310"/>
          <ac:inkMkLst>
            <pc:docMk/>
            <pc:sldMk cId="442981137" sldId="347"/>
            <ac:inkMk id="20" creationId="{CDA3A487-9961-E94D-B1F0-465D6C52FB65}"/>
          </ac:inkMkLst>
        </pc:inkChg>
        <pc:inkChg chg="add">
          <ac:chgData name="Zhang Yifan" userId="c9b86b9a-8bad-4e1d-80e2-8f55c3c19e2c" providerId="ADAL" clId="{06AF0A91-A981-994C-8996-EF85B07E79C8}" dt="2021-10-12T00:48:32.015" v="314"/>
          <ac:inkMkLst>
            <pc:docMk/>
            <pc:sldMk cId="442981137" sldId="347"/>
            <ac:inkMk id="27" creationId="{585EF185-A52F-3D42-93C2-012151D072B1}"/>
          </ac:inkMkLst>
        </pc:inkChg>
        <pc:inkChg chg="add">
          <ac:chgData name="Zhang Yifan" userId="c9b86b9a-8bad-4e1d-80e2-8f55c3c19e2c" providerId="ADAL" clId="{06AF0A91-A981-994C-8996-EF85B07E79C8}" dt="2021-10-12T00:48:32.202" v="315"/>
          <ac:inkMkLst>
            <pc:docMk/>
            <pc:sldMk cId="442981137" sldId="347"/>
            <ac:inkMk id="28" creationId="{BB6E1FF9-8E14-BF41-9163-1DA1DD7588AB}"/>
          </ac:inkMkLst>
        </pc:inkChg>
        <pc:inkChg chg="add">
          <ac:chgData name="Zhang Yifan" userId="c9b86b9a-8bad-4e1d-80e2-8f55c3c19e2c" providerId="ADAL" clId="{06AF0A91-A981-994C-8996-EF85B07E79C8}" dt="2021-10-12T00:48:33.371" v="316"/>
          <ac:inkMkLst>
            <pc:docMk/>
            <pc:sldMk cId="442981137" sldId="347"/>
            <ac:inkMk id="29" creationId="{39230FAC-F253-C949-9F85-5C60C699F934}"/>
          </ac:inkMkLst>
        </pc:inkChg>
        <pc:inkChg chg="add">
          <ac:chgData name="Zhang Yifan" userId="c9b86b9a-8bad-4e1d-80e2-8f55c3c19e2c" providerId="ADAL" clId="{06AF0A91-A981-994C-8996-EF85B07E79C8}" dt="2021-10-12T00:48:33.585" v="317"/>
          <ac:inkMkLst>
            <pc:docMk/>
            <pc:sldMk cId="442981137" sldId="347"/>
            <ac:inkMk id="30" creationId="{CEE44202-7D32-D14F-8BE5-4F3AE12CF036}"/>
          </ac:inkMkLst>
        </pc:inkChg>
        <pc:inkChg chg="add">
          <ac:chgData name="Zhang Yifan" userId="c9b86b9a-8bad-4e1d-80e2-8f55c3c19e2c" providerId="ADAL" clId="{06AF0A91-A981-994C-8996-EF85B07E79C8}" dt="2021-10-12T00:48:34.735" v="319"/>
          <ac:inkMkLst>
            <pc:docMk/>
            <pc:sldMk cId="442981137" sldId="347"/>
            <ac:inkMk id="33" creationId="{779A64F1-225E-F04C-82D6-02555E0B15BF}"/>
          </ac:inkMkLst>
        </pc:inkChg>
        <pc:inkChg chg="add">
          <ac:chgData name="Zhang Yifan" userId="c9b86b9a-8bad-4e1d-80e2-8f55c3c19e2c" providerId="ADAL" clId="{06AF0A91-A981-994C-8996-EF85B07E79C8}" dt="2021-10-12T00:48:34.960" v="320"/>
          <ac:inkMkLst>
            <pc:docMk/>
            <pc:sldMk cId="442981137" sldId="347"/>
            <ac:inkMk id="34" creationId="{BB31652E-7294-ED40-9B05-D1E0FB25E1D1}"/>
          </ac:inkMkLst>
        </pc:inkChg>
        <pc:inkChg chg="add">
          <ac:chgData name="Zhang Yifan" userId="c9b86b9a-8bad-4e1d-80e2-8f55c3c19e2c" providerId="ADAL" clId="{06AF0A91-A981-994C-8996-EF85B07E79C8}" dt="2021-10-12T00:48:37.496" v="322"/>
          <ac:inkMkLst>
            <pc:docMk/>
            <pc:sldMk cId="442981137" sldId="347"/>
            <ac:inkMk id="36" creationId="{A4F5A352-C696-4742-8441-2F6FB14ED780}"/>
          </ac:inkMkLst>
        </pc:inkChg>
        <pc:inkChg chg="add">
          <ac:chgData name="Zhang Yifan" userId="c9b86b9a-8bad-4e1d-80e2-8f55c3c19e2c" providerId="ADAL" clId="{06AF0A91-A981-994C-8996-EF85B07E79C8}" dt="2021-10-12T00:48:38.534" v="323"/>
          <ac:inkMkLst>
            <pc:docMk/>
            <pc:sldMk cId="442981137" sldId="347"/>
            <ac:inkMk id="37" creationId="{E8BCCD8C-7BC1-EF4C-90D9-F5AEF707EC5E}"/>
          </ac:inkMkLst>
        </pc:inkChg>
        <pc:inkChg chg="add">
          <ac:chgData name="Zhang Yifan" userId="c9b86b9a-8bad-4e1d-80e2-8f55c3c19e2c" providerId="ADAL" clId="{06AF0A91-A981-994C-8996-EF85B07E79C8}" dt="2021-10-12T00:48:39.123" v="324"/>
          <ac:inkMkLst>
            <pc:docMk/>
            <pc:sldMk cId="442981137" sldId="347"/>
            <ac:inkMk id="38" creationId="{6CF8E21C-2AAF-494C-B9F3-BB0A71FC6D11}"/>
          </ac:inkMkLst>
        </pc:inkChg>
        <pc:inkChg chg="add">
          <ac:chgData name="Zhang Yifan" userId="c9b86b9a-8bad-4e1d-80e2-8f55c3c19e2c" providerId="ADAL" clId="{06AF0A91-A981-994C-8996-EF85B07E79C8}" dt="2021-10-12T00:48:39.279" v="325"/>
          <ac:inkMkLst>
            <pc:docMk/>
            <pc:sldMk cId="442981137" sldId="347"/>
            <ac:inkMk id="39" creationId="{35669168-01DA-0846-A588-6A531E05FF55}"/>
          </ac:inkMkLst>
        </pc:inkChg>
        <pc:inkChg chg="add">
          <ac:chgData name="Zhang Yifan" userId="c9b86b9a-8bad-4e1d-80e2-8f55c3c19e2c" providerId="ADAL" clId="{06AF0A91-A981-994C-8996-EF85B07E79C8}" dt="2021-10-12T00:48:39.471" v="326"/>
          <ac:inkMkLst>
            <pc:docMk/>
            <pc:sldMk cId="442981137" sldId="347"/>
            <ac:inkMk id="40" creationId="{4204A48D-F76B-7444-97E5-535506ACAF6F}"/>
          </ac:inkMkLst>
        </pc:inkChg>
        <pc:inkChg chg="add">
          <ac:chgData name="Zhang Yifan" userId="c9b86b9a-8bad-4e1d-80e2-8f55c3c19e2c" providerId="ADAL" clId="{06AF0A91-A981-994C-8996-EF85B07E79C8}" dt="2021-10-12T00:48:39.985" v="327"/>
          <ac:inkMkLst>
            <pc:docMk/>
            <pc:sldMk cId="442981137" sldId="347"/>
            <ac:inkMk id="41" creationId="{C0BF9792-40B7-9D45-88B5-79F4CC5855B6}"/>
          </ac:inkMkLst>
        </pc:inkChg>
        <pc:inkChg chg="add">
          <ac:chgData name="Zhang Yifan" userId="c9b86b9a-8bad-4e1d-80e2-8f55c3c19e2c" providerId="ADAL" clId="{06AF0A91-A981-994C-8996-EF85B07E79C8}" dt="2021-10-12T00:48:40.406" v="328"/>
          <ac:inkMkLst>
            <pc:docMk/>
            <pc:sldMk cId="442981137" sldId="347"/>
            <ac:inkMk id="42" creationId="{E524FFCC-5ED1-A646-9F88-8466A866D564}"/>
          </ac:inkMkLst>
        </pc:inkChg>
        <pc:inkChg chg="add">
          <ac:chgData name="Zhang Yifan" userId="c9b86b9a-8bad-4e1d-80e2-8f55c3c19e2c" providerId="ADAL" clId="{06AF0A91-A981-994C-8996-EF85B07E79C8}" dt="2021-10-12T00:48:40.596" v="329"/>
          <ac:inkMkLst>
            <pc:docMk/>
            <pc:sldMk cId="442981137" sldId="347"/>
            <ac:inkMk id="43" creationId="{3B01FC1B-634D-EA4E-AD8B-8539CF65F2F0}"/>
          </ac:inkMkLst>
        </pc:inkChg>
        <pc:inkChg chg="add">
          <ac:chgData name="Zhang Yifan" userId="c9b86b9a-8bad-4e1d-80e2-8f55c3c19e2c" providerId="ADAL" clId="{06AF0A91-A981-994C-8996-EF85B07E79C8}" dt="2021-10-12T00:48:40.788" v="330"/>
          <ac:inkMkLst>
            <pc:docMk/>
            <pc:sldMk cId="442981137" sldId="347"/>
            <ac:inkMk id="44" creationId="{0AFF9138-A744-6648-A415-CC0D3955F47F}"/>
          </ac:inkMkLst>
        </pc:inkChg>
        <pc:inkChg chg="add">
          <ac:chgData name="Zhang Yifan" userId="c9b86b9a-8bad-4e1d-80e2-8f55c3c19e2c" providerId="ADAL" clId="{06AF0A91-A981-994C-8996-EF85B07E79C8}" dt="2021-10-12T00:48:41.071" v="331"/>
          <ac:inkMkLst>
            <pc:docMk/>
            <pc:sldMk cId="442981137" sldId="347"/>
            <ac:inkMk id="45" creationId="{70C567FE-0710-C94D-B93A-1C2EEAAE5E92}"/>
          </ac:inkMkLst>
        </pc:inkChg>
        <pc:inkChg chg="add">
          <ac:chgData name="Zhang Yifan" userId="c9b86b9a-8bad-4e1d-80e2-8f55c3c19e2c" providerId="ADAL" clId="{06AF0A91-A981-994C-8996-EF85B07E79C8}" dt="2021-10-12T00:48:41.648" v="332"/>
          <ac:inkMkLst>
            <pc:docMk/>
            <pc:sldMk cId="442981137" sldId="347"/>
            <ac:inkMk id="46" creationId="{0DC8B84E-93DD-9B46-860E-298718FCE3D1}"/>
          </ac:inkMkLst>
        </pc:inkChg>
        <pc:inkChg chg="add">
          <ac:chgData name="Zhang Yifan" userId="c9b86b9a-8bad-4e1d-80e2-8f55c3c19e2c" providerId="ADAL" clId="{06AF0A91-A981-994C-8996-EF85B07E79C8}" dt="2021-10-12T00:48:42.402" v="333"/>
          <ac:inkMkLst>
            <pc:docMk/>
            <pc:sldMk cId="442981137" sldId="347"/>
            <ac:inkMk id="47" creationId="{4A9D9BB5-BF0B-5547-920E-330B9A1EF7F6}"/>
          </ac:inkMkLst>
        </pc:inkChg>
        <pc:inkChg chg="add">
          <ac:chgData name="Zhang Yifan" userId="c9b86b9a-8bad-4e1d-80e2-8f55c3c19e2c" providerId="ADAL" clId="{06AF0A91-A981-994C-8996-EF85B07E79C8}" dt="2021-10-12T00:48:43.296" v="335"/>
          <ac:inkMkLst>
            <pc:docMk/>
            <pc:sldMk cId="442981137" sldId="347"/>
            <ac:inkMk id="49" creationId="{59F52007-0FFF-8A46-A489-4E56C07F4CFF}"/>
          </ac:inkMkLst>
        </pc:inkChg>
        <pc:inkChg chg="add">
          <ac:chgData name="Zhang Yifan" userId="c9b86b9a-8bad-4e1d-80e2-8f55c3c19e2c" providerId="ADAL" clId="{06AF0A91-A981-994C-8996-EF85B07E79C8}" dt="2021-10-12T00:48:44.252" v="336"/>
          <ac:inkMkLst>
            <pc:docMk/>
            <pc:sldMk cId="442981137" sldId="347"/>
            <ac:inkMk id="50" creationId="{F059A1A0-EBDB-5F47-B0FF-CB90197D0DB3}"/>
          </ac:inkMkLst>
        </pc:inkChg>
        <pc:inkChg chg="add">
          <ac:chgData name="Zhang Yifan" userId="c9b86b9a-8bad-4e1d-80e2-8f55c3c19e2c" providerId="ADAL" clId="{06AF0A91-A981-994C-8996-EF85B07E79C8}" dt="2021-10-12T00:48:44.803" v="337"/>
          <ac:inkMkLst>
            <pc:docMk/>
            <pc:sldMk cId="442981137" sldId="347"/>
            <ac:inkMk id="51" creationId="{57B7FCBD-AD0D-9A40-9FC9-46F9B03F30F7}"/>
          </ac:inkMkLst>
        </pc:inkChg>
        <pc:inkChg chg="add">
          <ac:chgData name="Zhang Yifan" userId="c9b86b9a-8bad-4e1d-80e2-8f55c3c19e2c" providerId="ADAL" clId="{06AF0A91-A981-994C-8996-EF85B07E79C8}" dt="2021-10-12T00:48:44.963" v="338"/>
          <ac:inkMkLst>
            <pc:docMk/>
            <pc:sldMk cId="442981137" sldId="347"/>
            <ac:inkMk id="52" creationId="{47FA66EA-0895-2243-8B08-D66010E42B43}"/>
          </ac:inkMkLst>
        </pc:inkChg>
        <pc:inkChg chg="add">
          <ac:chgData name="Zhang Yifan" userId="c9b86b9a-8bad-4e1d-80e2-8f55c3c19e2c" providerId="ADAL" clId="{06AF0A91-A981-994C-8996-EF85B07E79C8}" dt="2021-10-12T00:48:45.135" v="339"/>
          <ac:inkMkLst>
            <pc:docMk/>
            <pc:sldMk cId="442981137" sldId="347"/>
            <ac:inkMk id="53" creationId="{A1041893-1D70-4941-A346-96AFC5ECF45D}"/>
          </ac:inkMkLst>
        </pc:inkChg>
        <pc:inkChg chg="add">
          <ac:chgData name="Zhang Yifan" userId="c9b86b9a-8bad-4e1d-80e2-8f55c3c19e2c" providerId="ADAL" clId="{06AF0A91-A981-994C-8996-EF85B07E79C8}" dt="2021-10-12T00:48:45.592" v="340"/>
          <ac:inkMkLst>
            <pc:docMk/>
            <pc:sldMk cId="442981137" sldId="347"/>
            <ac:inkMk id="54" creationId="{53913E86-D730-9049-9909-E3E7F4D54614}"/>
          </ac:inkMkLst>
        </pc:inkChg>
        <pc:inkChg chg="add">
          <ac:chgData name="Zhang Yifan" userId="c9b86b9a-8bad-4e1d-80e2-8f55c3c19e2c" providerId="ADAL" clId="{06AF0A91-A981-994C-8996-EF85B07E79C8}" dt="2021-10-12T00:48:46.011" v="341"/>
          <ac:inkMkLst>
            <pc:docMk/>
            <pc:sldMk cId="442981137" sldId="347"/>
            <ac:inkMk id="55" creationId="{98457AAF-AFEE-1C41-B597-DC3725C08D69}"/>
          </ac:inkMkLst>
        </pc:inkChg>
        <pc:inkChg chg="add">
          <ac:chgData name="Zhang Yifan" userId="c9b86b9a-8bad-4e1d-80e2-8f55c3c19e2c" providerId="ADAL" clId="{06AF0A91-A981-994C-8996-EF85B07E79C8}" dt="2021-10-12T00:48:46.256" v="342"/>
          <ac:inkMkLst>
            <pc:docMk/>
            <pc:sldMk cId="442981137" sldId="347"/>
            <ac:inkMk id="56" creationId="{9D2B03A1-3F49-654D-897C-612D9F2FBD6B}"/>
          </ac:inkMkLst>
        </pc:inkChg>
        <pc:inkChg chg="add">
          <ac:chgData name="Zhang Yifan" userId="c9b86b9a-8bad-4e1d-80e2-8f55c3c19e2c" providerId="ADAL" clId="{06AF0A91-A981-994C-8996-EF85B07E79C8}" dt="2021-10-12T00:48:46.447" v="343"/>
          <ac:inkMkLst>
            <pc:docMk/>
            <pc:sldMk cId="442981137" sldId="347"/>
            <ac:inkMk id="57" creationId="{C9935083-B762-4C48-BD67-A885E0FB6506}"/>
          </ac:inkMkLst>
        </pc:inkChg>
        <pc:inkChg chg="add">
          <ac:chgData name="Zhang Yifan" userId="c9b86b9a-8bad-4e1d-80e2-8f55c3c19e2c" providerId="ADAL" clId="{06AF0A91-A981-994C-8996-EF85B07E79C8}" dt="2021-10-12T00:48:46.764" v="344"/>
          <ac:inkMkLst>
            <pc:docMk/>
            <pc:sldMk cId="442981137" sldId="347"/>
            <ac:inkMk id="58" creationId="{CB179914-F186-8A4D-B4AB-8CE36124BAE3}"/>
          </ac:inkMkLst>
        </pc:inkChg>
        <pc:inkChg chg="add">
          <ac:chgData name="Zhang Yifan" userId="c9b86b9a-8bad-4e1d-80e2-8f55c3c19e2c" providerId="ADAL" clId="{06AF0A91-A981-994C-8996-EF85B07E79C8}" dt="2021-10-12T00:48:47.729" v="346"/>
          <ac:inkMkLst>
            <pc:docMk/>
            <pc:sldMk cId="442981137" sldId="347"/>
            <ac:inkMk id="60" creationId="{999B36D6-A6B6-BA46-8A28-0F63EA8B66DE}"/>
          </ac:inkMkLst>
        </pc:inkChg>
        <pc:inkChg chg="add">
          <ac:chgData name="Zhang Yifan" userId="c9b86b9a-8bad-4e1d-80e2-8f55c3c19e2c" providerId="ADAL" clId="{06AF0A91-A981-994C-8996-EF85B07E79C8}" dt="2021-10-12T00:48:48.346" v="347"/>
          <ac:inkMkLst>
            <pc:docMk/>
            <pc:sldMk cId="442981137" sldId="347"/>
            <ac:inkMk id="61" creationId="{D4B5DE85-455E-0241-8A18-D9B6D7DE551F}"/>
          </ac:inkMkLst>
        </pc:inkChg>
        <pc:inkChg chg="add">
          <ac:chgData name="Zhang Yifan" userId="c9b86b9a-8bad-4e1d-80e2-8f55c3c19e2c" providerId="ADAL" clId="{06AF0A91-A981-994C-8996-EF85B07E79C8}" dt="2021-10-12T00:48:48.947" v="348"/>
          <ac:inkMkLst>
            <pc:docMk/>
            <pc:sldMk cId="442981137" sldId="347"/>
            <ac:inkMk id="62" creationId="{B5135DC2-C93B-994E-A979-B1ACEF0B5C51}"/>
          </ac:inkMkLst>
        </pc:inkChg>
        <pc:inkChg chg="add">
          <ac:chgData name="Zhang Yifan" userId="c9b86b9a-8bad-4e1d-80e2-8f55c3c19e2c" providerId="ADAL" clId="{06AF0A91-A981-994C-8996-EF85B07E79C8}" dt="2021-10-12T00:48:49.522" v="349"/>
          <ac:inkMkLst>
            <pc:docMk/>
            <pc:sldMk cId="442981137" sldId="347"/>
            <ac:inkMk id="63" creationId="{3AD63A2B-3D09-884A-AF55-DF81BF901C87}"/>
          </ac:inkMkLst>
        </pc:inkChg>
        <pc:inkChg chg="add">
          <ac:chgData name="Zhang Yifan" userId="c9b86b9a-8bad-4e1d-80e2-8f55c3c19e2c" providerId="ADAL" clId="{06AF0A91-A981-994C-8996-EF85B07E79C8}" dt="2021-10-12T00:48:49.688" v="350"/>
          <ac:inkMkLst>
            <pc:docMk/>
            <pc:sldMk cId="442981137" sldId="347"/>
            <ac:inkMk id="64" creationId="{C7F7693B-48A1-C641-B1C3-AA52B8249E48}"/>
          </ac:inkMkLst>
        </pc:inkChg>
        <pc:inkChg chg="add">
          <ac:chgData name="Zhang Yifan" userId="c9b86b9a-8bad-4e1d-80e2-8f55c3c19e2c" providerId="ADAL" clId="{06AF0A91-A981-994C-8996-EF85B07E79C8}" dt="2021-10-12T00:48:49.897" v="351"/>
          <ac:inkMkLst>
            <pc:docMk/>
            <pc:sldMk cId="442981137" sldId="347"/>
            <ac:inkMk id="65" creationId="{C4E69066-C431-5C4D-9924-FE8EC52741E0}"/>
          </ac:inkMkLst>
        </pc:inkChg>
        <pc:inkChg chg="add">
          <ac:chgData name="Zhang Yifan" userId="c9b86b9a-8bad-4e1d-80e2-8f55c3c19e2c" providerId="ADAL" clId="{06AF0A91-A981-994C-8996-EF85B07E79C8}" dt="2021-10-12T00:48:50.340" v="352"/>
          <ac:inkMkLst>
            <pc:docMk/>
            <pc:sldMk cId="442981137" sldId="347"/>
            <ac:inkMk id="66" creationId="{2EB60906-2384-DE4D-B4BF-F9BFD03D6E0B}"/>
          </ac:inkMkLst>
        </pc:inkChg>
        <pc:inkChg chg="add">
          <ac:chgData name="Zhang Yifan" userId="c9b86b9a-8bad-4e1d-80e2-8f55c3c19e2c" providerId="ADAL" clId="{06AF0A91-A981-994C-8996-EF85B07E79C8}" dt="2021-10-12T00:48:50.561" v="353"/>
          <ac:inkMkLst>
            <pc:docMk/>
            <pc:sldMk cId="442981137" sldId="347"/>
            <ac:inkMk id="67" creationId="{587302B4-ADBA-104C-930C-CB0AC7FDCBD5}"/>
          </ac:inkMkLst>
        </pc:inkChg>
        <pc:inkChg chg="add">
          <ac:chgData name="Zhang Yifan" userId="c9b86b9a-8bad-4e1d-80e2-8f55c3c19e2c" providerId="ADAL" clId="{06AF0A91-A981-994C-8996-EF85B07E79C8}" dt="2021-10-12T00:48:50.748" v="354"/>
          <ac:inkMkLst>
            <pc:docMk/>
            <pc:sldMk cId="442981137" sldId="347"/>
            <ac:inkMk id="68" creationId="{465850E1-7A98-9946-AA78-A55B1A31CDAA}"/>
          </ac:inkMkLst>
        </pc:inkChg>
        <pc:inkChg chg="add">
          <ac:chgData name="Zhang Yifan" userId="c9b86b9a-8bad-4e1d-80e2-8f55c3c19e2c" providerId="ADAL" clId="{06AF0A91-A981-994C-8996-EF85B07E79C8}" dt="2021-10-12T00:48:50.939" v="355"/>
          <ac:inkMkLst>
            <pc:docMk/>
            <pc:sldMk cId="442981137" sldId="347"/>
            <ac:inkMk id="69" creationId="{071D3973-0E20-2843-B976-0DFCD987C4B2}"/>
          </ac:inkMkLst>
        </pc:inkChg>
        <pc:inkChg chg="add">
          <ac:chgData name="Zhang Yifan" userId="c9b86b9a-8bad-4e1d-80e2-8f55c3c19e2c" providerId="ADAL" clId="{06AF0A91-A981-994C-8996-EF85B07E79C8}" dt="2021-10-12T00:48:51.493" v="356"/>
          <ac:inkMkLst>
            <pc:docMk/>
            <pc:sldMk cId="442981137" sldId="347"/>
            <ac:inkMk id="70" creationId="{5B1B7024-9A2E-9A4B-8A81-F23B96A04E2A}"/>
          </ac:inkMkLst>
        </pc:inkChg>
        <pc:inkChg chg="add">
          <ac:chgData name="Zhang Yifan" userId="c9b86b9a-8bad-4e1d-80e2-8f55c3c19e2c" providerId="ADAL" clId="{06AF0A91-A981-994C-8996-EF85B07E79C8}" dt="2021-10-12T02:46:30.213" v="441" actId="7634"/>
          <ac:inkMkLst>
            <pc:docMk/>
            <pc:sldMk cId="442981137" sldId="347"/>
            <ac:inkMk id="72" creationId="{947CCA43-5A02-E44B-A573-6376DA733A6C}"/>
          </ac:inkMkLst>
        </pc:inkChg>
      </pc:sldChg>
      <pc:sldChg chg="addSp delSp">
        <pc:chgData name="Zhang Yifan" userId="c9b86b9a-8bad-4e1d-80e2-8f55c3c19e2c" providerId="ADAL" clId="{06AF0A91-A981-994C-8996-EF85B07E79C8}" dt="2021-10-12T02:46:30.213" v="441" actId="7634"/>
        <pc:sldMkLst>
          <pc:docMk/>
          <pc:sldMk cId="3779553020" sldId="348"/>
        </pc:sldMkLst>
        <pc:grpChg chg="add del">
          <ac:chgData name="Zhang Yifan" userId="c9b86b9a-8bad-4e1d-80e2-8f55c3c19e2c" providerId="ADAL" clId="{06AF0A91-A981-994C-8996-EF85B07E79C8}" dt="2021-10-12T00:48:57.910" v="362"/>
          <ac:grpSpMkLst>
            <pc:docMk/>
            <pc:sldMk cId="3779553020" sldId="348"/>
            <ac:grpSpMk id="5" creationId="{F2C12DE6-74CB-3C4D-BF71-9E9133D2667E}"/>
          </ac:grpSpMkLst>
        </pc:grpChg>
        <pc:grpChg chg="add">
          <ac:chgData name="Zhang Yifan" userId="c9b86b9a-8bad-4e1d-80e2-8f55c3c19e2c" providerId="ADAL" clId="{06AF0A91-A981-994C-8996-EF85B07E79C8}" dt="2021-10-12T00:49:02.180" v="367"/>
          <ac:grpSpMkLst>
            <pc:docMk/>
            <pc:sldMk cId="3779553020" sldId="348"/>
            <ac:grpSpMk id="10" creationId="{62FCBBC7-8AC1-284F-8835-43DA9DC7A12F}"/>
          </ac:grpSpMkLst>
        </pc:grpChg>
        <pc:grpChg chg="add">
          <ac:chgData name="Zhang Yifan" userId="c9b86b9a-8bad-4e1d-80e2-8f55c3c19e2c" providerId="ADAL" clId="{06AF0A91-A981-994C-8996-EF85B07E79C8}" dt="2021-10-12T00:49:03.994" v="370"/>
          <ac:grpSpMkLst>
            <pc:docMk/>
            <pc:sldMk cId="3779553020" sldId="348"/>
            <ac:grpSpMk id="14" creationId="{89310155-A62B-1B48-9046-012F19B37401}"/>
          </ac:grpSpMkLst>
        </pc:grpChg>
        <pc:inkChg chg="add del topLvl">
          <ac:chgData name="Zhang Yifan" userId="c9b86b9a-8bad-4e1d-80e2-8f55c3c19e2c" providerId="ADAL" clId="{06AF0A91-A981-994C-8996-EF85B07E79C8}" dt="2021-10-12T00:48:59.268" v="364"/>
          <ac:inkMkLst>
            <pc:docMk/>
            <pc:sldMk cId="3779553020" sldId="348"/>
            <ac:inkMk id="2" creationId="{F266F459-9364-6943-B308-6F17C45C06D8}"/>
          </ac:inkMkLst>
        </pc:inkChg>
        <pc:inkChg chg="add del topLvl">
          <ac:chgData name="Zhang Yifan" userId="c9b86b9a-8bad-4e1d-80e2-8f55c3c19e2c" providerId="ADAL" clId="{06AF0A91-A981-994C-8996-EF85B07E79C8}" dt="2021-10-12T00:48:58.644" v="363"/>
          <ac:inkMkLst>
            <pc:docMk/>
            <pc:sldMk cId="3779553020" sldId="348"/>
            <ac:inkMk id="3" creationId="{DE8C08F9-14ED-CE40-AC53-962EBA014ED4}"/>
          </ac:inkMkLst>
        </pc:inkChg>
        <pc:inkChg chg="add del topLvl">
          <ac:chgData name="Zhang Yifan" userId="c9b86b9a-8bad-4e1d-80e2-8f55c3c19e2c" providerId="ADAL" clId="{06AF0A91-A981-994C-8996-EF85B07E79C8}" dt="2021-10-12T00:48:57.910" v="362"/>
          <ac:inkMkLst>
            <pc:docMk/>
            <pc:sldMk cId="3779553020" sldId="348"/>
            <ac:inkMk id="4" creationId="{5D535E68-00A1-424B-A11C-5F0551418419}"/>
          </ac:inkMkLst>
        </pc:inkChg>
        <pc:inkChg chg="add">
          <ac:chgData name="Zhang Yifan" userId="c9b86b9a-8bad-4e1d-80e2-8f55c3c19e2c" providerId="ADAL" clId="{06AF0A91-A981-994C-8996-EF85B07E79C8}" dt="2021-10-12T00:49:01.116" v="365"/>
          <ac:inkMkLst>
            <pc:docMk/>
            <pc:sldMk cId="3779553020" sldId="348"/>
            <ac:inkMk id="7" creationId="{311065E9-807C-2044-AFCA-666FC49337DB}"/>
          </ac:inkMkLst>
        </pc:inkChg>
        <pc:inkChg chg="add">
          <ac:chgData name="Zhang Yifan" userId="c9b86b9a-8bad-4e1d-80e2-8f55c3c19e2c" providerId="ADAL" clId="{06AF0A91-A981-994C-8996-EF85B07E79C8}" dt="2021-10-12T00:49:01.291" v="366"/>
          <ac:inkMkLst>
            <pc:docMk/>
            <pc:sldMk cId="3779553020" sldId="348"/>
            <ac:inkMk id="8" creationId="{3CD2A7EA-BF37-EA46-B81D-2C9E4831E2A7}"/>
          </ac:inkMkLst>
        </pc:inkChg>
        <pc:inkChg chg="add">
          <ac:chgData name="Zhang Yifan" userId="c9b86b9a-8bad-4e1d-80e2-8f55c3c19e2c" providerId="ADAL" clId="{06AF0A91-A981-994C-8996-EF85B07E79C8}" dt="2021-10-12T00:49:02.962" v="368"/>
          <ac:inkMkLst>
            <pc:docMk/>
            <pc:sldMk cId="3779553020" sldId="348"/>
            <ac:inkMk id="12" creationId="{8D7554E8-C0CC-B24B-A6F3-0EB409532EBB}"/>
          </ac:inkMkLst>
        </pc:inkChg>
        <pc:inkChg chg="add">
          <ac:chgData name="Zhang Yifan" userId="c9b86b9a-8bad-4e1d-80e2-8f55c3c19e2c" providerId="ADAL" clId="{06AF0A91-A981-994C-8996-EF85B07E79C8}" dt="2021-10-12T00:49:03.132" v="369"/>
          <ac:inkMkLst>
            <pc:docMk/>
            <pc:sldMk cId="3779553020" sldId="348"/>
            <ac:inkMk id="13" creationId="{C2C1AED2-D2E0-0B4C-986D-CBF575595369}"/>
          </ac:inkMkLst>
        </pc:inkChg>
        <pc:inkChg chg="add">
          <ac:chgData name="Zhang Yifan" userId="c9b86b9a-8bad-4e1d-80e2-8f55c3c19e2c" providerId="ADAL" clId="{06AF0A91-A981-994C-8996-EF85B07E79C8}" dt="2021-10-12T02:46:30.213" v="441" actId="7634"/>
          <ac:inkMkLst>
            <pc:docMk/>
            <pc:sldMk cId="3779553020" sldId="348"/>
            <ac:inkMk id="16" creationId="{7575BC6F-97AB-2841-8F6F-C85E7F6530C2}"/>
          </ac:inkMkLst>
        </pc:inkChg>
      </pc:sldChg>
      <pc:sldChg chg="addSp">
        <pc:chgData name="Zhang Yifan" userId="c9b86b9a-8bad-4e1d-80e2-8f55c3c19e2c" providerId="ADAL" clId="{06AF0A91-A981-994C-8996-EF85B07E79C8}" dt="2021-10-12T02:46:30.213" v="441" actId="7634"/>
        <pc:sldMkLst>
          <pc:docMk/>
          <pc:sldMk cId="3794512785" sldId="349"/>
        </pc:sldMkLst>
        <pc:inkChg chg="add">
          <ac:chgData name="Zhang Yifan" userId="c9b86b9a-8bad-4e1d-80e2-8f55c3c19e2c" providerId="ADAL" clId="{06AF0A91-A981-994C-8996-EF85B07E79C8}" dt="2021-10-12T02:46:30.213" v="441" actId="7634"/>
          <ac:inkMkLst>
            <pc:docMk/>
            <pc:sldMk cId="3794512785" sldId="349"/>
            <ac:inkMk id="2" creationId="{A0F6AB46-9F35-3746-B970-44F603937F77}"/>
          </ac:inkMkLst>
        </pc:inkChg>
      </pc:sldChg>
      <pc:sldChg chg="addSp">
        <pc:chgData name="Zhang Yifan" userId="c9b86b9a-8bad-4e1d-80e2-8f55c3c19e2c" providerId="ADAL" clId="{06AF0A91-A981-994C-8996-EF85B07E79C8}" dt="2021-10-12T02:46:30.213" v="441" actId="7634"/>
        <pc:sldMkLst>
          <pc:docMk/>
          <pc:sldMk cId="2441406338" sldId="350"/>
        </pc:sldMkLst>
        <pc:inkChg chg="add">
          <ac:chgData name="Zhang Yifan" userId="c9b86b9a-8bad-4e1d-80e2-8f55c3c19e2c" providerId="ADAL" clId="{06AF0A91-A981-994C-8996-EF85B07E79C8}" dt="2021-10-12T02:46:30.213" v="441" actId="7634"/>
          <ac:inkMkLst>
            <pc:docMk/>
            <pc:sldMk cId="2441406338" sldId="350"/>
            <ac:inkMk id="2" creationId="{2DAD7B8D-FCC3-ED42-B7AE-E312AE4797AC}"/>
          </ac:inkMkLst>
        </pc:inkChg>
      </pc:sldChg>
      <pc:sldChg chg="addSp">
        <pc:chgData name="Zhang Yifan" userId="c9b86b9a-8bad-4e1d-80e2-8f55c3c19e2c" providerId="ADAL" clId="{06AF0A91-A981-994C-8996-EF85B07E79C8}" dt="2021-10-12T02:46:30.213" v="441" actId="7634"/>
        <pc:sldMkLst>
          <pc:docMk/>
          <pc:sldMk cId="3530753250" sldId="351"/>
        </pc:sldMkLst>
        <pc:inkChg chg="add">
          <ac:chgData name="Zhang Yifan" userId="c9b86b9a-8bad-4e1d-80e2-8f55c3c19e2c" providerId="ADAL" clId="{06AF0A91-A981-994C-8996-EF85B07E79C8}" dt="2021-10-12T02:46:30.213" v="441" actId="7634"/>
          <ac:inkMkLst>
            <pc:docMk/>
            <pc:sldMk cId="3530753250" sldId="351"/>
            <ac:inkMk id="3" creationId="{9A1BC33F-5085-D647-95DC-84340715E425}"/>
          </ac:inkMkLst>
        </pc:inkChg>
      </pc:sldChg>
      <pc:sldChg chg="addSp">
        <pc:chgData name="Zhang Yifan" userId="c9b86b9a-8bad-4e1d-80e2-8f55c3c19e2c" providerId="ADAL" clId="{06AF0A91-A981-994C-8996-EF85B07E79C8}" dt="2021-10-12T02:46:30.213" v="441" actId="7634"/>
        <pc:sldMkLst>
          <pc:docMk/>
          <pc:sldMk cId="3578695865" sldId="352"/>
        </pc:sldMkLst>
        <pc:inkChg chg="add">
          <ac:chgData name="Zhang Yifan" userId="c9b86b9a-8bad-4e1d-80e2-8f55c3c19e2c" providerId="ADAL" clId="{06AF0A91-A981-994C-8996-EF85B07E79C8}" dt="2021-10-12T02:46:30.213" v="441" actId="7634"/>
          <ac:inkMkLst>
            <pc:docMk/>
            <pc:sldMk cId="3578695865" sldId="352"/>
            <ac:inkMk id="3" creationId="{0332CCE4-E5CE-CB4E-B0D8-90CFCED01A2B}"/>
          </ac:inkMkLst>
        </pc:inkChg>
      </pc:sldChg>
      <pc:sldChg chg="addSp delSp">
        <pc:chgData name="Zhang Yifan" userId="c9b86b9a-8bad-4e1d-80e2-8f55c3c19e2c" providerId="ADAL" clId="{06AF0A91-A981-994C-8996-EF85B07E79C8}" dt="2021-10-12T00:59:37.807" v="440"/>
        <pc:sldMkLst>
          <pc:docMk/>
          <pc:sldMk cId="2517392986" sldId="355"/>
        </pc:sldMkLst>
        <pc:grpChg chg="add del">
          <ac:chgData name="Zhang Yifan" userId="c9b86b9a-8bad-4e1d-80e2-8f55c3c19e2c" providerId="ADAL" clId="{06AF0A91-A981-994C-8996-EF85B07E79C8}" dt="2021-10-12T00:59:11.425" v="390"/>
          <ac:grpSpMkLst>
            <pc:docMk/>
            <pc:sldMk cId="2517392986" sldId="355"/>
            <ac:grpSpMk id="11" creationId="{4C0AE83F-C6AB-6248-B47B-9C506D8234B3}"/>
          </ac:grpSpMkLst>
        </pc:grpChg>
        <pc:grpChg chg="add del">
          <ac:chgData name="Zhang Yifan" userId="c9b86b9a-8bad-4e1d-80e2-8f55c3c19e2c" providerId="ADAL" clId="{06AF0A91-A981-994C-8996-EF85B07E79C8}" dt="2021-10-12T00:59:13.179" v="394"/>
          <ac:grpSpMkLst>
            <pc:docMk/>
            <pc:sldMk cId="2517392986" sldId="355"/>
            <ac:grpSpMk id="27" creationId="{2BE90DB8-70F8-744D-BAB5-2DC065F6E9F8}"/>
          </ac:grpSpMkLst>
        </pc:grpChg>
        <pc:grpChg chg="add del">
          <ac:chgData name="Zhang Yifan" userId="c9b86b9a-8bad-4e1d-80e2-8f55c3c19e2c" providerId="ADAL" clId="{06AF0A91-A981-994C-8996-EF85B07E79C8}" dt="2021-10-12T00:59:15.638" v="398"/>
          <ac:grpSpMkLst>
            <pc:docMk/>
            <pc:sldMk cId="2517392986" sldId="355"/>
            <ac:grpSpMk id="31" creationId="{B609C08A-EA64-6147-8AAC-338732961D7E}"/>
          </ac:grpSpMkLst>
        </pc:grpChg>
        <pc:grpChg chg="add del">
          <ac:chgData name="Zhang Yifan" userId="c9b86b9a-8bad-4e1d-80e2-8f55c3c19e2c" providerId="ADAL" clId="{06AF0A91-A981-994C-8996-EF85B07E79C8}" dt="2021-10-12T00:59:37.807" v="440"/>
          <ac:grpSpMkLst>
            <pc:docMk/>
            <pc:sldMk cId="2517392986" sldId="355"/>
            <ac:grpSpMk id="35" creationId="{EADE39F2-E06E-BB44-A7B6-FA9680788FF1}"/>
          </ac:grpSpMkLst>
        </pc:grpChg>
        <pc:grpChg chg="add del">
          <ac:chgData name="Zhang Yifan" userId="c9b86b9a-8bad-4e1d-80e2-8f55c3c19e2c" providerId="ADAL" clId="{06AF0A91-A981-994C-8996-EF85B07E79C8}" dt="2021-10-12T00:59:23.134" v="411"/>
          <ac:grpSpMkLst>
            <pc:docMk/>
            <pc:sldMk cId="2517392986" sldId="355"/>
            <ac:grpSpMk id="47" creationId="{B9B5016D-BAFB-C344-B286-8F3F346C5041}"/>
          </ac:grpSpMkLst>
        </pc:grpChg>
        <pc:grpChg chg="add">
          <ac:chgData name="Zhang Yifan" userId="c9b86b9a-8bad-4e1d-80e2-8f55c3c19e2c" providerId="ADAL" clId="{06AF0A91-A981-994C-8996-EF85B07E79C8}" dt="2021-10-12T00:59:37.807" v="440"/>
          <ac:grpSpMkLst>
            <pc:docMk/>
            <pc:sldMk cId="2517392986" sldId="355"/>
            <ac:grpSpMk id="67" creationId="{871162F0-0741-C04F-9BDB-9A8495EDFBD9}"/>
          </ac:grpSpMkLst>
        </pc:grpChg>
        <pc:inkChg chg="add topLvl">
          <ac:chgData name="Zhang Yifan" userId="c9b86b9a-8bad-4e1d-80e2-8f55c3c19e2c" providerId="ADAL" clId="{06AF0A91-A981-994C-8996-EF85B07E79C8}" dt="2021-10-12T00:59:37.807" v="440"/>
          <ac:inkMkLst>
            <pc:docMk/>
            <pc:sldMk cId="2517392986" sldId="355"/>
            <ac:inkMk id="3" creationId="{9AD4612F-4774-1044-B9B8-1A6818EC56BE}"/>
          </ac:inkMkLst>
        </pc:inkChg>
        <pc:inkChg chg="add topLvl">
          <ac:chgData name="Zhang Yifan" userId="c9b86b9a-8bad-4e1d-80e2-8f55c3c19e2c" providerId="ADAL" clId="{06AF0A91-A981-994C-8996-EF85B07E79C8}" dt="2021-10-12T00:59:37.807" v="440"/>
          <ac:inkMkLst>
            <pc:docMk/>
            <pc:sldMk cId="2517392986" sldId="355"/>
            <ac:inkMk id="4" creationId="{6202974A-23CE-134C-9750-1CD690866BDE}"/>
          </ac:inkMkLst>
        </pc:inkChg>
        <pc:inkChg chg="add topLvl">
          <ac:chgData name="Zhang Yifan" userId="c9b86b9a-8bad-4e1d-80e2-8f55c3c19e2c" providerId="ADAL" clId="{06AF0A91-A981-994C-8996-EF85B07E79C8}" dt="2021-10-12T00:59:37.807" v="440"/>
          <ac:inkMkLst>
            <pc:docMk/>
            <pc:sldMk cId="2517392986" sldId="355"/>
            <ac:inkMk id="5" creationId="{BE2DCEAF-3B7A-D34C-836E-6251EFF5CA55}"/>
          </ac:inkMkLst>
        </pc:inkChg>
        <pc:inkChg chg="add topLvl">
          <ac:chgData name="Zhang Yifan" userId="c9b86b9a-8bad-4e1d-80e2-8f55c3c19e2c" providerId="ADAL" clId="{06AF0A91-A981-994C-8996-EF85B07E79C8}" dt="2021-10-12T00:59:37.807" v="440"/>
          <ac:inkMkLst>
            <pc:docMk/>
            <pc:sldMk cId="2517392986" sldId="355"/>
            <ac:inkMk id="12" creationId="{1D2AD972-2868-2049-B1C2-DF13A0156E98}"/>
          </ac:inkMkLst>
        </pc:inkChg>
        <pc:inkChg chg="add topLvl">
          <ac:chgData name="Zhang Yifan" userId="c9b86b9a-8bad-4e1d-80e2-8f55c3c19e2c" providerId="ADAL" clId="{06AF0A91-A981-994C-8996-EF85B07E79C8}" dt="2021-10-12T00:59:37.807" v="440"/>
          <ac:inkMkLst>
            <pc:docMk/>
            <pc:sldMk cId="2517392986" sldId="355"/>
            <ac:inkMk id="13" creationId="{54C89746-5B00-BC44-9EB3-B8CA6BA23F9E}"/>
          </ac:inkMkLst>
        </pc:inkChg>
        <pc:inkChg chg="add topLvl">
          <ac:chgData name="Zhang Yifan" userId="c9b86b9a-8bad-4e1d-80e2-8f55c3c19e2c" providerId="ADAL" clId="{06AF0A91-A981-994C-8996-EF85B07E79C8}" dt="2021-10-12T00:59:37.807" v="440"/>
          <ac:inkMkLst>
            <pc:docMk/>
            <pc:sldMk cId="2517392986" sldId="355"/>
            <ac:inkMk id="14" creationId="{22D58804-AF71-7847-998C-082204BBF6CD}"/>
          </ac:inkMkLst>
        </pc:inkChg>
        <pc:inkChg chg="add topLvl">
          <ac:chgData name="Zhang Yifan" userId="c9b86b9a-8bad-4e1d-80e2-8f55c3c19e2c" providerId="ADAL" clId="{06AF0A91-A981-994C-8996-EF85B07E79C8}" dt="2021-10-12T00:59:37.807" v="440"/>
          <ac:inkMkLst>
            <pc:docMk/>
            <pc:sldMk cId="2517392986" sldId="355"/>
            <ac:inkMk id="15" creationId="{59EC837E-3B55-5E43-9A7B-7B698DB54F9A}"/>
          </ac:inkMkLst>
        </pc:inkChg>
        <pc:inkChg chg="add topLvl">
          <ac:chgData name="Zhang Yifan" userId="c9b86b9a-8bad-4e1d-80e2-8f55c3c19e2c" providerId="ADAL" clId="{06AF0A91-A981-994C-8996-EF85B07E79C8}" dt="2021-10-12T00:59:37.807" v="440"/>
          <ac:inkMkLst>
            <pc:docMk/>
            <pc:sldMk cId="2517392986" sldId="355"/>
            <ac:inkMk id="16" creationId="{62890F3D-2E17-B348-B967-795D72B28226}"/>
          </ac:inkMkLst>
        </pc:inkChg>
        <pc:inkChg chg="add topLvl">
          <ac:chgData name="Zhang Yifan" userId="c9b86b9a-8bad-4e1d-80e2-8f55c3c19e2c" providerId="ADAL" clId="{06AF0A91-A981-994C-8996-EF85B07E79C8}" dt="2021-10-12T00:59:37.807" v="440"/>
          <ac:inkMkLst>
            <pc:docMk/>
            <pc:sldMk cId="2517392986" sldId="355"/>
            <ac:inkMk id="17" creationId="{4A89E95B-7EF3-F94F-9A02-E889983142CE}"/>
          </ac:inkMkLst>
        </pc:inkChg>
        <pc:inkChg chg="add topLvl">
          <ac:chgData name="Zhang Yifan" userId="c9b86b9a-8bad-4e1d-80e2-8f55c3c19e2c" providerId="ADAL" clId="{06AF0A91-A981-994C-8996-EF85B07E79C8}" dt="2021-10-12T00:59:37.807" v="440"/>
          <ac:inkMkLst>
            <pc:docMk/>
            <pc:sldMk cId="2517392986" sldId="355"/>
            <ac:inkMk id="18" creationId="{2937EDFC-7FDE-964B-9D57-9F7AABE5C610}"/>
          </ac:inkMkLst>
        </pc:inkChg>
        <pc:inkChg chg="add topLvl">
          <ac:chgData name="Zhang Yifan" userId="c9b86b9a-8bad-4e1d-80e2-8f55c3c19e2c" providerId="ADAL" clId="{06AF0A91-A981-994C-8996-EF85B07E79C8}" dt="2021-10-12T00:59:37.807" v="440"/>
          <ac:inkMkLst>
            <pc:docMk/>
            <pc:sldMk cId="2517392986" sldId="355"/>
            <ac:inkMk id="19" creationId="{0E92B778-2808-2441-BD1A-D32A41EEC024}"/>
          </ac:inkMkLst>
        </pc:inkChg>
        <pc:inkChg chg="add topLvl">
          <ac:chgData name="Zhang Yifan" userId="c9b86b9a-8bad-4e1d-80e2-8f55c3c19e2c" providerId="ADAL" clId="{06AF0A91-A981-994C-8996-EF85B07E79C8}" dt="2021-10-12T00:59:37.807" v="440"/>
          <ac:inkMkLst>
            <pc:docMk/>
            <pc:sldMk cId="2517392986" sldId="355"/>
            <ac:inkMk id="20" creationId="{272CA106-5C59-FD4E-AAA7-4C96F86266EB}"/>
          </ac:inkMkLst>
        </pc:inkChg>
        <pc:inkChg chg="add topLvl">
          <ac:chgData name="Zhang Yifan" userId="c9b86b9a-8bad-4e1d-80e2-8f55c3c19e2c" providerId="ADAL" clId="{06AF0A91-A981-994C-8996-EF85B07E79C8}" dt="2021-10-12T00:59:37.807" v="440"/>
          <ac:inkMkLst>
            <pc:docMk/>
            <pc:sldMk cId="2517392986" sldId="355"/>
            <ac:inkMk id="21" creationId="{5351B203-4257-3046-86C5-1BA812C61847}"/>
          </ac:inkMkLst>
        </pc:inkChg>
        <pc:inkChg chg="add topLvl">
          <ac:chgData name="Zhang Yifan" userId="c9b86b9a-8bad-4e1d-80e2-8f55c3c19e2c" providerId="ADAL" clId="{06AF0A91-A981-994C-8996-EF85B07E79C8}" dt="2021-10-12T00:59:37.807" v="440"/>
          <ac:inkMkLst>
            <pc:docMk/>
            <pc:sldMk cId="2517392986" sldId="355"/>
            <ac:inkMk id="22" creationId="{0E7F67FB-8795-E54B-9CAF-6F47160191B7}"/>
          </ac:inkMkLst>
        </pc:inkChg>
        <pc:inkChg chg="add topLvl">
          <ac:chgData name="Zhang Yifan" userId="c9b86b9a-8bad-4e1d-80e2-8f55c3c19e2c" providerId="ADAL" clId="{06AF0A91-A981-994C-8996-EF85B07E79C8}" dt="2021-10-12T00:59:37.807" v="440"/>
          <ac:inkMkLst>
            <pc:docMk/>
            <pc:sldMk cId="2517392986" sldId="355"/>
            <ac:inkMk id="23" creationId="{3FA49F98-8459-264B-B029-8A2FB31D2982}"/>
          </ac:inkMkLst>
        </pc:inkChg>
        <pc:inkChg chg="add topLvl">
          <ac:chgData name="Zhang Yifan" userId="c9b86b9a-8bad-4e1d-80e2-8f55c3c19e2c" providerId="ADAL" clId="{06AF0A91-A981-994C-8996-EF85B07E79C8}" dt="2021-10-12T00:59:37.807" v="440"/>
          <ac:inkMkLst>
            <pc:docMk/>
            <pc:sldMk cId="2517392986" sldId="355"/>
            <ac:inkMk id="24" creationId="{C9A37808-735A-E245-B16D-B19D62C97C00}"/>
          </ac:inkMkLst>
        </pc:inkChg>
        <pc:inkChg chg="add topLvl">
          <ac:chgData name="Zhang Yifan" userId="c9b86b9a-8bad-4e1d-80e2-8f55c3c19e2c" providerId="ADAL" clId="{06AF0A91-A981-994C-8996-EF85B07E79C8}" dt="2021-10-12T00:59:37.807" v="440"/>
          <ac:inkMkLst>
            <pc:docMk/>
            <pc:sldMk cId="2517392986" sldId="355"/>
            <ac:inkMk id="25" creationId="{E0E0B6F5-9A02-D549-BA4C-C072012B0BA6}"/>
          </ac:inkMkLst>
        </pc:inkChg>
        <pc:inkChg chg="add topLvl">
          <ac:chgData name="Zhang Yifan" userId="c9b86b9a-8bad-4e1d-80e2-8f55c3c19e2c" providerId="ADAL" clId="{06AF0A91-A981-994C-8996-EF85B07E79C8}" dt="2021-10-12T00:59:37.807" v="440"/>
          <ac:inkMkLst>
            <pc:docMk/>
            <pc:sldMk cId="2517392986" sldId="355"/>
            <ac:inkMk id="26" creationId="{6DD9F361-694E-0C4F-941B-4412B4F27D43}"/>
          </ac:inkMkLst>
        </pc:inkChg>
        <pc:inkChg chg="add topLvl">
          <ac:chgData name="Zhang Yifan" userId="c9b86b9a-8bad-4e1d-80e2-8f55c3c19e2c" providerId="ADAL" clId="{06AF0A91-A981-994C-8996-EF85B07E79C8}" dt="2021-10-12T00:59:37.807" v="440"/>
          <ac:inkMkLst>
            <pc:docMk/>
            <pc:sldMk cId="2517392986" sldId="355"/>
            <ac:inkMk id="28" creationId="{F6D158C3-D423-AF45-9F4B-93A4D53B7716}"/>
          </ac:inkMkLst>
        </pc:inkChg>
        <pc:inkChg chg="add topLvl">
          <ac:chgData name="Zhang Yifan" userId="c9b86b9a-8bad-4e1d-80e2-8f55c3c19e2c" providerId="ADAL" clId="{06AF0A91-A981-994C-8996-EF85B07E79C8}" dt="2021-10-12T00:59:37.807" v="440"/>
          <ac:inkMkLst>
            <pc:docMk/>
            <pc:sldMk cId="2517392986" sldId="355"/>
            <ac:inkMk id="29" creationId="{D03DBE01-618F-024E-B8D0-43FB7B6A8B65}"/>
          </ac:inkMkLst>
        </pc:inkChg>
        <pc:inkChg chg="add topLvl">
          <ac:chgData name="Zhang Yifan" userId="c9b86b9a-8bad-4e1d-80e2-8f55c3c19e2c" providerId="ADAL" clId="{06AF0A91-A981-994C-8996-EF85B07E79C8}" dt="2021-10-12T00:59:37.807" v="440"/>
          <ac:inkMkLst>
            <pc:docMk/>
            <pc:sldMk cId="2517392986" sldId="355"/>
            <ac:inkMk id="30" creationId="{1CCF9078-72D9-F946-A1AA-7DC73D656719}"/>
          </ac:inkMkLst>
        </pc:inkChg>
        <pc:inkChg chg="add topLvl">
          <ac:chgData name="Zhang Yifan" userId="c9b86b9a-8bad-4e1d-80e2-8f55c3c19e2c" providerId="ADAL" clId="{06AF0A91-A981-994C-8996-EF85B07E79C8}" dt="2021-10-12T00:59:37.807" v="440"/>
          <ac:inkMkLst>
            <pc:docMk/>
            <pc:sldMk cId="2517392986" sldId="355"/>
            <ac:inkMk id="32" creationId="{E61379B7-690D-CB4D-A32A-C690319453D7}"/>
          </ac:inkMkLst>
        </pc:inkChg>
        <pc:inkChg chg="add topLvl">
          <ac:chgData name="Zhang Yifan" userId="c9b86b9a-8bad-4e1d-80e2-8f55c3c19e2c" providerId="ADAL" clId="{06AF0A91-A981-994C-8996-EF85B07E79C8}" dt="2021-10-12T00:59:37.807" v="440"/>
          <ac:inkMkLst>
            <pc:docMk/>
            <pc:sldMk cId="2517392986" sldId="355"/>
            <ac:inkMk id="33" creationId="{1B963AF1-2EE2-4940-8FCF-437E1BC32872}"/>
          </ac:inkMkLst>
        </pc:inkChg>
        <pc:inkChg chg="add topLvl">
          <ac:chgData name="Zhang Yifan" userId="c9b86b9a-8bad-4e1d-80e2-8f55c3c19e2c" providerId="ADAL" clId="{06AF0A91-A981-994C-8996-EF85B07E79C8}" dt="2021-10-12T00:59:37.807" v="440"/>
          <ac:inkMkLst>
            <pc:docMk/>
            <pc:sldMk cId="2517392986" sldId="355"/>
            <ac:inkMk id="34" creationId="{7D1FF325-ED97-354B-9359-6117A632AF3D}"/>
          </ac:inkMkLst>
        </pc:inkChg>
        <pc:inkChg chg="add topLvl">
          <ac:chgData name="Zhang Yifan" userId="c9b86b9a-8bad-4e1d-80e2-8f55c3c19e2c" providerId="ADAL" clId="{06AF0A91-A981-994C-8996-EF85B07E79C8}" dt="2021-10-12T00:59:23.134" v="411"/>
          <ac:inkMkLst>
            <pc:docMk/>
            <pc:sldMk cId="2517392986" sldId="355"/>
            <ac:inkMk id="36" creationId="{41B2DFBA-5E2F-F94A-938B-DDB55D0B9743}"/>
          </ac:inkMkLst>
        </pc:inkChg>
        <pc:inkChg chg="add del topLvl">
          <ac:chgData name="Zhang Yifan" userId="c9b86b9a-8bad-4e1d-80e2-8f55c3c19e2c" providerId="ADAL" clId="{06AF0A91-A981-994C-8996-EF85B07E79C8}" dt="2021-10-12T00:59:26.114" v="420"/>
          <ac:inkMkLst>
            <pc:docMk/>
            <pc:sldMk cId="2517392986" sldId="355"/>
            <ac:inkMk id="37" creationId="{039E40C1-34B3-C54F-BCFD-30A0A99B656E}"/>
          </ac:inkMkLst>
        </pc:inkChg>
        <pc:inkChg chg="add del topLvl">
          <ac:chgData name="Zhang Yifan" userId="c9b86b9a-8bad-4e1d-80e2-8f55c3c19e2c" providerId="ADAL" clId="{06AF0A91-A981-994C-8996-EF85B07E79C8}" dt="2021-10-12T00:59:24.819" v="419"/>
          <ac:inkMkLst>
            <pc:docMk/>
            <pc:sldMk cId="2517392986" sldId="355"/>
            <ac:inkMk id="38" creationId="{0EF5A7B1-2A67-564A-8366-F89EB067D88F}"/>
          </ac:inkMkLst>
        </pc:inkChg>
        <pc:inkChg chg="add del topLvl">
          <ac:chgData name="Zhang Yifan" userId="c9b86b9a-8bad-4e1d-80e2-8f55c3c19e2c" providerId="ADAL" clId="{06AF0A91-A981-994C-8996-EF85B07E79C8}" dt="2021-10-12T00:59:24.530" v="418"/>
          <ac:inkMkLst>
            <pc:docMk/>
            <pc:sldMk cId="2517392986" sldId="355"/>
            <ac:inkMk id="39" creationId="{C0EB04FA-E8B8-A44E-8BC7-B93CB367AC24}"/>
          </ac:inkMkLst>
        </pc:inkChg>
        <pc:inkChg chg="add del topLvl">
          <ac:chgData name="Zhang Yifan" userId="c9b86b9a-8bad-4e1d-80e2-8f55c3c19e2c" providerId="ADAL" clId="{06AF0A91-A981-994C-8996-EF85B07E79C8}" dt="2021-10-12T00:59:24.235" v="417"/>
          <ac:inkMkLst>
            <pc:docMk/>
            <pc:sldMk cId="2517392986" sldId="355"/>
            <ac:inkMk id="40" creationId="{C8D8495F-D79C-BA4F-9F6B-C724F98755A9}"/>
          </ac:inkMkLst>
        </pc:inkChg>
        <pc:inkChg chg="add del topLvl">
          <ac:chgData name="Zhang Yifan" userId="c9b86b9a-8bad-4e1d-80e2-8f55c3c19e2c" providerId="ADAL" clId="{06AF0A91-A981-994C-8996-EF85B07E79C8}" dt="2021-10-12T00:59:23.877" v="416"/>
          <ac:inkMkLst>
            <pc:docMk/>
            <pc:sldMk cId="2517392986" sldId="355"/>
            <ac:inkMk id="41" creationId="{2DF75EED-235C-C74A-BB8E-93BE40FB9F3D}"/>
          </ac:inkMkLst>
        </pc:inkChg>
        <pc:inkChg chg="add del topLvl">
          <ac:chgData name="Zhang Yifan" userId="c9b86b9a-8bad-4e1d-80e2-8f55c3c19e2c" providerId="ADAL" clId="{06AF0A91-A981-994C-8996-EF85B07E79C8}" dt="2021-10-12T00:59:23.564" v="415"/>
          <ac:inkMkLst>
            <pc:docMk/>
            <pc:sldMk cId="2517392986" sldId="355"/>
            <ac:inkMk id="42" creationId="{82DDD3D5-1AE7-624C-8D24-3199D2ECD428}"/>
          </ac:inkMkLst>
        </pc:inkChg>
        <pc:inkChg chg="add del topLvl">
          <ac:chgData name="Zhang Yifan" userId="c9b86b9a-8bad-4e1d-80e2-8f55c3c19e2c" providerId="ADAL" clId="{06AF0A91-A981-994C-8996-EF85B07E79C8}" dt="2021-10-12T00:59:23.388" v="414"/>
          <ac:inkMkLst>
            <pc:docMk/>
            <pc:sldMk cId="2517392986" sldId="355"/>
            <ac:inkMk id="43" creationId="{8D24FFE4-28F6-9D42-B160-5430507C133A}"/>
          </ac:inkMkLst>
        </pc:inkChg>
        <pc:inkChg chg="add del topLvl">
          <ac:chgData name="Zhang Yifan" userId="c9b86b9a-8bad-4e1d-80e2-8f55c3c19e2c" providerId="ADAL" clId="{06AF0A91-A981-994C-8996-EF85B07E79C8}" dt="2021-10-12T00:59:23.222" v="413"/>
          <ac:inkMkLst>
            <pc:docMk/>
            <pc:sldMk cId="2517392986" sldId="355"/>
            <ac:inkMk id="44" creationId="{FB536059-D488-5945-BDCC-5FFB0F3B9CB9}"/>
          </ac:inkMkLst>
        </pc:inkChg>
        <pc:inkChg chg="add del topLvl">
          <ac:chgData name="Zhang Yifan" userId="c9b86b9a-8bad-4e1d-80e2-8f55c3c19e2c" providerId="ADAL" clId="{06AF0A91-A981-994C-8996-EF85B07E79C8}" dt="2021-10-12T00:59:23.139" v="412"/>
          <ac:inkMkLst>
            <pc:docMk/>
            <pc:sldMk cId="2517392986" sldId="355"/>
            <ac:inkMk id="45" creationId="{477CA666-9A96-414B-BE0B-3D259A822707}"/>
          </ac:inkMkLst>
        </pc:inkChg>
        <pc:inkChg chg="add del topLvl">
          <ac:chgData name="Zhang Yifan" userId="c9b86b9a-8bad-4e1d-80e2-8f55c3c19e2c" providerId="ADAL" clId="{06AF0A91-A981-994C-8996-EF85B07E79C8}" dt="2021-10-12T00:59:23.134" v="411"/>
          <ac:inkMkLst>
            <pc:docMk/>
            <pc:sldMk cId="2517392986" sldId="355"/>
            <ac:inkMk id="46" creationId="{56253E9E-208C-DD48-B887-2661B6A782A8}"/>
          </ac:inkMkLst>
        </pc:inkChg>
        <pc:inkChg chg="add">
          <ac:chgData name="Zhang Yifan" userId="c9b86b9a-8bad-4e1d-80e2-8f55c3c19e2c" providerId="ADAL" clId="{06AF0A91-A981-994C-8996-EF85B07E79C8}" dt="2021-10-12T00:59:27.568" v="421"/>
          <ac:inkMkLst>
            <pc:docMk/>
            <pc:sldMk cId="2517392986" sldId="355"/>
            <ac:inkMk id="48" creationId="{02D4EA12-E2C2-F243-A832-707B63F2FB73}"/>
          </ac:inkMkLst>
        </pc:inkChg>
        <pc:inkChg chg="add">
          <ac:chgData name="Zhang Yifan" userId="c9b86b9a-8bad-4e1d-80e2-8f55c3c19e2c" providerId="ADAL" clId="{06AF0A91-A981-994C-8996-EF85B07E79C8}" dt="2021-10-12T00:59:27.860" v="422"/>
          <ac:inkMkLst>
            <pc:docMk/>
            <pc:sldMk cId="2517392986" sldId="355"/>
            <ac:inkMk id="49" creationId="{AC75580A-08C1-344F-94FF-CC2687F9E12F}"/>
          </ac:inkMkLst>
        </pc:inkChg>
        <pc:inkChg chg="add">
          <ac:chgData name="Zhang Yifan" userId="c9b86b9a-8bad-4e1d-80e2-8f55c3c19e2c" providerId="ADAL" clId="{06AF0A91-A981-994C-8996-EF85B07E79C8}" dt="2021-10-12T00:59:28.124" v="423"/>
          <ac:inkMkLst>
            <pc:docMk/>
            <pc:sldMk cId="2517392986" sldId="355"/>
            <ac:inkMk id="50" creationId="{9C1E5C8E-9ED2-6440-8ECC-AC6C1E21E7C8}"/>
          </ac:inkMkLst>
        </pc:inkChg>
        <pc:inkChg chg="add">
          <ac:chgData name="Zhang Yifan" userId="c9b86b9a-8bad-4e1d-80e2-8f55c3c19e2c" providerId="ADAL" clId="{06AF0A91-A981-994C-8996-EF85B07E79C8}" dt="2021-10-12T00:59:28.550" v="424"/>
          <ac:inkMkLst>
            <pc:docMk/>
            <pc:sldMk cId="2517392986" sldId="355"/>
            <ac:inkMk id="51" creationId="{9ACF6A76-406B-D642-AFE2-0872A0923A35}"/>
          </ac:inkMkLst>
        </pc:inkChg>
        <pc:inkChg chg="add">
          <ac:chgData name="Zhang Yifan" userId="c9b86b9a-8bad-4e1d-80e2-8f55c3c19e2c" providerId="ADAL" clId="{06AF0A91-A981-994C-8996-EF85B07E79C8}" dt="2021-10-12T00:59:28.984" v="425"/>
          <ac:inkMkLst>
            <pc:docMk/>
            <pc:sldMk cId="2517392986" sldId="355"/>
            <ac:inkMk id="52" creationId="{226BF8AE-202E-AC42-AC17-01FF4116D44F}"/>
          </ac:inkMkLst>
        </pc:inkChg>
        <pc:inkChg chg="add">
          <ac:chgData name="Zhang Yifan" userId="c9b86b9a-8bad-4e1d-80e2-8f55c3c19e2c" providerId="ADAL" clId="{06AF0A91-A981-994C-8996-EF85B07E79C8}" dt="2021-10-12T00:59:29.201" v="426"/>
          <ac:inkMkLst>
            <pc:docMk/>
            <pc:sldMk cId="2517392986" sldId="355"/>
            <ac:inkMk id="53" creationId="{DA0DA1FB-CB8B-184D-8E65-75933969C530}"/>
          </ac:inkMkLst>
        </pc:inkChg>
        <pc:inkChg chg="add">
          <ac:chgData name="Zhang Yifan" userId="c9b86b9a-8bad-4e1d-80e2-8f55c3c19e2c" providerId="ADAL" clId="{06AF0A91-A981-994C-8996-EF85B07E79C8}" dt="2021-10-12T00:59:29.335" v="427"/>
          <ac:inkMkLst>
            <pc:docMk/>
            <pc:sldMk cId="2517392986" sldId="355"/>
            <ac:inkMk id="54" creationId="{21469BBB-5096-B146-ADEE-074EF53A22EC}"/>
          </ac:inkMkLst>
        </pc:inkChg>
        <pc:inkChg chg="add">
          <ac:chgData name="Zhang Yifan" userId="c9b86b9a-8bad-4e1d-80e2-8f55c3c19e2c" providerId="ADAL" clId="{06AF0A91-A981-994C-8996-EF85B07E79C8}" dt="2021-10-12T00:59:29.722" v="428"/>
          <ac:inkMkLst>
            <pc:docMk/>
            <pc:sldMk cId="2517392986" sldId="355"/>
            <ac:inkMk id="55" creationId="{62A79074-52E8-5740-A8C2-CF1F88F13CF2}"/>
          </ac:inkMkLst>
        </pc:inkChg>
        <pc:inkChg chg="add">
          <ac:chgData name="Zhang Yifan" userId="c9b86b9a-8bad-4e1d-80e2-8f55c3c19e2c" providerId="ADAL" clId="{06AF0A91-A981-994C-8996-EF85B07E79C8}" dt="2021-10-12T00:59:30.168" v="429"/>
          <ac:inkMkLst>
            <pc:docMk/>
            <pc:sldMk cId="2517392986" sldId="355"/>
            <ac:inkMk id="56" creationId="{848219EE-5FBF-0D46-A2CF-8EA5076377D7}"/>
          </ac:inkMkLst>
        </pc:inkChg>
        <pc:inkChg chg="add">
          <ac:chgData name="Zhang Yifan" userId="c9b86b9a-8bad-4e1d-80e2-8f55c3c19e2c" providerId="ADAL" clId="{06AF0A91-A981-994C-8996-EF85B07E79C8}" dt="2021-10-12T00:59:31.316" v="430"/>
          <ac:inkMkLst>
            <pc:docMk/>
            <pc:sldMk cId="2517392986" sldId="355"/>
            <ac:inkMk id="57" creationId="{9FF0293D-1130-024D-9EDC-29119593D1F2}"/>
          </ac:inkMkLst>
        </pc:inkChg>
        <pc:inkChg chg="add">
          <ac:chgData name="Zhang Yifan" userId="c9b86b9a-8bad-4e1d-80e2-8f55c3c19e2c" providerId="ADAL" clId="{06AF0A91-A981-994C-8996-EF85B07E79C8}" dt="2021-10-12T00:59:32.112" v="431"/>
          <ac:inkMkLst>
            <pc:docMk/>
            <pc:sldMk cId="2517392986" sldId="355"/>
            <ac:inkMk id="58" creationId="{D0996776-B02F-704F-A7DA-B1AB9C61338F}"/>
          </ac:inkMkLst>
        </pc:inkChg>
        <pc:inkChg chg="add">
          <ac:chgData name="Zhang Yifan" userId="c9b86b9a-8bad-4e1d-80e2-8f55c3c19e2c" providerId="ADAL" clId="{06AF0A91-A981-994C-8996-EF85B07E79C8}" dt="2021-10-12T00:59:32.992" v="432"/>
          <ac:inkMkLst>
            <pc:docMk/>
            <pc:sldMk cId="2517392986" sldId="355"/>
            <ac:inkMk id="59" creationId="{265A6972-1E59-1C46-83FC-F2E9ABD3E1FF}"/>
          </ac:inkMkLst>
        </pc:inkChg>
        <pc:inkChg chg="add">
          <ac:chgData name="Zhang Yifan" userId="c9b86b9a-8bad-4e1d-80e2-8f55c3c19e2c" providerId="ADAL" clId="{06AF0A91-A981-994C-8996-EF85B07E79C8}" dt="2021-10-12T00:59:33.308" v="433"/>
          <ac:inkMkLst>
            <pc:docMk/>
            <pc:sldMk cId="2517392986" sldId="355"/>
            <ac:inkMk id="60" creationId="{625DD044-7622-8D4E-A1CE-D811F4F33748}"/>
          </ac:inkMkLst>
        </pc:inkChg>
        <pc:inkChg chg="add">
          <ac:chgData name="Zhang Yifan" userId="c9b86b9a-8bad-4e1d-80e2-8f55c3c19e2c" providerId="ADAL" clId="{06AF0A91-A981-994C-8996-EF85B07E79C8}" dt="2021-10-12T00:59:34.045" v="434"/>
          <ac:inkMkLst>
            <pc:docMk/>
            <pc:sldMk cId="2517392986" sldId="355"/>
            <ac:inkMk id="61" creationId="{21FB68AB-072F-4541-B0F9-A5BBC5E91A57}"/>
          </ac:inkMkLst>
        </pc:inkChg>
        <pc:inkChg chg="add">
          <ac:chgData name="Zhang Yifan" userId="c9b86b9a-8bad-4e1d-80e2-8f55c3c19e2c" providerId="ADAL" clId="{06AF0A91-A981-994C-8996-EF85B07E79C8}" dt="2021-10-12T00:59:34.661" v="435"/>
          <ac:inkMkLst>
            <pc:docMk/>
            <pc:sldMk cId="2517392986" sldId="355"/>
            <ac:inkMk id="62" creationId="{551D15A7-4C6C-294C-B365-30E7325DAF7C}"/>
          </ac:inkMkLst>
        </pc:inkChg>
        <pc:inkChg chg="add">
          <ac:chgData name="Zhang Yifan" userId="c9b86b9a-8bad-4e1d-80e2-8f55c3c19e2c" providerId="ADAL" clId="{06AF0A91-A981-994C-8996-EF85B07E79C8}" dt="2021-10-12T00:59:35.227" v="436"/>
          <ac:inkMkLst>
            <pc:docMk/>
            <pc:sldMk cId="2517392986" sldId="355"/>
            <ac:inkMk id="63" creationId="{7E1E622C-27E6-2840-AA34-D1FCE847E614}"/>
          </ac:inkMkLst>
        </pc:inkChg>
        <pc:inkChg chg="add">
          <ac:chgData name="Zhang Yifan" userId="c9b86b9a-8bad-4e1d-80e2-8f55c3c19e2c" providerId="ADAL" clId="{06AF0A91-A981-994C-8996-EF85B07E79C8}" dt="2021-10-12T00:59:35.942" v="437"/>
          <ac:inkMkLst>
            <pc:docMk/>
            <pc:sldMk cId="2517392986" sldId="355"/>
            <ac:inkMk id="64" creationId="{EED539A9-DF66-3B4C-8FA2-E8993B0F4FFB}"/>
          </ac:inkMkLst>
        </pc:inkChg>
        <pc:inkChg chg="add">
          <ac:chgData name="Zhang Yifan" userId="c9b86b9a-8bad-4e1d-80e2-8f55c3c19e2c" providerId="ADAL" clId="{06AF0A91-A981-994C-8996-EF85B07E79C8}" dt="2021-10-12T00:59:36.279" v="438"/>
          <ac:inkMkLst>
            <pc:docMk/>
            <pc:sldMk cId="2517392986" sldId="355"/>
            <ac:inkMk id="65" creationId="{B6AC8906-000D-E647-9F94-B3E7CF1BE3BC}"/>
          </ac:inkMkLst>
        </pc:inkChg>
        <pc:inkChg chg="add">
          <ac:chgData name="Zhang Yifan" userId="c9b86b9a-8bad-4e1d-80e2-8f55c3c19e2c" providerId="ADAL" clId="{06AF0A91-A981-994C-8996-EF85B07E79C8}" dt="2021-10-12T00:59:37.026" v="439"/>
          <ac:inkMkLst>
            <pc:docMk/>
            <pc:sldMk cId="2517392986" sldId="355"/>
            <ac:inkMk id="66" creationId="{9485F468-2ACA-094C-A68C-60A6F1A2BA0A}"/>
          </ac:inkMkLst>
        </pc:inkChg>
      </pc:sldChg>
      <pc:sldChg chg="addSp">
        <pc:chgData name="Zhang Yifan" userId="c9b86b9a-8bad-4e1d-80e2-8f55c3c19e2c" providerId="ADAL" clId="{06AF0A91-A981-994C-8996-EF85B07E79C8}" dt="2021-10-12T02:46:30.213" v="441" actId="7634"/>
        <pc:sldMkLst>
          <pc:docMk/>
          <pc:sldMk cId="234813028" sldId="356"/>
        </pc:sldMkLst>
        <pc:inkChg chg="add">
          <ac:chgData name="Zhang Yifan" userId="c9b86b9a-8bad-4e1d-80e2-8f55c3c19e2c" providerId="ADAL" clId="{06AF0A91-A981-994C-8996-EF85B07E79C8}" dt="2021-10-12T02:46:30.213" v="441" actId="7634"/>
          <ac:inkMkLst>
            <pc:docMk/>
            <pc:sldMk cId="234813028" sldId="356"/>
            <ac:inkMk id="3" creationId="{B02004D7-F574-D64B-A7DF-380666CB43D4}"/>
          </ac:inkMkLst>
        </pc:inkChg>
      </pc:sldChg>
      <pc:sldChg chg="addSp">
        <pc:chgData name="Zhang Yifan" userId="c9b86b9a-8bad-4e1d-80e2-8f55c3c19e2c" providerId="ADAL" clId="{06AF0A91-A981-994C-8996-EF85B07E79C8}" dt="2021-10-12T02:46:30.213" v="441" actId="7634"/>
        <pc:sldMkLst>
          <pc:docMk/>
          <pc:sldMk cId="2523017331" sldId="357"/>
        </pc:sldMkLst>
        <pc:inkChg chg="add">
          <ac:chgData name="Zhang Yifan" userId="c9b86b9a-8bad-4e1d-80e2-8f55c3c19e2c" providerId="ADAL" clId="{06AF0A91-A981-994C-8996-EF85B07E79C8}" dt="2021-10-12T02:46:30.213" v="441" actId="7634"/>
          <ac:inkMkLst>
            <pc:docMk/>
            <pc:sldMk cId="2523017331" sldId="357"/>
            <ac:inkMk id="5" creationId="{91EB22EC-1888-BE42-BA1B-E76F579DC913}"/>
          </ac:inkMkLst>
        </pc:inkChg>
      </pc:sldChg>
      <pc:sldChg chg="addSp">
        <pc:chgData name="Zhang Yifan" userId="c9b86b9a-8bad-4e1d-80e2-8f55c3c19e2c" providerId="ADAL" clId="{06AF0A91-A981-994C-8996-EF85B07E79C8}" dt="2021-10-12T02:46:30.213" v="441" actId="7634"/>
        <pc:sldMkLst>
          <pc:docMk/>
          <pc:sldMk cId="3309986397" sldId="359"/>
        </pc:sldMkLst>
        <pc:inkChg chg="add">
          <ac:chgData name="Zhang Yifan" userId="c9b86b9a-8bad-4e1d-80e2-8f55c3c19e2c" providerId="ADAL" clId="{06AF0A91-A981-994C-8996-EF85B07E79C8}" dt="2021-10-12T02:46:30.213" v="441" actId="7634"/>
          <ac:inkMkLst>
            <pc:docMk/>
            <pc:sldMk cId="3309986397" sldId="359"/>
            <ac:inkMk id="7" creationId="{7A809B6D-B80D-5146-A35A-237A0095F7BE}"/>
          </ac:inkMkLst>
        </pc:inkChg>
      </pc:sldChg>
    </pc:docChg>
  </pc:docChgLst>
  <pc:docChgLst>
    <pc:chgData name="Zhang Yifan" userId="c9b86b9a-8bad-4e1d-80e2-8f55c3c19e2c" providerId="ADAL" clId="{15889EDC-58EB-5E4F-B199-2B6CB966C22E}"/>
    <pc:docChg chg="undo redo custSel addSld delSld modSld sldOrd modMainMaster">
      <pc:chgData name="Zhang Yifan" userId="c9b86b9a-8bad-4e1d-80e2-8f55c3c19e2c" providerId="ADAL" clId="{15889EDC-58EB-5E4F-B199-2B6CB966C22E}" dt="2021-10-12T01:02:14.335" v="2547" actId="1076"/>
      <pc:docMkLst>
        <pc:docMk/>
      </pc:docMkLst>
      <pc:sldChg chg="modSp mod">
        <pc:chgData name="Zhang Yifan" userId="c9b86b9a-8bad-4e1d-80e2-8f55c3c19e2c" providerId="ADAL" clId="{15889EDC-58EB-5E4F-B199-2B6CB966C22E}" dt="2021-10-12T00:19:32.554" v="1502"/>
        <pc:sldMkLst>
          <pc:docMk/>
          <pc:sldMk cId="0" sldId="256"/>
        </pc:sldMkLst>
        <pc:spChg chg="mod">
          <ac:chgData name="Zhang Yifan" userId="c9b86b9a-8bad-4e1d-80e2-8f55c3c19e2c" providerId="ADAL" clId="{15889EDC-58EB-5E4F-B199-2B6CB966C22E}" dt="2021-10-12T00:19:32.554" v="1502"/>
          <ac:spMkLst>
            <pc:docMk/>
            <pc:sldMk cId="0" sldId="256"/>
            <ac:spMk id="100" creationId="{00000000-0000-0000-0000-000000000000}"/>
          </ac:spMkLst>
        </pc:spChg>
        <pc:spChg chg="mod">
          <ac:chgData name="Zhang Yifan" userId="c9b86b9a-8bad-4e1d-80e2-8f55c3c19e2c" providerId="ADAL" clId="{15889EDC-58EB-5E4F-B199-2B6CB966C22E}" dt="2021-10-12T00:19:32.554" v="1502"/>
          <ac:spMkLst>
            <pc:docMk/>
            <pc:sldMk cId="0" sldId="256"/>
            <ac:spMk id="101" creationId="{00000000-0000-0000-0000-000000000000}"/>
          </ac:spMkLst>
        </pc:spChg>
      </pc:sldChg>
      <pc:sldChg chg="modSp mod">
        <pc:chgData name="Zhang Yifan" userId="c9b86b9a-8bad-4e1d-80e2-8f55c3c19e2c" providerId="ADAL" clId="{15889EDC-58EB-5E4F-B199-2B6CB966C22E}" dt="2021-10-12T00:19:32.554" v="1502"/>
        <pc:sldMkLst>
          <pc:docMk/>
          <pc:sldMk cId="0" sldId="257"/>
        </pc:sldMkLst>
        <pc:spChg chg="mod">
          <ac:chgData name="Zhang Yifan" userId="c9b86b9a-8bad-4e1d-80e2-8f55c3c19e2c" providerId="ADAL" clId="{15889EDC-58EB-5E4F-B199-2B6CB966C22E}" dt="2021-10-12T00:19:32.554" v="1502"/>
          <ac:spMkLst>
            <pc:docMk/>
            <pc:sldMk cId="0" sldId="257"/>
            <ac:spMk id="106" creationId="{00000000-0000-0000-0000-000000000000}"/>
          </ac:spMkLst>
        </pc:spChg>
        <pc:spChg chg="mod">
          <ac:chgData name="Zhang Yifan" userId="c9b86b9a-8bad-4e1d-80e2-8f55c3c19e2c" providerId="ADAL" clId="{15889EDC-58EB-5E4F-B199-2B6CB966C22E}" dt="2021-10-11T17:10:24.879" v="26" actId="20577"/>
          <ac:spMkLst>
            <pc:docMk/>
            <pc:sldMk cId="0" sldId="257"/>
            <ac:spMk id="107" creationId="{00000000-0000-0000-0000-000000000000}"/>
          </ac:spMkLst>
        </pc:spChg>
      </pc:sldChg>
      <pc:sldChg chg="del">
        <pc:chgData name="Zhang Yifan" userId="c9b86b9a-8bad-4e1d-80e2-8f55c3c19e2c" providerId="ADAL" clId="{15889EDC-58EB-5E4F-B199-2B6CB966C22E}" dt="2021-10-11T17:08:48.217" v="1" actId="2696"/>
        <pc:sldMkLst>
          <pc:docMk/>
          <pc:sldMk cId="0" sldId="258"/>
        </pc:sldMkLst>
      </pc:sldChg>
      <pc:sldChg chg="del">
        <pc:chgData name="Zhang Yifan" userId="c9b86b9a-8bad-4e1d-80e2-8f55c3c19e2c" providerId="ADAL" clId="{15889EDC-58EB-5E4F-B199-2B6CB966C22E}" dt="2021-10-11T17:08:48.217" v="1" actId="2696"/>
        <pc:sldMkLst>
          <pc:docMk/>
          <pc:sldMk cId="0" sldId="259"/>
        </pc:sldMkLst>
      </pc:sldChg>
      <pc:sldChg chg="del">
        <pc:chgData name="Zhang Yifan" userId="c9b86b9a-8bad-4e1d-80e2-8f55c3c19e2c" providerId="ADAL" clId="{15889EDC-58EB-5E4F-B199-2B6CB966C22E}" dt="2021-10-11T17:08:48.217" v="1" actId="2696"/>
        <pc:sldMkLst>
          <pc:docMk/>
          <pc:sldMk cId="0" sldId="262"/>
        </pc:sldMkLst>
      </pc:sldChg>
      <pc:sldChg chg="del">
        <pc:chgData name="Zhang Yifan" userId="c9b86b9a-8bad-4e1d-80e2-8f55c3c19e2c" providerId="ADAL" clId="{15889EDC-58EB-5E4F-B199-2B6CB966C22E}" dt="2021-10-11T17:08:48.217" v="1" actId="2696"/>
        <pc:sldMkLst>
          <pc:docMk/>
          <pc:sldMk cId="0" sldId="263"/>
        </pc:sldMkLst>
      </pc:sldChg>
      <pc:sldChg chg="del">
        <pc:chgData name="Zhang Yifan" userId="c9b86b9a-8bad-4e1d-80e2-8f55c3c19e2c" providerId="ADAL" clId="{15889EDC-58EB-5E4F-B199-2B6CB966C22E}" dt="2021-10-11T17:08:48.217" v="1" actId="2696"/>
        <pc:sldMkLst>
          <pc:docMk/>
          <pc:sldMk cId="0" sldId="264"/>
        </pc:sldMkLst>
      </pc:sldChg>
      <pc:sldChg chg="del">
        <pc:chgData name="Zhang Yifan" userId="c9b86b9a-8bad-4e1d-80e2-8f55c3c19e2c" providerId="ADAL" clId="{15889EDC-58EB-5E4F-B199-2B6CB966C22E}" dt="2021-10-11T17:08:48.217" v="1" actId="2696"/>
        <pc:sldMkLst>
          <pc:docMk/>
          <pc:sldMk cId="0" sldId="268"/>
        </pc:sldMkLst>
      </pc:sldChg>
      <pc:sldChg chg="del">
        <pc:chgData name="Zhang Yifan" userId="c9b86b9a-8bad-4e1d-80e2-8f55c3c19e2c" providerId="ADAL" clId="{15889EDC-58EB-5E4F-B199-2B6CB966C22E}" dt="2021-10-11T17:08:48.217" v="1" actId="2696"/>
        <pc:sldMkLst>
          <pc:docMk/>
          <pc:sldMk cId="0" sldId="269"/>
        </pc:sldMkLst>
      </pc:sldChg>
      <pc:sldChg chg="del">
        <pc:chgData name="Zhang Yifan" userId="c9b86b9a-8bad-4e1d-80e2-8f55c3c19e2c" providerId="ADAL" clId="{15889EDC-58EB-5E4F-B199-2B6CB966C22E}" dt="2021-10-11T17:08:48.217" v="1" actId="2696"/>
        <pc:sldMkLst>
          <pc:docMk/>
          <pc:sldMk cId="0" sldId="270"/>
        </pc:sldMkLst>
      </pc:sldChg>
      <pc:sldChg chg="del">
        <pc:chgData name="Zhang Yifan" userId="c9b86b9a-8bad-4e1d-80e2-8f55c3c19e2c" providerId="ADAL" clId="{15889EDC-58EB-5E4F-B199-2B6CB966C22E}" dt="2021-10-11T17:08:48.217" v="1" actId="2696"/>
        <pc:sldMkLst>
          <pc:docMk/>
          <pc:sldMk cId="0" sldId="271"/>
        </pc:sldMkLst>
      </pc:sldChg>
      <pc:sldChg chg="del">
        <pc:chgData name="Zhang Yifan" userId="c9b86b9a-8bad-4e1d-80e2-8f55c3c19e2c" providerId="ADAL" clId="{15889EDC-58EB-5E4F-B199-2B6CB966C22E}" dt="2021-10-11T17:08:48.217" v="1" actId="2696"/>
        <pc:sldMkLst>
          <pc:docMk/>
          <pc:sldMk cId="0" sldId="272"/>
        </pc:sldMkLst>
      </pc:sldChg>
      <pc:sldChg chg="del">
        <pc:chgData name="Zhang Yifan" userId="c9b86b9a-8bad-4e1d-80e2-8f55c3c19e2c" providerId="ADAL" clId="{15889EDC-58EB-5E4F-B199-2B6CB966C22E}" dt="2021-10-11T17:08:48.217" v="1" actId="2696"/>
        <pc:sldMkLst>
          <pc:docMk/>
          <pc:sldMk cId="0" sldId="273"/>
        </pc:sldMkLst>
      </pc:sldChg>
      <pc:sldChg chg="del">
        <pc:chgData name="Zhang Yifan" userId="c9b86b9a-8bad-4e1d-80e2-8f55c3c19e2c" providerId="ADAL" clId="{15889EDC-58EB-5E4F-B199-2B6CB966C22E}" dt="2021-10-11T17:08:48.217" v="1" actId="2696"/>
        <pc:sldMkLst>
          <pc:docMk/>
          <pc:sldMk cId="0" sldId="274"/>
        </pc:sldMkLst>
      </pc:sldChg>
      <pc:sldChg chg="del">
        <pc:chgData name="Zhang Yifan" userId="c9b86b9a-8bad-4e1d-80e2-8f55c3c19e2c" providerId="ADAL" clId="{15889EDC-58EB-5E4F-B199-2B6CB966C22E}" dt="2021-10-11T17:08:48.217" v="1" actId="2696"/>
        <pc:sldMkLst>
          <pc:docMk/>
          <pc:sldMk cId="0" sldId="275"/>
        </pc:sldMkLst>
      </pc:sldChg>
      <pc:sldChg chg="del">
        <pc:chgData name="Zhang Yifan" userId="c9b86b9a-8bad-4e1d-80e2-8f55c3c19e2c" providerId="ADAL" clId="{15889EDC-58EB-5E4F-B199-2B6CB966C22E}" dt="2021-10-11T17:08:48.217" v="1" actId="2696"/>
        <pc:sldMkLst>
          <pc:docMk/>
          <pc:sldMk cId="0" sldId="276"/>
        </pc:sldMkLst>
      </pc:sldChg>
      <pc:sldChg chg="del">
        <pc:chgData name="Zhang Yifan" userId="c9b86b9a-8bad-4e1d-80e2-8f55c3c19e2c" providerId="ADAL" clId="{15889EDC-58EB-5E4F-B199-2B6CB966C22E}" dt="2021-10-11T17:08:48.217" v="1" actId="2696"/>
        <pc:sldMkLst>
          <pc:docMk/>
          <pc:sldMk cId="0" sldId="277"/>
        </pc:sldMkLst>
      </pc:sldChg>
      <pc:sldChg chg="del">
        <pc:chgData name="Zhang Yifan" userId="c9b86b9a-8bad-4e1d-80e2-8f55c3c19e2c" providerId="ADAL" clId="{15889EDC-58EB-5E4F-B199-2B6CB966C22E}" dt="2021-10-11T17:08:48.217" v="1" actId="2696"/>
        <pc:sldMkLst>
          <pc:docMk/>
          <pc:sldMk cId="0" sldId="278"/>
        </pc:sldMkLst>
      </pc:sldChg>
      <pc:sldChg chg="del">
        <pc:chgData name="Zhang Yifan" userId="c9b86b9a-8bad-4e1d-80e2-8f55c3c19e2c" providerId="ADAL" clId="{15889EDC-58EB-5E4F-B199-2B6CB966C22E}" dt="2021-10-11T17:08:48.217" v="1" actId="2696"/>
        <pc:sldMkLst>
          <pc:docMk/>
          <pc:sldMk cId="0" sldId="279"/>
        </pc:sldMkLst>
      </pc:sldChg>
      <pc:sldChg chg="del">
        <pc:chgData name="Zhang Yifan" userId="c9b86b9a-8bad-4e1d-80e2-8f55c3c19e2c" providerId="ADAL" clId="{15889EDC-58EB-5E4F-B199-2B6CB966C22E}" dt="2021-10-11T17:08:48.217" v="1" actId="2696"/>
        <pc:sldMkLst>
          <pc:docMk/>
          <pc:sldMk cId="0" sldId="280"/>
        </pc:sldMkLst>
      </pc:sldChg>
      <pc:sldChg chg="del">
        <pc:chgData name="Zhang Yifan" userId="c9b86b9a-8bad-4e1d-80e2-8f55c3c19e2c" providerId="ADAL" clId="{15889EDC-58EB-5E4F-B199-2B6CB966C22E}" dt="2021-10-11T17:09:59.363" v="6" actId="2696"/>
        <pc:sldMkLst>
          <pc:docMk/>
          <pc:sldMk cId="234555709" sldId="281"/>
        </pc:sldMkLst>
      </pc:sldChg>
      <pc:sldChg chg="del">
        <pc:chgData name="Zhang Yifan" userId="c9b86b9a-8bad-4e1d-80e2-8f55c3c19e2c" providerId="ADAL" clId="{15889EDC-58EB-5E4F-B199-2B6CB966C22E}" dt="2021-10-11T17:08:48.217" v="1" actId="2696"/>
        <pc:sldMkLst>
          <pc:docMk/>
          <pc:sldMk cId="122072807" sldId="282"/>
        </pc:sldMkLst>
      </pc:sldChg>
      <pc:sldChg chg="del">
        <pc:chgData name="Zhang Yifan" userId="c9b86b9a-8bad-4e1d-80e2-8f55c3c19e2c" providerId="ADAL" clId="{15889EDC-58EB-5E4F-B199-2B6CB966C22E}" dt="2021-10-11T17:08:48.217" v="1" actId="2696"/>
        <pc:sldMkLst>
          <pc:docMk/>
          <pc:sldMk cId="2385164656" sldId="283"/>
        </pc:sldMkLst>
      </pc:sldChg>
      <pc:sldChg chg="del">
        <pc:chgData name="Zhang Yifan" userId="c9b86b9a-8bad-4e1d-80e2-8f55c3c19e2c" providerId="ADAL" clId="{15889EDC-58EB-5E4F-B199-2B6CB966C22E}" dt="2021-10-11T17:08:48.217" v="1" actId="2696"/>
        <pc:sldMkLst>
          <pc:docMk/>
          <pc:sldMk cId="634456784" sldId="284"/>
        </pc:sldMkLst>
      </pc:sldChg>
      <pc:sldChg chg="del">
        <pc:chgData name="Zhang Yifan" userId="c9b86b9a-8bad-4e1d-80e2-8f55c3c19e2c" providerId="ADAL" clId="{15889EDC-58EB-5E4F-B199-2B6CB966C22E}" dt="2021-10-11T17:08:48.217" v="1" actId="2696"/>
        <pc:sldMkLst>
          <pc:docMk/>
          <pc:sldMk cId="1185870173" sldId="285"/>
        </pc:sldMkLst>
      </pc:sldChg>
      <pc:sldChg chg="del">
        <pc:chgData name="Zhang Yifan" userId="c9b86b9a-8bad-4e1d-80e2-8f55c3c19e2c" providerId="ADAL" clId="{15889EDC-58EB-5E4F-B199-2B6CB966C22E}" dt="2021-10-11T17:08:48.217" v="1" actId="2696"/>
        <pc:sldMkLst>
          <pc:docMk/>
          <pc:sldMk cId="1312175969" sldId="286"/>
        </pc:sldMkLst>
      </pc:sldChg>
      <pc:sldChg chg="del">
        <pc:chgData name="Zhang Yifan" userId="c9b86b9a-8bad-4e1d-80e2-8f55c3c19e2c" providerId="ADAL" clId="{15889EDC-58EB-5E4F-B199-2B6CB966C22E}" dt="2021-10-11T17:08:48.217" v="1" actId="2696"/>
        <pc:sldMkLst>
          <pc:docMk/>
          <pc:sldMk cId="2717458219" sldId="287"/>
        </pc:sldMkLst>
      </pc:sldChg>
      <pc:sldChg chg="del">
        <pc:chgData name="Zhang Yifan" userId="c9b86b9a-8bad-4e1d-80e2-8f55c3c19e2c" providerId="ADAL" clId="{15889EDC-58EB-5E4F-B199-2B6CB966C22E}" dt="2021-10-11T17:08:48.217" v="1" actId="2696"/>
        <pc:sldMkLst>
          <pc:docMk/>
          <pc:sldMk cId="2304836964" sldId="288"/>
        </pc:sldMkLst>
      </pc:sldChg>
      <pc:sldChg chg="del">
        <pc:chgData name="Zhang Yifan" userId="c9b86b9a-8bad-4e1d-80e2-8f55c3c19e2c" providerId="ADAL" clId="{15889EDC-58EB-5E4F-B199-2B6CB966C22E}" dt="2021-10-11T17:08:48.217" v="1" actId="2696"/>
        <pc:sldMkLst>
          <pc:docMk/>
          <pc:sldMk cId="2336732971" sldId="289"/>
        </pc:sldMkLst>
      </pc:sldChg>
      <pc:sldChg chg="del">
        <pc:chgData name="Zhang Yifan" userId="c9b86b9a-8bad-4e1d-80e2-8f55c3c19e2c" providerId="ADAL" clId="{15889EDC-58EB-5E4F-B199-2B6CB966C22E}" dt="2021-10-11T17:08:48.217" v="1" actId="2696"/>
        <pc:sldMkLst>
          <pc:docMk/>
          <pc:sldMk cId="2238094546" sldId="290"/>
        </pc:sldMkLst>
      </pc:sldChg>
      <pc:sldChg chg="del">
        <pc:chgData name="Zhang Yifan" userId="c9b86b9a-8bad-4e1d-80e2-8f55c3c19e2c" providerId="ADAL" clId="{15889EDC-58EB-5E4F-B199-2B6CB966C22E}" dt="2021-10-11T17:08:48.217" v="1" actId="2696"/>
        <pc:sldMkLst>
          <pc:docMk/>
          <pc:sldMk cId="1159351369" sldId="291"/>
        </pc:sldMkLst>
      </pc:sldChg>
      <pc:sldChg chg="del">
        <pc:chgData name="Zhang Yifan" userId="c9b86b9a-8bad-4e1d-80e2-8f55c3c19e2c" providerId="ADAL" clId="{15889EDC-58EB-5E4F-B199-2B6CB966C22E}" dt="2021-10-11T17:08:48.217" v="1" actId="2696"/>
        <pc:sldMkLst>
          <pc:docMk/>
          <pc:sldMk cId="506914617" sldId="292"/>
        </pc:sldMkLst>
      </pc:sldChg>
      <pc:sldChg chg="del">
        <pc:chgData name="Zhang Yifan" userId="c9b86b9a-8bad-4e1d-80e2-8f55c3c19e2c" providerId="ADAL" clId="{15889EDC-58EB-5E4F-B199-2B6CB966C22E}" dt="2021-10-11T17:08:48.217" v="1" actId="2696"/>
        <pc:sldMkLst>
          <pc:docMk/>
          <pc:sldMk cId="459010040" sldId="293"/>
        </pc:sldMkLst>
      </pc:sldChg>
      <pc:sldChg chg="del">
        <pc:chgData name="Zhang Yifan" userId="c9b86b9a-8bad-4e1d-80e2-8f55c3c19e2c" providerId="ADAL" clId="{15889EDC-58EB-5E4F-B199-2B6CB966C22E}" dt="2021-10-11T17:08:48.217" v="1" actId="2696"/>
        <pc:sldMkLst>
          <pc:docMk/>
          <pc:sldMk cId="2047504577" sldId="294"/>
        </pc:sldMkLst>
      </pc:sldChg>
      <pc:sldChg chg="del">
        <pc:chgData name="Zhang Yifan" userId="c9b86b9a-8bad-4e1d-80e2-8f55c3c19e2c" providerId="ADAL" clId="{15889EDC-58EB-5E4F-B199-2B6CB966C22E}" dt="2021-10-11T17:08:48.217" v="1" actId="2696"/>
        <pc:sldMkLst>
          <pc:docMk/>
          <pc:sldMk cId="756004923" sldId="295"/>
        </pc:sldMkLst>
      </pc:sldChg>
      <pc:sldChg chg="del">
        <pc:chgData name="Zhang Yifan" userId="c9b86b9a-8bad-4e1d-80e2-8f55c3c19e2c" providerId="ADAL" clId="{15889EDC-58EB-5E4F-B199-2B6CB966C22E}" dt="2021-10-11T17:08:48.217" v="1" actId="2696"/>
        <pc:sldMkLst>
          <pc:docMk/>
          <pc:sldMk cId="3132672178" sldId="296"/>
        </pc:sldMkLst>
      </pc:sldChg>
      <pc:sldChg chg="del">
        <pc:chgData name="Zhang Yifan" userId="c9b86b9a-8bad-4e1d-80e2-8f55c3c19e2c" providerId="ADAL" clId="{15889EDC-58EB-5E4F-B199-2B6CB966C22E}" dt="2021-10-11T17:08:48.217" v="1" actId="2696"/>
        <pc:sldMkLst>
          <pc:docMk/>
          <pc:sldMk cId="1604247038" sldId="297"/>
        </pc:sldMkLst>
      </pc:sldChg>
      <pc:sldChg chg="del">
        <pc:chgData name="Zhang Yifan" userId="c9b86b9a-8bad-4e1d-80e2-8f55c3c19e2c" providerId="ADAL" clId="{15889EDC-58EB-5E4F-B199-2B6CB966C22E}" dt="2021-10-11T17:08:48.217" v="1" actId="2696"/>
        <pc:sldMkLst>
          <pc:docMk/>
          <pc:sldMk cId="2353613552" sldId="299"/>
        </pc:sldMkLst>
      </pc:sldChg>
      <pc:sldChg chg="del">
        <pc:chgData name="Zhang Yifan" userId="c9b86b9a-8bad-4e1d-80e2-8f55c3c19e2c" providerId="ADAL" clId="{15889EDC-58EB-5E4F-B199-2B6CB966C22E}" dt="2021-10-11T17:08:48.217" v="1" actId="2696"/>
        <pc:sldMkLst>
          <pc:docMk/>
          <pc:sldMk cId="3431200828" sldId="300"/>
        </pc:sldMkLst>
      </pc:sldChg>
      <pc:sldChg chg="del">
        <pc:chgData name="Zhang Yifan" userId="c9b86b9a-8bad-4e1d-80e2-8f55c3c19e2c" providerId="ADAL" clId="{15889EDC-58EB-5E4F-B199-2B6CB966C22E}" dt="2021-10-11T17:08:48.217" v="1" actId="2696"/>
        <pc:sldMkLst>
          <pc:docMk/>
          <pc:sldMk cId="2842516421" sldId="301"/>
        </pc:sldMkLst>
      </pc:sldChg>
      <pc:sldChg chg="del">
        <pc:chgData name="Zhang Yifan" userId="c9b86b9a-8bad-4e1d-80e2-8f55c3c19e2c" providerId="ADAL" clId="{15889EDC-58EB-5E4F-B199-2B6CB966C22E}" dt="2021-10-11T17:08:48.217" v="1" actId="2696"/>
        <pc:sldMkLst>
          <pc:docMk/>
          <pc:sldMk cId="4147101515" sldId="302"/>
        </pc:sldMkLst>
      </pc:sldChg>
      <pc:sldChg chg="del">
        <pc:chgData name="Zhang Yifan" userId="c9b86b9a-8bad-4e1d-80e2-8f55c3c19e2c" providerId="ADAL" clId="{15889EDC-58EB-5E4F-B199-2B6CB966C22E}" dt="2021-10-11T17:08:48.217" v="1" actId="2696"/>
        <pc:sldMkLst>
          <pc:docMk/>
          <pc:sldMk cId="1187986949" sldId="303"/>
        </pc:sldMkLst>
      </pc:sldChg>
      <pc:sldChg chg="del">
        <pc:chgData name="Zhang Yifan" userId="c9b86b9a-8bad-4e1d-80e2-8f55c3c19e2c" providerId="ADAL" clId="{15889EDC-58EB-5E4F-B199-2B6CB966C22E}" dt="2021-10-11T17:08:48.217" v="1" actId="2696"/>
        <pc:sldMkLst>
          <pc:docMk/>
          <pc:sldMk cId="1282916541" sldId="304"/>
        </pc:sldMkLst>
      </pc:sldChg>
      <pc:sldChg chg="del">
        <pc:chgData name="Zhang Yifan" userId="c9b86b9a-8bad-4e1d-80e2-8f55c3c19e2c" providerId="ADAL" clId="{15889EDC-58EB-5E4F-B199-2B6CB966C22E}" dt="2021-10-11T17:08:48.217" v="1" actId="2696"/>
        <pc:sldMkLst>
          <pc:docMk/>
          <pc:sldMk cId="2022033132" sldId="305"/>
        </pc:sldMkLst>
      </pc:sldChg>
      <pc:sldChg chg="del">
        <pc:chgData name="Zhang Yifan" userId="c9b86b9a-8bad-4e1d-80e2-8f55c3c19e2c" providerId="ADAL" clId="{15889EDC-58EB-5E4F-B199-2B6CB966C22E}" dt="2021-10-11T17:08:48.217" v="1" actId="2696"/>
        <pc:sldMkLst>
          <pc:docMk/>
          <pc:sldMk cId="644820709" sldId="306"/>
        </pc:sldMkLst>
      </pc:sldChg>
      <pc:sldChg chg="modSp mod">
        <pc:chgData name="Zhang Yifan" userId="c9b86b9a-8bad-4e1d-80e2-8f55c3c19e2c" providerId="ADAL" clId="{15889EDC-58EB-5E4F-B199-2B6CB966C22E}" dt="2021-10-12T00:19:32.554" v="1502"/>
        <pc:sldMkLst>
          <pc:docMk/>
          <pc:sldMk cId="1815403193" sldId="308"/>
        </pc:sldMkLst>
        <pc:spChg chg="mod">
          <ac:chgData name="Zhang Yifan" userId="c9b86b9a-8bad-4e1d-80e2-8f55c3c19e2c" providerId="ADAL" clId="{15889EDC-58EB-5E4F-B199-2B6CB966C22E}" dt="2021-10-12T00:19:32.554" v="1502"/>
          <ac:spMkLst>
            <pc:docMk/>
            <pc:sldMk cId="1815403193" sldId="308"/>
            <ac:spMk id="242" creationId="{00000000-0000-0000-0000-000000000000}"/>
          </ac:spMkLst>
        </pc:spChg>
        <pc:spChg chg="mod">
          <ac:chgData name="Zhang Yifan" userId="c9b86b9a-8bad-4e1d-80e2-8f55c3c19e2c" providerId="ADAL" clId="{15889EDC-58EB-5E4F-B199-2B6CB966C22E}" dt="2021-10-11T17:08:35.712" v="0" actId="20577"/>
          <ac:spMkLst>
            <pc:docMk/>
            <pc:sldMk cId="1815403193" sldId="308"/>
            <ac:spMk id="243" creationId="{00000000-0000-0000-0000-000000000000}"/>
          </ac:spMkLst>
        </pc:spChg>
      </pc:sldChg>
      <pc:sldChg chg="addSp delSp modSp new mod">
        <pc:chgData name="Zhang Yifan" userId="c9b86b9a-8bad-4e1d-80e2-8f55c3c19e2c" providerId="ADAL" clId="{15889EDC-58EB-5E4F-B199-2B6CB966C22E}" dt="2021-10-12T00:19:32.554" v="1502"/>
        <pc:sldMkLst>
          <pc:docMk/>
          <pc:sldMk cId="2354227501" sldId="309"/>
        </pc:sldMkLst>
        <pc:spChg chg="mod">
          <ac:chgData name="Zhang Yifan" userId="c9b86b9a-8bad-4e1d-80e2-8f55c3c19e2c" providerId="ADAL" clId="{15889EDC-58EB-5E4F-B199-2B6CB966C22E}" dt="2021-10-12T00:19:32.554" v="1502"/>
          <ac:spMkLst>
            <pc:docMk/>
            <pc:sldMk cId="2354227501" sldId="309"/>
            <ac:spMk id="2" creationId="{65B46D11-60ED-B046-B62E-B30C2D02FE3A}"/>
          </ac:spMkLst>
        </pc:spChg>
        <pc:spChg chg="add del mod">
          <ac:chgData name="Zhang Yifan" userId="c9b86b9a-8bad-4e1d-80e2-8f55c3c19e2c" providerId="ADAL" clId="{15889EDC-58EB-5E4F-B199-2B6CB966C22E}" dt="2021-10-12T00:19:32.554" v="1502"/>
          <ac:spMkLst>
            <pc:docMk/>
            <pc:sldMk cId="2354227501" sldId="309"/>
            <ac:spMk id="3" creationId="{FCAEFEA4-427C-FE4C-803D-27BF7E96FCFE}"/>
          </ac:spMkLst>
        </pc:spChg>
        <pc:spChg chg="add del mod">
          <ac:chgData name="Zhang Yifan" userId="c9b86b9a-8bad-4e1d-80e2-8f55c3c19e2c" providerId="ADAL" clId="{15889EDC-58EB-5E4F-B199-2B6CB966C22E}" dt="2021-10-11T17:11:24.869" v="36"/>
          <ac:spMkLst>
            <pc:docMk/>
            <pc:sldMk cId="2354227501" sldId="309"/>
            <ac:spMk id="5" creationId="{CC4928F3-FDC4-E348-9EB5-EF6DD9D78471}"/>
          </ac:spMkLst>
        </pc:spChg>
        <pc:spChg chg="add del mod">
          <ac:chgData name="Zhang Yifan" userId="c9b86b9a-8bad-4e1d-80e2-8f55c3c19e2c" providerId="ADAL" clId="{15889EDC-58EB-5E4F-B199-2B6CB966C22E}" dt="2021-10-11T17:11:53.394" v="42"/>
          <ac:spMkLst>
            <pc:docMk/>
            <pc:sldMk cId="2354227501" sldId="309"/>
            <ac:spMk id="6" creationId="{2716099B-C07B-1145-A0E4-5EB10209EBF8}"/>
          </ac:spMkLst>
        </pc:spChg>
        <pc:spChg chg="add del mod">
          <ac:chgData name="Zhang Yifan" userId="c9b86b9a-8bad-4e1d-80e2-8f55c3c19e2c" providerId="ADAL" clId="{15889EDC-58EB-5E4F-B199-2B6CB966C22E}" dt="2021-10-11T17:12:52.797" v="65" actId="478"/>
          <ac:spMkLst>
            <pc:docMk/>
            <pc:sldMk cId="2354227501" sldId="309"/>
            <ac:spMk id="7" creationId="{F4F758AB-2793-1148-8178-48FA9F96ABF6}"/>
          </ac:spMkLst>
        </pc:spChg>
        <pc:spChg chg="add mod">
          <ac:chgData name="Zhang Yifan" userId="c9b86b9a-8bad-4e1d-80e2-8f55c3c19e2c" providerId="ADAL" clId="{15889EDC-58EB-5E4F-B199-2B6CB966C22E}" dt="2021-10-11T17:13:14.958" v="80" actId="1076"/>
          <ac:spMkLst>
            <pc:docMk/>
            <pc:sldMk cId="2354227501" sldId="309"/>
            <ac:spMk id="8" creationId="{07AD7B4E-D939-1D42-BF49-155C3787574A}"/>
          </ac:spMkLst>
        </pc:spChg>
        <pc:spChg chg="add del mod">
          <ac:chgData name="Zhang Yifan" userId="c9b86b9a-8bad-4e1d-80e2-8f55c3c19e2c" providerId="ADAL" clId="{15889EDC-58EB-5E4F-B199-2B6CB966C22E}" dt="2021-10-11T17:13:25.646" v="82"/>
          <ac:spMkLst>
            <pc:docMk/>
            <pc:sldMk cId="2354227501" sldId="309"/>
            <ac:spMk id="9" creationId="{0BB3CFBD-DAEE-0341-B3C2-F10733873E44}"/>
          </ac:spMkLst>
        </pc:spChg>
        <pc:graphicFrameChg chg="add mod modGraphic">
          <ac:chgData name="Zhang Yifan" userId="c9b86b9a-8bad-4e1d-80e2-8f55c3c19e2c" providerId="ADAL" clId="{15889EDC-58EB-5E4F-B199-2B6CB966C22E}" dt="2021-10-11T17:11:14.233" v="33" actId="1076"/>
          <ac:graphicFrameMkLst>
            <pc:docMk/>
            <pc:sldMk cId="2354227501" sldId="309"/>
            <ac:graphicFrameMk id="4" creationId="{5A85175E-BAD5-7940-94D3-1DF6CF265712}"/>
          </ac:graphicFrameMkLst>
        </pc:graphicFrameChg>
      </pc:sldChg>
      <pc:sldChg chg="modSp add mod">
        <pc:chgData name="Zhang Yifan" userId="c9b86b9a-8bad-4e1d-80e2-8f55c3c19e2c" providerId="ADAL" clId="{15889EDC-58EB-5E4F-B199-2B6CB966C22E}" dt="2021-10-12T00:19:32.554" v="1502"/>
        <pc:sldMkLst>
          <pc:docMk/>
          <pc:sldMk cId="107471523" sldId="310"/>
        </pc:sldMkLst>
        <pc:spChg chg="mod">
          <ac:chgData name="Zhang Yifan" userId="c9b86b9a-8bad-4e1d-80e2-8f55c3c19e2c" providerId="ADAL" clId="{15889EDC-58EB-5E4F-B199-2B6CB966C22E}" dt="2021-10-12T00:19:32.554" v="1502"/>
          <ac:spMkLst>
            <pc:docMk/>
            <pc:sldMk cId="107471523" sldId="310"/>
            <ac:spMk id="2" creationId="{65B46D11-60ED-B046-B62E-B30C2D02FE3A}"/>
          </ac:spMkLst>
        </pc:spChg>
        <pc:spChg chg="mod">
          <ac:chgData name="Zhang Yifan" userId="c9b86b9a-8bad-4e1d-80e2-8f55c3c19e2c" providerId="ADAL" clId="{15889EDC-58EB-5E4F-B199-2B6CB966C22E}" dt="2021-10-12T00:19:32.554" v="1502"/>
          <ac:spMkLst>
            <pc:docMk/>
            <pc:sldMk cId="107471523" sldId="310"/>
            <ac:spMk id="3" creationId="{FCAEFEA4-427C-FE4C-803D-27BF7E96FCFE}"/>
          </ac:spMkLst>
        </pc:spChg>
      </pc:sldChg>
      <pc:sldChg chg="modSp add mod">
        <pc:chgData name="Zhang Yifan" userId="c9b86b9a-8bad-4e1d-80e2-8f55c3c19e2c" providerId="ADAL" clId="{15889EDC-58EB-5E4F-B199-2B6CB966C22E}" dt="2021-10-12T00:19:32.554" v="1502"/>
        <pc:sldMkLst>
          <pc:docMk/>
          <pc:sldMk cId="669675877" sldId="311"/>
        </pc:sldMkLst>
        <pc:spChg chg="mod">
          <ac:chgData name="Zhang Yifan" userId="c9b86b9a-8bad-4e1d-80e2-8f55c3c19e2c" providerId="ADAL" clId="{15889EDC-58EB-5E4F-B199-2B6CB966C22E}" dt="2021-10-12T00:19:32.554" v="1502"/>
          <ac:spMkLst>
            <pc:docMk/>
            <pc:sldMk cId="669675877" sldId="311"/>
            <ac:spMk id="2" creationId="{65B46D11-60ED-B046-B62E-B30C2D02FE3A}"/>
          </ac:spMkLst>
        </pc:spChg>
        <pc:spChg chg="mod">
          <ac:chgData name="Zhang Yifan" userId="c9b86b9a-8bad-4e1d-80e2-8f55c3c19e2c" providerId="ADAL" clId="{15889EDC-58EB-5E4F-B199-2B6CB966C22E}" dt="2021-10-12T00:19:32.554" v="1502"/>
          <ac:spMkLst>
            <pc:docMk/>
            <pc:sldMk cId="669675877" sldId="311"/>
            <ac:spMk id="3" creationId="{FCAEFEA4-427C-FE4C-803D-27BF7E96FCFE}"/>
          </ac:spMkLst>
        </pc:spChg>
        <pc:spChg chg="mod">
          <ac:chgData name="Zhang Yifan" userId="c9b86b9a-8bad-4e1d-80e2-8f55c3c19e2c" providerId="ADAL" clId="{15889EDC-58EB-5E4F-B199-2B6CB966C22E}" dt="2021-10-11T17:13:34.126" v="90" actId="20577"/>
          <ac:spMkLst>
            <pc:docMk/>
            <pc:sldMk cId="669675877" sldId="311"/>
            <ac:spMk id="8" creationId="{07AD7B4E-D939-1D42-BF49-155C3787574A}"/>
          </ac:spMkLst>
        </pc:spChg>
      </pc:sldChg>
      <pc:sldChg chg="add del">
        <pc:chgData name="Zhang Yifan" userId="c9b86b9a-8bad-4e1d-80e2-8f55c3c19e2c" providerId="ADAL" clId="{15889EDC-58EB-5E4F-B199-2B6CB966C22E}" dt="2021-10-11T17:13:44.666" v="94"/>
        <pc:sldMkLst>
          <pc:docMk/>
          <pc:sldMk cId="145554458" sldId="312"/>
        </pc:sldMkLst>
      </pc:sldChg>
      <pc:sldChg chg="modSp add mod">
        <pc:chgData name="Zhang Yifan" userId="c9b86b9a-8bad-4e1d-80e2-8f55c3c19e2c" providerId="ADAL" clId="{15889EDC-58EB-5E4F-B199-2B6CB966C22E}" dt="2021-10-12T00:19:32.554" v="1502"/>
        <pc:sldMkLst>
          <pc:docMk/>
          <pc:sldMk cId="1777849253" sldId="312"/>
        </pc:sldMkLst>
        <pc:spChg chg="mod">
          <ac:chgData name="Zhang Yifan" userId="c9b86b9a-8bad-4e1d-80e2-8f55c3c19e2c" providerId="ADAL" clId="{15889EDC-58EB-5E4F-B199-2B6CB966C22E}" dt="2021-10-12T00:19:32.554" v="1502"/>
          <ac:spMkLst>
            <pc:docMk/>
            <pc:sldMk cId="1777849253" sldId="312"/>
            <ac:spMk id="2" creationId="{65B46D11-60ED-B046-B62E-B30C2D02FE3A}"/>
          </ac:spMkLst>
        </pc:spChg>
        <pc:spChg chg="mod">
          <ac:chgData name="Zhang Yifan" userId="c9b86b9a-8bad-4e1d-80e2-8f55c3c19e2c" providerId="ADAL" clId="{15889EDC-58EB-5E4F-B199-2B6CB966C22E}" dt="2021-10-12T00:19:32.554" v="1502"/>
          <ac:spMkLst>
            <pc:docMk/>
            <pc:sldMk cId="1777849253" sldId="312"/>
            <ac:spMk id="3" creationId="{FCAEFEA4-427C-FE4C-803D-27BF7E96FCFE}"/>
          </ac:spMkLst>
        </pc:spChg>
      </pc:sldChg>
      <pc:sldChg chg="add del">
        <pc:chgData name="Zhang Yifan" userId="c9b86b9a-8bad-4e1d-80e2-8f55c3c19e2c" providerId="ADAL" clId="{15889EDC-58EB-5E4F-B199-2B6CB966C22E}" dt="2021-10-11T17:13:44.379" v="93"/>
        <pc:sldMkLst>
          <pc:docMk/>
          <pc:sldMk cId="1213336023" sldId="313"/>
        </pc:sldMkLst>
      </pc:sldChg>
      <pc:sldChg chg="modSp add mod">
        <pc:chgData name="Zhang Yifan" userId="c9b86b9a-8bad-4e1d-80e2-8f55c3c19e2c" providerId="ADAL" clId="{15889EDC-58EB-5E4F-B199-2B6CB966C22E}" dt="2021-10-12T00:19:32.554" v="1502"/>
        <pc:sldMkLst>
          <pc:docMk/>
          <pc:sldMk cId="3282677751" sldId="313"/>
        </pc:sldMkLst>
        <pc:spChg chg="mod">
          <ac:chgData name="Zhang Yifan" userId="c9b86b9a-8bad-4e1d-80e2-8f55c3c19e2c" providerId="ADAL" clId="{15889EDC-58EB-5E4F-B199-2B6CB966C22E}" dt="2021-10-12T00:19:32.554" v="1502"/>
          <ac:spMkLst>
            <pc:docMk/>
            <pc:sldMk cId="3282677751" sldId="313"/>
            <ac:spMk id="2" creationId="{65B46D11-60ED-B046-B62E-B30C2D02FE3A}"/>
          </ac:spMkLst>
        </pc:spChg>
        <pc:spChg chg="mod">
          <ac:chgData name="Zhang Yifan" userId="c9b86b9a-8bad-4e1d-80e2-8f55c3c19e2c" providerId="ADAL" clId="{15889EDC-58EB-5E4F-B199-2B6CB966C22E}" dt="2021-10-12T00:19:32.554" v="1502"/>
          <ac:spMkLst>
            <pc:docMk/>
            <pc:sldMk cId="3282677751" sldId="313"/>
            <ac:spMk id="3" creationId="{FCAEFEA4-427C-FE4C-803D-27BF7E96FCFE}"/>
          </ac:spMkLst>
        </pc:spChg>
        <pc:spChg chg="mod">
          <ac:chgData name="Zhang Yifan" userId="c9b86b9a-8bad-4e1d-80e2-8f55c3c19e2c" providerId="ADAL" clId="{15889EDC-58EB-5E4F-B199-2B6CB966C22E}" dt="2021-10-11T17:13:57.318" v="103" actId="20577"/>
          <ac:spMkLst>
            <pc:docMk/>
            <pc:sldMk cId="3282677751" sldId="313"/>
            <ac:spMk id="8" creationId="{07AD7B4E-D939-1D42-BF49-155C3787574A}"/>
          </ac:spMkLst>
        </pc:spChg>
      </pc:sldChg>
      <pc:sldChg chg="modSp add mod">
        <pc:chgData name="Zhang Yifan" userId="c9b86b9a-8bad-4e1d-80e2-8f55c3c19e2c" providerId="ADAL" clId="{15889EDC-58EB-5E4F-B199-2B6CB966C22E}" dt="2021-10-12T00:19:32.554" v="1502"/>
        <pc:sldMkLst>
          <pc:docMk/>
          <pc:sldMk cId="116737877" sldId="314"/>
        </pc:sldMkLst>
        <pc:spChg chg="mod">
          <ac:chgData name="Zhang Yifan" userId="c9b86b9a-8bad-4e1d-80e2-8f55c3c19e2c" providerId="ADAL" clId="{15889EDC-58EB-5E4F-B199-2B6CB966C22E}" dt="2021-10-12T00:19:32.554" v="1502"/>
          <ac:spMkLst>
            <pc:docMk/>
            <pc:sldMk cId="116737877" sldId="314"/>
            <ac:spMk id="2" creationId="{65B46D11-60ED-B046-B62E-B30C2D02FE3A}"/>
          </ac:spMkLst>
        </pc:spChg>
        <pc:spChg chg="mod">
          <ac:chgData name="Zhang Yifan" userId="c9b86b9a-8bad-4e1d-80e2-8f55c3c19e2c" providerId="ADAL" clId="{15889EDC-58EB-5E4F-B199-2B6CB966C22E}" dt="2021-10-12T00:19:32.554" v="1502"/>
          <ac:spMkLst>
            <pc:docMk/>
            <pc:sldMk cId="116737877" sldId="314"/>
            <ac:spMk id="3" creationId="{FCAEFEA4-427C-FE4C-803D-27BF7E96FCFE}"/>
          </ac:spMkLst>
        </pc:spChg>
      </pc:sldChg>
      <pc:sldChg chg="modSp new mod">
        <pc:chgData name="Zhang Yifan" userId="c9b86b9a-8bad-4e1d-80e2-8f55c3c19e2c" providerId="ADAL" clId="{15889EDC-58EB-5E4F-B199-2B6CB966C22E}" dt="2021-10-12T00:19:32.554" v="1502"/>
        <pc:sldMkLst>
          <pc:docMk/>
          <pc:sldMk cId="1584824578" sldId="315"/>
        </pc:sldMkLst>
        <pc:spChg chg="mod">
          <ac:chgData name="Zhang Yifan" userId="c9b86b9a-8bad-4e1d-80e2-8f55c3c19e2c" providerId="ADAL" clId="{15889EDC-58EB-5E4F-B199-2B6CB966C22E}" dt="2021-10-12T00:19:32.554" v="1502"/>
          <ac:spMkLst>
            <pc:docMk/>
            <pc:sldMk cId="1584824578" sldId="315"/>
            <ac:spMk id="2" creationId="{59F2978D-4352-6F4A-9820-68F8124916B7}"/>
          </ac:spMkLst>
        </pc:spChg>
        <pc:spChg chg="mod">
          <ac:chgData name="Zhang Yifan" userId="c9b86b9a-8bad-4e1d-80e2-8f55c3c19e2c" providerId="ADAL" clId="{15889EDC-58EB-5E4F-B199-2B6CB966C22E}" dt="2021-10-12T00:19:32.554" v="1502"/>
          <ac:spMkLst>
            <pc:docMk/>
            <pc:sldMk cId="1584824578" sldId="315"/>
            <ac:spMk id="3" creationId="{DC431EF3-2AA0-7D41-A41F-E7CF67FF6F81}"/>
          </ac:spMkLst>
        </pc:spChg>
      </pc:sldChg>
      <pc:sldChg chg="modSp add mod">
        <pc:chgData name="Zhang Yifan" userId="c9b86b9a-8bad-4e1d-80e2-8f55c3c19e2c" providerId="ADAL" clId="{15889EDC-58EB-5E4F-B199-2B6CB966C22E}" dt="2021-10-12T00:19:32.554" v="1502"/>
        <pc:sldMkLst>
          <pc:docMk/>
          <pc:sldMk cId="3937096937" sldId="316"/>
        </pc:sldMkLst>
        <pc:spChg chg="mod">
          <ac:chgData name="Zhang Yifan" userId="c9b86b9a-8bad-4e1d-80e2-8f55c3c19e2c" providerId="ADAL" clId="{15889EDC-58EB-5E4F-B199-2B6CB966C22E}" dt="2021-10-12T00:19:32.554" v="1502"/>
          <ac:spMkLst>
            <pc:docMk/>
            <pc:sldMk cId="3937096937" sldId="316"/>
            <ac:spMk id="106" creationId="{00000000-0000-0000-0000-000000000000}"/>
          </ac:spMkLst>
        </pc:spChg>
        <pc:spChg chg="mod">
          <ac:chgData name="Zhang Yifan" userId="c9b86b9a-8bad-4e1d-80e2-8f55c3c19e2c" providerId="ADAL" clId="{15889EDC-58EB-5E4F-B199-2B6CB966C22E}" dt="2021-10-11T17:17:09.077" v="125" actId="20577"/>
          <ac:spMkLst>
            <pc:docMk/>
            <pc:sldMk cId="3937096937" sldId="316"/>
            <ac:spMk id="107" creationId="{00000000-0000-0000-0000-000000000000}"/>
          </ac:spMkLst>
        </pc:spChg>
      </pc:sldChg>
      <pc:sldChg chg="add del">
        <pc:chgData name="Zhang Yifan" userId="c9b86b9a-8bad-4e1d-80e2-8f55c3c19e2c" providerId="ADAL" clId="{15889EDC-58EB-5E4F-B199-2B6CB966C22E}" dt="2021-10-11T17:17:18.762" v="130" actId="2696"/>
        <pc:sldMkLst>
          <pc:docMk/>
          <pc:sldMk cId="2932292180" sldId="317"/>
        </pc:sldMkLst>
      </pc:sldChg>
      <pc:sldChg chg="addSp delSp modSp new mod">
        <pc:chgData name="Zhang Yifan" userId="c9b86b9a-8bad-4e1d-80e2-8f55c3c19e2c" providerId="ADAL" clId="{15889EDC-58EB-5E4F-B199-2B6CB966C22E}" dt="2021-10-12T00:19:32.554" v="1502"/>
        <pc:sldMkLst>
          <pc:docMk/>
          <pc:sldMk cId="185096265" sldId="318"/>
        </pc:sldMkLst>
        <pc:spChg chg="mod">
          <ac:chgData name="Zhang Yifan" userId="c9b86b9a-8bad-4e1d-80e2-8f55c3c19e2c" providerId="ADAL" clId="{15889EDC-58EB-5E4F-B199-2B6CB966C22E}" dt="2021-10-12T00:19:32.554" v="1502"/>
          <ac:spMkLst>
            <pc:docMk/>
            <pc:sldMk cId="185096265" sldId="318"/>
            <ac:spMk id="2" creationId="{78547907-9E73-AF48-B0CB-FE5D47B003F4}"/>
          </ac:spMkLst>
        </pc:spChg>
        <pc:spChg chg="mod">
          <ac:chgData name="Zhang Yifan" userId="c9b86b9a-8bad-4e1d-80e2-8f55c3c19e2c" providerId="ADAL" clId="{15889EDC-58EB-5E4F-B199-2B6CB966C22E}" dt="2021-10-12T00:19:32.554" v="1502"/>
          <ac:spMkLst>
            <pc:docMk/>
            <pc:sldMk cId="185096265" sldId="318"/>
            <ac:spMk id="3" creationId="{998A8042-E98A-BB4B-BCB1-8B6FAA9ED391}"/>
          </ac:spMkLst>
        </pc:spChg>
        <pc:graphicFrameChg chg="add del mod modGraphic">
          <ac:chgData name="Zhang Yifan" userId="c9b86b9a-8bad-4e1d-80e2-8f55c3c19e2c" providerId="ADAL" clId="{15889EDC-58EB-5E4F-B199-2B6CB966C22E}" dt="2021-10-11T17:35:24.873" v="164" actId="478"/>
          <ac:graphicFrameMkLst>
            <pc:docMk/>
            <pc:sldMk cId="185096265" sldId="318"/>
            <ac:graphicFrameMk id="4" creationId="{BAA5F563-32B3-7C46-8B2E-41237314643B}"/>
          </ac:graphicFrameMkLst>
        </pc:graphicFrameChg>
        <pc:graphicFrameChg chg="add del mod modGraphic">
          <ac:chgData name="Zhang Yifan" userId="c9b86b9a-8bad-4e1d-80e2-8f55c3c19e2c" providerId="ADAL" clId="{15889EDC-58EB-5E4F-B199-2B6CB966C22E}" dt="2021-10-11T17:36:28.031" v="172" actId="478"/>
          <ac:graphicFrameMkLst>
            <pc:docMk/>
            <pc:sldMk cId="185096265" sldId="318"/>
            <ac:graphicFrameMk id="5" creationId="{0994A3DB-5D1F-7A48-96DF-2595EA4C3952}"/>
          </ac:graphicFrameMkLst>
        </pc:graphicFrameChg>
        <pc:graphicFrameChg chg="add del mod modGraphic">
          <ac:chgData name="Zhang Yifan" userId="c9b86b9a-8bad-4e1d-80e2-8f55c3c19e2c" providerId="ADAL" clId="{15889EDC-58EB-5E4F-B199-2B6CB966C22E}" dt="2021-10-11T18:53:23.768" v="306" actId="478"/>
          <ac:graphicFrameMkLst>
            <pc:docMk/>
            <pc:sldMk cId="185096265" sldId="318"/>
            <ac:graphicFrameMk id="6" creationId="{A5C502A6-90A0-EE45-93DF-04FA3A7EBEFF}"/>
          </ac:graphicFrameMkLst>
        </pc:graphicFrameChg>
        <pc:graphicFrameChg chg="add mod modGraphic">
          <ac:chgData name="Zhang Yifan" userId="c9b86b9a-8bad-4e1d-80e2-8f55c3c19e2c" providerId="ADAL" clId="{15889EDC-58EB-5E4F-B199-2B6CB966C22E}" dt="2021-10-11T18:53:30.222" v="308" actId="20577"/>
          <ac:graphicFrameMkLst>
            <pc:docMk/>
            <pc:sldMk cId="185096265" sldId="318"/>
            <ac:graphicFrameMk id="7" creationId="{9E48E689-907D-7C42-A07D-4C122F981653}"/>
          </ac:graphicFrameMkLst>
        </pc:graphicFrameChg>
      </pc:sldChg>
      <pc:sldChg chg="addSp delSp modSp add mod">
        <pc:chgData name="Zhang Yifan" userId="c9b86b9a-8bad-4e1d-80e2-8f55c3c19e2c" providerId="ADAL" clId="{15889EDC-58EB-5E4F-B199-2B6CB966C22E}" dt="2021-10-12T00:19:32.554" v="1502"/>
        <pc:sldMkLst>
          <pc:docMk/>
          <pc:sldMk cId="2227258117" sldId="319"/>
        </pc:sldMkLst>
        <pc:spChg chg="mod">
          <ac:chgData name="Zhang Yifan" userId="c9b86b9a-8bad-4e1d-80e2-8f55c3c19e2c" providerId="ADAL" clId="{15889EDC-58EB-5E4F-B199-2B6CB966C22E}" dt="2021-10-12T00:19:32.554" v="1502"/>
          <ac:spMkLst>
            <pc:docMk/>
            <pc:sldMk cId="2227258117" sldId="319"/>
            <ac:spMk id="2" creationId="{78547907-9E73-AF48-B0CB-FE5D47B003F4}"/>
          </ac:spMkLst>
        </pc:spChg>
        <pc:spChg chg="del">
          <ac:chgData name="Zhang Yifan" userId="c9b86b9a-8bad-4e1d-80e2-8f55c3c19e2c" providerId="ADAL" clId="{15889EDC-58EB-5E4F-B199-2B6CB966C22E}" dt="2021-10-11T18:37:02.099" v="224" actId="478"/>
          <ac:spMkLst>
            <pc:docMk/>
            <pc:sldMk cId="2227258117" sldId="319"/>
            <ac:spMk id="3" creationId="{998A8042-E98A-BB4B-BCB1-8B6FAA9ED391}"/>
          </ac:spMkLst>
        </pc:spChg>
        <pc:spChg chg="add del mod">
          <ac:chgData name="Zhang Yifan" userId="c9b86b9a-8bad-4e1d-80e2-8f55c3c19e2c" providerId="ADAL" clId="{15889EDC-58EB-5E4F-B199-2B6CB966C22E}" dt="2021-10-11T18:37:03.750" v="225" actId="478"/>
          <ac:spMkLst>
            <pc:docMk/>
            <pc:sldMk cId="2227258117" sldId="319"/>
            <ac:spMk id="5" creationId="{1D49DCC9-6BDB-5E4B-8EB1-73650DA33C98}"/>
          </ac:spMkLst>
        </pc:spChg>
        <pc:spChg chg="add mod">
          <ac:chgData name="Zhang Yifan" userId="c9b86b9a-8bad-4e1d-80e2-8f55c3c19e2c" providerId="ADAL" clId="{15889EDC-58EB-5E4F-B199-2B6CB966C22E}" dt="2021-10-11T19:40:40.925" v="1012" actId="1076"/>
          <ac:spMkLst>
            <pc:docMk/>
            <pc:sldMk cId="2227258117" sldId="319"/>
            <ac:spMk id="9" creationId="{2F7FA67D-017B-9C4C-98A1-6C3229D96C62}"/>
          </ac:spMkLst>
        </pc:spChg>
        <pc:spChg chg="add mod">
          <ac:chgData name="Zhang Yifan" userId="c9b86b9a-8bad-4e1d-80e2-8f55c3c19e2c" providerId="ADAL" clId="{15889EDC-58EB-5E4F-B199-2B6CB966C22E}" dt="2021-10-11T19:41:03.932" v="1032" actId="1076"/>
          <ac:spMkLst>
            <pc:docMk/>
            <pc:sldMk cId="2227258117" sldId="319"/>
            <ac:spMk id="10" creationId="{F8B33D46-2A25-D449-AB48-6E022D69BCD7}"/>
          </ac:spMkLst>
        </pc:spChg>
        <pc:graphicFrameChg chg="del">
          <ac:chgData name="Zhang Yifan" userId="c9b86b9a-8bad-4e1d-80e2-8f55c3c19e2c" providerId="ADAL" clId="{15889EDC-58EB-5E4F-B199-2B6CB966C22E}" dt="2021-10-11T18:53:12.118" v="303" actId="478"/>
          <ac:graphicFrameMkLst>
            <pc:docMk/>
            <pc:sldMk cId="2227258117" sldId="319"/>
            <ac:graphicFrameMk id="6" creationId="{A5C502A6-90A0-EE45-93DF-04FA3A7EBEFF}"/>
          </ac:graphicFrameMkLst>
        </pc:graphicFrameChg>
        <pc:graphicFrameChg chg="add mod modGraphic">
          <ac:chgData name="Zhang Yifan" userId="c9b86b9a-8bad-4e1d-80e2-8f55c3c19e2c" providerId="ADAL" clId="{15889EDC-58EB-5E4F-B199-2B6CB966C22E}" dt="2021-10-11T18:37:33.293" v="259" actId="1076"/>
          <ac:graphicFrameMkLst>
            <pc:docMk/>
            <pc:sldMk cId="2227258117" sldId="319"/>
            <ac:graphicFrameMk id="7" creationId="{4C0119CA-933D-EA4D-8969-02C48E264536}"/>
          </ac:graphicFrameMkLst>
        </pc:graphicFrameChg>
        <pc:graphicFrameChg chg="add mod modGraphic">
          <ac:chgData name="Zhang Yifan" userId="c9b86b9a-8bad-4e1d-80e2-8f55c3c19e2c" providerId="ADAL" clId="{15889EDC-58EB-5E4F-B199-2B6CB966C22E}" dt="2021-10-11T18:53:34.445" v="309" actId="20577"/>
          <ac:graphicFrameMkLst>
            <pc:docMk/>
            <pc:sldMk cId="2227258117" sldId="319"/>
            <ac:graphicFrameMk id="8" creationId="{7425226D-5284-B640-8F23-05B71AA3F275}"/>
          </ac:graphicFrameMkLst>
        </pc:graphicFrameChg>
      </pc:sldChg>
      <pc:sldChg chg="addSp delSp modSp add mod">
        <pc:chgData name="Zhang Yifan" userId="c9b86b9a-8bad-4e1d-80e2-8f55c3c19e2c" providerId="ADAL" clId="{15889EDC-58EB-5E4F-B199-2B6CB966C22E}" dt="2021-10-12T00:19:32.554" v="1502"/>
        <pc:sldMkLst>
          <pc:docMk/>
          <pc:sldMk cId="2628031001" sldId="320"/>
        </pc:sldMkLst>
        <pc:spChg chg="mod">
          <ac:chgData name="Zhang Yifan" userId="c9b86b9a-8bad-4e1d-80e2-8f55c3c19e2c" providerId="ADAL" clId="{15889EDC-58EB-5E4F-B199-2B6CB966C22E}" dt="2021-10-12T00:19:32.554" v="1502"/>
          <ac:spMkLst>
            <pc:docMk/>
            <pc:sldMk cId="2628031001" sldId="320"/>
            <ac:spMk id="2" creationId="{78547907-9E73-AF48-B0CB-FE5D47B003F4}"/>
          </ac:spMkLst>
        </pc:spChg>
        <pc:spChg chg="add mod">
          <ac:chgData name="Zhang Yifan" userId="c9b86b9a-8bad-4e1d-80e2-8f55c3c19e2c" providerId="ADAL" clId="{15889EDC-58EB-5E4F-B199-2B6CB966C22E}" dt="2021-10-11T18:38:18.150" v="271" actId="1076"/>
          <ac:spMkLst>
            <pc:docMk/>
            <pc:sldMk cId="2628031001" sldId="320"/>
            <ac:spMk id="5" creationId="{7DA3DD73-02F3-0249-8BCD-14C95CE0DB60}"/>
          </ac:spMkLst>
        </pc:spChg>
        <pc:spChg chg="add mod">
          <ac:chgData name="Zhang Yifan" userId="c9b86b9a-8bad-4e1d-80e2-8f55c3c19e2c" providerId="ADAL" clId="{15889EDC-58EB-5E4F-B199-2B6CB966C22E}" dt="2021-10-11T19:41:50.291" v="1035"/>
          <ac:spMkLst>
            <pc:docMk/>
            <pc:sldMk cId="2628031001" sldId="320"/>
            <ac:spMk id="10" creationId="{ECA755AC-8256-EB40-A356-539A69FED326}"/>
          </ac:spMkLst>
        </pc:spChg>
        <pc:spChg chg="add mod">
          <ac:chgData name="Zhang Yifan" userId="c9b86b9a-8bad-4e1d-80e2-8f55c3c19e2c" providerId="ADAL" clId="{15889EDC-58EB-5E4F-B199-2B6CB966C22E}" dt="2021-10-11T19:41:50.291" v="1035"/>
          <ac:spMkLst>
            <pc:docMk/>
            <pc:sldMk cId="2628031001" sldId="320"/>
            <ac:spMk id="11" creationId="{22266CD4-7E84-F743-B031-387E1724A859}"/>
          </ac:spMkLst>
        </pc:spChg>
        <pc:spChg chg="add del mod">
          <ac:chgData name="Zhang Yifan" userId="c9b86b9a-8bad-4e1d-80e2-8f55c3c19e2c" providerId="ADAL" clId="{15889EDC-58EB-5E4F-B199-2B6CB966C22E}" dt="2021-10-11T19:42:00.698" v="1037"/>
          <ac:spMkLst>
            <pc:docMk/>
            <pc:sldMk cId="2628031001" sldId="320"/>
            <ac:spMk id="22" creationId="{848F350A-B5FA-174C-BCBD-E7BB01102FD4}"/>
          </ac:spMkLst>
        </pc:spChg>
        <pc:spChg chg="add del mod">
          <ac:chgData name="Zhang Yifan" userId="c9b86b9a-8bad-4e1d-80e2-8f55c3c19e2c" providerId="ADAL" clId="{15889EDC-58EB-5E4F-B199-2B6CB966C22E}" dt="2021-10-11T19:42:00.698" v="1037"/>
          <ac:spMkLst>
            <pc:docMk/>
            <pc:sldMk cId="2628031001" sldId="320"/>
            <ac:spMk id="23" creationId="{EFDA06EF-0570-4F47-8406-016816B80AF2}"/>
          </ac:spMkLst>
        </pc:spChg>
        <pc:grpChg chg="add mod">
          <ac:chgData name="Zhang Yifan" userId="c9b86b9a-8bad-4e1d-80e2-8f55c3c19e2c" providerId="ADAL" clId="{15889EDC-58EB-5E4F-B199-2B6CB966C22E}" dt="2021-10-11T19:41:50.291" v="1035"/>
          <ac:grpSpMkLst>
            <pc:docMk/>
            <pc:sldMk cId="2628031001" sldId="320"/>
            <ac:grpSpMk id="12" creationId="{488D38C3-9F7C-DB40-9084-8343A4802E98}"/>
          </ac:grpSpMkLst>
        </pc:grpChg>
        <pc:grpChg chg="add mod">
          <ac:chgData name="Zhang Yifan" userId="c9b86b9a-8bad-4e1d-80e2-8f55c3c19e2c" providerId="ADAL" clId="{15889EDC-58EB-5E4F-B199-2B6CB966C22E}" dt="2021-10-11T19:41:50.291" v="1035"/>
          <ac:grpSpMkLst>
            <pc:docMk/>
            <pc:sldMk cId="2628031001" sldId="320"/>
            <ac:grpSpMk id="16" creationId="{96A71032-0EA6-4549-898C-F832A69BC211}"/>
          </ac:grpSpMkLst>
        </pc:grpChg>
        <pc:grpChg chg="add del mod">
          <ac:chgData name="Zhang Yifan" userId="c9b86b9a-8bad-4e1d-80e2-8f55c3c19e2c" providerId="ADAL" clId="{15889EDC-58EB-5E4F-B199-2B6CB966C22E}" dt="2021-10-11T19:42:00.698" v="1037"/>
          <ac:grpSpMkLst>
            <pc:docMk/>
            <pc:sldMk cId="2628031001" sldId="320"/>
            <ac:grpSpMk id="24" creationId="{DB0D923A-4C3E-A845-A11E-7E5DD9CA26A6}"/>
          </ac:grpSpMkLst>
        </pc:grpChg>
        <pc:grpChg chg="add del mod">
          <ac:chgData name="Zhang Yifan" userId="c9b86b9a-8bad-4e1d-80e2-8f55c3c19e2c" providerId="ADAL" clId="{15889EDC-58EB-5E4F-B199-2B6CB966C22E}" dt="2021-10-11T19:42:00.698" v="1037"/>
          <ac:grpSpMkLst>
            <pc:docMk/>
            <pc:sldMk cId="2628031001" sldId="320"/>
            <ac:grpSpMk id="28" creationId="{D6987767-788F-1A4C-943D-F7FC0A76B02A}"/>
          </ac:grpSpMkLst>
        </pc:grpChg>
        <pc:graphicFrameChg chg="del">
          <ac:chgData name="Zhang Yifan" userId="c9b86b9a-8bad-4e1d-80e2-8f55c3c19e2c" providerId="ADAL" clId="{15889EDC-58EB-5E4F-B199-2B6CB966C22E}" dt="2021-10-11T18:53:05.536" v="300" actId="478"/>
          <ac:graphicFrameMkLst>
            <pc:docMk/>
            <pc:sldMk cId="2628031001" sldId="320"/>
            <ac:graphicFrameMk id="6" creationId="{A5C502A6-90A0-EE45-93DF-04FA3A7EBEFF}"/>
          </ac:graphicFrameMkLst>
        </pc:graphicFrameChg>
        <pc:graphicFrameChg chg="del modGraphic">
          <ac:chgData name="Zhang Yifan" userId="c9b86b9a-8bad-4e1d-80e2-8f55c3c19e2c" providerId="ADAL" clId="{15889EDC-58EB-5E4F-B199-2B6CB966C22E}" dt="2021-10-11T19:41:49.682" v="1034" actId="478"/>
          <ac:graphicFrameMkLst>
            <pc:docMk/>
            <pc:sldMk cId="2628031001" sldId="320"/>
            <ac:graphicFrameMk id="7" creationId="{4C0119CA-933D-EA4D-8969-02C48E264536}"/>
          </ac:graphicFrameMkLst>
        </pc:graphicFrameChg>
        <pc:graphicFrameChg chg="add mod modGraphic">
          <ac:chgData name="Zhang Yifan" userId="c9b86b9a-8bad-4e1d-80e2-8f55c3c19e2c" providerId="ADAL" clId="{15889EDC-58EB-5E4F-B199-2B6CB966C22E}" dt="2021-10-11T18:53:37.015" v="310" actId="20577"/>
          <ac:graphicFrameMkLst>
            <pc:docMk/>
            <pc:sldMk cId="2628031001" sldId="320"/>
            <ac:graphicFrameMk id="8" creationId="{B9C69911-4D4B-8448-B15E-ED30B04AEC31}"/>
          </ac:graphicFrameMkLst>
        </pc:graphicFrameChg>
        <pc:graphicFrameChg chg="add mod">
          <ac:chgData name="Zhang Yifan" userId="c9b86b9a-8bad-4e1d-80e2-8f55c3c19e2c" providerId="ADAL" clId="{15889EDC-58EB-5E4F-B199-2B6CB966C22E}" dt="2021-10-11T19:41:50.291" v="1035"/>
          <ac:graphicFrameMkLst>
            <pc:docMk/>
            <pc:sldMk cId="2628031001" sldId="320"/>
            <ac:graphicFrameMk id="9" creationId="{2F3AE5B0-1916-2D4A-AD6D-082201E0B043}"/>
          </ac:graphicFrameMkLst>
        </pc:graphicFrameChg>
        <pc:graphicFrameChg chg="add del mod">
          <ac:chgData name="Zhang Yifan" userId="c9b86b9a-8bad-4e1d-80e2-8f55c3c19e2c" providerId="ADAL" clId="{15889EDC-58EB-5E4F-B199-2B6CB966C22E}" dt="2021-10-11T19:42:00.698" v="1037"/>
          <ac:graphicFrameMkLst>
            <pc:docMk/>
            <pc:sldMk cId="2628031001" sldId="320"/>
            <ac:graphicFrameMk id="21" creationId="{05BB8C83-2925-F742-95C4-5AD5DB11906A}"/>
          </ac:graphicFrameMkLst>
        </pc:graphicFrameChg>
        <pc:inkChg chg="mod">
          <ac:chgData name="Zhang Yifan" userId="c9b86b9a-8bad-4e1d-80e2-8f55c3c19e2c" providerId="ADAL" clId="{15889EDC-58EB-5E4F-B199-2B6CB966C22E}" dt="2021-10-11T19:41:50.291" v="1035"/>
          <ac:inkMkLst>
            <pc:docMk/>
            <pc:sldMk cId="2628031001" sldId="320"/>
            <ac:inkMk id="13" creationId="{BCED2089-B853-EC43-A01C-3F34C6C37117}"/>
          </ac:inkMkLst>
        </pc:inkChg>
        <pc:inkChg chg="mod">
          <ac:chgData name="Zhang Yifan" userId="c9b86b9a-8bad-4e1d-80e2-8f55c3c19e2c" providerId="ADAL" clId="{15889EDC-58EB-5E4F-B199-2B6CB966C22E}" dt="2021-10-11T19:41:50.291" v="1035"/>
          <ac:inkMkLst>
            <pc:docMk/>
            <pc:sldMk cId="2628031001" sldId="320"/>
            <ac:inkMk id="14" creationId="{D22AE575-4D81-084F-9FE0-603C056C2838}"/>
          </ac:inkMkLst>
        </pc:inkChg>
        <pc:inkChg chg="mod">
          <ac:chgData name="Zhang Yifan" userId="c9b86b9a-8bad-4e1d-80e2-8f55c3c19e2c" providerId="ADAL" clId="{15889EDC-58EB-5E4F-B199-2B6CB966C22E}" dt="2021-10-11T19:41:50.291" v="1035"/>
          <ac:inkMkLst>
            <pc:docMk/>
            <pc:sldMk cId="2628031001" sldId="320"/>
            <ac:inkMk id="15" creationId="{EB3DE96A-E98A-F04F-98E9-D53D68B2D247}"/>
          </ac:inkMkLst>
        </pc:inkChg>
        <pc:inkChg chg="mod">
          <ac:chgData name="Zhang Yifan" userId="c9b86b9a-8bad-4e1d-80e2-8f55c3c19e2c" providerId="ADAL" clId="{15889EDC-58EB-5E4F-B199-2B6CB966C22E}" dt="2021-10-11T19:41:50.291" v="1035"/>
          <ac:inkMkLst>
            <pc:docMk/>
            <pc:sldMk cId="2628031001" sldId="320"/>
            <ac:inkMk id="17" creationId="{F18FFF9A-6EF6-FE41-90C1-B046172AB5A9}"/>
          </ac:inkMkLst>
        </pc:inkChg>
        <pc:inkChg chg="mod">
          <ac:chgData name="Zhang Yifan" userId="c9b86b9a-8bad-4e1d-80e2-8f55c3c19e2c" providerId="ADAL" clId="{15889EDC-58EB-5E4F-B199-2B6CB966C22E}" dt="2021-10-11T19:41:50.291" v="1035"/>
          <ac:inkMkLst>
            <pc:docMk/>
            <pc:sldMk cId="2628031001" sldId="320"/>
            <ac:inkMk id="18" creationId="{3FD502CC-672E-084C-A09E-92F7369BB453}"/>
          </ac:inkMkLst>
        </pc:inkChg>
        <pc:inkChg chg="add mod">
          <ac:chgData name="Zhang Yifan" userId="c9b86b9a-8bad-4e1d-80e2-8f55c3c19e2c" providerId="ADAL" clId="{15889EDC-58EB-5E4F-B199-2B6CB966C22E}" dt="2021-10-11T19:41:50.291" v="1035"/>
          <ac:inkMkLst>
            <pc:docMk/>
            <pc:sldMk cId="2628031001" sldId="320"/>
            <ac:inkMk id="19" creationId="{445EF4E9-66C8-C644-9140-6E7435F7523B}"/>
          </ac:inkMkLst>
        </pc:inkChg>
        <pc:inkChg chg="add mod">
          <ac:chgData name="Zhang Yifan" userId="c9b86b9a-8bad-4e1d-80e2-8f55c3c19e2c" providerId="ADAL" clId="{15889EDC-58EB-5E4F-B199-2B6CB966C22E}" dt="2021-10-11T19:41:50.291" v="1035"/>
          <ac:inkMkLst>
            <pc:docMk/>
            <pc:sldMk cId="2628031001" sldId="320"/>
            <ac:inkMk id="20" creationId="{786D1142-48FA-4E45-BE5E-9543B55F792E}"/>
          </ac:inkMkLst>
        </pc:inkChg>
        <pc:inkChg chg="mod">
          <ac:chgData name="Zhang Yifan" userId="c9b86b9a-8bad-4e1d-80e2-8f55c3c19e2c" providerId="ADAL" clId="{15889EDC-58EB-5E4F-B199-2B6CB966C22E}" dt="2021-10-11T19:41:59.762" v="1036"/>
          <ac:inkMkLst>
            <pc:docMk/>
            <pc:sldMk cId="2628031001" sldId="320"/>
            <ac:inkMk id="25" creationId="{062352C7-29FE-634C-A560-67443DEF8742}"/>
          </ac:inkMkLst>
        </pc:inkChg>
        <pc:inkChg chg="mod">
          <ac:chgData name="Zhang Yifan" userId="c9b86b9a-8bad-4e1d-80e2-8f55c3c19e2c" providerId="ADAL" clId="{15889EDC-58EB-5E4F-B199-2B6CB966C22E}" dt="2021-10-11T19:41:59.762" v="1036"/>
          <ac:inkMkLst>
            <pc:docMk/>
            <pc:sldMk cId="2628031001" sldId="320"/>
            <ac:inkMk id="26" creationId="{EFF79D75-49D5-1949-8CAF-E9D0B0284F25}"/>
          </ac:inkMkLst>
        </pc:inkChg>
        <pc:inkChg chg="mod">
          <ac:chgData name="Zhang Yifan" userId="c9b86b9a-8bad-4e1d-80e2-8f55c3c19e2c" providerId="ADAL" clId="{15889EDC-58EB-5E4F-B199-2B6CB966C22E}" dt="2021-10-11T19:41:59.762" v="1036"/>
          <ac:inkMkLst>
            <pc:docMk/>
            <pc:sldMk cId="2628031001" sldId="320"/>
            <ac:inkMk id="27" creationId="{CC069422-1A98-BC4D-9111-7A85A29A7367}"/>
          </ac:inkMkLst>
        </pc:inkChg>
        <pc:inkChg chg="mod">
          <ac:chgData name="Zhang Yifan" userId="c9b86b9a-8bad-4e1d-80e2-8f55c3c19e2c" providerId="ADAL" clId="{15889EDC-58EB-5E4F-B199-2B6CB966C22E}" dt="2021-10-11T19:41:59.762" v="1036"/>
          <ac:inkMkLst>
            <pc:docMk/>
            <pc:sldMk cId="2628031001" sldId="320"/>
            <ac:inkMk id="29" creationId="{AEA83752-96D9-AB4C-AABC-E246C6443EC5}"/>
          </ac:inkMkLst>
        </pc:inkChg>
        <pc:inkChg chg="mod">
          <ac:chgData name="Zhang Yifan" userId="c9b86b9a-8bad-4e1d-80e2-8f55c3c19e2c" providerId="ADAL" clId="{15889EDC-58EB-5E4F-B199-2B6CB966C22E}" dt="2021-10-11T19:41:59.762" v="1036"/>
          <ac:inkMkLst>
            <pc:docMk/>
            <pc:sldMk cId="2628031001" sldId="320"/>
            <ac:inkMk id="30" creationId="{A86ED197-F84B-2149-A719-0E5AE96C616B}"/>
          </ac:inkMkLst>
        </pc:inkChg>
        <pc:inkChg chg="add del mod">
          <ac:chgData name="Zhang Yifan" userId="c9b86b9a-8bad-4e1d-80e2-8f55c3c19e2c" providerId="ADAL" clId="{15889EDC-58EB-5E4F-B199-2B6CB966C22E}" dt="2021-10-11T19:42:00.698" v="1037"/>
          <ac:inkMkLst>
            <pc:docMk/>
            <pc:sldMk cId="2628031001" sldId="320"/>
            <ac:inkMk id="31" creationId="{8433F94A-6544-7D41-B517-29BA19ED0DC8}"/>
          </ac:inkMkLst>
        </pc:inkChg>
        <pc:inkChg chg="add del mod">
          <ac:chgData name="Zhang Yifan" userId="c9b86b9a-8bad-4e1d-80e2-8f55c3c19e2c" providerId="ADAL" clId="{15889EDC-58EB-5E4F-B199-2B6CB966C22E}" dt="2021-10-11T19:42:00.698" v="1037"/>
          <ac:inkMkLst>
            <pc:docMk/>
            <pc:sldMk cId="2628031001" sldId="320"/>
            <ac:inkMk id="32" creationId="{EA14AE03-7059-4040-8624-901C3AE4078C}"/>
          </ac:inkMkLst>
        </pc:inkChg>
      </pc:sldChg>
      <pc:sldChg chg="modSp add del mod">
        <pc:chgData name="Zhang Yifan" userId="c9b86b9a-8bad-4e1d-80e2-8f55c3c19e2c" providerId="ADAL" clId="{15889EDC-58EB-5E4F-B199-2B6CB966C22E}" dt="2021-10-11T18:37:43.170" v="263"/>
        <pc:sldMkLst>
          <pc:docMk/>
          <pc:sldMk cId="3452554553" sldId="320"/>
        </pc:sldMkLst>
        <pc:spChg chg="mod">
          <ac:chgData name="Zhang Yifan" userId="c9b86b9a-8bad-4e1d-80e2-8f55c3c19e2c" providerId="ADAL" clId="{15889EDC-58EB-5E4F-B199-2B6CB966C22E}" dt="2021-10-11T18:37:43.170" v="263"/>
          <ac:spMkLst>
            <pc:docMk/>
            <pc:sldMk cId="3452554553" sldId="320"/>
            <ac:spMk id="2" creationId="{46640782-557D-4CA5-8685-2DEA19E9C980}"/>
          </ac:spMkLst>
        </pc:spChg>
        <pc:graphicFrameChg chg="mod">
          <ac:chgData name="Zhang Yifan" userId="c9b86b9a-8bad-4e1d-80e2-8f55c3c19e2c" providerId="ADAL" clId="{15889EDC-58EB-5E4F-B199-2B6CB966C22E}" dt="2021-10-11T18:37:42.139" v="260"/>
          <ac:graphicFrameMkLst>
            <pc:docMk/>
            <pc:sldMk cId="3452554553" sldId="320"/>
            <ac:graphicFrameMk id="4" creationId="{83731E04-F8EC-459E-99A9-09F13B3F55A2}"/>
          </ac:graphicFrameMkLst>
        </pc:graphicFrameChg>
      </pc:sldChg>
      <pc:sldChg chg="modSp add del mod">
        <pc:chgData name="Zhang Yifan" userId="c9b86b9a-8bad-4e1d-80e2-8f55c3c19e2c" providerId="ADAL" clId="{15889EDC-58EB-5E4F-B199-2B6CB966C22E}" dt="2021-10-11T18:39:20.567" v="286" actId="2696"/>
        <pc:sldMkLst>
          <pc:docMk/>
          <pc:sldMk cId="1519735954" sldId="321"/>
        </pc:sldMkLst>
        <pc:spChg chg="mod">
          <ac:chgData name="Zhang Yifan" userId="c9b86b9a-8bad-4e1d-80e2-8f55c3c19e2c" providerId="ADAL" clId="{15889EDC-58EB-5E4F-B199-2B6CB966C22E}" dt="2021-10-11T18:38:33.117" v="273" actId="27636"/>
          <ac:spMkLst>
            <pc:docMk/>
            <pc:sldMk cId="1519735954" sldId="321"/>
            <ac:spMk id="2" creationId="{CAE1F330-F458-41C9-B4B5-5BE15A85D970}"/>
          </ac:spMkLst>
        </pc:spChg>
      </pc:sldChg>
      <pc:sldChg chg="addSp delSp modSp new mod">
        <pc:chgData name="Zhang Yifan" userId="c9b86b9a-8bad-4e1d-80e2-8f55c3c19e2c" providerId="ADAL" clId="{15889EDC-58EB-5E4F-B199-2B6CB966C22E}" dt="2021-10-12T00:19:32.554" v="1502"/>
        <pc:sldMkLst>
          <pc:docMk/>
          <pc:sldMk cId="3066793185" sldId="322"/>
        </pc:sldMkLst>
        <pc:spChg chg="mod">
          <ac:chgData name="Zhang Yifan" userId="c9b86b9a-8bad-4e1d-80e2-8f55c3c19e2c" providerId="ADAL" clId="{15889EDC-58EB-5E4F-B199-2B6CB966C22E}" dt="2021-10-12T00:19:32.554" v="1502"/>
          <ac:spMkLst>
            <pc:docMk/>
            <pc:sldMk cId="3066793185" sldId="322"/>
            <ac:spMk id="2" creationId="{372F8847-BF35-E743-BA96-49EE81319783}"/>
          </ac:spMkLst>
        </pc:spChg>
        <pc:spChg chg="mod">
          <ac:chgData name="Zhang Yifan" userId="c9b86b9a-8bad-4e1d-80e2-8f55c3c19e2c" providerId="ADAL" clId="{15889EDC-58EB-5E4F-B199-2B6CB966C22E}" dt="2021-10-12T00:19:32.554" v="1502"/>
          <ac:spMkLst>
            <pc:docMk/>
            <pc:sldMk cId="3066793185" sldId="322"/>
            <ac:spMk id="3" creationId="{F069F686-1B36-C44F-B578-234D3DCAA2F8}"/>
          </ac:spMkLst>
        </pc:spChg>
        <pc:spChg chg="add del mod">
          <ac:chgData name="Zhang Yifan" userId="c9b86b9a-8bad-4e1d-80e2-8f55c3c19e2c" providerId="ADAL" clId="{15889EDC-58EB-5E4F-B199-2B6CB966C22E}" dt="2021-10-11T18:39:00.526" v="279"/>
          <ac:spMkLst>
            <pc:docMk/>
            <pc:sldMk cId="3066793185" sldId="322"/>
            <ac:spMk id="4" creationId="{938EDBA6-EA61-2442-9C36-F5E04A218D85}"/>
          </ac:spMkLst>
        </pc:spChg>
        <pc:spChg chg="add del mod">
          <ac:chgData name="Zhang Yifan" userId="c9b86b9a-8bad-4e1d-80e2-8f55c3c19e2c" providerId="ADAL" clId="{15889EDC-58EB-5E4F-B199-2B6CB966C22E}" dt="2021-10-11T18:39:00.526" v="279"/>
          <ac:spMkLst>
            <pc:docMk/>
            <pc:sldMk cId="3066793185" sldId="322"/>
            <ac:spMk id="5" creationId="{E5DE3EA9-5D4F-C342-A354-DAC04C3DAC25}"/>
          </ac:spMkLst>
        </pc:spChg>
      </pc:sldChg>
      <pc:sldChg chg="modSp new mod">
        <pc:chgData name="Zhang Yifan" userId="c9b86b9a-8bad-4e1d-80e2-8f55c3c19e2c" providerId="ADAL" clId="{15889EDC-58EB-5E4F-B199-2B6CB966C22E}" dt="2021-10-12T00:19:32.554" v="1502"/>
        <pc:sldMkLst>
          <pc:docMk/>
          <pc:sldMk cId="1184290303" sldId="323"/>
        </pc:sldMkLst>
        <pc:spChg chg="mod">
          <ac:chgData name="Zhang Yifan" userId="c9b86b9a-8bad-4e1d-80e2-8f55c3c19e2c" providerId="ADAL" clId="{15889EDC-58EB-5E4F-B199-2B6CB966C22E}" dt="2021-10-12T00:19:32.554" v="1502"/>
          <ac:spMkLst>
            <pc:docMk/>
            <pc:sldMk cId="1184290303" sldId="323"/>
            <ac:spMk id="2" creationId="{114826E6-4184-804C-A593-729998015B11}"/>
          </ac:spMkLst>
        </pc:spChg>
        <pc:spChg chg="mod">
          <ac:chgData name="Zhang Yifan" userId="c9b86b9a-8bad-4e1d-80e2-8f55c3c19e2c" providerId="ADAL" clId="{15889EDC-58EB-5E4F-B199-2B6CB966C22E}" dt="2021-10-12T00:19:32.554" v="1502"/>
          <ac:spMkLst>
            <pc:docMk/>
            <pc:sldMk cId="1184290303" sldId="323"/>
            <ac:spMk id="3" creationId="{75E97D57-CB02-AB4A-82BB-A26A1F98DFE5}"/>
          </ac:spMkLst>
        </pc:spChg>
      </pc:sldChg>
      <pc:sldChg chg="addSp delSp modSp add mod">
        <pc:chgData name="Zhang Yifan" userId="c9b86b9a-8bad-4e1d-80e2-8f55c3c19e2c" providerId="ADAL" clId="{15889EDC-58EB-5E4F-B199-2B6CB966C22E}" dt="2021-10-12T00:19:32.554" v="1502"/>
        <pc:sldMkLst>
          <pc:docMk/>
          <pc:sldMk cId="4118314997" sldId="324"/>
        </pc:sldMkLst>
        <pc:spChg chg="mod">
          <ac:chgData name="Zhang Yifan" userId="c9b86b9a-8bad-4e1d-80e2-8f55c3c19e2c" providerId="ADAL" clId="{15889EDC-58EB-5E4F-B199-2B6CB966C22E}" dt="2021-10-12T00:19:32.554" v="1502"/>
          <ac:spMkLst>
            <pc:docMk/>
            <pc:sldMk cId="4118314997" sldId="324"/>
            <ac:spMk id="2" creationId="{114826E6-4184-804C-A593-729998015B11}"/>
          </ac:spMkLst>
        </pc:spChg>
        <pc:spChg chg="mod">
          <ac:chgData name="Zhang Yifan" userId="c9b86b9a-8bad-4e1d-80e2-8f55c3c19e2c" providerId="ADAL" clId="{15889EDC-58EB-5E4F-B199-2B6CB966C22E}" dt="2021-10-12T00:19:32.554" v="1502"/>
          <ac:spMkLst>
            <pc:docMk/>
            <pc:sldMk cId="4118314997" sldId="324"/>
            <ac:spMk id="3" creationId="{75E97D57-CB02-AB4A-82BB-A26A1F98DFE5}"/>
          </ac:spMkLst>
        </pc:spChg>
        <pc:spChg chg="add mod">
          <ac:chgData name="Zhang Yifan" userId="c9b86b9a-8bad-4e1d-80e2-8f55c3c19e2c" providerId="ADAL" clId="{15889EDC-58EB-5E4F-B199-2B6CB966C22E}" dt="2021-10-11T20:04:05.138" v="1191" actId="1076"/>
          <ac:spMkLst>
            <pc:docMk/>
            <pc:sldMk cId="4118314997" sldId="324"/>
            <ac:spMk id="5" creationId="{69DD06DC-91F8-3847-A80A-CC1920024A38}"/>
          </ac:spMkLst>
        </pc:spChg>
        <pc:graphicFrameChg chg="add del mod modGraphic">
          <ac:chgData name="Zhang Yifan" userId="c9b86b9a-8bad-4e1d-80e2-8f55c3c19e2c" providerId="ADAL" clId="{15889EDC-58EB-5E4F-B199-2B6CB966C22E}" dt="2021-10-11T18:54:15.527" v="318" actId="20577"/>
          <ac:graphicFrameMkLst>
            <pc:docMk/>
            <pc:sldMk cId="4118314997" sldId="324"/>
            <ac:graphicFrameMk id="4" creationId="{ECCEB86B-8A4E-D544-BFD6-87811D7CFBB0}"/>
          </ac:graphicFrameMkLst>
        </pc:graphicFrameChg>
      </pc:sldChg>
      <pc:sldChg chg="addSp delSp modSp new add del mod">
        <pc:chgData name="Zhang Yifan" userId="c9b86b9a-8bad-4e1d-80e2-8f55c3c19e2c" providerId="ADAL" clId="{15889EDC-58EB-5E4F-B199-2B6CB966C22E}" dt="2021-10-12T00:21:44.597" v="1532" actId="2696"/>
        <pc:sldMkLst>
          <pc:docMk/>
          <pc:sldMk cId="719306973" sldId="325"/>
        </pc:sldMkLst>
        <pc:spChg chg="del mod">
          <ac:chgData name="Zhang Yifan" userId="c9b86b9a-8bad-4e1d-80e2-8f55c3c19e2c" providerId="ADAL" clId="{15889EDC-58EB-5E4F-B199-2B6CB966C22E}" dt="2021-10-11T19:17:50.401" v="454" actId="478"/>
          <ac:spMkLst>
            <pc:docMk/>
            <pc:sldMk cId="719306973" sldId="325"/>
            <ac:spMk id="2" creationId="{C86CCA08-43D4-4C41-800E-8AB05C1260A4}"/>
          </ac:spMkLst>
        </pc:spChg>
        <pc:spChg chg="del">
          <ac:chgData name="Zhang Yifan" userId="c9b86b9a-8bad-4e1d-80e2-8f55c3c19e2c" providerId="ADAL" clId="{15889EDC-58EB-5E4F-B199-2B6CB966C22E}" dt="2021-10-11T19:17:48.737" v="453" actId="478"/>
          <ac:spMkLst>
            <pc:docMk/>
            <pc:sldMk cId="719306973" sldId="325"/>
            <ac:spMk id="3" creationId="{346BAB47-0678-BB47-A581-9FC2C51D0D3D}"/>
          </ac:spMkLst>
        </pc:spChg>
        <pc:spChg chg="add del mod">
          <ac:chgData name="Zhang Yifan" userId="c9b86b9a-8bad-4e1d-80e2-8f55c3c19e2c" providerId="ADAL" clId="{15889EDC-58EB-5E4F-B199-2B6CB966C22E}" dt="2021-10-11T19:17:37.213" v="452"/>
          <ac:spMkLst>
            <pc:docMk/>
            <pc:sldMk cId="719306973" sldId="325"/>
            <ac:spMk id="5" creationId="{75999EBA-6E32-1B4A-B3B0-875FDA657BA2}"/>
          </ac:spMkLst>
        </pc:spChg>
        <pc:spChg chg="add mod">
          <ac:chgData name="Zhang Yifan" userId="c9b86b9a-8bad-4e1d-80e2-8f55c3c19e2c" providerId="ADAL" clId="{15889EDC-58EB-5E4F-B199-2B6CB966C22E}" dt="2021-10-11T19:18:36.169" v="470" actId="1076"/>
          <ac:spMkLst>
            <pc:docMk/>
            <pc:sldMk cId="719306973" sldId="325"/>
            <ac:spMk id="7" creationId="{0492470B-B9C5-9A47-9554-71EC4075ADD7}"/>
          </ac:spMkLst>
        </pc:spChg>
        <pc:spChg chg="add mod">
          <ac:chgData name="Zhang Yifan" userId="c9b86b9a-8bad-4e1d-80e2-8f55c3c19e2c" providerId="ADAL" clId="{15889EDC-58EB-5E4F-B199-2B6CB966C22E}" dt="2021-10-11T19:18:28.805" v="469" actId="1076"/>
          <ac:spMkLst>
            <pc:docMk/>
            <pc:sldMk cId="719306973" sldId="325"/>
            <ac:spMk id="8" creationId="{143F701C-EE37-3E42-86D9-AE6B755774DE}"/>
          </ac:spMkLst>
        </pc:spChg>
        <pc:spChg chg="add mod">
          <ac:chgData name="Zhang Yifan" userId="c9b86b9a-8bad-4e1d-80e2-8f55c3c19e2c" providerId="ADAL" clId="{15889EDC-58EB-5E4F-B199-2B6CB966C22E}" dt="2021-10-12T00:04:12.293" v="1212" actId="13822"/>
          <ac:spMkLst>
            <pc:docMk/>
            <pc:sldMk cId="719306973" sldId="325"/>
            <ac:spMk id="9" creationId="{03B138BC-2F49-E445-A9B9-D53438447F2F}"/>
          </ac:spMkLst>
        </pc:spChg>
        <pc:spChg chg="add del mod">
          <ac:chgData name="Zhang Yifan" userId="c9b86b9a-8bad-4e1d-80e2-8f55c3c19e2c" providerId="ADAL" clId="{15889EDC-58EB-5E4F-B199-2B6CB966C22E}" dt="2021-10-12T00:05:37.276" v="1215"/>
          <ac:spMkLst>
            <pc:docMk/>
            <pc:sldMk cId="719306973" sldId="325"/>
            <ac:spMk id="16" creationId="{F0BB2C29-233D-5046-B80F-BF03CB49EC42}"/>
          </ac:spMkLst>
        </pc:spChg>
        <pc:picChg chg="add del mod">
          <ac:chgData name="Zhang Yifan" userId="c9b86b9a-8bad-4e1d-80e2-8f55c3c19e2c" providerId="ADAL" clId="{15889EDC-58EB-5E4F-B199-2B6CB966C22E}" dt="2021-10-11T19:17:37.213" v="452"/>
          <ac:picMkLst>
            <pc:docMk/>
            <pc:sldMk cId="719306973" sldId="325"/>
            <ac:picMk id="4" creationId="{A1E14907-CA8D-A546-B334-36FB77E41051}"/>
          </ac:picMkLst>
        </pc:picChg>
        <pc:picChg chg="add mod">
          <ac:chgData name="Zhang Yifan" userId="c9b86b9a-8bad-4e1d-80e2-8f55c3c19e2c" providerId="ADAL" clId="{15889EDC-58EB-5E4F-B199-2B6CB966C22E}" dt="2021-10-11T19:18:36.169" v="470" actId="1076"/>
          <ac:picMkLst>
            <pc:docMk/>
            <pc:sldMk cId="719306973" sldId="325"/>
            <ac:picMk id="6" creationId="{D4A236B6-D9C4-6D42-845A-69369B7442EC}"/>
          </ac:picMkLst>
        </pc:picChg>
        <pc:cxnChg chg="add">
          <ac:chgData name="Zhang Yifan" userId="c9b86b9a-8bad-4e1d-80e2-8f55c3c19e2c" providerId="ADAL" clId="{15889EDC-58EB-5E4F-B199-2B6CB966C22E}" dt="2021-10-12T00:03:56.493" v="1208" actId="11529"/>
          <ac:cxnSpMkLst>
            <pc:docMk/>
            <pc:sldMk cId="719306973" sldId="325"/>
            <ac:cxnSpMk id="11" creationId="{948D8167-6C63-FF49-B2FC-5C50F08A1D5E}"/>
          </ac:cxnSpMkLst>
        </pc:cxnChg>
        <pc:cxnChg chg="add del">
          <ac:chgData name="Zhang Yifan" userId="c9b86b9a-8bad-4e1d-80e2-8f55c3c19e2c" providerId="ADAL" clId="{15889EDC-58EB-5E4F-B199-2B6CB966C22E}" dt="2021-10-12T00:04:11.594" v="1211" actId="11529"/>
          <ac:cxnSpMkLst>
            <pc:docMk/>
            <pc:sldMk cId="719306973" sldId="325"/>
            <ac:cxnSpMk id="13" creationId="{56344893-D1C7-2A48-A336-C8FDA4ECC470}"/>
          </ac:cxnSpMkLst>
        </pc:cxnChg>
        <pc:cxnChg chg="add">
          <ac:chgData name="Zhang Yifan" userId="c9b86b9a-8bad-4e1d-80e2-8f55c3c19e2c" providerId="ADAL" clId="{15889EDC-58EB-5E4F-B199-2B6CB966C22E}" dt="2021-10-12T00:04:20.385" v="1213" actId="11529"/>
          <ac:cxnSpMkLst>
            <pc:docMk/>
            <pc:sldMk cId="719306973" sldId="325"/>
            <ac:cxnSpMk id="15" creationId="{64149883-4C64-E04A-8E18-6FF0A0DBACBD}"/>
          </ac:cxnSpMkLst>
        </pc:cxnChg>
      </pc:sldChg>
      <pc:sldChg chg="addSp delSp modSp add mod">
        <pc:chgData name="Zhang Yifan" userId="c9b86b9a-8bad-4e1d-80e2-8f55c3c19e2c" providerId="ADAL" clId="{15889EDC-58EB-5E4F-B199-2B6CB966C22E}" dt="2021-10-12T00:19:32.554" v="1502"/>
        <pc:sldMkLst>
          <pc:docMk/>
          <pc:sldMk cId="53729575" sldId="326"/>
        </pc:sldMkLst>
        <pc:spChg chg="mod">
          <ac:chgData name="Zhang Yifan" userId="c9b86b9a-8bad-4e1d-80e2-8f55c3c19e2c" providerId="ADAL" clId="{15889EDC-58EB-5E4F-B199-2B6CB966C22E}" dt="2021-10-12T00:19:32.554" v="1502"/>
          <ac:spMkLst>
            <pc:docMk/>
            <pc:sldMk cId="53729575" sldId="326"/>
            <ac:spMk id="2" creationId="{114826E6-4184-804C-A593-729998015B11}"/>
          </ac:spMkLst>
        </pc:spChg>
        <pc:spChg chg="mod">
          <ac:chgData name="Zhang Yifan" userId="c9b86b9a-8bad-4e1d-80e2-8f55c3c19e2c" providerId="ADAL" clId="{15889EDC-58EB-5E4F-B199-2B6CB966C22E}" dt="2021-10-12T00:19:32.554" v="1502"/>
          <ac:spMkLst>
            <pc:docMk/>
            <pc:sldMk cId="53729575" sldId="326"/>
            <ac:spMk id="3" creationId="{75E97D57-CB02-AB4A-82BB-A26A1F98DFE5}"/>
          </ac:spMkLst>
        </pc:spChg>
        <pc:spChg chg="add del mod">
          <ac:chgData name="Zhang Yifan" userId="c9b86b9a-8bad-4e1d-80e2-8f55c3c19e2c" providerId="ADAL" clId="{15889EDC-58EB-5E4F-B199-2B6CB966C22E}" dt="2021-10-11T19:14:30.545" v="336"/>
          <ac:spMkLst>
            <pc:docMk/>
            <pc:sldMk cId="53729575" sldId="326"/>
            <ac:spMk id="5" creationId="{8DA30558-6F45-A14E-95E4-D14BDCDEE8CD}"/>
          </ac:spMkLst>
        </pc:spChg>
      </pc:sldChg>
      <pc:sldChg chg="modSp add mod">
        <pc:chgData name="Zhang Yifan" userId="c9b86b9a-8bad-4e1d-80e2-8f55c3c19e2c" providerId="ADAL" clId="{15889EDC-58EB-5E4F-B199-2B6CB966C22E}" dt="2021-10-12T00:19:32.554" v="1502"/>
        <pc:sldMkLst>
          <pc:docMk/>
          <pc:sldMk cId="4179592292" sldId="327"/>
        </pc:sldMkLst>
        <pc:spChg chg="mod">
          <ac:chgData name="Zhang Yifan" userId="c9b86b9a-8bad-4e1d-80e2-8f55c3c19e2c" providerId="ADAL" clId="{15889EDC-58EB-5E4F-B199-2B6CB966C22E}" dt="2021-10-12T00:19:32.554" v="1502"/>
          <ac:spMkLst>
            <pc:docMk/>
            <pc:sldMk cId="4179592292" sldId="327"/>
            <ac:spMk id="2" creationId="{114826E6-4184-804C-A593-729998015B11}"/>
          </ac:spMkLst>
        </pc:spChg>
        <pc:spChg chg="mod">
          <ac:chgData name="Zhang Yifan" userId="c9b86b9a-8bad-4e1d-80e2-8f55c3c19e2c" providerId="ADAL" clId="{15889EDC-58EB-5E4F-B199-2B6CB966C22E}" dt="2021-10-12T00:19:32.554" v="1502"/>
          <ac:spMkLst>
            <pc:docMk/>
            <pc:sldMk cId="4179592292" sldId="327"/>
            <ac:spMk id="3" creationId="{75E97D57-CB02-AB4A-82BB-A26A1F98DFE5}"/>
          </ac:spMkLst>
        </pc:spChg>
      </pc:sldChg>
      <pc:sldChg chg="modSp add mod">
        <pc:chgData name="Zhang Yifan" userId="c9b86b9a-8bad-4e1d-80e2-8f55c3c19e2c" providerId="ADAL" clId="{15889EDC-58EB-5E4F-B199-2B6CB966C22E}" dt="2021-10-12T00:19:32.554" v="1502"/>
        <pc:sldMkLst>
          <pc:docMk/>
          <pc:sldMk cId="745145761" sldId="328"/>
        </pc:sldMkLst>
        <pc:spChg chg="mod">
          <ac:chgData name="Zhang Yifan" userId="c9b86b9a-8bad-4e1d-80e2-8f55c3c19e2c" providerId="ADAL" clId="{15889EDC-58EB-5E4F-B199-2B6CB966C22E}" dt="2021-10-12T00:19:32.554" v="1502"/>
          <ac:spMkLst>
            <pc:docMk/>
            <pc:sldMk cId="745145761" sldId="328"/>
            <ac:spMk id="106" creationId="{00000000-0000-0000-0000-000000000000}"/>
          </ac:spMkLst>
        </pc:spChg>
        <pc:spChg chg="mod">
          <ac:chgData name="Zhang Yifan" userId="c9b86b9a-8bad-4e1d-80e2-8f55c3c19e2c" providerId="ADAL" clId="{15889EDC-58EB-5E4F-B199-2B6CB966C22E}" dt="2021-10-11T19:17:19.140" v="450" actId="20577"/>
          <ac:spMkLst>
            <pc:docMk/>
            <pc:sldMk cId="745145761" sldId="328"/>
            <ac:spMk id="107" creationId="{00000000-0000-0000-0000-000000000000}"/>
          </ac:spMkLst>
        </pc:spChg>
      </pc:sldChg>
      <pc:sldChg chg="modSp add mod">
        <pc:chgData name="Zhang Yifan" userId="c9b86b9a-8bad-4e1d-80e2-8f55c3c19e2c" providerId="ADAL" clId="{15889EDC-58EB-5E4F-B199-2B6CB966C22E}" dt="2021-10-12T00:19:32.554" v="1502"/>
        <pc:sldMkLst>
          <pc:docMk/>
          <pc:sldMk cId="967804616" sldId="329"/>
        </pc:sldMkLst>
        <pc:spChg chg="mod">
          <ac:chgData name="Zhang Yifan" userId="c9b86b9a-8bad-4e1d-80e2-8f55c3c19e2c" providerId="ADAL" clId="{15889EDC-58EB-5E4F-B199-2B6CB966C22E}" dt="2021-10-12T00:19:32.554" v="1502"/>
          <ac:spMkLst>
            <pc:docMk/>
            <pc:sldMk cId="967804616" sldId="329"/>
            <ac:spMk id="106" creationId="{00000000-0000-0000-0000-000000000000}"/>
          </ac:spMkLst>
        </pc:spChg>
        <pc:spChg chg="mod">
          <ac:chgData name="Zhang Yifan" userId="c9b86b9a-8bad-4e1d-80e2-8f55c3c19e2c" providerId="ADAL" clId="{15889EDC-58EB-5E4F-B199-2B6CB966C22E}" dt="2021-10-11T19:23:49.139" v="496" actId="20577"/>
          <ac:spMkLst>
            <pc:docMk/>
            <pc:sldMk cId="967804616" sldId="329"/>
            <ac:spMk id="107" creationId="{00000000-0000-0000-0000-000000000000}"/>
          </ac:spMkLst>
        </pc:spChg>
      </pc:sldChg>
      <pc:sldChg chg="delSp modSp add del mod">
        <pc:chgData name="Zhang Yifan" userId="c9b86b9a-8bad-4e1d-80e2-8f55c3c19e2c" providerId="ADAL" clId="{15889EDC-58EB-5E4F-B199-2B6CB966C22E}" dt="2021-10-11T19:27:17.120" v="518" actId="2696"/>
        <pc:sldMkLst>
          <pc:docMk/>
          <pc:sldMk cId="710403759" sldId="330"/>
        </pc:sldMkLst>
        <pc:spChg chg="mod">
          <ac:chgData name="Zhang Yifan" userId="c9b86b9a-8bad-4e1d-80e2-8f55c3c19e2c" providerId="ADAL" clId="{15889EDC-58EB-5E4F-B199-2B6CB966C22E}" dt="2021-10-11T19:26:28.978" v="498" actId="27636"/>
          <ac:spMkLst>
            <pc:docMk/>
            <pc:sldMk cId="710403759" sldId="330"/>
            <ac:spMk id="2" creationId="{7DD6745F-1341-4208-86D8-4DDA76F8B132}"/>
          </ac:spMkLst>
        </pc:spChg>
        <pc:spChg chg="mod">
          <ac:chgData name="Zhang Yifan" userId="c9b86b9a-8bad-4e1d-80e2-8f55c3c19e2c" providerId="ADAL" clId="{15889EDC-58EB-5E4F-B199-2B6CB966C22E}" dt="2021-10-11T19:26:50.816" v="508" actId="15"/>
          <ac:spMkLst>
            <pc:docMk/>
            <pc:sldMk cId="710403759" sldId="330"/>
            <ac:spMk id="3" creationId="{D1497AE8-9D6A-4B40-89A2-DE894D49FF6B}"/>
          </ac:spMkLst>
        </pc:spChg>
        <pc:grpChg chg="del">
          <ac:chgData name="Zhang Yifan" userId="c9b86b9a-8bad-4e1d-80e2-8f55c3c19e2c" providerId="ADAL" clId="{15889EDC-58EB-5E4F-B199-2B6CB966C22E}" dt="2021-10-11T19:26:35.087" v="499" actId="478"/>
          <ac:grpSpMkLst>
            <pc:docMk/>
            <pc:sldMk cId="710403759" sldId="330"/>
            <ac:grpSpMk id="12" creationId="{956385F8-15FD-4DEB-A973-24E2C8BEFDB2}"/>
          </ac:grpSpMkLst>
        </pc:grpChg>
        <pc:grpChg chg="del">
          <ac:chgData name="Zhang Yifan" userId="c9b86b9a-8bad-4e1d-80e2-8f55c3c19e2c" providerId="ADAL" clId="{15889EDC-58EB-5E4F-B199-2B6CB966C22E}" dt="2021-10-11T19:26:40.101" v="501" actId="478"/>
          <ac:grpSpMkLst>
            <pc:docMk/>
            <pc:sldMk cId="710403759" sldId="330"/>
            <ac:grpSpMk id="15" creationId="{0FD8A384-AC82-4750-8E12-2661EAE0DF84}"/>
          </ac:grpSpMkLst>
        </pc:grpChg>
        <pc:inkChg chg="del">
          <ac:chgData name="Zhang Yifan" userId="c9b86b9a-8bad-4e1d-80e2-8f55c3c19e2c" providerId="ADAL" clId="{15889EDC-58EB-5E4F-B199-2B6CB966C22E}" dt="2021-10-11T19:26:36.347" v="500" actId="478"/>
          <ac:inkMkLst>
            <pc:docMk/>
            <pc:sldMk cId="710403759" sldId="330"/>
            <ac:inkMk id="7" creationId="{18641E6D-2AC7-481D-AFFB-BCEE07815ECD}"/>
          </ac:inkMkLst>
        </pc:inkChg>
      </pc:sldChg>
      <pc:sldChg chg="modSp new mod ord">
        <pc:chgData name="Zhang Yifan" userId="c9b86b9a-8bad-4e1d-80e2-8f55c3c19e2c" providerId="ADAL" clId="{15889EDC-58EB-5E4F-B199-2B6CB966C22E}" dt="2021-10-12T00:19:32.554" v="1502"/>
        <pc:sldMkLst>
          <pc:docMk/>
          <pc:sldMk cId="441882719" sldId="331"/>
        </pc:sldMkLst>
        <pc:spChg chg="mod">
          <ac:chgData name="Zhang Yifan" userId="c9b86b9a-8bad-4e1d-80e2-8f55c3c19e2c" providerId="ADAL" clId="{15889EDC-58EB-5E4F-B199-2B6CB966C22E}" dt="2021-10-12T00:19:32.554" v="1502"/>
          <ac:spMkLst>
            <pc:docMk/>
            <pc:sldMk cId="441882719" sldId="331"/>
            <ac:spMk id="2" creationId="{D051FDA9-DE52-B541-A6ED-54326E779AC6}"/>
          </ac:spMkLst>
        </pc:spChg>
        <pc:spChg chg="mod">
          <ac:chgData name="Zhang Yifan" userId="c9b86b9a-8bad-4e1d-80e2-8f55c3c19e2c" providerId="ADAL" clId="{15889EDC-58EB-5E4F-B199-2B6CB966C22E}" dt="2021-10-12T00:19:32.554" v="1502"/>
          <ac:spMkLst>
            <pc:docMk/>
            <pc:sldMk cId="441882719" sldId="331"/>
            <ac:spMk id="3" creationId="{C41B04C2-A361-514F-BAC4-1618CDF3BD2F}"/>
          </ac:spMkLst>
        </pc:spChg>
      </pc:sldChg>
      <pc:sldChg chg="addSp delSp modSp new mod">
        <pc:chgData name="Zhang Yifan" userId="c9b86b9a-8bad-4e1d-80e2-8f55c3c19e2c" providerId="ADAL" clId="{15889EDC-58EB-5E4F-B199-2B6CB966C22E}" dt="2021-10-12T00:49:54.288" v="1882" actId="478"/>
        <pc:sldMkLst>
          <pc:docMk/>
          <pc:sldMk cId="3679716390" sldId="332"/>
        </pc:sldMkLst>
        <pc:spChg chg="mod">
          <ac:chgData name="Zhang Yifan" userId="c9b86b9a-8bad-4e1d-80e2-8f55c3c19e2c" providerId="ADAL" clId="{15889EDC-58EB-5E4F-B199-2B6CB966C22E}" dt="2021-10-12T00:19:32.554" v="1502"/>
          <ac:spMkLst>
            <pc:docMk/>
            <pc:sldMk cId="3679716390" sldId="332"/>
            <ac:spMk id="2" creationId="{500293F5-C2B2-1F48-95EF-4ED9E8561016}"/>
          </ac:spMkLst>
        </pc:spChg>
        <pc:spChg chg="del">
          <ac:chgData name="Zhang Yifan" userId="c9b86b9a-8bad-4e1d-80e2-8f55c3c19e2c" providerId="ADAL" clId="{15889EDC-58EB-5E4F-B199-2B6CB966C22E}" dt="2021-10-11T19:27:29.550" v="520" actId="478"/>
          <ac:spMkLst>
            <pc:docMk/>
            <pc:sldMk cId="3679716390" sldId="332"/>
            <ac:spMk id="3" creationId="{E3C015C6-ACD5-A744-A6B7-E1C30F9CDC89}"/>
          </ac:spMkLst>
        </pc:spChg>
        <pc:spChg chg="add del mod">
          <ac:chgData name="Zhang Yifan" userId="c9b86b9a-8bad-4e1d-80e2-8f55c3c19e2c" providerId="ADAL" clId="{15889EDC-58EB-5E4F-B199-2B6CB966C22E}" dt="2021-10-11T19:27:40.815" v="524" actId="478"/>
          <ac:spMkLst>
            <pc:docMk/>
            <pc:sldMk cId="3679716390" sldId="332"/>
            <ac:spMk id="4" creationId="{33D12F33-776C-3445-860D-974383E8BAF5}"/>
          </ac:spMkLst>
        </pc:spChg>
        <pc:spChg chg="add mod">
          <ac:chgData name="Zhang Yifan" userId="c9b86b9a-8bad-4e1d-80e2-8f55c3c19e2c" providerId="ADAL" clId="{15889EDC-58EB-5E4F-B199-2B6CB966C22E}" dt="2021-10-11T19:29:24.373" v="586" actId="1076"/>
          <ac:spMkLst>
            <pc:docMk/>
            <pc:sldMk cId="3679716390" sldId="332"/>
            <ac:spMk id="7" creationId="{5C8F41B6-B8AC-0B45-86AD-8B4C30E9DAF1}"/>
          </ac:spMkLst>
        </pc:spChg>
        <pc:spChg chg="add mod">
          <ac:chgData name="Zhang Yifan" userId="c9b86b9a-8bad-4e1d-80e2-8f55c3c19e2c" providerId="ADAL" clId="{15889EDC-58EB-5E4F-B199-2B6CB966C22E}" dt="2021-10-11T19:29:52.917" v="641" actId="1076"/>
          <ac:spMkLst>
            <pc:docMk/>
            <pc:sldMk cId="3679716390" sldId="332"/>
            <ac:spMk id="8" creationId="{935C41C9-A6F9-EE48-916A-C4F3FAEEC928}"/>
          </ac:spMkLst>
        </pc:spChg>
        <pc:spChg chg="add del mod">
          <ac:chgData name="Zhang Yifan" userId="c9b86b9a-8bad-4e1d-80e2-8f55c3c19e2c" providerId="ADAL" clId="{15889EDC-58EB-5E4F-B199-2B6CB966C22E}" dt="2021-10-12T00:49:54.288" v="1882" actId="478"/>
          <ac:spMkLst>
            <pc:docMk/>
            <pc:sldMk cId="3679716390" sldId="332"/>
            <ac:spMk id="9" creationId="{DEC54DBA-B4AA-ED4D-8B9D-B9DFA8C804D4}"/>
          </ac:spMkLst>
        </pc:spChg>
        <pc:spChg chg="add del mod">
          <ac:chgData name="Zhang Yifan" userId="c9b86b9a-8bad-4e1d-80e2-8f55c3c19e2c" providerId="ADAL" clId="{15889EDC-58EB-5E4F-B199-2B6CB966C22E}" dt="2021-10-12T00:49:50.263" v="1880"/>
          <ac:spMkLst>
            <pc:docMk/>
            <pc:sldMk cId="3679716390" sldId="332"/>
            <ac:spMk id="10" creationId="{1765929D-20B7-4B46-94C2-C7B30623A553}"/>
          </ac:spMkLst>
        </pc:spChg>
        <pc:graphicFrameChg chg="add del mod modGraphic">
          <ac:chgData name="Zhang Yifan" userId="c9b86b9a-8bad-4e1d-80e2-8f55c3c19e2c" providerId="ADAL" clId="{15889EDC-58EB-5E4F-B199-2B6CB966C22E}" dt="2021-10-11T19:28:09.654" v="530" actId="3680"/>
          <ac:graphicFrameMkLst>
            <pc:docMk/>
            <pc:sldMk cId="3679716390" sldId="332"/>
            <ac:graphicFrameMk id="5" creationId="{AF38A0B1-AEAF-D54F-BA7A-72D03C7349D5}"/>
          </ac:graphicFrameMkLst>
        </pc:graphicFrameChg>
        <pc:graphicFrameChg chg="add mod modGraphic">
          <ac:chgData name="Zhang Yifan" userId="c9b86b9a-8bad-4e1d-80e2-8f55c3c19e2c" providerId="ADAL" clId="{15889EDC-58EB-5E4F-B199-2B6CB966C22E}" dt="2021-10-11T19:28:52.113" v="550" actId="1076"/>
          <ac:graphicFrameMkLst>
            <pc:docMk/>
            <pc:sldMk cId="3679716390" sldId="332"/>
            <ac:graphicFrameMk id="6" creationId="{A6C273AC-5E7F-E341-BE92-DA36C0765213}"/>
          </ac:graphicFrameMkLst>
        </pc:graphicFrameChg>
      </pc:sldChg>
      <pc:sldChg chg="modSp new mod">
        <pc:chgData name="Zhang Yifan" userId="c9b86b9a-8bad-4e1d-80e2-8f55c3c19e2c" providerId="ADAL" clId="{15889EDC-58EB-5E4F-B199-2B6CB966C22E}" dt="2021-10-12T00:19:32.554" v="1502"/>
        <pc:sldMkLst>
          <pc:docMk/>
          <pc:sldMk cId="3445758630" sldId="333"/>
        </pc:sldMkLst>
        <pc:spChg chg="mod">
          <ac:chgData name="Zhang Yifan" userId="c9b86b9a-8bad-4e1d-80e2-8f55c3c19e2c" providerId="ADAL" clId="{15889EDC-58EB-5E4F-B199-2B6CB966C22E}" dt="2021-10-12T00:19:32.554" v="1502"/>
          <ac:spMkLst>
            <pc:docMk/>
            <pc:sldMk cId="3445758630" sldId="333"/>
            <ac:spMk id="2" creationId="{2E231471-12CD-0B44-9D63-FD3547659568}"/>
          </ac:spMkLst>
        </pc:spChg>
        <pc:spChg chg="mod">
          <ac:chgData name="Zhang Yifan" userId="c9b86b9a-8bad-4e1d-80e2-8f55c3c19e2c" providerId="ADAL" clId="{15889EDC-58EB-5E4F-B199-2B6CB966C22E}" dt="2021-10-12T00:19:32.554" v="1502"/>
          <ac:spMkLst>
            <pc:docMk/>
            <pc:sldMk cId="3445758630" sldId="333"/>
            <ac:spMk id="3" creationId="{34EB8608-A9E7-8E4B-9757-AF2A0CF4D544}"/>
          </ac:spMkLst>
        </pc:spChg>
      </pc:sldChg>
      <pc:sldChg chg="modSp add mod">
        <pc:chgData name="Zhang Yifan" userId="c9b86b9a-8bad-4e1d-80e2-8f55c3c19e2c" providerId="ADAL" clId="{15889EDC-58EB-5E4F-B199-2B6CB966C22E}" dt="2021-10-12T00:19:32.554" v="1502"/>
        <pc:sldMkLst>
          <pc:docMk/>
          <pc:sldMk cId="2158076904" sldId="334"/>
        </pc:sldMkLst>
        <pc:spChg chg="mod">
          <ac:chgData name="Zhang Yifan" userId="c9b86b9a-8bad-4e1d-80e2-8f55c3c19e2c" providerId="ADAL" clId="{15889EDC-58EB-5E4F-B199-2B6CB966C22E}" dt="2021-10-12T00:19:32.554" v="1502"/>
          <ac:spMkLst>
            <pc:docMk/>
            <pc:sldMk cId="2158076904" sldId="334"/>
            <ac:spMk id="2" creationId="{500293F5-C2B2-1F48-95EF-4ED9E8561016}"/>
          </ac:spMkLst>
        </pc:spChg>
        <pc:spChg chg="mod">
          <ac:chgData name="Zhang Yifan" userId="c9b86b9a-8bad-4e1d-80e2-8f55c3c19e2c" providerId="ADAL" clId="{15889EDC-58EB-5E4F-B199-2B6CB966C22E}" dt="2021-10-11T19:31:43.012" v="943" actId="20577"/>
          <ac:spMkLst>
            <pc:docMk/>
            <pc:sldMk cId="2158076904" sldId="334"/>
            <ac:spMk id="8" creationId="{935C41C9-A6F9-EE48-916A-C4F3FAEEC928}"/>
          </ac:spMkLst>
        </pc:spChg>
      </pc:sldChg>
      <pc:sldChg chg="modSp add mod">
        <pc:chgData name="Zhang Yifan" userId="c9b86b9a-8bad-4e1d-80e2-8f55c3c19e2c" providerId="ADAL" clId="{15889EDC-58EB-5E4F-B199-2B6CB966C22E}" dt="2021-10-12T00:19:32.554" v="1502"/>
        <pc:sldMkLst>
          <pc:docMk/>
          <pc:sldMk cId="884274588" sldId="335"/>
        </pc:sldMkLst>
        <pc:spChg chg="mod">
          <ac:chgData name="Zhang Yifan" userId="c9b86b9a-8bad-4e1d-80e2-8f55c3c19e2c" providerId="ADAL" clId="{15889EDC-58EB-5E4F-B199-2B6CB966C22E}" dt="2021-10-12T00:19:32.554" v="1502"/>
          <ac:spMkLst>
            <pc:docMk/>
            <pc:sldMk cId="884274588" sldId="335"/>
            <ac:spMk id="2" creationId="{500293F5-C2B2-1F48-95EF-4ED9E8561016}"/>
          </ac:spMkLst>
        </pc:spChg>
      </pc:sldChg>
      <pc:sldChg chg="modSp add mod">
        <pc:chgData name="Zhang Yifan" userId="c9b86b9a-8bad-4e1d-80e2-8f55c3c19e2c" providerId="ADAL" clId="{15889EDC-58EB-5E4F-B199-2B6CB966C22E}" dt="2021-10-12T00:19:32.554" v="1502"/>
        <pc:sldMkLst>
          <pc:docMk/>
          <pc:sldMk cId="1964532897" sldId="336"/>
        </pc:sldMkLst>
        <pc:spChg chg="mod">
          <ac:chgData name="Zhang Yifan" userId="c9b86b9a-8bad-4e1d-80e2-8f55c3c19e2c" providerId="ADAL" clId="{15889EDC-58EB-5E4F-B199-2B6CB966C22E}" dt="2021-10-12T00:19:32.554" v="1502"/>
          <ac:spMkLst>
            <pc:docMk/>
            <pc:sldMk cId="1964532897" sldId="336"/>
            <ac:spMk id="2" creationId="{78547907-9E73-AF48-B0CB-FE5D47B003F4}"/>
          </ac:spMkLst>
        </pc:spChg>
        <pc:spChg chg="mod">
          <ac:chgData name="Zhang Yifan" userId="c9b86b9a-8bad-4e1d-80e2-8f55c3c19e2c" providerId="ADAL" clId="{15889EDC-58EB-5E4F-B199-2B6CB966C22E}" dt="2021-10-11T19:42:04.397" v="1043" actId="20577"/>
          <ac:spMkLst>
            <pc:docMk/>
            <pc:sldMk cId="1964532897" sldId="336"/>
            <ac:spMk id="5" creationId="{7DA3DD73-02F3-0249-8BCD-14C95CE0DB60}"/>
          </ac:spMkLst>
        </pc:spChg>
        <pc:graphicFrameChg chg="modGraphic">
          <ac:chgData name="Zhang Yifan" userId="c9b86b9a-8bad-4e1d-80e2-8f55c3c19e2c" providerId="ADAL" clId="{15889EDC-58EB-5E4F-B199-2B6CB966C22E}" dt="2021-10-11T19:45:04.633" v="1139" actId="20577"/>
          <ac:graphicFrameMkLst>
            <pc:docMk/>
            <pc:sldMk cId="1964532897" sldId="336"/>
            <ac:graphicFrameMk id="8" creationId="{B9C69911-4D4B-8448-B15E-ED30B04AEC31}"/>
          </ac:graphicFrameMkLst>
        </pc:graphicFrameChg>
      </pc:sldChg>
      <pc:sldChg chg="addSp delSp modSp add mod">
        <pc:chgData name="Zhang Yifan" userId="c9b86b9a-8bad-4e1d-80e2-8f55c3c19e2c" providerId="ADAL" clId="{15889EDC-58EB-5E4F-B199-2B6CB966C22E}" dt="2021-10-12T00:19:32.554" v="1502"/>
        <pc:sldMkLst>
          <pc:docMk/>
          <pc:sldMk cId="2321872338" sldId="337"/>
        </pc:sldMkLst>
        <pc:spChg chg="mod">
          <ac:chgData name="Zhang Yifan" userId="c9b86b9a-8bad-4e1d-80e2-8f55c3c19e2c" providerId="ADAL" clId="{15889EDC-58EB-5E4F-B199-2B6CB966C22E}" dt="2021-10-12T00:19:32.554" v="1502"/>
          <ac:spMkLst>
            <pc:docMk/>
            <pc:sldMk cId="2321872338" sldId="337"/>
            <ac:spMk id="2" creationId="{78547907-9E73-AF48-B0CB-FE5D47B003F4}"/>
          </ac:spMkLst>
        </pc:spChg>
        <pc:spChg chg="mod">
          <ac:chgData name="Zhang Yifan" userId="c9b86b9a-8bad-4e1d-80e2-8f55c3c19e2c" providerId="ADAL" clId="{15889EDC-58EB-5E4F-B199-2B6CB966C22E}" dt="2021-10-11T19:43:11.451" v="1047" actId="20577"/>
          <ac:spMkLst>
            <pc:docMk/>
            <pc:sldMk cId="2321872338" sldId="337"/>
            <ac:spMk id="5" creationId="{7DA3DD73-02F3-0249-8BCD-14C95CE0DB60}"/>
          </ac:spMkLst>
        </pc:spChg>
        <pc:spChg chg="add mod">
          <ac:chgData name="Zhang Yifan" userId="c9b86b9a-8bad-4e1d-80e2-8f55c3c19e2c" providerId="ADAL" clId="{15889EDC-58EB-5E4F-B199-2B6CB966C22E}" dt="2021-10-11T19:44:14.198" v="1127" actId="1076"/>
          <ac:spMkLst>
            <pc:docMk/>
            <pc:sldMk cId="2321872338" sldId="337"/>
            <ac:spMk id="24" creationId="{859E7B86-684C-1B48-AB84-B6D17FF9CD65}"/>
          </ac:spMkLst>
        </pc:spChg>
        <pc:graphicFrameChg chg="del modGraphic">
          <ac:chgData name="Zhang Yifan" userId="c9b86b9a-8bad-4e1d-80e2-8f55c3c19e2c" providerId="ADAL" clId="{15889EDC-58EB-5E4F-B199-2B6CB966C22E}" dt="2021-10-11T19:45:14.230" v="1141" actId="478"/>
          <ac:graphicFrameMkLst>
            <pc:docMk/>
            <pc:sldMk cId="2321872338" sldId="337"/>
            <ac:graphicFrameMk id="8" creationId="{B9C69911-4D4B-8448-B15E-ED30B04AEC31}"/>
          </ac:graphicFrameMkLst>
        </pc:graphicFrameChg>
        <pc:graphicFrameChg chg="add mod">
          <ac:chgData name="Zhang Yifan" userId="c9b86b9a-8bad-4e1d-80e2-8f55c3c19e2c" providerId="ADAL" clId="{15889EDC-58EB-5E4F-B199-2B6CB966C22E}" dt="2021-10-11T19:45:14.570" v="1142"/>
          <ac:graphicFrameMkLst>
            <pc:docMk/>
            <pc:sldMk cId="2321872338" sldId="337"/>
            <ac:graphicFrameMk id="63" creationId="{43AE0658-817B-334B-A0B0-72EEA8B5A9C5}"/>
          </ac:graphicFrameMkLst>
        </pc:graphicFrameChg>
      </pc:sldChg>
      <pc:sldChg chg="modSp add mod">
        <pc:chgData name="Zhang Yifan" userId="c9b86b9a-8bad-4e1d-80e2-8f55c3c19e2c" providerId="ADAL" clId="{15889EDC-58EB-5E4F-B199-2B6CB966C22E}" dt="2021-10-12T00:19:32.554" v="1502"/>
        <pc:sldMkLst>
          <pc:docMk/>
          <pc:sldMk cId="1427304495" sldId="338"/>
        </pc:sldMkLst>
        <pc:spChg chg="mod">
          <ac:chgData name="Zhang Yifan" userId="c9b86b9a-8bad-4e1d-80e2-8f55c3c19e2c" providerId="ADAL" clId="{15889EDC-58EB-5E4F-B199-2B6CB966C22E}" dt="2021-10-12T00:19:32.554" v="1502"/>
          <ac:spMkLst>
            <pc:docMk/>
            <pc:sldMk cId="1427304495" sldId="338"/>
            <ac:spMk id="2" creationId="{78547907-9E73-AF48-B0CB-FE5D47B003F4}"/>
          </ac:spMkLst>
        </pc:spChg>
        <pc:graphicFrameChg chg="modGraphic">
          <ac:chgData name="Zhang Yifan" userId="c9b86b9a-8bad-4e1d-80e2-8f55c3c19e2c" providerId="ADAL" clId="{15889EDC-58EB-5E4F-B199-2B6CB966C22E}" dt="2021-10-11T19:45:31.079" v="1147" actId="20577"/>
          <ac:graphicFrameMkLst>
            <pc:docMk/>
            <pc:sldMk cId="1427304495" sldId="338"/>
            <ac:graphicFrameMk id="63" creationId="{43AE0658-817B-334B-A0B0-72EEA8B5A9C5}"/>
          </ac:graphicFrameMkLst>
        </pc:graphicFrameChg>
      </pc:sldChg>
      <pc:sldChg chg="add del">
        <pc:chgData name="Zhang Yifan" userId="c9b86b9a-8bad-4e1d-80e2-8f55c3c19e2c" providerId="ADAL" clId="{15889EDC-58EB-5E4F-B199-2B6CB966C22E}" dt="2021-10-11T20:03:30.022" v="1149"/>
        <pc:sldMkLst>
          <pc:docMk/>
          <pc:sldMk cId="213498134" sldId="339"/>
        </pc:sldMkLst>
      </pc:sldChg>
      <pc:sldChg chg="add">
        <pc:chgData name="Zhang Yifan" userId="c9b86b9a-8bad-4e1d-80e2-8f55c3c19e2c" providerId="ADAL" clId="{15889EDC-58EB-5E4F-B199-2B6CB966C22E}" dt="2021-10-11T20:04:17.457" v="1192"/>
        <pc:sldMkLst>
          <pc:docMk/>
          <pc:sldMk cId="1668718290" sldId="339"/>
        </pc:sldMkLst>
      </pc:sldChg>
      <pc:sldChg chg="add del">
        <pc:chgData name="Zhang Yifan" userId="c9b86b9a-8bad-4e1d-80e2-8f55c3c19e2c" providerId="ADAL" clId="{15889EDC-58EB-5E4F-B199-2B6CB966C22E}" dt="2021-10-12T00:03:18.724" v="1194"/>
        <pc:sldMkLst>
          <pc:docMk/>
          <pc:sldMk cId="3089684135" sldId="339"/>
        </pc:sldMkLst>
      </pc:sldChg>
      <pc:sldChg chg="addSp delSp modSp add del mod">
        <pc:chgData name="Zhang Yifan" userId="c9b86b9a-8bad-4e1d-80e2-8f55c3c19e2c" providerId="ADAL" clId="{15889EDC-58EB-5E4F-B199-2B6CB966C22E}" dt="2021-10-12T00:21:44.597" v="1532" actId="2696"/>
        <pc:sldMkLst>
          <pc:docMk/>
          <pc:sldMk cId="3269524636" sldId="339"/>
        </pc:sldMkLst>
        <pc:spChg chg="add mod">
          <ac:chgData name="Zhang Yifan" userId="c9b86b9a-8bad-4e1d-80e2-8f55c3c19e2c" providerId="ADAL" clId="{15889EDC-58EB-5E4F-B199-2B6CB966C22E}" dt="2021-10-12T00:07:00.332" v="1316" actId="1076"/>
          <ac:spMkLst>
            <pc:docMk/>
            <pc:sldMk cId="3269524636" sldId="339"/>
            <ac:spMk id="2" creationId="{5A7D32B2-BA63-F74E-BB3A-649A230F5AC5}"/>
          </ac:spMkLst>
        </pc:spChg>
        <pc:spChg chg="mod">
          <ac:chgData name="Zhang Yifan" userId="c9b86b9a-8bad-4e1d-80e2-8f55c3c19e2c" providerId="ADAL" clId="{15889EDC-58EB-5E4F-B199-2B6CB966C22E}" dt="2021-10-12T00:08:10.123" v="1326" actId="1036"/>
          <ac:spMkLst>
            <pc:docMk/>
            <pc:sldMk cId="3269524636" sldId="339"/>
            <ac:spMk id="7" creationId="{0492470B-B9C5-9A47-9554-71EC4075ADD7}"/>
          </ac:spMkLst>
        </pc:spChg>
        <pc:spChg chg="add mod">
          <ac:chgData name="Zhang Yifan" userId="c9b86b9a-8bad-4e1d-80e2-8f55c3c19e2c" providerId="ADAL" clId="{15889EDC-58EB-5E4F-B199-2B6CB966C22E}" dt="2021-10-12T00:07:00.332" v="1316" actId="1076"/>
          <ac:spMkLst>
            <pc:docMk/>
            <pc:sldMk cId="3269524636" sldId="339"/>
            <ac:spMk id="10" creationId="{BA5F280F-3737-2A41-B9E7-061BE07DC34D}"/>
          </ac:spMkLst>
        </pc:spChg>
        <pc:spChg chg="add del mod">
          <ac:chgData name="Zhang Yifan" userId="c9b86b9a-8bad-4e1d-80e2-8f55c3c19e2c" providerId="ADAL" clId="{15889EDC-58EB-5E4F-B199-2B6CB966C22E}" dt="2021-10-12T00:08:43.032" v="1328"/>
          <ac:spMkLst>
            <pc:docMk/>
            <pc:sldMk cId="3269524636" sldId="339"/>
            <ac:spMk id="25" creationId="{150AECEA-7E24-5F4A-8853-C320D78869BD}"/>
          </ac:spMkLst>
        </pc:spChg>
      </pc:sldChg>
      <pc:sldChg chg="modSp add del mod">
        <pc:chgData name="Zhang Yifan" userId="c9b86b9a-8bad-4e1d-80e2-8f55c3c19e2c" providerId="ADAL" clId="{15889EDC-58EB-5E4F-B199-2B6CB966C22E}" dt="2021-10-12T00:21:44.597" v="1532" actId="2696"/>
        <pc:sldMkLst>
          <pc:docMk/>
          <pc:sldMk cId="4222268622" sldId="340"/>
        </pc:sldMkLst>
        <pc:spChg chg="mod">
          <ac:chgData name="Zhang Yifan" userId="c9b86b9a-8bad-4e1d-80e2-8f55c3c19e2c" providerId="ADAL" clId="{15889EDC-58EB-5E4F-B199-2B6CB966C22E}" dt="2021-10-12T00:09:29.649" v="1465" actId="14100"/>
          <ac:spMkLst>
            <pc:docMk/>
            <pc:sldMk cId="4222268622" sldId="340"/>
            <ac:spMk id="10" creationId="{BA5F280F-3737-2A41-B9E7-061BE07DC34D}"/>
          </ac:spMkLst>
        </pc:spChg>
      </pc:sldChg>
      <pc:sldChg chg="addSp delSp modSp new del mod setBg">
        <pc:chgData name="Zhang Yifan" userId="c9b86b9a-8bad-4e1d-80e2-8f55c3c19e2c" providerId="ADAL" clId="{15889EDC-58EB-5E4F-B199-2B6CB966C22E}" dt="2021-10-12T00:46:32.817" v="1832" actId="2696"/>
        <pc:sldMkLst>
          <pc:docMk/>
          <pc:sldMk cId="544842322" sldId="341"/>
        </pc:sldMkLst>
        <pc:spChg chg="del mod">
          <ac:chgData name="Zhang Yifan" userId="c9b86b9a-8bad-4e1d-80e2-8f55c3c19e2c" providerId="ADAL" clId="{15889EDC-58EB-5E4F-B199-2B6CB966C22E}" dt="2021-10-12T00:17:59.543" v="1472" actId="478"/>
          <ac:spMkLst>
            <pc:docMk/>
            <pc:sldMk cId="544842322" sldId="341"/>
            <ac:spMk id="2" creationId="{B99C5A5C-0676-014F-9385-7CF692FBBE7E}"/>
          </ac:spMkLst>
        </pc:spChg>
        <pc:spChg chg="del">
          <ac:chgData name="Zhang Yifan" userId="c9b86b9a-8bad-4e1d-80e2-8f55c3c19e2c" providerId="ADAL" clId="{15889EDC-58EB-5E4F-B199-2B6CB966C22E}" dt="2021-10-12T00:18:01.430" v="1473" actId="478"/>
          <ac:spMkLst>
            <pc:docMk/>
            <pc:sldMk cId="544842322" sldId="341"/>
            <ac:spMk id="3" creationId="{0FAB6C3A-44FB-BA4B-B9D7-600F6E96A0FB}"/>
          </ac:spMkLst>
        </pc:spChg>
        <pc:spChg chg="add del mod">
          <ac:chgData name="Zhang Yifan" userId="c9b86b9a-8bad-4e1d-80e2-8f55c3c19e2c" providerId="ADAL" clId="{15889EDC-58EB-5E4F-B199-2B6CB966C22E}" dt="2021-10-12T00:17:58.336" v="1470"/>
          <ac:spMkLst>
            <pc:docMk/>
            <pc:sldMk cId="544842322" sldId="341"/>
            <ac:spMk id="4" creationId="{B02682AC-3A65-314E-96F5-6E34709F68EA}"/>
          </ac:spMkLst>
        </pc:spChg>
        <pc:spChg chg="add del mod">
          <ac:chgData name="Zhang Yifan" userId="c9b86b9a-8bad-4e1d-80e2-8f55c3c19e2c" providerId="ADAL" clId="{15889EDC-58EB-5E4F-B199-2B6CB966C22E}" dt="2021-10-12T00:17:58.336" v="1470"/>
          <ac:spMkLst>
            <pc:docMk/>
            <pc:sldMk cId="544842322" sldId="341"/>
            <ac:spMk id="5" creationId="{6F173ED7-15B8-6644-9CB8-3D0FC58B7E30}"/>
          </ac:spMkLst>
        </pc:spChg>
        <pc:spChg chg="add del mod">
          <ac:chgData name="Zhang Yifan" userId="c9b86b9a-8bad-4e1d-80e2-8f55c3c19e2c" providerId="ADAL" clId="{15889EDC-58EB-5E4F-B199-2B6CB966C22E}" dt="2021-10-12T00:17:58.336" v="1470"/>
          <ac:spMkLst>
            <pc:docMk/>
            <pc:sldMk cId="544842322" sldId="341"/>
            <ac:spMk id="6" creationId="{FA6E4B0F-2A8E-B04B-9551-5ED4115E0F04}"/>
          </ac:spMkLst>
        </pc:spChg>
        <pc:spChg chg="add del mod">
          <ac:chgData name="Zhang Yifan" userId="c9b86b9a-8bad-4e1d-80e2-8f55c3c19e2c" providerId="ADAL" clId="{15889EDC-58EB-5E4F-B199-2B6CB966C22E}" dt="2021-10-12T00:17:58.336" v="1470"/>
          <ac:spMkLst>
            <pc:docMk/>
            <pc:sldMk cId="544842322" sldId="341"/>
            <ac:spMk id="7" creationId="{6E94A3D5-C2BB-9748-8E09-E5BF3A69BF62}"/>
          </ac:spMkLst>
        </pc:spChg>
        <pc:spChg chg="add del mod">
          <ac:chgData name="Zhang Yifan" userId="c9b86b9a-8bad-4e1d-80e2-8f55c3c19e2c" providerId="ADAL" clId="{15889EDC-58EB-5E4F-B199-2B6CB966C22E}" dt="2021-10-12T00:17:58.336" v="1470"/>
          <ac:spMkLst>
            <pc:docMk/>
            <pc:sldMk cId="544842322" sldId="341"/>
            <ac:spMk id="8" creationId="{F24974B4-1802-EF49-9679-EF0673250363}"/>
          </ac:spMkLst>
        </pc:spChg>
        <pc:spChg chg="add del mod">
          <ac:chgData name="Zhang Yifan" userId="c9b86b9a-8bad-4e1d-80e2-8f55c3c19e2c" providerId="ADAL" clId="{15889EDC-58EB-5E4F-B199-2B6CB966C22E}" dt="2021-10-12T00:17:58.336" v="1470"/>
          <ac:spMkLst>
            <pc:docMk/>
            <pc:sldMk cId="544842322" sldId="341"/>
            <ac:spMk id="9" creationId="{A222E5B6-C3DB-3D4B-84AB-C015649FF9DB}"/>
          </ac:spMkLst>
        </pc:spChg>
        <pc:spChg chg="add del mod">
          <ac:chgData name="Zhang Yifan" userId="c9b86b9a-8bad-4e1d-80e2-8f55c3c19e2c" providerId="ADAL" clId="{15889EDC-58EB-5E4F-B199-2B6CB966C22E}" dt="2021-10-12T00:17:58.336" v="1470"/>
          <ac:spMkLst>
            <pc:docMk/>
            <pc:sldMk cId="544842322" sldId="341"/>
            <ac:spMk id="10" creationId="{0596EC82-A25F-9E4D-B274-B495777B5577}"/>
          </ac:spMkLst>
        </pc:spChg>
        <pc:spChg chg="add del mod">
          <ac:chgData name="Zhang Yifan" userId="c9b86b9a-8bad-4e1d-80e2-8f55c3c19e2c" providerId="ADAL" clId="{15889EDC-58EB-5E4F-B199-2B6CB966C22E}" dt="2021-10-12T00:17:58.336" v="1470"/>
          <ac:spMkLst>
            <pc:docMk/>
            <pc:sldMk cId="544842322" sldId="341"/>
            <ac:spMk id="11" creationId="{71D3CF75-9194-2041-A752-C5B6CF174949}"/>
          </ac:spMkLst>
        </pc:spChg>
        <pc:spChg chg="add del mod">
          <ac:chgData name="Zhang Yifan" userId="c9b86b9a-8bad-4e1d-80e2-8f55c3c19e2c" providerId="ADAL" clId="{15889EDC-58EB-5E4F-B199-2B6CB966C22E}" dt="2021-10-12T00:17:58.336" v="1470"/>
          <ac:spMkLst>
            <pc:docMk/>
            <pc:sldMk cId="544842322" sldId="341"/>
            <ac:spMk id="12" creationId="{A9977669-6CAD-494D-B99D-4D005FD93B95}"/>
          </ac:spMkLst>
        </pc:spChg>
        <pc:spChg chg="add del mod">
          <ac:chgData name="Zhang Yifan" userId="c9b86b9a-8bad-4e1d-80e2-8f55c3c19e2c" providerId="ADAL" clId="{15889EDC-58EB-5E4F-B199-2B6CB966C22E}" dt="2021-10-12T00:17:58.336" v="1470"/>
          <ac:spMkLst>
            <pc:docMk/>
            <pc:sldMk cId="544842322" sldId="341"/>
            <ac:spMk id="13" creationId="{8E9C3EA5-49BF-624B-ACFA-B605AED381F1}"/>
          </ac:spMkLst>
        </pc:spChg>
        <pc:spChg chg="add del mod">
          <ac:chgData name="Zhang Yifan" userId="c9b86b9a-8bad-4e1d-80e2-8f55c3c19e2c" providerId="ADAL" clId="{15889EDC-58EB-5E4F-B199-2B6CB966C22E}" dt="2021-10-12T00:17:58.336" v="1470"/>
          <ac:spMkLst>
            <pc:docMk/>
            <pc:sldMk cId="544842322" sldId="341"/>
            <ac:spMk id="14" creationId="{96C80474-5391-1F44-B337-4D513148DD57}"/>
          </ac:spMkLst>
        </pc:spChg>
        <pc:spChg chg="add del mod">
          <ac:chgData name="Zhang Yifan" userId="c9b86b9a-8bad-4e1d-80e2-8f55c3c19e2c" providerId="ADAL" clId="{15889EDC-58EB-5E4F-B199-2B6CB966C22E}" dt="2021-10-12T00:17:58.336" v="1470"/>
          <ac:spMkLst>
            <pc:docMk/>
            <pc:sldMk cId="544842322" sldId="341"/>
            <ac:spMk id="16" creationId="{0051BC4D-641E-F647-9336-CB59734765AC}"/>
          </ac:spMkLst>
        </pc:spChg>
        <pc:spChg chg="add del mod">
          <ac:chgData name="Zhang Yifan" userId="c9b86b9a-8bad-4e1d-80e2-8f55c3c19e2c" providerId="ADAL" clId="{15889EDC-58EB-5E4F-B199-2B6CB966C22E}" dt="2021-10-12T00:17:58.336" v="1470"/>
          <ac:spMkLst>
            <pc:docMk/>
            <pc:sldMk cId="544842322" sldId="341"/>
            <ac:spMk id="17" creationId="{2CD02B62-F57F-9A42-89F2-5315E3170FF7}"/>
          </ac:spMkLst>
        </pc:spChg>
        <pc:spChg chg="add del mod">
          <ac:chgData name="Zhang Yifan" userId="c9b86b9a-8bad-4e1d-80e2-8f55c3c19e2c" providerId="ADAL" clId="{15889EDC-58EB-5E4F-B199-2B6CB966C22E}" dt="2021-10-12T00:17:58.336" v="1470"/>
          <ac:spMkLst>
            <pc:docMk/>
            <pc:sldMk cId="544842322" sldId="341"/>
            <ac:spMk id="18" creationId="{69875ED7-63DE-374A-B360-AC40D5998688}"/>
          </ac:spMkLst>
        </pc:spChg>
        <pc:spChg chg="add del mod">
          <ac:chgData name="Zhang Yifan" userId="c9b86b9a-8bad-4e1d-80e2-8f55c3c19e2c" providerId="ADAL" clId="{15889EDC-58EB-5E4F-B199-2B6CB966C22E}" dt="2021-10-12T00:17:58.336" v="1470"/>
          <ac:spMkLst>
            <pc:docMk/>
            <pc:sldMk cId="544842322" sldId="341"/>
            <ac:spMk id="19" creationId="{C5AEB566-4E77-B74B-870D-BADA66DC0F20}"/>
          </ac:spMkLst>
        </pc:spChg>
        <pc:spChg chg="add del mod">
          <ac:chgData name="Zhang Yifan" userId="c9b86b9a-8bad-4e1d-80e2-8f55c3c19e2c" providerId="ADAL" clId="{15889EDC-58EB-5E4F-B199-2B6CB966C22E}" dt="2021-10-12T00:17:58.336" v="1470"/>
          <ac:spMkLst>
            <pc:docMk/>
            <pc:sldMk cId="544842322" sldId="341"/>
            <ac:spMk id="20" creationId="{BD0F8134-6E0C-6B40-89AA-F28CA842F682}"/>
          </ac:spMkLst>
        </pc:spChg>
        <pc:spChg chg="add del mod">
          <ac:chgData name="Zhang Yifan" userId="c9b86b9a-8bad-4e1d-80e2-8f55c3c19e2c" providerId="ADAL" clId="{15889EDC-58EB-5E4F-B199-2B6CB966C22E}" dt="2021-10-12T00:17:58.336" v="1470"/>
          <ac:spMkLst>
            <pc:docMk/>
            <pc:sldMk cId="544842322" sldId="341"/>
            <ac:spMk id="21" creationId="{D0305873-8A50-464C-95C8-D0FDE06A18F3}"/>
          </ac:spMkLst>
        </pc:spChg>
        <pc:spChg chg="add del mod">
          <ac:chgData name="Zhang Yifan" userId="c9b86b9a-8bad-4e1d-80e2-8f55c3c19e2c" providerId="ADAL" clId="{15889EDC-58EB-5E4F-B199-2B6CB966C22E}" dt="2021-10-12T00:17:58.336" v="1470"/>
          <ac:spMkLst>
            <pc:docMk/>
            <pc:sldMk cId="544842322" sldId="341"/>
            <ac:spMk id="22" creationId="{347B0F7B-4973-484D-95CB-C2F192F68E2B}"/>
          </ac:spMkLst>
        </pc:spChg>
        <pc:spChg chg="add del mod">
          <ac:chgData name="Zhang Yifan" userId="c9b86b9a-8bad-4e1d-80e2-8f55c3c19e2c" providerId="ADAL" clId="{15889EDC-58EB-5E4F-B199-2B6CB966C22E}" dt="2021-10-12T00:17:58.336" v="1470"/>
          <ac:spMkLst>
            <pc:docMk/>
            <pc:sldMk cId="544842322" sldId="341"/>
            <ac:spMk id="23" creationId="{99776128-E59D-D641-8406-8085C4DFB2FD}"/>
          </ac:spMkLst>
        </pc:spChg>
        <pc:spChg chg="add del mod">
          <ac:chgData name="Zhang Yifan" userId="c9b86b9a-8bad-4e1d-80e2-8f55c3c19e2c" providerId="ADAL" clId="{15889EDC-58EB-5E4F-B199-2B6CB966C22E}" dt="2021-10-12T00:17:58.336" v="1470"/>
          <ac:spMkLst>
            <pc:docMk/>
            <pc:sldMk cId="544842322" sldId="341"/>
            <ac:spMk id="24" creationId="{FB78BCA8-A564-134C-84F9-5BB22AE67003}"/>
          </ac:spMkLst>
        </pc:spChg>
        <pc:spChg chg="add del mod">
          <ac:chgData name="Zhang Yifan" userId="c9b86b9a-8bad-4e1d-80e2-8f55c3c19e2c" providerId="ADAL" clId="{15889EDC-58EB-5E4F-B199-2B6CB966C22E}" dt="2021-10-12T00:17:58.336" v="1470"/>
          <ac:spMkLst>
            <pc:docMk/>
            <pc:sldMk cId="544842322" sldId="341"/>
            <ac:spMk id="41" creationId="{48444BDA-33E0-414C-87D9-70908EB8871D}"/>
          </ac:spMkLst>
        </pc:spChg>
        <pc:spChg chg="add del mod">
          <ac:chgData name="Zhang Yifan" userId="c9b86b9a-8bad-4e1d-80e2-8f55c3c19e2c" providerId="ADAL" clId="{15889EDC-58EB-5E4F-B199-2B6CB966C22E}" dt="2021-10-12T00:17:58.336" v="1470"/>
          <ac:spMkLst>
            <pc:docMk/>
            <pc:sldMk cId="544842322" sldId="341"/>
            <ac:spMk id="42" creationId="{5E0B3458-C9F4-1C4A-8BBF-A94254C4EE2A}"/>
          </ac:spMkLst>
        </pc:spChg>
        <pc:spChg chg="add del mod">
          <ac:chgData name="Zhang Yifan" userId="c9b86b9a-8bad-4e1d-80e2-8f55c3c19e2c" providerId="ADAL" clId="{15889EDC-58EB-5E4F-B199-2B6CB966C22E}" dt="2021-10-12T00:17:58.336" v="1470"/>
          <ac:spMkLst>
            <pc:docMk/>
            <pc:sldMk cId="544842322" sldId="341"/>
            <ac:spMk id="43" creationId="{F1094F51-A2CF-AC4F-A083-FE907E486D94}"/>
          </ac:spMkLst>
        </pc:spChg>
        <pc:spChg chg="add del mod">
          <ac:chgData name="Zhang Yifan" userId="c9b86b9a-8bad-4e1d-80e2-8f55c3c19e2c" providerId="ADAL" clId="{15889EDC-58EB-5E4F-B199-2B6CB966C22E}" dt="2021-10-12T00:17:58.336" v="1470"/>
          <ac:spMkLst>
            <pc:docMk/>
            <pc:sldMk cId="544842322" sldId="341"/>
            <ac:spMk id="44" creationId="{69DEE320-5276-D547-BDB4-648DF1F523D3}"/>
          </ac:spMkLst>
        </pc:spChg>
        <pc:spChg chg="add mod">
          <ac:chgData name="Zhang Yifan" userId="c9b86b9a-8bad-4e1d-80e2-8f55c3c19e2c" providerId="ADAL" clId="{15889EDC-58EB-5E4F-B199-2B6CB966C22E}" dt="2021-10-12T00:18:05.814" v="1474"/>
          <ac:spMkLst>
            <pc:docMk/>
            <pc:sldMk cId="544842322" sldId="341"/>
            <ac:spMk id="47" creationId="{22D9B967-635C-0F45-BE0D-5BB3FF44D247}"/>
          </ac:spMkLst>
        </pc:spChg>
        <pc:spChg chg="add mod">
          <ac:chgData name="Zhang Yifan" userId="c9b86b9a-8bad-4e1d-80e2-8f55c3c19e2c" providerId="ADAL" clId="{15889EDC-58EB-5E4F-B199-2B6CB966C22E}" dt="2021-10-12T00:18:05.814" v="1474"/>
          <ac:spMkLst>
            <pc:docMk/>
            <pc:sldMk cId="544842322" sldId="341"/>
            <ac:spMk id="48" creationId="{DED511DA-49EC-9F48-A748-CB6A4FB16DEC}"/>
          </ac:spMkLst>
        </pc:spChg>
        <pc:spChg chg="add mod">
          <ac:chgData name="Zhang Yifan" userId="c9b86b9a-8bad-4e1d-80e2-8f55c3c19e2c" providerId="ADAL" clId="{15889EDC-58EB-5E4F-B199-2B6CB966C22E}" dt="2021-10-12T00:18:05.814" v="1474"/>
          <ac:spMkLst>
            <pc:docMk/>
            <pc:sldMk cId="544842322" sldId="341"/>
            <ac:spMk id="49" creationId="{5EA8E43A-D78F-D44C-894A-4494CD19190E}"/>
          </ac:spMkLst>
        </pc:spChg>
        <pc:spChg chg="add mod">
          <ac:chgData name="Zhang Yifan" userId="c9b86b9a-8bad-4e1d-80e2-8f55c3c19e2c" providerId="ADAL" clId="{15889EDC-58EB-5E4F-B199-2B6CB966C22E}" dt="2021-10-12T00:18:05.814" v="1474"/>
          <ac:spMkLst>
            <pc:docMk/>
            <pc:sldMk cId="544842322" sldId="341"/>
            <ac:spMk id="50" creationId="{73E4BBF3-859D-F141-B4C7-1B5B6EC9DD86}"/>
          </ac:spMkLst>
        </pc:spChg>
        <pc:spChg chg="add mod">
          <ac:chgData name="Zhang Yifan" userId="c9b86b9a-8bad-4e1d-80e2-8f55c3c19e2c" providerId="ADAL" clId="{15889EDC-58EB-5E4F-B199-2B6CB966C22E}" dt="2021-10-12T00:18:05.814" v="1474"/>
          <ac:spMkLst>
            <pc:docMk/>
            <pc:sldMk cId="544842322" sldId="341"/>
            <ac:spMk id="51" creationId="{24A94A57-D9C0-4E41-BD89-27DD47D206B1}"/>
          </ac:spMkLst>
        </pc:spChg>
        <pc:spChg chg="add mod">
          <ac:chgData name="Zhang Yifan" userId="c9b86b9a-8bad-4e1d-80e2-8f55c3c19e2c" providerId="ADAL" clId="{15889EDC-58EB-5E4F-B199-2B6CB966C22E}" dt="2021-10-12T00:18:05.814" v="1474"/>
          <ac:spMkLst>
            <pc:docMk/>
            <pc:sldMk cId="544842322" sldId="341"/>
            <ac:spMk id="52" creationId="{4C4E8B63-891C-2541-9EFC-09AC07BA56E3}"/>
          </ac:spMkLst>
        </pc:spChg>
        <pc:spChg chg="add mod">
          <ac:chgData name="Zhang Yifan" userId="c9b86b9a-8bad-4e1d-80e2-8f55c3c19e2c" providerId="ADAL" clId="{15889EDC-58EB-5E4F-B199-2B6CB966C22E}" dt="2021-10-12T00:18:05.814" v="1474"/>
          <ac:spMkLst>
            <pc:docMk/>
            <pc:sldMk cId="544842322" sldId="341"/>
            <ac:spMk id="53" creationId="{AC9B9FEF-E47D-1941-9B90-31B3094D8D00}"/>
          </ac:spMkLst>
        </pc:spChg>
        <pc:spChg chg="add mod">
          <ac:chgData name="Zhang Yifan" userId="c9b86b9a-8bad-4e1d-80e2-8f55c3c19e2c" providerId="ADAL" clId="{15889EDC-58EB-5E4F-B199-2B6CB966C22E}" dt="2021-10-12T00:18:05.814" v="1474"/>
          <ac:spMkLst>
            <pc:docMk/>
            <pc:sldMk cId="544842322" sldId="341"/>
            <ac:spMk id="54" creationId="{DAC0683B-2FC3-0A4A-9BBB-8D2A037E8843}"/>
          </ac:spMkLst>
        </pc:spChg>
        <pc:spChg chg="add mod">
          <ac:chgData name="Zhang Yifan" userId="c9b86b9a-8bad-4e1d-80e2-8f55c3c19e2c" providerId="ADAL" clId="{15889EDC-58EB-5E4F-B199-2B6CB966C22E}" dt="2021-10-12T00:18:05.814" v="1474"/>
          <ac:spMkLst>
            <pc:docMk/>
            <pc:sldMk cId="544842322" sldId="341"/>
            <ac:spMk id="55" creationId="{0C58BA8D-4898-D144-99BF-812303A69F85}"/>
          </ac:spMkLst>
        </pc:spChg>
        <pc:spChg chg="add mod">
          <ac:chgData name="Zhang Yifan" userId="c9b86b9a-8bad-4e1d-80e2-8f55c3c19e2c" providerId="ADAL" clId="{15889EDC-58EB-5E4F-B199-2B6CB966C22E}" dt="2021-10-12T00:18:05.814" v="1474"/>
          <ac:spMkLst>
            <pc:docMk/>
            <pc:sldMk cId="544842322" sldId="341"/>
            <ac:spMk id="56" creationId="{349A9195-BBEC-6342-99FE-E23780F5D871}"/>
          </ac:spMkLst>
        </pc:spChg>
        <pc:spChg chg="add mod">
          <ac:chgData name="Zhang Yifan" userId="c9b86b9a-8bad-4e1d-80e2-8f55c3c19e2c" providerId="ADAL" clId="{15889EDC-58EB-5E4F-B199-2B6CB966C22E}" dt="2021-10-12T00:18:05.814" v="1474"/>
          <ac:spMkLst>
            <pc:docMk/>
            <pc:sldMk cId="544842322" sldId="341"/>
            <ac:spMk id="57" creationId="{85F5190B-6E6E-A247-AAA5-2676A0459840}"/>
          </ac:spMkLst>
        </pc:spChg>
        <pc:spChg chg="add mod">
          <ac:chgData name="Zhang Yifan" userId="c9b86b9a-8bad-4e1d-80e2-8f55c3c19e2c" providerId="ADAL" clId="{15889EDC-58EB-5E4F-B199-2B6CB966C22E}" dt="2021-10-12T00:18:05.814" v="1474"/>
          <ac:spMkLst>
            <pc:docMk/>
            <pc:sldMk cId="544842322" sldId="341"/>
            <ac:spMk id="59" creationId="{E47BCCD7-BA4B-2440-BB7F-EDB43AAD550F}"/>
          </ac:spMkLst>
        </pc:spChg>
        <pc:spChg chg="add mod">
          <ac:chgData name="Zhang Yifan" userId="c9b86b9a-8bad-4e1d-80e2-8f55c3c19e2c" providerId="ADAL" clId="{15889EDC-58EB-5E4F-B199-2B6CB966C22E}" dt="2021-10-12T00:18:05.814" v="1474"/>
          <ac:spMkLst>
            <pc:docMk/>
            <pc:sldMk cId="544842322" sldId="341"/>
            <ac:spMk id="60" creationId="{36EA1E15-B81C-F247-83A5-DFDD4F3CC8F2}"/>
          </ac:spMkLst>
        </pc:spChg>
        <pc:spChg chg="add del mod">
          <ac:chgData name="Zhang Yifan" userId="c9b86b9a-8bad-4e1d-80e2-8f55c3c19e2c" providerId="ADAL" clId="{15889EDC-58EB-5E4F-B199-2B6CB966C22E}" dt="2021-10-12T00:20:15.049" v="1525" actId="478"/>
          <ac:spMkLst>
            <pc:docMk/>
            <pc:sldMk cId="544842322" sldId="341"/>
            <ac:spMk id="61" creationId="{EB162A00-18F1-0941-A09D-92BDBD23ED0A}"/>
          </ac:spMkLst>
        </pc:spChg>
        <pc:spChg chg="add mod">
          <ac:chgData name="Zhang Yifan" userId="c9b86b9a-8bad-4e1d-80e2-8f55c3c19e2c" providerId="ADAL" clId="{15889EDC-58EB-5E4F-B199-2B6CB966C22E}" dt="2021-10-12T00:18:05.814" v="1474"/>
          <ac:spMkLst>
            <pc:docMk/>
            <pc:sldMk cId="544842322" sldId="341"/>
            <ac:spMk id="62" creationId="{5EB1F87C-BD12-CD4F-95B5-C72D86520B14}"/>
          </ac:spMkLst>
        </pc:spChg>
        <pc:spChg chg="add del mod">
          <ac:chgData name="Zhang Yifan" userId="c9b86b9a-8bad-4e1d-80e2-8f55c3c19e2c" providerId="ADAL" clId="{15889EDC-58EB-5E4F-B199-2B6CB966C22E}" dt="2021-10-12T00:18:44.120" v="1483" actId="478"/>
          <ac:spMkLst>
            <pc:docMk/>
            <pc:sldMk cId="544842322" sldId="341"/>
            <ac:spMk id="63" creationId="{AAFADFD9-2F4B-574D-AFD5-2786E80E59B8}"/>
          </ac:spMkLst>
        </pc:spChg>
        <pc:spChg chg="add mod">
          <ac:chgData name="Zhang Yifan" userId="c9b86b9a-8bad-4e1d-80e2-8f55c3c19e2c" providerId="ADAL" clId="{15889EDC-58EB-5E4F-B199-2B6CB966C22E}" dt="2021-10-12T00:18:05.814" v="1474"/>
          <ac:spMkLst>
            <pc:docMk/>
            <pc:sldMk cId="544842322" sldId="341"/>
            <ac:spMk id="64" creationId="{0DD9562D-BD0C-524F-AA42-1940C1394A9E}"/>
          </ac:spMkLst>
        </pc:spChg>
        <pc:spChg chg="add del mod">
          <ac:chgData name="Zhang Yifan" userId="c9b86b9a-8bad-4e1d-80e2-8f55c3c19e2c" providerId="ADAL" clId="{15889EDC-58EB-5E4F-B199-2B6CB966C22E}" dt="2021-10-12T00:19:21.910" v="1491" actId="478"/>
          <ac:spMkLst>
            <pc:docMk/>
            <pc:sldMk cId="544842322" sldId="341"/>
            <ac:spMk id="65" creationId="{7C49287D-9BCA-F24F-83AB-407FF3B18768}"/>
          </ac:spMkLst>
        </pc:spChg>
        <pc:spChg chg="add mod">
          <ac:chgData name="Zhang Yifan" userId="c9b86b9a-8bad-4e1d-80e2-8f55c3c19e2c" providerId="ADAL" clId="{15889EDC-58EB-5E4F-B199-2B6CB966C22E}" dt="2021-10-12T00:18:05.814" v="1474"/>
          <ac:spMkLst>
            <pc:docMk/>
            <pc:sldMk cId="544842322" sldId="341"/>
            <ac:spMk id="66" creationId="{12E460FD-6D25-AF4C-AC9B-DD2D88F3BB77}"/>
          </ac:spMkLst>
        </pc:spChg>
        <pc:spChg chg="add mod">
          <ac:chgData name="Zhang Yifan" userId="c9b86b9a-8bad-4e1d-80e2-8f55c3c19e2c" providerId="ADAL" clId="{15889EDC-58EB-5E4F-B199-2B6CB966C22E}" dt="2021-10-12T00:18:05.814" v="1474"/>
          <ac:spMkLst>
            <pc:docMk/>
            <pc:sldMk cId="544842322" sldId="341"/>
            <ac:spMk id="67" creationId="{859907C0-6AD9-654B-80D7-A228146F8F67}"/>
          </ac:spMkLst>
        </pc:spChg>
        <pc:spChg chg="add del mod">
          <ac:chgData name="Zhang Yifan" userId="c9b86b9a-8bad-4e1d-80e2-8f55c3c19e2c" providerId="ADAL" clId="{15889EDC-58EB-5E4F-B199-2B6CB966C22E}" dt="2021-10-12T00:19:12.404" v="1486" actId="478"/>
          <ac:spMkLst>
            <pc:docMk/>
            <pc:sldMk cId="544842322" sldId="341"/>
            <ac:spMk id="84" creationId="{057ECA95-329A-B54D-A730-806ED452A1D8}"/>
          </ac:spMkLst>
        </pc:spChg>
        <pc:spChg chg="add del mod">
          <ac:chgData name="Zhang Yifan" userId="c9b86b9a-8bad-4e1d-80e2-8f55c3c19e2c" providerId="ADAL" clId="{15889EDC-58EB-5E4F-B199-2B6CB966C22E}" dt="2021-10-12T00:20:36.875" v="1530" actId="207"/>
          <ac:spMkLst>
            <pc:docMk/>
            <pc:sldMk cId="544842322" sldId="341"/>
            <ac:spMk id="85" creationId="{EF8BB508-39DA-C042-92AD-6B5A5DFCB06A}"/>
          </ac:spMkLst>
        </pc:spChg>
        <pc:spChg chg="add mod">
          <ac:chgData name="Zhang Yifan" userId="c9b86b9a-8bad-4e1d-80e2-8f55c3c19e2c" providerId="ADAL" clId="{15889EDC-58EB-5E4F-B199-2B6CB966C22E}" dt="2021-10-12T00:18:05.814" v="1474"/>
          <ac:spMkLst>
            <pc:docMk/>
            <pc:sldMk cId="544842322" sldId="341"/>
            <ac:spMk id="86" creationId="{40DB1D5C-7048-3547-A45A-8ED209BBEA32}"/>
          </ac:spMkLst>
        </pc:spChg>
        <pc:spChg chg="add mod">
          <ac:chgData name="Zhang Yifan" userId="c9b86b9a-8bad-4e1d-80e2-8f55c3c19e2c" providerId="ADAL" clId="{15889EDC-58EB-5E4F-B199-2B6CB966C22E}" dt="2021-10-12T00:18:05.814" v="1474"/>
          <ac:spMkLst>
            <pc:docMk/>
            <pc:sldMk cId="544842322" sldId="341"/>
            <ac:spMk id="87" creationId="{FF7DD5B8-6A22-674B-9FB3-10424CAD25B2}"/>
          </ac:spMkLst>
        </pc:spChg>
        <pc:spChg chg="add mod">
          <ac:chgData name="Zhang Yifan" userId="c9b86b9a-8bad-4e1d-80e2-8f55c3c19e2c" providerId="ADAL" clId="{15889EDC-58EB-5E4F-B199-2B6CB966C22E}" dt="2021-10-12T00:18:47.719" v="1484" actId="1076"/>
          <ac:spMkLst>
            <pc:docMk/>
            <pc:sldMk cId="544842322" sldId="341"/>
            <ac:spMk id="90" creationId="{06646211-04E8-0C42-BD9E-51064512F875}"/>
          </ac:spMkLst>
        </pc:spChg>
        <pc:spChg chg="add mod">
          <ac:chgData name="Zhang Yifan" userId="c9b86b9a-8bad-4e1d-80e2-8f55c3c19e2c" providerId="ADAL" clId="{15889EDC-58EB-5E4F-B199-2B6CB966C22E}" dt="2021-10-12T00:20:21.664" v="1526" actId="1076"/>
          <ac:spMkLst>
            <pc:docMk/>
            <pc:sldMk cId="544842322" sldId="341"/>
            <ac:spMk id="92" creationId="{5DC74EC8-D65C-F443-AA88-CB221BA2E8B8}"/>
          </ac:spMkLst>
        </pc:spChg>
        <pc:picChg chg="add del mod">
          <ac:chgData name="Zhang Yifan" userId="c9b86b9a-8bad-4e1d-80e2-8f55c3c19e2c" providerId="ADAL" clId="{15889EDC-58EB-5E4F-B199-2B6CB966C22E}" dt="2021-10-12T00:17:58.336" v="1470"/>
          <ac:picMkLst>
            <pc:docMk/>
            <pc:sldMk cId="544842322" sldId="341"/>
            <ac:picMk id="15" creationId="{14FF70AD-A905-2741-B6F1-6A912BA59704}"/>
          </ac:picMkLst>
        </pc:picChg>
        <pc:picChg chg="add del mod">
          <ac:chgData name="Zhang Yifan" userId="c9b86b9a-8bad-4e1d-80e2-8f55c3c19e2c" providerId="ADAL" clId="{15889EDC-58EB-5E4F-B199-2B6CB966C22E}" dt="2021-10-12T00:19:18.763" v="1490" actId="478"/>
          <ac:picMkLst>
            <pc:docMk/>
            <pc:sldMk cId="544842322" sldId="341"/>
            <ac:picMk id="58" creationId="{9797D9E2-23BB-7E47-BE52-1D722E792D2C}"/>
          </ac:picMkLst>
        </pc:picChg>
        <pc:cxnChg chg="add del mod">
          <ac:chgData name="Zhang Yifan" userId="c9b86b9a-8bad-4e1d-80e2-8f55c3c19e2c" providerId="ADAL" clId="{15889EDC-58EB-5E4F-B199-2B6CB966C22E}" dt="2021-10-12T00:17:58.336" v="1470"/>
          <ac:cxnSpMkLst>
            <pc:docMk/>
            <pc:sldMk cId="544842322" sldId="341"/>
            <ac:cxnSpMk id="25" creationId="{6653543F-443B-E549-9ACD-49B8D6444EAC}"/>
          </ac:cxnSpMkLst>
        </pc:cxnChg>
        <pc:cxnChg chg="add del mod">
          <ac:chgData name="Zhang Yifan" userId="c9b86b9a-8bad-4e1d-80e2-8f55c3c19e2c" providerId="ADAL" clId="{15889EDC-58EB-5E4F-B199-2B6CB966C22E}" dt="2021-10-12T00:17:58.336" v="1470"/>
          <ac:cxnSpMkLst>
            <pc:docMk/>
            <pc:sldMk cId="544842322" sldId="341"/>
            <ac:cxnSpMk id="26" creationId="{C7AFFE32-D788-9841-A9FF-DB20236AF900}"/>
          </ac:cxnSpMkLst>
        </pc:cxnChg>
        <pc:cxnChg chg="add del mod">
          <ac:chgData name="Zhang Yifan" userId="c9b86b9a-8bad-4e1d-80e2-8f55c3c19e2c" providerId="ADAL" clId="{15889EDC-58EB-5E4F-B199-2B6CB966C22E}" dt="2021-10-12T00:17:58.336" v="1470"/>
          <ac:cxnSpMkLst>
            <pc:docMk/>
            <pc:sldMk cId="544842322" sldId="341"/>
            <ac:cxnSpMk id="27" creationId="{F6F11D16-F5FF-1248-9C3C-F86DAB648A46}"/>
          </ac:cxnSpMkLst>
        </pc:cxnChg>
        <pc:cxnChg chg="add del mod">
          <ac:chgData name="Zhang Yifan" userId="c9b86b9a-8bad-4e1d-80e2-8f55c3c19e2c" providerId="ADAL" clId="{15889EDC-58EB-5E4F-B199-2B6CB966C22E}" dt="2021-10-12T00:17:58.336" v="1470"/>
          <ac:cxnSpMkLst>
            <pc:docMk/>
            <pc:sldMk cId="544842322" sldId="341"/>
            <ac:cxnSpMk id="28" creationId="{BBCFC0CF-294D-D043-BC33-02AFE2CBC239}"/>
          </ac:cxnSpMkLst>
        </pc:cxnChg>
        <pc:cxnChg chg="add del mod">
          <ac:chgData name="Zhang Yifan" userId="c9b86b9a-8bad-4e1d-80e2-8f55c3c19e2c" providerId="ADAL" clId="{15889EDC-58EB-5E4F-B199-2B6CB966C22E}" dt="2021-10-12T00:17:58.336" v="1470"/>
          <ac:cxnSpMkLst>
            <pc:docMk/>
            <pc:sldMk cId="544842322" sldId="341"/>
            <ac:cxnSpMk id="29" creationId="{B1C09AA4-42FD-6A4E-A98D-5C3558C5B57C}"/>
          </ac:cxnSpMkLst>
        </pc:cxnChg>
        <pc:cxnChg chg="add del mod">
          <ac:chgData name="Zhang Yifan" userId="c9b86b9a-8bad-4e1d-80e2-8f55c3c19e2c" providerId="ADAL" clId="{15889EDC-58EB-5E4F-B199-2B6CB966C22E}" dt="2021-10-12T00:17:58.336" v="1470"/>
          <ac:cxnSpMkLst>
            <pc:docMk/>
            <pc:sldMk cId="544842322" sldId="341"/>
            <ac:cxnSpMk id="30" creationId="{29BEA3C7-6D38-1449-A8D0-A31A1F95042A}"/>
          </ac:cxnSpMkLst>
        </pc:cxnChg>
        <pc:cxnChg chg="add del mod">
          <ac:chgData name="Zhang Yifan" userId="c9b86b9a-8bad-4e1d-80e2-8f55c3c19e2c" providerId="ADAL" clId="{15889EDC-58EB-5E4F-B199-2B6CB966C22E}" dt="2021-10-12T00:17:58.336" v="1470"/>
          <ac:cxnSpMkLst>
            <pc:docMk/>
            <pc:sldMk cId="544842322" sldId="341"/>
            <ac:cxnSpMk id="31" creationId="{A7D0A5B9-5632-C541-B2D2-309098752B90}"/>
          </ac:cxnSpMkLst>
        </pc:cxnChg>
        <pc:cxnChg chg="add del mod">
          <ac:chgData name="Zhang Yifan" userId="c9b86b9a-8bad-4e1d-80e2-8f55c3c19e2c" providerId="ADAL" clId="{15889EDC-58EB-5E4F-B199-2B6CB966C22E}" dt="2021-10-12T00:17:58.336" v="1470"/>
          <ac:cxnSpMkLst>
            <pc:docMk/>
            <pc:sldMk cId="544842322" sldId="341"/>
            <ac:cxnSpMk id="32" creationId="{F7438930-A7FA-5249-895D-0120FED8D6F7}"/>
          </ac:cxnSpMkLst>
        </pc:cxnChg>
        <pc:cxnChg chg="add del mod">
          <ac:chgData name="Zhang Yifan" userId="c9b86b9a-8bad-4e1d-80e2-8f55c3c19e2c" providerId="ADAL" clId="{15889EDC-58EB-5E4F-B199-2B6CB966C22E}" dt="2021-10-12T00:17:58.336" v="1470"/>
          <ac:cxnSpMkLst>
            <pc:docMk/>
            <pc:sldMk cId="544842322" sldId="341"/>
            <ac:cxnSpMk id="33" creationId="{C1937405-385C-F146-B9E5-0FE2A8D69BD5}"/>
          </ac:cxnSpMkLst>
        </pc:cxnChg>
        <pc:cxnChg chg="add del mod">
          <ac:chgData name="Zhang Yifan" userId="c9b86b9a-8bad-4e1d-80e2-8f55c3c19e2c" providerId="ADAL" clId="{15889EDC-58EB-5E4F-B199-2B6CB966C22E}" dt="2021-10-12T00:17:58.336" v="1470"/>
          <ac:cxnSpMkLst>
            <pc:docMk/>
            <pc:sldMk cId="544842322" sldId="341"/>
            <ac:cxnSpMk id="34" creationId="{663112A2-2228-DF47-98B8-95ABC9D523E9}"/>
          </ac:cxnSpMkLst>
        </pc:cxnChg>
        <pc:cxnChg chg="add del mod">
          <ac:chgData name="Zhang Yifan" userId="c9b86b9a-8bad-4e1d-80e2-8f55c3c19e2c" providerId="ADAL" clId="{15889EDC-58EB-5E4F-B199-2B6CB966C22E}" dt="2021-10-12T00:17:58.336" v="1470"/>
          <ac:cxnSpMkLst>
            <pc:docMk/>
            <pc:sldMk cId="544842322" sldId="341"/>
            <ac:cxnSpMk id="35" creationId="{F889265E-E2E0-7D4D-AF7A-45C3D08A0B0F}"/>
          </ac:cxnSpMkLst>
        </pc:cxnChg>
        <pc:cxnChg chg="add del mod">
          <ac:chgData name="Zhang Yifan" userId="c9b86b9a-8bad-4e1d-80e2-8f55c3c19e2c" providerId="ADAL" clId="{15889EDC-58EB-5E4F-B199-2B6CB966C22E}" dt="2021-10-12T00:17:58.336" v="1470"/>
          <ac:cxnSpMkLst>
            <pc:docMk/>
            <pc:sldMk cId="544842322" sldId="341"/>
            <ac:cxnSpMk id="36" creationId="{31ACD782-81ED-6C40-BBCE-5A3DE0A2FB6F}"/>
          </ac:cxnSpMkLst>
        </pc:cxnChg>
        <pc:cxnChg chg="add del mod">
          <ac:chgData name="Zhang Yifan" userId="c9b86b9a-8bad-4e1d-80e2-8f55c3c19e2c" providerId="ADAL" clId="{15889EDC-58EB-5E4F-B199-2B6CB966C22E}" dt="2021-10-12T00:17:58.336" v="1470"/>
          <ac:cxnSpMkLst>
            <pc:docMk/>
            <pc:sldMk cId="544842322" sldId="341"/>
            <ac:cxnSpMk id="37" creationId="{C53499FE-FD53-9041-A2A5-465536A86CEE}"/>
          </ac:cxnSpMkLst>
        </pc:cxnChg>
        <pc:cxnChg chg="add del mod">
          <ac:chgData name="Zhang Yifan" userId="c9b86b9a-8bad-4e1d-80e2-8f55c3c19e2c" providerId="ADAL" clId="{15889EDC-58EB-5E4F-B199-2B6CB966C22E}" dt="2021-10-12T00:17:58.336" v="1470"/>
          <ac:cxnSpMkLst>
            <pc:docMk/>
            <pc:sldMk cId="544842322" sldId="341"/>
            <ac:cxnSpMk id="38" creationId="{629E7988-C86A-3243-9173-4E4C6A9D52F2}"/>
          </ac:cxnSpMkLst>
        </pc:cxnChg>
        <pc:cxnChg chg="add del mod">
          <ac:chgData name="Zhang Yifan" userId="c9b86b9a-8bad-4e1d-80e2-8f55c3c19e2c" providerId="ADAL" clId="{15889EDC-58EB-5E4F-B199-2B6CB966C22E}" dt="2021-10-12T00:17:58.336" v="1470"/>
          <ac:cxnSpMkLst>
            <pc:docMk/>
            <pc:sldMk cId="544842322" sldId="341"/>
            <ac:cxnSpMk id="39" creationId="{06A35AE1-3038-5D41-8F7A-22CF00092510}"/>
          </ac:cxnSpMkLst>
        </pc:cxnChg>
        <pc:cxnChg chg="add del mod">
          <ac:chgData name="Zhang Yifan" userId="c9b86b9a-8bad-4e1d-80e2-8f55c3c19e2c" providerId="ADAL" clId="{15889EDC-58EB-5E4F-B199-2B6CB966C22E}" dt="2021-10-12T00:17:58.336" v="1470"/>
          <ac:cxnSpMkLst>
            <pc:docMk/>
            <pc:sldMk cId="544842322" sldId="341"/>
            <ac:cxnSpMk id="40" creationId="{D699E35D-7373-814D-B71B-252FC494382E}"/>
          </ac:cxnSpMkLst>
        </pc:cxnChg>
        <pc:cxnChg chg="add del mod">
          <ac:chgData name="Zhang Yifan" userId="c9b86b9a-8bad-4e1d-80e2-8f55c3c19e2c" providerId="ADAL" clId="{15889EDC-58EB-5E4F-B199-2B6CB966C22E}" dt="2021-10-12T00:17:58.336" v="1470"/>
          <ac:cxnSpMkLst>
            <pc:docMk/>
            <pc:sldMk cId="544842322" sldId="341"/>
            <ac:cxnSpMk id="45" creationId="{D724E98F-71B6-274C-A78A-0DC2D3E58165}"/>
          </ac:cxnSpMkLst>
        </pc:cxnChg>
        <pc:cxnChg chg="add del mod">
          <ac:chgData name="Zhang Yifan" userId="c9b86b9a-8bad-4e1d-80e2-8f55c3c19e2c" providerId="ADAL" clId="{15889EDC-58EB-5E4F-B199-2B6CB966C22E}" dt="2021-10-12T00:17:58.336" v="1470"/>
          <ac:cxnSpMkLst>
            <pc:docMk/>
            <pc:sldMk cId="544842322" sldId="341"/>
            <ac:cxnSpMk id="46" creationId="{C8324191-A732-3C42-AB1E-2FB16516986D}"/>
          </ac:cxnSpMkLst>
        </pc:cxnChg>
        <pc:cxnChg chg="add mod">
          <ac:chgData name="Zhang Yifan" userId="c9b86b9a-8bad-4e1d-80e2-8f55c3c19e2c" providerId="ADAL" clId="{15889EDC-58EB-5E4F-B199-2B6CB966C22E}" dt="2021-10-12T00:18:05.814" v="1474"/>
          <ac:cxnSpMkLst>
            <pc:docMk/>
            <pc:sldMk cId="544842322" sldId="341"/>
            <ac:cxnSpMk id="68" creationId="{9CB188F9-DB1D-5B46-83A7-8F18CF7796CC}"/>
          </ac:cxnSpMkLst>
        </pc:cxnChg>
        <pc:cxnChg chg="add mod">
          <ac:chgData name="Zhang Yifan" userId="c9b86b9a-8bad-4e1d-80e2-8f55c3c19e2c" providerId="ADAL" clId="{15889EDC-58EB-5E4F-B199-2B6CB966C22E}" dt="2021-10-12T00:18:05.814" v="1474"/>
          <ac:cxnSpMkLst>
            <pc:docMk/>
            <pc:sldMk cId="544842322" sldId="341"/>
            <ac:cxnSpMk id="69" creationId="{6D7C2FD2-A504-3C48-9380-BD36227A93A4}"/>
          </ac:cxnSpMkLst>
        </pc:cxnChg>
        <pc:cxnChg chg="add mod">
          <ac:chgData name="Zhang Yifan" userId="c9b86b9a-8bad-4e1d-80e2-8f55c3c19e2c" providerId="ADAL" clId="{15889EDC-58EB-5E4F-B199-2B6CB966C22E}" dt="2021-10-12T00:18:05.814" v="1474"/>
          <ac:cxnSpMkLst>
            <pc:docMk/>
            <pc:sldMk cId="544842322" sldId="341"/>
            <ac:cxnSpMk id="70" creationId="{31EC146D-FA66-FD4A-98A2-E53015F41923}"/>
          </ac:cxnSpMkLst>
        </pc:cxnChg>
        <pc:cxnChg chg="add mod">
          <ac:chgData name="Zhang Yifan" userId="c9b86b9a-8bad-4e1d-80e2-8f55c3c19e2c" providerId="ADAL" clId="{15889EDC-58EB-5E4F-B199-2B6CB966C22E}" dt="2021-10-12T00:18:05.814" v="1474"/>
          <ac:cxnSpMkLst>
            <pc:docMk/>
            <pc:sldMk cId="544842322" sldId="341"/>
            <ac:cxnSpMk id="71" creationId="{FC263E64-63BB-0E48-B1B1-E0E9677F1541}"/>
          </ac:cxnSpMkLst>
        </pc:cxnChg>
        <pc:cxnChg chg="add mod">
          <ac:chgData name="Zhang Yifan" userId="c9b86b9a-8bad-4e1d-80e2-8f55c3c19e2c" providerId="ADAL" clId="{15889EDC-58EB-5E4F-B199-2B6CB966C22E}" dt="2021-10-12T00:18:05.814" v="1474"/>
          <ac:cxnSpMkLst>
            <pc:docMk/>
            <pc:sldMk cId="544842322" sldId="341"/>
            <ac:cxnSpMk id="72" creationId="{2704C1B8-F15C-6349-9642-6DC89B05D919}"/>
          </ac:cxnSpMkLst>
        </pc:cxnChg>
        <pc:cxnChg chg="add mod">
          <ac:chgData name="Zhang Yifan" userId="c9b86b9a-8bad-4e1d-80e2-8f55c3c19e2c" providerId="ADAL" clId="{15889EDC-58EB-5E4F-B199-2B6CB966C22E}" dt="2021-10-12T00:18:05.814" v="1474"/>
          <ac:cxnSpMkLst>
            <pc:docMk/>
            <pc:sldMk cId="544842322" sldId="341"/>
            <ac:cxnSpMk id="73" creationId="{974F9A17-D98C-9443-8F8D-E4BDF68251D9}"/>
          </ac:cxnSpMkLst>
        </pc:cxnChg>
        <pc:cxnChg chg="add mod">
          <ac:chgData name="Zhang Yifan" userId="c9b86b9a-8bad-4e1d-80e2-8f55c3c19e2c" providerId="ADAL" clId="{15889EDC-58EB-5E4F-B199-2B6CB966C22E}" dt="2021-10-12T00:18:05.814" v="1474"/>
          <ac:cxnSpMkLst>
            <pc:docMk/>
            <pc:sldMk cId="544842322" sldId="341"/>
            <ac:cxnSpMk id="74" creationId="{46284225-F8EB-E742-9ADB-DA5AFDA8A7E2}"/>
          </ac:cxnSpMkLst>
        </pc:cxnChg>
        <pc:cxnChg chg="add mod">
          <ac:chgData name="Zhang Yifan" userId="c9b86b9a-8bad-4e1d-80e2-8f55c3c19e2c" providerId="ADAL" clId="{15889EDC-58EB-5E4F-B199-2B6CB966C22E}" dt="2021-10-12T00:18:05.814" v="1474"/>
          <ac:cxnSpMkLst>
            <pc:docMk/>
            <pc:sldMk cId="544842322" sldId="341"/>
            <ac:cxnSpMk id="75" creationId="{B67F3B84-A585-E143-8EBD-FB2DA429EAA8}"/>
          </ac:cxnSpMkLst>
        </pc:cxnChg>
        <pc:cxnChg chg="add mod">
          <ac:chgData name="Zhang Yifan" userId="c9b86b9a-8bad-4e1d-80e2-8f55c3c19e2c" providerId="ADAL" clId="{15889EDC-58EB-5E4F-B199-2B6CB966C22E}" dt="2021-10-12T00:18:05.814" v="1474"/>
          <ac:cxnSpMkLst>
            <pc:docMk/>
            <pc:sldMk cId="544842322" sldId="341"/>
            <ac:cxnSpMk id="76" creationId="{278D3B22-88E0-F840-9669-224AFF931B9D}"/>
          </ac:cxnSpMkLst>
        </pc:cxnChg>
        <pc:cxnChg chg="add mod">
          <ac:chgData name="Zhang Yifan" userId="c9b86b9a-8bad-4e1d-80e2-8f55c3c19e2c" providerId="ADAL" clId="{15889EDC-58EB-5E4F-B199-2B6CB966C22E}" dt="2021-10-12T00:18:05.814" v="1474"/>
          <ac:cxnSpMkLst>
            <pc:docMk/>
            <pc:sldMk cId="544842322" sldId="341"/>
            <ac:cxnSpMk id="77" creationId="{1ACFEF86-C816-AB4F-9B7E-82F375471367}"/>
          </ac:cxnSpMkLst>
        </pc:cxnChg>
        <pc:cxnChg chg="add mod">
          <ac:chgData name="Zhang Yifan" userId="c9b86b9a-8bad-4e1d-80e2-8f55c3c19e2c" providerId="ADAL" clId="{15889EDC-58EB-5E4F-B199-2B6CB966C22E}" dt="2021-10-12T00:18:05.814" v="1474"/>
          <ac:cxnSpMkLst>
            <pc:docMk/>
            <pc:sldMk cId="544842322" sldId="341"/>
            <ac:cxnSpMk id="78" creationId="{08AB9ED9-7B02-C549-A3B7-5713463409F2}"/>
          </ac:cxnSpMkLst>
        </pc:cxnChg>
        <pc:cxnChg chg="add mod">
          <ac:chgData name="Zhang Yifan" userId="c9b86b9a-8bad-4e1d-80e2-8f55c3c19e2c" providerId="ADAL" clId="{15889EDC-58EB-5E4F-B199-2B6CB966C22E}" dt="2021-10-12T00:18:05.814" v="1474"/>
          <ac:cxnSpMkLst>
            <pc:docMk/>
            <pc:sldMk cId="544842322" sldId="341"/>
            <ac:cxnSpMk id="79" creationId="{FCD730B9-6623-9C43-80BD-88853D192715}"/>
          </ac:cxnSpMkLst>
        </pc:cxnChg>
        <pc:cxnChg chg="add mod">
          <ac:chgData name="Zhang Yifan" userId="c9b86b9a-8bad-4e1d-80e2-8f55c3c19e2c" providerId="ADAL" clId="{15889EDC-58EB-5E4F-B199-2B6CB966C22E}" dt="2021-10-12T00:18:05.814" v="1474"/>
          <ac:cxnSpMkLst>
            <pc:docMk/>
            <pc:sldMk cId="544842322" sldId="341"/>
            <ac:cxnSpMk id="80" creationId="{09D93B8B-C5F5-A043-926B-C505F2C69FA7}"/>
          </ac:cxnSpMkLst>
        </pc:cxnChg>
        <pc:cxnChg chg="add mod">
          <ac:chgData name="Zhang Yifan" userId="c9b86b9a-8bad-4e1d-80e2-8f55c3c19e2c" providerId="ADAL" clId="{15889EDC-58EB-5E4F-B199-2B6CB966C22E}" dt="2021-10-12T00:20:24.394" v="1527" actId="14100"/>
          <ac:cxnSpMkLst>
            <pc:docMk/>
            <pc:sldMk cId="544842322" sldId="341"/>
            <ac:cxnSpMk id="81" creationId="{65880586-D4D7-9241-80B7-0416CD547CD9}"/>
          </ac:cxnSpMkLst>
        </pc:cxnChg>
        <pc:cxnChg chg="add mod">
          <ac:chgData name="Zhang Yifan" userId="c9b86b9a-8bad-4e1d-80e2-8f55c3c19e2c" providerId="ADAL" clId="{15889EDC-58EB-5E4F-B199-2B6CB966C22E}" dt="2021-10-12T00:18:05.814" v="1474"/>
          <ac:cxnSpMkLst>
            <pc:docMk/>
            <pc:sldMk cId="544842322" sldId="341"/>
            <ac:cxnSpMk id="82" creationId="{0306A92D-B04A-EC43-A587-12C8DEC33DEE}"/>
          </ac:cxnSpMkLst>
        </pc:cxnChg>
        <pc:cxnChg chg="add mod">
          <ac:chgData name="Zhang Yifan" userId="c9b86b9a-8bad-4e1d-80e2-8f55c3c19e2c" providerId="ADAL" clId="{15889EDC-58EB-5E4F-B199-2B6CB966C22E}" dt="2021-10-12T00:18:51.150" v="1485" actId="14100"/>
          <ac:cxnSpMkLst>
            <pc:docMk/>
            <pc:sldMk cId="544842322" sldId="341"/>
            <ac:cxnSpMk id="83" creationId="{C04591DD-0D23-A046-8FC2-F7F1D409AB2C}"/>
          </ac:cxnSpMkLst>
        </pc:cxnChg>
        <pc:cxnChg chg="add mod">
          <ac:chgData name="Zhang Yifan" userId="c9b86b9a-8bad-4e1d-80e2-8f55c3c19e2c" providerId="ADAL" clId="{15889EDC-58EB-5E4F-B199-2B6CB966C22E}" dt="2021-10-12T00:18:05.814" v="1474"/>
          <ac:cxnSpMkLst>
            <pc:docMk/>
            <pc:sldMk cId="544842322" sldId="341"/>
            <ac:cxnSpMk id="88" creationId="{537FA5F4-E66B-C14E-A4E5-E57CA25A299D}"/>
          </ac:cxnSpMkLst>
        </pc:cxnChg>
        <pc:cxnChg chg="add mod">
          <ac:chgData name="Zhang Yifan" userId="c9b86b9a-8bad-4e1d-80e2-8f55c3c19e2c" providerId="ADAL" clId="{15889EDC-58EB-5E4F-B199-2B6CB966C22E}" dt="2021-10-12T00:18:05.814" v="1474"/>
          <ac:cxnSpMkLst>
            <pc:docMk/>
            <pc:sldMk cId="544842322" sldId="341"/>
            <ac:cxnSpMk id="89" creationId="{C2C97E4B-5BA4-C840-8ACC-6EFD1387E360}"/>
          </ac:cxnSpMkLst>
        </pc:cxnChg>
      </pc:sldChg>
      <pc:sldChg chg="delSp modSp add mod">
        <pc:chgData name="Zhang Yifan" userId="c9b86b9a-8bad-4e1d-80e2-8f55c3c19e2c" providerId="ADAL" clId="{15889EDC-58EB-5E4F-B199-2B6CB966C22E}" dt="2021-10-12T00:23:24.594" v="1549" actId="478"/>
        <pc:sldMkLst>
          <pc:docMk/>
          <pc:sldMk cId="2260593490" sldId="342"/>
        </pc:sldMkLst>
        <pc:spChg chg="mod">
          <ac:chgData name="Zhang Yifan" userId="c9b86b9a-8bad-4e1d-80e2-8f55c3c19e2c" providerId="ADAL" clId="{15889EDC-58EB-5E4F-B199-2B6CB966C22E}" dt="2021-10-12T00:22:50.984" v="1535" actId="1036"/>
          <ac:spMkLst>
            <pc:docMk/>
            <pc:sldMk cId="2260593490" sldId="342"/>
            <ac:spMk id="7" creationId="{0492470B-B9C5-9A47-9554-71EC4075ADD7}"/>
          </ac:spMkLst>
        </pc:spChg>
        <pc:spChg chg="del">
          <ac:chgData name="Zhang Yifan" userId="c9b86b9a-8bad-4e1d-80e2-8f55c3c19e2c" providerId="ADAL" clId="{15889EDC-58EB-5E4F-B199-2B6CB966C22E}" dt="2021-10-12T00:23:24.594" v="1549" actId="478"/>
          <ac:spMkLst>
            <pc:docMk/>
            <pc:sldMk cId="2260593490" sldId="342"/>
            <ac:spMk id="8" creationId="{143F701C-EE37-3E42-86D9-AE6B755774DE}"/>
          </ac:spMkLst>
        </pc:spChg>
      </pc:sldChg>
      <pc:sldChg chg="delSp modSp add mod">
        <pc:chgData name="Zhang Yifan" userId="c9b86b9a-8bad-4e1d-80e2-8f55c3c19e2c" providerId="ADAL" clId="{15889EDC-58EB-5E4F-B199-2B6CB966C22E}" dt="2021-10-12T00:23:31.439" v="1552" actId="1035"/>
        <pc:sldMkLst>
          <pc:docMk/>
          <pc:sldMk cId="1135662612" sldId="343"/>
        </pc:sldMkLst>
        <pc:spChg chg="mod">
          <ac:chgData name="Zhang Yifan" userId="c9b86b9a-8bad-4e1d-80e2-8f55c3c19e2c" providerId="ADAL" clId="{15889EDC-58EB-5E4F-B199-2B6CB966C22E}" dt="2021-10-12T00:23:31.439" v="1552" actId="1035"/>
          <ac:spMkLst>
            <pc:docMk/>
            <pc:sldMk cId="1135662612" sldId="343"/>
            <ac:spMk id="7" creationId="{0492470B-B9C5-9A47-9554-71EC4075ADD7}"/>
          </ac:spMkLst>
        </pc:spChg>
        <pc:spChg chg="del mod">
          <ac:chgData name="Zhang Yifan" userId="c9b86b9a-8bad-4e1d-80e2-8f55c3c19e2c" providerId="ADAL" clId="{15889EDC-58EB-5E4F-B199-2B6CB966C22E}" dt="2021-10-12T00:23:29.418" v="1551" actId="478"/>
          <ac:spMkLst>
            <pc:docMk/>
            <pc:sldMk cId="1135662612" sldId="343"/>
            <ac:spMk id="8" creationId="{143F701C-EE37-3E42-86D9-AE6B755774DE}"/>
          </ac:spMkLst>
        </pc:spChg>
      </pc:sldChg>
      <pc:sldChg chg="addSp delSp modSp add mod">
        <pc:chgData name="Zhang Yifan" userId="c9b86b9a-8bad-4e1d-80e2-8f55c3c19e2c" providerId="ADAL" clId="{15889EDC-58EB-5E4F-B199-2B6CB966C22E}" dt="2021-10-12T00:23:48.044" v="1563" actId="1035"/>
        <pc:sldMkLst>
          <pc:docMk/>
          <pc:sldMk cId="766480698" sldId="344"/>
        </pc:sldMkLst>
        <pc:spChg chg="mod">
          <ac:chgData name="Zhang Yifan" userId="c9b86b9a-8bad-4e1d-80e2-8f55c3c19e2c" providerId="ADAL" clId="{15889EDC-58EB-5E4F-B199-2B6CB966C22E}" dt="2021-10-12T00:23:10.143" v="1548" actId="1035"/>
          <ac:spMkLst>
            <pc:docMk/>
            <pc:sldMk cId="766480698" sldId="344"/>
            <ac:spMk id="7" creationId="{0492470B-B9C5-9A47-9554-71EC4075ADD7}"/>
          </ac:spMkLst>
        </pc:spChg>
        <pc:spChg chg="del">
          <ac:chgData name="Zhang Yifan" userId="c9b86b9a-8bad-4e1d-80e2-8f55c3c19e2c" providerId="ADAL" clId="{15889EDC-58EB-5E4F-B199-2B6CB966C22E}" dt="2021-10-12T00:23:38.921" v="1555" actId="478"/>
          <ac:spMkLst>
            <pc:docMk/>
            <pc:sldMk cId="766480698" sldId="344"/>
            <ac:spMk id="8" creationId="{143F701C-EE37-3E42-86D9-AE6B755774DE}"/>
          </ac:spMkLst>
        </pc:spChg>
        <pc:spChg chg="add mod">
          <ac:chgData name="Zhang Yifan" userId="c9b86b9a-8bad-4e1d-80e2-8f55c3c19e2c" providerId="ADAL" clId="{15889EDC-58EB-5E4F-B199-2B6CB966C22E}" dt="2021-10-12T00:23:48.044" v="1563" actId="1035"/>
          <ac:spMkLst>
            <pc:docMk/>
            <pc:sldMk cId="766480698" sldId="344"/>
            <ac:spMk id="10" creationId="{2670F069-72CF-1A4A-8CDE-8090FA4859DA}"/>
          </ac:spMkLst>
        </pc:spChg>
      </pc:sldChg>
      <pc:sldChg chg="addSp delSp modSp add mod">
        <pc:chgData name="Zhang Yifan" userId="c9b86b9a-8bad-4e1d-80e2-8f55c3c19e2c" providerId="ADAL" clId="{15889EDC-58EB-5E4F-B199-2B6CB966C22E}" dt="2021-10-12T00:29:18.437" v="1747"/>
        <pc:sldMkLst>
          <pc:docMk/>
          <pc:sldMk cId="2505710144" sldId="345"/>
        </pc:sldMkLst>
        <pc:spChg chg="mod">
          <ac:chgData name="Zhang Yifan" userId="c9b86b9a-8bad-4e1d-80e2-8f55c3c19e2c" providerId="ADAL" clId="{15889EDC-58EB-5E4F-B199-2B6CB966C22E}" dt="2021-10-12T00:24:29.539" v="1565" actId="1076"/>
          <ac:spMkLst>
            <pc:docMk/>
            <pc:sldMk cId="2505710144" sldId="345"/>
            <ac:spMk id="7" creationId="{0492470B-B9C5-9A47-9554-71EC4075ADD7}"/>
          </ac:spMkLst>
        </pc:spChg>
        <pc:spChg chg="add mod">
          <ac:chgData name="Zhang Yifan" userId="c9b86b9a-8bad-4e1d-80e2-8f55c3c19e2c" providerId="ADAL" clId="{15889EDC-58EB-5E4F-B199-2B6CB966C22E}" dt="2021-10-12T00:26:07.034" v="1707" actId="1076"/>
          <ac:spMkLst>
            <pc:docMk/>
            <pc:sldMk cId="2505710144" sldId="345"/>
            <ac:spMk id="8" creationId="{71019046-3B8E-5D42-B4D5-ED3C07508B42}"/>
          </ac:spMkLst>
        </pc:spChg>
        <pc:spChg chg="add mod">
          <ac:chgData name="Zhang Yifan" userId="c9b86b9a-8bad-4e1d-80e2-8f55c3c19e2c" providerId="ADAL" clId="{15889EDC-58EB-5E4F-B199-2B6CB966C22E}" dt="2021-10-12T00:27:52.175" v="1745" actId="1076"/>
          <ac:spMkLst>
            <pc:docMk/>
            <pc:sldMk cId="2505710144" sldId="345"/>
            <ac:spMk id="19" creationId="{663CAC87-1325-9B4E-AD0E-5D66DDEE6482}"/>
          </ac:spMkLst>
        </pc:spChg>
        <pc:spChg chg="add del mod">
          <ac:chgData name="Zhang Yifan" userId="c9b86b9a-8bad-4e1d-80e2-8f55c3c19e2c" providerId="ADAL" clId="{15889EDC-58EB-5E4F-B199-2B6CB966C22E}" dt="2021-10-12T00:29:18.437" v="1747"/>
          <ac:spMkLst>
            <pc:docMk/>
            <pc:sldMk cId="2505710144" sldId="345"/>
            <ac:spMk id="38" creationId="{C411C5F8-E962-1C4A-9FBE-F3A686B6625A}"/>
          </ac:spMkLst>
        </pc:spChg>
      </pc:sldChg>
      <pc:sldChg chg="delSp modSp add mod">
        <pc:chgData name="Zhang Yifan" userId="c9b86b9a-8bad-4e1d-80e2-8f55c3c19e2c" providerId="ADAL" clId="{15889EDC-58EB-5E4F-B199-2B6CB966C22E}" dt="2021-10-12T00:29:45.828" v="1800" actId="1076"/>
        <pc:sldMkLst>
          <pc:docMk/>
          <pc:sldMk cId="3666896865" sldId="346"/>
        </pc:sldMkLst>
        <pc:spChg chg="mod">
          <ac:chgData name="Zhang Yifan" userId="c9b86b9a-8bad-4e1d-80e2-8f55c3c19e2c" providerId="ADAL" clId="{15889EDC-58EB-5E4F-B199-2B6CB966C22E}" dt="2021-10-12T00:29:45.828" v="1800" actId="1076"/>
          <ac:spMkLst>
            <pc:docMk/>
            <pc:sldMk cId="3666896865" sldId="346"/>
            <ac:spMk id="8" creationId="{71019046-3B8E-5D42-B4D5-ED3C07508B42}"/>
          </ac:spMkLst>
        </pc:spChg>
        <pc:spChg chg="del">
          <ac:chgData name="Zhang Yifan" userId="c9b86b9a-8bad-4e1d-80e2-8f55c3c19e2c" providerId="ADAL" clId="{15889EDC-58EB-5E4F-B199-2B6CB966C22E}" dt="2021-10-12T00:29:23.097" v="1749" actId="478"/>
          <ac:spMkLst>
            <pc:docMk/>
            <pc:sldMk cId="3666896865" sldId="346"/>
            <ac:spMk id="19" creationId="{663CAC87-1325-9B4E-AD0E-5D66DDEE6482}"/>
          </ac:spMkLst>
        </pc:spChg>
        <pc:grpChg chg="del">
          <ac:chgData name="Zhang Yifan" userId="c9b86b9a-8bad-4e1d-80e2-8f55c3c19e2c" providerId="ADAL" clId="{15889EDC-58EB-5E4F-B199-2B6CB966C22E}" dt="2021-10-12T00:29:29.456" v="1752" actId="478"/>
          <ac:grpSpMkLst>
            <pc:docMk/>
            <pc:sldMk cId="3666896865" sldId="346"/>
            <ac:grpSpMk id="4" creationId="{FA92185B-80FC-3E45-83ED-21A0A19DC807}"/>
          </ac:grpSpMkLst>
        </pc:grpChg>
        <pc:grpChg chg="del">
          <ac:chgData name="Zhang Yifan" userId="c9b86b9a-8bad-4e1d-80e2-8f55c3c19e2c" providerId="ADAL" clId="{15889EDC-58EB-5E4F-B199-2B6CB966C22E}" dt="2021-10-12T00:29:27.234" v="1751" actId="478"/>
          <ac:grpSpMkLst>
            <pc:docMk/>
            <pc:sldMk cId="3666896865" sldId="346"/>
            <ac:grpSpMk id="32" creationId="{3F3534A0-BD0A-EA44-A79D-8F18AB42056A}"/>
          </ac:grpSpMkLst>
        </pc:grpChg>
        <pc:grpChg chg="del">
          <ac:chgData name="Zhang Yifan" userId="c9b86b9a-8bad-4e1d-80e2-8f55c3c19e2c" providerId="ADAL" clId="{15889EDC-58EB-5E4F-B199-2B6CB966C22E}" dt="2021-10-12T00:29:26.246" v="1750" actId="478"/>
          <ac:grpSpMkLst>
            <pc:docMk/>
            <pc:sldMk cId="3666896865" sldId="346"/>
            <ac:grpSpMk id="34" creationId="{438C6574-6CE9-B54D-B058-6D4B13D33D28}"/>
          </ac:grpSpMkLst>
        </pc:grpChg>
      </pc:sldChg>
      <pc:sldChg chg="delSp modSp add mod">
        <pc:chgData name="Zhang Yifan" userId="c9b86b9a-8bad-4e1d-80e2-8f55c3c19e2c" providerId="ADAL" clId="{15889EDC-58EB-5E4F-B199-2B6CB966C22E}" dt="2021-10-12T00:42:26.940" v="1816" actId="478"/>
        <pc:sldMkLst>
          <pc:docMk/>
          <pc:sldMk cId="442981137" sldId="347"/>
        </pc:sldMkLst>
        <pc:spChg chg="mod">
          <ac:chgData name="Zhang Yifan" userId="c9b86b9a-8bad-4e1d-80e2-8f55c3c19e2c" providerId="ADAL" clId="{15889EDC-58EB-5E4F-B199-2B6CB966C22E}" dt="2021-10-12T00:30:23.807" v="1811" actId="1076"/>
          <ac:spMkLst>
            <pc:docMk/>
            <pc:sldMk cId="442981137" sldId="347"/>
            <ac:spMk id="7" creationId="{0492470B-B9C5-9A47-9554-71EC4075ADD7}"/>
          </ac:spMkLst>
        </pc:spChg>
        <pc:spChg chg="del mod">
          <ac:chgData name="Zhang Yifan" userId="c9b86b9a-8bad-4e1d-80e2-8f55c3c19e2c" providerId="ADAL" clId="{15889EDC-58EB-5E4F-B199-2B6CB966C22E}" dt="2021-10-12T00:42:26.940" v="1816" actId="478"/>
          <ac:spMkLst>
            <pc:docMk/>
            <pc:sldMk cId="442981137" sldId="347"/>
            <ac:spMk id="8" creationId="{71019046-3B8E-5D42-B4D5-ED3C07508B42}"/>
          </ac:spMkLst>
        </pc:spChg>
        <pc:spChg chg="mod">
          <ac:chgData name="Zhang Yifan" userId="c9b86b9a-8bad-4e1d-80e2-8f55c3c19e2c" providerId="ADAL" clId="{15889EDC-58EB-5E4F-B199-2B6CB966C22E}" dt="2021-10-12T00:30:25.401" v="1814" actId="1038"/>
          <ac:spMkLst>
            <pc:docMk/>
            <pc:sldMk cId="442981137" sldId="347"/>
            <ac:spMk id="10" creationId="{2670F069-72CF-1A4A-8CDE-8090FA4859DA}"/>
          </ac:spMkLst>
        </pc:spChg>
        <pc:grpChg chg="del">
          <ac:chgData name="Zhang Yifan" userId="c9b86b9a-8bad-4e1d-80e2-8f55c3c19e2c" providerId="ADAL" clId="{15889EDC-58EB-5E4F-B199-2B6CB966C22E}" dt="2021-10-12T00:30:07.203" v="1804" actId="478"/>
          <ac:grpSpMkLst>
            <pc:docMk/>
            <pc:sldMk cId="442981137" sldId="347"/>
            <ac:grpSpMk id="14" creationId="{B56E5146-ECFD-1E41-860D-1C6BCC828D6D}"/>
          </ac:grpSpMkLst>
        </pc:grpChg>
        <pc:grpChg chg="del">
          <ac:chgData name="Zhang Yifan" userId="c9b86b9a-8bad-4e1d-80e2-8f55c3c19e2c" providerId="ADAL" clId="{15889EDC-58EB-5E4F-B199-2B6CB966C22E}" dt="2021-10-12T00:30:05.483" v="1802" actId="478"/>
          <ac:grpSpMkLst>
            <pc:docMk/>
            <pc:sldMk cId="442981137" sldId="347"/>
            <ac:grpSpMk id="25" creationId="{D881D4D0-0AFA-1043-9C91-EDE489597721}"/>
          </ac:grpSpMkLst>
        </pc:grpChg>
        <pc:inkChg chg="del">
          <ac:chgData name="Zhang Yifan" userId="c9b86b9a-8bad-4e1d-80e2-8f55c3c19e2c" providerId="ADAL" clId="{15889EDC-58EB-5E4F-B199-2B6CB966C22E}" dt="2021-10-12T00:30:06.380" v="1803" actId="478"/>
          <ac:inkMkLst>
            <pc:docMk/>
            <pc:sldMk cId="442981137" sldId="347"/>
            <ac:inkMk id="18" creationId="{42E4F781-C5A2-7C49-9D46-23844A192183}"/>
          </ac:inkMkLst>
        </pc:inkChg>
      </pc:sldChg>
      <pc:sldChg chg="delSp modSp add mod">
        <pc:chgData name="Zhang Yifan" userId="c9b86b9a-8bad-4e1d-80e2-8f55c3c19e2c" providerId="ADAL" clId="{15889EDC-58EB-5E4F-B199-2B6CB966C22E}" dt="2021-10-12T00:43:02.062" v="1824" actId="478"/>
        <pc:sldMkLst>
          <pc:docMk/>
          <pc:sldMk cId="3779553020" sldId="348"/>
        </pc:sldMkLst>
        <pc:spChg chg="del">
          <ac:chgData name="Zhang Yifan" userId="c9b86b9a-8bad-4e1d-80e2-8f55c3c19e2c" providerId="ADAL" clId="{15889EDC-58EB-5E4F-B199-2B6CB966C22E}" dt="2021-10-12T00:43:02.062" v="1824" actId="478"/>
          <ac:spMkLst>
            <pc:docMk/>
            <pc:sldMk cId="3779553020" sldId="348"/>
            <ac:spMk id="7" creationId="{0492470B-B9C5-9A47-9554-71EC4075ADD7}"/>
          </ac:spMkLst>
        </pc:spChg>
        <pc:spChg chg="del">
          <ac:chgData name="Zhang Yifan" userId="c9b86b9a-8bad-4e1d-80e2-8f55c3c19e2c" providerId="ADAL" clId="{15889EDC-58EB-5E4F-B199-2B6CB966C22E}" dt="2021-10-12T00:42:52.673" v="1821" actId="478"/>
          <ac:spMkLst>
            <pc:docMk/>
            <pc:sldMk cId="3779553020" sldId="348"/>
            <ac:spMk id="8" creationId="{71019046-3B8E-5D42-B4D5-ED3C07508B42}"/>
          </ac:spMkLst>
        </pc:spChg>
        <pc:spChg chg="del mod">
          <ac:chgData name="Zhang Yifan" userId="c9b86b9a-8bad-4e1d-80e2-8f55c3c19e2c" providerId="ADAL" clId="{15889EDC-58EB-5E4F-B199-2B6CB966C22E}" dt="2021-10-12T00:43:00.120" v="1823" actId="478"/>
          <ac:spMkLst>
            <pc:docMk/>
            <pc:sldMk cId="3779553020" sldId="348"/>
            <ac:spMk id="10" creationId="{2670F069-72CF-1A4A-8CDE-8090FA4859DA}"/>
          </ac:spMkLst>
        </pc:spChg>
        <pc:grpChg chg="del">
          <ac:chgData name="Zhang Yifan" userId="c9b86b9a-8bad-4e1d-80e2-8f55c3c19e2c" providerId="ADAL" clId="{15889EDC-58EB-5E4F-B199-2B6CB966C22E}" dt="2021-10-12T00:42:50.098" v="1820" actId="478"/>
          <ac:grpSpMkLst>
            <pc:docMk/>
            <pc:sldMk cId="3779553020" sldId="348"/>
            <ac:grpSpMk id="14" creationId="{B56E5146-ECFD-1E41-860D-1C6BCC828D6D}"/>
          </ac:grpSpMkLst>
        </pc:grpChg>
        <pc:grpChg chg="del">
          <ac:chgData name="Zhang Yifan" userId="c9b86b9a-8bad-4e1d-80e2-8f55c3c19e2c" providerId="ADAL" clId="{15889EDC-58EB-5E4F-B199-2B6CB966C22E}" dt="2021-10-12T00:42:48.653" v="1819" actId="478"/>
          <ac:grpSpMkLst>
            <pc:docMk/>
            <pc:sldMk cId="3779553020" sldId="348"/>
            <ac:grpSpMk id="25" creationId="{D881D4D0-0AFA-1043-9C91-EDE489597721}"/>
          </ac:grpSpMkLst>
        </pc:grpChg>
        <pc:inkChg chg="del">
          <ac:chgData name="Zhang Yifan" userId="c9b86b9a-8bad-4e1d-80e2-8f55c3c19e2c" providerId="ADAL" clId="{15889EDC-58EB-5E4F-B199-2B6CB966C22E}" dt="2021-10-12T00:42:47.231" v="1818" actId="478"/>
          <ac:inkMkLst>
            <pc:docMk/>
            <pc:sldMk cId="3779553020" sldId="348"/>
            <ac:inkMk id="18" creationId="{42E4F781-C5A2-7C49-9D46-23844A192183}"/>
          </ac:inkMkLst>
        </pc:inkChg>
      </pc:sldChg>
      <pc:sldChg chg="addSp modSp add mod">
        <pc:chgData name="Zhang Yifan" userId="c9b86b9a-8bad-4e1d-80e2-8f55c3c19e2c" providerId="ADAL" clId="{15889EDC-58EB-5E4F-B199-2B6CB966C22E}" dt="2021-10-12T00:46:27.490" v="1831" actId="1076"/>
        <pc:sldMkLst>
          <pc:docMk/>
          <pc:sldMk cId="3794512785" sldId="349"/>
        </pc:sldMkLst>
        <pc:spChg chg="add mod">
          <ac:chgData name="Zhang Yifan" userId="c9b86b9a-8bad-4e1d-80e2-8f55c3c19e2c" providerId="ADAL" clId="{15889EDC-58EB-5E4F-B199-2B6CB966C22E}" dt="2021-10-12T00:46:27.490" v="1831" actId="1076"/>
          <ac:spMkLst>
            <pc:docMk/>
            <pc:sldMk cId="3794512785" sldId="349"/>
            <ac:spMk id="7" creationId="{05906EEC-C160-814C-B4C8-9EC2B40E8C51}"/>
          </ac:spMkLst>
        </pc:spChg>
      </pc:sldChg>
      <pc:sldChg chg="addSp delSp modSp new mod">
        <pc:chgData name="Zhang Yifan" userId="c9b86b9a-8bad-4e1d-80e2-8f55c3c19e2c" providerId="ADAL" clId="{15889EDC-58EB-5E4F-B199-2B6CB966C22E}" dt="2021-10-12T00:47:43.283" v="1838" actId="207"/>
        <pc:sldMkLst>
          <pc:docMk/>
          <pc:sldMk cId="2441406338" sldId="350"/>
        </pc:sldMkLst>
        <pc:spChg chg="del mod">
          <ac:chgData name="Zhang Yifan" userId="c9b86b9a-8bad-4e1d-80e2-8f55c3c19e2c" providerId="ADAL" clId="{15889EDC-58EB-5E4F-B199-2B6CB966C22E}" dt="2021-10-12T00:47:29.055" v="1835" actId="478"/>
          <ac:spMkLst>
            <pc:docMk/>
            <pc:sldMk cId="2441406338" sldId="350"/>
            <ac:spMk id="2" creationId="{0905065C-0AB9-1B47-82ED-206F2EB4815F}"/>
          </ac:spMkLst>
        </pc:spChg>
        <pc:spChg chg="del">
          <ac:chgData name="Zhang Yifan" userId="c9b86b9a-8bad-4e1d-80e2-8f55c3c19e2c" providerId="ADAL" clId="{15889EDC-58EB-5E4F-B199-2B6CB966C22E}" dt="2021-10-12T00:47:29.055" v="1835" actId="478"/>
          <ac:spMkLst>
            <pc:docMk/>
            <pc:sldMk cId="2441406338" sldId="350"/>
            <ac:spMk id="3" creationId="{E27D8215-81B3-BA47-A8A6-C6A4FA1F67AD}"/>
          </ac:spMkLst>
        </pc:spChg>
        <pc:spChg chg="add mod">
          <ac:chgData name="Zhang Yifan" userId="c9b86b9a-8bad-4e1d-80e2-8f55c3c19e2c" providerId="ADAL" clId="{15889EDC-58EB-5E4F-B199-2B6CB966C22E}" dt="2021-10-12T00:47:43.283" v="1838" actId="207"/>
          <ac:spMkLst>
            <pc:docMk/>
            <pc:sldMk cId="2441406338" sldId="350"/>
            <ac:spMk id="4" creationId="{1F54A4D6-8E85-EA49-A4F9-78F9C718AA16}"/>
          </ac:spMkLst>
        </pc:spChg>
        <pc:spChg chg="add mod">
          <ac:chgData name="Zhang Yifan" userId="c9b86b9a-8bad-4e1d-80e2-8f55c3c19e2c" providerId="ADAL" clId="{15889EDC-58EB-5E4F-B199-2B6CB966C22E}" dt="2021-10-12T00:47:29.753" v="1836"/>
          <ac:spMkLst>
            <pc:docMk/>
            <pc:sldMk cId="2441406338" sldId="350"/>
            <ac:spMk id="5" creationId="{807EB961-0138-394A-A5E7-007E0FE9359A}"/>
          </ac:spMkLst>
        </pc:spChg>
        <pc:spChg chg="add mod">
          <ac:chgData name="Zhang Yifan" userId="c9b86b9a-8bad-4e1d-80e2-8f55c3c19e2c" providerId="ADAL" clId="{15889EDC-58EB-5E4F-B199-2B6CB966C22E}" dt="2021-10-12T00:47:43.283" v="1838" actId="207"/>
          <ac:spMkLst>
            <pc:docMk/>
            <pc:sldMk cId="2441406338" sldId="350"/>
            <ac:spMk id="6" creationId="{BFB0A035-13D3-784B-BB1D-7C1EAFF7C745}"/>
          </ac:spMkLst>
        </pc:spChg>
        <pc:spChg chg="add mod">
          <ac:chgData name="Zhang Yifan" userId="c9b86b9a-8bad-4e1d-80e2-8f55c3c19e2c" providerId="ADAL" clId="{15889EDC-58EB-5E4F-B199-2B6CB966C22E}" dt="2021-10-12T00:47:29.753" v="1836"/>
          <ac:spMkLst>
            <pc:docMk/>
            <pc:sldMk cId="2441406338" sldId="350"/>
            <ac:spMk id="8" creationId="{EC314650-0299-8543-BDD4-B31D436CD29D}"/>
          </ac:spMkLst>
        </pc:spChg>
        <pc:spChg chg="add mod">
          <ac:chgData name="Zhang Yifan" userId="c9b86b9a-8bad-4e1d-80e2-8f55c3c19e2c" providerId="ADAL" clId="{15889EDC-58EB-5E4F-B199-2B6CB966C22E}" dt="2021-10-12T00:47:29.753" v="1836"/>
          <ac:spMkLst>
            <pc:docMk/>
            <pc:sldMk cId="2441406338" sldId="350"/>
            <ac:spMk id="9" creationId="{390C2CFF-B5C4-2745-B9A5-62A5BD95635F}"/>
          </ac:spMkLst>
        </pc:spChg>
        <pc:spChg chg="add mod">
          <ac:chgData name="Zhang Yifan" userId="c9b86b9a-8bad-4e1d-80e2-8f55c3c19e2c" providerId="ADAL" clId="{15889EDC-58EB-5E4F-B199-2B6CB966C22E}" dt="2021-10-12T00:47:29.753" v="1836"/>
          <ac:spMkLst>
            <pc:docMk/>
            <pc:sldMk cId="2441406338" sldId="350"/>
            <ac:spMk id="10" creationId="{87AF1EB2-C417-3445-BB1C-6379273ABB0B}"/>
          </ac:spMkLst>
        </pc:spChg>
        <pc:spChg chg="add mod">
          <ac:chgData name="Zhang Yifan" userId="c9b86b9a-8bad-4e1d-80e2-8f55c3c19e2c" providerId="ADAL" clId="{15889EDC-58EB-5E4F-B199-2B6CB966C22E}" dt="2021-10-12T00:47:29.753" v="1836"/>
          <ac:spMkLst>
            <pc:docMk/>
            <pc:sldMk cId="2441406338" sldId="350"/>
            <ac:spMk id="11" creationId="{FD2AA5D4-3541-5F43-85D5-331038D99280}"/>
          </ac:spMkLst>
        </pc:spChg>
        <pc:spChg chg="add mod">
          <ac:chgData name="Zhang Yifan" userId="c9b86b9a-8bad-4e1d-80e2-8f55c3c19e2c" providerId="ADAL" clId="{15889EDC-58EB-5E4F-B199-2B6CB966C22E}" dt="2021-10-12T00:47:36.531" v="1837" actId="207"/>
          <ac:spMkLst>
            <pc:docMk/>
            <pc:sldMk cId="2441406338" sldId="350"/>
            <ac:spMk id="16" creationId="{9A31DF97-2635-C54D-AC8D-B838A0DA6376}"/>
          </ac:spMkLst>
        </pc:spChg>
        <pc:spChg chg="add mod">
          <ac:chgData name="Zhang Yifan" userId="c9b86b9a-8bad-4e1d-80e2-8f55c3c19e2c" providerId="ADAL" clId="{15889EDC-58EB-5E4F-B199-2B6CB966C22E}" dt="2021-10-12T00:47:43.283" v="1838" actId="207"/>
          <ac:spMkLst>
            <pc:docMk/>
            <pc:sldMk cId="2441406338" sldId="350"/>
            <ac:spMk id="17" creationId="{38707D08-14F3-0D49-A463-5CF246905B74}"/>
          </ac:spMkLst>
        </pc:spChg>
        <pc:spChg chg="add mod">
          <ac:chgData name="Zhang Yifan" userId="c9b86b9a-8bad-4e1d-80e2-8f55c3c19e2c" providerId="ADAL" clId="{15889EDC-58EB-5E4F-B199-2B6CB966C22E}" dt="2021-10-12T00:47:43.283" v="1838" actId="207"/>
          <ac:spMkLst>
            <pc:docMk/>
            <pc:sldMk cId="2441406338" sldId="350"/>
            <ac:spMk id="18" creationId="{3EDB9B02-BC7F-7141-B62C-EA5C882CC87D}"/>
          </ac:spMkLst>
        </pc:spChg>
        <pc:spChg chg="add mod">
          <ac:chgData name="Zhang Yifan" userId="c9b86b9a-8bad-4e1d-80e2-8f55c3c19e2c" providerId="ADAL" clId="{15889EDC-58EB-5E4F-B199-2B6CB966C22E}" dt="2021-10-12T00:47:43.283" v="1838" actId="207"/>
          <ac:spMkLst>
            <pc:docMk/>
            <pc:sldMk cId="2441406338" sldId="350"/>
            <ac:spMk id="19" creationId="{193C37D9-1E74-4C46-856B-B93CFD902814}"/>
          </ac:spMkLst>
        </pc:spChg>
        <pc:spChg chg="add mod">
          <ac:chgData name="Zhang Yifan" userId="c9b86b9a-8bad-4e1d-80e2-8f55c3c19e2c" providerId="ADAL" clId="{15889EDC-58EB-5E4F-B199-2B6CB966C22E}" dt="2021-10-12T00:47:43.283" v="1838" actId="207"/>
          <ac:spMkLst>
            <pc:docMk/>
            <pc:sldMk cId="2441406338" sldId="350"/>
            <ac:spMk id="20" creationId="{5ABC25F3-0928-9748-841A-7BF4A96AC653}"/>
          </ac:spMkLst>
        </pc:spChg>
        <pc:spChg chg="add mod">
          <ac:chgData name="Zhang Yifan" userId="c9b86b9a-8bad-4e1d-80e2-8f55c3c19e2c" providerId="ADAL" clId="{15889EDC-58EB-5E4F-B199-2B6CB966C22E}" dt="2021-10-12T00:47:29.753" v="1836"/>
          <ac:spMkLst>
            <pc:docMk/>
            <pc:sldMk cId="2441406338" sldId="350"/>
            <ac:spMk id="21" creationId="{AE3AC271-91C4-F046-A4ED-26C6FAEF25D2}"/>
          </ac:spMkLst>
        </pc:spChg>
        <pc:spChg chg="add mod">
          <ac:chgData name="Zhang Yifan" userId="c9b86b9a-8bad-4e1d-80e2-8f55c3c19e2c" providerId="ADAL" clId="{15889EDC-58EB-5E4F-B199-2B6CB966C22E}" dt="2021-10-12T00:47:43.283" v="1838" actId="207"/>
          <ac:spMkLst>
            <pc:docMk/>
            <pc:sldMk cId="2441406338" sldId="350"/>
            <ac:spMk id="22" creationId="{EAD5322B-C0B0-564A-90DD-4CBF2605FFFA}"/>
          </ac:spMkLst>
        </pc:spChg>
        <pc:spChg chg="add mod">
          <ac:chgData name="Zhang Yifan" userId="c9b86b9a-8bad-4e1d-80e2-8f55c3c19e2c" providerId="ADAL" clId="{15889EDC-58EB-5E4F-B199-2B6CB966C22E}" dt="2021-10-12T00:47:43.283" v="1838" actId="207"/>
          <ac:spMkLst>
            <pc:docMk/>
            <pc:sldMk cId="2441406338" sldId="350"/>
            <ac:spMk id="23" creationId="{0808B990-3CC5-8E4A-8348-B172C3E1D959}"/>
          </ac:spMkLst>
        </pc:spChg>
        <pc:spChg chg="add mod">
          <ac:chgData name="Zhang Yifan" userId="c9b86b9a-8bad-4e1d-80e2-8f55c3c19e2c" providerId="ADAL" clId="{15889EDC-58EB-5E4F-B199-2B6CB966C22E}" dt="2021-10-12T00:47:29.753" v="1836"/>
          <ac:spMkLst>
            <pc:docMk/>
            <pc:sldMk cId="2441406338" sldId="350"/>
            <ac:spMk id="24" creationId="{AB35269C-8EF6-D74B-87CB-02B40E74A86E}"/>
          </ac:spMkLst>
        </pc:spChg>
        <pc:spChg chg="add mod">
          <ac:chgData name="Zhang Yifan" userId="c9b86b9a-8bad-4e1d-80e2-8f55c3c19e2c" providerId="ADAL" clId="{15889EDC-58EB-5E4F-B199-2B6CB966C22E}" dt="2021-10-12T00:47:29.753" v="1836"/>
          <ac:spMkLst>
            <pc:docMk/>
            <pc:sldMk cId="2441406338" sldId="350"/>
            <ac:spMk id="25" creationId="{9E84987F-902A-8743-8342-8D34DBE6593D}"/>
          </ac:spMkLst>
        </pc:spChg>
        <pc:spChg chg="add mod">
          <ac:chgData name="Zhang Yifan" userId="c9b86b9a-8bad-4e1d-80e2-8f55c3c19e2c" providerId="ADAL" clId="{15889EDC-58EB-5E4F-B199-2B6CB966C22E}" dt="2021-10-12T00:47:29.753" v="1836"/>
          <ac:spMkLst>
            <pc:docMk/>
            <pc:sldMk cId="2441406338" sldId="350"/>
            <ac:spMk id="38" creationId="{AC81BC82-802B-6B4D-96E6-B5A5EB6A0847}"/>
          </ac:spMkLst>
        </pc:spChg>
        <pc:spChg chg="add mod">
          <ac:chgData name="Zhang Yifan" userId="c9b86b9a-8bad-4e1d-80e2-8f55c3c19e2c" providerId="ADAL" clId="{15889EDC-58EB-5E4F-B199-2B6CB966C22E}" dt="2021-10-12T00:47:29.753" v="1836"/>
          <ac:spMkLst>
            <pc:docMk/>
            <pc:sldMk cId="2441406338" sldId="350"/>
            <ac:spMk id="39" creationId="{4ACCDAA9-DD56-7445-8F94-64A56FCB6BE6}"/>
          </ac:spMkLst>
        </pc:spChg>
        <pc:spChg chg="add mod">
          <ac:chgData name="Zhang Yifan" userId="c9b86b9a-8bad-4e1d-80e2-8f55c3c19e2c" providerId="ADAL" clId="{15889EDC-58EB-5E4F-B199-2B6CB966C22E}" dt="2021-10-12T00:47:43.283" v="1838" actId="207"/>
          <ac:spMkLst>
            <pc:docMk/>
            <pc:sldMk cId="2441406338" sldId="350"/>
            <ac:spMk id="40" creationId="{86598C95-804A-3141-9AAF-AF1034164F56}"/>
          </ac:spMkLst>
        </pc:spChg>
        <pc:spChg chg="add mod">
          <ac:chgData name="Zhang Yifan" userId="c9b86b9a-8bad-4e1d-80e2-8f55c3c19e2c" providerId="ADAL" clId="{15889EDC-58EB-5E4F-B199-2B6CB966C22E}" dt="2021-10-12T00:47:29.753" v="1836"/>
          <ac:spMkLst>
            <pc:docMk/>
            <pc:sldMk cId="2441406338" sldId="350"/>
            <ac:spMk id="41" creationId="{B143F8AA-C2F8-0B40-8BE1-0F7D38C0297F}"/>
          </ac:spMkLst>
        </pc:spChg>
        <pc:spChg chg="add mod">
          <ac:chgData name="Zhang Yifan" userId="c9b86b9a-8bad-4e1d-80e2-8f55c3c19e2c" providerId="ADAL" clId="{15889EDC-58EB-5E4F-B199-2B6CB966C22E}" dt="2021-10-12T00:47:29.753" v="1836"/>
          <ac:spMkLst>
            <pc:docMk/>
            <pc:sldMk cId="2441406338" sldId="350"/>
            <ac:spMk id="42" creationId="{846BA903-AAFA-C244-BB39-7F06FD4E46F4}"/>
          </ac:spMkLst>
        </pc:spChg>
        <pc:picChg chg="add mod">
          <ac:chgData name="Zhang Yifan" userId="c9b86b9a-8bad-4e1d-80e2-8f55c3c19e2c" providerId="ADAL" clId="{15889EDC-58EB-5E4F-B199-2B6CB966C22E}" dt="2021-10-12T00:47:29.753" v="1836"/>
          <ac:picMkLst>
            <pc:docMk/>
            <pc:sldMk cId="2441406338" sldId="350"/>
            <ac:picMk id="7" creationId="{037F29DA-8452-3F4F-B966-39922A411903}"/>
          </ac:picMkLst>
        </pc:picChg>
        <pc:cxnChg chg="add mod">
          <ac:chgData name="Zhang Yifan" userId="c9b86b9a-8bad-4e1d-80e2-8f55c3c19e2c" providerId="ADAL" clId="{15889EDC-58EB-5E4F-B199-2B6CB966C22E}" dt="2021-10-12T00:47:29.753" v="1836"/>
          <ac:cxnSpMkLst>
            <pc:docMk/>
            <pc:sldMk cId="2441406338" sldId="350"/>
            <ac:cxnSpMk id="12" creationId="{A02965D9-2175-BB44-8407-F4C0B9EC5355}"/>
          </ac:cxnSpMkLst>
        </pc:cxnChg>
        <pc:cxnChg chg="add mod">
          <ac:chgData name="Zhang Yifan" userId="c9b86b9a-8bad-4e1d-80e2-8f55c3c19e2c" providerId="ADAL" clId="{15889EDC-58EB-5E4F-B199-2B6CB966C22E}" dt="2021-10-12T00:47:29.753" v="1836"/>
          <ac:cxnSpMkLst>
            <pc:docMk/>
            <pc:sldMk cId="2441406338" sldId="350"/>
            <ac:cxnSpMk id="13" creationId="{84D38256-404A-CA40-BF62-3AD5A826B5CD}"/>
          </ac:cxnSpMkLst>
        </pc:cxnChg>
        <pc:cxnChg chg="add mod">
          <ac:chgData name="Zhang Yifan" userId="c9b86b9a-8bad-4e1d-80e2-8f55c3c19e2c" providerId="ADAL" clId="{15889EDC-58EB-5E4F-B199-2B6CB966C22E}" dt="2021-10-12T00:47:29.753" v="1836"/>
          <ac:cxnSpMkLst>
            <pc:docMk/>
            <pc:sldMk cId="2441406338" sldId="350"/>
            <ac:cxnSpMk id="14" creationId="{9DCA3294-5C3D-1249-A7C1-A1FCE0124204}"/>
          </ac:cxnSpMkLst>
        </pc:cxnChg>
        <pc:cxnChg chg="add mod">
          <ac:chgData name="Zhang Yifan" userId="c9b86b9a-8bad-4e1d-80e2-8f55c3c19e2c" providerId="ADAL" clId="{15889EDC-58EB-5E4F-B199-2B6CB966C22E}" dt="2021-10-12T00:47:29.753" v="1836"/>
          <ac:cxnSpMkLst>
            <pc:docMk/>
            <pc:sldMk cId="2441406338" sldId="350"/>
            <ac:cxnSpMk id="15" creationId="{0C26DCEE-C72D-0746-96A7-FE488D615BA8}"/>
          </ac:cxnSpMkLst>
        </pc:cxnChg>
        <pc:cxnChg chg="add mod">
          <ac:chgData name="Zhang Yifan" userId="c9b86b9a-8bad-4e1d-80e2-8f55c3c19e2c" providerId="ADAL" clId="{15889EDC-58EB-5E4F-B199-2B6CB966C22E}" dt="2021-10-12T00:47:29.753" v="1836"/>
          <ac:cxnSpMkLst>
            <pc:docMk/>
            <pc:sldMk cId="2441406338" sldId="350"/>
            <ac:cxnSpMk id="26" creationId="{8961FDFE-4D4F-524E-96F0-1BC4FD8FC074}"/>
          </ac:cxnSpMkLst>
        </pc:cxnChg>
        <pc:cxnChg chg="add mod">
          <ac:chgData name="Zhang Yifan" userId="c9b86b9a-8bad-4e1d-80e2-8f55c3c19e2c" providerId="ADAL" clId="{15889EDC-58EB-5E4F-B199-2B6CB966C22E}" dt="2021-10-12T00:47:29.753" v="1836"/>
          <ac:cxnSpMkLst>
            <pc:docMk/>
            <pc:sldMk cId="2441406338" sldId="350"/>
            <ac:cxnSpMk id="27" creationId="{26A0274B-1B44-FE47-8F5B-4F3817175931}"/>
          </ac:cxnSpMkLst>
        </pc:cxnChg>
        <pc:cxnChg chg="add mod">
          <ac:chgData name="Zhang Yifan" userId="c9b86b9a-8bad-4e1d-80e2-8f55c3c19e2c" providerId="ADAL" clId="{15889EDC-58EB-5E4F-B199-2B6CB966C22E}" dt="2021-10-12T00:47:29.753" v="1836"/>
          <ac:cxnSpMkLst>
            <pc:docMk/>
            <pc:sldMk cId="2441406338" sldId="350"/>
            <ac:cxnSpMk id="28" creationId="{09E34618-4072-334E-9A58-1C0CAD8AF209}"/>
          </ac:cxnSpMkLst>
        </pc:cxnChg>
        <pc:cxnChg chg="add mod">
          <ac:chgData name="Zhang Yifan" userId="c9b86b9a-8bad-4e1d-80e2-8f55c3c19e2c" providerId="ADAL" clId="{15889EDC-58EB-5E4F-B199-2B6CB966C22E}" dt="2021-10-12T00:47:29.753" v="1836"/>
          <ac:cxnSpMkLst>
            <pc:docMk/>
            <pc:sldMk cId="2441406338" sldId="350"/>
            <ac:cxnSpMk id="29" creationId="{BF126883-5F4D-0B4B-B7CE-88DADD9419A3}"/>
          </ac:cxnSpMkLst>
        </pc:cxnChg>
        <pc:cxnChg chg="add mod">
          <ac:chgData name="Zhang Yifan" userId="c9b86b9a-8bad-4e1d-80e2-8f55c3c19e2c" providerId="ADAL" clId="{15889EDC-58EB-5E4F-B199-2B6CB966C22E}" dt="2021-10-12T00:47:29.753" v="1836"/>
          <ac:cxnSpMkLst>
            <pc:docMk/>
            <pc:sldMk cId="2441406338" sldId="350"/>
            <ac:cxnSpMk id="30" creationId="{DEF2ED86-7359-A54A-A470-507C458C4896}"/>
          </ac:cxnSpMkLst>
        </pc:cxnChg>
        <pc:cxnChg chg="add mod">
          <ac:chgData name="Zhang Yifan" userId="c9b86b9a-8bad-4e1d-80e2-8f55c3c19e2c" providerId="ADAL" clId="{15889EDC-58EB-5E4F-B199-2B6CB966C22E}" dt="2021-10-12T00:47:29.753" v="1836"/>
          <ac:cxnSpMkLst>
            <pc:docMk/>
            <pc:sldMk cId="2441406338" sldId="350"/>
            <ac:cxnSpMk id="31" creationId="{9F67C8B9-CECA-F442-9F46-2E4C7AF3D52A}"/>
          </ac:cxnSpMkLst>
        </pc:cxnChg>
        <pc:cxnChg chg="add mod">
          <ac:chgData name="Zhang Yifan" userId="c9b86b9a-8bad-4e1d-80e2-8f55c3c19e2c" providerId="ADAL" clId="{15889EDC-58EB-5E4F-B199-2B6CB966C22E}" dt="2021-10-12T00:47:29.753" v="1836"/>
          <ac:cxnSpMkLst>
            <pc:docMk/>
            <pc:sldMk cId="2441406338" sldId="350"/>
            <ac:cxnSpMk id="32" creationId="{E5F0BB86-BDF1-414B-8A14-72B565AE7A06}"/>
          </ac:cxnSpMkLst>
        </pc:cxnChg>
        <pc:cxnChg chg="add mod">
          <ac:chgData name="Zhang Yifan" userId="c9b86b9a-8bad-4e1d-80e2-8f55c3c19e2c" providerId="ADAL" clId="{15889EDC-58EB-5E4F-B199-2B6CB966C22E}" dt="2021-10-12T00:47:29.753" v="1836"/>
          <ac:cxnSpMkLst>
            <pc:docMk/>
            <pc:sldMk cId="2441406338" sldId="350"/>
            <ac:cxnSpMk id="33" creationId="{5E861D44-2FA7-674C-BCE0-8A0E469F7A22}"/>
          </ac:cxnSpMkLst>
        </pc:cxnChg>
        <pc:cxnChg chg="add mod">
          <ac:chgData name="Zhang Yifan" userId="c9b86b9a-8bad-4e1d-80e2-8f55c3c19e2c" providerId="ADAL" clId="{15889EDC-58EB-5E4F-B199-2B6CB966C22E}" dt="2021-10-12T00:47:29.753" v="1836"/>
          <ac:cxnSpMkLst>
            <pc:docMk/>
            <pc:sldMk cId="2441406338" sldId="350"/>
            <ac:cxnSpMk id="34" creationId="{43339BE4-9034-5F4F-B878-01EB1C622E3D}"/>
          </ac:cxnSpMkLst>
        </pc:cxnChg>
        <pc:cxnChg chg="add mod">
          <ac:chgData name="Zhang Yifan" userId="c9b86b9a-8bad-4e1d-80e2-8f55c3c19e2c" providerId="ADAL" clId="{15889EDC-58EB-5E4F-B199-2B6CB966C22E}" dt="2021-10-12T00:47:29.753" v="1836"/>
          <ac:cxnSpMkLst>
            <pc:docMk/>
            <pc:sldMk cId="2441406338" sldId="350"/>
            <ac:cxnSpMk id="35" creationId="{73D6D8CB-133C-5A46-800B-49CFFF1EE74B}"/>
          </ac:cxnSpMkLst>
        </pc:cxnChg>
        <pc:cxnChg chg="add mod">
          <ac:chgData name="Zhang Yifan" userId="c9b86b9a-8bad-4e1d-80e2-8f55c3c19e2c" providerId="ADAL" clId="{15889EDC-58EB-5E4F-B199-2B6CB966C22E}" dt="2021-10-12T00:47:29.753" v="1836"/>
          <ac:cxnSpMkLst>
            <pc:docMk/>
            <pc:sldMk cId="2441406338" sldId="350"/>
            <ac:cxnSpMk id="36" creationId="{995138F0-F2C5-9E42-95A1-09FE9C7CB784}"/>
          </ac:cxnSpMkLst>
        </pc:cxnChg>
        <pc:cxnChg chg="add mod">
          <ac:chgData name="Zhang Yifan" userId="c9b86b9a-8bad-4e1d-80e2-8f55c3c19e2c" providerId="ADAL" clId="{15889EDC-58EB-5E4F-B199-2B6CB966C22E}" dt="2021-10-12T00:47:29.753" v="1836"/>
          <ac:cxnSpMkLst>
            <pc:docMk/>
            <pc:sldMk cId="2441406338" sldId="350"/>
            <ac:cxnSpMk id="37" creationId="{1CB0B207-811F-5142-8A56-A77CB0BAC65E}"/>
          </ac:cxnSpMkLst>
        </pc:cxnChg>
        <pc:cxnChg chg="add mod">
          <ac:chgData name="Zhang Yifan" userId="c9b86b9a-8bad-4e1d-80e2-8f55c3c19e2c" providerId="ADAL" clId="{15889EDC-58EB-5E4F-B199-2B6CB966C22E}" dt="2021-10-12T00:47:29.753" v="1836"/>
          <ac:cxnSpMkLst>
            <pc:docMk/>
            <pc:sldMk cId="2441406338" sldId="350"/>
            <ac:cxnSpMk id="43" creationId="{3E840B95-EE8F-ED47-81F2-B10CFDE587C9}"/>
          </ac:cxnSpMkLst>
        </pc:cxnChg>
        <pc:cxnChg chg="add mod">
          <ac:chgData name="Zhang Yifan" userId="c9b86b9a-8bad-4e1d-80e2-8f55c3c19e2c" providerId="ADAL" clId="{15889EDC-58EB-5E4F-B199-2B6CB966C22E}" dt="2021-10-12T00:47:29.753" v="1836"/>
          <ac:cxnSpMkLst>
            <pc:docMk/>
            <pc:sldMk cId="2441406338" sldId="350"/>
            <ac:cxnSpMk id="44" creationId="{1B3F1281-08F9-2D44-953E-DE3B7E55C07F}"/>
          </ac:cxnSpMkLst>
        </pc:cxnChg>
      </pc:sldChg>
      <pc:sldChg chg="modSp add mod">
        <pc:chgData name="Zhang Yifan" userId="c9b86b9a-8bad-4e1d-80e2-8f55c3c19e2c" providerId="ADAL" clId="{15889EDC-58EB-5E4F-B199-2B6CB966C22E}" dt="2021-10-12T00:51:27.276" v="2049" actId="57"/>
        <pc:sldMkLst>
          <pc:docMk/>
          <pc:sldMk cId="3530753250" sldId="351"/>
        </pc:sldMkLst>
        <pc:spChg chg="mod">
          <ac:chgData name="Zhang Yifan" userId="c9b86b9a-8bad-4e1d-80e2-8f55c3c19e2c" providerId="ADAL" clId="{15889EDC-58EB-5E4F-B199-2B6CB966C22E}" dt="2021-10-12T00:51:27.276" v="2049" actId="57"/>
          <ac:spMkLst>
            <pc:docMk/>
            <pc:sldMk cId="3530753250" sldId="351"/>
            <ac:spMk id="9" creationId="{DEC54DBA-B4AA-ED4D-8B9D-B9DFA8C804D4}"/>
          </ac:spMkLst>
        </pc:spChg>
      </pc:sldChg>
      <pc:sldChg chg="addSp modSp add mod">
        <pc:chgData name="Zhang Yifan" userId="c9b86b9a-8bad-4e1d-80e2-8f55c3c19e2c" providerId="ADAL" clId="{15889EDC-58EB-5E4F-B199-2B6CB966C22E}" dt="2021-10-12T00:53:55.258" v="2183" actId="20577"/>
        <pc:sldMkLst>
          <pc:docMk/>
          <pc:sldMk cId="3578695865" sldId="352"/>
        </pc:sldMkLst>
        <pc:spChg chg="add mod">
          <ac:chgData name="Zhang Yifan" userId="c9b86b9a-8bad-4e1d-80e2-8f55c3c19e2c" providerId="ADAL" clId="{15889EDC-58EB-5E4F-B199-2B6CB966C22E}" dt="2021-10-12T00:53:55.258" v="2183" actId="20577"/>
          <ac:spMkLst>
            <pc:docMk/>
            <pc:sldMk cId="3578695865" sldId="352"/>
            <ac:spMk id="9" creationId="{0CC25AF3-606A-6E4A-8318-06C1ACBE140F}"/>
          </ac:spMkLst>
        </pc:spChg>
      </pc:sldChg>
      <pc:sldChg chg="modSp add mod">
        <pc:chgData name="Zhang Yifan" userId="c9b86b9a-8bad-4e1d-80e2-8f55c3c19e2c" providerId="ADAL" clId="{15889EDC-58EB-5E4F-B199-2B6CB966C22E}" dt="2021-10-12T00:54:33.233" v="2272" actId="20577"/>
        <pc:sldMkLst>
          <pc:docMk/>
          <pc:sldMk cId="1556835148" sldId="353"/>
        </pc:sldMkLst>
        <pc:spChg chg="mod">
          <ac:chgData name="Zhang Yifan" userId="c9b86b9a-8bad-4e1d-80e2-8f55c3c19e2c" providerId="ADAL" clId="{15889EDC-58EB-5E4F-B199-2B6CB966C22E}" dt="2021-10-12T00:54:33.233" v="2272" actId="20577"/>
          <ac:spMkLst>
            <pc:docMk/>
            <pc:sldMk cId="1556835148" sldId="353"/>
            <ac:spMk id="9" creationId="{0CC25AF3-606A-6E4A-8318-06C1ACBE140F}"/>
          </ac:spMkLst>
        </pc:spChg>
      </pc:sldChg>
      <pc:sldChg chg="addSp delSp modSp add del mod">
        <pc:chgData name="Zhang Yifan" userId="c9b86b9a-8bad-4e1d-80e2-8f55c3c19e2c" providerId="ADAL" clId="{15889EDC-58EB-5E4F-B199-2B6CB966C22E}" dt="2021-10-12T00:55:42.507" v="2280" actId="2696"/>
        <pc:sldMkLst>
          <pc:docMk/>
          <pc:sldMk cId="3692358036" sldId="354"/>
        </pc:sldMkLst>
        <pc:spChg chg="add del mod">
          <ac:chgData name="Zhang Yifan" userId="c9b86b9a-8bad-4e1d-80e2-8f55c3c19e2c" providerId="ADAL" clId="{15889EDC-58EB-5E4F-B199-2B6CB966C22E}" dt="2021-10-12T00:55:35.768" v="2277"/>
          <ac:spMkLst>
            <pc:docMk/>
            <pc:sldMk cId="3692358036" sldId="354"/>
            <ac:spMk id="9" creationId="{6849C63A-50C4-5C4E-800C-E026C43F8987}"/>
          </ac:spMkLst>
        </pc:spChg>
      </pc:sldChg>
      <pc:sldChg chg="addSp modSp add mod ord">
        <pc:chgData name="Zhang Yifan" userId="c9b86b9a-8bad-4e1d-80e2-8f55c3c19e2c" providerId="ADAL" clId="{15889EDC-58EB-5E4F-B199-2B6CB966C22E}" dt="2021-10-12T01:00:17.493" v="2520"/>
        <pc:sldMkLst>
          <pc:docMk/>
          <pc:sldMk cId="2517392986" sldId="355"/>
        </pc:sldMkLst>
        <pc:spChg chg="mod">
          <ac:chgData name="Zhang Yifan" userId="c9b86b9a-8bad-4e1d-80e2-8f55c3c19e2c" providerId="ADAL" clId="{15889EDC-58EB-5E4F-B199-2B6CB966C22E}" dt="2021-10-12T01:00:17.493" v="2520"/>
          <ac:spMkLst>
            <pc:docMk/>
            <pc:sldMk cId="2517392986" sldId="355"/>
            <ac:spMk id="9" creationId="{0CC25AF3-606A-6E4A-8318-06C1ACBE140F}"/>
          </ac:spMkLst>
        </pc:spChg>
        <pc:spChg chg="add mod">
          <ac:chgData name="Zhang Yifan" userId="c9b86b9a-8bad-4e1d-80e2-8f55c3c19e2c" providerId="ADAL" clId="{15889EDC-58EB-5E4F-B199-2B6CB966C22E}" dt="2021-10-12T00:56:18.908" v="2315" actId="20577"/>
          <ac:spMkLst>
            <pc:docMk/>
            <pc:sldMk cId="2517392986" sldId="355"/>
            <ac:spMk id="10" creationId="{CF8B3619-51B9-1544-8A1D-6AF93CB0B9ED}"/>
          </ac:spMkLst>
        </pc:spChg>
      </pc:sldChg>
      <pc:sldChg chg="addSp modSp add mod">
        <pc:chgData name="Zhang Yifan" userId="c9b86b9a-8bad-4e1d-80e2-8f55c3c19e2c" providerId="ADAL" clId="{15889EDC-58EB-5E4F-B199-2B6CB966C22E}" dt="2021-10-12T00:58:41.581" v="2517" actId="57"/>
        <pc:sldMkLst>
          <pc:docMk/>
          <pc:sldMk cId="234813028" sldId="356"/>
        </pc:sldMkLst>
        <pc:spChg chg="add mod">
          <ac:chgData name="Zhang Yifan" userId="c9b86b9a-8bad-4e1d-80e2-8f55c3c19e2c" providerId="ADAL" clId="{15889EDC-58EB-5E4F-B199-2B6CB966C22E}" dt="2021-10-12T00:58:41.581" v="2517" actId="57"/>
          <ac:spMkLst>
            <pc:docMk/>
            <pc:sldMk cId="234813028" sldId="356"/>
            <ac:spMk id="9" creationId="{1C17468E-CF65-E04F-B392-72B4609FCBF5}"/>
          </ac:spMkLst>
        </pc:spChg>
      </pc:sldChg>
      <pc:sldChg chg="addSp modSp new mod">
        <pc:chgData name="Zhang Yifan" userId="c9b86b9a-8bad-4e1d-80e2-8f55c3c19e2c" providerId="ADAL" clId="{15889EDC-58EB-5E4F-B199-2B6CB966C22E}" dt="2021-10-12T01:01:20.195" v="2535" actId="1076"/>
        <pc:sldMkLst>
          <pc:docMk/>
          <pc:sldMk cId="2523017331" sldId="357"/>
        </pc:sldMkLst>
        <pc:spChg chg="mod">
          <ac:chgData name="Zhang Yifan" userId="c9b86b9a-8bad-4e1d-80e2-8f55c3c19e2c" providerId="ADAL" clId="{15889EDC-58EB-5E4F-B199-2B6CB966C22E}" dt="2021-10-12T01:00:37.513" v="2523" actId="27636"/>
          <ac:spMkLst>
            <pc:docMk/>
            <pc:sldMk cId="2523017331" sldId="357"/>
            <ac:spMk id="2" creationId="{3838BF4A-43BC-3448-8EDC-C141241D12C3}"/>
          </ac:spMkLst>
        </pc:spChg>
        <pc:picChg chg="add mod">
          <ac:chgData name="Zhang Yifan" userId="c9b86b9a-8bad-4e1d-80e2-8f55c3c19e2c" providerId="ADAL" clId="{15889EDC-58EB-5E4F-B199-2B6CB966C22E}" dt="2021-10-12T01:01:20.195" v="2535" actId="1076"/>
          <ac:picMkLst>
            <pc:docMk/>
            <pc:sldMk cId="2523017331" sldId="357"/>
            <ac:picMk id="4" creationId="{0138FACE-DF32-EF4F-B72E-230ED3C99A58}"/>
          </ac:picMkLst>
        </pc:picChg>
      </pc:sldChg>
      <pc:sldChg chg="addSp delSp modSp add mod">
        <pc:chgData name="Zhang Yifan" userId="c9b86b9a-8bad-4e1d-80e2-8f55c3c19e2c" providerId="ADAL" clId="{15889EDC-58EB-5E4F-B199-2B6CB966C22E}" dt="2021-10-12T01:00:41.664" v="2532" actId="478"/>
        <pc:sldMkLst>
          <pc:docMk/>
          <pc:sldMk cId="1987154541" sldId="358"/>
        </pc:sldMkLst>
        <pc:spChg chg="add mod">
          <ac:chgData name="Zhang Yifan" userId="c9b86b9a-8bad-4e1d-80e2-8f55c3c19e2c" providerId="ADAL" clId="{15889EDC-58EB-5E4F-B199-2B6CB966C22E}" dt="2021-10-12T01:00:41.664" v="2532" actId="478"/>
          <ac:spMkLst>
            <pc:docMk/>
            <pc:sldMk cId="1987154541" sldId="358"/>
            <ac:spMk id="3" creationId="{69C74B80-B2F7-0143-8891-C2DBBB5E5CDB}"/>
          </ac:spMkLst>
        </pc:spChg>
        <pc:spChg chg="mod">
          <ac:chgData name="Zhang Yifan" userId="c9b86b9a-8bad-4e1d-80e2-8f55c3c19e2c" providerId="ADAL" clId="{15889EDC-58EB-5E4F-B199-2B6CB966C22E}" dt="2021-10-12T01:00:40.267" v="2531" actId="20577"/>
          <ac:spMkLst>
            <pc:docMk/>
            <pc:sldMk cId="1987154541" sldId="358"/>
            <ac:spMk id="106" creationId="{00000000-0000-0000-0000-000000000000}"/>
          </ac:spMkLst>
        </pc:spChg>
        <pc:spChg chg="del">
          <ac:chgData name="Zhang Yifan" userId="c9b86b9a-8bad-4e1d-80e2-8f55c3c19e2c" providerId="ADAL" clId="{15889EDC-58EB-5E4F-B199-2B6CB966C22E}" dt="2021-10-12T01:00:41.664" v="2532" actId="478"/>
          <ac:spMkLst>
            <pc:docMk/>
            <pc:sldMk cId="1987154541" sldId="358"/>
            <ac:spMk id="107" creationId="{00000000-0000-0000-0000-000000000000}"/>
          </ac:spMkLst>
        </pc:spChg>
      </pc:sldChg>
      <pc:sldChg chg="addSp delSp modSp add mod">
        <pc:chgData name="Zhang Yifan" userId="c9b86b9a-8bad-4e1d-80e2-8f55c3c19e2c" providerId="ADAL" clId="{15889EDC-58EB-5E4F-B199-2B6CB966C22E}" dt="2021-10-12T01:01:50.618" v="2542" actId="14100"/>
        <pc:sldMkLst>
          <pc:docMk/>
          <pc:sldMk cId="3309986397" sldId="359"/>
        </pc:sldMkLst>
        <pc:picChg chg="del">
          <ac:chgData name="Zhang Yifan" userId="c9b86b9a-8bad-4e1d-80e2-8f55c3c19e2c" providerId="ADAL" clId="{15889EDC-58EB-5E4F-B199-2B6CB966C22E}" dt="2021-10-12T01:01:27.448" v="2537" actId="478"/>
          <ac:picMkLst>
            <pc:docMk/>
            <pc:sldMk cId="3309986397" sldId="359"/>
            <ac:picMk id="4" creationId="{0138FACE-DF32-EF4F-B72E-230ED3C99A58}"/>
          </ac:picMkLst>
        </pc:picChg>
        <pc:picChg chg="add mod">
          <ac:chgData name="Zhang Yifan" userId="c9b86b9a-8bad-4e1d-80e2-8f55c3c19e2c" providerId="ADAL" clId="{15889EDC-58EB-5E4F-B199-2B6CB966C22E}" dt="2021-10-12T01:01:39.382" v="2540" actId="1076"/>
          <ac:picMkLst>
            <pc:docMk/>
            <pc:sldMk cId="3309986397" sldId="359"/>
            <ac:picMk id="5" creationId="{A417910E-3A1C-7844-ADCE-C7ECAF152D86}"/>
          </ac:picMkLst>
        </pc:picChg>
        <pc:picChg chg="add mod">
          <ac:chgData name="Zhang Yifan" userId="c9b86b9a-8bad-4e1d-80e2-8f55c3c19e2c" providerId="ADAL" clId="{15889EDC-58EB-5E4F-B199-2B6CB966C22E}" dt="2021-10-12T01:01:50.618" v="2542" actId="14100"/>
          <ac:picMkLst>
            <pc:docMk/>
            <pc:sldMk cId="3309986397" sldId="359"/>
            <ac:picMk id="6" creationId="{6E6689BB-8200-F342-BC4C-FF82017CD88C}"/>
          </ac:picMkLst>
        </pc:picChg>
      </pc:sldChg>
      <pc:sldChg chg="addSp modSp new mod">
        <pc:chgData name="Zhang Yifan" userId="c9b86b9a-8bad-4e1d-80e2-8f55c3c19e2c" providerId="ADAL" clId="{15889EDC-58EB-5E4F-B199-2B6CB966C22E}" dt="2021-10-12T01:02:14.335" v="2547" actId="1076"/>
        <pc:sldMkLst>
          <pc:docMk/>
          <pc:sldMk cId="4133239382" sldId="360"/>
        </pc:sldMkLst>
        <pc:spChg chg="mod">
          <ac:chgData name="Zhang Yifan" userId="c9b86b9a-8bad-4e1d-80e2-8f55c3c19e2c" providerId="ADAL" clId="{15889EDC-58EB-5E4F-B199-2B6CB966C22E}" dt="2021-10-12T01:02:10.860" v="2545" actId="27636"/>
          <ac:spMkLst>
            <pc:docMk/>
            <pc:sldMk cId="4133239382" sldId="360"/>
            <ac:spMk id="2" creationId="{D208FDC4-7DE0-EE44-AEC0-9632A5FF80D3}"/>
          </ac:spMkLst>
        </pc:spChg>
        <pc:picChg chg="add mod">
          <ac:chgData name="Zhang Yifan" userId="c9b86b9a-8bad-4e1d-80e2-8f55c3c19e2c" providerId="ADAL" clId="{15889EDC-58EB-5E4F-B199-2B6CB966C22E}" dt="2021-10-12T01:02:14.335" v="2547" actId="1076"/>
          <ac:picMkLst>
            <pc:docMk/>
            <pc:sldMk cId="4133239382" sldId="360"/>
            <ac:picMk id="4" creationId="{37B7BB16-66E0-9142-B3AE-E83EFF5BDDA3}"/>
          </ac:picMkLst>
        </pc:picChg>
      </pc:sldChg>
      <pc:sldMasterChg chg="delSldLayout">
        <pc:chgData name="Zhang Yifan" userId="c9b86b9a-8bad-4e1d-80e2-8f55c3c19e2c" providerId="ADAL" clId="{15889EDC-58EB-5E4F-B199-2B6CB966C22E}" dt="2021-10-11T19:27:17.120" v="518" actId="2696"/>
        <pc:sldMasterMkLst>
          <pc:docMk/>
          <pc:sldMasterMk cId="0" sldId="2147483661"/>
        </pc:sldMasterMkLst>
        <pc:sldLayoutChg chg="del">
          <pc:chgData name="Zhang Yifan" userId="c9b86b9a-8bad-4e1d-80e2-8f55c3c19e2c" providerId="ADAL" clId="{15889EDC-58EB-5E4F-B199-2B6CB966C22E}" dt="2021-10-11T17:08:48.217" v="1" actId="2696"/>
          <pc:sldLayoutMkLst>
            <pc:docMk/>
            <pc:sldMasterMk cId="0" sldId="2147483661"/>
            <pc:sldLayoutMk cId="0" sldId="2147483659"/>
          </pc:sldLayoutMkLst>
        </pc:sldLayoutChg>
        <pc:sldLayoutChg chg="del">
          <pc:chgData name="Zhang Yifan" userId="c9b86b9a-8bad-4e1d-80e2-8f55c3c19e2c" providerId="ADAL" clId="{15889EDC-58EB-5E4F-B199-2B6CB966C22E}" dt="2021-10-11T19:27:17.120" v="518" actId="2696"/>
          <pc:sldLayoutMkLst>
            <pc:docMk/>
            <pc:sldMasterMk cId="0" sldId="2147483661"/>
            <pc:sldLayoutMk cId="2890213286" sldId="2147483662"/>
          </pc:sldLayoutMkLst>
        </pc:sldLayoutChg>
        <pc:sldLayoutChg chg="del">
          <pc:chgData name="Zhang Yifan" userId="c9b86b9a-8bad-4e1d-80e2-8f55c3c19e2c" providerId="ADAL" clId="{15889EDC-58EB-5E4F-B199-2B6CB966C22E}" dt="2021-10-11T18:39:20.567" v="286" actId="2696"/>
          <pc:sldLayoutMkLst>
            <pc:docMk/>
            <pc:sldMasterMk cId="0" sldId="2147483661"/>
            <pc:sldLayoutMk cId="3900010639" sldId="2147483662"/>
          </pc:sldLayoutMkLst>
        </pc:sldLayoutChg>
      </pc:sldMasterChg>
      <pc:sldMasterChg chg="modSldLayout">
        <pc:chgData name="Zhang Yifan" userId="c9b86b9a-8bad-4e1d-80e2-8f55c3c19e2c" providerId="ADAL" clId="{15889EDC-58EB-5E4F-B199-2B6CB966C22E}" dt="2021-10-12T00:19:32.554" v="1502"/>
        <pc:sldMasterMkLst>
          <pc:docMk/>
          <pc:sldMasterMk cId="1281120556" sldId="2147483662"/>
        </pc:sldMasterMkLst>
        <pc:sldLayoutChg chg="addSp delSp">
          <pc:chgData name="Zhang Yifan" userId="c9b86b9a-8bad-4e1d-80e2-8f55c3c19e2c" providerId="ADAL" clId="{15889EDC-58EB-5E4F-B199-2B6CB966C22E}" dt="2021-10-12T00:19:32.554" v="1502"/>
          <pc:sldLayoutMkLst>
            <pc:docMk/>
            <pc:sldMasterMk cId="1281120556" sldId="2147483662"/>
            <pc:sldLayoutMk cId="2822411785" sldId="2147483674"/>
          </pc:sldLayoutMkLst>
          <pc:spChg chg="add del">
            <ac:chgData name="Zhang Yifan" userId="c9b86b9a-8bad-4e1d-80e2-8f55c3c19e2c" providerId="ADAL" clId="{15889EDC-58EB-5E4F-B199-2B6CB966C22E}" dt="2021-10-12T00:19:32.554" v="1502"/>
            <ac:spMkLst>
              <pc:docMk/>
              <pc:sldMasterMk cId="1281120556" sldId="2147483662"/>
              <pc:sldLayoutMk cId="2822411785" sldId="2147483674"/>
              <ac:spMk id="24" creationId="{00000000-0000-0000-0000-000000000000}"/>
            </ac:spMkLst>
          </pc:spChg>
          <pc:grpChg chg="add del">
            <ac:chgData name="Zhang Yifan" userId="c9b86b9a-8bad-4e1d-80e2-8f55c3c19e2c" providerId="ADAL" clId="{15889EDC-58EB-5E4F-B199-2B6CB966C22E}" dt="2021-10-12T00:19:32.554" v="1502"/>
            <ac:grpSpMkLst>
              <pc:docMk/>
              <pc:sldMasterMk cId="1281120556" sldId="2147483662"/>
              <pc:sldLayoutMk cId="2822411785" sldId="2147483674"/>
              <ac:grpSpMk id="25" creationId="{00000000-0000-0000-0000-000000000000}"/>
            </ac:grpSpMkLst>
          </pc:grpChg>
        </pc:sldLayoutChg>
      </pc:sldMasterChg>
    </pc:docChg>
  </pc:docChgLst>
  <pc:docChgLst>
    <pc:chgData name="Zhang Yifan" userId="c9b86b9a-8bad-4e1d-80e2-8f55c3c19e2c" providerId="ADAL" clId="{9BEFBB74-C0ED-D640-96C8-5B66059E4614}"/>
    <pc:docChg chg="undo custSel addSld delSld modSld">
      <pc:chgData name="Zhang Yifan" userId="c9b86b9a-8bad-4e1d-80e2-8f55c3c19e2c" providerId="ADAL" clId="{9BEFBB74-C0ED-D640-96C8-5B66059E4614}" dt="2021-09-28T00:33:19.379" v="2225"/>
      <pc:docMkLst>
        <pc:docMk/>
      </pc:docMkLst>
      <pc:sldChg chg="addSp delSp">
        <pc:chgData name="Zhang Yifan" userId="c9b86b9a-8bad-4e1d-80e2-8f55c3c19e2c" providerId="ADAL" clId="{9BEFBB74-C0ED-D640-96C8-5B66059E4614}" dt="2021-09-27T19:01:18.938" v="670"/>
        <pc:sldMkLst>
          <pc:docMk/>
          <pc:sldMk cId="0" sldId="259"/>
        </pc:sldMkLst>
        <pc:grpChg chg="add del">
          <ac:chgData name="Zhang Yifan" userId="c9b86b9a-8bad-4e1d-80e2-8f55c3c19e2c" providerId="ADAL" clId="{9BEFBB74-C0ED-D640-96C8-5B66059E4614}" dt="2021-09-27T18:59:47.677" v="551"/>
          <ac:grpSpMkLst>
            <pc:docMk/>
            <pc:sldMk cId="0" sldId="259"/>
            <ac:grpSpMk id="8" creationId="{D9FB49C1-E59E-AF4F-A368-92A53BE47288}"/>
          </ac:grpSpMkLst>
        </pc:grpChg>
        <pc:grpChg chg="add del">
          <ac:chgData name="Zhang Yifan" userId="c9b86b9a-8bad-4e1d-80e2-8f55c3c19e2c" providerId="ADAL" clId="{9BEFBB74-C0ED-D640-96C8-5B66059E4614}" dt="2021-09-27T19:00:01.309" v="569"/>
          <ac:grpSpMkLst>
            <pc:docMk/>
            <pc:sldMk cId="0" sldId="259"/>
            <ac:grpSpMk id="24" creationId="{826865DC-8E3B-CE4C-8546-FD15D92F7750}"/>
          </ac:grpSpMkLst>
        </pc:grpChg>
        <pc:grpChg chg="add del">
          <ac:chgData name="Zhang Yifan" userId="c9b86b9a-8bad-4e1d-80e2-8f55c3c19e2c" providerId="ADAL" clId="{9BEFBB74-C0ED-D640-96C8-5B66059E4614}" dt="2021-09-27T19:00:01.309" v="569"/>
          <ac:grpSpMkLst>
            <pc:docMk/>
            <pc:sldMk cId="0" sldId="259"/>
            <ac:grpSpMk id="25" creationId="{C45688AD-9CC3-D84E-806C-E70F9FAB9235}"/>
          </ac:grpSpMkLst>
        </pc:grpChg>
        <pc:grpChg chg="add del">
          <ac:chgData name="Zhang Yifan" userId="c9b86b9a-8bad-4e1d-80e2-8f55c3c19e2c" providerId="ADAL" clId="{9BEFBB74-C0ED-D640-96C8-5B66059E4614}" dt="2021-09-27T19:00:12.673" v="591"/>
          <ac:grpSpMkLst>
            <pc:docMk/>
            <pc:sldMk cId="0" sldId="259"/>
            <ac:grpSpMk id="31" creationId="{D66190DE-B316-664B-9F90-9BA78DE5DD42}"/>
          </ac:grpSpMkLst>
        </pc:grpChg>
        <pc:grpChg chg="add del">
          <ac:chgData name="Zhang Yifan" userId="c9b86b9a-8bad-4e1d-80e2-8f55c3c19e2c" providerId="ADAL" clId="{9BEFBB74-C0ED-D640-96C8-5B66059E4614}" dt="2021-09-27T19:00:14.318" v="594"/>
          <ac:grpSpMkLst>
            <pc:docMk/>
            <pc:sldMk cId="0" sldId="259"/>
            <ac:grpSpMk id="46" creationId="{95C7DEC1-4355-3A4A-BAC6-12460F933EA4}"/>
          </ac:grpSpMkLst>
        </pc:grpChg>
        <pc:grpChg chg="add del">
          <ac:chgData name="Zhang Yifan" userId="c9b86b9a-8bad-4e1d-80e2-8f55c3c19e2c" providerId="ADAL" clId="{9BEFBB74-C0ED-D640-96C8-5B66059E4614}" dt="2021-09-27T19:00:18.155" v="603"/>
          <ac:grpSpMkLst>
            <pc:docMk/>
            <pc:sldMk cId="0" sldId="259"/>
            <ac:grpSpMk id="49" creationId="{1F60734D-3E83-9144-83D5-6A3898F619A3}"/>
          </ac:grpSpMkLst>
        </pc:grpChg>
        <pc:grpChg chg="add">
          <ac:chgData name="Zhang Yifan" userId="c9b86b9a-8bad-4e1d-80e2-8f55c3c19e2c" providerId="ADAL" clId="{9BEFBB74-C0ED-D640-96C8-5B66059E4614}" dt="2021-09-27T19:00:18.155" v="603"/>
          <ac:grpSpMkLst>
            <pc:docMk/>
            <pc:sldMk cId="0" sldId="259"/>
            <ac:grpSpMk id="58" creationId="{767C964D-4350-6C44-8D60-7B8F94043769}"/>
          </ac:grpSpMkLst>
        </pc:grpChg>
        <pc:grpChg chg="add del">
          <ac:chgData name="Zhang Yifan" userId="c9b86b9a-8bad-4e1d-80e2-8f55c3c19e2c" providerId="ADAL" clId="{9BEFBB74-C0ED-D640-96C8-5B66059E4614}" dt="2021-09-27T19:00:30.239" v="609"/>
          <ac:grpSpMkLst>
            <pc:docMk/>
            <pc:sldMk cId="0" sldId="259"/>
            <ac:grpSpMk id="62" creationId="{B771D888-E73B-5F48-9A43-B329CC2B65A3}"/>
          </ac:grpSpMkLst>
        </pc:grpChg>
        <pc:grpChg chg="add del">
          <ac:chgData name="Zhang Yifan" userId="c9b86b9a-8bad-4e1d-80e2-8f55c3c19e2c" providerId="ADAL" clId="{9BEFBB74-C0ED-D640-96C8-5B66059E4614}" dt="2021-09-27T19:00:31.525" v="611"/>
          <ac:grpSpMkLst>
            <pc:docMk/>
            <pc:sldMk cId="0" sldId="259"/>
            <ac:grpSpMk id="64" creationId="{416803B0-85C7-C14C-B807-D615AB4989B9}"/>
          </ac:grpSpMkLst>
        </pc:grpChg>
        <pc:grpChg chg="add del">
          <ac:chgData name="Zhang Yifan" userId="c9b86b9a-8bad-4e1d-80e2-8f55c3c19e2c" providerId="ADAL" clId="{9BEFBB74-C0ED-D640-96C8-5B66059E4614}" dt="2021-09-27T19:00:40.033" v="629"/>
          <ac:grpSpMkLst>
            <pc:docMk/>
            <pc:sldMk cId="0" sldId="259"/>
            <ac:grpSpMk id="66" creationId="{E893DC80-8518-6542-A963-25393643D247}"/>
          </ac:grpSpMkLst>
        </pc:grpChg>
        <pc:grpChg chg="add del">
          <ac:chgData name="Zhang Yifan" userId="c9b86b9a-8bad-4e1d-80e2-8f55c3c19e2c" providerId="ADAL" clId="{9BEFBB74-C0ED-D640-96C8-5B66059E4614}" dt="2021-09-27T19:00:35.778" v="619"/>
          <ac:grpSpMkLst>
            <pc:docMk/>
            <pc:sldMk cId="0" sldId="259"/>
            <ac:grpSpMk id="73" creationId="{6801C769-8406-5C4C-9597-B56BEB64B255}"/>
          </ac:grpSpMkLst>
        </pc:grpChg>
        <pc:grpChg chg="add">
          <ac:chgData name="Zhang Yifan" userId="c9b86b9a-8bad-4e1d-80e2-8f55c3c19e2c" providerId="ADAL" clId="{9BEFBB74-C0ED-D640-96C8-5B66059E4614}" dt="2021-09-27T19:00:40.033" v="629"/>
          <ac:grpSpMkLst>
            <pc:docMk/>
            <pc:sldMk cId="0" sldId="259"/>
            <ac:grpSpMk id="79" creationId="{35FA8FCF-9D03-C64B-8C12-573EA3A875A7}"/>
          </ac:grpSpMkLst>
        </pc:grpChg>
        <pc:grpChg chg="add del">
          <ac:chgData name="Zhang Yifan" userId="c9b86b9a-8bad-4e1d-80e2-8f55c3c19e2c" providerId="ADAL" clId="{9BEFBB74-C0ED-D640-96C8-5B66059E4614}" dt="2021-09-27T19:01:03.207" v="636"/>
          <ac:grpSpMkLst>
            <pc:docMk/>
            <pc:sldMk cId="0" sldId="259"/>
            <ac:grpSpMk id="85" creationId="{15309F49-7FC0-AE42-8300-7573C8791AC1}"/>
          </ac:grpSpMkLst>
        </pc:grpChg>
        <pc:grpChg chg="add del">
          <ac:chgData name="Zhang Yifan" userId="c9b86b9a-8bad-4e1d-80e2-8f55c3c19e2c" providerId="ADAL" clId="{9BEFBB74-C0ED-D640-96C8-5B66059E4614}" dt="2021-09-27T19:01:10.818" v="647"/>
          <ac:grpSpMkLst>
            <pc:docMk/>
            <pc:sldMk cId="0" sldId="259"/>
            <ac:grpSpMk id="94" creationId="{0C98DE20-FAFE-6C41-913B-60DF51266DC4}"/>
          </ac:grpSpMkLst>
        </pc:grpChg>
        <pc:grpChg chg="add del">
          <ac:chgData name="Zhang Yifan" userId="c9b86b9a-8bad-4e1d-80e2-8f55c3c19e2c" providerId="ADAL" clId="{9BEFBB74-C0ED-D640-96C8-5B66059E4614}" dt="2021-09-27T19:01:18.938" v="670"/>
          <ac:grpSpMkLst>
            <pc:docMk/>
            <pc:sldMk cId="0" sldId="259"/>
            <ac:grpSpMk id="102" creationId="{87D87C75-1C88-E94C-962A-00A4C2CB0723}"/>
          </ac:grpSpMkLst>
        </pc:grpChg>
        <pc:grpChg chg="add">
          <ac:chgData name="Zhang Yifan" userId="c9b86b9a-8bad-4e1d-80e2-8f55c3c19e2c" providerId="ADAL" clId="{9BEFBB74-C0ED-D640-96C8-5B66059E4614}" dt="2021-09-27T19:01:18.938" v="670"/>
          <ac:grpSpMkLst>
            <pc:docMk/>
            <pc:sldMk cId="0" sldId="259"/>
            <ac:grpSpMk id="107" creationId="{657FA30D-B6B0-0648-BA0A-400119067AD0}"/>
          </ac:grpSpMkLst>
        </pc:grpChg>
        <pc:inkChg chg="add del topLvl">
          <ac:chgData name="Zhang Yifan" userId="c9b86b9a-8bad-4e1d-80e2-8f55c3c19e2c" providerId="ADAL" clId="{9BEFBB74-C0ED-D640-96C8-5B66059E4614}" dt="2021-09-27T18:59:47.677" v="551"/>
          <ac:inkMkLst>
            <pc:docMk/>
            <pc:sldMk cId="0" sldId="259"/>
            <ac:inkMk id="2" creationId="{052A29B1-7BAB-B141-B2AF-E8148F5BA5DF}"/>
          </ac:inkMkLst>
        </pc:inkChg>
        <pc:inkChg chg="add del">
          <ac:chgData name="Zhang Yifan" userId="c9b86b9a-8bad-4e1d-80e2-8f55c3c19e2c" providerId="ADAL" clId="{9BEFBB74-C0ED-D640-96C8-5B66059E4614}" dt="2021-09-27T18:59:47.664" v="548"/>
          <ac:inkMkLst>
            <pc:docMk/>
            <pc:sldMk cId="0" sldId="259"/>
            <ac:inkMk id="3" creationId="{2D32B450-9948-A944-B6AA-7FA3F1251A05}"/>
          </ac:inkMkLst>
        </pc:inkChg>
        <pc:inkChg chg="add del">
          <ac:chgData name="Zhang Yifan" userId="c9b86b9a-8bad-4e1d-80e2-8f55c3c19e2c" providerId="ADAL" clId="{9BEFBB74-C0ED-D640-96C8-5B66059E4614}" dt="2021-09-27T18:59:47.670" v="549"/>
          <ac:inkMkLst>
            <pc:docMk/>
            <pc:sldMk cId="0" sldId="259"/>
            <ac:inkMk id="4" creationId="{5058F267-0E81-8848-B749-0A87370EC66E}"/>
          </ac:inkMkLst>
        </pc:inkChg>
        <pc:inkChg chg="add del topLvl">
          <ac:chgData name="Zhang Yifan" userId="c9b86b9a-8bad-4e1d-80e2-8f55c3c19e2c" providerId="ADAL" clId="{9BEFBB74-C0ED-D640-96C8-5B66059E4614}" dt="2021-09-27T18:59:47.679" v="552"/>
          <ac:inkMkLst>
            <pc:docMk/>
            <pc:sldMk cId="0" sldId="259"/>
            <ac:inkMk id="5" creationId="{8F0E106A-A510-7C42-A8F7-DE8A983E9A49}"/>
          </ac:inkMkLst>
        </pc:inkChg>
        <pc:inkChg chg="add del">
          <ac:chgData name="Zhang Yifan" userId="c9b86b9a-8bad-4e1d-80e2-8f55c3c19e2c" providerId="ADAL" clId="{9BEFBB74-C0ED-D640-96C8-5B66059E4614}" dt="2021-09-27T18:59:47.654" v="547"/>
          <ac:inkMkLst>
            <pc:docMk/>
            <pc:sldMk cId="0" sldId="259"/>
            <ac:inkMk id="6" creationId="{63CFBBC8-2FEE-1440-BE7A-5416968BD12F}"/>
          </ac:inkMkLst>
        </pc:inkChg>
        <pc:inkChg chg="add del">
          <ac:chgData name="Zhang Yifan" userId="c9b86b9a-8bad-4e1d-80e2-8f55c3c19e2c" providerId="ADAL" clId="{9BEFBB74-C0ED-D640-96C8-5B66059E4614}" dt="2021-09-27T18:59:47.673" v="550"/>
          <ac:inkMkLst>
            <pc:docMk/>
            <pc:sldMk cId="0" sldId="259"/>
            <ac:inkMk id="7" creationId="{12150666-2A01-A147-B52C-F433253F4B98}"/>
          </ac:inkMkLst>
        </pc:inkChg>
        <pc:inkChg chg="add del">
          <ac:chgData name="Zhang Yifan" userId="c9b86b9a-8bad-4e1d-80e2-8f55c3c19e2c" providerId="ADAL" clId="{9BEFBB74-C0ED-D640-96C8-5B66059E4614}" dt="2021-09-27T18:59:47.682" v="553"/>
          <ac:inkMkLst>
            <pc:docMk/>
            <pc:sldMk cId="0" sldId="259"/>
            <ac:inkMk id="9" creationId="{45D3AF94-EC92-B240-97E6-4C74EE9EFDE7}"/>
          </ac:inkMkLst>
        </pc:inkChg>
        <pc:inkChg chg="add topLvl">
          <ac:chgData name="Zhang Yifan" userId="c9b86b9a-8bad-4e1d-80e2-8f55c3c19e2c" providerId="ADAL" clId="{9BEFBB74-C0ED-D640-96C8-5B66059E4614}" dt="2021-09-27T19:00:18.155" v="603"/>
          <ac:inkMkLst>
            <pc:docMk/>
            <pc:sldMk cId="0" sldId="259"/>
            <ac:inkMk id="10" creationId="{68035E1B-BC99-0B4E-AAA5-22E0CBE0BF12}"/>
          </ac:inkMkLst>
        </pc:inkChg>
        <pc:inkChg chg="add topLvl">
          <ac:chgData name="Zhang Yifan" userId="c9b86b9a-8bad-4e1d-80e2-8f55c3c19e2c" providerId="ADAL" clId="{9BEFBB74-C0ED-D640-96C8-5B66059E4614}" dt="2021-09-27T19:00:18.155" v="603"/>
          <ac:inkMkLst>
            <pc:docMk/>
            <pc:sldMk cId="0" sldId="259"/>
            <ac:inkMk id="11" creationId="{E487D247-2D5F-B44C-A6E0-C351BD264FD9}"/>
          </ac:inkMkLst>
        </pc:inkChg>
        <pc:inkChg chg="add topLvl">
          <ac:chgData name="Zhang Yifan" userId="c9b86b9a-8bad-4e1d-80e2-8f55c3c19e2c" providerId="ADAL" clId="{9BEFBB74-C0ED-D640-96C8-5B66059E4614}" dt="2021-09-27T19:00:18.155" v="603"/>
          <ac:inkMkLst>
            <pc:docMk/>
            <pc:sldMk cId="0" sldId="259"/>
            <ac:inkMk id="12" creationId="{6C15598A-B01A-E545-A8A5-77EA28DEDCCD}"/>
          </ac:inkMkLst>
        </pc:inkChg>
        <pc:inkChg chg="add topLvl">
          <ac:chgData name="Zhang Yifan" userId="c9b86b9a-8bad-4e1d-80e2-8f55c3c19e2c" providerId="ADAL" clId="{9BEFBB74-C0ED-D640-96C8-5B66059E4614}" dt="2021-09-27T19:00:18.155" v="603"/>
          <ac:inkMkLst>
            <pc:docMk/>
            <pc:sldMk cId="0" sldId="259"/>
            <ac:inkMk id="13" creationId="{49DBB0FF-D233-184F-AEDD-ACFF9719BCC5}"/>
          </ac:inkMkLst>
        </pc:inkChg>
        <pc:inkChg chg="add topLvl">
          <ac:chgData name="Zhang Yifan" userId="c9b86b9a-8bad-4e1d-80e2-8f55c3c19e2c" providerId="ADAL" clId="{9BEFBB74-C0ED-D640-96C8-5B66059E4614}" dt="2021-09-27T19:00:18.155" v="603"/>
          <ac:inkMkLst>
            <pc:docMk/>
            <pc:sldMk cId="0" sldId="259"/>
            <ac:inkMk id="14" creationId="{D739342B-27B0-FC41-B8EA-0A1E087B878E}"/>
          </ac:inkMkLst>
        </pc:inkChg>
        <pc:inkChg chg="add topLvl">
          <ac:chgData name="Zhang Yifan" userId="c9b86b9a-8bad-4e1d-80e2-8f55c3c19e2c" providerId="ADAL" clId="{9BEFBB74-C0ED-D640-96C8-5B66059E4614}" dt="2021-09-27T19:00:18.155" v="603"/>
          <ac:inkMkLst>
            <pc:docMk/>
            <pc:sldMk cId="0" sldId="259"/>
            <ac:inkMk id="15" creationId="{EC9C60F5-3655-4440-A17A-ED441D45EC91}"/>
          </ac:inkMkLst>
        </pc:inkChg>
        <pc:inkChg chg="add topLvl">
          <ac:chgData name="Zhang Yifan" userId="c9b86b9a-8bad-4e1d-80e2-8f55c3c19e2c" providerId="ADAL" clId="{9BEFBB74-C0ED-D640-96C8-5B66059E4614}" dt="2021-09-27T19:00:18.155" v="603"/>
          <ac:inkMkLst>
            <pc:docMk/>
            <pc:sldMk cId="0" sldId="259"/>
            <ac:inkMk id="16" creationId="{B614FE95-2659-6645-87EA-BEDFEAFEB9D7}"/>
          </ac:inkMkLst>
        </pc:inkChg>
        <pc:inkChg chg="add topLvl">
          <ac:chgData name="Zhang Yifan" userId="c9b86b9a-8bad-4e1d-80e2-8f55c3c19e2c" providerId="ADAL" clId="{9BEFBB74-C0ED-D640-96C8-5B66059E4614}" dt="2021-09-27T19:00:18.155" v="603"/>
          <ac:inkMkLst>
            <pc:docMk/>
            <pc:sldMk cId="0" sldId="259"/>
            <ac:inkMk id="17" creationId="{03A5AFD8-87EB-514A-82BA-D36EDA840274}"/>
          </ac:inkMkLst>
        </pc:inkChg>
        <pc:inkChg chg="add topLvl">
          <ac:chgData name="Zhang Yifan" userId="c9b86b9a-8bad-4e1d-80e2-8f55c3c19e2c" providerId="ADAL" clId="{9BEFBB74-C0ED-D640-96C8-5B66059E4614}" dt="2021-09-27T19:00:18.155" v="603"/>
          <ac:inkMkLst>
            <pc:docMk/>
            <pc:sldMk cId="0" sldId="259"/>
            <ac:inkMk id="18" creationId="{6E0D51E6-A96F-D942-8A14-058D7C5A80A1}"/>
          </ac:inkMkLst>
        </pc:inkChg>
        <pc:inkChg chg="add topLvl">
          <ac:chgData name="Zhang Yifan" userId="c9b86b9a-8bad-4e1d-80e2-8f55c3c19e2c" providerId="ADAL" clId="{9BEFBB74-C0ED-D640-96C8-5B66059E4614}" dt="2021-09-27T19:00:18.155" v="603"/>
          <ac:inkMkLst>
            <pc:docMk/>
            <pc:sldMk cId="0" sldId="259"/>
            <ac:inkMk id="19" creationId="{5EC85D81-18ED-0449-9001-8CC45E7337E1}"/>
          </ac:inkMkLst>
        </pc:inkChg>
        <pc:inkChg chg="add topLvl">
          <ac:chgData name="Zhang Yifan" userId="c9b86b9a-8bad-4e1d-80e2-8f55c3c19e2c" providerId="ADAL" clId="{9BEFBB74-C0ED-D640-96C8-5B66059E4614}" dt="2021-09-27T19:00:18.155" v="603"/>
          <ac:inkMkLst>
            <pc:docMk/>
            <pc:sldMk cId="0" sldId="259"/>
            <ac:inkMk id="20" creationId="{6F4908DD-9D34-B145-BBE2-A5A4C1B12D7C}"/>
          </ac:inkMkLst>
        </pc:inkChg>
        <pc:inkChg chg="add topLvl">
          <ac:chgData name="Zhang Yifan" userId="c9b86b9a-8bad-4e1d-80e2-8f55c3c19e2c" providerId="ADAL" clId="{9BEFBB74-C0ED-D640-96C8-5B66059E4614}" dt="2021-09-27T19:00:18.155" v="603"/>
          <ac:inkMkLst>
            <pc:docMk/>
            <pc:sldMk cId="0" sldId="259"/>
            <ac:inkMk id="21" creationId="{72FD63C9-3EDB-AA45-96C6-A3231027465F}"/>
          </ac:inkMkLst>
        </pc:inkChg>
        <pc:inkChg chg="add del topLvl">
          <ac:chgData name="Zhang Yifan" userId="c9b86b9a-8bad-4e1d-80e2-8f55c3c19e2c" providerId="ADAL" clId="{9BEFBB74-C0ED-D640-96C8-5B66059E4614}" dt="2021-09-27T19:00:01.828" v="570"/>
          <ac:inkMkLst>
            <pc:docMk/>
            <pc:sldMk cId="0" sldId="259"/>
            <ac:inkMk id="22" creationId="{38941D5A-6BBA-0E43-AB7F-8EDAA8364BA4}"/>
          </ac:inkMkLst>
        </pc:inkChg>
        <pc:inkChg chg="add del topLvl">
          <ac:chgData name="Zhang Yifan" userId="c9b86b9a-8bad-4e1d-80e2-8f55c3c19e2c" providerId="ADAL" clId="{9BEFBB74-C0ED-D640-96C8-5B66059E4614}" dt="2021-09-27T19:00:01.309" v="569"/>
          <ac:inkMkLst>
            <pc:docMk/>
            <pc:sldMk cId="0" sldId="259"/>
            <ac:inkMk id="23" creationId="{D1F03BB2-F14C-5649-9F81-34272A02B556}"/>
          </ac:inkMkLst>
        </pc:inkChg>
        <pc:inkChg chg="add topLvl">
          <ac:chgData name="Zhang Yifan" userId="c9b86b9a-8bad-4e1d-80e2-8f55c3c19e2c" providerId="ADAL" clId="{9BEFBB74-C0ED-D640-96C8-5B66059E4614}" dt="2021-09-27T19:00:18.155" v="603"/>
          <ac:inkMkLst>
            <pc:docMk/>
            <pc:sldMk cId="0" sldId="259"/>
            <ac:inkMk id="26" creationId="{533FA458-0E28-9C4C-B54F-7930429DC97B}"/>
          </ac:inkMkLst>
        </pc:inkChg>
        <pc:inkChg chg="add topLvl">
          <ac:chgData name="Zhang Yifan" userId="c9b86b9a-8bad-4e1d-80e2-8f55c3c19e2c" providerId="ADAL" clId="{9BEFBB74-C0ED-D640-96C8-5B66059E4614}" dt="2021-09-27T19:00:18.155" v="603"/>
          <ac:inkMkLst>
            <pc:docMk/>
            <pc:sldMk cId="0" sldId="259"/>
            <ac:inkMk id="27" creationId="{0D3F3A34-4A02-6E45-9AFD-BD6FEA3ABBCD}"/>
          </ac:inkMkLst>
        </pc:inkChg>
        <pc:inkChg chg="add topLvl">
          <ac:chgData name="Zhang Yifan" userId="c9b86b9a-8bad-4e1d-80e2-8f55c3c19e2c" providerId="ADAL" clId="{9BEFBB74-C0ED-D640-96C8-5B66059E4614}" dt="2021-09-27T19:00:18.155" v="603"/>
          <ac:inkMkLst>
            <pc:docMk/>
            <pc:sldMk cId="0" sldId="259"/>
            <ac:inkMk id="28" creationId="{A0E60F29-9DEB-984D-9537-3C4875700DC8}"/>
          </ac:inkMkLst>
        </pc:inkChg>
        <pc:inkChg chg="add topLvl">
          <ac:chgData name="Zhang Yifan" userId="c9b86b9a-8bad-4e1d-80e2-8f55c3c19e2c" providerId="ADAL" clId="{9BEFBB74-C0ED-D640-96C8-5B66059E4614}" dt="2021-09-27T19:00:18.155" v="603"/>
          <ac:inkMkLst>
            <pc:docMk/>
            <pc:sldMk cId="0" sldId="259"/>
            <ac:inkMk id="29" creationId="{A1933113-12EC-2B49-B160-EAE448FC9D35}"/>
          </ac:inkMkLst>
        </pc:inkChg>
        <pc:inkChg chg="add topLvl">
          <ac:chgData name="Zhang Yifan" userId="c9b86b9a-8bad-4e1d-80e2-8f55c3c19e2c" providerId="ADAL" clId="{9BEFBB74-C0ED-D640-96C8-5B66059E4614}" dt="2021-09-27T19:00:18.155" v="603"/>
          <ac:inkMkLst>
            <pc:docMk/>
            <pc:sldMk cId="0" sldId="259"/>
            <ac:inkMk id="30" creationId="{C73EDC65-9D4C-7A43-8F86-2EC1950CAE42}"/>
          </ac:inkMkLst>
        </pc:inkChg>
        <pc:inkChg chg="add topLvl">
          <ac:chgData name="Zhang Yifan" userId="c9b86b9a-8bad-4e1d-80e2-8f55c3c19e2c" providerId="ADAL" clId="{9BEFBB74-C0ED-D640-96C8-5B66059E4614}" dt="2021-09-27T19:00:18.155" v="603"/>
          <ac:inkMkLst>
            <pc:docMk/>
            <pc:sldMk cId="0" sldId="259"/>
            <ac:inkMk id="32" creationId="{B4CF1525-621C-4D4F-8541-45E00188EA01}"/>
          </ac:inkMkLst>
        </pc:inkChg>
        <pc:inkChg chg="add topLvl">
          <ac:chgData name="Zhang Yifan" userId="c9b86b9a-8bad-4e1d-80e2-8f55c3c19e2c" providerId="ADAL" clId="{9BEFBB74-C0ED-D640-96C8-5B66059E4614}" dt="2021-09-27T19:00:18.155" v="603"/>
          <ac:inkMkLst>
            <pc:docMk/>
            <pc:sldMk cId="0" sldId="259"/>
            <ac:inkMk id="33" creationId="{9BFC8EEB-08ED-D84C-B6C9-CE7024318F40}"/>
          </ac:inkMkLst>
        </pc:inkChg>
        <pc:inkChg chg="add topLvl">
          <ac:chgData name="Zhang Yifan" userId="c9b86b9a-8bad-4e1d-80e2-8f55c3c19e2c" providerId="ADAL" clId="{9BEFBB74-C0ED-D640-96C8-5B66059E4614}" dt="2021-09-27T19:00:18.155" v="603"/>
          <ac:inkMkLst>
            <pc:docMk/>
            <pc:sldMk cId="0" sldId="259"/>
            <ac:inkMk id="34" creationId="{7560684D-40A9-7C41-B6BD-F2958B5B8488}"/>
          </ac:inkMkLst>
        </pc:inkChg>
        <pc:inkChg chg="add topLvl">
          <ac:chgData name="Zhang Yifan" userId="c9b86b9a-8bad-4e1d-80e2-8f55c3c19e2c" providerId="ADAL" clId="{9BEFBB74-C0ED-D640-96C8-5B66059E4614}" dt="2021-09-27T19:00:18.155" v="603"/>
          <ac:inkMkLst>
            <pc:docMk/>
            <pc:sldMk cId="0" sldId="259"/>
            <ac:inkMk id="35" creationId="{AD4FA242-921C-8E40-8768-C90385969739}"/>
          </ac:inkMkLst>
        </pc:inkChg>
        <pc:inkChg chg="add topLvl">
          <ac:chgData name="Zhang Yifan" userId="c9b86b9a-8bad-4e1d-80e2-8f55c3c19e2c" providerId="ADAL" clId="{9BEFBB74-C0ED-D640-96C8-5B66059E4614}" dt="2021-09-27T19:00:18.155" v="603"/>
          <ac:inkMkLst>
            <pc:docMk/>
            <pc:sldMk cId="0" sldId="259"/>
            <ac:inkMk id="36" creationId="{6ACE6085-E725-EB41-8CF8-C44E75C8CC27}"/>
          </ac:inkMkLst>
        </pc:inkChg>
        <pc:inkChg chg="add topLvl">
          <ac:chgData name="Zhang Yifan" userId="c9b86b9a-8bad-4e1d-80e2-8f55c3c19e2c" providerId="ADAL" clId="{9BEFBB74-C0ED-D640-96C8-5B66059E4614}" dt="2021-09-27T19:00:18.155" v="603"/>
          <ac:inkMkLst>
            <pc:docMk/>
            <pc:sldMk cId="0" sldId="259"/>
            <ac:inkMk id="37" creationId="{6606E2F4-0642-7449-906E-2D78A0D02782}"/>
          </ac:inkMkLst>
        </pc:inkChg>
        <pc:inkChg chg="add topLvl">
          <ac:chgData name="Zhang Yifan" userId="c9b86b9a-8bad-4e1d-80e2-8f55c3c19e2c" providerId="ADAL" clId="{9BEFBB74-C0ED-D640-96C8-5B66059E4614}" dt="2021-09-27T19:00:18.155" v="603"/>
          <ac:inkMkLst>
            <pc:docMk/>
            <pc:sldMk cId="0" sldId="259"/>
            <ac:inkMk id="38" creationId="{8CF9D7E3-0D21-0044-A7A2-935D0BDF61FA}"/>
          </ac:inkMkLst>
        </pc:inkChg>
        <pc:inkChg chg="add topLvl">
          <ac:chgData name="Zhang Yifan" userId="c9b86b9a-8bad-4e1d-80e2-8f55c3c19e2c" providerId="ADAL" clId="{9BEFBB74-C0ED-D640-96C8-5B66059E4614}" dt="2021-09-27T19:00:18.155" v="603"/>
          <ac:inkMkLst>
            <pc:docMk/>
            <pc:sldMk cId="0" sldId="259"/>
            <ac:inkMk id="39" creationId="{2D0837A1-BF08-A244-BAD5-FE6FF8EA0EC1}"/>
          </ac:inkMkLst>
        </pc:inkChg>
        <pc:inkChg chg="add topLvl">
          <ac:chgData name="Zhang Yifan" userId="c9b86b9a-8bad-4e1d-80e2-8f55c3c19e2c" providerId="ADAL" clId="{9BEFBB74-C0ED-D640-96C8-5B66059E4614}" dt="2021-09-27T19:00:18.155" v="603"/>
          <ac:inkMkLst>
            <pc:docMk/>
            <pc:sldMk cId="0" sldId="259"/>
            <ac:inkMk id="40" creationId="{54C4BC6F-525D-CE4C-ACCB-DE776352D962}"/>
          </ac:inkMkLst>
        </pc:inkChg>
        <pc:inkChg chg="add topLvl">
          <ac:chgData name="Zhang Yifan" userId="c9b86b9a-8bad-4e1d-80e2-8f55c3c19e2c" providerId="ADAL" clId="{9BEFBB74-C0ED-D640-96C8-5B66059E4614}" dt="2021-09-27T19:00:18.155" v="603"/>
          <ac:inkMkLst>
            <pc:docMk/>
            <pc:sldMk cId="0" sldId="259"/>
            <ac:inkMk id="41" creationId="{588487F7-B477-0045-AA82-780F886E8E94}"/>
          </ac:inkMkLst>
        </pc:inkChg>
        <pc:inkChg chg="add topLvl">
          <ac:chgData name="Zhang Yifan" userId="c9b86b9a-8bad-4e1d-80e2-8f55c3c19e2c" providerId="ADAL" clId="{9BEFBB74-C0ED-D640-96C8-5B66059E4614}" dt="2021-09-27T19:00:18.155" v="603"/>
          <ac:inkMkLst>
            <pc:docMk/>
            <pc:sldMk cId="0" sldId="259"/>
            <ac:inkMk id="42" creationId="{7336FCE7-EE95-CF44-A448-D16A0B2B6EAD}"/>
          </ac:inkMkLst>
        </pc:inkChg>
        <pc:inkChg chg="add topLvl">
          <ac:chgData name="Zhang Yifan" userId="c9b86b9a-8bad-4e1d-80e2-8f55c3c19e2c" providerId="ADAL" clId="{9BEFBB74-C0ED-D640-96C8-5B66059E4614}" dt="2021-09-27T19:00:18.155" v="603"/>
          <ac:inkMkLst>
            <pc:docMk/>
            <pc:sldMk cId="0" sldId="259"/>
            <ac:inkMk id="43" creationId="{CD7E8050-7157-ED45-8CAA-EC1ED1F5C893}"/>
          </ac:inkMkLst>
        </pc:inkChg>
        <pc:inkChg chg="add topLvl">
          <ac:chgData name="Zhang Yifan" userId="c9b86b9a-8bad-4e1d-80e2-8f55c3c19e2c" providerId="ADAL" clId="{9BEFBB74-C0ED-D640-96C8-5B66059E4614}" dt="2021-09-27T19:00:18.155" v="603"/>
          <ac:inkMkLst>
            <pc:docMk/>
            <pc:sldMk cId="0" sldId="259"/>
            <ac:inkMk id="44" creationId="{9E9AFC68-BFE8-004E-871C-DB8BDA6C7F26}"/>
          </ac:inkMkLst>
        </pc:inkChg>
        <pc:inkChg chg="add topLvl">
          <ac:chgData name="Zhang Yifan" userId="c9b86b9a-8bad-4e1d-80e2-8f55c3c19e2c" providerId="ADAL" clId="{9BEFBB74-C0ED-D640-96C8-5B66059E4614}" dt="2021-09-27T19:00:18.155" v="603"/>
          <ac:inkMkLst>
            <pc:docMk/>
            <pc:sldMk cId="0" sldId="259"/>
            <ac:inkMk id="45" creationId="{66BD9277-9615-1543-AB8A-DBE830DA27E5}"/>
          </ac:inkMkLst>
        </pc:inkChg>
        <pc:inkChg chg="add topLvl">
          <ac:chgData name="Zhang Yifan" userId="c9b86b9a-8bad-4e1d-80e2-8f55c3c19e2c" providerId="ADAL" clId="{9BEFBB74-C0ED-D640-96C8-5B66059E4614}" dt="2021-09-27T19:00:18.155" v="603"/>
          <ac:inkMkLst>
            <pc:docMk/>
            <pc:sldMk cId="0" sldId="259"/>
            <ac:inkMk id="47" creationId="{9D3FC4CF-D49A-B147-8D0F-EAADE6A18E63}"/>
          </ac:inkMkLst>
        </pc:inkChg>
        <pc:inkChg chg="add topLvl">
          <ac:chgData name="Zhang Yifan" userId="c9b86b9a-8bad-4e1d-80e2-8f55c3c19e2c" providerId="ADAL" clId="{9BEFBB74-C0ED-D640-96C8-5B66059E4614}" dt="2021-09-27T19:00:18.155" v="603"/>
          <ac:inkMkLst>
            <pc:docMk/>
            <pc:sldMk cId="0" sldId="259"/>
            <ac:inkMk id="48" creationId="{C45E60C8-5222-CD4D-B966-2EC5AC47B085}"/>
          </ac:inkMkLst>
        </pc:inkChg>
        <pc:inkChg chg="add">
          <ac:chgData name="Zhang Yifan" userId="c9b86b9a-8bad-4e1d-80e2-8f55c3c19e2c" providerId="ADAL" clId="{9BEFBB74-C0ED-D640-96C8-5B66059E4614}" dt="2021-09-27T19:00:14.459" v="595"/>
          <ac:inkMkLst>
            <pc:docMk/>
            <pc:sldMk cId="0" sldId="259"/>
            <ac:inkMk id="50" creationId="{3DD38316-161F-CF46-B508-33465CBA129E}"/>
          </ac:inkMkLst>
        </pc:inkChg>
        <pc:inkChg chg="add">
          <ac:chgData name="Zhang Yifan" userId="c9b86b9a-8bad-4e1d-80e2-8f55c3c19e2c" providerId="ADAL" clId="{9BEFBB74-C0ED-D640-96C8-5B66059E4614}" dt="2021-09-27T19:00:14.659" v="596"/>
          <ac:inkMkLst>
            <pc:docMk/>
            <pc:sldMk cId="0" sldId="259"/>
            <ac:inkMk id="51" creationId="{2A5247DA-8445-BC4E-A936-6114AF7F342F}"/>
          </ac:inkMkLst>
        </pc:inkChg>
        <pc:inkChg chg="add">
          <ac:chgData name="Zhang Yifan" userId="c9b86b9a-8bad-4e1d-80e2-8f55c3c19e2c" providerId="ADAL" clId="{9BEFBB74-C0ED-D640-96C8-5B66059E4614}" dt="2021-09-27T19:00:14.884" v="597"/>
          <ac:inkMkLst>
            <pc:docMk/>
            <pc:sldMk cId="0" sldId="259"/>
            <ac:inkMk id="52" creationId="{CFF9FFFC-2F09-3D48-84A1-EB1B3A03C96C}"/>
          </ac:inkMkLst>
        </pc:inkChg>
        <pc:inkChg chg="add">
          <ac:chgData name="Zhang Yifan" userId="c9b86b9a-8bad-4e1d-80e2-8f55c3c19e2c" providerId="ADAL" clId="{9BEFBB74-C0ED-D640-96C8-5B66059E4614}" dt="2021-09-27T19:00:15.594" v="598"/>
          <ac:inkMkLst>
            <pc:docMk/>
            <pc:sldMk cId="0" sldId="259"/>
            <ac:inkMk id="53" creationId="{B7D988DF-E7C1-8848-886A-1AEA88AAA2F6}"/>
          </ac:inkMkLst>
        </pc:inkChg>
        <pc:inkChg chg="add">
          <ac:chgData name="Zhang Yifan" userId="c9b86b9a-8bad-4e1d-80e2-8f55c3c19e2c" providerId="ADAL" clId="{9BEFBB74-C0ED-D640-96C8-5B66059E4614}" dt="2021-09-27T19:00:15.949" v="599"/>
          <ac:inkMkLst>
            <pc:docMk/>
            <pc:sldMk cId="0" sldId="259"/>
            <ac:inkMk id="54" creationId="{E5726CE3-E6E0-ED4D-93D6-260F90C33E24}"/>
          </ac:inkMkLst>
        </pc:inkChg>
        <pc:inkChg chg="add">
          <ac:chgData name="Zhang Yifan" userId="c9b86b9a-8bad-4e1d-80e2-8f55c3c19e2c" providerId="ADAL" clId="{9BEFBB74-C0ED-D640-96C8-5B66059E4614}" dt="2021-09-27T19:00:16.433" v="600"/>
          <ac:inkMkLst>
            <pc:docMk/>
            <pc:sldMk cId="0" sldId="259"/>
            <ac:inkMk id="55" creationId="{ABEDAF94-AAED-3E46-A87B-E7CBE63A4C07}"/>
          </ac:inkMkLst>
        </pc:inkChg>
        <pc:inkChg chg="add">
          <ac:chgData name="Zhang Yifan" userId="c9b86b9a-8bad-4e1d-80e2-8f55c3c19e2c" providerId="ADAL" clId="{9BEFBB74-C0ED-D640-96C8-5B66059E4614}" dt="2021-09-27T19:00:17.203" v="601"/>
          <ac:inkMkLst>
            <pc:docMk/>
            <pc:sldMk cId="0" sldId="259"/>
            <ac:inkMk id="56" creationId="{AC29FABC-96C9-394B-A0CB-325F8009DA20}"/>
          </ac:inkMkLst>
        </pc:inkChg>
        <pc:inkChg chg="add">
          <ac:chgData name="Zhang Yifan" userId="c9b86b9a-8bad-4e1d-80e2-8f55c3c19e2c" providerId="ADAL" clId="{9BEFBB74-C0ED-D640-96C8-5B66059E4614}" dt="2021-09-27T19:00:17.393" v="602"/>
          <ac:inkMkLst>
            <pc:docMk/>
            <pc:sldMk cId="0" sldId="259"/>
            <ac:inkMk id="57" creationId="{B28870D0-9705-074D-9C24-B97524D1BF47}"/>
          </ac:inkMkLst>
        </pc:inkChg>
        <pc:inkChg chg="add topLvl">
          <ac:chgData name="Zhang Yifan" userId="c9b86b9a-8bad-4e1d-80e2-8f55c3c19e2c" providerId="ADAL" clId="{9BEFBB74-C0ED-D640-96C8-5B66059E4614}" dt="2021-09-27T19:00:40.033" v="629"/>
          <ac:inkMkLst>
            <pc:docMk/>
            <pc:sldMk cId="0" sldId="259"/>
            <ac:inkMk id="59" creationId="{3A2CBD4A-C96F-5A40-9457-3446BCE626E4}"/>
          </ac:inkMkLst>
        </pc:inkChg>
        <pc:inkChg chg="add topLvl">
          <ac:chgData name="Zhang Yifan" userId="c9b86b9a-8bad-4e1d-80e2-8f55c3c19e2c" providerId="ADAL" clId="{9BEFBB74-C0ED-D640-96C8-5B66059E4614}" dt="2021-09-27T19:00:40.033" v="629"/>
          <ac:inkMkLst>
            <pc:docMk/>
            <pc:sldMk cId="0" sldId="259"/>
            <ac:inkMk id="60" creationId="{9655843F-9C3B-FA47-9D8C-69C10068DB44}"/>
          </ac:inkMkLst>
        </pc:inkChg>
        <pc:inkChg chg="add topLvl">
          <ac:chgData name="Zhang Yifan" userId="c9b86b9a-8bad-4e1d-80e2-8f55c3c19e2c" providerId="ADAL" clId="{9BEFBB74-C0ED-D640-96C8-5B66059E4614}" dt="2021-09-27T19:00:40.033" v="629"/>
          <ac:inkMkLst>
            <pc:docMk/>
            <pc:sldMk cId="0" sldId="259"/>
            <ac:inkMk id="61" creationId="{C221D4F9-3B98-2C44-8B84-4DE25ECEB878}"/>
          </ac:inkMkLst>
        </pc:inkChg>
        <pc:inkChg chg="add topLvl">
          <ac:chgData name="Zhang Yifan" userId="c9b86b9a-8bad-4e1d-80e2-8f55c3c19e2c" providerId="ADAL" clId="{9BEFBB74-C0ED-D640-96C8-5B66059E4614}" dt="2021-09-27T19:00:40.033" v="629"/>
          <ac:inkMkLst>
            <pc:docMk/>
            <pc:sldMk cId="0" sldId="259"/>
            <ac:inkMk id="63" creationId="{363D89E8-361D-7549-B350-816284FA2EF5}"/>
          </ac:inkMkLst>
        </pc:inkChg>
        <pc:inkChg chg="add topLvl">
          <ac:chgData name="Zhang Yifan" userId="c9b86b9a-8bad-4e1d-80e2-8f55c3c19e2c" providerId="ADAL" clId="{9BEFBB74-C0ED-D640-96C8-5B66059E4614}" dt="2021-09-27T19:00:40.033" v="629"/>
          <ac:inkMkLst>
            <pc:docMk/>
            <pc:sldMk cId="0" sldId="259"/>
            <ac:inkMk id="65" creationId="{99B6EA34-3A9E-444A-A299-73193DAAE914}"/>
          </ac:inkMkLst>
        </pc:inkChg>
        <pc:inkChg chg="add topLvl">
          <ac:chgData name="Zhang Yifan" userId="c9b86b9a-8bad-4e1d-80e2-8f55c3c19e2c" providerId="ADAL" clId="{9BEFBB74-C0ED-D640-96C8-5B66059E4614}" dt="2021-09-27T19:00:35.778" v="619"/>
          <ac:inkMkLst>
            <pc:docMk/>
            <pc:sldMk cId="0" sldId="259"/>
            <ac:inkMk id="67" creationId="{AC6A2B33-EE1E-CF4E-AB1B-66C59932113D}"/>
          </ac:inkMkLst>
        </pc:inkChg>
        <pc:inkChg chg="add del topLvl">
          <ac:chgData name="Zhang Yifan" userId="c9b86b9a-8bad-4e1d-80e2-8f55c3c19e2c" providerId="ADAL" clId="{9BEFBB74-C0ED-D640-96C8-5B66059E4614}" dt="2021-09-27T19:00:36.794" v="623"/>
          <ac:inkMkLst>
            <pc:docMk/>
            <pc:sldMk cId="0" sldId="259"/>
            <ac:inkMk id="68" creationId="{43CDE096-A3C5-0441-9630-2CD281E8D803}"/>
          </ac:inkMkLst>
        </pc:inkChg>
        <pc:inkChg chg="add del topLvl">
          <ac:chgData name="Zhang Yifan" userId="c9b86b9a-8bad-4e1d-80e2-8f55c3c19e2c" providerId="ADAL" clId="{9BEFBB74-C0ED-D640-96C8-5B66059E4614}" dt="2021-09-27T19:00:36.526" v="622"/>
          <ac:inkMkLst>
            <pc:docMk/>
            <pc:sldMk cId="0" sldId="259"/>
            <ac:inkMk id="69" creationId="{1E21F3E7-93B0-E149-A8E2-CF9098E72F03}"/>
          </ac:inkMkLst>
        </pc:inkChg>
        <pc:inkChg chg="add del topLvl">
          <ac:chgData name="Zhang Yifan" userId="c9b86b9a-8bad-4e1d-80e2-8f55c3c19e2c" providerId="ADAL" clId="{9BEFBB74-C0ED-D640-96C8-5B66059E4614}" dt="2021-09-27T19:00:36.303" v="621"/>
          <ac:inkMkLst>
            <pc:docMk/>
            <pc:sldMk cId="0" sldId="259"/>
            <ac:inkMk id="70" creationId="{B4E38045-7258-AA46-88AF-03004A16FEC0}"/>
          </ac:inkMkLst>
        </pc:inkChg>
        <pc:inkChg chg="add del topLvl">
          <ac:chgData name="Zhang Yifan" userId="c9b86b9a-8bad-4e1d-80e2-8f55c3c19e2c" providerId="ADAL" clId="{9BEFBB74-C0ED-D640-96C8-5B66059E4614}" dt="2021-09-27T19:00:36.089" v="620"/>
          <ac:inkMkLst>
            <pc:docMk/>
            <pc:sldMk cId="0" sldId="259"/>
            <ac:inkMk id="71" creationId="{8469AE47-5755-B644-BDB0-5B458A634E76}"/>
          </ac:inkMkLst>
        </pc:inkChg>
        <pc:inkChg chg="add del topLvl">
          <ac:chgData name="Zhang Yifan" userId="c9b86b9a-8bad-4e1d-80e2-8f55c3c19e2c" providerId="ADAL" clId="{9BEFBB74-C0ED-D640-96C8-5B66059E4614}" dt="2021-09-27T19:00:35.778" v="619"/>
          <ac:inkMkLst>
            <pc:docMk/>
            <pc:sldMk cId="0" sldId="259"/>
            <ac:inkMk id="72" creationId="{FDE75394-9E2B-5843-8729-E8570F28DA4D}"/>
          </ac:inkMkLst>
        </pc:inkChg>
        <pc:inkChg chg="add">
          <ac:chgData name="Zhang Yifan" userId="c9b86b9a-8bad-4e1d-80e2-8f55c3c19e2c" providerId="ADAL" clId="{9BEFBB74-C0ED-D640-96C8-5B66059E4614}" dt="2021-09-27T19:00:37.896" v="624"/>
          <ac:inkMkLst>
            <pc:docMk/>
            <pc:sldMk cId="0" sldId="259"/>
            <ac:inkMk id="74" creationId="{AA2C0777-9972-CE41-B149-565A6A18DA5A}"/>
          </ac:inkMkLst>
        </pc:inkChg>
        <pc:inkChg chg="add">
          <ac:chgData name="Zhang Yifan" userId="c9b86b9a-8bad-4e1d-80e2-8f55c3c19e2c" providerId="ADAL" clId="{9BEFBB74-C0ED-D640-96C8-5B66059E4614}" dt="2021-09-27T19:00:38.360" v="625"/>
          <ac:inkMkLst>
            <pc:docMk/>
            <pc:sldMk cId="0" sldId="259"/>
            <ac:inkMk id="75" creationId="{A90FEF36-C8D5-C646-BB04-C4801B030910}"/>
          </ac:inkMkLst>
        </pc:inkChg>
        <pc:inkChg chg="add">
          <ac:chgData name="Zhang Yifan" userId="c9b86b9a-8bad-4e1d-80e2-8f55c3c19e2c" providerId="ADAL" clId="{9BEFBB74-C0ED-D640-96C8-5B66059E4614}" dt="2021-09-27T19:00:38.718" v="626"/>
          <ac:inkMkLst>
            <pc:docMk/>
            <pc:sldMk cId="0" sldId="259"/>
            <ac:inkMk id="76" creationId="{D28E0E0A-34ED-C345-8CB4-4526F8D02B09}"/>
          </ac:inkMkLst>
        </pc:inkChg>
        <pc:inkChg chg="add">
          <ac:chgData name="Zhang Yifan" userId="c9b86b9a-8bad-4e1d-80e2-8f55c3c19e2c" providerId="ADAL" clId="{9BEFBB74-C0ED-D640-96C8-5B66059E4614}" dt="2021-09-27T19:00:39.058" v="627"/>
          <ac:inkMkLst>
            <pc:docMk/>
            <pc:sldMk cId="0" sldId="259"/>
            <ac:inkMk id="77" creationId="{E8A8A69B-A1B0-AD47-A7A4-EECCBF2E265D}"/>
          </ac:inkMkLst>
        </pc:inkChg>
        <pc:inkChg chg="add">
          <ac:chgData name="Zhang Yifan" userId="c9b86b9a-8bad-4e1d-80e2-8f55c3c19e2c" providerId="ADAL" clId="{9BEFBB74-C0ED-D640-96C8-5B66059E4614}" dt="2021-09-27T19:00:39.378" v="628"/>
          <ac:inkMkLst>
            <pc:docMk/>
            <pc:sldMk cId="0" sldId="259"/>
            <ac:inkMk id="78" creationId="{3A2EE819-6C58-C947-A822-7BADFE8989E0}"/>
          </ac:inkMkLst>
        </pc:inkChg>
        <pc:inkChg chg="add del topLvl">
          <ac:chgData name="Zhang Yifan" userId="c9b86b9a-8bad-4e1d-80e2-8f55c3c19e2c" providerId="ADAL" clId="{9BEFBB74-C0ED-D640-96C8-5B66059E4614}" dt="2021-09-27T19:01:13.049" v="657"/>
          <ac:inkMkLst>
            <pc:docMk/>
            <pc:sldMk cId="0" sldId="259"/>
            <ac:inkMk id="80" creationId="{6DF70A78-E646-6E48-99FA-18A661E78759}"/>
          </ac:inkMkLst>
        </pc:inkChg>
        <pc:inkChg chg="add del topLvl">
          <ac:chgData name="Zhang Yifan" userId="c9b86b9a-8bad-4e1d-80e2-8f55c3c19e2c" providerId="ADAL" clId="{9BEFBB74-C0ED-D640-96C8-5B66059E4614}" dt="2021-09-27T19:01:12.650" v="656"/>
          <ac:inkMkLst>
            <pc:docMk/>
            <pc:sldMk cId="0" sldId="259"/>
            <ac:inkMk id="81" creationId="{B911ABC3-6110-7444-A155-B5540E8E0341}"/>
          </ac:inkMkLst>
        </pc:inkChg>
        <pc:inkChg chg="add del topLvl">
          <ac:chgData name="Zhang Yifan" userId="c9b86b9a-8bad-4e1d-80e2-8f55c3c19e2c" providerId="ADAL" clId="{9BEFBB74-C0ED-D640-96C8-5B66059E4614}" dt="2021-09-27T19:01:12.382" v="655"/>
          <ac:inkMkLst>
            <pc:docMk/>
            <pc:sldMk cId="0" sldId="259"/>
            <ac:inkMk id="82" creationId="{7C64046F-6C07-2A49-83F1-1F6E7AAA4DEB}"/>
          </ac:inkMkLst>
        </pc:inkChg>
        <pc:inkChg chg="add del topLvl">
          <ac:chgData name="Zhang Yifan" userId="c9b86b9a-8bad-4e1d-80e2-8f55c3c19e2c" providerId="ADAL" clId="{9BEFBB74-C0ED-D640-96C8-5B66059E4614}" dt="2021-09-27T19:01:03.385" v="637"/>
          <ac:inkMkLst>
            <pc:docMk/>
            <pc:sldMk cId="0" sldId="259"/>
            <ac:inkMk id="83" creationId="{571BF8D4-7168-B044-B768-661A174CBEA7}"/>
          </ac:inkMkLst>
        </pc:inkChg>
        <pc:inkChg chg="add del topLvl">
          <ac:chgData name="Zhang Yifan" userId="c9b86b9a-8bad-4e1d-80e2-8f55c3c19e2c" providerId="ADAL" clId="{9BEFBB74-C0ED-D640-96C8-5B66059E4614}" dt="2021-09-27T19:01:03.207" v="636"/>
          <ac:inkMkLst>
            <pc:docMk/>
            <pc:sldMk cId="0" sldId="259"/>
            <ac:inkMk id="84" creationId="{7141019F-1AC3-F74B-9426-46D0A81A6514}"/>
          </ac:inkMkLst>
        </pc:inkChg>
        <pc:inkChg chg="add del topLvl">
          <ac:chgData name="Zhang Yifan" userId="c9b86b9a-8bad-4e1d-80e2-8f55c3c19e2c" providerId="ADAL" clId="{9BEFBB74-C0ED-D640-96C8-5B66059E4614}" dt="2021-09-27T19:01:12.166" v="654"/>
          <ac:inkMkLst>
            <pc:docMk/>
            <pc:sldMk cId="0" sldId="259"/>
            <ac:inkMk id="86" creationId="{4557C7D0-8BCA-F344-8C50-5C0950A74E23}"/>
          </ac:inkMkLst>
        </pc:inkChg>
        <pc:inkChg chg="add del topLvl">
          <ac:chgData name="Zhang Yifan" userId="c9b86b9a-8bad-4e1d-80e2-8f55c3c19e2c" providerId="ADAL" clId="{9BEFBB74-C0ED-D640-96C8-5B66059E4614}" dt="2021-09-27T19:01:11.958" v="653"/>
          <ac:inkMkLst>
            <pc:docMk/>
            <pc:sldMk cId="0" sldId="259"/>
            <ac:inkMk id="87" creationId="{41653BF6-EA4A-A94C-9248-F2B789F297E1}"/>
          </ac:inkMkLst>
        </pc:inkChg>
        <pc:inkChg chg="add del topLvl">
          <ac:chgData name="Zhang Yifan" userId="c9b86b9a-8bad-4e1d-80e2-8f55c3c19e2c" providerId="ADAL" clId="{9BEFBB74-C0ED-D640-96C8-5B66059E4614}" dt="2021-09-27T19:01:11.750" v="652"/>
          <ac:inkMkLst>
            <pc:docMk/>
            <pc:sldMk cId="0" sldId="259"/>
            <ac:inkMk id="88" creationId="{063EE130-3C42-8840-8450-BF6EC5E7ED8A}"/>
          </ac:inkMkLst>
        </pc:inkChg>
        <pc:inkChg chg="add del topLvl">
          <ac:chgData name="Zhang Yifan" userId="c9b86b9a-8bad-4e1d-80e2-8f55c3c19e2c" providerId="ADAL" clId="{9BEFBB74-C0ED-D640-96C8-5B66059E4614}" dt="2021-09-27T19:01:11.557" v="651"/>
          <ac:inkMkLst>
            <pc:docMk/>
            <pc:sldMk cId="0" sldId="259"/>
            <ac:inkMk id="89" creationId="{00FF33EB-8750-9B4D-92BA-FA431AFEB220}"/>
          </ac:inkMkLst>
        </pc:inkChg>
        <pc:inkChg chg="add del topLvl">
          <ac:chgData name="Zhang Yifan" userId="c9b86b9a-8bad-4e1d-80e2-8f55c3c19e2c" providerId="ADAL" clId="{9BEFBB74-C0ED-D640-96C8-5B66059E4614}" dt="2021-09-27T19:01:11.367" v="650"/>
          <ac:inkMkLst>
            <pc:docMk/>
            <pc:sldMk cId="0" sldId="259"/>
            <ac:inkMk id="90" creationId="{8E4C784E-F392-9B4D-93C6-76DDB9CD5A63}"/>
          </ac:inkMkLst>
        </pc:inkChg>
        <pc:inkChg chg="add del topLvl">
          <ac:chgData name="Zhang Yifan" userId="c9b86b9a-8bad-4e1d-80e2-8f55c3c19e2c" providerId="ADAL" clId="{9BEFBB74-C0ED-D640-96C8-5B66059E4614}" dt="2021-09-27T19:01:11.175" v="649"/>
          <ac:inkMkLst>
            <pc:docMk/>
            <pc:sldMk cId="0" sldId="259"/>
            <ac:inkMk id="91" creationId="{16CE45E6-6145-A347-9B9E-6E4EF5214FD9}"/>
          </ac:inkMkLst>
        </pc:inkChg>
        <pc:inkChg chg="add del topLvl">
          <ac:chgData name="Zhang Yifan" userId="c9b86b9a-8bad-4e1d-80e2-8f55c3c19e2c" providerId="ADAL" clId="{9BEFBB74-C0ED-D640-96C8-5B66059E4614}" dt="2021-09-27T19:01:10.983" v="648"/>
          <ac:inkMkLst>
            <pc:docMk/>
            <pc:sldMk cId="0" sldId="259"/>
            <ac:inkMk id="92" creationId="{4E98B26D-8646-DD47-8C2A-7A55F503707B}"/>
          </ac:inkMkLst>
        </pc:inkChg>
        <pc:inkChg chg="add del topLvl">
          <ac:chgData name="Zhang Yifan" userId="c9b86b9a-8bad-4e1d-80e2-8f55c3c19e2c" providerId="ADAL" clId="{9BEFBB74-C0ED-D640-96C8-5B66059E4614}" dt="2021-09-27T19:01:10.818" v="647"/>
          <ac:inkMkLst>
            <pc:docMk/>
            <pc:sldMk cId="0" sldId="259"/>
            <ac:inkMk id="93" creationId="{11ABFAF7-FC93-044B-88A8-E0A72B9BB990}"/>
          </ac:inkMkLst>
        </pc:inkChg>
        <pc:inkChg chg="add topLvl">
          <ac:chgData name="Zhang Yifan" userId="c9b86b9a-8bad-4e1d-80e2-8f55c3c19e2c" providerId="ADAL" clId="{9BEFBB74-C0ED-D640-96C8-5B66059E4614}" dt="2021-09-27T19:01:18.938" v="670"/>
          <ac:inkMkLst>
            <pc:docMk/>
            <pc:sldMk cId="0" sldId="259"/>
            <ac:inkMk id="95" creationId="{78108A48-9173-924E-82EB-A6240DE01D3D}"/>
          </ac:inkMkLst>
        </pc:inkChg>
        <pc:inkChg chg="add topLvl">
          <ac:chgData name="Zhang Yifan" userId="c9b86b9a-8bad-4e1d-80e2-8f55c3c19e2c" providerId="ADAL" clId="{9BEFBB74-C0ED-D640-96C8-5B66059E4614}" dt="2021-09-27T19:01:18.938" v="670"/>
          <ac:inkMkLst>
            <pc:docMk/>
            <pc:sldMk cId="0" sldId="259"/>
            <ac:inkMk id="96" creationId="{2B933705-3D69-3044-9259-1381945A4A13}"/>
          </ac:inkMkLst>
        </pc:inkChg>
        <pc:inkChg chg="add topLvl">
          <ac:chgData name="Zhang Yifan" userId="c9b86b9a-8bad-4e1d-80e2-8f55c3c19e2c" providerId="ADAL" clId="{9BEFBB74-C0ED-D640-96C8-5B66059E4614}" dt="2021-09-27T19:01:18.938" v="670"/>
          <ac:inkMkLst>
            <pc:docMk/>
            <pc:sldMk cId="0" sldId="259"/>
            <ac:inkMk id="97" creationId="{635164CB-2A3D-E14B-925E-A249096C5050}"/>
          </ac:inkMkLst>
        </pc:inkChg>
        <pc:inkChg chg="add topLvl">
          <ac:chgData name="Zhang Yifan" userId="c9b86b9a-8bad-4e1d-80e2-8f55c3c19e2c" providerId="ADAL" clId="{9BEFBB74-C0ED-D640-96C8-5B66059E4614}" dt="2021-09-27T19:01:18.938" v="670"/>
          <ac:inkMkLst>
            <pc:docMk/>
            <pc:sldMk cId="0" sldId="259"/>
            <ac:inkMk id="98" creationId="{40EA052B-09D2-BD43-BA83-BA25D3573FC6}"/>
          </ac:inkMkLst>
        </pc:inkChg>
        <pc:inkChg chg="add topLvl">
          <ac:chgData name="Zhang Yifan" userId="c9b86b9a-8bad-4e1d-80e2-8f55c3c19e2c" providerId="ADAL" clId="{9BEFBB74-C0ED-D640-96C8-5B66059E4614}" dt="2021-09-27T19:01:18.938" v="670"/>
          <ac:inkMkLst>
            <pc:docMk/>
            <pc:sldMk cId="0" sldId="259"/>
            <ac:inkMk id="99" creationId="{282E17AF-21CF-A147-997F-5D25105DC3F5}"/>
          </ac:inkMkLst>
        </pc:inkChg>
        <pc:inkChg chg="add topLvl">
          <ac:chgData name="Zhang Yifan" userId="c9b86b9a-8bad-4e1d-80e2-8f55c3c19e2c" providerId="ADAL" clId="{9BEFBB74-C0ED-D640-96C8-5B66059E4614}" dt="2021-09-27T19:01:18.938" v="670"/>
          <ac:inkMkLst>
            <pc:docMk/>
            <pc:sldMk cId="0" sldId="259"/>
            <ac:inkMk id="100" creationId="{54F24B85-4327-1142-8FF1-E7C200726294}"/>
          </ac:inkMkLst>
        </pc:inkChg>
        <pc:inkChg chg="add topLvl">
          <ac:chgData name="Zhang Yifan" userId="c9b86b9a-8bad-4e1d-80e2-8f55c3c19e2c" providerId="ADAL" clId="{9BEFBB74-C0ED-D640-96C8-5B66059E4614}" dt="2021-09-27T19:01:18.938" v="670"/>
          <ac:inkMkLst>
            <pc:docMk/>
            <pc:sldMk cId="0" sldId="259"/>
            <ac:inkMk id="101" creationId="{90430D52-30EA-CC46-B19D-834EA889C994}"/>
          </ac:inkMkLst>
        </pc:inkChg>
        <pc:inkChg chg="add">
          <ac:chgData name="Zhang Yifan" userId="c9b86b9a-8bad-4e1d-80e2-8f55c3c19e2c" providerId="ADAL" clId="{9BEFBB74-C0ED-D640-96C8-5B66059E4614}" dt="2021-09-27T19:01:17.327" v="666"/>
          <ac:inkMkLst>
            <pc:docMk/>
            <pc:sldMk cId="0" sldId="259"/>
            <ac:inkMk id="103" creationId="{44B61DE3-182B-BB46-BCD0-71C0422272CE}"/>
          </ac:inkMkLst>
        </pc:inkChg>
        <pc:inkChg chg="add">
          <ac:chgData name="Zhang Yifan" userId="c9b86b9a-8bad-4e1d-80e2-8f55c3c19e2c" providerId="ADAL" clId="{9BEFBB74-C0ED-D640-96C8-5B66059E4614}" dt="2021-09-27T19:01:17.608" v="667"/>
          <ac:inkMkLst>
            <pc:docMk/>
            <pc:sldMk cId="0" sldId="259"/>
            <ac:inkMk id="104" creationId="{47E0B4AE-8E86-0C45-8EBF-FE026108D683}"/>
          </ac:inkMkLst>
        </pc:inkChg>
        <pc:inkChg chg="add">
          <ac:chgData name="Zhang Yifan" userId="c9b86b9a-8bad-4e1d-80e2-8f55c3c19e2c" providerId="ADAL" clId="{9BEFBB74-C0ED-D640-96C8-5B66059E4614}" dt="2021-09-27T19:01:18.040" v="668"/>
          <ac:inkMkLst>
            <pc:docMk/>
            <pc:sldMk cId="0" sldId="259"/>
            <ac:inkMk id="105" creationId="{757797F4-3AB3-9B4C-A518-1F635165143F}"/>
          </ac:inkMkLst>
        </pc:inkChg>
        <pc:inkChg chg="add">
          <ac:chgData name="Zhang Yifan" userId="c9b86b9a-8bad-4e1d-80e2-8f55c3c19e2c" providerId="ADAL" clId="{9BEFBB74-C0ED-D640-96C8-5B66059E4614}" dt="2021-09-27T19:01:18.355" v="669"/>
          <ac:inkMkLst>
            <pc:docMk/>
            <pc:sldMk cId="0" sldId="259"/>
            <ac:inkMk id="106" creationId="{0CD91156-4CBB-6141-A04A-8B39D05E9062}"/>
          </ac:inkMkLst>
        </pc:inkChg>
      </pc:sldChg>
      <pc:sldChg chg="addSp delSp">
        <pc:chgData name="Zhang Yifan" userId="c9b86b9a-8bad-4e1d-80e2-8f55c3c19e2c" providerId="ADAL" clId="{9BEFBB74-C0ED-D640-96C8-5B66059E4614}" dt="2021-09-27T19:11:25.766" v="1025"/>
        <pc:sldMkLst>
          <pc:docMk/>
          <pc:sldMk cId="0" sldId="264"/>
        </pc:sldMkLst>
        <pc:grpChg chg="add del">
          <ac:chgData name="Zhang Yifan" userId="c9b86b9a-8bad-4e1d-80e2-8f55c3c19e2c" providerId="ADAL" clId="{9BEFBB74-C0ED-D640-96C8-5B66059E4614}" dt="2021-09-27T19:09:15.166" v="921"/>
          <ac:grpSpMkLst>
            <pc:docMk/>
            <pc:sldMk cId="0" sldId="264"/>
            <ac:grpSpMk id="15" creationId="{5EA95D22-E061-674D-BFE0-EC517187196B}"/>
          </ac:grpSpMkLst>
        </pc:grpChg>
        <pc:grpChg chg="add">
          <ac:chgData name="Zhang Yifan" userId="c9b86b9a-8bad-4e1d-80e2-8f55c3c19e2c" providerId="ADAL" clId="{9BEFBB74-C0ED-D640-96C8-5B66059E4614}" dt="2021-09-27T19:09:00.387" v="898"/>
          <ac:grpSpMkLst>
            <pc:docMk/>
            <pc:sldMk cId="0" sldId="264"/>
            <ac:grpSpMk id="18" creationId="{2A8409A2-5824-A94A-9298-C1629135E0AC}"/>
          </ac:grpSpMkLst>
        </pc:grpChg>
        <pc:grpChg chg="add del">
          <ac:chgData name="Zhang Yifan" userId="c9b86b9a-8bad-4e1d-80e2-8f55c3c19e2c" providerId="ADAL" clId="{9BEFBB74-C0ED-D640-96C8-5B66059E4614}" dt="2021-09-27T19:09:07.791" v="908"/>
          <ac:grpSpMkLst>
            <pc:docMk/>
            <pc:sldMk cId="0" sldId="264"/>
            <ac:grpSpMk id="24" creationId="{B1DC25C4-E90A-9146-8E3A-B12FDEDD86E1}"/>
          </ac:grpSpMkLst>
        </pc:grpChg>
        <pc:grpChg chg="add">
          <ac:chgData name="Zhang Yifan" userId="c9b86b9a-8bad-4e1d-80e2-8f55c3c19e2c" providerId="ADAL" clId="{9BEFBB74-C0ED-D640-96C8-5B66059E4614}" dt="2021-09-27T19:09:22.025" v="936"/>
          <ac:grpSpMkLst>
            <pc:docMk/>
            <pc:sldMk cId="0" sldId="264"/>
            <ac:grpSpMk id="38" creationId="{B5F97F85-CBBE-9847-BD76-71558D9FB24B}"/>
          </ac:grpSpMkLst>
        </pc:grpChg>
        <pc:grpChg chg="add">
          <ac:chgData name="Zhang Yifan" userId="c9b86b9a-8bad-4e1d-80e2-8f55c3c19e2c" providerId="ADAL" clId="{9BEFBB74-C0ED-D640-96C8-5B66059E4614}" dt="2021-09-27T19:09:28.623" v="945"/>
          <ac:grpSpMkLst>
            <pc:docMk/>
            <pc:sldMk cId="0" sldId="264"/>
            <ac:grpSpMk id="47" creationId="{DB0525F1-96AB-8046-9055-29941661D38A}"/>
          </ac:grpSpMkLst>
        </pc:grpChg>
        <pc:grpChg chg="add">
          <ac:chgData name="Zhang Yifan" userId="c9b86b9a-8bad-4e1d-80e2-8f55c3c19e2c" providerId="ADAL" clId="{9BEFBB74-C0ED-D640-96C8-5B66059E4614}" dt="2021-09-27T19:09:28.623" v="945"/>
          <ac:grpSpMkLst>
            <pc:docMk/>
            <pc:sldMk cId="0" sldId="264"/>
            <ac:grpSpMk id="48" creationId="{3EF81974-C0F2-DC4A-879B-4841BFF7ECA2}"/>
          </ac:grpSpMkLst>
        </pc:grpChg>
        <pc:grpChg chg="add">
          <ac:chgData name="Zhang Yifan" userId="c9b86b9a-8bad-4e1d-80e2-8f55c3c19e2c" providerId="ADAL" clId="{9BEFBB74-C0ED-D640-96C8-5B66059E4614}" dt="2021-09-27T19:09:30.442" v="948"/>
          <ac:grpSpMkLst>
            <pc:docMk/>
            <pc:sldMk cId="0" sldId="264"/>
            <ac:grpSpMk id="51" creationId="{38BB70D7-EFD7-BC49-BCED-AA594317BC6C}"/>
          </ac:grpSpMkLst>
        </pc:grpChg>
        <pc:grpChg chg="add">
          <ac:chgData name="Zhang Yifan" userId="c9b86b9a-8bad-4e1d-80e2-8f55c3c19e2c" providerId="ADAL" clId="{9BEFBB74-C0ED-D640-96C8-5B66059E4614}" dt="2021-09-27T19:09:38.690" v="961"/>
          <ac:grpSpMkLst>
            <pc:docMk/>
            <pc:sldMk cId="0" sldId="264"/>
            <ac:grpSpMk id="128" creationId="{087C6E04-23A5-0445-8D29-5574CD787333}"/>
          </ac:grpSpMkLst>
        </pc:grpChg>
        <pc:grpChg chg="add del">
          <ac:chgData name="Zhang Yifan" userId="c9b86b9a-8bad-4e1d-80e2-8f55c3c19e2c" providerId="ADAL" clId="{9BEFBB74-C0ED-D640-96C8-5B66059E4614}" dt="2021-09-27T19:10:14.760" v="982"/>
          <ac:grpSpMkLst>
            <pc:docMk/>
            <pc:sldMk cId="0" sldId="264"/>
            <ac:grpSpMk id="152" creationId="{259BBD82-6A1F-5444-AB8C-A058127DEA63}"/>
          </ac:grpSpMkLst>
        </pc:grpChg>
        <pc:grpChg chg="add del">
          <ac:chgData name="Zhang Yifan" userId="c9b86b9a-8bad-4e1d-80e2-8f55c3c19e2c" providerId="ADAL" clId="{9BEFBB74-C0ED-D640-96C8-5B66059E4614}" dt="2021-09-27T19:10:14.760" v="982"/>
          <ac:grpSpMkLst>
            <pc:docMk/>
            <pc:sldMk cId="0" sldId="264"/>
            <ac:grpSpMk id="153" creationId="{F6967ECE-CFFF-7F4A-A269-4C5ABB378739}"/>
          </ac:grpSpMkLst>
        </pc:grpChg>
        <pc:grpChg chg="add">
          <ac:chgData name="Zhang Yifan" userId="c9b86b9a-8bad-4e1d-80e2-8f55c3c19e2c" providerId="ADAL" clId="{9BEFBB74-C0ED-D640-96C8-5B66059E4614}" dt="2021-09-27T19:10:17.749" v="988"/>
          <ac:grpSpMkLst>
            <pc:docMk/>
            <pc:sldMk cId="0" sldId="264"/>
            <ac:grpSpMk id="155" creationId="{15B2BBA8-1A9F-7447-9563-2CC19625E2A6}"/>
          </ac:grpSpMkLst>
        </pc:grpChg>
        <pc:grpChg chg="add">
          <ac:chgData name="Zhang Yifan" userId="c9b86b9a-8bad-4e1d-80e2-8f55c3c19e2c" providerId="ADAL" clId="{9BEFBB74-C0ED-D640-96C8-5B66059E4614}" dt="2021-09-27T19:10:31.421" v="1000"/>
          <ac:grpSpMkLst>
            <pc:docMk/>
            <pc:sldMk cId="0" sldId="264"/>
            <ac:grpSpMk id="167" creationId="{A4F5F2A8-0205-6C41-A6C4-CC0F4A5FB9C2}"/>
          </ac:grpSpMkLst>
        </pc:grpChg>
        <pc:grpChg chg="add del">
          <ac:chgData name="Zhang Yifan" userId="c9b86b9a-8bad-4e1d-80e2-8f55c3c19e2c" providerId="ADAL" clId="{9BEFBB74-C0ED-D640-96C8-5B66059E4614}" dt="2021-09-27T19:10:45.368" v="1023"/>
          <ac:grpSpMkLst>
            <pc:docMk/>
            <pc:sldMk cId="0" sldId="264"/>
            <ac:grpSpMk id="170" creationId="{D2154486-3B50-D449-B431-EB42ADEE2BCA}"/>
          </ac:grpSpMkLst>
        </pc:grpChg>
        <pc:grpChg chg="add del">
          <ac:chgData name="Zhang Yifan" userId="c9b86b9a-8bad-4e1d-80e2-8f55c3c19e2c" providerId="ADAL" clId="{9BEFBB74-C0ED-D640-96C8-5B66059E4614}" dt="2021-09-27T19:10:41.209" v="1017"/>
          <ac:grpSpMkLst>
            <pc:docMk/>
            <pc:sldMk cId="0" sldId="264"/>
            <ac:grpSpMk id="183" creationId="{CA08F36C-92A9-5842-89F3-96099D02B9A6}"/>
          </ac:grpSpMkLst>
        </pc:grpChg>
        <pc:grpChg chg="add">
          <ac:chgData name="Zhang Yifan" userId="c9b86b9a-8bad-4e1d-80e2-8f55c3c19e2c" providerId="ADAL" clId="{9BEFBB74-C0ED-D640-96C8-5B66059E4614}" dt="2021-09-27T19:10:45.368" v="1023"/>
          <ac:grpSpMkLst>
            <pc:docMk/>
            <pc:sldMk cId="0" sldId="264"/>
            <ac:grpSpMk id="188" creationId="{7E8DCD1A-05E0-A04C-93FC-441180DB4C60}"/>
          </ac:grpSpMkLst>
        </pc:grpChg>
        <pc:inkChg chg="add del topLvl">
          <ac:chgData name="Zhang Yifan" userId="c9b86b9a-8bad-4e1d-80e2-8f55c3c19e2c" providerId="ADAL" clId="{9BEFBB74-C0ED-D640-96C8-5B66059E4614}" dt="2021-09-27T19:09:15.166" v="921"/>
          <ac:inkMkLst>
            <pc:docMk/>
            <pc:sldMk cId="0" sldId="264"/>
            <ac:inkMk id="2" creationId="{5AFC3F4E-67F3-E349-889C-2F1B43FA254B}"/>
          </ac:inkMkLst>
        </pc:inkChg>
        <pc:inkChg chg="add del topLvl">
          <ac:chgData name="Zhang Yifan" userId="c9b86b9a-8bad-4e1d-80e2-8f55c3c19e2c" providerId="ADAL" clId="{9BEFBB74-C0ED-D640-96C8-5B66059E4614}" dt="2021-09-27T19:09:15.167" v="922"/>
          <ac:inkMkLst>
            <pc:docMk/>
            <pc:sldMk cId="0" sldId="264"/>
            <ac:inkMk id="3" creationId="{4035DB54-AADB-2744-8C2D-CCA3EBC0E913}"/>
          </ac:inkMkLst>
        </pc:inkChg>
        <pc:inkChg chg="add del">
          <ac:chgData name="Zhang Yifan" userId="c9b86b9a-8bad-4e1d-80e2-8f55c3c19e2c" providerId="ADAL" clId="{9BEFBB74-C0ED-D640-96C8-5B66059E4614}" dt="2021-09-27T19:09:15.127" v="911"/>
          <ac:inkMkLst>
            <pc:docMk/>
            <pc:sldMk cId="0" sldId="264"/>
            <ac:inkMk id="4" creationId="{256047FC-F987-E64E-A3EA-4995400FEF2C}"/>
          </ac:inkMkLst>
        </pc:inkChg>
        <pc:inkChg chg="add del">
          <ac:chgData name="Zhang Yifan" userId="c9b86b9a-8bad-4e1d-80e2-8f55c3c19e2c" providerId="ADAL" clId="{9BEFBB74-C0ED-D640-96C8-5B66059E4614}" dt="2021-09-27T19:09:15.156" v="917"/>
          <ac:inkMkLst>
            <pc:docMk/>
            <pc:sldMk cId="0" sldId="264"/>
            <ac:inkMk id="5" creationId="{FF38FE03-0512-0F41-8FB3-0484831BCE79}"/>
          </ac:inkMkLst>
        </pc:inkChg>
        <pc:inkChg chg="add del">
          <ac:chgData name="Zhang Yifan" userId="c9b86b9a-8bad-4e1d-80e2-8f55c3c19e2c" providerId="ADAL" clId="{9BEFBB74-C0ED-D640-96C8-5B66059E4614}" dt="2021-09-27T19:09:15.149" v="915"/>
          <ac:inkMkLst>
            <pc:docMk/>
            <pc:sldMk cId="0" sldId="264"/>
            <ac:inkMk id="6" creationId="{5BDD14F2-EFBE-7C43-A3B2-726B8B2D0C5E}"/>
          </ac:inkMkLst>
        </pc:inkChg>
        <pc:inkChg chg="add del">
          <ac:chgData name="Zhang Yifan" userId="c9b86b9a-8bad-4e1d-80e2-8f55c3c19e2c" providerId="ADAL" clId="{9BEFBB74-C0ED-D640-96C8-5B66059E4614}" dt="2021-09-27T19:09:15.163" v="920"/>
          <ac:inkMkLst>
            <pc:docMk/>
            <pc:sldMk cId="0" sldId="264"/>
            <ac:inkMk id="7" creationId="{453343CD-ED78-A24F-99EC-89A24B255977}"/>
          </ac:inkMkLst>
        </pc:inkChg>
        <pc:inkChg chg="add del">
          <ac:chgData name="Zhang Yifan" userId="c9b86b9a-8bad-4e1d-80e2-8f55c3c19e2c" providerId="ADAL" clId="{9BEFBB74-C0ED-D640-96C8-5B66059E4614}" dt="2021-09-27T19:09:15.140" v="913"/>
          <ac:inkMkLst>
            <pc:docMk/>
            <pc:sldMk cId="0" sldId="264"/>
            <ac:inkMk id="8" creationId="{23BC4946-5894-A74B-81FA-E992639366D5}"/>
          </ac:inkMkLst>
        </pc:inkChg>
        <pc:inkChg chg="add del">
          <ac:chgData name="Zhang Yifan" userId="c9b86b9a-8bad-4e1d-80e2-8f55c3c19e2c" providerId="ADAL" clId="{9BEFBB74-C0ED-D640-96C8-5B66059E4614}" dt="2021-09-27T19:09:15.158" v="918"/>
          <ac:inkMkLst>
            <pc:docMk/>
            <pc:sldMk cId="0" sldId="264"/>
            <ac:inkMk id="9" creationId="{DDFF2FF0-AE07-B446-9B75-F572596761D8}"/>
          </ac:inkMkLst>
        </pc:inkChg>
        <pc:inkChg chg="add del">
          <ac:chgData name="Zhang Yifan" userId="c9b86b9a-8bad-4e1d-80e2-8f55c3c19e2c" providerId="ADAL" clId="{9BEFBB74-C0ED-D640-96C8-5B66059E4614}" dt="2021-09-27T19:09:15.161" v="919"/>
          <ac:inkMkLst>
            <pc:docMk/>
            <pc:sldMk cId="0" sldId="264"/>
            <ac:inkMk id="10" creationId="{9FDDF126-1F1E-4045-B08E-6BDEECDEF761}"/>
          </ac:inkMkLst>
        </pc:inkChg>
        <pc:inkChg chg="add del">
          <ac:chgData name="Zhang Yifan" userId="c9b86b9a-8bad-4e1d-80e2-8f55c3c19e2c" providerId="ADAL" clId="{9BEFBB74-C0ED-D640-96C8-5B66059E4614}" dt="2021-09-27T19:09:15.153" v="916"/>
          <ac:inkMkLst>
            <pc:docMk/>
            <pc:sldMk cId="0" sldId="264"/>
            <ac:inkMk id="11" creationId="{24E20A87-E040-F847-8692-CE96B5354007}"/>
          </ac:inkMkLst>
        </pc:inkChg>
        <pc:inkChg chg="add del">
          <ac:chgData name="Zhang Yifan" userId="c9b86b9a-8bad-4e1d-80e2-8f55c3c19e2c" providerId="ADAL" clId="{9BEFBB74-C0ED-D640-96C8-5B66059E4614}" dt="2021-09-27T19:09:15.145" v="914"/>
          <ac:inkMkLst>
            <pc:docMk/>
            <pc:sldMk cId="0" sldId="264"/>
            <ac:inkMk id="12" creationId="{B9679947-CE85-9249-8B66-81F797270F97}"/>
          </ac:inkMkLst>
        </pc:inkChg>
        <pc:inkChg chg="add del">
          <ac:chgData name="Zhang Yifan" userId="c9b86b9a-8bad-4e1d-80e2-8f55c3c19e2c" providerId="ADAL" clId="{9BEFBB74-C0ED-D640-96C8-5B66059E4614}" dt="2021-09-27T19:09:15.134" v="912"/>
          <ac:inkMkLst>
            <pc:docMk/>
            <pc:sldMk cId="0" sldId="264"/>
            <ac:inkMk id="13" creationId="{8AAAF6BC-517F-6C49-92A6-973E02FB9828}"/>
          </ac:inkMkLst>
        </pc:inkChg>
        <pc:inkChg chg="add del">
          <ac:chgData name="Zhang Yifan" userId="c9b86b9a-8bad-4e1d-80e2-8f55c3c19e2c" providerId="ADAL" clId="{9BEFBB74-C0ED-D640-96C8-5B66059E4614}" dt="2021-09-27T19:09:15.119" v="910"/>
          <ac:inkMkLst>
            <pc:docMk/>
            <pc:sldMk cId="0" sldId="264"/>
            <ac:inkMk id="14" creationId="{C49B110D-EBD9-5847-AC66-7315F431D1A5}"/>
          </ac:inkMkLst>
        </pc:inkChg>
        <pc:inkChg chg="add">
          <ac:chgData name="Zhang Yifan" userId="c9b86b9a-8bad-4e1d-80e2-8f55c3c19e2c" providerId="ADAL" clId="{9BEFBB74-C0ED-D640-96C8-5B66059E4614}" dt="2021-09-27T19:08:59.355" v="896"/>
          <ac:inkMkLst>
            <pc:docMk/>
            <pc:sldMk cId="0" sldId="264"/>
            <ac:inkMk id="16" creationId="{37AAD8A1-65FB-F348-9AA7-E11249E4525B}"/>
          </ac:inkMkLst>
        </pc:inkChg>
        <pc:inkChg chg="add">
          <ac:chgData name="Zhang Yifan" userId="c9b86b9a-8bad-4e1d-80e2-8f55c3c19e2c" providerId="ADAL" clId="{9BEFBB74-C0ED-D640-96C8-5B66059E4614}" dt="2021-09-27T19:08:59.807" v="897"/>
          <ac:inkMkLst>
            <pc:docMk/>
            <pc:sldMk cId="0" sldId="264"/>
            <ac:inkMk id="17" creationId="{E0C9CF36-E919-B74E-8B26-5E2334B5DC9D}"/>
          </ac:inkMkLst>
        </pc:inkChg>
        <pc:inkChg chg="add del">
          <ac:chgData name="Zhang Yifan" userId="c9b86b9a-8bad-4e1d-80e2-8f55c3c19e2c" providerId="ADAL" clId="{9BEFBB74-C0ED-D640-96C8-5B66059E4614}" dt="2021-09-27T19:09:07.778" v="905"/>
          <ac:inkMkLst>
            <pc:docMk/>
            <pc:sldMk cId="0" sldId="264"/>
            <ac:inkMk id="19" creationId="{802B2986-E6DA-584A-BD00-AD1D3E753BDC}"/>
          </ac:inkMkLst>
        </pc:inkChg>
        <pc:inkChg chg="add del topLvl">
          <ac:chgData name="Zhang Yifan" userId="c9b86b9a-8bad-4e1d-80e2-8f55c3c19e2c" providerId="ADAL" clId="{9BEFBB74-C0ED-D640-96C8-5B66059E4614}" dt="2021-09-27T19:09:07.791" v="908"/>
          <ac:inkMkLst>
            <pc:docMk/>
            <pc:sldMk cId="0" sldId="264"/>
            <ac:inkMk id="20" creationId="{96481FD4-0252-5844-8790-57F3A47A7D2A}"/>
          </ac:inkMkLst>
        </pc:inkChg>
        <pc:inkChg chg="add del">
          <ac:chgData name="Zhang Yifan" userId="c9b86b9a-8bad-4e1d-80e2-8f55c3c19e2c" providerId="ADAL" clId="{9BEFBB74-C0ED-D640-96C8-5B66059E4614}" dt="2021-09-27T19:09:07.782" v="906"/>
          <ac:inkMkLst>
            <pc:docMk/>
            <pc:sldMk cId="0" sldId="264"/>
            <ac:inkMk id="21" creationId="{1AD7E830-51EB-FD4C-B181-5F3BE2600F15}"/>
          </ac:inkMkLst>
        </pc:inkChg>
        <pc:inkChg chg="add del topLvl">
          <ac:chgData name="Zhang Yifan" userId="c9b86b9a-8bad-4e1d-80e2-8f55c3c19e2c" providerId="ADAL" clId="{9BEFBB74-C0ED-D640-96C8-5B66059E4614}" dt="2021-09-27T19:09:07.793" v="909"/>
          <ac:inkMkLst>
            <pc:docMk/>
            <pc:sldMk cId="0" sldId="264"/>
            <ac:inkMk id="22" creationId="{AE916114-0809-3D4C-B6AC-6EED097E6A12}"/>
          </ac:inkMkLst>
        </pc:inkChg>
        <pc:inkChg chg="add del">
          <ac:chgData name="Zhang Yifan" userId="c9b86b9a-8bad-4e1d-80e2-8f55c3c19e2c" providerId="ADAL" clId="{9BEFBB74-C0ED-D640-96C8-5B66059E4614}" dt="2021-09-27T19:09:07.787" v="907"/>
          <ac:inkMkLst>
            <pc:docMk/>
            <pc:sldMk cId="0" sldId="264"/>
            <ac:inkMk id="23" creationId="{4269F827-93E8-1D43-B122-71E03ABD3FB0}"/>
          </ac:inkMkLst>
        </pc:inkChg>
        <pc:inkChg chg="add">
          <ac:chgData name="Zhang Yifan" userId="c9b86b9a-8bad-4e1d-80e2-8f55c3c19e2c" providerId="ADAL" clId="{9BEFBB74-C0ED-D640-96C8-5B66059E4614}" dt="2021-09-27T19:09:16.666" v="923"/>
          <ac:inkMkLst>
            <pc:docMk/>
            <pc:sldMk cId="0" sldId="264"/>
            <ac:inkMk id="25" creationId="{E0D43742-8B32-5D40-8372-97639A5A74C1}"/>
          </ac:inkMkLst>
        </pc:inkChg>
        <pc:inkChg chg="add">
          <ac:chgData name="Zhang Yifan" userId="c9b86b9a-8bad-4e1d-80e2-8f55c3c19e2c" providerId="ADAL" clId="{9BEFBB74-C0ED-D640-96C8-5B66059E4614}" dt="2021-09-27T19:09:17.134" v="924"/>
          <ac:inkMkLst>
            <pc:docMk/>
            <pc:sldMk cId="0" sldId="264"/>
            <ac:inkMk id="26" creationId="{86C625F9-D1BA-3643-8E3B-FC793DABDB12}"/>
          </ac:inkMkLst>
        </pc:inkChg>
        <pc:inkChg chg="add">
          <ac:chgData name="Zhang Yifan" userId="c9b86b9a-8bad-4e1d-80e2-8f55c3c19e2c" providerId="ADAL" clId="{9BEFBB74-C0ED-D640-96C8-5B66059E4614}" dt="2021-09-27T19:09:17.324" v="925"/>
          <ac:inkMkLst>
            <pc:docMk/>
            <pc:sldMk cId="0" sldId="264"/>
            <ac:inkMk id="27" creationId="{4EED06B9-20D5-074F-B55D-C5657A5F5437}"/>
          </ac:inkMkLst>
        </pc:inkChg>
        <pc:inkChg chg="add">
          <ac:chgData name="Zhang Yifan" userId="c9b86b9a-8bad-4e1d-80e2-8f55c3c19e2c" providerId="ADAL" clId="{9BEFBB74-C0ED-D640-96C8-5B66059E4614}" dt="2021-09-27T19:09:17.510" v="926"/>
          <ac:inkMkLst>
            <pc:docMk/>
            <pc:sldMk cId="0" sldId="264"/>
            <ac:inkMk id="28" creationId="{08425E4D-002C-0E4A-81AA-85DC296EE15B}"/>
          </ac:inkMkLst>
        </pc:inkChg>
        <pc:inkChg chg="add">
          <ac:chgData name="Zhang Yifan" userId="c9b86b9a-8bad-4e1d-80e2-8f55c3c19e2c" providerId="ADAL" clId="{9BEFBB74-C0ED-D640-96C8-5B66059E4614}" dt="2021-09-27T19:09:17.706" v="927"/>
          <ac:inkMkLst>
            <pc:docMk/>
            <pc:sldMk cId="0" sldId="264"/>
            <ac:inkMk id="29" creationId="{12300089-E36F-3F49-B32A-5AA50026CD49}"/>
          </ac:inkMkLst>
        </pc:inkChg>
        <pc:inkChg chg="add">
          <ac:chgData name="Zhang Yifan" userId="c9b86b9a-8bad-4e1d-80e2-8f55c3c19e2c" providerId="ADAL" clId="{9BEFBB74-C0ED-D640-96C8-5B66059E4614}" dt="2021-09-27T19:09:18.051" v="928"/>
          <ac:inkMkLst>
            <pc:docMk/>
            <pc:sldMk cId="0" sldId="264"/>
            <ac:inkMk id="30" creationId="{73E2D290-8AD5-614E-A497-FC0900765EE0}"/>
          </ac:inkMkLst>
        </pc:inkChg>
        <pc:inkChg chg="add">
          <ac:chgData name="Zhang Yifan" userId="c9b86b9a-8bad-4e1d-80e2-8f55c3c19e2c" providerId="ADAL" clId="{9BEFBB74-C0ED-D640-96C8-5B66059E4614}" dt="2021-09-27T19:09:18.480" v="929"/>
          <ac:inkMkLst>
            <pc:docMk/>
            <pc:sldMk cId="0" sldId="264"/>
            <ac:inkMk id="31" creationId="{754D47B1-D10E-784A-B113-07E92E1B2DF1}"/>
          </ac:inkMkLst>
        </pc:inkChg>
        <pc:inkChg chg="add">
          <ac:chgData name="Zhang Yifan" userId="c9b86b9a-8bad-4e1d-80e2-8f55c3c19e2c" providerId="ADAL" clId="{9BEFBB74-C0ED-D640-96C8-5B66059E4614}" dt="2021-09-27T19:09:19.087" v="930"/>
          <ac:inkMkLst>
            <pc:docMk/>
            <pc:sldMk cId="0" sldId="264"/>
            <ac:inkMk id="32" creationId="{0ED52B12-DC91-C84F-AEE3-FF4C6131AFB0}"/>
          </ac:inkMkLst>
        </pc:inkChg>
        <pc:inkChg chg="add">
          <ac:chgData name="Zhang Yifan" userId="c9b86b9a-8bad-4e1d-80e2-8f55c3c19e2c" providerId="ADAL" clId="{9BEFBB74-C0ED-D640-96C8-5B66059E4614}" dt="2021-09-27T19:09:19.513" v="931"/>
          <ac:inkMkLst>
            <pc:docMk/>
            <pc:sldMk cId="0" sldId="264"/>
            <ac:inkMk id="33" creationId="{2D31DCB7-0E09-8349-AC59-C71BE8222821}"/>
          </ac:inkMkLst>
        </pc:inkChg>
        <pc:inkChg chg="add">
          <ac:chgData name="Zhang Yifan" userId="c9b86b9a-8bad-4e1d-80e2-8f55c3c19e2c" providerId="ADAL" clId="{9BEFBB74-C0ED-D640-96C8-5B66059E4614}" dt="2021-09-27T19:09:19.928" v="932"/>
          <ac:inkMkLst>
            <pc:docMk/>
            <pc:sldMk cId="0" sldId="264"/>
            <ac:inkMk id="34" creationId="{360399D6-4AF1-5B4B-8241-EACDDEF7E63B}"/>
          </ac:inkMkLst>
        </pc:inkChg>
        <pc:inkChg chg="add">
          <ac:chgData name="Zhang Yifan" userId="c9b86b9a-8bad-4e1d-80e2-8f55c3c19e2c" providerId="ADAL" clId="{9BEFBB74-C0ED-D640-96C8-5B66059E4614}" dt="2021-09-27T19:09:20.694" v="933"/>
          <ac:inkMkLst>
            <pc:docMk/>
            <pc:sldMk cId="0" sldId="264"/>
            <ac:inkMk id="35" creationId="{2E148DF1-F5E9-084D-93F4-E190708DADF7}"/>
          </ac:inkMkLst>
        </pc:inkChg>
        <pc:inkChg chg="add">
          <ac:chgData name="Zhang Yifan" userId="c9b86b9a-8bad-4e1d-80e2-8f55c3c19e2c" providerId="ADAL" clId="{9BEFBB74-C0ED-D640-96C8-5B66059E4614}" dt="2021-09-27T19:09:20.895" v="934"/>
          <ac:inkMkLst>
            <pc:docMk/>
            <pc:sldMk cId="0" sldId="264"/>
            <ac:inkMk id="36" creationId="{A67859A7-373D-8140-BC27-9C8B234A1C97}"/>
          </ac:inkMkLst>
        </pc:inkChg>
        <pc:inkChg chg="add">
          <ac:chgData name="Zhang Yifan" userId="c9b86b9a-8bad-4e1d-80e2-8f55c3c19e2c" providerId="ADAL" clId="{9BEFBB74-C0ED-D640-96C8-5B66059E4614}" dt="2021-09-27T19:09:21.246" v="935"/>
          <ac:inkMkLst>
            <pc:docMk/>
            <pc:sldMk cId="0" sldId="264"/>
            <ac:inkMk id="37" creationId="{89E83DAF-13AD-B14F-BC07-FD4BF59FE2D5}"/>
          </ac:inkMkLst>
        </pc:inkChg>
        <pc:inkChg chg="add">
          <ac:chgData name="Zhang Yifan" userId="c9b86b9a-8bad-4e1d-80e2-8f55c3c19e2c" providerId="ADAL" clId="{9BEFBB74-C0ED-D640-96C8-5B66059E4614}" dt="2021-09-27T19:09:25.347" v="937"/>
          <ac:inkMkLst>
            <pc:docMk/>
            <pc:sldMk cId="0" sldId="264"/>
            <ac:inkMk id="39" creationId="{D45F0E69-0350-6D45-B7A8-37D4700F9263}"/>
          </ac:inkMkLst>
        </pc:inkChg>
        <pc:inkChg chg="add">
          <ac:chgData name="Zhang Yifan" userId="c9b86b9a-8bad-4e1d-80e2-8f55c3c19e2c" providerId="ADAL" clId="{9BEFBB74-C0ED-D640-96C8-5B66059E4614}" dt="2021-09-27T19:09:25.713" v="938"/>
          <ac:inkMkLst>
            <pc:docMk/>
            <pc:sldMk cId="0" sldId="264"/>
            <ac:inkMk id="40" creationId="{A99B3C79-714D-5047-BC48-ADD7F4BB05D1}"/>
          </ac:inkMkLst>
        </pc:inkChg>
        <pc:inkChg chg="add">
          <ac:chgData name="Zhang Yifan" userId="c9b86b9a-8bad-4e1d-80e2-8f55c3c19e2c" providerId="ADAL" clId="{9BEFBB74-C0ED-D640-96C8-5B66059E4614}" dt="2021-09-27T19:09:26.145" v="939"/>
          <ac:inkMkLst>
            <pc:docMk/>
            <pc:sldMk cId="0" sldId="264"/>
            <ac:inkMk id="41" creationId="{996517D5-F30A-034C-9D80-735A99C8E3C7}"/>
          </ac:inkMkLst>
        </pc:inkChg>
        <pc:inkChg chg="add">
          <ac:chgData name="Zhang Yifan" userId="c9b86b9a-8bad-4e1d-80e2-8f55c3c19e2c" providerId="ADAL" clId="{9BEFBB74-C0ED-D640-96C8-5B66059E4614}" dt="2021-09-27T19:09:26.515" v="940"/>
          <ac:inkMkLst>
            <pc:docMk/>
            <pc:sldMk cId="0" sldId="264"/>
            <ac:inkMk id="42" creationId="{526F3E42-460C-7E41-9DC3-6FCB1C362447}"/>
          </ac:inkMkLst>
        </pc:inkChg>
        <pc:inkChg chg="add">
          <ac:chgData name="Zhang Yifan" userId="c9b86b9a-8bad-4e1d-80e2-8f55c3c19e2c" providerId="ADAL" clId="{9BEFBB74-C0ED-D640-96C8-5B66059E4614}" dt="2021-09-27T19:09:26.729" v="941"/>
          <ac:inkMkLst>
            <pc:docMk/>
            <pc:sldMk cId="0" sldId="264"/>
            <ac:inkMk id="43" creationId="{BF993A85-8468-5546-9AF4-C12993D04786}"/>
          </ac:inkMkLst>
        </pc:inkChg>
        <pc:inkChg chg="add">
          <ac:chgData name="Zhang Yifan" userId="c9b86b9a-8bad-4e1d-80e2-8f55c3c19e2c" providerId="ADAL" clId="{9BEFBB74-C0ED-D640-96C8-5B66059E4614}" dt="2021-09-27T19:09:27.041" v="942"/>
          <ac:inkMkLst>
            <pc:docMk/>
            <pc:sldMk cId="0" sldId="264"/>
            <ac:inkMk id="44" creationId="{4E3DF3D7-4B0C-C145-A031-49FF0BCF268C}"/>
          </ac:inkMkLst>
        </pc:inkChg>
        <pc:inkChg chg="add">
          <ac:chgData name="Zhang Yifan" userId="c9b86b9a-8bad-4e1d-80e2-8f55c3c19e2c" providerId="ADAL" clId="{9BEFBB74-C0ED-D640-96C8-5B66059E4614}" dt="2021-09-27T19:09:27.501" v="943"/>
          <ac:inkMkLst>
            <pc:docMk/>
            <pc:sldMk cId="0" sldId="264"/>
            <ac:inkMk id="45" creationId="{C2631DCA-23B1-4E4E-A5D1-07892A29306D}"/>
          </ac:inkMkLst>
        </pc:inkChg>
        <pc:inkChg chg="add">
          <ac:chgData name="Zhang Yifan" userId="c9b86b9a-8bad-4e1d-80e2-8f55c3c19e2c" providerId="ADAL" clId="{9BEFBB74-C0ED-D640-96C8-5B66059E4614}" dt="2021-09-27T19:09:27.832" v="944"/>
          <ac:inkMkLst>
            <pc:docMk/>
            <pc:sldMk cId="0" sldId="264"/>
            <ac:inkMk id="46" creationId="{2F1554A7-6635-5844-B2D1-6EA8400E470B}"/>
          </ac:inkMkLst>
        </pc:inkChg>
        <pc:inkChg chg="add">
          <ac:chgData name="Zhang Yifan" userId="c9b86b9a-8bad-4e1d-80e2-8f55c3c19e2c" providerId="ADAL" clId="{9BEFBB74-C0ED-D640-96C8-5B66059E4614}" dt="2021-09-27T19:09:29.431" v="946"/>
          <ac:inkMkLst>
            <pc:docMk/>
            <pc:sldMk cId="0" sldId="264"/>
            <ac:inkMk id="49" creationId="{065270CC-3F63-9949-A810-FC0B8ABA57D4}"/>
          </ac:inkMkLst>
        </pc:inkChg>
        <pc:inkChg chg="add">
          <ac:chgData name="Zhang Yifan" userId="c9b86b9a-8bad-4e1d-80e2-8f55c3c19e2c" providerId="ADAL" clId="{9BEFBB74-C0ED-D640-96C8-5B66059E4614}" dt="2021-09-27T19:09:29.853" v="947"/>
          <ac:inkMkLst>
            <pc:docMk/>
            <pc:sldMk cId="0" sldId="264"/>
            <ac:inkMk id="50" creationId="{B12DDEAD-8F86-664F-977A-4BD8FD67744E}"/>
          </ac:inkMkLst>
        </pc:inkChg>
        <pc:inkChg chg="add">
          <ac:chgData name="Zhang Yifan" userId="c9b86b9a-8bad-4e1d-80e2-8f55c3c19e2c" providerId="ADAL" clId="{9BEFBB74-C0ED-D640-96C8-5B66059E4614}" dt="2021-09-27T19:09:32.284" v="949"/>
          <ac:inkMkLst>
            <pc:docMk/>
            <pc:sldMk cId="0" sldId="264"/>
            <ac:inkMk id="52" creationId="{3727F856-0A7C-9944-BC72-EE9DDAC1CADB}"/>
          </ac:inkMkLst>
        </pc:inkChg>
        <pc:inkChg chg="add">
          <ac:chgData name="Zhang Yifan" userId="c9b86b9a-8bad-4e1d-80e2-8f55c3c19e2c" providerId="ADAL" clId="{9BEFBB74-C0ED-D640-96C8-5B66059E4614}" dt="2021-09-27T19:09:32.525" v="950"/>
          <ac:inkMkLst>
            <pc:docMk/>
            <pc:sldMk cId="0" sldId="264"/>
            <ac:inkMk id="53" creationId="{009351AC-4F53-D14F-8CEB-6FCB8C077AC5}"/>
          </ac:inkMkLst>
        </pc:inkChg>
        <pc:inkChg chg="add">
          <ac:chgData name="Zhang Yifan" userId="c9b86b9a-8bad-4e1d-80e2-8f55c3c19e2c" providerId="ADAL" clId="{9BEFBB74-C0ED-D640-96C8-5B66059E4614}" dt="2021-09-27T19:09:32.680" v="951"/>
          <ac:inkMkLst>
            <pc:docMk/>
            <pc:sldMk cId="0" sldId="264"/>
            <ac:inkMk id="54" creationId="{01251050-A73C-CB4C-B299-502AB634ACCE}"/>
          </ac:inkMkLst>
        </pc:inkChg>
        <pc:inkChg chg="add">
          <ac:chgData name="Zhang Yifan" userId="c9b86b9a-8bad-4e1d-80e2-8f55c3c19e2c" providerId="ADAL" clId="{9BEFBB74-C0ED-D640-96C8-5B66059E4614}" dt="2021-09-27T19:09:33.647" v="952"/>
          <ac:inkMkLst>
            <pc:docMk/>
            <pc:sldMk cId="0" sldId="264"/>
            <ac:inkMk id="55" creationId="{08A17D02-558D-9448-AC4C-A8A0FA48D759}"/>
          </ac:inkMkLst>
        </pc:inkChg>
        <pc:inkChg chg="add">
          <ac:chgData name="Zhang Yifan" userId="c9b86b9a-8bad-4e1d-80e2-8f55c3c19e2c" providerId="ADAL" clId="{9BEFBB74-C0ED-D640-96C8-5B66059E4614}" dt="2021-09-27T19:09:34.411" v="953"/>
          <ac:inkMkLst>
            <pc:docMk/>
            <pc:sldMk cId="0" sldId="264"/>
            <ac:inkMk id="56" creationId="{2D73FD14-6C62-6743-B0E1-5B71C7E09AA6}"/>
          </ac:inkMkLst>
        </pc:inkChg>
        <pc:inkChg chg="add">
          <ac:chgData name="Zhang Yifan" userId="c9b86b9a-8bad-4e1d-80e2-8f55c3c19e2c" providerId="ADAL" clId="{9BEFBB74-C0ED-D640-96C8-5B66059E4614}" dt="2021-09-27T19:09:35.080" v="954"/>
          <ac:inkMkLst>
            <pc:docMk/>
            <pc:sldMk cId="0" sldId="264"/>
            <ac:inkMk id="57" creationId="{03A8BB6C-70E1-A941-BBFF-7F7150A3E3BD}"/>
          </ac:inkMkLst>
        </pc:inkChg>
        <pc:inkChg chg="add">
          <ac:chgData name="Zhang Yifan" userId="c9b86b9a-8bad-4e1d-80e2-8f55c3c19e2c" providerId="ADAL" clId="{9BEFBB74-C0ED-D640-96C8-5B66059E4614}" dt="2021-09-27T19:09:35.736" v="955"/>
          <ac:inkMkLst>
            <pc:docMk/>
            <pc:sldMk cId="0" sldId="264"/>
            <ac:inkMk id="58" creationId="{2C880E6C-38D1-AA4D-ADC2-9E37885A9935}"/>
          </ac:inkMkLst>
        </pc:inkChg>
        <pc:inkChg chg="add">
          <ac:chgData name="Zhang Yifan" userId="c9b86b9a-8bad-4e1d-80e2-8f55c3c19e2c" providerId="ADAL" clId="{9BEFBB74-C0ED-D640-96C8-5B66059E4614}" dt="2021-09-27T19:09:36.183" v="956"/>
          <ac:inkMkLst>
            <pc:docMk/>
            <pc:sldMk cId="0" sldId="264"/>
            <ac:inkMk id="59" creationId="{CB2412E1-59D3-D14C-B859-AA8DC9A6EE55}"/>
          </ac:inkMkLst>
        </pc:inkChg>
        <pc:inkChg chg="add">
          <ac:chgData name="Zhang Yifan" userId="c9b86b9a-8bad-4e1d-80e2-8f55c3c19e2c" providerId="ADAL" clId="{9BEFBB74-C0ED-D640-96C8-5B66059E4614}" dt="2021-09-27T19:09:36.388" v="957"/>
          <ac:inkMkLst>
            <pc:docMk/>
            <pc:sldMk cId="0" sldId="264"/>
            <ac:inkMk id="60" creationId="{85D74B6B-A465-B34A-AA4E-253CA09A56E3}"/>
          </ac:inkMkLst>
        </pc:inkChg>
        <pc:inkChg chg="add">
          <ac:chgData name="Zhang Yifan" userId="c9b86b9a-8bad-4e1d-80e2-8f55c3c19e2c" providerId="ADAL" clId="{9BEFBB74-C0ED-D640-96C8-5B66059E4614}" dt="2021-09-27T19:09:37.113" v="958"/>
          <ac:inkMkLst>
            <pc:docMk/>
            <pc:sldMk cId="0" sldId="264"/>
            <ac:inkMk id="61" creationId="{2D42934B-22E8-7047-AFC5-8DE0286095E8}"/>
          </ac:inkMkLst>
        </pc:inkChg>
        <pc:inkChg chg="add">
          <ac:chgData name="Zhang Yifan" userId="c9b86b9a-8bad-4e1d-80e2-8f55c3c19e2c" providerId="ADAL" clId="{9BEFBB74-C0ED-D640-96C8-5B66059E4614}" dt="2021-09-27T19:09:37.383" v="959"/>
          <ac:inkMkLst>
            <pc:docMk/>
            <pc:sldMk cId="0" sldId="264"/>
            <ac:inkMk id="62" creationId="{4CF990B5-9616-6D46-96C7-29E90EA479AE}"/>
          </ac:inkMkLst>
        </pc:inkChg>
        <pc:inkChg chg="add">
          <ac:chgData name="Zhang Yifan" userId="c9b86b9a-8bad-4e1d-80e2-8f55c3c19e2c" providerId="ADAL" clId="{9BEFBB74-C0ED-D640-96C8-5B66059E4614}" dt="2021-09-27T19:09:37.939" v="960"/>
          <ac:inkMkLst>
            <pc:docMk/>
            <pc:sldMk cId="0" sldId="264"/>
            <ac:inkMk id="63" creationId="{21A90F3E-E1DC-444E-8D21-D40A489F90BD}"/>
          </ac:inkMkLst>
        </pc:inkChg>
        <pc:inkChg chg="add topLvl">
          <ac:chgData name="Zhang Yifan" userId="c9b86b9a-8bad-4e1d-80e2-8f55c3c19e2c" providerId="ADAL" clId="{9BEFBB74-C0ED-D640-96C8-5B66059E4614}" dt="2021-09-27T19:10:14.760" v="982"/>
          <ac:inkMkLst>
            <pc:docMk/>
            <pc:sldMk cId="0" sldId="264"/>
            <ac:inkMk id="129" creationId="{1CD38E05-A425-474E-B799-979AD545725E}"/>
          </ac:inkMkLst>
        </pc:inkChg>
        <pc:inkChg chg="add topLvl">
          <ac:chgData name="Zhang Yifan" userId="c9b86b9a-8bad-4e1d-80e2-8f55c3c19e2c" providerId="ADAL" clId="{9BEFBB74-C0ED-D640-96C8-5B66059E4614}" dt="2021-09-27T19:10:14.760" v="982"/>
          <ac:inkMkLst>
            <pc:docMk/>
            <pc:sldMk cId="0" sldId="264"/>
            <ac:inkMk id="130" creationId="{B6BF48C8-A293-E84F-A39A-F5ED8DF557EF}"/>
          </ac:inkMkLst>
        </pc:inkChg>
        <pc:inkChg chg="add topLvl">
          <ac:chgData name="Zhang Yifan" userId="c9b86b9a-8bad-4e1d-80e2-8f55c3c19e2c" providerId="ADAL" clId="{9BEFBB74-C0ED-D640-96C8-5B66059E4614}" dt="2021-09-27T19:10:14.760" v="982"/>
          <ac:inkMkLst>
            <pc:docMk/>
            <pc:sldMk cId="0" sldId="264"/>
            <ac:inkMk id="131" creationId="{2A87BDA4-5EE3-8646-A523-3E527E48D388}"/>
          </ac:inkMkLst>
        </pc:inkChg>
        <pc:inkChg chg="add topLvl">
          <ac:chgData name="Zhang Yifan" userId="c9b86b9a-8bad-4e1d-80e2-8f55c3c19e2c" providerId="ADAL" clId="{9BEFBB74-C0ED-D640-96C8-5B66059E4614}" dt="2021-09-27T19:10:14.760" v="982"/>
          <ac:inkMkLst>
            <pc:docMk/>
            <pc:sldMk cId="0" sldId="264"/>
            <ac:inkMk id="132" creationId="{A47B4292-1582-E847-82DB-1CB4355BEFBB}"/>
          </ac:inkMkLst>
        </pc:inkChg>
        <pc:inkChg chg="add topLvl">
          <ac:chgData name="Zhang Yifan" userId="c9b86b9a-8bad-4e1d-80e2-8f55c3c19e2c" providerId="ADAL" clId="{9BEFBB74-C0ED-D640-96C8-5B66059E4614}" dt="2021-09-27T19:10:14.760" v="982"/>
          <ac:inkMkLst>
            <pc:docMk/>
            <pc:sldMk cId="0" sldId="264"/>
            <ac:inkMk id="133" creationId="{C914D059-FFA0-4A4C-AC28-A08F166F207D}"/>
          </ac:inkMkLst>
        </pc:inkChg>
        <pc:inkChg chg="add topLvl">
          <ac:chgData name="Zhang Yifan" userId="c9b86b9a-8bad-4e1d-80e2-8f55c3c19e2c" providerId="ADAL" clId="{9BEFBB74-C0ED-D640-96C8-5B66059E4614}" dt="2021-09-27T19:10:14.760" v="982"/>
          <ac:inkMkLst>
            <pc:docMk/>
            <pc:sldMk cId="0" sldId="264"/>
            <ac:inkMk id="134" creationId="{6C13F36C-5632-C540-B78A-0C845F0382FF}"/>
          </ac:inkMkLst>
        </pc:inkChg>
        <pc:inkChg chg="add topLvl">
          <ac:chgData name="Zhang Yifan" userId="c9b86b9a-8bad-4e1d-80e2-8f55c3c19e2c" providerId="ADAL" clId="{9BEFBB74-C0ED-D640-96C8-5B66059E4614}" dt="2021-09-27T19:10:14.760" v="982"/>
          <ac:inkMkLst>
            <pc:docMk/>
            <pc:sldMk cId="0" sldId="264"/>
            <ac:inkMk id="135" creationId="{1E535081-74BC-C646-97FD-7D7357260DE8}"/>
          </ac:inkMkLst>
        </pc:inkChg>
        <pc:inkChg chg="add topLvl">
          <ac:chgData name="Zhang Yifan" userId="c9b86b9a-8bad-4e1d-80e2-8f55c3c19e2c" providerId="ADAL" clId="{9BEFBB74-C0ED-D640-96C8-5B66059E4614}" dt="2021-09-27T19:10:14.760" v="982"/>
          <ac:inkMkLst>
            <pc:docMk/>
            <pc:sldMk cId="0" sldId="264"/>
            <ac:inkMk id="136" creationId="{1C16BB64-D9F6-D840-BB72-F05148A6B250}"/>
          </ac:inkMkLst>
        </pc:inkChg>
        <pc:inkChg chg="add topLvl">
          <ac:chgData name="Zhang Yifan" userId="c9b86b9a-8bad-4e1d-80e2-8f55c3c19e2c" providerId="ADAL" clId="{9BEFBB74-C0ED-D640-96C8-5B66059E4614}" dt="2021-09-27T19:10:14.760" v="982"/>
          <ac:inkMkLst>
            <pc:docMk/>
            <pc:sldMk cId="0" sldId="264"/>
            <ac:inkMk id="137" creationId="{3B4DCC94-3AA6-964F-A1D3-2E43B86185E0}"/>
          </ac:inkMkLst>
        </pc:inkChg>
        <pc:inkChg chg="add topLvl">
          <ac:chgData name="Zhang Yifan" userId="c9b86b9a-8bad-4e1d-80e2-8f55c3c19e2c" providerId="ADAL" clId="{9BEFBB74-C0ED-D640-96C8-5B66059E4614}" dt="2021-09-27T19:10:14.760" v="982"/>
          <ac:inkMkLst>
            <pc:docMk/>
            <pc:sldMk cId="0" sldId="264"/>
            <ac:inkMk id="138" creationId="{26EA508A-14DF-8647-80F8-69A6ECFBB565}"/>
          </ac:inkMkLst>
        </pc:inkChg>
        <pc:inkChg chg="add topLvl">
          <ac:chgData name="Zhang Yifan" userId="c9b86b9a-8bad-4e1d-80e2-8f55c3c19e2c" providerId="ADAL" clId="{9BEFBB74-C0ED-D640-96C8-5B66059E4614}" dt="2021-09-27T19:10:14.760" v="982"/>
          <ac:inkMkLst>
            <pc:docMk/>
            <pc:sldMk cId="0" sldId="264"/>
            <ac:inkMk id="139" creationId="{A21192F9-31A3-2A4F-9987-79C4C4C27EF8}"/>
          </ac:inkMkLst>
        </pc:inkChg>
        <pc:inkChg chg="add topLvl">
          <ac:chgData name="Zhang Yifan" userId="c9b86b9a-8bad-4e1d-80e2-8f55c3c19e2c" providerId="ADAL" clId="{9BEFBB74-C0ED-D640-96C8-5B66059E4614}" dt="2021-09-27T19:10:14.760" v="982"/>
          <ac:inkMkLst>
            <pc:docMk/>
            <pc:sldMk cId="0" sldId="264"/>
            <ac:inkMk id="140" creationId="{1AFD570A-F3EF-C343-A53E-663122F3950B}"/>
          </ac:inkMkLst>
        </pc:inkChg>
        <pc:inkChg chg="add topLvl">
          <ac:chgData name="Zhang Yifan" userId="c9b86b9a-8bad-4e1d-80e2-8f55c3c19e2c" providerId="ADAL" clId="{9BEFBB74-C0ED-D640-96C8-5B66059E4614}" dt="2021-09-27T19:10:14.760" v="982"/>
          <ac:inkMkLst>
            <pc:docMk/>
            <pc:sldMk cId="0" sldId="264"/>
            <ac:inkMk id="141" creationId="{8A36FC7A-9554-3B42-90AD-AEEE1954F4B2}"/>
          </ac:inkMkLst>
        </pc:inkChg>
        <pc:inkChg chg="add topLvl">
          <ac:chgData name="Zhang Yifan" userId="c9b86b9a-8bad-4e1d-80e2-8f55c3c19e2c" providerId="ADAL" clId="{9BEFBB74-C0ED-D640-96C8-5B66059E4614}" dt="2021-09-27T19:10:14.760" v="982"/>
          <ac:inkMkLst>
            <pc:docMk/>
            <pc:sldMk cId="0" sldId="264"/>
            <ac:inkMk id="142" creationId="{6F848362-EBAB-E940-9C48-E4DA4BB8085F}"/>
          </ac:inkMkLst>
        </pc:inkChg>
        <pc:inkChg chg="add del topLvl">
          <ac:chgData name="Zhang Yifan" userId="c9b86b9a-8bad-4e1d-80e2-8f55c3c19e2c" providerId="ADAL" clId="{9BEFBB74-C0ED-D640-96C8-5B66059E4614}" dt="2021-09-27T19:10:15.713" v="986"/>
          <ac:inkMkLst>
            <pc:docMk/>
            <pc:sldMk cId="0" sldId="264"/>
            <ac:inkMk id="143" creationId="{09B8E4BA-F01E-924B-AF04-E170CE031E75}"/>
          </ac:inkMkLst>
        </pc:inkChg>
        <pc:inkChg chg="add del topLvl">
          <ac:chgData name="Zhang Yifan" userId="c9b86b9a-8bad-4e1d-80e2-8f55c3c19e2c" providerId="ADAL" clId="{9BEFBB74-C0ED-D640-96C8-5B66059E4614}" dt="2021-09-27T19:10:15.281" v="985"/>
          <ac:inkMkLst>
            <pc:docMk/>
            <pc:sldMk cId="0" sldId="264"/>
            <ac:inkMk id="144" creationId="{F6E6A5E3-880A-B244-9FEF-DD2151CEDB2A}"/>
          </ac:inkMkLst>
        </pc:inkChg>
        <pc:inkChg chg="add del topLvl">
          <ac:chgData name="Zhang Yifan" userId="c9b86b9a-8bad-4e1d-80e2-8f55c3c19e2c" providerId="ADAL" clId="{9BEFBB74-C0ED-D640-96C8-5B66059E4614}" dt="2021-09-27T19:10:15.093" v="984"/>
          <ac:inkMkLst>
            <pc:docMk/>
            <pc:sldMk cId="0" sldId="264"/>
            <ac:inkMk id="149" creationId="{1EB35B81-367C-774B-AEBF-429C29EEB6EC}"/>
          </ac:inkMkLst>
        </pc:inkChg>
        <pc:inkChg chg="add del topLvl">
          <ac:chgData name="Zhang Yifan" userId="c9b86b9a-8bad-4e1d-80e2-8f55c3c19e2c" providerId="ADAL" clId="{9BEFBB74-C0ED-D640-96C8-5B66059E4614}" dt="2021-09-27T19:10:14.923" v="983"/>
          <ac:inkMkLst>
            <pc:docMk/>
            <pc:sldMk cId="0" sldId="264"/>
            <ac:inkMk id="150" creationId="{3EE6D930-683B-674F-94EE-1A00D5561821}"/>
          </ac:inkMkLst>
        </pc:inkChg>
        <pc:inkChg chg="add del topLvl">
          <ac:chgData name="Zhang Yifan" userId="c9b86b9a-8bad-4e1d-80e2-8f55c3c19e2c" providerId="ADAL" clId="{9BEFBB74-C0ED-D640-96C8-5B66059E4614}" dt="2021-09-27T19:10:14.760" v="982"/>
          <ac:inkMkLst>
            <pc:docMk/>
            <pc:sldMk cId="0" sldId="264"/>
            <ac:inkMk id="151" creationId="{C07CCD29-4B16-0841-9C17-7878D3923E04}"/>
          </ac:inkMkLst>
        </pc:inkChg>
        <pc:inkChg chg="add">
          <ac:chgData name="Zhang Yifan" userId="c9b86b9a-8bad-4e1d-80e2-8f55c3c19e2c" providerId="ADAL" clId="{9BEFBB74-C0ED-D640-96C8-5B66059E4614}" dt="2021-09-27T19:10:17.218" v="987"/>
          <ac:inkMkLst>
            <pc:docMk/>
            <pc:sldMk cId="0" sldId="264"/>
            <ac:inkMk id="154" creationId="{2FD6F0F2-38BA-B942-9EE1-DD6B0988141C}"/>
          </ac:inkMkLst>
        </pc:inkChg>
        <pc:inkChg chg="add">
          <ac:chgData name="Zhang Yifan" userId="c9b86b9a-8bad-4e1d-80e2-8f55c3c19e2c" providerId="ADAL" clId="{9BEFBB74-C0ED-D640-96C8-5B66059E4614}" dt="2021-09-27T19:10:26.127" v="989"/>
          <ac:inkMkLst>
            <pc:docMk/>
            <pc:sldMk cId="0" sldId="264"/>
            <ac:inkMk id="156" creationId="{B9A55046-8B3B-BD40-BB96-948EB3778078}"/>
          </ac:inkMkLst>
        </pc:inkChg>
        <pc:inkChg chg="add">
          <ac:chgData name="Zhang Yifan" userId="c9b86b9a-8bad-4e1d-80e2-8f55c3c19e2c" providerId="ADAL" clId="{9BEFBB74-C0ED-D640-96C8-5B66059E4614}" dt="2021-09-27T19:10:27.229" v="990"/>
          <ac:inkMkLst>
            <pc:docMk/>
            <pc:sldMk cId="0" sldId="264"/>
            <ac:inkMk id="157" creationId="{5BCA5003-9E3C-C74D-8280-6C96EB79C8D0}"/>
          </ac:inkMkLst>
        </pc:inkChg>
        <pc:inkChg chg="add">
          <ac:chgData name="Zhang Yifan" userId="c9b86b9a-8bad-4e1d-80e2-8f55c3c19e2c" providerId="ADAL" clId="{9BEFBB74-C0ED-D640-96C8-5B66059E4614}" dt="2021-09-27T19:10:27.529" v="991"/>
          <ac:inkMkLst>
            <pc:docMk/>
            <pc:sldMk cId="0" sldId="264"/>
            <ac:inkMk id="158" creationId="{9FC8475F-7BB3-8040-A907-2CA61E3D6B9D}"/>
          </ac:inkMkLst>
        </pc:inkChg>
        <pc:inkChg chg="add">
          <ac:chgData name="Zhang Yifan" userId="c9b86b9a-8bad-4e1d-80e2-8f55c3c19e2c" providerId="ADAL" clId="{9BEFBB74-C0ED-D640-96C8-5B66059E4614}" dt="2021-09-27T19:10:27.957" v="992"/>
          <ac:inkMkLst>
            <pc:docMk/>
            <pc:sldMk cId="0" sldId="264"/>
            <ac:inkMk id="159" creationId="{45528A79-7A42-224A-89BE-D9436E7EF050}"/>
          </ac:inkMkLst>
        </pc:inkChg>
        <pc:inkChg chg="add">
          <ac:chgData name="Zhang Yifan" userId="c9b86b9a-8bad-4e1d-80e2-8f55c3c19e2c" providerId="ADAL" clId="{9BEFBB74-C0ED-D640-96C8-5B66059E4614}" dt="2021-09-27T19:10:28.331" v="993"/>
          <ac:inkMkLst>
            <pc:docMk/>
            <pc:sldMk cId="0" sldId="264"/>
            <ac:inkMk id="160" creationId="{FB6300C4-BCAC-9F44-A3F9-AF489C062CF3}"/>
          </ac:inkMkLst>
        </pc:inkChg>
        <pc:inkChg chg="add">
          <ac:chgData name="Zhang Yifan" userId="c9b86b9a-8bad-4e1d-80e2-8f55c3c19e2c" providerId="ADAL" clId="{9BEFBB74-C0ED-D640-96C8-5B66059E4614}" dt="2021-09-27T19:10:28.526" v="994"/>
          <ac:inkMkLst>
            <pc:docMk/>
            <pc:sldMk cId="0" sldId="264"/>
            <ac:inkMk id="161" creationId="{79A2F186-C367-FA49-90E0-80530102453B}"/>
          </ac:inkMkLst>
        </pc:inkChg>
        <pc:inkChg chg="add">
          <ac:chgData name="Zhang Yifan" userId="c9b86b9a-8bad-4e1d-80e2-8f55c3c19e2c" providerId="ADAL" clId="{9BEFBB74-C0ED-D640-96C8-5B66059E4614}" dt="2021-09-27T19:10:28.844" v="995"/>
          <ac:inkMkLst>
            <pc:docMk/>
            <pc:sldMk cId="0" sldId="264"/>
            <ac:inkMk id="162" creationId="{AC49B841-6407-F244-ACAD-16742914F451}"/>
          </ac:inkMkLst>
        </pc:inkChg>
        <pc:inkChg chg="add">
          <ac:chgData name="Zhang Yifan" userId="c9b86b9a-8bad-4e1d-80e2-8f55c3c19e2c" providerId="ADAL" clId="{9BEFBB74-C0ED-D640-96C8-5B66059E4614}" dt="2021-09-27T19:10:29.723" v="996"/>
          <ac:inkMkLst>
            <pc:docMk/>
            <pc:sldMk cId="0" sldId="264"/>
            <ac:inkMk id="163" creationId="{BD985429-CB8C-AB4D-BEBE-850AFAADC460}"/>
          </ac:inkMkLst>
        </pc:inkChg>
        <pc:inkChg chg="add">
          <ac:chgData name="Zhang Yifan" userId="c9b86b9a-8bad-4e1d-80e2-8f55c3c19e2c" providerId="ADAL" clId="{9BEFBB74-C0ED-D640-96C8-5B66059E4614}" dt="2021-09-27T19:10:29.962" v="997"/>
          <ac:inkMkLst>
            <pc:docMk/>
            <pc:sldMk cId="0" sldId="264"/>
            <ac:inkMk id="164" creationId="{548CBBD6-8B4B-1443-9B1F-CA771E47B979}"/>
          </ac:inkMkLst>
        </pc:inkChg>
        <pc:inkChg chg="add">
          <ac:chgData name="Zhang Yifan" userId="c9b86b9a-8bad-4e1d-80e2-8f55c3c19e2c" providerId="ADAL" clId="{9BEFBB74-C0ED-D640-96C8-5B66059E4614}" dt="2021-09-27T19:10:30.244" v="998"/>
          <ac:inkMkLst>
            <pc:docMk/>
            <pc:sldMk cId="0" sldId="264"/>
            <ac:inkMk id="165" creationId="{4FEB79D1-8855-F345-8AA4-3D753E8ED384}"/>
          </ac:inkMkLst>
        </pc:inkChg>
        <pc:inkChg chg="add">
          <ac:chgData name="Zhang Yifan" userId="c9b86b9a-8bad-4e1d-80e2-8f55c3c19e2c" providerId="ADAL" clId="{9BEFBB74-C0ED-D640-96C8-5B66059E4614}" dt="2021-09-27T19:10:30.497" v="999"/>
          <ac:inkMkLst>
            <pc:docMk/>
            <pc:sldMk cId="0" sldId="264"/>
            <ac:inkMk id="166" creationId="{FBCF4C61-B456-254F-8372-ABCF0496D26D}"/>
          </ac:inkMkLst>
        </pc:inkChg>
        <pc:inkChg chg="add topLvl">
          <ac:chgData name="Zhang Yifan" userId="c9b86b9a-8bad-4e1d-80e2-8f55c3c19e2c" providerId="ADAL" clId="{9BEFBB74-C0ED-D640-96C8-5B66059E4614}" dt="2021-09-27T19:10:45.368" v="1023"/>
          <ac:inkMkLst>
            <pc:docMk/>
            <pc:sldMk cId="0" sldId="264"/>
            <ac:inkMk id="168" creationId="{0B7B831D-357B-174E-A1DD-3E77118D8302}"/>
          </ac:inkMkLst>
        </pc:inkChg>
        <pc:inkChg chg="add topLvl">
          <ac:chgData name="Zhang Yifan" userId="c9b86b9a-8bad-4e1d-80e2-8f55c3c19e2c" providerId="ADAL" clId="{9BEFBB74-C0ED-D640-96C8-5B66059E4614}" dt="2021-09-27T19:10:45.368" v="1023"/>
          <ac:inkMkLst>
            <pc:docMk/>
            <pc:sldMk cId="0" sldId="264"/>
            <ac:inkMk id="169" creationId="{B7DE2F8F-F776-344B-9585-82BBB13CB4BF}"/>
          </ac:inkMkLst>
        </pc:inkChg>
        <pc:inkChg chg="add topLvl">
          <ac:chgData name="Zhang Yifan" userId="c9b86b9a-8bad-4e1d-80e2-8f55c3c19e2c" providerId="ADAL" clId="{9BEFBB74-C0ED-D640-96C8-5B66059E4614}" dt="2021-09-27T19:10:41.209" v="1017"/>
          <ac:inkMkLst>
            <pc:docMk/>
            <pc:sldMk cId="0" sldId="264"/>
            <ac:inkMk id="171" creationId="{02CC19C6-A2A7-994E-A473-98849B0CC886}"/>
          </ac:inkMkLst>
        </pc:inkChg>
        <pc:inkChg chg="add topLvl">
          <ac:chgData name="Zhang Yifan" userId="c9b86b9a-8bad-4e1d-80e2-8f55c3c19e2c" providerId="ADAL" clId="{9BEFBB74-C0ED-D640-96C8-5B66059E4614}" dt="2021-09-27T19:10:41.209" v="1017"/>
          <ac:inkMkLst>
            <pc:docMk/>
            <pc:sldMk cId="0" sldId="264"/>
            <ac:inkMk id="172" creationId="{00EDCF1E-76D4-824E-B281-6B940CFC72CF}"/>
          </ac:inkMkLst>
        </pc:inkChg>
        <pc:inkChg chg="add topLvl">
          <ac:chgData name="Zhang Yifan" userId="c9b86b9a-8bad-4e1d-80e2-8f55c3c19e2c" providerId="ADAL" clId="{9BEFBB74-C0ED-D640-96C8-5B66059E4614}" dt="2021-09-27T19:10:41.209" v="1017"/>
          <ac:inkMkLst>
            <pc:docMk/>
            <pc:sldMk cId="0" sldId="264"/>
            <ac:inkMk id="173" creationId="{CA63A756-8AA3-2B42-A532-22B816E40010}"/>
          </ac:inkMkLst>
        </pc:inkChg>
        <pc:inkChg chg="add topLvl">
          <ac:chgData name="Zhang Yifan" userId="c9b86b9a-8bad-4e1d-80e2-8f55c3c19e2c" providerId="ADAL" clId="{9BEFBB74-C0ED-D640-96C8-5B66059E4614}" dt="2021-09-27T19:10:41.209" v="1017"/>
          <ac:inkMkLst>
            <pc:docMk/>
            <pc:sldMk cId="0" sldId="264"/>
            <ac:inkMk id="174" creationId="{C47FBF9A-3D58-824F-8116-4489C7E2B0CA}"/>
          </ac:inkMkLst>
        </pc:inkChg>
        <pc:inkChg chg="add topLvl">
          <ac:chgData name="Zhang Yifan" userId="c9b86b9a-8bad-4e1d-80e2-8f55c3c19e2c" providerId="ADAL" clId="{9BEFBB74-C0ED-D640-96C8-5B66059E4614}" dt="2021-09-27T19:10:41.209" v="1017"/>
          <ac:inkMkLst>
            <pc:docMk/>
            <pc:sldMk cId="0" sldId="264"/>
            <ac:inkMk id="175" creationId="{B6FF463C-4CCD-AA42-8C56-05A2C9ED53DC}"/>
          </ac:inkMkLst>
        </pc:inkChg>
        <pc:inkChg chg="add topLvl">
          <ac:chgData name="Zhang Yifan" userId="c9b86b9a-8bad-4e1d-80e2-8f55c3c19e2c" providerId="ADAL" clId="{9BEFBB74-C0ED-D640-96C8-5B66059E4614}" dt="2021-09-27T19:10:41.209" v="1017"/>
          <ac:inkMkLst>
            <pc:docMk/>
            <pc:sldMk cId="0" sldId="264"/>
            <ac:inkMk id="176" creationId="{CE7132BF-97E5-724B-B6B5-CD91BB91C108}"/>
          </ac:inkMkLst>
        </pc:inkChg>
        <pc:inkChg chg="add topLvl">
          <ac:chgData name="Zhang Yifan" userId="c9b86b9a-8bad-4e1d-80e2-8f55c3c19e2c" providerId="ADAL" clId="{9BEFBB74-C0ED-D640-96C8-5B66059E4614}" dt="2021-09-27T19:10:41.209" v="1017"/>
          <ac:inkMkLst>
            <pc:docMk/>
            <pc:sldMk cId="0" sldId="264"/>
            <ac:inkMk id="177" creationId="{2EFE65AA-63D4-5B4F-B663-0464347FEFDF}"/>
          </ac:inkMkLst>
        </pc:inkChg>
        <pc:inkChg chg="add topLvl">
          <ac:chgData name="Zhang Yifan" userId="c9b86b9a-8bad-4e1d-80e2-8f55c3c19e2c" providerId="ADAL" clId="{9BEFBB74-C0ED-D640-96C8-5B66059E4614}" dt="2021-09-27T19:10:41.209" v="1017"/>
          <ac:inkMkLst>
            <pc:docMk/>
            <pc:sldMk cId="0" sldId="264"/>
            <ac:inkMk id="178" creationId="{AE324F57-214D-0A4D-8B6F-6F1C8B1D00CF}"/>
          </ac:inkMkLst>
        </pc:inkChg>
        <pc:inkChg chg="add topLvl">
          <ac:chgData name="Zhang Yifan" userId="c9b86b9a-8bad-4e1d-80e2-8f55c3c19e2c" providerId="ADAL" clId="{9BEFBB74-C0ED-D640-96C8-5B66059E4614}" dt="2021-09-27T19:10:41.209" v="1017"/>
          <ac:inkMkLst>
            <pc:docMk/>
            <pc:sldMk cId="0" sldId="264"/>
            <ac:inkMk id="179" creationId="{FF9D2958-BB03-8248-AE35-633CC1A47CCE}"/>
          </ac:inkMkLst>
        </pc:inkChg>
        <pc:inkChg chg="add topLvl">
          <ac:chgData name="Zhang Yifan" userId="c9b86b9a-8bad-4e1d-80e2-8f55c3c19e2c" providerId="ADAL" clId="{9BEFBB74-C0ED-D640-96C8-5B66059E4614}" dt="2021-09-27T19:10:41.209" v="1017"/>
          <ac:inkMkLst>
            <pc:docMk/>
            <pc:sldMk cId="0" sldId="264"/>
            <ac:inkMk id="180" creationId="{EB9C8705-1F96-614E-B807-F44463413D13}"/>
          </ac:inkMkLst>
        </pc:inkChg>
        <pc:inkChg chg="add del topLvl">
          <ac:chgData name="Zhang Yifan" userId="c9b86b9a-8bad-4e1d-80e2-8f55c3c19e2c" providerId="ADAL" clId="{9BEFBB74-C0ED-D640-96C8-5B66059E4614}" dt="2021-09-27T19:10:41.513" v="1018"/>
          <ac:inkMkLst>
            <pc:docMk/>
            <pc:sldMk cId="0" sldId="264"/>
            <ac:inkMk id="181" creationId="{CED5D15B-DCBB-BD4F-9058-A8C39E7902CD}"/>
          </ac:inkMkLst>
        </pc:inkChg>
        <pc:inkChg chg="add del topLvl">
          <ac:chgData name="Zhang Yifan" userId="c9b86b9a-8bad-4e1d-80e2-8f55c3c19e2c" providerId="ADAL" clId="{9BEFBB74-C0ED-D640-96C8-5B66059E4614}" dt="2021-09-27T19:10:41.209" v="1017"/>
          <ac:inkMkLst>
            <pc:docMk/>
            <pc:sldMk cId="0" sldId="264"/>
            <ac:inkMk id="182" creationId="{244A89D0-C642-E14E-8BFE-E87B254E0EC8}"/>
          </ac:inkMkLst>
        </pc:inkChg>
        <pc:inkChg chg="add">
          <ac:chgData name="Zhang Yifan" userId="c9b86b9a-8bad-4e1d-80e2-8f55c3c19e2c" providerId="ADAL" clId="{9BEFBB74-C0ED-D640-96C8-5B66059E4614}" dt="2021-09-27T19:10:43.252" v="1019"/>
          <ac:inkMkLst>
            <pc:docMk/>
            <pc:sldMk cId="0" sldId="264"/>
            <ac:inkMk id="184" creationId="{CA1FA05B-0E23-AE40-AB51-19A3DE9DC68A}"/>
          </ac:inkMkLst>
        </pc:inkChg>
        <pc:inkChg chg="add">
          <ac:chgData name="Zhang Yifan" userId="c9b86b9a-8bad-4e1d-80e2-8f55c3c19e2c" providerId="ADAL" clId="{9BEFBB74-C0ED-D640-96C8-5B66059E4614}" dt="2021-09-27T19:10:43.890" v="1020"/>
          <ac:inkMkLst>
            <pc:docMk/>
            <pc:sldMk cId="0" sldId="264"/>
            <ac:inkMk id="185" creationId="{4E215A26-0D34-6F4E-B9B4-FE2164F6131C}"/>
          </ac:inkMkLst>
        </pc:inkChg>
        <pc:inkChg chg="add">
          <ac:chgData name="Zhang Yifan" userId="c9b86b9a-8bad-4e1d-80e2-8f55c3c19e2c" providerId="ADAL" clId="{9BEFBB74-C0ED-D640-96C8-5B66059E4614}" dt="2021-09-27T19:10:44.113" v="1021"/>
          <ac:inkMkLst>
            <pc:docMk/>
            <pc:sldMk cId="0" sldId="264"/>
            <ac:inkMk id="186" creationId="{A97E17F8-6BDD-AA49-AC03-A31B0B970CF1}"/>
          </ac:inkMkLst>
        </pc:inkChg>
        <pc:inkChg chg="add">
          <ac:chgData name="Zhang Yifan" userId="c9b86b9a-8bad-4e1d-80e2-8f55c3c19e2c" providerId="ADAL" clId="{9BEFBB74-C0ED-D640-96C8-5B66059E4614}" dt="2021-09-27T19:10:44.469" v="1022"/>
          <ac:inkMkLst>
            <pc:docMk/>
            <pc:sldMk cId="0" sldId="264"/>
            <ac:inkMk id="187" creationId="{BCB0BF30-5B99-D54B-A749-7BCFC5B0B1AE}"/>
          </ac:inkMkLst>
        </pc:inkChg>
        <pc:inkChg chg="add">
          <ac:chgData name="Zhang Yifan" userId="c9b86b9a-8bad-4e1d-80e2-8f55c3c19e2c" providerId="ADAL" clId="{9BEFBB74-C0ED-D640-96C8-5B66059E4614}" dt="2021-09-27T19:11:23.111" v="1024"/>
          <ac:inkMkLst>
            <pc:docMk/>
            <pc:sldMk cId="0" sldId="264"/>
            <ac:inkMk id="189" creationId="{D0AF1C72-90BD-634F-8BC6-3AEAE886E5B9}"/>
          </ac:inkMkLst>
        </pc:inkChg>
        <pc:inkChg chg="add">
          <ac:chgData name="Zhang Yifan" userId="c9b86b9a-8bad-4e1d-80e2-8f55c3c19e2c" providerId="ADAL" clId="{9BEFBB74-C0ED-D640-96C8-5B66059E4614}" dt="2021-09-27T19:11:25.766" v="1025"/>
          <ac:inkMkLst>
            <pc:docMk/>
            <pc:sldMk cId="0" sldId="264"/>
            <ac:inkMk id="190" creationId="{844C1302-698E-8E45-B762-54B11422F8E1}"/>
          </ac:inkMkLst>
        </pc:inkChg>
      </pc:sldChg>
      <pc:sldChg chg="add del">
        <pc:chgData name="Zhang Yifan" userId="c9b86b9a-8bad-4e1d-80e2-8f55c3c19e2c" providerId="ADAL" clId="{9BEFBB74-C0ED-D640-96C8-5B66059E4614}" dt="2021-09-27T19:27:41.583" v="1354" actId="2696"/>
        <pc:sldMkLst>
          <pc:docMk/>
          <pc:sldMk cId="0" sldId="265"/>
        </pc:sldMkLst>
      </pc:sldChg>
      <pc:sldChg chg="del">
        <pc:chgData name="Zhang Yifan" userId="c9b86b9a-8bad-4e1d-80e2-8f55c3c19e2c" providerId="ADAL" clId="{9BEFBB74-C0ED-D640-96C8-5B66059E4614}" dt="2021-09-27T19:29:55.867" v="1366" actId="2696"/>
        <pc:sldMkLst>
          <pc:docMk/>
          <pc:sldMk cId="0" sldId="266"/>
        </pc:sldMkLst>
      </pc:sldChg>
      <pc:sldChg chg="addSp delSp">
        <pc:chgData name="Zhang Yifan" userId="c9b86b9a-8bad-4e1d-80e2-8f55c3c19e2c" providerId="ADAL" clId="{9BEFBB74-C0ED-D640-96C8-5B66059E4614}" dt="2021-09-27T19:37:14.329" v="1618"/>
        <pc:sldMkLst>
          <pc:docMk/>
          <pc:sldMk cId="0" sldId="268"/>
        </pc:sldMkLst>
        <pc:grpChg chg="add del">
          <ac:chgData name="Zhang Yifan" userId="c9b86b9a-8bad-4e1d-80e2-8f55c3c19e2c" providerId="ADAL" clId="{9BEFBB74-C0ED-D640-96C8-5B66059E4614}" dt="2021-09-27T19:36:19.364" v="1531"/>
          <ac:grpSpMkLst>
            <pc:docMk/>
            <pc:sldMk cId="0" sldId="268"/>
            <ac:grpSpMk id="15" creationId="{B4B092DB-9E0F-CE4F-87F0-A91BD639A08E}"/>
          </ac:grpSpMkLst>
        </pc:grpChg>
        <pc:grpChg chg="add del">
          <ac:chgData name="Zhang Yifan" userId="c9b86b9a-8bad-4e1d-80e2-8f55c3c19e2c" providerId="ADAL" clId="{9BEFBB74-C0ED-D640-96C8-5B66059E4614}" dt="2021-09-27T19:36:33.626" v="1563"/>
          <ac:grpSpMkLst>
            <pc:docMk/>
            <pc:sldMk cId="0" sldId="268"/>
            <ac:grpSpMk id="31" creationId="{AB2C9B6C-650A-9542-8579-8AC0E3106693}"/>
          </ac:grpSpMkLst>
        </pc:grpChg>
        <pc:grpChg chg="add del">
          <ac:chgData name="Zhang Yifan" userId="c9b86b9a-8bad-4e1d-80e2-8f55c3c19e2c" providerId="ADAL" clId="{9BEFBB74-C0ED-D640-96C8-5B66059E4614}" dt="2021-09-27T19:36:41.959" v="1575"/>
          <ac:grpSpMkLst>
            <pc:docMk/>
            <pc:sldMk cId="0" sldId="268"/>
            <ac:grpSpMk id="39" creationId="{5B5275F8-8056-384A-8866-4CC94B245E07}"/>
          </ac:grpSpMkLst>
        </pc:grpChg>
        <pc:grpChg chg="add del">
          <ac:chgData name="Zhang Yifan" userId="c9b86b9a-8bad-4e1d-80e2-8f55c3c19e2c" providerId="ADAL" clId="{9BEFBB74-C0ED-D640-96C8-5B66059E4614}" dt="2021-09-27T19:36:41.959" v="1575"/>
          <ac:grpSpMkLst>
            <pc:docMk/>
            <pc:sldMk cId="0" sldId="268"/>
            <ac:grpSpMk id="45" creationId="{AC418B96-310A-2948-BCB8-B8168BA5C45B}"/>
          </ac:grpSpMkLst>
        </pc:grpChg>
        <pc:grpChg chg="add del">
          <ac:chgData name="Zhang Yifan" userId="c9b86b9a-8bad-4e1d-80e2-8f55c3c19e2c" providerId="ADAL" clId="{9BEFBB74-C0ED-D640-96C8-5B66059E4614}" dt="2021-09-27T19:36:44.353" v="1580"/>
          <ac:grpSpMkLst>
            <pc:docMk/>
            <pc:sldMk cId="0" sldId="268"/>
            <ac:grpSpMk id="47" creationId="{874D5D6F-C632-3C48-8B5A-80E9307A769B}"/>
          </ac:grpSpMkLst>
        </pc:grpChg>
        <pc:grpChg chg="add del">
          <ac:chgData name="Zhang Yifan" userId="c9b86b9a-8bad-4e1d-80e2-8f55c3c19e2c" providerId="ADAL" clId="{9BEFBB74-C0ED-D640-96C8-5B66059E4614}" dt="2021-09-27T19:36:47.878" v="1586"/>
          <ac:grpSpMkLst>
            <pc:docMk/>
            <pc:sldMk cId="0" sldId="268"/>
            <ac:grpSpMk id="52" creationId="{2C33B371-474B-114F-8187-D463E9A3B27C}"/>
          </ac:grpSpMkLst>
        </pc:grpChg>
        <pc:grpChg chg="add del">
          <ac:chgData name="Zhang Yifan" userId="c9b86b9a-8bad-4e1d-80e2-8f55c3c19e2c" providerId="ADAL" clId="{9BEFBB74-C0ED-D640-96C8-5B66059E4614}" dt="2021-09-27T19:36:55.834" v="1598"/>
          <ac:grpSpMkLst>
            <pc:docMk/>
            <pc:sldMk cId="0" sldId="268"/>
            <ac:grpSpMk id="58" creationId="{80B3FFE5-E0F7-644B-8D19-5CB8FA2DE3EE}"/>
          </ac:grpSpMkLst>
        </pc:grpChg>
        <pc:grpChg chg="add">
          <ac:chgData name="Zhang Yifan" userId="c9b86b9a-8bad-4e1d-80e2-8f55c3c19e2c" providerId="ADAL" clId="{9BEFBB74-C0ED-D640-96C8-5B66059E4614}" dt="2021-09-27T19:36:55.834" v="1598"/>
          <ac:grpSpMkLst>
            <pc:docMk/>
            <pc:sldMk cId="0" sldId="268"/>
            <ac:grpSpMk id="134" creationId="{CAE5F444-7776-E24C-B520-16D9ACFD66B2}"/>
          </ac:grpSpMkLst>
        </pc:grpChg>
        <pc:grpChg chg="add">
          <ac:chgData name="Zhang Yifan" userId="c9b86b9a-8bad-4e1d-80e2-8f55c3c19e2c" providerId="ADAL" clId="{9BEFBB74-C0ED-D640-96C8-5B66059E4614}" dt="2021-09-27T19:37:00.858" v="1602"/>
          <ac:grpSpMkLst>
            <pc:docMk/>
            <pc:sldMk cId="0" sldId="268"/>
            <ac:grpSpMk id="138" creationId="{2B77286A-03E7-5248-B684-306EA92431EF}"/>
          </ac:grpSpMkLst>
        </pc:grpChg>
        <pc:grpChg chg="add del">
          <ac:chgData name="Zhang Yifan" userId="c9b86b9a-8bad-4e1d-80e2-8f55c3c19e2c" providerId="ADAL" clId="{9BEFBB74-C0ED-D640-96C8-5B66059E4614}" dt="2021-09-27T19:37:14.329" v="1618"/>
          <ac:grpSpMkLst>
            <pc:docMk/>
            <pc:sldMk cId="0" sldId="268"/>
            <ac:grpSpMk id="152" creationId="{107EF15A-006E-C743-A160-F1444D47B6CA}"/>
          </ac:grpSpMkLst>
        </pc:grpChg>
        <pc:grpChg chg="add">
          <ac:chgData name="Zhang Yifan" userId="c9b86b9a-8bad-4e1d-80e2-8f55c3c19e2c" providerId="ADAL" clId="{9BEFBB74-C0ED-D640-96C8-5B66059E4614}" dt="2021-09-27T19:37:14.329" v="1618"/>
          <ac:grpSpMkLst>
            <pc:docMk/>
            <pc:sldMk cId="0" sldId="268"/>
            <ac:grpSpMk id="154" creationId="{3DD85A92-B8BC-7C43-9B12-58C20FF3CAF7}"/>
          </ac:grpSpMkLst>
        </pc:grpChg>
        <pc:inkChg chg="add">
          <ac:chgData name="Zhang Yifan" userId="c9b86b9a-8bad-4e1d-80e2-8f55c3c19e2c" providerId="ADAL" clId="{9BEFBB74-C0ED-D640-96C8-5B66059E4614}" dt="2021-09-27T19:25:59.942" v="1349"/>
          <ac:inkMkLst>
            <pc:docMk/>
            <pc:sldMk cId="0" sldId="268"/>
            <ac:inkMk id="2" creationId="{EDFCC257-C5B7-0F41-95BD-7C3B26C50A63}"/>
          </ac:inkMkLst>
        </pc:inkChg>
        <pc:inkChg chg="add">
          <ac:chgData name="Zhang Yifan" userId="c9b86b9a-8bad-4e1d-80e2-8f55c3c19e2c" providerId="ADAL" clId="{9BEFBB74-C0ED-D640-96C8-5B66059E4614}" dt="2021-09-27T19:26:00.853" v="1350"/>
          <ac:inkMkLst>
            <pc:docMk/>
            <pc:sldMk cId="0" sldId="268"/>
            <ac:inkMk id="3" creationId="{7130A18D-FE54-4D4B-99CB-5B86E173BF93}"/>
          </ac:inkMkLst>
        </pc:inkChg>
        <pc:inkChg chg="add">
          <ac:chgData name="Zhang Yifan" userId="c9b86b9a-8bad-4e1d-80e2-8f55c3c19e2c" providerId="ADAL" clId="{9BEFBB74-C0ED-D640-96C8-5B66059E4614}" dt="2021-09-27T19:26:01.846" v="1351"/>
          <ac:inkMkLst>
            <pc:docMk/>
            <pc:sldMk cId="0" sldId="268"/>
            <ac:inkMk id="4" creationId="{465705F5-2D2D-9844-A664-05A7257C3F95}"/>
          </ac:inkMkLst>
        </pc:inkChg>
        <pc:inkChg chg="add">
          <ac:chgData name="Zhang Yifan" userId="c9b86b9a-8bad-4e1d-80e2-8f55c3c19e2c" providerId="ADAL" clId="{9BEFBB74-C0ED-D640-96C8-5B66059E4614}" dt="2021-09-27T19:35:03.462" v="1520"/>
          <ac:inkMkLst>
            <pc:docMk/>
            <pc:sldMk cId="0" sldId="268"/>
            <ac:inkMk id="5" creationId="{A1285093-E2B3-2041-B1A2-FC2FABBCB163}"/>
          </ac:inkMkLst>
        </pc:inkChg>
        <pc:inkChg chg="add del topLvl">
          <ac:chgData name="Zhang Yifan" userId="c9b86b9a-8bad-4e1d-80e2-8f55c3c19e2c" providerId="ADAL" clId="{9BEFBB74-C0ED-D640-96C8-5B66059E4614}" dt="2021-09-27T19:36:21.405" v="1539"/>
          <ac:inkMkLst>
            <pc:docMk/>
            <pc:sldMk cId="0" sldId="268"/>
            <ac:inkMk id="6" creationId="{ECC0C0F5-E92D-2E4E-A73A-452383F0171E}"/>
          </ac:inkMkLst>
        </pc:inkChg>
        <pc:inkChg chg="add del topLvl">
          <ac:chgData name="Zhang Yifan" userId="c9b86b9a-8bad-4e1d-80e2-8f55c3c19e2c" providerId="ADAL" clId="{9BEFBB74-C0ED-D640-96C8-5B66059E4614}" dt="2021-09-27T19:36:21.035" v="1538"/>
          <ac:inkMkLst>
            <pc:docMk/>
            <pc:sldMk cId="0" sldId="268"/>
            <ac:inkMk id="7" creationId="{21B791AC-1D0F-BF41-9BB7-CCD4C1DE017E}"/>
          </ac:inkMkLst>
        </pc:inkChg>
        <pc:inkChg chg="add del topLvl">
          <ac:chgData name="Zhang Yifan" userId="c9b86b9a-8bad-4e1d-80e2-8f55c3c19e2c" providerId="ADAL" clId="{9BEFBB74-C0ED-D640-96C8-5B66059E4614}" dt="2021-09-27T19:36:20.656" v="1537"/>
          <ac:inkMkLst>
            <pc:docMk/>
            <pc:sldMk cId="0" sldId="268"/>
            <ac:inkMk id="8" creationId="{F87E8AEF-0004-5A41-A786-A0F04F2D5179}"/>
          </ac:inkMkLst>
        </pc:inkChg>
        <pc:inkChg chg="add del topLvl">
          <ac:chgData name="Zhang Yifan" userId="c9b86b9a-8bad-4e1d-80e2-8f55c3c19e2c" providerId="ADAL" clId="{9BEFBB74-C0ED-D640-96C8-5B66059E4614}" dt="2021-09-27T19:36:20.414" v="1536"/>
          <ac:inkMkLst>
            <pc:docMk/>
            <pc:sldMk cId="0" sldId="268"/>
            <ac:inkMk id="9" creationId="{C1F21985-B2E5-5245-A1A2-12AE75DA91E5}"/>
          </ac:inkMkLst>
        </pc:inkChg>
        <pc:inkChg chg="add del topLvl">
          <ac:chgData name="Zhang Yifan" userId="c9b86b9a-8bad-4e1d-80e2-8f55c3c19e2c" providerId="ADAL" clId="{9BEFBB74-C0ED-D640-96C8-5B66059E4614}" dt="2021-09-27T19:36:20.168" v="1535"/>
          <ac:inkMkLst>
            <pc:docMk/>
            <pc:sldMk cId="0" sldId="268"/>
            <ac:inkMk id="10" creationId="{2589D44B-0998-004A-B680-E558A6B308AE}"/>
          </ac:inkMkLst>
        </pc:inkChg>
        <pc:inkChg chg="add del topLvl">
          <ac:chgData name="Zhang Yifan" userId="c9b86b9a-8bad-4e1d-80e2-8f55c3c19e2c" providerId="ADAL" clId="{9BEFBB74-C0ED-D640-96C8-5B66059E4614}" dt="2021-09-27T19:36:19.944" v="1534"/>
          <ac:inkMkLst>
            <pc:docMk/>
            <pc:sldMk cId="0" sldId="268"/>
            <ac:inkMk id="11" creationId="{0EE8BA81-14C2-DA42-A366-74DA238F1A85}"/>
          </ac:inkMkLst>
        </pc:inkChg>
        <pc:inkChg chg="add del topLvl">
          <ac:chgData name="Zhang Yifan" userId="c9b86b9a-8bad-4e1d-80e2-8f55c3c19e2c" providerId="ADAL" clId="{9BEFBB74-C0ED-D640-96C8-5B66059E4614}" dt="2021-09-27T19:36:19.725" v="1533"/>
          <ac:inkMkLst>
            <pc:docMk/>
            <pc:sldMk cId="0" sldId="268"/>
            <ac:inkMk id="12" creationId="{7D023E89-50B1-1545-9CF7-888F5AA0E0BE}"/>
          </ac:inkMkLst>
        </pc:inkChg>
        <pc:inkChg chg="add del topLvl">
          <ac:chgData name="Zhang Yifan" userId="c9b86b9a-8bad-4e1d-80e2-8f55c3c19e2c" providerId="ADAL" clId="{9BEFBB74-C0ED-D640-96C8-5B66059E4614}" dt="2021-09-27T19:36:19.542" v="1532"/>
          <ac:inkMkLst>
            <pc:docMk/>
            <pc:sldMk cId="0" sldId="268"/>
            <ac:inkMk id="13" creationId="{B9C9BD64-445F-AF40-85BB-7652300A88CE}"/>
          </ac:inkMkLst>
        </pc:inkChg>
        <pc:inkChg chg="add del topLvl">
          <ac:chgData name="Zhang Yifan" userId="c9b86b9a-8bad-4e1d-80e2-8f55c3c19e2c" providerId="ADAL" clId="{9BEFBB74-C0ED-D640-96C8-5B66059E4614}" dt="2021-09-27T19:36:19.364" v="1531"/>
          <ac:inkMkLst>
            <pc:docMk/>
            <pc:sldMk cId="0" sldId="268"/>
            <ac:inkMk id="14" creationId="{6A74D3F4-3B09-3041-AEE1-6275FF0392F0}"/>
          </ac:inkMkLst>
        </pc:inkChg>
        <pc:inkChg chg="add topLvl">
          <ac:chgData name="Zhang Yifan" userId="c9b86b9a-8bad-4e1d-80e2-8f55c3c19e2c" providerId="ADAL" clId="{9BEFBB74-C0ED-D640-96C8-5B66059E4614}" dt="2021-09-27T19:36:55.834" v="1598"/>
          <ac:inkMkLst>
            <pc:docMk/>
            <pc:sldMk cId="0" sldId="268"/>
            <ac:inkMk id="16" creationId="{AAB32A3F-84DC-924A-B7C3-C7EE8C391B12}"/>
          </ac:inkMkLst>
        </pc:inkChg>
        <pc:inkChg chg="add topLvl">
          <ac:chgData name="Zhang Yifan" userId="c9b86b9a-8bad-4e1d-80e2-8f55c3c19e2c" providerId="ADAL" clId="{9BEFBB74-C0ED-D640-96C8-5B66059E4614}" dt="2021-09-27T19:36:55.834" v="1598"/>
          <ac:inkMkLst>
            <pc:docMk/>
            <pc:sldMk cId="0" sldId="268"/>
            <ac:inkMk id="17" creationId="{96BCF53F-8A21-5346-8283-206565DF94A5}"/>
          </ac:inkMkLst>
        </pc:inkChg>
        <pc:inkChg chg="add topLvl">
          <ac:chgData name="Zhang Yifan" userId="c9b86b9a-8bad-4e1d-80e2-8f55c3c19e2c" providerId="ADAL" clId="{9BEFBB74-C0ED-D640-96C8-5B66059E4614}" dt="2021-09-27T19:36:55.834" v="1598"/>
          <ac:inkMkLst>
            <pc:docMk/>
            <pc:sldMk cId="0" sldId="268"/>
            <ac:inkMk id="18" creationId="{5419853A-4D61-634B-AB9F-8DA054772219}"/>
          </ac:inkMkLst>
        </pc:inkChg>
        <pc:inkChg chg="add topLvl">
          <ac:chgData name="Zhang Yifan" userId="c9b86b9a-8bad-4e1d-80e2-8f55c3c19e2c" providerId="ADAL" clId="{9BEFBB74-C0ED-D640-96C8-5B66059E4614}" dt="2021-09-27T19:36:55.834" v="1598"/>
          <ac:inkMkLst>
            <pc:docMk/>
            <pc:sldMk cId="0" sldId="268"/>
            <ac:inkMk id="19" creationId="{C9648B1A-6C78-B74E-81AA-1B37EB27E983}"/>
          </ac:inkMkLst>
        </pc:inkChg>
        <pc:inkChg chg="add topLvl">
          <ac:chgData name="Zhang Yifan" userId="c9b86b9a-8bad-4e1d-80e2-8f55c3c19e2c" providerId="ADAL" clId="{9BEFBB74-C0ED-D640-96C8-5B66059E4614}" dt="2021-09-27T19:36:55.834" v="1598"/>
          <ac:inkMkLst>
            <pc:docMk/>
            <pc:sldMk cId="0" sldId="268"/>
            <ac:inkMk id="20" creationId="{C4FF2C60-5AE8-B94E-A1F7-3BEDD2D1715D}"/>
          </ac:inkMkLst>
        </pc:inkChg>
        <pc:inkChg chg="add topLvl">
          <ac:chgData name="Zhang Yifan" userId="c9b86b9a-8bad-4e1d-80e2-8f55c3c19e2c" providerId="ADAL" clId="{9BEFBB74-C0ED-D640-96C8-5B66059E4614}" dt="2021-09-27T19:36:55.834" v="1598"/>
          <ac:inkMkLst>
            <pc:docMk/>
            <pc:sldMk cId="0" sldId="268"/>
            <ac:inkMk id="21" creationId="{E9B8191C-9A11-E14C-9846-8A1B40F2CE84}"/>
          </ac:inkMkLst>
        </pc:inkChg>
        <pc:inkChg chg="add topLvl">
          <ac:chgData name="Zhang Yifan" userId="c9b86b9a-8bad-4e1d-80e2-8f55c3c19e2c" providerId="ADAL" clId="{9BEFBB74-C0ED-D640-96C8-5B66059E4614}" dt="2021-09-27T19:36:55.834" v="1598"/>
          <ac:inkMkLst>
            <pc:docMk/>
            <pc:sldMk cId="0" sldId="268"/>
            <ac:inkMk id="22" creationId="{294C8A81-990D-EC4C-A6B1-296C96C72181}"/>
          </ac:inkMkLst>
        </pc:inkChg>
        <pc:inkChg chg="add topLvl">
          <ac:chgData name="Zhang Yifan" userId="c9b86b9a-8bad-4e1d-80e2-8f55c3c19e2c" providerId="ADAL" clId="{9BEFBB74-C0ED-D640-96C8-5B66059E4614}" dt="2021-09-27T19:36:55.834" v="1598"/>
          <ac:inkMkLst>
            <pc:docMk/>
            <pc:sldMk cId="0" sldId="268"/>
            <ac:inkMk id="23" creationId="{A1301C2B-D74A-2B49-8919-CB70B8CE7A0A}"/>
          </ac:inkMkLst>
        </pc:inkChg>
        <pc:inkChg chg="add topLvl">
          <ac:chgData name="Zhang Yifan" userId="c9b86b9a-8bad-4e1d-80e2-8f55c3c19e2c" providerId="ADAL" clId="{9BEFBB74-C0ED-D640-96C8-5B66059E4614}" dt="2021-09-27T19:36:55.834" v="1598"/>
          <ac:inkMkLst>
            <pc:docMk/>
            <pc:sldMk cId="0" sldId="268"/>
            <ac:inkMk id="24" creationId="{5B23C947-ECC6-5E45-8FD9-606BE64EC689}"/>
          </ac:inkMkLst>
        </pc:inkChg>
        <pc:inkChg chg="add topLvl">
          <ac:chgData name="Zhang Yifan" userId="c9b86b9a-8bad-4e1d-80e2-8f55c3c19e2c" providerId="ADAL" clId="{9BEFBB74-C0ED-D640-96C8-5B66059E4614}" dt="2021-09-27T19:36:55.834" v="1598"/>
          <ac:inkMkLst>
            <pc:docMk/>
            <pc:sldMk cId="0" sldId="268"/>
            <ac:inkMk id="25" creationId="{3B526B73-9E0C-C24D-9F73-8AB11F091198}"/>
          </ac:inkMkLst>
        </pc:inkChg>
        <pc:inkChg chg="add topLvl">
          <ac:chgData name="Zhang Yifan" userId="c9b86b9a-8bad-4e1d-80e2-8f55c3c19e2c" providerId="ADAL" clId="{9BEFBB74-C0ED-D640-96C8-5B66059E4614}" dt="2021-09-27T19:36:55.834" v="1598"/>
          <ac:inkMkLst>
            <pc:docMk/>
            <pc:sldMk cId="0" sldId="268"/>
            <ac:inkMk id="26" creationId="{A5B07D5A-26C9-7B4F-BD9E-7AFECAC6A72B}"/>
          </ac:inkMkLst>
        </pc:inkChg>
        <pc:inkChg chg="add topLvl">
          <ac:chgData name="Zhang Yifan" userId="c9b86b9a-8bad-4e1d-80e2-8f55c3c19e2c" providerId="ADAL" clId="{9BEFBB74-C0ED-D640-96C8-5B66059E4614}" dt="2021-09-27T19:36:55.834" v="1598"/>
          <ac:inkMkLst>
            <pc:docMk/>
            <pc:sldMk cId="0" sldId="268"/>
            <ac:inkMk id="27" creationId="{1C76AB77-DC3B-CF40-930B-34B54A7612B2}"/>
          </ac:inkMkLst>
        </pc:inkChg>
        <pc:inkChg chg="add topLvl">
          <ac:chgData name="Zhang Yifan" userId="c9b86b9a-8bad-4e1d-80e2-8f55c3c19e2c" providerId="ADAL" clId="{9BEFBB74-C0ED-D640-96C8-5B66059E4614}" dt="2021-09-27T19:36:55.834" v="1598"/>
          <ac:inkMkLst>
            <pc:docMk/>
            <pc:sldMk cId="0" sldId="268"/>
            <ac:inkMk id="28" creationId="{63801502-C8DC-534C-872F-240CD201B667}"/>
          </ac:inkMkLst>
        </pc:inkChg>
        <pc:inkChg chg="add topLvl">
          <ac:chgData name="Zhang Yifan" userId="c9b86b9a-8bad-4e1d-80e2-8f55c3c19e2c" providerId="ADAL" clId="{9BEFBB74-C0ED-D640-96C8-5B66059E4614}" dt="2021-09-27T19:36:55.834" v="1598"/>
          <ac:inkMkLst>
            <pc:docMk/>
            <pc:sldMk cId="0" sldId="268"/>
            <ac:inkMk id="29" creationId="{02218914-A4BF-8C4F-86CB-E8F44ED1581A}"/>
          </ac:inkMkLst>
        </pc:inkChg>
        <pc:inkChg chg="add topLvl">
          <ac:chgData name="Zhang Yifan" userId="c9b86b9a-8bad-4e1d-80e2-8f55c3c19e2c" providerId="ADAL" clId="{9BEFBB74-C0ED-D640-96C8-5B66059E4614}" dt="2021-09-27T19:36:55.834" v="1598"/>
          <ac:inkMkLst>
            <pc:docMk/>
            <pc:sldMk cId="0" sldId="268"/>
            <ac:inkMk id="30" creationId="{DD28C9C4-0B6C-1E44-8CED-BD078157A0BA}"/>
          </ac:inkMkLst>
        </pc:inkChg>
        <pc:inkChg chg="add topLvl">
          <ac:chgData name="Zhang Yifan" userId="c9b86b9a-8bad-4e1d-80e2-8f55c3c19e2c" providerId="ADAL" clId="{9BEFBB74-C0ED-D640-96C8-5B66059E4614}" dt="2021-09-27T19:36:55.834" v="1598"/>
          <ac:inkMkLst>
            <pc:docMk/>
            <pc:sldMk cId="0" sldId="268"/>
            <ac:inkMk id="32" creationId="{FBFC41E4-B150-BA43-9915-E994874DF2E6}"/>
          </ac:inkMkLst>
        </pc:inkChg>
        <pc:inkChg chg="add topLvl">
          <ac:chgData name="Zhang Yifan" userId="c9b86b9a-8bad-4e1d-80e2-8f55c3c19e2c" providerId="ADAL" clId="{9BEFBB74-C0ED-D640-96C8-5B66059E4614}" dt="2021-09-27T19:36:55.834" v="1598"/>
          <ac:inkMkLst>
            <pc:docMk/>
            <pc:sldMk cId="0" sldId="268"/>
            <ac:inkMk id="33" creationId="{8AC187B4-C7D3-9A40-8795-A13709606818}"/>
          </ac:inkMkLst>
        </pc:inkChg>
        <pc:inkChg chg="add topLvl">
          <ac:chgData name="Zhang Yifan" userId="c9b86b9a-8bad-4e1d-80e2-8f55c3c19e2c" providerId="ADAL" clId="{9BEFBB74-C0ED-D640-96C8-5B66059E4614}" dt="2021-09-27T19:36:55.834" v="1598"/>
          <ac:inkMkLst>
            <pc:docMk/>
            <pc:sldMk cId="0" sldId="268"/>
            <ac:inkMk id="34" creationId="{593B4A69-E177-D14C-9076-8B86D30C9DB6}"/>
          </ac:inkMkLst>
        </pc:inkChg>
        <pc:inkChg chg="add del">
          <ac:chgData name="Zhang Yifan" userId="c9b86b9a-8bad-4e1d-80e2-8f55c3c19e2c" providerId="ADAL" clId="{9BEFBB74-C0ED-D640-96C8-5B66059E4614}" dt="2021-09-27T19:36:35.612" v="1565"/>
          <ac:inkMkLst>
            <pc:docMk/>
            <pc:sldMk cId="0" sldId="268"/>
            <ac:inkMk id="35" creationId="{84A1082F-4F86-7943-B452-19AEC0D07099}"/>
          </ac:inkMkLst>
        </pc:inkChg>
        <pc:inkChg chg="add del">
          <ac:chgData name="Zhang Yifan" userId="c9b86b9a-8bad-4e1d-80e2-8f55c3c19e2c" providerId="ADAL" clId="{9BEFBB74-C0ED-D640-96C8-5B66059E4614}" dt="2021-09-27T19:36:35.631" v="1567"/>
          <ac:inkMkLst>
            <pc:docMk/>
            <pc:sldMk cId="0" sldId="268"/>
            <ac:inkMk id="36" creationId="{A0D964B9-ABDA-F64C-A804-DE77760020A8}"/>
          </ac:inkMkLst>
        </pc:inkChg>
        <pc:inkChg chg="add del">
          <ac:chgData name="Zhang Yifan" userId="c9b86b9a-8bad-4e1d-80e2-8f55c3c19e2c" providerId="ADAL" clId="{9BEFBB74-C0ED-D640-96C8-5B66059E4614}" dt="2021-09-27T19:36:35.599" v="1564"/>
          <ac:inkMkLst>
            <pc:docMk/>
            <pc:sldMk cId="0" sldId="268"/>
            <ac:inkMk id="37" creationId="{F6DA4653-A07B-C641-A911-84E6943E9F2E}"/>
          </ac:inkMkLst>
        </pc:inkChg>
        <pc:inkChg chg="add del">
          <ac:chgData name="Zhang Yifan" userId="c9b86b9a-8bad-4e1d-80e2-8f55c3c19e2c" providerId="ADAL" clId="{9BEFBB74-C0ED-D640-96C8-5B66059E4614}" dt="2021-09-27T19:36:35.623" v="1566"/>
          <ac:inkMkLst>
            <pc:docMk/>
            <pc:sldMk cId="0" sldId="268"/>
            <ac:inkMk id="38" creationId="{15BF1687-2E6C-7C45-B0EF-9C212D3E79E2}"/>
          </ac:inkMkLst>
        </pc:inkChg>
        <pc:inkChg chg="add topLvl">
          <ac:chgData name="Zhang Yifan" userId="c9b86b9a-8bad-4e1d-80e2-8f55c3c19e2c" providerId="ADAL" clId="{9BEFBB74-C0ED-D640-96C8-5B66059E4614}" dt="2021-09-27T19:36:55.834" v="1598"/>
          <ac:inkMkLst>
            <pc:docMk/>
            <pc:sldMk cId="0" sldId="268"/>
            <ac:inkMk id="40" creationId="{B0D00376-BF8D-0E41-A84B-D27D2702E55B}"/>
          </ac:inkMkLst>
        </pc:inkChg>
        <pc:inkChg chg="add topLvl">
          <ac:chgData name="Zhang Yifan" userId="c9b86b9a-8bad-4e1d-80e2-8f55c3c19e2c" providerId="ADAL" clId="{9BEFBB74-C0ED-D640-96C8-5B66059E4614}" dt="2021-09-27T19:36:55.834" v="1598"/>
          <ac:inkMkLst>
            <pc:docMk/>
            <pc:sldMk cId="0" sldId="268"/>
            <ac:inkMk id="41" creationId="{96D94641-566B-0443-BCC3-1BB0CD878AD3}"/>
          </ac:inkMkLst>
        </pc:inkChg>
        <pc:inkChg chg="add topLvl">
          <ac:chgData name="Zhang Yifan" userId="c9b86b9a-8bad-4e1d-80e2-8f55c3c19e2c" providerId="ADAL" clId="{9BEFBB74-C0ED-D640-96C8-5B66059E4614}" dt="2021-09-27T19:36:55.834" v="1598"/>
          <ac:inkMkLst>
            <pc:docMk/>
            <pc:sldMk cId="0" sldId="268"/>
            <ac:inkMk id="42" creationId="{A53C482C-2C40-3744-990B-C6995C546DED}"/>
          </ac:inkMkLst>
        </pc:inkChg>
        <pc:inkChg chg="add topLvl">
          <ac:chgData name="Zhang Yifan" userId="c9b86b9a-8bad-4e1d-80e2-8f55c3c19e2c" providerId="ADAL" clId="{9BEFBB74-C0ED-D640-96C8-5B66059E4614}" dt="2021-09-27T19:36:55.834" v="1598"/>
          <ac:inkMkLst>
            <pc:docMk/>
            <pc:sldMk cId="0" sldId="268"/>
            <ac:inkMk id="43" creationId="{10C448F5-5C92-4B4F-9BE0-7E82009D094C}"/>
          </ac:inkMkLst>
        </pc:inkChg>
        <pc:inkChg chg="add topLvl">
          <ac:chgData name="Zhang Yifan" userId="c9b86b9a-8bad-4e1d-80e2-8f55c3c19e2c" providerId="ADAL" clId="{9BEFBB74-C0ED-D640-96C8-5B66059E4614}" dt="2021-09-27T19:36:55.834" v="1598"/>
          <ac:inkMkLst>
            <pc:docMk/>
            <pc:sldMk cId="0" sldId="268"/>
            <ac:inkMk id="44" creationId="{CCA3CD3B-335A-9C42-B315-8A260D9D981E}"/>
          </ac:inkMkLst>
        </pc:inkChg>
        <pc:inkChg chg="add topLvl">
          <ac:chgData name="Zhang Yifan" userId="c9b86b9a-8bad-4e1d-80e2-8f55c3c19e2c" providerId="ADAL" clId="{9BEFBB74-C0ED-D640-96C8-5B66059E4614}" dt="2021-09-27T19:36:55.834" v="1598"/>
          <ac:inkMkLst>
            <pc:docMk/>
            <pc:sldMk cId="0" sldId="268"/>
            <ac:inkMk id="46" creationId="{A185D43A-D3FC-4743-8967-85B647EEBD04}"/>
          </ac:inkMkLst>
        </pc:inkChg>
        <pc:inkChg chg="add topLvl">
          <ac:chgData name="Zhang Yifan" userId="c9b86b9a-8bad-4e1d-80e2-8f55c3c19e2c" providerId="ADAL" clId="{9BEFBB74-C0ED-D640-96C8-5B66059E4614}" dt="2021-09-27T19:36:55.834" v="1598"/>
          <ac:inkMkLst>
            <pc:docMk/>
            <pc:sldMk cId="0" sldId="268"/>
            <ac:inkMk id="48" creationId="{092BB9DA-602B-824D-8D31-444E7FCE8A8D}"/>
          </ac:inkMkLst>
        </pc:inkChg>
        <pc:inkChg chg="add topLvl">
          <ac:chgData name="Zhang Yifan" userId="c9b86b9a-8bad-4e1d-80e2-8f55c3c19e2c" providerId="ADAL" clId="{9BEFBB74-C0ED-D640-96C8-5B66059E4614}" dt="2021-09-27T19:36:55.834" v="1598"/>
          <ac:inkMkLst>
            <pc:docMk/>
            <pc:sldMk cId="0" sldId="268"/>
            <ac:inkMk id="49" creationId="{81B31ADE-CFD3-324A-8DD8-C09193A2428B}"/>
          </ac:inkMkLst>
        </pc:inkChg>
        <pc:inkChg chg="add topLvl">
          <ac:chgData name="Zhang Yifan" userId="c9b86b9a-8bad-4e1d-80e2-8f55c3c19e2c" providerId="ADAL" clId="{9BEFBB74-C0ED-D640-96C8-5B66059E4614}" dt="2021-09-27T19:36:55.834" v="1598"/>
          <ac:inkMkLst>
            <pc:docMk/>
            <pc:sldMk cId="0" sldId="268"/>
            <ac:inkMk id="50" creationId="{A9B7D70A-DFCC-A64F-9342-9CE27DCA530F}"/>
          </ac:inkMkLst>
        </pc:inkChg>
        <pc:inkChg chg="add topLvl">
          <ac:chgData name="Zhang Yifan" userId="c9b86b9a-8bad-4e1d-80e2-8f55c3c19e2c" providerId="ADAL" clId="{9BEFBB74-C0ED-D640-96C8-5B66059E4614}" dt="2021-09-27T19:36:55.834" v="1598"/>
          <ac:inkMkLst>
            <pc:docMk/>
            <pc:sldMk cId="0" sldId="268"/>
            <ac:inkMk id="51" creationId="{6D77DD93-415B-584F-AB25-DEBDD97271E6}"/>
          </ac:inkMkLst>
        </pc:inkChg>
        <pc:inkChg chg="add topLvl">
          <ac:chgData name="Zhang Yifan" userId="c9b86b9a-8bad-4e1d-80e2-8f55c3c19e2c" providerId="ADAL" clId="{9BEFBB74-C0ED-D640-96C8-5B66059E4614}" dt="2021-09-27T19:36:55.834" v="1598"/>
          <ac:inkMkLst>
            <pc:docMk/>
            <pc:sldMk cId="0" sldId="268"/>
            <ac:inkMk id="53" creationId="{C0198FED-92AB-194B-B12A-9FD1A51BFADE}"/>
          </ac:inkMkLst>
        </pc:inkChg>
        <pc:inkChg chg="add topLvl">
          <ac:chgData name="Zhang Yifan" userId="c9b86b9a-8bad-4e1d-80e2-8f55c3c19e2c" providerId="ADAL" clId="{9BEFBB74-C0ED-D640-96C8-5B66059E4614}" dt="2021-09-27T19:36:55.834" v="1598"/>
          <ac:inkMkLst>
            <pc:docMk/>
            <pc:sldMk cId="0" sldId="268"/>
            <ac:inkMk id="54" creationId="{269C75FF-1F26-A444-BED0-A98340447612}"/>
          </ac:inkMkLst>
        </pc:inkChg>
        <pc:inkChg chg="add topLvl">
          <ac:chgData name="Zhang Yifan" userId="c9b86b9a-8bad-4e1d-80e2-8f55c3c19e2c" providerId="ADAL" clId="{9BEFBB74-C0ED-D640-96C8-5B66059E4614}" dt="2021-09-27T19:36:55.834" v="1598"/>
          <ac:inkMkLst>
            <pc:docMk/>
            <pc:sldMk cId="0" sldId="268"/>
            <ac:inkMk id="55" creationId="{39FE6433-92FD-4D4F-A5FE-4DBD50EB190B}"/>
          </ac:inkMkLst>
        </pc:inkChg>
        <pc:inkChg chg="add topLvl">
          <ac:chgData name="Zhang Yifan" userId="c9b86b9a-8bad-4e1d-80e2-8f55c3c19e2c" providerId="ADAL" clId="{9BEFBB74-C0ED-D640-96C8-5B66059E4614}" dt="2021-09-27T19:36:55.834" v="1598"/>
          <ac:inkMkLst>
            <pc:docMk/>
            <pc:sldMk cId="0" sldId="268"/>
            <ac:inkMk id="56" creationId="{346A4B00-3DBA-E845-B397-C5934A0CF947}"/>
          </ac:inkMkLst>
        </pc:inkChg>
        <pc:inkChg chg="add topLvl">
          <ac:chgData name="Zhang Yifan" userId="c9b86b9a-8bad-4e1d-80e2-8f55c3c19e2c" providerId="ADAL" clId="{9BEFBB74-C0ED-D640-96C8-5B66059E4614}" dt="2021-09-27T19:36:55.834" v="1598"/>
          <ac:inkMkLst>
            <pc:docMk/>
            <pc:sldMk cId="0" sldId="268"/>
            <ac:inkMk id="57" creationId="{B9CD1C3C-889C-8142-AA02-38A16F0ACF32}"/>
          </ac:inkMkLst>
        </pc:inkChg>
        <pc:inkChg chg="add">
          <ac:chgData name="Zhang Yifan" userId="c9b86b9a-8bad-4e1d-80e2-8f55c3c19e2c" providerId="ADAL" clId="{9BEFBB74-C0ED-D640-96C8-5B66059E4614}" dt="2021-09-27T19:36:49.432" v="1587"/>
          <ac:inkMkLst>
            <pc:docMk/>
            <pc:sldMk cId="0" sldId="268"/>
            <ac:inkMk id="59" creationId="{100DAE37-9E6D-BE41-AE3F-7051D255180D}"/>
          </ac:inkMkLst>
        </pc:inkChg>
        <pc:inkChg chg="add">
          <ac:chgData name="Zhang Yifan" userId="c9b86b9a-8bad-4e1d-80e2-8f55c3c19e2c" providerId="ADAL" clId="{9BEFBB74-C0ED-D640-96C8-5B66059E4614}" dt="2021-09-27T19:36:49.929" v="1588"/>
          <ac:inkMkLst>
            <pc:docMk/>
            <pc:sldMk cId="0" sldId="268"/>
            <ac:inkMk id="60" creationId="{0A42CB56-4396-3D43-BA53-89C653BF47F3}"/>
          </ac:inkMkLst>
        </pc:inkChg>
        <pc:inkChg chg="add">
          <ac:chgData name="Zhang Yifan" userId="c9b86b9a-8bad-4e1d-80e2-8f55c3c19e2c" providerId="ADAL" clId="{9BEFBB74-C0ED-D640-96C8-5B66059E4614}" dt="2021-09-27T19:36:50.364" v="1589"/>
          <ac:inkMkLst>
            <pc:docMk/>
            <pc:sldMk cId="0" sldId="268"/>
            <ac:inkMk id="61" creationId="{97FE415C-02DB-C743-A84D-93BCBF227AA5}"/>
          </ac:inkMkLst>
        </pc:inkChg>
        <pc:inkChg chg="add">
          <ac:chgData name="Zhang Yifan" userId="c9b86b9a-8bad-4e1d-80e2-8f55c3c19e2c" providerId="ADAL" clId="{9BEFBB74-C0ED-D640-96C8-5B66059E4614}" dt="2021-09-27T19:36:51.026" v="1590"/>
          <ac:inkMkLst>
            <pc:docMk/>
            <pc:sldMk cId="0" sldId="268"/>
            <ac:inkMk id="62" creationId="{BEBA38EA-2062-9A48-8346-8AD126F81BFD}"/>
          </ac:inkMkLst>
        </pc:inkChg>
        <pc:inkChg chg="add">
          <ac:chgData name="Zhang Yifan" userId="c9b86b9a-8bad-4e1d-80e2-8f55c3c19e2c" providerId="ADAL" clId="{9BEFBB74-C0ED-D640-96C8-5B66059E4614}" dt="2021-09-27T19:36:51.266" v="1591"/>
          <ac:inkMkLst>
            <pc:docMk/>
            <pc:sldMk cId="0" sldId="268"/>
            <ac:inkMk id="63" creationId="{6C7F5C41-8DE0-7C4B-A7AB-03BFDE470008}"/>
          </ac:inkMkLst>
        </pc:inkChg>
        <pc:inkChg chg="add">
          <ac:chgData name="Zhang Yifan" userId="c9b86b9a-8bad-4e1d-80e2-8f55c3c19e2c" providerId="ADAL" clId="{9BEFBB74-C0ED-D640-96C8-5B66059E4614}" dt="2021-09-27T19:36:51.755" v="1592"/>
          <ac:inkMkLst>
            <pc:docMk/>
            <pc:sldMk cId="0" sldId="268"/>
            <ac:inkMk id="128" creationId="{7F655BF8-D2BC-9342-B170-6857059E8313}"/>
          </ac:inkMkLst>
        </pc:inkChg>
        <pc:inkChg chg="add">
          <ac:chgData name="Zhang Yifan" userId="c9b86b9a-8bad-4e1d-80e2-8f55c3c19e2c" providerId="ADAL" clId="{9BEFBB74-C0ED-D640-96C8-5B66059E4614}" dt="2021-09-27T19:36:52.760" v="1593"/>
          <ac:inkMkLst>
            <pc:docMk/>
            <pc:sldMk cId="0" sldId="268"/>
            <ac:inkMk id="129" creationId="{905E39B9-E1F1-934B-9B10-5B3E4D35836A}"/>
          </ac:inkMkLst>
        </pc:inkChg>
        <pc:inkChg chg="add">
          <ac:chgData name="Zhang Yifan" userId="c9b86b9a-8bad-4e1d-80e2-8f55c3c19e2c" providerId="ADAL" clId="{9BEFBB74-C0ED-D640-96C8-5B66059E4614}" dt="2021-09-27T19:36:53.138" v="1594"/>
          <ac:inkMkLst>
            <pc:docMk/>
            <pc:sldMk cId="0" sldId="268"/>
            <ac:inkMk id="130" creationId="{2D62F34A-04C8-8C4B-B91E-D19D5707A6F3}"/>
          </ac:inkMkLst>
        </pc:inkChg>
        <pc:inkChg chg="add">
          <ac:chgData name="Zhang Yifan" userId="c9b86b9a-8bad-4e1d-80e2-8f55c3c19e2c" providerId="ADAL" clId="{9BEFBB74-C0ED-D640-96C8-5B66059E4614}" dt="2021-09-27T19:36:53.825" v="1595"/>
          <ac:inkMkLst>
            <pc:docMk/>
            <pc:sldMk cId="0" sldId="268"/>
            <ac:inkMk id="131" creationId="{09160083-B091-4C4F-8F09-868E03172158}"/>
          </ac:inkMkLst>
        </pc:inkChg>
        <pc:inkChg chg="add">
          <ac:chgData name="Zhang Yifan" userId="c9b86b9a-8bad-4e1d-80e2-8f55c3c19e2c" providerId="ADAL" clId="{9BEFBB74-C0ED-D640-96C8-5B66059E4614}" dt="2021-09-27T19:36:54.425" v="1596"/>
          <ac:inkMkLst>
            <pc:docMk/>
            <pc:sldMk cId="0" sldId="268"/>
            <ac:inkMk id="132" creationId="{367F857F-3112-3943-B4B8-9401A6654492}"/>
          </ac:inkMkLst>
        </pc:inkChg>
        <pc:inkChg chg="add">
          <ac:chgData name="Zhang Yifan" userId="c9b86b9a-8bad-4e1d-80e2-8f55c3c19e2c" providerId="ADAL" clId="{9BEFBB74-C0ED-D640-96C8-5B66059E4614}" dt="2021-09-27T19:36:54.868" v="1597"/>
          <ac:inkMkLst>
            <pc:docMk/>
            <pc:sldMk cId="0" sldId="268"/>
            <ac:inkMk id="133" creationId="{78757063-A2B0-694B-8D74-F7DE45CA2CE0}"/>
          </ac:inkMkLst>
        </pc:inkChg>
        <pc:inkChg chg="add">
          <ac:chgData name="Zhang Yifan" userId="c9b86b9a-8bad-4e1d-80e2-8f55c3c19e2c" providerId="ADAL" clId="{9BEFBB74-C0ED-D640-96C8-5B66059E4614}" dt="2021-09-27T19:36:59.253" v="1599"/>
          <ac:inkMkLst>
            <pc:docMk/>
            <pc:sldMk cId="0" sldId="268"/>
            <ac:inkMk id="135" creationId="{BEBBDF0F-294D-9342-B7D2-DDAB716E8FD5}"/>
          </ac:inkMkLst>
        </pc:inkChg>
        <pc:inkChg chg="add">
          <ac:chgData name="Zhang Yifan" userId="c9b86b9a-8bad-4e1d-80e2-8f55c3c19e2c" providerId="ADAL" clId="{9BEFBB74-C0ED-D640-96C8-5B66059E4614}" dt="2021-09-27T19:36:59.716" v="1600"/>
          <ac:inkMkLst>
            <pc:docMk/>
            <pc:sldMk cId="0" sldId="268"/>
            <ac:inkMk id="136" creationId="{A933E9B0-F652-2340-A28C-821E768EFD8D}"/>
          </ac:inkMkLst>
        </pc:inkChg>
        <pc:inkChg chg="add">
          <ac:chgData name="Zhang Yifan" userId="c9b86b9a-8bad-4e1d-80e2-8f55c3c19e2c" providerId="ADAL" clId="{9BEFBB74-C0ED-D640-96C8-5B66059E4614}" dt="2021-09-27T19:36:59.911" v="1601"/>
          <ac:inkMkLst>
            <pc:docMk/>
            <pc:sldMk cId="0" sldId="268"/>
            <ac:inkMk id="137" creationId="{20F9E097-4736-0349-8FA9-C38717ED3226}"/>
          </ac:inkMkLst>
        </pc:inkChg>
        <pc:inkChg chg="add topLvl">
          <ac:chgData name="Zhang Yifan" userId="c9b86b9a-8bad-4e1d-80e2-8f55c3c19e2c" providerId="ADAL" clId="{9BEFBB74-C0ED-D640-96C8-5B66059E4614}" dt="2021-09-27T19:37:14.329" v="1618"/>
          <ac:inkMkLst>
            <pc:docMk/>
            <pc:sldMk cId="0" sldId="268"/>
            <ac:inkMk id="139" creationId="{9166AB00-358B-8C4D-AABC-BCE63ABB042B}"/>
          </ac:inkMkLst>
        </pc:inkChg>
        <pc:inkChg chg="add topLvl">
          <ac:chgData name="Zhang Yifan" userId="c9b86b9a-8bad-4e1d-80e2-8f55c3c19e2c" providerId="ADAL" clId="{9BEFBB74-C0ED-D640-96C8-5B66059E4614}" dt="2021-09-27T19:37:14.329" v="1618"/>
          <ac:inkMkLst>
            <pc:docMk/>
            <pc:sldMk cId="0" sldId="268"/>
            <ac:inkMk id="140" creationId="{C0F596D4-9D2C-F246-AA5E-CA33A358D62C}"/>
          </ac:inkMkLst>
        </pc:inkChg>
        <pc:inkChg chg="add topLvl">
          <ac:chgData name="Zhang Yifan" userId="c9b86b9a-8bad-4e1d-80e2-8f55c3c19e2c" providerId="ADAL" clId="{9BEFBB74-C0ED-D640-96C8-5B66059E4614}" dt="2021-09-27T19:37:14.329" v="1618"/>
          <ac:inkMkLst>
            <pc:docMk/>
            <pc:sldMk cId="0" sldId="268"/>
            <ac:inkMk id="141" creationId="{D8CC8400-37A3-EC4F-BD84-59902FBD6D31}"/>
          </ac:inkMkLst>
        </pc:inkChg>
        <pc:inkChg chg="add topLvl">
          <ac:chgData name="Zhang Yifan" userId="c9b86b9a-8bad-4e1d-80e2-8f55c3c19e2c" providerId="ADAL" clId="{9BEFBB74-C0ED-D640-96C8-5B66059E4614}" dt="2021-09-27T19:37:14.329" v="1618"/>
          <ac:inkMkLst>
            <pc:docMk/>
            <pc:sldMk cId="0" sldId="268"/>
            <ac:inkMk id="142" creationId="{400431BA-8DD1-3149-AD92-AE560C65DBA2}"/>
          </ac:inkMkLst>
        </pc:inkChg>
        <pc:inkChg chg="add topLvl">
          <ac:chgData name="Zhang Yifan" userId="c9b86b9a-8bad-4e1d-80e2-8f55c3c19e2c" providerId="ADAL" clId="{9BEFBB74-C0ED-D640-96C8-5B66059E4614}" dt="2021-09-27T19:37:14.329" v="1618"/>
          <ac:inkMkLst>
            <pc:docMk/>
            <pc:sldMk cId="0" sldId="268"/>
            <ac:inkMk id="143" creationId="{617BCC84-D96B-B947-AF19-961C02D75BB7}"/>
          </ac:inkMkLst>
        </pc:inkChg>
        <pc:inkChg chg="add topLvl">
          <ac:chgData name="Zhang Yifan" userId="c9b86b9a-8bad-4e1d-80e2-8f55c3c19e2c" providerId="ADAL" clId="{9BEFBB74-C0ED-D640-96C8-5B66059E4614}" dt="2021-09-27T19:37:14.329" v="1618"/>
          <ac:inkMkLst>
            <pc:docMk/>
            <pc:sldMk cId="0" sldId="268"/>
            <ac:inkMk id="144" creationId="{261E68DC-9BED-104A-8EF5-507C8CE4A612}"/>
          </ac:inkMkLst>
        </pc:inkChg>
        <pc:inkChg chg="add topLvl">
          <ac:chgData name="Zhang Yifan" userId="c9b86b9a-8bad-4e1d-80e2-8f55c3c19e2c" providerId="ADAL" clId="{9BEFBB74-C0ED-D640-96C8-5B66059E4614}" dt="2021-09-27T19:37:14.329" v="1618"/>
          <ac:inkMkLst>
            <pc:docMk/>
            <pc:sldMk cId="0" sldId="268"/>
            <ac:inkMk id="145" creationId="{64149A00-B75F-A94F-A8FF-418D190DE010}"/>
          </ac:inkMkLst>
        </pc:inkChg>
        <pc:inkChg chg="add topLvl">
          <ac:chgData name="Zhang Yifan" userId="c9b86b9a-8bad-4e1d-80e2-8f55c3c19e2c" providerId="ADAL" clId="{9BEFBB74-C0ED-D640-96C8-5B66059E4614}" dt="2021-09-27T19:37:14.329" v="1618"/>
          <ac:inkMkLst>
            <pc:docMk/>
            <pc:sldMk cId="0" sldId="268"/>
            <ac:inkMk id="146" creationId="{2A116E83-4CCF-A940-9DB3-53989A3A4259}"/>
          </ac:inkMkLst>
        </pc:inkChg>
        <pc:inkChg chg="add topLvl">
          <ac:chgData name="Zhang Yifan" userId="c9b86b9a-8bad-4e1d-80e2-8f55c3c19e2c" providerId="ADAL" clId="{9BEFBB74-C0ED-D640-96C8-5B66059E4614}" dt="2021-09-27T19:37:14.329" v="1618"/>
          <ac:inkMkLst>
            <pc:docMk/>
            <pc:sldMk cId="0" sldId="268"/>
            <ac:inkMk id="147" creationId="{49047E5C-83AF-F24B-A660-CD5F1C8CBE38}"/>
          </ac:inkMkLst>
        </pc:inkChg>
        <pc:inkChg chg="add topLvl">
          <ac:chgData name="Zhang Yifan" userId="c9b86b9a-8bad-4e1d-80e2-8f55c3c19e2c" providerId="ADAL" clId="{9BEFBB74-C0ED-D640-96C8-5B66059E4614}" dt="2021-09-27T19:37:14.329" v="1618"/>
          <ac:inkMkLst>
            <pc:docMk/>
            <pc:sldMk cId="0" sldId="268"/>
            <ac:inkMk id="148" creationId="{62382B15-9CCC-144E-8481-0AB62819F454}"/>
          </ac:inkMkLst>
        </pc:inkChg>
        <pc:inkChg chg="add topLvl">
          <ac:chgData name="Zhang Yifan" userId="c9b86b9a-8bad-4e1d-80e2-8f55c3c19e2c" providerId="ADAL" clId="{9BEFBB74-C0ED-D640-96C8-5B66059E4614}" dt="2021-09-27T19:37:14.329" v="1618"/>
          <ac:inkMkLst>
            <pc:docMk/>
            <pc:sldMk cId="0" sldId="268"/>
            <ac:inkMk id="149" creationId="{12AC6089-A454-494F-B375-7D2BE190C905}"/>
          </ac:inkMkLst>
        </pc:inkChg>
        <pc:inkChg chg="add topLvl">
          <ac:chgData name="Zhang Yifan" userId="c9b86b9a-8bad-4e1d-80e2-8f55c3c19e2c" providerId="ADAL" clId="{9BEFBB74-C0ED-D640-96C8-5B66059E4614}" dt="2021-09-27T19:37:14.329" v="1618"/>
          <ac:inkMkLst>
            <pc:docMk/>
            <pc:sldMk cId="0" sldId="268"/>
            <ac:inkMk id="150" creationId="{C1C26304-1A8C-1C4A-9B9A-EE3333294CA3}"/>
          </ac:inkMkLst>
        </pc:inkChg>
        <pc:inkChg chg="add topLvl">
          <ac:chgData name="Zhang Yifan" userId="c9b86b9a-8bad-4e1d-80e2-8f55c3c19e2c" providerId="ADAL" clId="{9BEFBB74-C0ED-D640-96C8-5B66059E4614}" dt="2021-09-27T19:37:14.329" v="1618"/>
          <ac:inkMkLst>
            <pc:docMk/>
            <pc:sldMk cId="0" sldId="268"/>
            <ac:inkMk id="151" creationId="{0CC77BF5-6114-704E-921A-46ACE8D8DD1F}"/>
          </ac:inkMkLst>
        </pc:inkChg>
        <pc:inkChg chg="add">
          <ac:chgData name="Zhang Yifan" userId="c9b86b9a-8bad-4e1d-80e2-8f55c3c19e2c" providerId="ADAL" clId="{9BEFBB74-C0ED-D640-96C8-5B66059E4614}" dt="2021-09-27T19:37:13.711" v="1617"/>
          <ac:inkMkLst>
            <pc:docMk/>
            <pc:sldMk cId="0" sldId="268"/>
            <ac:inkMk id="153" creationId="{2FDDB69E-44E7-0B44-B31B-A22AB5FEA6F0}"/>
          </ac:inkMkLst>
        </pc:inkChg>
      </pc:sldChg>
      <pc:sldChg chg="addSp delSp">
        <pc:chgData name="Zhang Yifan" userId="c9b86b9a-8bad-4e1d-80e2-8f55c3c19e2c" providerId="ADAL" clId="{9BEFBB74-C0ED-D640-96C8-5B66059E4614}" dt="2021-09-27T23:39:24.489" v="1803"/>
        <pc:sldMkLst>
          <pc:docMk/>
          <pc:sldMk cId="0" sldId="275"/>
        </pc:sldMkLst>
        <pc:grpChg chg="add del">
          <ac:chgData name="Zhang Yifan" userId="c9b86b9a-8bad-4e1d-80e2-8f55c3c19e2c" providerId="ADAL" clId="{9BEFBB74-C0ED-D640-96C8-5B66059E4614}" dt="2021-09-27T23:37:06.611" v="1625"/>
          <ac:grpSpMkLst>
            <pc:docMk/>
            <pc:sldMk cId="0" sldId="275"/>
            <ac:grpSpMk id="6" creationId="{CF653AA2-7FCD-FC4E-AD9D-F8C989FFE4DE}"/>
          </ac:grpSpMkLst>
        </pc:grpChg>
        <pc:grpChg chg="add del">
          <ac:chgData name="Zhang Yifan" userId="c9b86b9a-8bad-4e1d-80e2-8f55c3c19e2c" providerId="ADAL" clId="{9BEFBB74-C0ED-D640-96C8-5B66059E4614}" dt="2021-09-27T23:37:19.217" v="1636"/>
          <ac:grpSpMkLst>
            <pc:docMk/>
            <pc:sldMk cId="0" sldId="275"/>
            <ac:grpSpMk id="8" creationId="{6F976D91-642C-1B42-B27A-493D445D6E2C}"/>
          </ac:grpSpMkLst>
        </pc:grpChg>
        <pc:grpChg chg="add del">
          <ac:chgData name="Zhang Yifan" userId="c9b86b9a-8bad-4e1d-80e2-8f55c3c19e2c" providerId="ADAL" clId="{9BEFBB74-C0ED-D640-96C8-5B66059E4614}" dt="2021-09-27T23:37:19.232" v="1640"/>
          <ac:grpSpMkLst>
            <pc:docMk/>
            <pc:sldMk cId="0" sldId="275"/>
            <ac:grpSpMk id="14" creationId="{06BBF3F3-BDCE-B14F-819A-FFCEE927124F}"/>
          </ac:grpSpMkLst>
        </pc:grpChg>
        <pc:grpChg chg="add del">
          <ac:chgData name="Zhang Yifan" userId="c9b86b9a-8bad-4e1d-80e2-8f55c3c19e2c" providerId="ADAL" clId="{9BEFBB74-C0ED-D640-96C8-5B66059E4614}" dt="2021-09-27T23:37:25.050" v="1652"/>
          <ac:grpSpMkLst>
            <pc:docMk/>
            <pc:sldMk cId="0" sldId="275"/>
            <ac:grpSpMk id="19" creationId="{B43F67A8-E1DB-354E-971F-5D11C08963C6}"/>
          </ac:grpSpMkLst>
        </pc:grpChg>
        <pc:grpChg chg="add del">
          <ac:chgData name="Zhang Yifan" userId="c9b86b9a-8bad-4e1d-80e2-8f55c3c19e2c" providerId="ADAL" clId="{9BEFBB74-C0ED-D640-96C8-5B66059E4614}" dt="2021-09-27T23:37:28.990" v="1662"/>
          <ac:grpSpMkLst>
            <pc:docMk/>
            <pc:sldMk cId="0" sldId="275"/>
            <ac:grpSpMk id="25" creationId="{BCD486FD-BB82-8F47-AB33-E46822E421F9}"/>
          </ac:grpSpMkLst>
        </pc:grpChg>
        <pc:grpChg chg="add del">
          <ac:chgData name="Zhang Yifan" userId="c9b86b9a-8bad-4e1d-80e2-8f55c3c19e2c" providerId="ADAL" clId="{9BEFBB74-C0ED-D640-96C8-5B66059E4614}" dt="2021-09-27T23:37:32.484" v="1671"/>
          <ac:grpSpMkLst>
            <pc:docMk/>
            <pc:sldMk cId="0" sldId="275"/>
            <ac:grpSpMk id="35" creationId="{FF3B649A-375E-DF46-A286-CE2718173085}"/>
          </ac:grpSpMkLst>
        </pc:grpChg>
        <pc:grpChg chg="add">
          <ac:chgData name="Zhang Yifan" userId="c9b86b9a-8bad-4e1d-80e2-8f55c3c19e2c" providerId="ADAL" clId="{9BEFBB74-C0ED-D640-96C8-5B66059E4614}" dt="2021-09-27T23:37:32.484" v="1671"/>
          <ac:grpSpMkLst>
            <pc:docMk/>
            <pc:sldMk cId="0" sldId="275"/>
            <ac:grpSpMk id="44" creationId="{97C6341F-FBA6-844E-B148-62418436E2E5}"/>
          </ac:grpSpMkLst>
        </pc:grpChg>
        <pc:grpChg chg="add del">
          <ac:chgData name="Zhang Yifan" userId="c9b86b9a-8bad-4e1d-80e2-8f55c3c19e2c" providerId="ADAL" clId="{9BEFBB74-C0ED-D640-96C8-5B66059E4614}" dt="2021-09-27T23:37:56.945" v="1700"/>
          <ac:grpSpMkLst>
            <pc:docMk/>
            <pc:sldMk cId="0" sldId="275"/>
            <ac:grpSpMk id="53" creationId="{4CA59A96-4305-FD45-919C-AE0636DE2529}"/>
          </ac:grpSpMkLst>
        </pc:grpChg>
        <pc:grpChg chg="add del">
          <ac:chgData name="Zhang Yifan" userId="c9b86b9a-8bad-4e1d-80e2-8f55c3c19e2c" providerId="ADAL" clId="{9BEFBB74-C0ED-D640-96C8-5B66059E4614}" dt="2021-09-27T23:37:55.194" v="1697"/>
          <ac:grpSpMkLst>
            <pc:docMk/>
            <pc:sldMk cId="0" sldId="275"/>
            <ac:grpSpMk id="56" creationId="{E75C0118-BBC7-134A-AD61-CE35A6729593}"/>
          </ac:grpSpMkLst>
        </pc:grpChg>
        <pc:grpChg chg="add del">
          <ac:chgData name="Zhang Yifan" userId="c9b86b9a-8bad-4e1d-80e2-8f55c3c19e2c" providerId="ADAL" clId="{9BEFBB74-C0ED-D640-96C8-5B66059E4614}" dt="2021-09-27T23:37:55.194" v="1697"/>
          <ac:grpSpMkLst>
            <pc:docMk/>
            <pc:sldMk cId="0" sldId="275"/>
            <ac:grpSpMk id="195" creationId="{581D62DB-E89B-0149-AA43-62C4EBA8CB0B}"/>
          </ac:grpSpMkLst>
        </pc:grpChg>
        <pc:grpChg chg="add del">
          <ac:chgData name="Zhang Yifan" userId="c9b86b9a-8bad-4e1d-80e2-8f55c3c19e2c" providerId="ADAL" clId="{9BEFBB74-C0ED-D640-96C8-5B66059E4614}" dt="2021-09-27T23:37:56.945" v="1700"/>
          <ac:grpSpMkLst>
            <pc:docMk/>
            <pc:sldMk cId="0" sldId="275"/>
            <ac:grpSpMk id="198" creationId="{0ADCEDF2-339B-5247-88B7-55B38C5618AA}"/>
          </ac:grpSpMkLst>
        </pc:grpChg>
        <pc:grpChg chg="add del">
          <ac:chgData name="Zhang Yifan" userId="c9b86b9a-8bad-4e1d-80e2-8f55c3c19e2c" providerId="ADAL" clId="{9BEFBB74-C0ED-D640-96C8-5B66059E4614}" dt="2021-09-27T23:38:07.666" v="1716"/>
          <ac:grpSpMkLst>
            <pc:docMk/>
            <pc:sldMk cId="0" sldId="275"/>
            <ac:grpSpMk id="201" creationId="{391D609E-4D73-4040-9D57-4518681B0517}"/>
          </ac:grpSpMkLst>
        </pc:grpChg>
        <pc:grpChg chg="add del">
          <ac:chgData name="Zhang Yifan" userId="c9b86b9a-8bad-4e1d-80e2-8f55c3c19e2c" providerId="ADAL" clId="{9BEFBB74-C0ED-D640-96C8-5B66059E4614}" dt="2021-09-27T23:38:07.666" v="1716"/>
          <ac:grpSpMkLst>
            <pc:docMk/>
            <pc:sldMk cId="0" sldId="275"/>
            <ac:grpSpMk id="211" creationId="{D33E0F16-E41F-AE45-8DB4-F303CA2BD8E0}"/>
          </ac:grpSpMkLst>
        </pc:grpChg>
        <pc:grpChg chg="add del">
          <ac:chgData name="Zhang Yifan" userId="c9b86b9a-8bad-4e1d-80e2-8f55c3c19e2c" providerId="ADAL" clId="{9BEFBB74-C0ED-D640-96C8-5B66059E4614}" dt="2021-09-27T23:38:07.666" v="1716"/>
          <ac:grpSpMkLst>
            <pc:docMk/>
            <pc:sldMk cId="0" sldId="275"/>
            <ac:grpSpMk id="214" creationId="{E734B6F6-1D97-6F40-A38C-F1EA6DB84A4F}"/>
          </ac:grpSpMkLst>
        </pc:grpChg>
        <pc:grpChg chg="add">
          <ac:chgData name="Zhang Yifan" userId="c9b86b9a-8bad-4e1d-80e2-8f55c3c19e2c" providerId="ADAL" clId="{9BEFBB74-C0ED-D640-96C8-5B66059E4614}" dt="2021-09-27T23:38:07.666" v="1716"/>
          <ac:grpSpMkLst>
            <pc:docMk/>
            <pc:sldMk cId="0" sldId="275"/>
            <ac:grpSpMk id="220" creationId="{51572F18-5504-0E44-884C-923F8850BD1A}"/>
          </ac:grpSpMkLst>
        </pc:grpChg>
        <pc:grpChg chg="add del">
          <ac:chgData name="Zhang Yifan" userId="c9b86b9a-8bad-4e1d-80e2-8f55c3c19e2c" providerId="ADAL" clId="{9BEFBB74-C0ED-D640-96C8-5B66059E4614}" dt="2021-09-27T23:38:14.053" v="1728"/>
          <ac:grpSpMkLst>
            <pc:docMk/>
            <pc:sldMk cId="0" sldId="275"/>
            <ac:grpSpMk id="229" creationId="{3C201DBA-25B8-2645-87F8-A27AD4A50970}"/>
          </ac:grpSpMkLst>
        </pc:grpChg>
        <pc:grpChg chg="add del">
          <ac:chgData name="Zhang Yifan" userId="c9b86b9a-8bad-4e1d-80e2-8f55c3c19e2c" providerId="ADAL" clId="{9BEFBB74-C0ED-D640-96C8-5B66059E4614}" dt="2021-09-27T23:38:15.867" v="1730"/>
          <ac:grpSpMkLst>
            <pc:docMk/>
            <pc:sldMk cId="0" sldId="275"/>
            <ac:grpSpMk id="232" creationId="{E8015F11-DD40-B245-9D31-9F16056936C3}"/>
          </ac:grpSpMkLst>
        </pc:grpChg>
        <pc:grpChg chg="add">
          <ac:chgData name="Zhang Yifan" userId="c9b86b9a-8bad-4e1d-80e2-8f55c3c19e2c" providerId="ADAL" clId="{9BEFBB74-C0ED-D640-96C8-5B66059E4614}" dt="2021-09-27T23:38:15.867" v="1730"/>
          <ac:grpSpMkLst>
            <pc:docMk/>
            <pc:sldMk cId="0" sldId="275"/>
            <ac:grpSpMk id="234" creationId="{A0B135BA-CC7F-CB4D-8A5D-63F2FAF107FC}"/>
          </ac:grpSpMkLst>
        </pc:grpChg>
        <pc:grpChg chg="add del">
          <ac:chgData name="Zhang Yifan" userId="c9b86b9a-8bad-4e1d-80e2-8f55c3c19e2c" providerId="ADAL" clId="{9BEFBB74-C0ED-D640-96C8-5B66059E4614}" dt="2021-09-27T23:38:30.134" v="1743"/>
          <ac:grpSpMkLst>
            <pc:docMk/>
            <pc:sldMk cId="0" sldId="275"/>
            <ac:grpSpMk id="238" creationId="{6F225331-610B-DC47-ACE2-6EBD3A70C3E0}"/>
          </ac:grpSpMkLst>
        </pc:grpChg>
        <pc:grpChg chg="add del">
          <ac:chgData name="Zhang Yifan" userId="c9b86b9a-8bad-4e1d-80e2-8f55c3c19e2c" providerId="ADAL" clId="{9BEFBB74-C0ED-D640-96C8-5B66059E4614}" dt="2021-09-27T23:38:31.858" v="1747"/>
          <ac:grpSpMkLst>
            <pc:docMk/>
            <pc:sldMk cId="0" sldId="275"/>
            <ac:grpSpMk id="247" creationId="{5F94DE5C-E665-1F4F-963F-CFDE81C8C049}"/>
          </ac:grpSpMkLst>
        </pc:grpChg>
        <pc:grpChg chg="add del">
          <ac:chgData name="Zhang Yifan" userId="c9b86b9a-8bad-4e1d-80e2-8f55c3c19e2c" providerId="ADAL" clId="{9BEFBB74-C0ED-D640-96C8-5B66059E4614}" dt="2021-09-27T23:38:38.598" v="1760"/>
          <ac:grpSpMkLst>
            <pc:docMk/>
            <pc:sldMk cId="0" sldId="275"/>
            <ac:grpSpMk id="251" creationId="{0BDC16B6-8B54-4C4A-933A-D38A39E8C459}"/>
          </ac:grpSpMkLst>
        </pc:grpChg>
        <pc:grpChg chg="add del">
          <ac:chgData name="Zhang Yifan" userId="c9b86b9a-8bad-4e1d-80e2-8f55c3c19e2c" providerId="ADAL" clId="{9BEFBB74-C0ED-D640-96C8-5B66059E4614}" dt="2021-09-27T23:38:34.527" v="1753"/>
          <ac:grpSpMkLst>
            <pc:docMk/>
            <pc:sldMk cId="0" sldId="275"/>
            <ac:grpSpMk id="256" creationId="{165D3D7C-0E18-2443-9DB1-1F9589AEA82B}"/>
          </ac:grpSpMkLst>
        </pc:grpChg>
        <pc:grpChg chg="add del">
          <ac:chgData name="Zhang Yifan" userId="c9b86b9a-8bad-4e1d-80e2-8f55c3c19e2c" providerId="ADAL" clId="{9BEFBB74-C0ED-D640-96C8-5B66059E4614}" dt="2021-09-27T23:38:55.138" v="1763"/>
          <ac:grpSpMkLst>
            <pc:docMk/>
            <pc:sldMk cId="0" sldId="275"/>
            <ac:grpSpMk id="263" creationId="{80AF6202-7AC7-EE4A-9482-76658363DB43}"/>
          </ac:grpSpMkLst>
        </pc:grpChg>
        <pc:grpChg chg="add del">
          <ac:chgData name="Zhang Yifan" userId="c9b86b9a-8bad-4e1d-80e2-8f55c3c19e2c" providerId="ADAL" clId="{9BEFBB74-C0ED-D640-96C8-5B66059E4614}" dt="2021-09-27T23:38:56.030" v="1765"/>
          <ac:grpSpMkLst>
            <pc:docMk/>
            <pc:sldMk cId="0" sldId="275"/>
            <ac:grpSpMk id="266" creationId="{BCD7E46E-6B7F-7442-8914-8BB1363F2E43}"/>
          </ac:grpSpMkLst>
        </pc:grpChg>
        <pc:grpChg chg="add del">
          <ac:chgData name="Zhang Yifan" userId="c9b86b9a-8bad-4e1d-80e2-8f55c3c19e2c" providerId="ADAL" clId="{9BEFBB74-C0ED-D640-96C8-5B66059E4614}" dt="2021-09-27T23:39:00.493" v="1768"/>
          <ac:grpSpMkLst>
            <pc:docMk/>
            <pc:sldMk cId="0" sldId="275"/>
            <ac:grpSpMk id="268" creationId="{A50AF14B-BCFE-F644-A4A7-CA0D26A19A9F}"/>
          </ac:grpSpMkLst>
        </pc:grpChg>
        <pc:grpChg chg="add del">
          <ac:chgData name="Zhang Yifan" userId="c9b86b9a-8bad-4e1d-80e2-8f55c3c19e2c" providerId="ADAL" clId="{9BEFBB74-C0ED-D640-96C8-5B66059E4614}" dt="2021-09-27T23:39:21.969" v="1799"/>
          <ac:grpSpMkLst>
            <pc:docMk/>
            <pc:sldMk cId="0" sldId="275"/>
            <ac:grpSpMk id="271" creationId="{17DF62E1-6284-CE42-8635-DEEF1B10B020}"/>
          </ac:grpSpMkLst>
        </pc:grpChg>
        <pc:grpChg chg="add del">
          <ac:chgData name="Zhang Yifan" userId="c9b86b9a-8bad-4e1d-80e2-8f55c3c19e2c" providerId="ADAL" clId="{9BEFBB74-C0ED-D640-96C8-5B66059E4614}" dt="2021-09-27T23:39:05.612" v="1774"/>
          <ac:grpSpMkLst>
            <pc:docMk/>
            <pc:sldMk cId="0" sldId="275"/>
            <ac:grpSpMk id="276" creationId="{A1C805F7-F5F3-2D49-94EF-BA384EDF6CD8}"/>
          </ac:grpSpMkLst>
        </pc:grpChg>
        <pc:grpChg chg="add del">
          <ac:chgData name="Zhang Yifan" userId="c9b86b9a-8bad-4e1d-80e2-8f55c3c19e2c" providerId="ADAL" clId="{9BEFBB74-C0ED-D640-96C8-5B66059E4614}" dt="2021-09-27T23:39:05.612" v="1774"/>
          <ac:grpSpMkLst>
            <pc:docMk/>
            <pc:sldMk cId="0" sldId="275"/>
            <ac:grpSpMk id="277" creationId="{C0F62F7F-8FAB-C845-A23A-CA1C3693D5B7}"/>
          </ac:grpSpMkLst>
        </pc:grpChg>
        <pc:grpChg chg="add del">
          <ac:chgData name="Zhang Yifan" userId="c9b86b9a-8bad-4e1d-80e2-8f55c3c19e2c" providerId="ADAL" clId="{9BEFBB74-C0ED-D640-96C8-5B66059E4614}" dt="2021-09-27T23:39:21.969" v="1799"/>
          <ac:grpSpMkLst>
            <pc:docMk/>
            <pc:sldMk cId="0" sldId="275"/>
            <ac:grpSpMk id="285" creationId="{8CDFA2BB-7A74-4646-8047-10D11BD85266}"/>
          </ac:grpSpMkLst>
        </pc:grpChg>
        <pc:grpChg chg="add del">
          <ac:chgData name="Zhang Yifan" userId="c9b86b9a-8bad-4e1d-80e2-8f55c3c19e2c" providerId="ADAL" clId="{9BEFBB74-C0ED-D640-96C8-5B66059E4614}" dt="2021-09-27T23:39:21.969" v="1799"/>
          <ac:grpSpMkLst>
            <pc:docMk/>
            <pc:sldMk cId="0" sldId="275"/>
            <ac:grpSpMk id="289" creationId="{BD56B636-12E6-0944-BD6A-89EE3C2B707E}"/>
          </ac:grpSpMkLst>
        </pc:grpChg>
        <pc:grpChg chg="add del">
          <ac:chgData name="Zhang Yifan" userId="c9b86b9a-8bad-4e1d-80e2-8f55c3c19e2c" providerId="ADAL" clId="{9BEFBB74-C0ED-D640-96C8-5B66059E4614}" dt="2021-09-27T23:39:24.489" v="1803"/>
          <ac:grpSpMkLst>
            <pc:docMk/>
            <pc:sldMk cId="0" sldId="275"/>
            <ac:grpSpMk id="300" creationId="{BC16667E-8816-DE40-A60E-A9F9C261045A}"/>
          </ac:grpSpMkLst>
        </pc:grpChg>
        <pc:grpChg chg="add">
          <ac:chgData name="Zhang Yifan" userId="c9b86b9a-8bad-4e1d-80e2-8f55c3c19e2c" providerId="ADAL" clId="{9BEFBB74-C0ED-D640-96C8-5B66059E4614}" dt="2021-09-27T23:39:24.489" v="1803"/>
          <ac:grpSpMkLst>
            <pc:docMk/>
            <pc:sldMk cId="0" sldId="275"/>
            <ac:grpSpMk id="304" creationId="{9F9EE619-FB31-7343-98C9-096CC60A71D9}"/>
          </ac:grpSpMkLst>
        </pc:grpChg>
        <pc:inkChg chg="add del topLvl">
          <ac:chgData name="Zhang Yifan" userId="c9b86b9a-8bad-4e1d-80e2-8f55c3c19e2c" providerId="ADAL" clId="{9BEFBB74-C0ED-D640-96C8-5B66059E4614}" dt="2021-09-27T23:37:19.227" v="1639"/>
          <ac:inkMkLst>
            <pc:docMk/>
            <pc:sldMk cId="0" sldId="275"/>
            <ac:inkMk id="2" creationId="{00F2EC33-ECDA-8A41-8977-F794A6B4B606}"/>
          </ac:inkMkLst>
        </pc:inkChg>
        <pc:inkChg chg="add del topLvl">
          <ac:chgData name="Zhang Yifan" userId="c9b86b9a-8bad-4e1d-80e2-8f55c3c19e2c" providerId="ADAL" clId="{9BEFBB74-C0ED-D640-96C8-5B66059E4614}" dt="2021-09-27T23:37:19.206" v="1633"/>
          <ac:inkMkLst>
            <pc:docMk/>
            <pc:sldMk cId="0" sldId="275"/>
            <ac:inkMk id="3" creationId="{9187C979-8322-FB45-B9B1-C27EE023BB14}"/>
          </ac:inkMkLst>
        </pc:inkChg>
        <pc:inkChg chg="add del topLvl">
          <ac:chgData name="Zhang Yifan" userId="c9b86b9a-8bad-4e1d-80e2-8f55c3c19e2c" providerId="ADAL" clId="{9BEFBB74-C0ED-D640-96C8-5B66059E4614}" dt="2021-09-27T23:37:19.217" v="1636"/>
          <ac:inkMkLst>
            <pc:docMk/>
            <pc:sldMk cId="0" sldId="275"/>
            <ac:inkMk id="4" creationId="{670B3856-DC08-284E-8DA0-C49CFEC1298F}"/>
          </ac:inkMkLst>
        </pc:inkChg>
        <pc:inkChg chg="add del topLvl">
          <ac:chgData name="Zhang Yifan" userId="c9b86b9a-8bad-4e1d-80e2-8f55c3c19e2c" providerId="ADAL" clId="{9BEFBB74-C0ED-D640-96C8-5B66059E4614}" dt="2021-09-27T23:37:19.208" v="1634"/>
          <ac:inkMkLst>
            <pc:docMk/>
            <pc:sldMk cId="0" sldId="275"/>
            <ac:inkMk id="5" creationId="{832D80E2-089D-544E-8D8D-C6D9ECF4E454}"/>
          </ac:inkMkLst>
        </pc:inkChg>
        <pc:inkChg chg="add del">
          <ac:chgData name="Zhang Yifan" userId="c9b86b9a-8bad-4e1d-80e2-8f55c3c19e2c" providerId="ADAL" clId="{9BEFBB74-C0ED-D640-96C8-5B66059E4614}" dt="2021-09-27T23:37:08.468" v="1626"/>
          <ac:inkMkLst>
            <pc:docMk/>
            <pc:sldMk cId="0" sldId="275"/>
            <ac:inkMk id="7" creationId="{B75395AE-21DA-4945-8C92-55E6F2B587D6}"/>
          </ac:inkMkLst>
        </pc:inkChg>
        <pc:inkChg chg="add del">
          <ac:chgData name="Zhang Yifan" userId="c9b86b9a-8bad-4e1d-80e2-8f55c3c19e2c" providerId="ADAL" clId="{9BEFBB74-C0ED-D640-96C8-5B66059E4614}" dt="2021-09-27T23:37:19.225" v="1638"/>
          <ac:inkMkLst>
            <pc:docMk/>
            <pc:sldMk cId="0" sldId="275"/>
            <ac:inkMk id="9" creationId="{61A189CC-A057-DB4D-AC4E-70528FF5E3D1}"/>
          </ac:inkMkLst>
        </pc:inkChg>
        <pc:inkChg chg="add del topLvl">
          <ac:chgData name="Zhang Yifan" userId="c9b86b9a-8bad-4e1d-80e2-8f55c3c19e2c" providerId="ADAL" clId="{9BEFBB74-C0ED-D640-96C8-5B66059E4614}" dt="2021-09-27T23:37:19.232" v="1640"/>
          <ac:inkMkLst>
            <pc:docMk/>
            <pc:sldMk cId="0" sldId="275"/>
            <ac:inkMk id="10" creationId="{4B6AB10D-DCC2-334E-9DBD-E14D80AE5B07}"/>
          </ac:inkMkLst>
        </pc:inkChg>
        <pc:inkChg chg="add del">
          <ac:chgData name="Zhang Yifan" userId="c9b86b9a-8bad-4e1d-80e2-8f55c3c19e2c" providerId="ADAL" clId="{9BEFBB74-C0ED-D640-96C8-5B66059E4614}" dt="2021-09-27T23:37:19.221" v="1637"/>
          <ac:inkMkLst>
            <pc:docMk/>
            <pc:sldMk cId="0" sldId="275"/>
            <ac:inkMk id="11" creationId="{292D1EBE-9E33-F94F-BE80-EAF00DFBCA28}"/>
          </ac:inkMkLst>
        </pc:inkChg>
        <pc:inkChg chg="add del topLvl">
          <ac:chgData name="Zhang Yifan" userId="c9b86b9a-8bad-4e1d-80e2-8f55c3c19e2c" providerId="ADAL" clId="{9BEFBB74-C0ED-D640-96C8-5B66059E4614}" dt="2021-09-27T23:37:19.234" v="1641"/>
          <ac:inkMkLst>
            <pc:docMk/>
            <pc:sldMk cId="0" sldId="275"/>
            <ac:inkMk id="12" creationId="{1EA4CF12-DC08-6E40-A6CF-74DCA1B84E6A}"/>
          </ac:inkMkLst>
        </pc:inkChg>
        <pc:inkChg chg="add del">
          <ac:chgData name="Zhang Yifan" userId="c9b86b9a-8bad-4e1d-80e2-8f55c3c19e2c" providerId="ADAL" clId="{9BEFBB74-C0ED-D640-96C8-5B66059E4614}" dt="2021-09-27T23:37:19.212" v="1635"/>
          <ac:inkMkLst>
            <pc:docMk/>
            <pc:sldMk cId="0" sldId="275"/>
            <ac:inkMk id="13" creationId="{765AB559-91CD-DA44-96B8-B944F42424B6}"/>
          </ac:inkMkLst>
        </pc:inkChg>
        <pc:inkChg chg="add topLvl">
          <ac:chgData name="Zhang Yifan" userId="c9b86b9a-8bad-4e1d-80e2-8f55c3c19e2c" providerId="ADAL" clId="{9BEFBB74-C0ED-D640-96C8-5B66059E4614}" dt="2021-09-27T23:37:32.484" v="1671"/>
          <ac:inkMkLst>
            <pc:docMk/>
            <pc:sldMk cId="0" sldId="275"/>
            <ac:inkMk id="15" creationId="{59486A91-130E-B34B-8F78-30EAEC603F0A}"/>
          </ac:inkMkLst>
        </pc:inkChg>
        <pc:inkChg chg="add topLvl">
          <ac:chgData name="Zhang Yifan" userId="c9b86b9a-8bad-4e1d-80e2-8f55c3c19e2c" providerId="ADAL" clId="{9BEFBB74-C0ED-D640-96C8-5B66059E4614}" dt="2021-09-27T23:37:32.484" v="1671"/>
          <ac:inkMkLst>
            <pc:docMk/>
            <pc:sldMk cId="0" sldId="275"/>
            <ac:inkMk id="16" creationId="{0F086114-C2EF-C640-9E50-F64F1A2D177D}"/>
          </ac:inkMkLst>
        </pc:inkChg>
        <pc:inkChg chg="add topLvl">
          <ac:chgData name="Zhang Yifan" userId="c9b86b9a-8bad-4e1d-80e2-8f55c3c19e2c" providerId="ADAL" clId="{9BEFBB74-C0ED-D640-96C8-5B66059E4614}" dt="2021-09-27T23:37:32.484" v="1671"/>
          <ac:inkMkLst>
            <pc:docMk/>
            <pc:sldMk cId="0" sldId="275"/>
            <ac:inkMk id="17" creationId="{D35530B0-E72A-6F44-BD98-F857E9BE9E6C}"/>
          </ac:inkMkLst>
        </pc:inkChg>
        <pc:inkChg chg="add topLvl">
          <ac:chgData name="Zhang Yifan" userId="c9b86b9a-8bad-4e1d-80e2-8f55c3c19e2c" providerId="ADAL" clId="{9BEFBB74-C0ED-D640-96C8-5B66059E4614}" dt="2021-09-27T23:37:32.484" v="1671"/>
          <ac:inkMkLst>
            <pc:docMk/>
            <pc:sldMk cId="0" sldId="275"/>
            <ac:inkMk id="18" creationId="{88300C43-862F-A343-91E6-85483CD423F6}"/>
          </ac:inkMkLst>
        </pc:inkChg>
        <pc:inkChg chg="add topLvl">
          <ac:chgData name="Zhang Yifan" userId="c9b86b9a-8bad-4e1d-80e2-8f55c3c19e2c" providerId="ADAL" clId="{9BEFBB74-C0ED-D640-96C8-5B66059E4614}" dt="2021-09-27T23:37:32.484" v="1671"/>
          <ac:inkMkLst>
            <pc:docMk/>
            <pc:sldMk cId="0" sldId="275"/>
            <ac:inkMk id="20" creationId="{E33D7E6A-7011-C249-B0A2-248A60A28224}"/>
          </ac:inkMkLst>
        </pc:inkChg>
        <pc:inkChg chg="add topLvl">
          <ac:chgData name="Zhang Yifan" userId="c9b86b9a-8bad-4e1d-80e2-8f55c3c19e2c" providerId="ADAL" clId="{9BEFBB74-C0ED-D640-96C8-5B66059E4614}" dt="2021-09-27T23:37:32.484" v="1671"/>
          <ac:inkMkLst>
            <pc:docMk/>
            <pc:sldMk cId="0" sldId="275"/>
            <ac:inkMk id="21" creationId="{DCAA8BDE-17C1-FF42-93F3-BB236E75EC0A}"/>
          </ac:inkMkLst>
        </pc:inkChg>
        <pc:inkChg chg="add topLvl">
          <ac:chgData name="Zhang Yifan" userId="c9b86b9a-8bad-4e1d-80e2-8f55c3c19e2c" providerId="ADAL" clId="{9BEFBB74-C0ED-D640-96C8-5B66059E4614}" dt="2021-09-27T23:37:32.484" v="1671"/>
          <ac:inkMkLst>
            <pc:docMk/>
            <pc:sldMk cId="0" sldId="275"/>
            <ac:inkMk id="22" creationId="{02DF0738-9B87-5F4E-A5BE-E6ADF81BCDBE}"/>
          </ac:inkMkLst>
        </pc:inkChg>
        <pc:inkChg chg="add topLvl">
          <ac:chgData name="Zhang Yifan" userId="c9b86b9a-8bad-4e1d-80e2-8f55c3c19e2c" providerId="ADAL" clId="{9BEFBB74-C0ED-D640-96C8-5B66059E4614}" dt="2021-09-27T23:37:32.484" v="1671"/>
          <ac:inkMkLst>
            <pc:docMk/>
            <pc:sldMk cId="0" sldId="275"/>
            <ac:inkMk id="23" creationId="{B8CFF027-7C5F-C647-8E6D-B088464D6BCD}"/>
          </ac:inkMkLst>
        </pc:inkChg>
        <pc:inkChg chg="add topLvl">
          <ac:chgData name="Zhang Yifan" userId="c9b86b9a-8bad-4e1d-80e2-8f55c3c19e2c" providerId="ADAL" clId="{9BEFBB74-C0ED-D640-96C8-5B66059E4614}" dt="2021-09-27T23:37:32.484" v="1671"/>
          <ac:inkMkLst>
            <pc:docMk/>
            <pc:sldMk cId="0" sldId="275"/>
            <ac:inkMk id="24" creationId="{BA4929DE-5AFA-B449-ABBA-F33A1C0957A1}"/>
          </ac:inkMkLst>
        </pc:inkChg>
        <pc:inkChg chg="add topLvl">
          <ac:chgData name="Zhang Yifan" userId="c9b86b9a-8bad-4e1d-80e2-8f55c3c19e2c" providerId="ADAL" clId="{9BEFBB74-C0ED-D640-96C8-5B66059E4614}" dt="2021-09-27T23:37:32.484" v="1671"/>
          <ac:inkMkLst>
            <pc:docMk/>
            <pc:sldMk cId="0" sldId="275"/>
            <ac:inkMk id="26" creationId="{075340D1-98CE-0843-B2A6-87E6EAD7AEF7}"/>
          </ac:inkMkLst>
        </pc:inkChg>
        <pc:inkChg chg="add topLvl">
          <ac:chgData name="Zhang Yifan" userId="c9b86b9a-8bad-4e1d-80e2-8f55c3c19e2c" providerId="ADAL" clId="{9BEFBB74-C0ED-D640-96C8-5B66059E4614}" dt="2021-09-27T23:37:32.484" v="1671"/>
          <ac:inkMkLst>
            <pc:docMk/>
            <pc:sldMk cId="0" sldId="275"/>
            <ac:inkMk id="27" creationId="{067AD309-8202-7947-BF18-572FF6FFB6CD}"/>
          </ac:inkMkLst>
        </pc:inkChg>
        <pc:inkChg chg="add topLvl">
          <ac:chgData name="Zhang Yifan" userId="c9b86b9a-8bad-4e1d-80e2-8f55c3c19e2c" providerId="ADAL" clId="{9BEFBB74-C0ED-D640-96C8-5B66059E4614}" dt="2021-09-27T23:37:32.484" v="1671"/>
          <ac:inkMkLst>
            <pc:docMk/>
            <pc:sldMk cId="0" sldId="275"/>
            <ac:inkMk id="28" creationId="{9A7F5793-786D-6F40-9F42-9F9C92F5C774}"/>
          </ac:inkMkLst>
        </pc:inkChg>
        <pc:inkChg chg="add topLvl">
          <ac:chgData name="Zhang Yifan" userId="c9b86b9a-8bad-4e1d-80e2-8f55c3c19e2c" providerId="ADAL" clId="{9BEFBB74-C0ED-D640-96C8-5B66059E4614}" dt="2021-09-27T23:37:32.484" v="1671"/>
          <ac:inkMkLst>
            <pc:docMk/>
            <pc:sldMk cId="0" sldId="275"/>
            <ac:inkMk id="29" creationId="{BA0A4040-A986-CF4E-9392-CC1A0B787E93}"/>
          </ac:inkMkLst>
        </pc:inkChg>
        <pc:inkChg chg="add topLvl">
          <ac:chgData name="Zhang Yifan" userId="c9b86b9a-8bad-4e1d-80e2-8f55c3c19e2c" providerId="ADAL" clId="{9BEFBB74-C0ED-D640-96C8-5B66059E4614}" dt="2021-09-27T23:37:32.484" v="1671"/>
          <ac:inkMkLst>
            <pc:docMk/>
            <pc:sldMk cId="0" sldId="275"/>
            <ac:inkMk id="30" creationId="{C0372517-C8ED-4B4C-8AC5-1C942F2DFC4E}"/>
          </ac:inkMkLst>
        </pc:inkChg>
        <pc:inkChg chg="add topLvl">
          <ac:chgData name="Zhang Yifan" userId="c9b86b9a-8bad-4e1d-80e2-8f55c3c19e2c" providerId="ADAL" clId="{9BEFBB74-C0ED-D640-96C8-5B66059E4614}" dt="2021-09-27T23:37:32.484" v="1671"/>
          <ac:inkMkLst>
            <pc:docMk/>
            <pc:sldMk cId="0" sldId="275"/>
            <ac:inkMk id="31" creationId="{04B55EC3-7445-A549-82DB-89976479A86C}"/>
          </ac:inkMkLst>
        </pc:inkChg>
        <pc:inkChg chg="add topLvl">
          <ac:chgData name="Zhang Yifan" userId="c9b86b9a-8bad-4e1d-80e2-8f55c3c19e2c" providerId="ADAL" clId="{9BEFBB74-C0ED-D640-96C8-5B66059E4614}" dt="2021-09-27T23:37:32.484" v="1671"/>
          <ac:inkMkLst>
            <pc:docMk/>
            <pc:sldMk cId="0" sldId="275"/>
            <ac:inkMk id="32" creationId="{AA0F3B70-9534-EA47-BA6D-63858C788276}"/>
          </ac:inkMkLst>
        </pc:inkChg>
        <pc:inkChg chg="add topLvl">
          <ac:chgData name="Zhang Yifan" userId="c9b86b9a-8bad-4e1d-80e2-8f55c3c19e2c" providerId="ADAL" clId="{9BEFBB74-C0ED-D640-96C8-5B66059E4614}" dt="2021-09-27T23:37:32.484" v="1671"/>
          <ac:inkMkLst>
            <pc:docMk/>
            <pc:sldMk cId="0" sldId="275"/>
            <ac:inkMk id="33" creationId="{7ECAA910-3149-0F47-A583-D8E738E2B432}"/>
          </ac:inkMkLst>
        </pc:inkChg>
        <pc:inkChg chg="add topLvl">
          <ac:chgData name="Zhang Yifan" userId="c9b86b9a-8bad-4e1d-80e2-8f55c3c19e2c" providerId="ADAL" clId="{9BEFBB74-C0ED-D640-96C8-5B66059E4614}" dt="2021-09-27T23:37:32.484" v="1671"/>
          <ac:inkMkLst>
            <pc:docMk/>
            <pc:sldMk cId="0" sldId="275"/>
            <ac:inkMk id="34" creationId="{1D5028A0-E8C0-CE4F-AC65-DFC33F154079}"/>
          </ac:inkMkLst>
        </pc:inkChg>
        <pc:inkChg chg="add">
          <ac:chgData name="Zhang Yifan" userId="c9b86b9a-8bad-4e1d-80e2-8f55c3c19e2c" providerId="ADAL" clId="{9BEFBB74-C0ED-D640-96C8-5B66059E4614}" dt="2021-09-27T23:37:29.204" v="1663"/>
          <ac:inkMkLst>
            <pc:docMk/>
            <pc:sldMk cId="0" sldId="275"/>
            <ac:inkMk id="36" creationId="{4B3F22D3-2228-6048-B380-22C5CF7840C3}"/>
          </ac:inkMkLst>
        </pc:inkChg>
        <pc:inkChg chg="add">
          <ac:chgData name="Zhang Yifan" userId="c9b86b9a-8bad-4e1d-80e2-8f55c3c19e2c" providerId="ADAL" clId="{9BEFBB74-C0ED-D640-96C8-5B66059E4614}" dt="2021-09-27T23:37:29.359" v="1664"/>
          <ac:inkMkLst>
            <pc:docMk/>
            <pc:sldMk cId="0" sldId="275"/>
            <ac:inkMk id="37" creationId="{C909F6FD-DE01-D947-9325-4B7ED4D74E28}"/>
          </ac:inkMkLst>
        </pc:inkChg>
        <pc:inkChg chg="add">
          <ac:chgData name="Zhang Yifan" userId="c9b86b9a-8bad-4e1d-80e2-8f55c3c19e2c" providerId="ADAL" clId="{9BEFBB74-C0ED-D640-96C8-5B66059E4614}" dt="2021-09-27T23:37:29.870" v="1665"/>
          <ac:inkMkLst>
            <pc:docMk/>
            <pc:sldMk cId="0" sldId="275"/>
            <ac:inkMk id="38" creationId="{50E5AFE2-17BE-7E40-95EE-037451884BC7}"/>
          </ac:inkMkLst>
        </pc:inkChg>
        <pc:inkChg chg="add">
          <ac:chgData name="Zhang Yifan" userId="c9b86b9a-8bad-4e1d-80e2-8f55c3c19e2c" providerId="ADAL" clId="{9BEFBB74-C0ED-D640-96C8-5B66059E4614}" dt="2021-09-27T23:37:30.073" v="1666"/>
          <ac:inkMkLst>
            <pc:docMk/>
            <pc:sldMk cId="0" sldId="275"/>
            <ac:inkMk id="39" creationId="{8196F6E7-E1C5-E94B-B651-ECBB5B42356A}"/>
          </ac:inkMkLst>
        </pc:inkChg>
        <pc:inkChg chg="add">
          <ac:chgData name="Zhang Yifan" userId="c9b86b9a-8bad-4e1d-80e2-8f55c3c19e2c" providerId="ADAL" clId="{9BEFBB74-C0ED-D640-96C8-5B66059E4614}" dt="2021-09-27T23:37:30.286" v="1667"/>
          <ac:inkMkLst>
            <pc:docMk/>
            <pc:sldMk cId="0" sldId="275"/>
            <ac:inkMk id="40" creationId="{AD11D5B6-5672-AF44-A91C-EF31038F8F09}"/>
          </ac:inkMkLst>
        </pc:inkChg>
        <pc:inkChg chg="add">
          <ac:chgData name="Zhang Yifan" userId="c9b86b9a-8bad-4e1d-80e2-8f55c3c19e2c" providerId="ADAL" clId="{9BEFBB74-C0ED-D640-96C8-5B66059E4614}" dt="2021-09-27T23:37:30.968" v="1668"/>
          <ac:inkMkLst>
            <pc:docMk/>
            <pc:sldMk cId="0" sldId="275"/>
            <ac:inkMk id="41" creationId="{09377BC2-FE7D-3D46-A579-DBF427614B02}"/>
          </ac:inkMkLst>
        </pc:inkChg>
        <pc:inkChg chg="add">
          <ac:chgData name="Zhang Yifan" userId="c9b86b9a-8bad-4e1d-80e2-8f55c3c19e2c" providerId="ADAL" clId="{9BEFBB74-C0ED-D640-96C8-5B66059E4614}" dt="2021-09-27T23:37:31.404" v="1669"/>
          <ac:inkMkLst>
            <pc:docMk/>
            <pc:sldMk cId="0" sldId="275"/>
            <ac:inkMk id="42" creationId="{3F511D85-66AD-244D-B862-F19B3D652FDD}"/>
          </ac:inkMkLst>
        </pc:inkChg>
        <pc:inkChg chg="add">
          <ac:chgData name="Zhang Yifan" userId="c9b86b9a-8bad-4e1d-80e2-8f55c3c19e2c" providerId="ADAL" clId="{9BEFBB74-C0ED-D640-96C8-5B66059E4614}" dt="2021-09-27T23:37:31.567" v="1670"/>
          <ac:inkMkLst>
            <pc:docMk/>
            <pc:sldMk cId="0" sldId="275"/>
            <ac:inkMk id="43" creationId="{ABA29144-74FD-3841-8336-B922D181CBAD}"/>
          </ac:inkMkLst>
        </pc:inkChg>
        <pc:inkChg chg="add topLvl">
          <ac:chgData name="Zhang Yifan" userId="c9b86b9a-8bad-4e1d-80e2-8f55c3c19e2c" providerId="ADAL" clId="{9BEFBB74-C0ED-D640-96C8-5B66059E4614}" dt="2021-09-27T23:38:07.666" v="1716"/>
          <ac:inkMkLst>
            <pc:docMk/>
            <pc:sldMk cId="0" sldId="275"/>
            <ac:inkMk id="45" creationId="{26EEC97C-67D6-4B4A-9F9F-1C6D063DDF67}"/>
          </ac:inkMkLst>
        </pc:inkChg>
        <pc:inkChg chg="add topLvl">
          <ac:chgData name="Zhang Yifan" userId="c9b86b9a-8bad-4e1d-80e2-8f55c3c19e2c" providerId="ADAL" clId="{9BEFBB74-C0ED-D640-96C8-5B66059E4614}" dt="2021-09-27T23:38:07.666" v="1716"/>
          <ac:inkMkLst>
            <pc:docMk/>
            <pc:sldMk cId="0" sldId="275"/>
            <ac:inkMk id="46" creationId="{409205CB-2C7D-2240-8C76-76CDE817F7C5}"/>
          </ac:inkMkLst>
        </pc:inkChg>
        <pc:inkChg chg="add topLvl">
          <ac:chgData name="Zhang Yifan" userId="c9b86b9a-8bad-4e1d-80e2-8f55c3c19e2c" providerId="ADAL" clId="{9BEFBB74-C0ED-D640-96C8-5B66059E4614}" dt="2021-09-27T23:38:07.666" v="1716"/>
          <ac:inkMkLst>
            <pc:docMk/>
            <pc:sldMk cId="0" sldId="275"/>
            <ac:inkMk id="47" creationId="{CBD9EF3E-CA5D-5E48-86FF-1F64C12F383E}"/>
          </ac:inkMkLst>
        </pc:inkChg>
        <pc:inkChg chg="add topLvl">
          <ac:chgData name="Zhang Yifan" userId="c9b86b9a-8bad-4e1d-80e2-8f55c3c19e2c" providerId="ADAL" clId="{9BEFBB74-C0ED-D640-96C8-5B66059E4614}" dt="2021-09-27T23:38:07.666" v="1716"/>
          <ac:inkMkLst>
            <pc:docMk/>
            <pc:sldMk cId="0" sldId="275"/>
            <ac:inkMk id="48" creationId="{22AA2A9A-4ECC-024D-927A-82A634CCFF9E}"/>
          </ac:inkMkLst>
        </pc:inkChg>
        <pc:inkChg chg="add topLvl">
          <ac:chgData name="Zhang Yifan" userId="c9b86b9a-8bad-4e1d-80e2-8f55c3c19e2c" providerId="ADAL" clId="{9BEFBB74-C0ED-D640-96C8-5B66059E4614}" dt="2021-09-27T23:38:07.666" v="1716"/>
          <ac:inkMkLst>
            <pc:docMk/>
            <pc:sldMk cId="0" sldId="275"/>
            <ac:inkMk id="49" creationId="{F80664EB-01F8-154F-8A81-9BEADB3071D5}"/>
          </ac:inkMkLst>
        </pc:inkChg>
        <pc:inkChg chg="add topLvl">
          <ac:chgData name="Zhang Yifan" userId="c9b86b9a-8bad-4e1d-80e2-8f55c3c19e2c" providerId="ADAL" clId="{9BEFBB74-C0ED-D640-96C8-5B66059E4614}" dt="2021-09-27T23:38:07.666" v="1716"/>
          <ac:inkMkLst>
            <pc:docMk/>
            <pc:sldMk cId="0" sldId="275"/>
            <ac:inkMk id="50" creationId="{F1CA1EFD-F2A6-8E41-AE7B-CC0E10FFE1C1}"/>
          </ac:inkMkLst>
        </pc:inkChg>
        <pc:inkChg chg="add topLvl">
          <ac:chgData name="Zhang Yifan" userId="c9b86b9a-8bad-4e1d-80e2-8f55c3c19e2c" providerId="ADAL" clId="{9BEFBB74-C0ED-D640-96C8-5B66059E4614}" dt="2021-09-27T23:38:07.666" v="1716"/>
          <ac:inkMkLst>
            <pc:docMk/>
            <pc:sldMk cId="0" sldId="275"/>
            <ac:inkMk id="51" creationId="{8B9B7074-5E3D-304A-8233-6989E72819F6}"/>
          </ac:inkMkLst>
        </pc:inkChg>
        <pc:inkChg chg="add topLvl">
          <ac:chgData name="Zhang Yifan" userId="c9b86b9a-8bad-4e1d-80e2-8f55c3c19e2c" providerId="ADAL" clId="{9BEFBB74-C0ED-D640-96C8-5B66059E4614}" dt="2021-09-27T23:38:07.666" v="1716"/>
          <ac:inkMkLst>
            <pc:docMk/>
            <pc:sldMk cId="0" sldId="275"/>
            <ac:inkMk id="52" creationId="{190B43B5-3B83-B444-A27F-3A3D11512516}"/>
          </ac:inkMkLst>
        </pc:inkChg>
        <pc:inkChg chg="add topLvl">
          <ac:chgData name="Zhang Yifan" userId="c9b86b9a-8bad-4e1d-80e2-8f55c3c19e2c" providerId="ADAL" clId="{9BEFBB74-C0ED-D640-96C8-5B66059E4614}" dt="2021-09-27T23:38:07.666" v="1716"/>
          <ac:inkMkLst>
            <pc:docMk/>
            <pc:sldMk cId="0" sldId="275"/>
            <ac:inkMk id="54" creationId="{FCCC1426-7837-1240-9720-40F2F9C90D61}"/>
          </ac:inkMkLst>
        </pc:inkChg>
        <pc:inkChg chg="add topLvl">
          <ac:chgData name="Zhang Yifan" userId="c9b86b9a-8bad-4e1d-80e2-8f55c3c19e2c" providerId="ADAL" clId="{9BEFBB74-C0ED-D640-96C8-5B66059E4614}" dt="2021-09-27T23:38:07.666" v="1716"/>
          <ac:inkMkLst>
            <pc:docMk/>
            <pc:sldMk cId="0" sldId="275"/>
            <ac:inkMk id="55" creationId="{92B81527-4EA8-3E42-8DE5-D758CE71DDFE}"/>
          </ac:inkMkLst>
        </pc:inkChg>
        <pc:inkChg chg="add topLvl">
          <ac:chgData name="Zhang Yifan" userId="c9b86b9a-8bad-4e1d-80e2-8f55c3c19e2c" providerId="ADAL" clId="{9BEFBB74-C0ED-D640-96C8-5B66059E4614}" dt="2021-09-27T23:38:07.666" v="1716"/>
          <ac:inkMkLst>
            <pc:docMk/>
            <pc:sldMk cId="0" sldId="275"/>
            <ac:inkMk id="57" creationId="{3A01F8BF-3C35-CB46-9B50-7363DF0D8389}"/>
          </ac:inkMkLst>
        </pc:inkChg>
        <pc:inkChg chg="add topLvl">
          <ac:chgData name="Zhang Yifan" userId="c9b86b9a-8bad-4e1d-80e2-8f55c3c19e2c" providerId="ADAL" clId="{9BEFBB74-C0ED-D640-96C8-5B66059E4614}" dt="2021-09-27T23:38:07.666" v="1716"/>
          <ac:inkMkLst>
            <pc:docMk/>
            <pc:sldMk cId="0" sldId="275"/>
            <ac:inkMk id="58" creationId="{BB62D9C4-5E77-6040-839D-A208672FBEA4}"/>
          </ac:inkMkLst>
        </pc:inkChg>
        <pc:inkChg chg="add topLvl">
          <ac:chgData name="Zhang Yifan" userId="c9b86b9a-8bad-4e1d-80e2-8f55c3c19e2c" providerId="ADAL" clId="{9BEFBB74-C0ED-D640-96C8-5B66059E4614}" dt="2021-09-27T23:38:07.666" v="1716"/>
          <ac:inkMkLst>
            <pc:docMk/>
            <pc:sldMk cId="0" sldId="275"/>
            <ac:inkMk id="59" creationId="{2122014E-F5DD-1B47-B537-F482BAB77BD3}"/>
          </ac:inkMkLst>
        </pc:inkChg>
        <pc:inkChg chg="add topLvl">
          <ac:chgData name="Zhang Yifan" userId="c9b86b9a-8bad-4e1d-80e2-8f55c3c19e2c" providerId="ADAL" clId="{9BEFBB74-C0ED-D640-96C8-5B66059E4614}" dt="2021-09-27T23:38:07.666" v="1716"/>
          <ac:inkMkLst>
            <pc:docMk/>
            <pc:sldMk cId="0" sldId="275"/>
            <ac:inkMk id="60" creationId="{B4782E10-FFDF-9244-8BDB-501BD5880174}"/>
          </ac:inkMkLst>
        </pc:inkChg>
        <pc:inkChg chg="add topLvl">
          <ac:chgData name="Zhang Yifan" userId="c9b86b9a-8bad-4e1d-80e2-8f55c3c19e2c" providerId="ADAL" clId="{9BEFBB74-C0ED-D640-96C8-5B66059E4614}" dt="2021-09-27T23:38:07.666" v="1716"/>
          <ac:inkMkLst>
            <pc:docMk/>
            <pc:sldMk cId="0" sldId="275"/>
            <ac:inkMk id="61" creationId="{05F8CA30-9FE4-E94E-820D-37648B46BEE6}"/>
          </ac:inkMkLst>
        </pc:inkChg>
        <pc:inkChg chg="add topLvl">
          <ac:chgData name="Zhang Yifan" userId="c9b86b9a-8bad-4e1d-80e2-8f55c3c19e2c" providerId="ADAL" clId="{9BEFBB74-C0ED-D640-96C8-5B66059E4614}" dt="2021-09-27T23:38:07.666" v="1716"/>
          <ac:inkMkLst>
            <pc:docMk/>
            <pc:sldMk cId="0" sldId="275"/>
            <ac:inkMk id="62" creationId="{8F529F24-8E13-0147-8D9A-E977E1A0E6E5}"/>
          </ac:inkMkLst>
        </pc:inkChg>
        <pc:inkChg chg="add topLvl">
          <ac:chgData name="Zhang Yifan" userId="c9b86b9a-8bad-4e1d-80e2-8f55c3c19e2c" providerId="ADAL" clId="{9BEFBB74-C0ED-D640-96C8-5B66059E4614}" dt="2021-09-27T23:38:07.666" v="1716"/>
          <ac:inkMkLst>
            <pc:docMk/>
            <pc:sldMk cId="0" sldId="275"/>
            <ac:inkMk id="63" creationId="{C5E72331-8157-EA48-8135-6A826AE652BA}"/>
          </ac:inkMkLst>
        </pc:inkChg>
        <pc:inkChg chg="add topLvl">
          <ac:chgData name="Zhang Yifan" userId="c9b86b9a-8bad-4e1d-80e2-8f55c3c19e2c" providerId="ADAL" clId="{9BEFBB74-C0ED-D640-96C8-5B66059E4614}" dt="2021-09-27T23:38:07.666" v="1716"/>
          <ac:inkMkLst>
            <pc:docMk/>
            <pc:sldMk cId="0" sldId="275"/>
            <ac:inkMk id="192" creationId="{489CCBE5-469D-2740-9BD0-3B4BFACCCDC2}"/>
          </ac:inkMkLst>
        </pc:inkChg>
        <pc:inkChg chg="add topLvl">
          <ac:chgData name="Zhang Yifan" userId="c9b86b9a-8bad-4e1d-80e2-8f55c3c19e2c" providerId="ADAL" clId="{9BEFBB74-C0ED-D640-96C8-5B66059E4614}" dt="2021-09-27T23:38:07.666" v="1716"/>
          <ac:inkMkLst>
            <pc:docMk/>
            <pc:sldMk cId="0" sldId="275"/>
            <ac:inkMk id="193" creationId="{39476C01-02F8-F54D-967C-EB112B6F756D}"/>
          </ac:inkMkLst>
        </pc:inkChg>
        <pc:inkChg chg="add topLvl">
          <ac:chgData name="Zhang Yifan" userId="c9b86b9a-8bad-4e1d-80e2-8f55c3c19e2c" providerId="ADAL" clId="{9BEFBB74-C0ED-D640-96C8-5B66059E4614}" dt="2021-09-27T23:38:07.666" v="1716"/>
          <ac:inkMkLst>
            <pc:docMk/>
            <pc:sldMk cId="0" sldId="275"/>
            <ac:inkMk id="194" creationId="{4C967984-E1FC-2E4B-AA35-B43D41B04A69}"/>
          </ac:inkMkLst>
        </pc:inkChg>
        <pc:inkChg chg="add topLvl">
          <ac:chgData name="Zhang Yifan" userId="c9b86b9a-8bad-4e1d-80e2-8f55c3c19e2c" providerId="ADAL" clId="{9BEFBB74-C0ED-D640-96C8-5B66059E4614}" dt="2021-09-27T23:38:07.666" v="1716"/>
          <ac:inkMkLst>
            <pc:docMk/>
            <pc:sldMk cId="0" sldId="275"/>
            <ac:inkMk id="196" creationId="{79683C0C-6429-BA4B-8AD3-EC45E5E66888}"/>
          </ac:inkMkLst>
        </pc:inkChg>
        <pc:inkChg chg="add topLvl">
          <ac:chgData name="Zhang Yifan" userId="c9b86b9a-8bad-4e1d-80e2-8f55c3c19e2c" providerId="ADAL" clId="{9BEFBB74-C0ED-D640-96C8-5B66059E4614}" dt="2021-09-27T23:38:07.666" v="1716"/>
          <ac:inkMkLst>
            <pc:docMk/>
            <pc:sldMk cId="0" sldId="275"/>
            <ac:inkMk id="197" creationId="{6A345D02-91B6-5349-8F8C-566B9E7ECD41}"/>
          </ac:inkMkLst>
        </pc:inkChg>
        <pc:inkChg chg="add topLvl">
          <ac:chgData name="Zhang Yifan" userId="c9b86b9a-8bad-4e1d-80e2-8f55c3c19e2c" providerId="ADAL" clId="{9BEFBB74-C0ED-D640-96C8-5B66059E4614}" dt="2021-09-27T23:38:07.666" v="1716"/>
          <ac:inkMkLst>
            <pc:docMk/>
            <pc:sldMk cId="0" sldId="275"/>
            <ac:inkMk id="199" creationId="{EC2E119C-7465-7F4D-99D8-6DDC7D5CE56C}"/>
          </ac:inkMkLst>
        </pc:inkChg>
        <pc:inkChg chg="add topLvl">
          <ac:chgData name="Zhang Yifan" userId="c9b86b9a-8bad-4e1d-80e2-8f55c3c19e2c" providerId="ADAL" clId="{9BEFBB74-C0ED-D640-96C8-5B66059E4614}" dt="2021-09-27T23:38:07.666" v="1716"/>
          <ac:inkMkLst>
            <pc:docMk/>
            <pc:sldMk cId="0" sldId="275"/>
            <ac:inkMk id="200" creationId="{5ED524A5-FB53-1E4E-9AC7-4E36F626C134}"/>
          </ac:inkMkLst>
        </pc:inkChg>
        <pc:inkChg chg="add topLvl">
          <ac:chgData name="Zhang Yifan" userId="c9b86b9a-8bad-4e1d-80e2-8f55c3c19e2c" providerId="ADAL" clId="{9BEFBB74-C0ED-D640-96C8-5B66059E4614}" dt="2021-09-27T23:38:07.666" v="1716"/>
          <ac:inkMkLst>
            <pc:docMk/>
            <pc:sldMk cId="0" sldId="275"/>
            <ac:inkMk id="202" creationId="{3F8ECE94-FF40-C645-9D16-BBE717035FC1}"/>
          </ac:inkMkLst>
        </pc:inkChg>
        <pc:inkChg chg="add topLvl">
          <ac:chgData name="Zhang Yifan" userId="c9b86b9a-8bad-4e1d-80e2-8f55c3c19e2c" providerId="ADAL" clId="{9BEFBB74-C0ED-D640-96C8-5B66059E4614}" dt="2021-09-27T23:38:07.666" v="1716"/>
          <ac:inkMkLst>
            <pc:docMk/>
            <pc:sldMk cId="0" sldId="275"/>
            <ac:inkMk id="203" creationId="{E5642460-1654-5D4F-8940-69DD0E164EC3}"/>
          </ac:inkMkLst>
        </pc:inkChg>
        <pc:inkChg chg="add topLvl">
          <ac:chgData name="Zhang Yifan" userId="c9b86b9a-8bad-4e1d-80e2-8f55c3c19e2c" providerId="ADAL" clId="{9BEFBB74-C0ED-D640-96C8-5B66059E4614}" dt="2021-09-27T23:38:07.666" v="1716"/>
          <ac:inkMkLst>
            <pc:docMk/>
            <pc:sldMk cId="0" sldId="275"/>
            <ac:inkMk id="204" creationId="{1F37771A-396D-4540-87E2-B7FE8615A83B}"/>
          </ac:inkMkLst>
        </pc:inkChg>
        <pc:inkChg chg="add topLvl">
          <ac:chgData name="Zhang Yifan" userId="c9b86b9a-8bad-4e1d-80e2-8f55c3c19e2c" providerId="ADAL" clId="{9BEFBB74-C0ED-D640-96C8-5B66059E4614}" dt="2021-09-27T23:38:07.666" v="1716"/>
          <ac:inkMkLst>
            <pc:docMk/>
            <pc:sldMk cId="0" sldId="275"/>
            <ac:inkMk id="205" creationId="{5AE894DD-DF8F-0E4B-A84B-F17E849FA0B6}"/>
          </ac:inkMkLst>
        </pc:inkChg>
        <pc:inkChg chg="add topLvl">
          <ac:chgData name="Zhang Yifan" userId="c9b86b9a-8bad-4e1d-80e2-8f55c3c19e2c" providerId="ADAL" clId="{9BEFBB74-C0ED-D640-96C8-5B66059E4614}" dt="2021-09-27T23:38:07.666" v="1716"/>
          <ac:inkMkLst>
            <pc:docMk/>
            <pc:sldMk cId="0" sldId="275"/>
            <ac:inkMk id="206" creationId="{B9B20054-7AAB-2C43-8A5A-A403BA552DD0}"/>
          </ac:inkMkLst>
        </pc:inkChg>
        <pc:inkChg chg="add topLvl">
          <ac:chgData name="Zhang Yifan" userId="c9b86b9a-8bad-4e1d-80e2-8f55c3c19e2c" providerId="ADAL" clId="{9BEFBB74-C0ED-D640-96C8-5B66059E4614}" dt="2021-09-27T23:38:07.666" v="1716"/>
          <ac:inkMkLst>
            <pc:docMk/>
            <pc:sldMk cId="0" sldId="275"/>
            <ac:inkMk id="207" creationId="{EF907350-0138-5A4B-8436-0911DB945C1D}"/>
          </ac:inkMkLst>
        </pc:inkChg>
        <pc:inkChg chg="add topLvl">
          <ac:chgData name="Zhang Yifan" userId="c9b86b9a-8bad-4e1d-80e2-8f55c3c19e2c" providerId="ADAL" clId="{9BEFBB74-C0ED-D640-96C8-5B66059E4614}" dt="2021-09-27T23:38:07.666" v="1716"/>
          <ac:inkMkLst>
            <pc:docMk/>
            <pc:sldMk cId="0" sldId="275"/>
            <ac:inkMk id="208" creationId="{24FF7E45-CCBB-1E45-8E10-6B1C1A323628}"/>
          </ac:inkMkLst>
        </pc:inkChg>
        <pc:inkChg chg="add topLvl">
          <ac:chgData name="Zhang Yifan" userId="c9b86b9a-8bad-4e1d-80e2-8f55c3c19e2c" providerId="ADAL" clId="{9BEFBB74-C0ED-D640-96C8-5B66059E4614}" dt="2021-09-27T23:38:07.666" v="1716"/>
          <ac:inkMkLst>
            <pc:docMk/>
            <pc:sldMk cId="0" sldId="275"/>
            <ac:inkMk id="209" creationId="{BAD94A9C-0483-5F4F-B7CB-BA448B2951A2}"/>
          </ac:inkMkLst>
        </pc:inkChg>
        <pc:inkChg chg="add topLvl">
          <ac:chgData name="Zhang Yifan" userId="c9b86b9a-8bad-4e1d-80e2-8f55c3c19e2c" providerId="ADAL" clId="{9BEFBB74-C0ED-D640-96C8-5B66059E4614}" dt="2021-09-27T23:38:07.666" v="1716"/>
          <ac:inkMkLst>
            <pc:docMk/>
            <pc:sldMk cId="0" sldId="275"/>
            <ac:inkMk id="210" creationId="{C7D983DE-D468-1B4A-A852-204099D24561}"/>
          </ac:inkMkLst>
        </pc:inkChg>
        <pc:inkChg chg="add topLvl">
          <ac:chgData name="Zhang Yifan" userId="c9b86b9a-8bad-4e1d-80e2-8f55c3c19e2c" providerId="ADAL" clId="{9BEFBB74-C0ED-D640-96C8-5B66059E4614}" dt="2021-09-27T23:38:07.666" v="1716"/>
          <ac:inkMkLst>
            <pc:docMk/>
            <pc:sldMk cId="0" sldId="275"/>
            <ac:inkMk id="212" creationId="{645122B9-8077-B442-A48F-BD4773FC1834}"/>
          </ac:inkMkLst>
        </pc:inkChg>
        <pc:inkChg chg="add topLvl">
          <ac:chgData name="Zhang Yifan" userId="c9b86b9a-8bad-4e1d-80e2-8f55c3c19e2c" providerId="ADAL" clId="{9BEFBB74-C0ED-D640-96C8-5B66059E4614}" dt="2021-09-27T23:38:07.666" v="1716"/>
          <ac:inkMkLst>
            <pc:docMk/>
            <pc:sldMk cId="0" sldId="275"/>
            <ac:inkMk id="213" creationId="{AC7A5EDE-428D-6143-9A6F-8F07C678C6D4}"/>
          </ac:inkMkLst>
        </pc:inkChg>
        <pc:inkChg chg="add">
          <ac:chgData name="Zhang Yifan" userId="c9b86b9a-8bad-4e1d-80e2-8f55c3c19e2c" providerId="ADAL" clId="{9BEFBB74-C0ED-D640-96C8-5B66059E4614}" dt="2021-09-27T23:38:06.419" v="1714"/>
          <ac:inkMkLst>
            <pc:docMk/>
            <pc:sldMk cId="0" sldId="275"/>
            <ac:inkMk id="215" creationId="{F59C1F4E-842B-B346-B37E-3D89B924CFF5}"/>
          </ac:inkMkLst>
        </pc:inkChg>
        <pc:inkChg chg="add">
          <ac:chgData name="Zhang Yifan" userId="c9b86b9a-8bad-4e1d-80e2-8f55c3c19e2c" providerId="ADAL" clId="{9BEFBB74-C0ED-D640-96C8-5B66059E4614}" dt="2021-09-27T23:38:06.998" v="1715"/>
          <ac:inkMkLst>
            <pc:docMk/>
            <pc:sldMk cId="0" sldId="275"/>
            <ac:inkMk id="216" creationId="{CCFFC821-C18F-BB49-9889-45980E45B2AD}"/>
          </ac:inkMkLst>
        </pc:inkChg>
        <pc:inkChg chg="add topLvl">
          <ac:chgData name="Zhang Yifan" userId="c9b86b9a-8bad-4e1d-80e2-8f55c3c19e2c" providerId="ADAL" clId="{9BEFBB74-C0ED-D640-96C8-5B66059E4614}" dt="2021-09-27T23:38:15.867" v="1730"/>
          <ac:inkMkLst>
            <pc:docMk/>
            <pc:sldMk cId="0" sldId="275"/>
            <ac:inkMk id="221" creationId="{0C55291F-03AD-9645-BF34-E8EB4FBB57BD}"/>
          </ac:inkMkLst>
        </pc:inkChg>
        <pc:inkChg chg="add topLvl">
          <ac:chgData name="Zhang Yifan" userId="c9b86b9a-8bad-4e1d-80e2-8f55c3c19e2c" providerId="ADAL" clId="{9BEFBB74-C0ED-D640-96C8-5B66059E4614}" dt="2021-09-27T23:38:15.867" v="1730"/>
          <ac:inkMkLst>
            <pc:docMk/>
            <pc:sldMk cId="0" sldId="275"/>
            <ac:inkMk id="222" creationId="{16468F8C-1E85-EC4D-A318-9467BDFF34AD}"/>
          </ac:inkMkLst>
        </pc:inkChg>
        <pc:inkChg chg="add topLvl">
          <ac:chgData name="Zhang Yifan" userId="c9b86b9a-8bad-4e1d-80e2-8f55c3c19e2c" providerId="ADAL" clId="{9BEFBB74-C0ED-D640-96C8-5B66059E4614}" dt="2021-09-27T23:38:15.867" v="1730"/>
          <ac:inkMkLst>
            <pc:docMk/>
            <pc:sldMk cId="0" sldId="275"/>
            <ac:inkMk id="223" creationId="{749AFC6A-FD7E-CF40-A7E4-A01603620D2A}"/>
          </ac:inkMkLst>
        </pc:inkChg>
        <pc:inkChg chg="add topLvl">
          <ac:chgData name="Zhang Yifan" userId="c9b86b9a-8bad-4e1d-80e2-8f55c3c19e2c" providerId="ADAL" clId="{9BEFBB74-C0ED-D640-96C8-5B66059E4614}" dt="2021-09-27T23:38:15.867" v="1730"/>
          <ac:inkMkLst>
            <pc:docMk/>
            <pc:sldMk cId="0" sldId="275"/>
            <ac:inkMk id="224" creationId="{1D8C203B-60D9-9547-BD56-2FED95ABAC5D}"/>
          </ac:inkMkLst>
        </pc:inkChg>
        <pc:inkChg chg="add topLvl">
          <ac:chgData name="Zhang Yifan" userId="c9b86b9a-8bad-4e1d-80e2-8f55c3c19e2c" providerId="ADAL" clId="{9BEFBB74-C0ED-D640-96C8-5B66059E4614}" dt="2021-09-27T23:38:15.867" v="1730"/>
          <ac:inkMkLst>
            <pc:docMk/>
            <pc:sldMk cId="0" sldId="275"/>
            <ac:inkMk id="225" creationId="{2B8CE2B8-2B1F-B843-8074-23D25E952A87}"/>
          </ac:inkMkLst>
        </pc:inkChg>
        <pc:inkChg chg="add topLvl">
          <ac:chgData name="Zhang Yifan" userId="c9b86b9a-8bad-4e1d-80e2-8f55c3c19e2c" providerId="ADAL" clId="{9BEFBB74-C0ED-D640-96C8-5B66059E4614}" dt="2021-09-27T23:38:15.867" v="1730"/>
          <ac:inkMkLst>
            <pc:docMk/>
            <pc:sldMk cId="0" sldId="275"/>
            <ac:inkMk id="226" creationId="{E9A33CD8-666A-CE4F-827A-B4C549FAFBCA}"/>
          </ac:inkMkLst>
        </pc:inkChg>
        <pc:inkChg chg="add topLvl">
          <ac:chgData name="Zhang Yifan" userId="c9b86b9a-8bad-4e1d-80e2-8f55c3c19e2c" providerId="ADAL" clId="{9BEFBB74-C0ED-D640-96C8-5B66059E4614}" dt="2021-09-27T23:38:15.867" v="1730"/>
          <ac:inkMkLst>
            <pc:docMk/>
            <pc:sldMk cId="0" sldId="275"/>
            <ac:inkMk id="227" creationId="{1977CCD6-72AE-8247-B346-4B7825372864}"/>
          </ac:inkMkLst>
        </pc:inkChg>
        <pc:inkChg chg="add topLvl">
          <ac:chgData name="Zhang Yifan" userId="c9b86b9a-8bad-4e1d-80e2-8f55c3c19e2c" providerId="ADAL" clId="{9BEFBB74-C0ED-D640-96C8-5B66059E4614}" dt="2021-09-27T23:38:15.867" v="1730"/>
          <ac:inkMkLst>
            <pc:docMk/>
            <pc:sldMk cId="0" sldId="275"/>
            <ac:inkMk id="228" creationId="{DF5B7188-A7A9-8446-898D-C0D6AAB55DF1}"/>
          </ac:inkMkLst>
        </pc:inkChg>
        <pc:inkChg chg="add topLvl">
          <ac:chgData name="Zhang Yifan" userId="c9b86b9a-8bad-4e1d-80e2-8f55c3c19e2c" providerId="ADAL" clId="{9BEFBB74-C0ED-D640-96C8-5B66059E4614}" dt="2021-09-27T23:38:15.867" v="1730"/>
          <ac:inkMkLst>
            <pc:docMk/>
            <pc:sldMk cId="0" sldId="275"/>
            <ac:inkMk id="230" creationId="{97626B3D-20F7-044A-BD56-93F80F01652D}"/>
          </ac:inkMkLst>
        </pc:inkChg>
        <pc:inkChg chg="add topLvl">
          <ac:chgData name="Zhang Yifan" userId="c9b86b9a-8bad-4e1d-80e2-8f55c3c19e2c" providerId="ADAL" clId="{9BEFBB74-C0ED-D640-96C8-5B66059E4614}" dt="2021-09-27T23:38:15.867" v="1730"/>
          <ac:inkMkLst>
            <pc:docMk/>
            <pc:sldMk cId="0" sldId="275"/>
            <ac:inkMk id="231" creationId="{4CFFC572-FA54-874D-A839-69016CC579BC}"/>
          </ac:inkMkLst>
        </pc:inkChg>
        <pc:inkChg chg="add">
          <ac:chgData name="Zhang Yifan" userId="c9b86b9a-8bad-4e1d-80e2-8f55c3c19e2c" providerId="ADAL" clId="{9BEFBB74-C0ED-D640-96C8-5B66059E4614}" dt="2021-09-27T23:38:15.247" v="1729"/>
          <ac:inkMkLst>
            <pc:docMk/>
            <pc:sldMk cId="0" sldId="275"/>
            <ac:inkMk id="233" creationId="{14BDD603-8D48-2641-8B23-9F236C3B5C43}"/>
          </ac:inkMkLst>
        </pc:inkChg>
        <pc:inkChg chg="add topLvl">
          <ac:chgData name="Zhang Yifan" userId="c9b86b9a-8bad-4e1d-80e2-8f55c3c19e2c" providerId="ADAL" clId="{9BEFBB74-C0ED-D640-96C8-5B66059E4614}" dt="2021-09-27T23:39:24.489" v="1803"/>
          <ac:inkMkLst>
            <pc:docMk/>
            <pc:sldMk cId="0" sldId="275"/>
            <ac:inkMk id="235" creationId="{2D2CDD24-AF1C-794B-B241-340FFAE57F91}"/>
          </ac:inkMkLst>
        </pc:inkChg>
        <pc:inkChg chg="add topLvl">
          <ac:chgData name="Zhang Yifan" userId="c9b86b9a-8bad-4e1d-80e2-8f55c3c19e2c" providerId="ADAL" clId="{9BEFBB74-C0ED-D640-96C8-5B66059E4614}" dt="2021-09-27T23:39:24.489" v="1803"/>
          <ac:inkMkLst>
            <pc:docMk/>
            <pc:sldMk cId="0" sldId="275"/>
            <ac:inkMk id="236" creationId="{001E284F-B4CB-5C4B-8F67-74D660E2C898}"/>
          </ac:inkMkLst>
        </pc:inkChg>
        <pc:inkChg chg="add topLvl">
          <ac:chgData name="Zhang Yifan" userId="c9b86b9a-8bad-4e1d-80e2-8f55c3c19e2c" providerId="ADAL" clId="{9BEFBB74-C0ED-D640-96C8-5B66059E4614}" dt="2021-09-27T23:39:24.489" v="1803"/>
          <ac:inkMkLst>
            <pc:docMk/>
            <pc:sldMk cId="0" sldId="275"/>
            <ac:inkMk id="237" creationId="{251EA0CB-0D3C-594C-A3E7-724C36A87FA2}"/>
          </ac:inkMkLst>
        </pc:inkChg>
        <pc:inkChg chg="add topLvl">
          <ac:chgData name="Zhang Yifan" userId="c9b86b9a-8bad-4e1d-80e2-8f55c3c19e2c" providerId="ADAL" clId="{9BEFBB74-C0ED-D640-96C8-5B66059E4614}" dt="2021-09-27T23:39:24.489" v="1803"/>
          <ac:inkMkLst>
            <pc:docMk/>
            <pc:sldMk cId="0" sldId="275"/>
            <ac:inkMk id="239" creationId="{19F1194D-5A05-B74B-8BC6-459F638456D5}"/>
          </ac:inkMkLst>
        </pc:inkChg>
        <pc:inkChg chg="add topLvl">
          <ac:chgData name="Zhang Yifan" userId="c9b86b9a-8bad-4e1d-80e2-8f55c3c19e2c" providerId="ADAL" clId="{9BEFBB74-C0ED-D640-96C8-5B66059E4614}" dt="2021-09-27T23:39:24.489" v="1803"/>
          <ac:inkMkLst>
            <pc:docMk/>
            <pc:sldMk cId="0" sldId="275"/>
            <ac:inkMk id="240" creationId="{B9C719F1-C008-3945-B3FC-FF4E2051A201}"/>
          </ac:inkMkLst>
        </pc:inkChg>
        <pc:inkChg chg="add topLvl">
          <ac:chgData name="Zhang Yifan" userId="c9b86b9a-8bad-4e1d-80e2-8f55c3c19e2c" providerId="ADAL" clId="{9BEFBB74-C0ED-D640-96C8-5B66059E4614}" dt="2021-09-27T23:39:24.489" v="1803"/>
          <ac:inkMkLst>
            <pc:docMk/>
            <pc:sldMk cId="0" sldId="275"/>
            <ac:inkMk id="241" creationId="{E4BD07C6-E912-A847-936C-1417A0CE0D7B}"/>
          </ac:inkMkLst>
        </pc:inkChg>
        <pc:inkChg chg="add topLvl">
          <ac:chgData name="Zhang Yifan" userId="c9b86b9a-8bad-4e1d-80e2-8f55c3c19e2c" providerId="ADAL" clId="{9BEFBB74-C0ED-D640-96C8-5B66059E4614}" dt="2021-09-27T23:39:24.489" v="1803"/>
          <ac:inkMkLst>
            <pc:docMk/>
            <pc:sldMk cId="0" sldId="275"/>
            <ac:inkMk id="242" creationId="{A561DE90-C0DA-0C4B-978E-EA5BBF466281}"/>
          </ac:inkMkLst>
        </pc:inkChg>
        <pc:inkChg chg="add topLvl">
          <ac:chgData name="Zhang Yifan" userId="c9b86b9a-8bad-4e1d-80e2-8f55c3c19e2c" providerId="ADAL" clId="{9BEFBB74-C0ED-D640-96C8-5B66059E4614}" dt="2021-09-27T23:39:24.489" v="1803"/>
          <ac:inkMkLst>
            <pc:docMk/>
            <pc:sldMk cId="0" sldId="275"/>
            <ac:inkMk id="243" creationId="{2AC65799-FA32-5044-A2C4-40E64DB367C9}"/>
          </ac:inkMkLst>
        </pc:inkChg>
        <pc:inkChg chg="add topLvl">
          <ac:chgData name="Zhang Yifan" userId="c9b86b9a-8bad-4e1d-80e2-8f55c3c19e2c" providerId="ADAL" clId="{9BEFBB74-C0ED-D640-96C8-5B66059E4614}" dt="2021-09-27T23:39:24.489" v="1803"/>
          <ac:inkMkLst>
            <pc:docMk/>
            <pc:sldMk cId="0" sldId="275"/>
            <ac:inkMk id="244" creationId="{D7979D46-6DD9-A04A-AD89-F79A70AA5970}"/>
          </ac:inkMkLst>
        </pc:inkChg>
        <pc:inkChg chg="add topLvl">
          <ac:chgData name="Zhang Yifan" userId="c9b86b9a-8bad-4e1d-80e2-8f55c3c19e2c" providerId="ADAL" clId="{9BEFBB74-C0ED-D640-96C8-5B66059E4614}" dt="2021-09-27T23:39:24.489" v="1803"/>
          <ac:inkMkLst>
            <pc:docMk/>
            <pc:sldMk cId="0" sldId="275"/>
            <ac:inkMk id="245" creationId="{E00DA242-21D0-BD40-BBDE-14D10E310340}"/>
          </ac:inkMkLst>
        </pc:inkChg>
        <pc:inkChg chg="add topLvl">
          <ac:chgData name="Zhang Yifan" userId="c9b86b9a-8bad-4e1d-80e2-8f55c3c19e2c" providerId="ADAL" clId="{9BEFBB74-C0ED-D640-96C8-5B66059E4614}" dt="2021-09-27T23:39:24.489" v="1803"/>
          <ac:inkMkLst>
            <pc:docMk/>
            <pc:sldMk cId="0" sldId="275"/>
            <ac:inkMk id="246" creationId="{570C8DDB-ABFF-554B-8518-3665BB003598}"/>
          </ac:inkMkLst>
        </pc:inkChg>
        <pc:inkChg chg="add topLvl">
          <ac:chgData name="Zhang Yifan" userId="c9b86b9a-8bad-4e1d-80e2-8f55c3c19e2c" providerId="ADAL" clId="{9BEFBB74-C0ED-D640-96C8-5B66059E4614}" dt="2021-09-27T23:39:24.489" v="1803"/>
          <ac:inkMkLst>
            <pc:docMk/>
            <pc:sldMk cId="0" sldId="275"/>
            <ac:inkMk id="248" creationId="{A1E8AD7F-0F53-C042-A815-AE5E5A4F46DD}"/>
          </ac:inkMkLst>
        </pc:inkChg>
        <pc:inkChg chg="add topLvl">
          <ac:chgData name="Zhang Yifan" userId="c9b86b9a-8bad-4e1d-80e2-8f55c3c19e2c" providerId="ADAL" clId="{9BEFBB74-C0ED-D640-96C8-5B66059E4614}" dt="2021-09-27T23:39:24.489" v="1803"/>
          <ac:inkMkLst>
            <pc:docMk/>
            <pc:sldMk cId="0" sldId="275"/>
            <ac:inkMk id="249" creationId="{4585EB76-5773-D546-B474-221E0205A687}"/>
          </ac:inkMkLst>
        </pc:inkChg>
        <pc:inkChg chg="add topLvl">
          <ac:chgData name="Zhang Yifan" userId="c9b86b9a-8bad-4e1d-80e2-8f55c3c19e2c" providerId="ADAL" clId="{9BEFBB74-C0ED-D640-96C8-5B66059E4614}" dt="2021-09-27T23:39:24.489" v="1803"/>
          <ac:inkMkLst>
            <pc:docMk/>
            <pc:sldMk cId="0" sldId="275"/>
            <ac:inkMk id="250" creationId="{34D0CFFD-BF4F-8649-A17F-F4BFD52D65C0}"/>
          </ac:inkMkLst>
        </pc:inkChg>
        <pc:inkChg chg="add topLvl">
          <ac:chgData name="Zhang Yifan" userId="c9b86b9a-8bad-4e1d-80e2-8f55c3c19e2c" providerId="ADAL" clId="{9BEFBB74-C0ED-D640-96C8-5B66059E4614}" dt="2021-09-27T23:39:24.489" v="1803"/>
          <ac:inkMkLst>
            <pc:docMk/>
            <pc:sldMk cId="0" sldId="275"/>
            <ac:inkMk id="252" creationId="{055E8C9A-F840-DB48-BA13-2840379CABE5}"/>
          </ac:inkMkLst>
        </pc:inkChg>
        <pc:inkChg chg="add topLvl">
          <ac:chgData name="Zhang Yifan" userId="c9b86b9a-8bad-4e1d-80e2-8f55c3c19e2c" providerId="ADAL" clId="{9BEFBB74-C0ED-D640-96C8-5B66059E4614}" dt="2021-09-27T23:39:24.489" v="1803"/>
          <ac:inkMkLst>
            <pc:docMk/>
            <pc:sldMk cId="0" sldId="275"/>
            <ac:inkMk id="253" creationId="{AB569297-38CE-1141-928A-D2D5A3D735C9}"/>
          </ac:inkMkLst>
        </pc:inkChg>
        <pc:inkChg chg="add topLvl">
          <ac:chgData name="Zhang Yifan" userId="c9b86b9a-8bad-4e1d-80e2-8f55c3c19e2c" providerId="ADAL" clId="{9BEFBB74-C0ED-D640-96C8-5B66059E4614}" dt="2021-09-27T23:39:24.489" v="1803"/>
          <ac:inkMkLst>
            <pc:docMk/>
            <pc:sldMk cId="0" sldId="275"/>
            <ac:inkMk id="254" creationId="{B37C0224-7EAC-B349-A98C-AD70F076A0E8}"/>
          </ac:inkMkLst>
        </pc:inkChg>
        <pc:inkChg chg="add del topLvl">
          <ac:chgData name="Zhang Yifan" userId="c9b86b9a-8bad-4e1d-80e2-8f55c3c19e2c" providerId="ADAL" clId="{9BEFBB74-C0ED-D640-96C8-5B66059E4614}" dt="2021-09-27T23:38:34.527" v="1753"/>
          <ac:inkMkLst>
            <pc:docMk/>
            <pc:sldMk cId="0" sldId="275"/>
            <ac:inkMk id="255" creationId="{392BC08E-D31E-D84E-8FDE-96BB108B3939}"/>
          </ac:inkMkLst>
        </pc:inkChg>
        <pc:inkChg chg="add topLvl">
          <ac:chgData name="Zhang Yifan" userId="c9b86b9a-8bad-4e1d-80e2-8f55c3c19e2c" providerId="ADAL" clId="{9BEFBB74-C0ED-D640-96C8-5B66059E4614}" dt="2021-09-27T23:39:24.489" v="1803"/>
          <ac:inkMkLst>
            <pc:docMk/>
            <pc:sldMk cId="0" sldId="275"/>
            <ac:inkMk id="257" creationId="{66AFB452-DA1A-9546-9C41-3326514D777F}"/>
          </ac:inkMkLst>
        </pc:inkChg>
        <pc:inkChg chg="add topLvl">
          <ac:chgData name="Zhang Yifan" userId="c9b86b9a-8bad-4e1d-80e2-8f55c3c19e2c" providerId="ADAL" clId="{9BEFBB74-C0ED-D640-96C8-5B66059E4614}" dt="2021-09-27T23:39:24.489" v="1803"/>
          <ac:inkMkLst>
            <pc:docMk/>
            <pc:sldMk cId="0" sldId="275"/>
            <ac:inkMk id="258" creationId="{F33E25B4-A19C-9146-BF3E-71227F2B2253}"/>
          </ac:inkMkLst>
        </pc:inkChg>
        <pc:inkChg chg="add topLvl">
          <ac:chgData name="Zhang Yifan" userId="c9b86b9a-8bad-4e1d-80e2-8f55c3c19e2c" providerId="ADAL" clId="{9BEFBB74-C0ED-D640-96C8-5B66059E4614}" dt="2021-09-27T23:39:24.489" v="1803"/>
          <ac:inkMkLst>
            <pc:docMk/>
            <pc:sldMk cId="0" sldId="275"/>
            <ac:inkMk id="259" creationId="{C598296F-21ED-074E-9573-27A814EEEC95}"/>
          </ac:inkMkLst>
        </pc:inkChg>
        <pc:inkChg chg="add topLvl">
          <ac:chgData name="Zhang Yifan" userId="c9b86b9a-8bad-4e1d-80e2-8f55c3c19e2c" providerId="ADAL" clId="{9BEFBB74-C0ED-D640-96C8-5B66059E4614}" dt="2021-09-27T23:39:24.489" v="1803"/>
          <ac:inkMkLst>
            <pc:docMk/>
            <pc:sldMk cId="0" sldId="275"/>
            <ac:inkMk id="260" creationId="{670E35A7-D6EC-5C4B-89B1-B8855B02D07B}"/>
          </ac:inkMkLst>
        </pc:inkChg>
        <pc:inkChg chg="add topLvl">
          <ac:chgData name="Zhang Yifan" userId="c9b86b9a-8bad-4e1d-80e2-8f55c3c19e2c" providerId="ADAL" clId="{9BEFBB74-C0ED-D640-96C8-5B66059E4614}" dt="2021-09-27T23:39:24.489" v="1803"/>
          <ac:inkMkLst>
            <pc:docMk/>
            <pc:sldMk cId="0" sldId="275"/>
            <ac:inkMk id="261" creationId="{0FBA9F21-073F-FE45-A960-F316A5A851DB}"/>
          </ac:inkMkLst>
        </pc:inkChg>
        <pc:inkChg chg="add topLvl">
          <ac:chgData name="Zhang Yifan" userId="c9b86b9a-8bad-4e1d-80e2-8f55c3c19e2c" providerId="ADAL" clId="{9BEFBB74-C0ED-D640-96C8-5B66059E4614}" dt="2021-09-27T23:39:24.489" v="1803"/>
          <ac:inkMkLst>
            <pc:docMk/>
            <pc:sldMk cId="0" sldId="275"/>
            <ac:inkMk id="262" creationId="{840E99AE-4CCE-384D-BFFB-84F87ABB87EC}"/>
          </ac:inkMkLst>
        </pc:inkChg>
        <pc:inkChg chg="add topLvl">
          <ac:chgData name="Zhang Yifan" userId="c9b86b9a-8bad-4e1d-80e2-8f55c3c19e2c" providerId="ADAL" clId="{9BEFBB74-C0ED-D640-96C8-5B66059E4614}" dt="2021-09-27T23:39:24.489" v="1803"/>
          <ac:inkMkLst>
            <pc:docMk/>
            <pc:sldMk cId="0" sldId="275"/>
            <ac:inkMk id="264" creationId="{F2155205-354F-B14F-B0E3-28333DC1D486}"/>
          </ac:inkMkLst>
        </pc:inkChg>
        <pc:inkChg chg="add topLvl">
          <ac:chgData name="Zhang Yifan" userId="c9b86b9a-8bad-4e1d-80e2-8f55c3c19e2c" providerId="ADAL" clId="{9BEFBB74-C0ED-D640-96C8-5B66059E4614}" dt="2021-09-27T23:39:24.489" v="1803"/>
          <ac:inkMkLst>
            <pc:docMk/>
            <pc:sldMk cId="0" sldId="275"/>
            <ac:inkMk id="265" creationId="{9AE9A6B8-B0D6-0B44-910B-E46399BC82A5}"/>
          </ac:inkMkLst>
        </pc:inkChg>
        <pc:inkChg chg="add topLvl">
          <ac:chgData name="Zhang Yifan" userId="c9b86b9a-8bad-4e1d-80e2-8f55c3c19e2c" providerId="ADAL" clId="{9BEFBB74-C0ED-D640-96C8-5B66059E4614}" dt="2021-09-27T23:39:24.489" v="1803"/>
          <ac:inkMkLst>
            <pc:docMk/>
            <pc:sldMk cId="0" sldId="275"/>
            <ac:inkMk id="267" creationId="{5D877830-7B6C-FF4E-A5E8-75EE9E5A7B8E}"/>
          </ac:inkMkLst>
        </pc:inkChg>
        <pc:inkChg chg="add topLvl">
          <ac:chgData name="Zhang Yifan" userId="c9b86b9a-8bad-4e1d-80e2-8f55c3c19e2c" providerId="ADAL" clId="{9BEFBB74-C0ED-D640-96C8-5B66059E4614}" dt="2021-09-27T23:39:24.489" v="1803"/>
          <ac:inkMkLst>
            <pc:docMk/>
            <pc:sldMk cId="0" sldId="275"/>
            <ac:inkMk id="269" creationId="{24E79E3E-5284-9845-AD21-299FDC6C3225}"/>
          </ac:inkMkLst>
        </pc:inkChg>
        <pc:inkChg chg="add topLvl">
          <ac:chgData name="Zhang Yifan" userId="c9b86b9a-8bad-4e1d-80e2-8f55c3c19e2c" providerId="ADAL" clId="{9BEFBB74-C0ED-D640-96C8-5B66059E4614}" dt="2021-09-27T23:39:24.489" v="1803"/>
          <ac:inkMkLst>
            <pc:docMk/>
            <pc:sldMk cId="0" sldId="275"/>
            <ac:inkMk id="270" creationId="{16900E87-D57E-BD45-827E-A590A86AFE3A}"/>
          </ac:inkMkLst>
        </pc:inkChg>
        <pc:inkChg chg="add topLvl">
          <ac:chgData name="Zhang Yifan" userId="c9b86b9a-8bad-4e1d-80e2-8f55c3c19e2c" providerId="ADAL" clId="{9BEFBB74-C0ED-D640-96C8-5B66059E4614}" dt="2021-09-27T23:39:24.489" v="1803"/>
          <ac:inkMkLst>
            <pc:docMk/>
            <pc:sldMk cId="0" sldId="275"/>
            <ac:inkMk id="272" creationId="{D9410C5C-A7A9-C84E-BF44-8103CAD1E5BF}"/>
          </ac:inkMkLst>
        </pc:inkChg>
        <pc:inkChg chg="add topLvl">
          <ac:chgData name="Zhang Yifan" userId="c9b86b9a-8bad-4e1d-80e2-8f55c3c19e2c" providerId="ADAL" clId="{9BEFBB74-C0ED-D640-96C8-5B66059E4614}" dt="2021-09-27T23:39:24.489" v="1803"/>
          <ac:inkMkLst>
            <pc:docMk/>
            <pc:sldMk cId="0" sldId="275"/>
            <ac:inkMk id="273" creationId="{38BE43FB-5419-654B-B089-E3123A86FBF6}"/>
          </ac:inkMkLst>
        </pc:inkChg>
        <pc:inkChg chg="add del topLvl">
          <ac:chgData name="Zhang Yifan" userId="c9b86b9a-8bad-4e1d-80e2-8f55c3c19e2c" providerId="ADAL" clId="{9BEFBB74-C0ED-D640-96C8-5B66059E4614}" dt="2021-09-27T23:39:06.479" v="1775"/>
          <ac:inkMkLst>
            <pc:docMk/>
            <pc:sldMk cId="0" sldId="275"/>
            <ac:inkMk id="274" creationId="{768B196B-0E9D-694D-8B42-41220601983F}"/>
          </ac:inkMkLst>
        </pc:inkChg>
        <pc:inkChg chg="add del topLvl">
          <ac:chgData name="Zhang Yifan" userId="c9b86b9a-8bad-4e1d-80e2-8f55c3c19e2c" providerId="ADAL" clId="{9BEFBB74-C0ED-D640-96C8-5B66059E4614}" dt="2021-09-27T23:39:05.612" v="1774"/>
          <ac:inkMkLst>
            <pc:docMk/>
            <pc:sldMk cId="0" sldId="275"/>
            <ac:inkMk id="275" creationId="{6B40305F-5FAA-7046-9015-5DA89BCE87F5}"/>
          </ac:inkMkLst>
        </pc:inkChg>
        <pc:inkChg chg="add topLvl">
          <ac:chgData name="Zhang Yifan" userId="c9b86b9a-8bad-4e1d-80e2-8f55c3c19e2c" providerId="ADAL" clId="{9BEFBB74-C0ED-D640-96C8-5B66059E4614}" dt="2021-09-27T23:39:24.489" v="1803"/>
          <ac:inkMkLst>
            <pc:docMk/>
            <pc:sldMk cId="0" sldId="275"/>
            <ac:inkMk id="278" creationId="{88BE372E-64F9-ED4D-8CF0-7B7400CCB669}"/>
          </ac:inkMkLst>
        </pc:inkChg>
        <pc:inkChg chg="add topLvl">
          <ac:chgData name="Zhang Yifan" userId="c9b86b9a-8bad-4e1d-80e2-8f55c3c19e2c" providerId="ADAL" clId="{9BEFBB74-C0ED-D640-96C8-5B66059E4614}" dt="2021-09-27T23:39:24.489" v="1803"/>
          <ac:inkMkLst>
            <pc:docMk/>
            <pc:sldMk cId="0" sldId="275"/>
            <ac:inkMk id="279" creationId="{48A1641B-D3B3-644E-ABA0-39A58C3ACEBC}"/>
          </ac:inkMkLst>
        </pc:inkChg>
        <pc:inkChg chg="add topLvl">
          <ac:chgData name="Zhang Yifan" userId="c9b86b9a-8bad-4e1d-80e2-8f55c3c19e2c" providerId="ADAL" clId="{9BEFBB74-C0ED-D640-96C8-5B66059E4614}" dt="2021-09-27T23:39:24.489" v="1803"/>
          <ac:inkMkLst>
            <pc:docMk/>
            <pc:sldMk cId="0" sldId="275"/>
            <ac:inkMk id="280" creationId="{ABEC14E2-1808-E94A-BA47-74171557AE49}"/>
          </ac:inkMkLst>
        </pc:inkChg>
        <pc:inkChg chg="add topLvl">
          <ac:chgData name="Zhang Yifan" userId="c9b86b9a-8bad-4e1d-80e2-8f55c3c19e2c" providerId="ADAL" clId="{9BEFBB74-C0ED-D640-96C8-5B66059E4614}" dt="2021-09-27T23:39:24.489" v="1803"/>
          <ac:inkMkLst>
            <pc:docMk/>
            <pc:sldMk cId="0" sldId="275"/>
            <ac:inkMk id="281" creationId="{AB9558F8-0A80-1449-9E6F-2475EC29D836}"/>
          </ac:inkMkLst>
        </pc:inkChg>
        <pc:inkChg chg="add topLvl">
          <ac:chgData name="Zhang Yifan" userId="c9b86b9a-8bad-4e1d-80e2-8f55c3c19e2c" providerId="ADAL" clId="{9BEFBB74-C0ED-D640-96C8-5B66059E4614}" dt="2021-09-27T23:39:24.489" v="1803"/>
          <ac:inkMkLst>
            <pc:docMk/>
            <pc:sldMk cId="0" sldId="275"/>
            <ac:inkMk id="282" creationId="{07BB0BE2-19AB-3D42-AABC-A4BA61FB004B}"/>
          </ac:inkMkLst>
        </pc:inkChg>
        <pc:inkChg chg="add topLvl">
          <ac:chgData name="Zhang Yifan" userId="c9b86b9a-8bad-4e1d-80e2-8f55c3c19e2c" providerId="ADAL" clId="{9BEFBB74-C0ED-D640-96C8-5B66059E4614}" dt="2021-09-27T23:39:24.489" v="1803"/>
          <ac:inkMkLst>
            <pc:docMk/>
            <pc:sldMk cId="0" sldId="275"/>
            <ac:inkMk id="283" creationId="{F65E4A1E-28ED-4845-BA60-ECD001409B3C}"/>
          </ac:inkMkLst>
        </pc:inkChg>
        <pc:inkChg chg="add topLvl">
          <ac:chgData name="Zhang Yifan" userId="c9b86b9a-8bad-4e1d-80e2-8f55c3c19e2c" providerId="ADAL" clId="{9BEFBB74-C0ED-D640-96C8-5B66059E4614}" dt="2021-09-27T23:39:24.489" v="1803"/>
          <ac:inkMkLst>
            <pc:docMk/>
            <pc:sldMk cId="0" sldId="275"/>
            <ac:inkMk id="284" creationId="{ACF90D53-BD3F-3646-923D-2C6CAC614525}"/>
          </ac:inkMkLst>
        </pc:inkChg>
        <pc:inkChg chg="add del">
          <ac:chgData name="Zhang Yifan" userId="c9b86b9a-8bad-4e1d-80e2-8f55c3c19e2c" providerId="ADAL" clId="{9BEFBB74-C0ED-D640-96C8-5B66059E4614}" dt="2021-09-27T23:39:13.567" v="1785"/>
          <ac:inkMkLst>
            <pc:docMk/>
            <pc:sldMk cId="0" sldId="275"/>
            <ac:inkMk id="286" creationId="{BB9CC57D-8835-CE43-95BD-B6B17CAC5E4F}"/>
          </ac:inkMkLst>
        </pc:inkChg>
        <pc:inkChg chg="add topLvl">
          <ac:chgData name="Zhang Yifan" userId="c9b86b9a-8bad-4e1d-80e2-8f55c3c19e2c" providerId="ADAL" clId="{9BEFBB74-C0ED-D640-96C8-5B66059E4614}" dt="2021-09-27T23:39:24.489" v="1803"/>
          <ac:inkMkLst>
            <pc:docMk/>
            <pc:sldMk cId="0" sldId="275"/>
            <ac:inkMk id="287" creationId="{8D7F332C-2232-E14A-B338-82F556AC1233}"/>
          </ac:inkMkLst>
        </pc:inkChg>
        <pc:inkChg chg="add topLvl">
          <ac:chgData name="Zhang Yifan" userId="c9b86b9a-8bad-4e1d-80e2-8f55c3c19e2c" providerId="ADAL" clId="{9BEFBB74-C0ED-D640-96C8-5B66059E4614}" dt="2021-09-27T23:39:24.489" v="1803"/>
          <ac:inkMkLst>
            <pc:docMk/>
            <pc:sldMk cId="0" sldId="275"/>
            <ac:inkMk id="288" creationId="{C96D8509-A372-4A42-801F-9A50F4AB42C8}"/>
          </ac:inkMkLst>
        </pc:inkChg>
        <pc:inkChg chg="add topLvl">
          <ac:chgData name="Zhang Yifan" userId="c9b86b9a-8bad-4e1d-80e2-8f55c3c19e2c" providerId="ADAL" clId="{9BEFBB74-C0ED-D640-96C8-5B66059E4614}" dt="2021-09-27T23:39:24.489" v="1803"/>
          <ac:inkMkLst>
            <pc:docMk/>
            <pc:sldMk cId="0" sldId="275"/>
            <ac:inkMk id="290" creationId="{DBCC5B58-83D9-3D46-8521-45C7C3F32FAD}"/>
          </ac:inkMkLst>
        </pc:inkChg>
        <pc:inkChg chg="add topLvl">
          <ac:chgData name="Zhang Yifan" userId="c9b86b9a-8bad-4e1d-80e2-8f55c3c19e2c" providerId="ADAL" clId="{9BEFBB74-C0ED-D640-96C8-5B66059E4614}" dt="2021-09-27T23:39:24.489" v="1803"/>
          <ac:inkMkLst>
            <pc:docMk/>
            <pc:sldMk cId="0" sldId="275"/>
            <ac:inkMk id="291" creationId="{90505C1E-2DED-7C47-9BB9-4B126A2E7ED8}"/>
          </ac:inkMkLst>
        </pc:inkChg>
        <pc:inkChg chg="add topLvl">
          <ac:chgData name="Zhang Yifan" userId="c9b86b9a-8bad-4e1d-80e2-8f55c3c19e2c" providerId="ADAL" clId="{9BEFBB74-C0ED-D640-96C8-5B66059E4614}" dt="2021-09-27T23:39:24.489" v="1803"/>
          <ac:inkMkLst>
            <pc:docMk/>
            <pc:sldMk cId="0" sldId="275"/>
            <ac:inkMk id="292" creationId="{106F6B2B-8799-F44F-8BBD-72D4111BBB23}"/>
          </ac:inkMkLst>
        </pc:inkChg>
        <pc:inkChg chg="add topLvl">
          <ac:chgData name="Zhang Yifan" userId="c9b86b9a-8bad-4e1d-80e2-8f55c3c19e2c" providerId="ADAL" clId="{9BEFBB74-C0ED-D640-96C8-5B66059E4614}" dt="2021-09-27T23:39:24.489" v="1803"/>
          <ac:inkMkLst>
            <pc:docMk/>
            <pc:sldMk cId="0" sldId="275"/>
            <ac:inkMk id="293" creationId="{756EE3A8-A215-F84C-8B1B-5D2C8E6C3B34}"/>
          </ac:inkMkLst>
        </pc:inkChg>
        <pc:inkChg chg="add topLvl">
          <ac:chgData name="Zhang Yifan" userId="c9b86b9a-8bad-4e1d-80e2-8f55c3c19e2c" providerId="ADAL" clId="{9BEFBB74-C0ED-D640-96C8-5B66059E4614}" dt="2021-09-27T23:39:24.489" v="1803"/>
          <ac:inkMkLst>
            <pc:docMk/>
            <pc:sldMk cId="0" sldId="275"/>
            <ac:inkMk id="294" creationId="{22A5C892-A6A5-934A-83FF-A0ABA2152E97}"/>
          </ac:inkMkLst>
        </pc:inkChg>
        <pc:inkChg chg="add topLvl">
          <ac:chgData name="Zhang Yifan" userId="c9b86b9a-8bad-4e1d-80e2-8f55c3c19e2c" providerId="ADAL" clId="{9BEFBB74-C0ED-D640-96C8-5B66059E4614}" dt="2021-09-27T23:39:24.489" v="1803"/>
          <ac:inkMkLst>
            <pc:docMk/>
            <pc:sldMk cId="0" sldId="275"/>
            <ac:inkMk id="295" creationId="{D414F5F7-880A-E447-937E-567484300404}"/>
          </ac:inkMkLst>
        </pc:inkChg>
        <pc:inkChg chg="add topLvl">
          <ac:chgData name="Zhang Yifan" userId="c9b86b9a-8bad-4e1d-80e2-8f55c3c19e2c" providerId="ADAL" clId="{9BEFBB74-C0ED-D640-96C8-5B66059E4614}" dt="2021-09-27T23:39:24.489" v="1803"/>
          <ac:inkMkLst>
            <pc:docMk/>
            <pc:sldMk cId="0" sldId="275"/>
            <ac:inkMk id="296" creationId="{0A3A6799-78D9-274A-AE13-E0D0E6C65EF2}"/>
          </ac:inkMkLst>
        </pc:inkChg>
        <pc:inkChg chg="add topLvl">
          <ac:chgData name="Zhang Yifan" userId="c9b86b9a-8bad-4e1d-80e2-8f55c3c19e2c" providerId="ADAL" clId="{9BEFBB74-C0ED-D640-96C8-5B66059E4614}" dt="2021-09-27T23:39:24.489" v="1803"/>
          <ac:inkMkLst>
            <pc:docMk/>
            <pc:sldMk cId="0" sldId="275"/>
            <ac:inkMk id="297" creationId="{36EAC6E9-6EB0-EE4A-A08E-E95E3BD0708D}"/>
          </ac:inkMkLst>
        </pc:inkChg>
        <pc:inkChg chg="add topLvl">
          <ac:chgData name="Zhang Yifan" userId="c9b86b9a-8bad-4e1d-80e2-8f55c3c19e2c" providerId="ADAL" clId="{9BEFBB74-C0ED-D640-96C8-5B66059E4614}" dt="2021-09-27T23:39:24.489" v="1803"/>
          <ac:inkMkLst>
            <pc:docMk/>
            <pc:sldMk cId="0" sldId="275"/>
            <ac:inkMk id="298" creationId="{DFB5BE69-94FF-5C45-9D12-AC985C79510F}"/>
          </ac:inkMkLst>
        </pc:inkChg>
        <pc:inkChg chg="add topLvl">
          <ac:chgData name="Zhang Yifan" userId="c9b86b9a-8bad-4e1d-80e2-8f55c3c19e2c" providerId="ADAL" clId="{9BEFBB74-C0ED-D640-96C8-5B66059E4614}" dt="2021-09-27T23:39:24.489" v="1803"/>
          <ac:inkMkLst>
            <pc:docMk/>
            <pc:sldMk cId="0" sldId="275"/>
            <ac:inkMk id="299" creationId="{94A4FC0D-6648-2444-9E1E-620D560F7CAB}"/>
          </ac:inkMkLst>
        </pc:inkChg>
        <pc:inkChg chg="add">
          <ac:chgData name="Zhang Yifan" userId="c9b86b9a-8bad-4e1d-80e2-8f55c3c19e2c" providerId="ADAL" clId="{9BEFBB74-C0ED-D640-96C8-5B66059E4614}" dt="2021-09-27T23:39:22.836" v="1800"/>
          <ac:inkMkLst>
            <pc:docMk/>
            <pc:sldMk cId="0" sldId="275"/>
            <ac:inkMk id="301" creationId="{1CCB4446-A69C-B143-882E-D35A7D9E0DEB}"/>
          </ac:inkMkLst>
        </pc:inkChg>
        <pc:inkChg chg="add">
          <ac:chgData name="Zhang Yifan" userId="c9b86b9a-8bad-4e1d-80e2-8f55c3c19e2c" providerId="ADAL" clId="{9BEFBB74-C0ED-D640-96C8-5B66059E4614}" dt="2021-09-27T23:39:23.053" v="1801"/>
          <ac:inkMkLst>
            <pc:docMk/>
            <pc:sldMk cId="0" sldId="275"/>
            <ac:inkMk id="302" creationId="{238C7688-FBDF-4342-977A-FE16903BBB28}"/>
          </ac:inkMkLst>
        </pc:inkChg>
        <pc:inkChg chg="add">
          <ac:chgData name="Zhang Yifan" userId="c9b86b9a-8bad-4e1d-80e2-8f55c3c19e2c" providerId="ADAL" clId="{9BEFBB74-C0ED-D640-96C8-5B66059E4614}" dt="2021-09-27T23:39:23.619" v="1802"/>
          <ac:inkMkLst>
            <pc:docMk/>
            <pc:sldMk cId="0" sldId="275"/>
            <ac:inkMk id="303" creationId="{616EB7A0-97F8-B84C-8509-8B35705348E0}"/>
          </ac:inkMkLst>
        </pc:inkChg>
      </pc:sldChg>
      <pc:sldChg chg="addSp delSp">
        <pc:chgData name="Zhang Yifan" userId="c9b86b9a-8bad-4e1d-80e2-8f55c3c19e2c" providerId="ADAL" clId="{9BEFBB74-C0ED-D640-96C8-5B66059E4614}" dt="2021-09-27T23:47:18.723" v="1989"/>
        <pc:sldMkLst>
          <pc:docMk/>
          <pc:sldMk cId="0" sldId="276"/>
        </pc:sldMkLst>
        <pc:grpChg chg="add del">
          <ac:chgData name="Zhang Yifan" userId="c9b86b9a-8bad-4e1d-80e2-8f55c3c19e2c" providerId="ADAL" clId="{9BEFBB74-C0ED-D640-96C8-5B66059E4614}" dt="2021-09-27T23:40:08.587" v="1813"/>
          <ac:grpSpMkLst>
            <pc:docMk/>
            <pc:sldMk cId="0" sldId="276"/>
            <ac:grpSpMk id="7" creationId="{FA1AAAE9-4969-C943-A713-F8F8E26CDD09}"/>
          </ac:grpSpMkLst>
        </pc:grpChg>
        <pc:grpChg chg="add del">
          <ac:chgData name="Zhang Yifan" userId="c9b86b9a-8bad-4e1d-80e2-8f55c3c19e2c" providerId="ADAL" clId="{9BEFBB74-C0ED-D640-96C8-5B66059E4614}" dt="2021-09-27T23:40:18.687" v="1832"/>
          <ac:grpSpMkLst>
            <pc:docMk/>
            <pc:sldMk cId="0" sldId="276"/>
            <ac:grpSpMk id="19" creationId="{80258FD3-9B28-E54C-BFC2-FC9D52850618}"/>
          </ac:grpSpMkLst>
        </pc:grpChg>
        <pc:grpChg chg="add del">
          <ac:chgData name="Zhang Yifan" userId="c9b86b9a-8bad-4e1d-80e2-8f55c3c19e2c" providerId="ADAL" clId="{9BEFBB74-C0ED-D640-96C8-5B66059E4614}" dt="2021-09-27T23:46:46.404" v="1975"/>
          <ac:grpSpMkLst>
            <pc:docMk/>
            <pc:sldMk cId="0" sldId="276"/>
            <ac:grpSpMk id="19" creationId="{A5E65679-09FA-E34B-BE52-99483651805A}"/>
          </ac:grpSpMkLst>
        </pc:grpChg>
        <pc:grpChg chg="add">
          <ac:chgData name="Zhang Yifan" userId="c9b86b9a-8bad-4e1d-80e2-8f55c3c19e2c" providerId="ADAL" clId="{9BEFBB74-C0ED-D640-96C8-5B66059E4614}" dt="2021-09-27T23:40:18.687" v="1832"/>
          <ac:grpSpMkLst>
            <pc:docMk/>
            <pc:sldMk cId="0" sldId="276"/>
            <ac:grpSpMk id="25" creationId="{CF463A51-DD3A-5041-AD15-7648E2935E22}"/>
          </ac:grpSpMkLst>
        </pc:grpChg>
        <pc:grpChg chg="add">
          <ac:chgData name="Zhang Yifan" userId="c9b86b9a-8bad-4e1d-80e2-8f55c3c19e2c" providerId="ADAL" clId="{9BEFBB74-C0ED-D640-96C8-5B66059E4614}" dt="2021-09-27T23:40:24.749" v="1847"/>
          <ac:grpSpMkLst>
            <pc:docMk/>
            <pc:sldMk cId="0" sldId="276"/>
            <ac:grpSpMk id="40" creationId="{DA106076-FA84-734F-8C4F-C61A01580CC6}"/>
          </ac:grpSpMkLst>
        </pc:grpChg>
        <pc:grpChg chg="add">
          <ac:chgData name="Zhang Yifan" userId="c9b86b9a-8bad-4e1d-80e2-8f55c3c19e2c" providerId="ADAL" clId="{9BEFBB74-C0ED-D640-96C8-5B66059E4614}" dt="2021-09-27T23:40:24.749" v="1847"/>
          <ac:grpSpMkLst>
            <pc:docMk/>
            <pc:sldMk cId="0" sldId="276"/>
            <ac:grpSpMk id="41" creationId="{EFFC678B-A4EB-F04C-A71F-B2CD9C83FD19}"/>
          </ac:grpSpMkLst>
        </pc:grpChg>
        <pc:grpChg chg="add del">
          <ac:chgData name="Zhang Yifan" userId="c9b86b9a-8bad-4e1d-80e2-8f55c3c19e2c" providerId="ADAL" clId="{9BEFBB74-C0ED-D640-96C8-5B66059E4614}" dt="2021-09-27T23:40:37.129" v="1858"/>
          <ac:grpSpMkLst>
            <pc:docMk/>
            <pc:sldMk cId="0" sldId="276"/>
            <ac:grpSpMk id="44" creationId="{C08823CD-0D98-F240-A2B5-84DA5056AEF5}"/>
          </ac:grpSpMkLst>
        </pc:grpChg>
        <pc:grpChg chg="add del">
          <ac:chgData name="Zhang Yifan" userId="c9b86b9a-8bad-4e1d-80e2-8f55c3c19e2c" providerId="ADAL" clId="{9BEFBB74-C0ED-D640-96C8-5B66059E4614}" dt="2021-09-27T23:40:54.987" v="1873"/>
          <ac:grpSpMkLst>
            <pc:docMk/>
            <pc:sldMk cId="0" sldId="276"/>
            <ac:grpSpMk id="52" creationId="{6F392D60-2AA2-784E-A972-F104B071D12E}"/>
          </ac:grpSpMkLst>
        </pc:grpChg>
        <pc:grpChg chg="add del">
          <ac:chgData name="Zhang Yifan" userId="c9b86b9a-8bad-4e1d-80e2-8f55c3c19e2c" providerId="ADAL" clId="{9BEFBB74-C0ED-D640-96C8-5B66059E4614}" dt="2021-09-27T23:40:54.987" v="1873"/>
          <ac:grpSpMkLst>
            <pc:docMk/>
            <pc:sldMk cId="0" sldId="276"/>
            <ac:grpSpMk id="56" creationId="{014A9369-84CA-8648-A790-FDF035C74342}"/>
          </ac:grpSpMkLst>
        </pc:grpChg>
        <pc:grpChg chg="add del">
          <ac:chgData name="Zhang Yifan" userId="c9b86b9a-8bad-4e1d-80e2-8f55c3c19e2c" providerId="ADAL" clId="{9BEFBB74-C0ED-D640-96C8-5B66059E4614}" dt="2021-09-27T23:46:58.965" v="1977"/>
          <ac:grpSpMkLst>
            <pc:docMk/>
            <pc:sldMk cId="0" sldId="276"/>
            <ac:grpSpMk id="72" creationId="{8B503C83-574C-2D44-806A-8831CDA11C59}"/>
          </ac:grpSpMkLst>
        </pc:grpChg>
        <pc:grpChg chg="add">
          <ac:chgData name="Zhang Yifan" userId="c9b86b9a-8bad-4e1d-80e2-8f55c3c19e2c" providerId="ADAL" clId="{9BEFBB74-C0ED-D640-96C8-5B66059E4614}" dt="2021-09-27T23:46:58.965" v="1977"/>
          <ac:grpSpMkLst>
            <pc:docMk/>
            <pc:sldMk cId="0" sldId="276"/>
            <ac:grpSpMk id="74" creationId="{A6DC0938-F572-F343-A99C-F20FEF225A01}"/>
          </ac:grpSpMkLst>
        </pc:grpChg>
        <pc:grpChg chg="add del">
          <ac:chgData name="Zhang Yifan" userId="c9b86b9a-8bad-4e1d-80e2-8f55c3c19e2c" providerId="ADAL" clId="{9BEFBB74-C0ED-D640-96C8-5B66059E4614}" dt="2021-09-27T23:47:06.720" v="1983"/>
          <ac:grpSpMkLst>
            <pc:docMk/>
            <pc:sldMk cId="0" sldId="276"/>
            <ac:grpSpMk id="77" creationId="{5D236F26-6D38-1A4F-B464-E1D524D57182}"/>
          </ac:grpSpMkLst>
        </pc:grpChg>
        <pc:grpChg chg="add del">
          <ac:chgData name="Zhang Yifan" userId="c9b86b9a-8bad-4e1d-80e2-8f55c3c19e2c" providerId="ADAL" clId="{9BEFBB74-C0ED-D640-96C8-5B66059E4614}" dt="2021-09-27T23:47:16.753" v="1986"/>
          <ac:grpSpMkLst>
            <pc:docMk/>
            <pc:sldMk cId="0" sldId="276"/>
            <ac:grpSpMk id="80" creationId="{18E86505-E8FE-784D-A806-CF283E6D2830}"/>
          </ac:grpSpMkLst>
        </pc:grpChg>
        <pc:grpChg chg="add del">
          <ac:chgData name="Zhang Yifan" userId="c9b86b9a-8bad-4e1d-80e2-8f55c3c19e2c" providerId="ADAL" clId="{9BEFBB74-C0ED-D640-96C8-5B66059E4614}" dt="2021-09-27T23:47:18.723" v="1989"/>
          <ac:grpSpMkLst>
            <pc:docMk/>
            <pc:sldMk cId="0" sldId="276"/>
            <ac:grpSpMk id="83" creationId="{118A756B-188F-174B-AEE7-A77B2A59050C}"/>
          </ac:grpSpMkLst>
        </pc:grpChg>
        <pc:grpChg chg="add">
          <ac:chgData name="Zhang Yifan" userId="c9b86b9a-8bad-4e1d-80e2-8f55c3c19e2c" providerId="ADAL" clId="{9BEFBB74-C0ED-D640-96C8-5B66059E4614}" dt="2021-09-27T23:47:18.723" v="1989"/>
          <ac:grpSpMkLst>
            <pc:docMk/>
            <pc:sldMk cId="0" sldId="276"/>
            <ac:grpSpMk id="86" creationId="{F73A0275-2FBA-7E42-9AC8-4B5B0869BDAD}"/>
          </ac:grpSpMkLst>
        </pc:grpChg>
        <pc:grpChg chg="add del">
          <ac:chgData name="Zhang Yifan" userId="c9b86b9a-8bad-4e1d-80e2-8f55c3c19e2c" providerId="ADAL" clId="{9BEFBB74-C0ED-D640-96C8-5B66059E4614}" dt="2021-09-27T23:40:57.078" v="1876"/>
          <ac:grpSpMkLst>
            <pc:docMk/>
            <pc:sldMk cId="0" sldId="276"/>
            <ac:grpSpMk id="195" creationId="{258DEF75-9A1B-644C-8B92-69BFDF173E82}"/>
          </ac:grpSpMkLst>
        </pc:grpChg>
        <pc:grpChg chg="add">
          <ac:chgData name="Zhang Yifan" userId="c9b86b9a-8bad-4e1d-80e2-8f55c3c19e2c" providerId="ADAL" clId="{9BEFBB74-C0ED-D640-96C8-5B66059E4614}" dt="2021-09-27T23:40:57.078" v="1876"/>
          <ac:grpSpMkLst>
            <pc:docMk/>
            <pc:sldMk cId="0" sldId="276"/>
            <ac:grpSpMk id="198" creationId="{A3733392-E712-174F-A512-EF7DBB4CCF54}"/>
          </ac:grpSpMkLst>
        </pc:grpChg>
        <pc:grpChg chg="add del">
          <ac:chgData name="Zhang Yifan" userId="c9b86b9a-8bad-4e1d-80e2-8f55c3c19e2c" providerId="ADAL" clId="{9BEFBB74-C0ED-D640-96C8-5B66059E4614}" dt="2021-09-27T23:41:04.473" v="1890"/>
          <ac:grpSpMkLst>
            <pc:docMk/>
            <pc:sldMk cId="0" sldId="276"/>
            <ac:grpSpMk id="201" creationId="{2B231BD9-D6F4-EC4D-A6C6-FBE9E8E8FED5}"/>
          </ac:grpSpMkLst>
        </pc:grpChg>
        <pc:grpChg chg="add del">
          <ac:chgData name="Zhang Yifan" userId="c9b86b9a-8bad-4e1d-80e2-8f55c3c19e2c" providerId="ADAL" clId="{9BEFBB74-C0ED-D640-96C8-5B66059E4614}" dt="2021-09-27T23:41:06.641" v="1893"/>
          <ac:grpSpMkLst>
            <pc:docMk/>
            <pc:sldMk cId="0" sldId="276"/>
            <ac:grpSpMk id="212" creationId="{605E6CE8-E0E6-8542-86CF-C58E150A5EA5}"/>
          </ac:grpSpMkLst>
        </pc:grpChg>
        <pc:grpChg chg="add">
          <ac:chgData name="Zhang Yifan" userId="c9b86b9a-8bad-4e1d-80e2-8f55c3c19e2c" providerId="ADAL" clId="{9BEFBB74-C0ED-D640-96C8-5B66059E4614}" dt="2021-09-27T23:41:06.641" v="1893"/>
          <ac:grpSpMkLst>
            <pc:docMk/>
            <pc:sldMk cId="0" sldId="276"/>
            <ac:grpSpMk id="215" creationId="{82529A44-0DF0-DD4E-AC72-3EEC4E12AD1B}"/>
          </ac:grpSpMkLst>
        </pc:grpChg>
        <pc:grpChg chg="add del">
          <ac:chgData name="Zhang Yifan" userId="c9b86b9a-8bad-4e1d-80e2-8f55c3c19e2c" providerId="ADAL" clId="{9BEFBB74-C0ED-D640-96C8-5B66059E4614}" dt="2021-09-27T23:41:38.552" v="1927"/>
          <ac:grpSpMkLst>
            <pc:docMk/>
            <pc:sldMk cId="0" sldId="276"/>
            <ac:grpSpMk id="219" creationId="{7DA9A484-BD13-994A-8B50-2E240A7E7371}"/>
          </ac:grpSpMkLst>
        </pc:grpChg>
        <pc:grpChg chg="add del">
          <ac:chgData name="Zhang Yifan" userId="c9b86b9a-8bad-4e1d-80e2-8f55c3c19e2c" providerId="ADAL" clId="{9BEFBB74-C0ED-D640-96C8-5B66059E4614}" dt="2021-09-27T23:41:21.651" v="1911"/>
          <ac:grpSpMkLst>
            <pc:docMk/>
            <pc:sldMk cId="0" sldId="276"/>
            <ac:grpSpMk id="229" creationId="{825947C7-C8A7-DA4B-9B5F-47B67F4AC1D4}"/>
          </ac:grpSpMkLst>
        </pc:grpChg>
        <pc:grpChg chg="add del">
          <ac:chgData name="Zhang Yifan" userId="c9b86b9a-8bad-4e1d-80e2-8f55c3c19e2c" providerId="ADAL" clId="{9BEFBB74-C0ED-D640-96C8-5B66059E4614}" dt="2021-09-27T23:41:44.248" v="1939"/>
          <ac:grpSpMkLst>
            <pc:docMk/>
            <pc:sldMk cId="0" sldId="276"/>
            <ac:grpSpMk id="241" creationId="{D8C56C77-1187-384F-B4E5-B90A4209C528}"/>
          </ac:grpSpMkLst>
        </pc:grpChg>
        <pc:grpChg chg="add del">
          <ac:chgData name="Zhang Yifan" userId="c9b86b9a-8bad-4e1d-80e2-8f55c3c19e2c" providerId="ADAL" clId="{9BEFBB74-C0ED-D640-96C8-5B66059E4614}" dt="2021-09-27T23:41:44.248" v="1939"/>
          <ac:grpSpMkLst>
            <pc:docMk/>
            <pc:sldMk cId="0" sldId="276"/>
            <ac:grpSpMk id="244" creationId="{64131477-E257-474A-BF01-A0165B5388D7}"/>
          </ac:grpSpMkLst>
        </pc:grpChg>
        <pc:grpChg chg="add del">
          <ac:chgData name="Zhang Yifan" userId="c9b86b9a-8bad-4e1d-80e2-8f55c3c19e2c" providerId="ADAL" clId="{9BEFBB74-C0ED-D640-96C8-5B66059E4614}" dt="2021-09-27T23:41:48.456" v="1944"/>
          <ac:grpSpMkLst>
            <pc:docMk/>
            <pc:sldMk cId="0" sldId="276"/>
            <ac:grpSpMk id="256" creationId="{B4F6657D-63BA-0949-9979-C230F9044F1F}"/>
          </ac:grpSpMkLst>
        </pc:grpChg>
        <pc:grpChg chg="add">
          <ac:chgData name="Zhang Yifan" userId="c9b86b9a-8bad-4e1d-80e2-8f55c3c19e2c" providerId="ADAL" clId="{9BEFBB74-C0ED-D640-96C8-5B66059E4614}" dt="2021-09-27T23:41:48.456" v="1944"/>
          <ac:grpSpMkLst>
            <pc:docMk/>
            <pc:sldMk cId="0" sldId="276"/>
            <ac:grpSpMk id="259" creationId="{B7321649-7014-B447-BDCA-2E4F0802BAC6}"/>
          </ac:grpSpMkLst>
        </pc:grpChg>
        <pc:inkChg chg="add del">
          <ac:chgData name="Zhang Yifan" userId="c9b86b9a-8bad-4e1d-80e2-8f55c3c19e2c" providerId="ADAL" clId="{9BEFBB74-C0ED-D640-96C8-5B66059E4614}" dt="2021-09-27T23:40:08.580" v="1812"/>
          <ac:inkMkLst>
            <pc:docMk/>
            <pc:sldMk cId="0" sldId="276"/>
            <ac:inkMk id="2" creationId="{CD68FAA0-E8FC-3341-8BDC-A2C89277233C}"/>
          </ac:inkMkLst>
        </pc:inkChg>
        <pc:inkChg chg="add del">
          <ac:chgData name="Zhang Yifan" userId="c9b86b9a-8bad-4e1d-80e2-8f55c3c19e2c" providerId="ADAL" clId="{9BEFBB74-C0ED-D640-96C8-5B66059E4614}" dt="2021-09-27T23:44:48.873" v="1953"/>
          <ac:inkMkLst>
            <pc:docMk/>
            <pc:sldMk cId="0" sldId="276"/>
            <ac:inkMk id="2" creationId="{D539A146-C455-2B47-A69E-7DBE1EB7DFE4}"/>
          </ac:inkMkLst>
        </pc:inkChg>
        <pc:inkChg chg="add">
          <ac:chgData name="Zhang Yifan" userId="c9b86b9a-8bad-4e1d-80e2-8f55c3c19e2c" providerId="ADAL" clId="{9BEFBB74-C0ED-D640-96C8-5B66059E4614}" dt="2021-09-27T23:44:54.572" v="1956"/>
          <ac:inkMkLst>
            <pc:docMk/>
            <pc:sldMk cId="0" sldId="276"/>
            <ac:inkMk id="3" creationId="{2CB9D300-46ED-3E41-93BE-C718571B1263}"/>
          </ac:inkMkLst>
        </pc:inkChg>
        <pc:inkChg chg="add del">
          <ac:chgData name="Zhang Yifan" userId="c9b86b9a-8bad-4e1d-80e2-8f55c3c19e2c" providerId="ADAL" clId="{9BEFBB74-C0ED-D640-96C8-5B66059E4614}" dt="2021-09-27T23:40:08.566" v="1810"/>
          <ac:inkMkLst>
            <pc:docMk/>
            <pc:sldMk cId="0" sldId="276"/>
            <ac:inkMk id="3" creationId="{86D5918F-AEAF-3044-8973-CCDD27BC408F}"/>
          </ac:inkMkLst>
        </pc:inkChg>
        <pc:inkChg chg="add del topLvl">
          <ac:chgData name="Zhang Yifan" userId="c9b86b9a-8bad-4e1d-80e2-8f55c3c19e2c" providerId="ADAL" clId="{9BEFBB74-C0ED-D640-96C8-5B66059E4614}" dt="2021-09-27T23:40:08.590" v="1814"/>
          <ac:inkMkLst>
            <pc:docMk/>
            <pc:sldMk cId="0" sldId="276"/>
            <ac:inkMk id="4" creationId="{084E56DF-9DDA-4749-9AB9-2A6953840F90}"/>
          </ac:inkMkLst>
        </pc:inkChg>
        <pc:inkChg chg="add del">
          <ac:chgData name="Zhang Yifan" userId="c9b86b9a-8bad-4e1d-80e2-8f55c3c19e2c" providerId="ADAL" clId="{9BEFBB74-C0ED-D640-96C8-5B66059E4614}" dt="2021-09-27T23:46:09.646" v="1958"/>
          <ac:inkMkLst>
            <pc:docMk/>
            <pc:sldMk cId="0" sldId="276"/>
            <ac:inkMk id="4" creationId="{BDB004D1-3217-8540-A5F1-35970F8F30CB}"/>
          </ac:inkMkLst>
        </pc:inkChg>
        <pc:inkChg chg="add del">
          <ac:chgData name="Zhang Yifan" userId="c9b86b9a-8bad-4e1d-80e2-8f55c3c19e2c" providerId="ADAL" clId="{9BEFBB74-C0ED-D640-96C8-5B66059E4614}" dt="2021-09-27T23:40:08.575" v="1811"/>
          <ac:inkMkLst>
            <pc:docMk/>
            <pc:sldMk cId="0" sldId="276"/>
            <ac:inkMk id="5" creationId="{3EA1C813-C540-1249-BA70-7515478C09C9}"/>
          </ac:inkMkLst>
        </pc:inkChg>
        <pc:inkChg chg="add del">
          <ac:chgData name="Zhang Yifan" userId="c9b86b9a-8bad-4e1d-80e2-8f55c3c19e2c" providerId="ADAL" clId="{9BEFBB74-C0ED-D640-96C8-5B66059E4614}" dt="2021-09-27T23:46:34.590" v="1960"/>
          <ac:inkMkLst>
            <pc:docMk/>
            <pc:sldMk cId="0" sldId="276"/>
            <ac:inkMk id="5" creationId="{B07B0937-C97E-0E4C-8426-45D639453CB9}"/>
          </ac:inkMkLst>
        </pc:inkChg>
        <pc:inkChg chg="add del topLvl">
          <ac:chgData name="Zhang Yifan" userId="c9b86b9a-8bad-4e1d-80e2-8f55c3c19e2c" providerId="ADAL" clId="{9BEFBB74-C0ED-D640-96C8-5B66059E4614}" dt="2021-09-27T23:40:08.587" v="1813"/>
          <ac:inkMkLst>
            <pc:docMk/>
            <pc:sldMk cId="0" sldId="276"/>
            <ac:inkMk id="6" creationId="{C02EAD17-B8FE-8C48-955A-08CA6A1607DB}"/>
          </ac:inkMkLst>
        </pc:inkChg>
        <pc:inkChg chg="add topLvl">
          <ac:chgData name="Zhang Yifan" userId="c9b86b9a-8bad-4e1d-80e2-8f55c3c19e2c" providerId="ADAL" clId="{9BEFBB74-C0ED-D640-96C8-5B66059E4614}" dt="2021-09-27T23:46:58.965" v="1977"/>
          <ac:inkMkLst>
            <pc:docMk/>
            <pc:sldMk cId="0" sldId="276"/>
            <ac:inkMk id="6" creationId="{C520C043-0253-B141-8B74-C76823E455F9}"/>
          </ac:inkMkLst>
        </pc:inkChg>
        <pc:inkChg chg="add topLvl">
          <ac:chgData name="Zhang Yifan" userId="c9b86b9a-8bad-4e1d-80e2-8f55c3c19e2c" providerId="ADAL" clId="{9BEFBB74-C0ED-D640-96C8-5B66059E4614}" dt="2021-09-27T23:46:58.965" v="1977"/>
          <ac:inkMkLst>
            <pc:docMk/>
            <pc:sldMk cId="0" sldId="276"/>
            <ac:inkMk id="7" creationId="{9B4703D8-EC49-C54D-8D4B-E28233A36A91}"/>
          </ac:inkMkLst>
        </pc:inkChg>
        <pc:inkChg chg="add topLvl">
          <ac:chgData name="Zhang Yifan" userId="c9b86b9a-8bad-4e1d-80e2-8f55c3c19e2c" providerId="ADAL" clId="{9BEFBB74-C0ED-D640-96C8-5B66059E4614}" dt="2021-09-27T23:40:18.687" v="1832"/>
          <ac:inkMkLst>
            <pc:docMk/>
            <pc:sldMk cId="0" sldId="276"/>
            <ac:inkMk id="8" creationId="{08D4950B-0686-5143-A6FB-2FA37D3CD7C3}"/>
          </ac:inkMkLst>
        </pc:inkChg>
        <pc:inkChg chg="add topLvl">
          <ac:chgData name="Zhang Yifan" userId="c9b86b9a-8bad-4e1d-80e2-8f55c3c19e2c" providerId="ADAL" clId="{9BEFBB74-C0ED-D640-96C8-5B66059E4614}" dt="2021-09-27T23:40:18.687" v="1832"/>
          <ac:inkMkLst>
            <pc:docMk/>
            <pc:sldMk cId="0" sldId="276"/>
            <ac:inkMk id="9" creationId="{C270413B-0BD8-044B-9932-1CBA296ACAF8}"/>
          </ac:inkMkLst>
        </pc:inkChg>
        <pc:inkChg chg="add topLvl">
          <ac:chgData name="Zhang Yifan" userId="c9b86b9a-8bad-4e1d-80e2-8f55c3c19e2c" providerId="ADAL" clId="{9BEFBB74-C0ED-D640-96C8-5B66059E4614}" dt="2021-09-27T23:40:18.687" v="1832"/>
          <ac:inkMkLst>
            <pc:docMk/>
            <pc:sldMk cId="0" sldId="276"/>
            <ac:inkMk id="10" creationId="{2FF6BF26-A4E7-8744-AC09-B782CB21A117}"/>
          </ac:inkMkLst>
        </pc:inkChg>
        <pc:inkChg chg="add topLvl">
          <ac:chgData name="Zhang Yifan" userId="c9b86b9a-8bad-4e1d-80e2-8f55c3c19e2c" providerId="ADAL" clId="{9BEFBB74-C0ED-D640-96C8-5B66059E4614}" dt="2021-09-27T23:40:18.687" v="1832"/>
          <ac:inkMkLst>
            <pc:docMk/>
            <pc:sldMk cId="0" sldId="276"/>
            <ac:inkMk id="11" creationId="{84E80084-FCC9-7640-8049-46B6E7C15A0B}"/>
          </ac:inkMkLst>
        </pc:inkChg>
        <pc:inkChg chg="add topLvl">
          <ac:chgData name="Zhang Yifan" userId="c9b86b9a-8bad-4e1d-80e2-8f55c3c19e2c" providerId="ADAL" clId="{9BEFBB74-C0ED-D640-96C8-5B66059E4614}" dt="2021-09-27T23:40:18.687" v="1832"/>
          <ac:inkMkLst>
            <pc:docMk/>
            <pc:sldMk cId="0" sldId="276"/>
            <ac:inkMk id="12" creationId="{A2A88C38-0FF5-7846-827F-FFCA98080CCF}"/>
          </ac:inkMkLst>
        </pc:inkChg>
        <pc:inkChg chg="add topLvl">
          <ac:chgData name="Zhang Yifan" userId="c9b86b9a-8bad-4e1d-80e2-8f55c3c19e2c" providerId="ADAL" clId="{9BEFBB74-C0ED-D640-96C8-5B66059E4614}" dt="2021-09-27T23:40:18.687" v="1832"/>
          <ac:inkMkLst>
            <pc:docMk/>
            <pc:sldMk cId="0" sldId="276"/>
            <ac:inkMk id="13" creationId="{9E8E8394-13E0-8B41-AAC1-45AFA82E4EC2}"/>
          </ac:inkMkLst>
        </pc:inkChg>
        <pc:inkChg chg="add topLvl">
          <ac:chgData name="Zhang Yifan" userId="c9b86b9a-8bad-4e1d-80e2-8f55c3c19e2c" providerId="ADAL" clId="{9BEFBB74-C0ED-D640-96C8-5B66059E4614}" dt="2021-09-27T23:40:18.687" v="1832"/>
          <ac:inkMkLst>
            <pc:docMk/>
            <pc:sldMk cId="0" sldId="276"/>
            <ac:inkMk id="14" creationId="{21E35352-9922-6F44-B1E0-DE439871953E}"/>
          </ac:inkMkLst>
        </pc:inkChg>
        <pc:inkChg chg="add topLvl">
          <ac:chgData name="Zhang Yifan" userId="c9b86b9a-8bad-4e1d-80e2-8f55c3c19e2c" providerId="ADAL" clId="{9BEFBB74-C0ED-D640-96C8-5B66059E4614}" dt="2021-09-27T23:40:18.687" v="1832"/>
          <ac:inkMkLst>
            <pc:docMk/>
            <pc:sldMk cId="0" sldId="276"/>
            <ac:inkMk id="15" creationId="{349490E9-B775-0F45-9C31-52BB2F8E969B}"/>
          </ac:inkMkLst>
        </pc:inkChg>
        <pc:inkChg chg="add topLvl">
          <ac:chgData name="Zhang Yifan" userId="c9b86b9a-8bad-4e1d-80e2-8f55c3c19e2c" providerId="ADAL" clId="{9BEFBB74-C0ED-D640-96C8-5B66059E4614}" dt="2021-09-27T23:40:18.687" v="1832"/>
          <ac:inkMkLst>
            <pc:docMk/>
            <pc:sldMk cId="0" sldId="276"/>
            <ac:inkMk id="16" creationId="{698D4BA8-D52F-6F46-9F06-6751860A193D}"/>
          </ac:inkMkLst>
        </pc:inkChg>
        <pc:inkChg chg="add topLvl">
          <ac:chgData name="Zhang Yifan" userId="c9b86b9a-8bad-4e1d-80e2-8f55c3c19e2c" providerId="ADAL" clId="{9BEFBB74-C0ED-D640-96C8-5B66059E4614}" dt="2021-09-27T23:40:18.687" v="1832"/>
          <ac:inkMkLst>
            <pc:docMk/>
            <pc:sldMk cId="0" sldId="276"/>
            <ac:inkMk id="17" creationId="{11D67EC4-6150-E143-98E9-212B3E74AAE6}"/>
          </ac:inkMkLst>
        </pc:inkChg>
        <pc:inkChg chg="add topLvl">
          <ac:chgData name="Zhang Yifan" userId="c9b86b9a-8bad-4e1d-80e2-8f55c3c19e2c" providerId="ADAL" clId="{9BEFBB74-C0ED-D640-96C8-5B66059E4614}" dt="2021-09-27T23:40:18.687" v="1832"/>
          <ac:inkMkLst>
            <pc:docMk/>
            <pc:sldMk cId="0" sldId="276"/>
            <ac:inkMk id="18" creationId="{54920957-1257-E245-BEEA-BF8A72143C42}"/>
          </ac:inkMkLst>
        </pc:inkChg>
        <pc:inkChg chg="add">
          <ac:chgData name="Zhang Yifan" userId="c9b86b9a-8bad-4e1d-80e2-8f55c3c19e2c" providerId="ADAL" clId="{9BEFBB74-C0ED-D640-96C8-5B66059E4614}" dt="2021-09-27T23:40:16.440" v="1827"/>
          <ac:inkMkLst>
            <pc:docMk/>
            <pc:sldMk cId="0" sldId="276"/>
            <ac:inkMk id="20" creationId="{2304CEE0-7C06-9544-8D02-AC829CF7CE84}"/>
          </ac:inkMkLst>
        </pc:inkChg>
        <pc:inkChg chg="add">
          <ac:chgData name="Zhang Yifan" userId="c9b86b9a-8bad-4e1d-80e2-8f55c3c19e2c" providerId="ADAL" clId="{9BEFBB74-C0ED-D640-96C8-5B66059E4614}" dt="2021-09-27T23:40:16.629" v="1828"/>
          <ac:inkMkLst>
            <pc:docMk/>
            <pc:sldMk cId="0" sldId="276"/>
            <ac:inkMk id="21" creationId="{3FF57FE8-2B52-B54F-90AC-96A2BD912A87}"/>
          </ac:inkMkLst>
        </pc:inkChg>
        <pc:inkChg chg="add">
          <ac:chgData name="Zhang Yifan" userId="c9b86b9a-8bad-4e1d-80e2-8f55c3c19e2c" providerId="ADAL" clId="{9BEFBB74-C0ED-D640-96C8-5B66059E4614}" dt="2021-09-27T23:40:16.845" v="1829"/>
          <ac:inkMkLst>
            <pc:docMk/>
            <pc:sldMk cId="0" sldId="276"/>
            <ac:inkMk id="22" creationId="{07A69CAA-6FB6-B547-B114-F849AC084EF3}"/>
          </ac:inkMkLst>
        </pc:inkChg>
        <pc:inkChg chg="add">
          <ac:chgData name="Zhang Yifan" userId="c9b86b9a-8bad-4e1d-80e2-8f55c3c19e2c" providerId="ADAL" clId="{9BEFBB74-C0ED-D640-96C8-5B66059E4614}" dt="2021-09-27T23:40:17.593" v="1830"/>
          <ac:inkMkLst>
            <pc:docMk/>
            <pc:sldMk cId="0" sldId="276"/>
            <ac:inkMk id="23" creationId="{2EFF035C-4EB0-1143-A075-8D8541D8E10E}"/>
          </ac:inkMkLst>
        </pc:inkChg>
        <pc:inkChg chg="add">
          <ac:chgData name="Zhang Yifan" userId="c9b86b9a-8bad-4e1d-80e2-8f55c3c19e2c" providerId="ADAL" clId="{9BEFBB74-C0ED-D640-96C8-5B66059E4614}" dt="2021-09-27T23:40:18.070" v="1831"/>
          <ac:inkMkLst>
            <pc:docMk/>
            <pc:sldMk cId="0" sldId="276"/>
            <ac:inkMk id="24" creationId="{C9A90D01-1F72-434D-BA8B-715306BB5781}"/>
          </ac:inkMkLst>
        </pc:inkChg>
        <pc:inkChg chg="add">
          <ac:chgData name="Zhang Yifan" userId="c9b86b9a-8bad-4e1d-80e2-8f55c3c19e2c" providerId="ADAL" clId="{9BEFBB74-C0ED-D640-96C8-5B66059E4614}" dt="2021-09-27T23:40:19.361" v="1833"/>
          <ac:inkMkLst>
            <pc:docMk/>
            <pc:sldMk cId="0" sldId="276"/>
            <ac:inkMk id="26" creationId="{F218093D-1B5F-024D-8914-871F4C4E6D9A}"/>
          </ac:inkMkLst>
        </pc:inkChg>
        <pc:inkChg chg="add">
          <ac:chgData name="Zhang Yifan" userId="c9b86b9a-8bad-4e1d-80e2-8f55c3c19e2c" providerId="ADAL" clId="{9BEFBB74-C0ED-D640-96C8-5B66059E4614}" dt="2021-09-27T23:40:19.795" v="1834"/>
          <ac:inkMkLst>
            <pc:docMk/>
            <pc:sldMk cId="0" sldId="276"/>
            <ac:inkMk id="27" creationId="{E7F0EA35-2A98-4243-A2B5-DDE0D456D2A9}"/>
          </ac:inkMkLst>
        </pc:inkChg>
        <pc:inkChg chg="add">
          <ac:chgData name="Zhang Yifan" userId="c9b86b9a-8bad-4e1d-80e2-8f55c3c19e2c" providerId="ADAL" clId="{9BEFBB74-C0ED-D640-96C8-5B66059E4614}" dt="2021-09-27T23:40:20.187" v="1835"/>
          <ac:inkMkLst>
            <pc:docMk/>
            <pc:sldMk cId="0" sldId="276"/>
            <ac:inkMk id="28" creationId="{B5B785E4-0767-EA47-94A7-8CEA03EA6848}"/>
          </ac:inkMkLst>
        </pc:inkChg>
        <pc:inkChg chg="add">
          <ac:chgData name="Zhang Yifan" userId="c9b86b9a-8bad-4e1d-80e2-8f55c3c19e2c" providerId="ADAL" clId="{9BEFBB74-C0ED-D640-96C8-5B66059E4614}" dt="2021-09-27T23:40:20.828" v="1836"/>
          <ac:inkMkLst>
            <pc:docMk/>
            <pc:sldMk cId="0" sldId="276"/>
            <ac:inkMk id="29" creationId="{75CA1CBB-FFC5-1144-BC08-1B2EA5A3AC64}"/>
          </ac:inkMkLst>
        </pc:inkChg>
        <pc:inkChg chg="add">
          <ac:chgData name="Zhang Yifan" userId="c9b86b9a-8bad-4e1d-80e2-8f55c3c19e2c" providerId="ADAL" clId="{9BEFBB74-C0ED-D640-96C8-5B66059E4614}" dt="2021-09-27T23:40:21.205" v="1837"/>
          <ac:inkMkLst>
            <pc:docMk/>
            <pc:sldMk cId="0" sldId="276"/>
            <ac:inkMk id="30" creationId="{9593C18E-D926-CC49-AC24-98D3A6CC74F9}"/>
          </ac:inkMkLst>
        </pc:inkChg>
        <pc:inkChg chg="add">
          <ac:chgData name="Zhang Yifan" userId="c9b86b9a-8bad-4e1d-80e2-8f55c3c19e2c" providerId="ADAL" clId="{9BEFBB74-C0ED-D640-96C8-5B66059E4614}" dt="2021-09-27T23:40:21.385" v="1838"/>
          <ac:inkMkLst>
            <pc:docMk/>
            <pc:sldMk cId="0" sldId="276"/>
            <ac:inkMk id="31" creationId="{D10069C6-C044-104E-8628-CFA5A2CC33D6}"/>
          </ac:inkMkLst>
        </pc:inkChg>
        <pc:inkChg chg="add">
          <ac:chgData name="Zhang Yifan" userId="c9b86b9a-8bad-4e1d-80e2-8f55c3c19e2c" providerId="ADAL" clId="{9BEFBB74-C0ED-D640-96C8-5B66059E4614}" dt="2021-09-27T23:40:21.534" v="1839"/>
          <ac:inkMkLst>
            <pc:docMk/>
            <pc:sldMk cId="0" sldId="276"/>
            <ac:inkMk id="32" creationId="{854922E9-94F5-2F40-9A9A-AD6B58BDC86F}"/>
          </ac:inkMkLst>
        </pc:inkChg>
        <pc:inkChg chg="add">
          <ac:chgData name="Zhang Yifan" userId="c9b86b9a-8bad-4e1d-80e2-8f55c3c19e2c" providerId="ADAL" clId="{9BEFBB74-C0ED-D640-96C8-5B66059E4614}" dt="2021-09-27T23:40:21.744" v="1840"/>
          <ac:inkMkLst>
            <pc:docMk/>
            <pc:sldMk cId="0" sldId="276"/>
            <ac:inkMk id="33" creationId="{EC713C9E-9FE7-DE43-916A-E8A5878D0154}"/>
          </ac:inkMkLst>
        </pc:inkChg>
        <pc:inkChg chg="add">
          <ac:chgData name="Zhang Yifan" userId="c9b86b9a-8bad-4e1d-80e2-8f55c3c19e2c" providerId="ADAL" clId="{9BEFBB74-C0ED-D640-96C8-5B66059E4614}" dt="2021-09-27T23:40:21.970" v="1841"/>
          <ac:inkMkLst>
            <pc:docMk/>
            <pc:sldMk cId="0" sldId="276"/>
            <ac:inkMk id="34" creationId="{6CB90B0C-12F8-DE4E-9F9C-8C67AD4224C6}"/>
          </ac:inkMkLst>
        </pc:inkChg>
        <pc:inkChg chg="add">
          <ac:chgData name="Zhang Yifan" userId="c9b86b9a-8bad-4e1d-80e2-8f55c3c19e2c" providerId="ADAL" clId="{9BEFBB74-C0ED-D640-96C8-5B66059E4614}" dt="2021-09-27T23:40:22.618" v="1842"/>
          <ac:inkMkLst>
            <pc:docMk/>
            <pc:sldMk cId="0" sldId="276"/>
            <ac:inkMk id="35" creationId="{08F149E6-A80A-3B4F-B381-ADCECE032C46}"/>
          </ac:inkMkLst>
        </pc:inkChg>
        <pc:inkChg chg="add">
          <ac:chgData name="Zhang Yifan" userId="c9b86b9a-8bad-4e1d-80e2-8f55c3c19e2c" providerId="ADAL" clId="{9BEFBB74-C0ED-D640-96C8-5B66059E4614}" dt="2021-09-27T23:40:22.928" v="1843"/>
          <ac:inkMkLst>
            <pc:docMk/>
            <pc:sldMk cId="0" sldId="276"/>
            <ac:inkMk id="36" creationId="{E289C72B-74C8-8A4A-9E5C-0FF6D560BE5F}"/>
          </ac:inkMkLst>
        </pc:inkChg>
        <pc:inkChg chg="add">
          <ac:chgData name="Zhang Yifan" userId="c9b86b9a-8bad-4e1d-80e2-8f55c3c19e2c" providerId="ADAL" clId="{9BEFBB74-C0ED-D640-96C8-5B66059E4614}" dt="2021-09-27T23:40:23.089" v="1844"/>
          <ac:inkMkLst>
            <pc:docMk/>
            <pc:sldMk cId="0" sldId="276"/>
            <ac:inkMk id="37" creationId="{6516355B-BD14-8848-92DD-AB035B7F8DFD}"/>
          </ac:inkMkLst>
        </pc:inkChg>
        <pc:inkChg chg="add">
          <ac:chgData name="Zhang Yifan" userId="c9b86b9a-8bad-4e1d-80e2-8f55c3c19e2c" providerId="ADAL" clId="{9BEFBB74-C0ED-D640-96C8-5B66059E4614}" dt="2021-09-27T23:40:23.592" v="1845"/>
          <ac:inkMkLst>
            <pc:docMk/>
            <pc:sldMk cId="0" sldId="276"/>
            <ac:inkMk id="38" creationId="{17EE756E-81CE-AE40-809F-47E82B862059}"/>
          </ac:inkMkLst>
        </pc:inkChg>
        <pc:inkChg chg="add">
          <ac:chgData name="Zhang Yifan" userId="c9b86b9a-8bad-4e1d-80e2-8f55c3c19e2c" providerId="ADAL" clId="{9BEFBB74-C0ED-D640-96C8-5B66059E4614}" dt="2021-09-27T23:40:24.047" v="1846"/>
          <ac:inkMkLst>
            <pc:docMk/>
            <pc:sldMk cId="0" sldId="276"/>
            <ac:inkMk id="39" creationId="{0DD729EA-3FA4-DF48-AD78-512C64596931}"/>
          </ac:inkMkLst>
        </pc:inkChg>
        <pc:inkChg chg="add topLvl">
          <ac:chgData name="Zhang Yifan" userId="c9b86b9a-8bad-4e1d-80e2-8f55c3c19e2c" providerId="ADAL" clId="{9BEFBB74-C0ED-D640-96C8-5B66059E4614}" dt="2021-09-27T23:40:57.078" v="1876"/>
          <ac:inkMkLst>
            <pc:docMk/>
            <pc:sldMk cId="0" sldId="276"/>
            <ac:inkMk id="42" creationId="{F7C89E1A-CDED-224A-BC45-EDAD1D21CA5B}"/>
          </ac:inkMkLst>
        </pc:inkChg>
        <pc:inkChg chg="add topLvl">
          <ac:chgData name="Zhang Yifan" userId="c9b86b9a-8bad-4e1d-80e2-8f55c3c19e2c" providerId="ADAL" clId="{9BEFBB74-C0ED-D640-96C8-5B66059E4614}" dt="2021-09-27T23:40:57.078" v="1876"/>
          <ac:inkMkLst>
            <pc:docMk/>
            <pc:sldMk cId="0" sldId="276"/>
            <ac:inkMk id="43" creationId="{A02D0080-3C52-4649-93A1-64642CF82C38}"/>
          </ac:inkMkLst>
        </pc:inkChg>
        <pc:inkChg chg="add topLvl">
          <ac:chgData name="Zhang Yifan" userId="c9b86b9a-8bad-4e1d-80e2-8f55c3c19e2c" providerId="ADAL" clId="{9BEFBB74-C0ED-D640-96C8-5B66059E4614}" dt="2021-09-27T23:46:58.965" v="1977"/>
          <ac:inkMkLst>
            <pc:docMk/>
            <pc:sldMk cId="0" sldId="276"/>
            <ac:inkMk id="44" creationId="{26D9BD3D-12E3-4E4D-A152-F9D08639E6F0}"/>
          </ac:inkMkLst>
        </pc:inkChg>
        <pc:inkChg chg="add topLvl">
          <ac:chgData name="Zhang Yifan" userId="c9b86b9a-8bad-4e1d-80e2-8f55c3c19e2c" providerId="ADAL" clId="{9BEFBB74-C0ED-D640-96C8-5B66059E4614}" dt="2021-09-27T23:40:57.078" v="1876"/>
          <ac:inkMkLst>
            <pc:docMk/>
            <pc:sldMk cId="0" sldId="276"/>
            <ac:inkMk id="45" creationId="{41A731ED-C668-C64D-A139-6602BDB6358B}"/>
          </ac:inkMkLst>
        </pc:inkChg>
        <pc:inkChg chg="add topLvl">
          <ac:chgData name="Zhang Yifan" userId="c9b86b9a-8bad-4e1d-80e2-8f55c3c19e2c" providerId="ADAL" clId="{9BEFBB74-C0ED-D640-96C8-5B66059E4614}" dt="2021-09-27T23:40:57.078" v="1876"/>
          <ac:inkMkLst>
            <pc:docMk/>
            <pc:sldMk cId="0" sldId="276"/>
            <ac:inkMk id="46" creationId="{48BD987C-C0CC-F94B-A7CF-473CB32B7D77}"/>
          </ac:inkMkLst>
        </pc:inkChg>
        <pc:inkChg chg="add topLvl">
          <ac:chgData name="Zhang Yifan" userId="c9b86b9a-8bad-4e1d-80e2-8f55c3c19e2c" providerId="ADAL" clId="{9BEFBB74-C0ED-D640-96C8-5B66059E4614}" dt="2021-09-27T23:40:57.078" v="1876"/>
          <ac:inkMkLst>
            <pc:docMk/>
            <pc:sldMk cId="0" sldId="276"/>
            <ac:inkMk id="47" creationId="{1F77832F-F8AB-1F4C-BB75-AE916AE4BF27}"/>
          </ac:inkMkLst>
        </pc:inkChg>
        <pc:inkChg chg="add topLvl">
          <ac:chgData name="Zhang Yifan" userId="c9b86b9a-8bad-4e1d-80e2-8f55c3c19e2c" providerId="ADAL" clId="{9BEFBB74-C0ED-D640-96C8-5B66059E4614}" dt="2021-09-27T23:40:57.078" v="1876"/>
          <ac:inkMkLst>
            <pc:docMk/>
            <pc:sldMk cId="0" sldId="276"/>
            <ac:inkMk id="48" creationId="{A3D2C32B-B15C-AE4E-91E3-2A21C44639A2}"/>
          </ac:inkMkLst>
        </pc:inkChg>
        <pc:inkChg chg="add topLvl">
          <ac:chgData name="Zhang Yifan" userId="c9b86b9a-8bad-4e1d-80e2-8f55c3c19e2c" providerId="ADAL" clId="{9BEFBB74-C0ED-D640-96C8-5B66059E4614}" dt="2021-09-27T23:40:57.078" v="1876"/>
          <ac:inkMkLst>
            <pc:docMk/>
            <pc:sldMk cId="0" sldId="276"/>
            <ac:inkMk id="49" creationId="{D43D511B-22D1-1847-815A-F5AA0CD2FE13}"/>
          </ac:inkMkLst>
        </pc:inkChg>
        <pc:inkChg chg="add topLvl">
          <ac:chgData name="Zhang Yifan" userId="c9b86b9a-8bad-4e1d-80e2-8f55c3c19e2c" providerId="ADAL" clId="{9BEFBB74-C0ED-D640-96C8-5B66059E4614}" dt="2021-09-27T23:40:57.078" v="1876"/>
          <ac:inkMkLst>
            <pc:docMk/>
            <pc:sldMk cId="0" sldId="276"/>
            <ac:inkMk id="50" creationId="{4E4E98B5-27F9-8A45-8BDC-01A78A3FF489}"/>
          </ac:inkMkLst>
        </pc:inkChg>
        <pc:inkChg chg="add topLvl">
          <ac:chgData name="Zhang Yifan" userId="c9b86b9a-8bad-4e1d-80e2-8f55c3c19e2c" providerId="ADAL" clId="{9BEFBB74-C0ED-D640-96C8-5B66059E4614}" dt="2021-09-27T23:40:57.078" v="1876"/>
          <ac:inkMkLst>
            <pc:docMk/>
            <pc:sldMk cId="0" sldId="276"/>
            <ac:inkMk id="51" creationId="{D6E899C6-3281-2B40-97CC-7D3FA2E5D5E4}"/>
          </ac:inkMkLst>
        </pc:inkChg>
        <pc:inkChg chg="add topLvl">
          <ac:chgData name="Zhang Yifan" userId="c9b86b9a-8bad-4e1d-80e2-8f55c3c19e2c" providerId="ADAL" clId="{9BEFBB74-C0ED-D640-96C8-5B66059E4614}" dt="2021-09-27T23:46:58.965" v="1977"/>
          <ac:inkMkLst>
            <pc:docMk/>
            <pc:sldMk cId="0" sldId="276"/>
            <ac:inkMk id="52" creationId="{32ACB24A-CFCE-F348-AAB1-2906ECD25588}"/>
          </ac:inkMkLst>
        </pc:inkChg>
        <pc:inkChg chg="add topLvl">
          <ac:chgData name="Zhang Yifan" userId="c9b86b9a-8bad-4e1d-80e2-8f55c3c19e2c" providerId="ADAL" clId="{9BEFBB74-C0ED-D640-96C8-5B66059E4614}" dt="2021-09-27T23:40:57.078" v="1876"/>
          <ac:inkMkLst>
            <pc:docMk/>
            <pc:sldMk cId="0" sldId="276"/>
            <ac:inkMk id="53" creationId="{F64BDE3C-4D90-C04D-ABAF-B67407F2B388}"/>
          </ac:inkMkLst>
        </pc:inkChg>
        <pc:inkChg chg="add topLvl">
          <ac:chgData name="Zhang Yifan" userId="c9b86b9a-8bad-4e1d-80e2-8f55c3c19e2c" providerId="ADAL" clId="{9BEFBB74-C0ED-D640-96C8-5B66059E4614}" dt="2021-09-27T23:40:57.078" v="1876"/>
          <ac:inkMkLst>
            <pc:docMk/>
            <pc:sldMk cId="0" sldId="276"/>
            <ac:inkMk id="54" creationId="{FF3E058C-3E66-D649-9215-1ED44DE75C74}"/>
          </ac:inkMkLst>
        </pc:inkChg>
        <pc:inkChg chg="add">
          <ac:chgData name="Zhang Yifan" userId="c9b86b9a-8bad-4e1d-80e2-8f55c3c19e2c" providerId="ADAL" clId="{9BEFBB74-C0ED-D640-96C8-5B66059E4614}" dt="2021-09-27T23:40:39.808" v="1861"/>
          <ac:inkMkLst>
            <pc:docMk/>
            <pc:sldMk cId="0" sldId="276"/>
            <ac:inkMk id="55" creationId="{1A408C66-A205-4049-92E9-443CEABC6D68}"/>
          </ac:inkMkLst>
        </pc:inkChg>
        <pc:inkChg chg="add topLvl">
          <ac:chgData name="Zhang Yifan" userId="c9b86b9a-8bad-4e1d-80e2-8f55c3c19e2c" providerId="ADAL" clId="{9BEFBB74-C0ED-D640-96C8-5B66059E4614}" dt="2021-09-27T23:46:58.965" v="1977"/>
          <ac:inkMkLst>
            <pc:docMk/>
            <pc:sldMk cId="0" sldId="276"/>
            <ac:inkMk id="56" creationId="{B0263D24-F90B-DF49-B11A-2BDFAAD9A044}"/>
          </ac:inkMkLst>
        </pc:inkChg>
        <pc:inkChg chg="add topLvl">
          <ac:chgData name="Zhang Yifan" userId="c9b86b9a-8bad-4e1d-80e2-8f55c3c19e2c" providerId="ADAL" clId="{9BEFBB74-C0ED-D640-96C8-5B66059E4614}" dt="2021-09-27T23:40:57.078" v="1876"/>
          <ac:inkMkLst>
            <pc:docMk/>
            <pc:sldMk cId="0" sldId="276"/>
            <ac:inkMk id="57" creationId="{E0B58434-BBDB-C248-BC25-F401B02F6ACA}"/>
          </ac:inkMkLst>
        </pc:inkChg>
        <pc:inkChg chg="add topLvl">
          <ac:chgData name="Zhang Yifan" userId="c9b86b9a-8bad-4e1d-80e2-8f55c3c19e2c" providerId="ADAL" clId="{9BEFBB74-C0ED-D640-96C8-5B66059E4614}" dt="2021-09-27T23:40:57.078" v="1876"/>
          <ac:inkMkLst>
            <pc:docMk/>
            <pc:sldMk cId="0" sldId="276"/>
            <ac:inkMk id="58" creationId="{BFEF0FF7-26AD-9E4A-8C27-2D92B2050ADB}"/>
          </ac:inkMkLst>
        </pc:inkChg>
        <pc:inkChg chg="add topLvl">
          <ac:chgData name="Zhang Yifan" userId="c9b86b9a-8bad-4e1d-80e2-8f55c3c19e2c" providerId="ADAL" clId="{9BEFBB74-C0ED-D640-96C8-5B66059E4614}" dt="2021-09-27T23:40:57.078" v="1876"/>
          <ac:inkMkLst>
            <pc:docMk/>
            <pc:sldMk cId="0" sldId="276"/>
            <ac:inkMk id="59" creationId="{1C65183F-3A39-FB44-8023-76FBB12BF72E}"/>
          </ac:inkMkLst>
        </pc:inkChg>
        <pc:inkChg chg="add del topLvl">
          <ac:chgData name="Zhang Yifan" userId="c9b86b9a-8bad-4e1d-80e2-8f55c3c19e2c" providerId="ADAL" clId="{9BEFBB74-C0ED-D640-96C8-5B66059E4614}" dt="2021-09-27T23:44:45.772" v="1952"/>
          <ac:inkMkLst>
            <pc:docMk/>
            <pc:sldMk cId="0" sldId="276"/>
            <ac:inkMk id="60" creationId="{88930E30-166D-DA46-9136-6D79153208FB}"/>
          </ac:inkMkLst>
        </pc:inkChg>
        <pc:inkChg chg="add topLvl">
          <ac:chgData name="Zhang Yifan" userId="c9b86b9a-8bad-4e1d-80e2-8f55c3c19e2c" providerId="ADAL" clId="{9BEFBB74-C0ED-D640-96C8-5B66059E4614}" dt="2021-09-27T23:40:57.078" v="1876"/>
          <ac:inkMkLst>
            <pc:docMk/>
            <pc:sldMk cId="0" sldId="276"/>
            <ac:inkMk id="61" creationId="{719DE8F4-F6A8-9740-BE75-7D0E6F715345}"/>
          </ac:inkMkLst>
        </pc:inkChg>
        <pc:inkChg chg="add topLvl">
          <ac:chgData name="Zhang Yifan" userId="c9b86b9a-8bad-4e1d-80e2-8f55c3c19e2c" providerId="ADAL" clId="{9BEFBB74-C0ED-D640-96C8-5B66059E4614}" dt="2021-09-27T23:40:57.078" v="1876"/>
          <ac:inkMkLst>
            <pc:docMk/>
            <pc:sldMk cId="0" sldId="276"/>
            <ac:inkMk id="62" creationId="{E89733F9-01F2-4C43-A93B-AC91B4108EFF}"/>
          </ac:inkMkLst>
        </pc:inkChg>
        <pc:inkChg chg="add topLvl">
          <ac:chgData name="Zhang Yifan" userId="c9b86b9a-8bad-4e1d-80e2-8f55c3c19e2c" providerId="ADAL" clId="{9BEFBB74-C0ED-D640-96C8-5B66059E4614}" dt="2021-09-27T23:40:57.078" v="1876"/>
          <ac:inkMkLst>
            <pc:docMk/>
            <pc:sldMk cId="0" sldId="276"/>
            <ac:inkMk id="63" creationId="{3FCA2BE5-EE81-2343-A06B-E5DFB2ED0E56}"/>
          </ac:inkMkLst>
        </pc:inkChg>
        <pc:inkChg chg="add topLvl">
          <ac:chgData name="Zhang Yifan" userId="c9b86b9a-8bad-4e1d-80e2-8f55c3c19e2c" providerId="ADAL" clId="{9BEFBB74-C0ED-D640-96C8-5B66059E4614}" dt="2021-09-27T23:46:58.965" v="1977"/>
          <ac:inkMkLst>
            <pc:docMk/>
            <pc:sldMk cId="0" sldId="276"/>
            <ac:inkMk id="64" creationId="{0D9B7C3B-D701-DB4D-9579-72B1F481AA08}"/>
          </ac:inkMkLst>
        </pc:inkChg>
        <pc:inkChg chg="add topLvl">
          <ac:chgData name="Zhang Yifan" userId="c9b86b9a-8bad-4e1d-80e2-8f55c3c19e2c" providerId="ADAL" clId="{9BEFBB74-C0ED-D640-96C8-5B66059E4614}" dt="2021-09-27T23:46:58.965" v="1977"/>
          <ac:inkMkLst>
            <pc:docMk/>
            <pc:sldMk cId="0" sldId="276"/>
            <ac:inkMk id="65" creationId="{D9D3555D-6C82-E441-9827-105F107F7149}"/>
          </ac:inkMkLst>
        </pc:inkChg>
        <pc:inkChg chg="add topLvl">
          <ac:chgData name="Zhang Yifan" userId="c9b86b9a-8bad-4e1d-80e2-8f55c3c19e2c" providerId="ADAL" clId="{9BEFBB74-C0ED-D640-96C8-5B66059E4614}" dt="2021-09-27T23:46:58.965" v="1977"/>
          <ac:inkMkLst>
            <pc:docMk/>
            <pc:sldMk cId="0" sldId="276"/>
            <ac:inkMk id="66" creationId="{86417956-736F-454A-80A9-D4694E5F0938}"/>
          </ac:inkMkLst>
        </pc:inkChg>
        <pc:inkChg chg="add topLvl">
          <ac:chgData name="Zhang Yifan" userId="c9b86b9a-8bad-4e1d-80e2-8f55c3c19e2c" providerId="ADAL" clId="{9BEFBB74-C0ED-D640-96C8-5B66059E4614}" dt="2021-09-27T23:46:58.965" v="1977"/>
          <ac:inkMkLst>
            <pc:docMk/>
            <pc:sldMk cId="0" sldId="276"/>
            <ac:inkMk id="67" creationId="{63E4BEBD-F782-E642-9CEE-AB3AF81958C9}"/>
          </ac:inkMkLst>
        </pc:inkChg>
        <pc:inkChg chg="add topLvl">
          <ac:chgData name="Zhang Yifan" userId="c9b86b9a-8bad-4e1d-80e2-8f55c3c19e2c" providerId="ADAL" clId="{9BEFBB74-C0ED-D640-96C8-5B66059E4614}" dt="2021-09-27T23:46:58.965" v="1977"/>
          <ac:inkMkLst>
            <pc:docMk/>
            <pc:sldMk cId="0" sldId="276"/>
            <ac:inkMk id="68" creationId="{6438D333-FC3C-4A4A-BF4B-007C0E43284E}"/>
          </ac:inkMkLst>
        </pc:inkChg>
        <pc:inkChg chg="add topLvl">
          <ac:chgData name="Zhang Yifan" userId="c9b86b9a-8bad-4e1d-80e2-8f55c3c19e2c" providerId="ADAL" clId="{9BEFBB74-C0ED-D640-96C8-5B66059E4614}" dt="2021-09-27T23:46:58.965" v="1977"/>
          <ac:inkMkLst>
            <pc:docMk/>
            <pc:sldMk cId="0" sldId="276"/>
            <ac:inkMk id="69" creationId="{F51C81D4-5B02-1E4F-AF26-EBA08C0432A9}"/>
          </ac:inkMkLst>
        </pc:inkChg>
        <pc:inkChg chg="add topLvl">
          <ac:chgData name="Zhang Yifan" userId="c9b86b9a-8bad-4e1d-80e2-8f55c3c19e2c" providerId="ADAL" clId="{9BEFBB74-C0ED-D640-96C8-5B66059E4614}" dt="2021-09-27T23:46:58.965" v="1977"/>
          <ac:inkMkLst>
            <pc:docMk/>
            <pc:sldMk cId="0" sldId="276"/>
            <ac:inkMk id="70" creationId="{FF40DAA1-E27F-8A4A-A585-8034E18D5C2D}"/>
          </ac:inkMkLst>
        </pc:inkChg>
        <pc:inkChg chg="add topLvl">
          <ac:chgData name="Zhang Yifan" userId="c9b86b9a-8bad-4e1d-80e2-8f55c3c19e2c" providerId="ADAL" clId="{9BEFBB74-C0ED-D640-96C8-5B66059E4614}" dt="2021-09-27T23:46:58.965" v="1977"/>
          <ac:inkMkLst>
            <pc:docMk/>
            <pc:sldMk cId="0" sldId="276"/>
            <ac:inkMk id="71" creationId="{7AE7BA4E-B5C6-5449-8EDF-F59900F6B6CF}"/>
          </ac:inkMkLst>
        </pc:inkChg>
        <pc:inkChg chg="add">
          <ac:chgData name="Zhang Yifan" userId="c9b86b9a-8bad-4e1d-80e2-8f55c3c19e2c" providerId="ADAL" clId="{9BEFBB74-C0ED-D640-96C8-5B66059E4614}" dt="2021-09-27T23:46:58.352" v="1976"/>
          <ac:inkMkLst>
            <pc:docMk/>
            <pc:sldMk cId="0" sldId="276"/>
            <ac:inkMk id="73" creationId="{950A17BD-EC71-E24A-9088-5B257EE625D2}"/>
          </ac:inkMkLst>
        </pc:inkChg>
        <pc:inkChg chg="add topLvl">
          <ac:chgData name="Zhang Yifan" userId="c9b86b9a-8bad-4e1d-80e2-8f55c3c19e2c" providerId="ADAL" clId="{9BEFBB74-C0ED-D640-96C8-5B66059E4614}" dt="2021-09-27T23:47:18.723" v="1989"/>
          <ac:inkMkLst>
            <pc:docMk/>
            <pc:sldMk cId="0" sldId="276"/>
            <ac:inkMk id="75" creationId="{88B388B7-D6E4-594D-8086-FC61C9CA5E36}"/>
          </ac:inkMkLst>
        </pc:inkChg>
        <pc:inkChg chg="add topLvl">
          <ac:chgData name="Zhang Yifan" userId="c9b86b9a-8bad-4e1d-80e2-8f55c3c19e2c" providerId="ADAL" clId="{9BEFBB74-C0ED-D640-96C8-5B66059E4614}" dt="2021-09-27T23:47:18.723" v="1989"/>
          <ac:inkMkLst>
            <pc:docMk/>
            <pc:sldMk cId="0" sldId="276"/>
            <ac:inkMk id="76" creationId="{6E800B14-BB1F-2A4B-B78B-057BFF361107}"/>
          </ac:inkMkLst>
        </pc:inkChg>
        <pc:inkChg chg="add topLvl">
          <ac:chgData name="Zhang Yifan" userId="c9b86b9a-8bad-4e1d-80e2-8f55c3c19e2c" providerId="ADAL" clId="{9BEFBB74-C0ED-D640-96C8-5B66059E4614}" dt="2021-09-27T23:47:18.723" v="1989"/>
          <ac:inkMkLst>
            <pc:docMk/>
            <pc:sldMk cId="0" sldId="276"/>
            <ac:inkMk id="78" creationId="{599E0F63-CAF9-C542-8E00-EE8EAE76A7DF}"/>
          </ac:inkMkLst>
        </pc:inkChg>
        <pc:inkChg chg="add topLvl">
          <ac:chgData name="Zhang Yifan" userId="c9b86b9a-8bad-4e1d-80e2-8f55c3c19e2c" providerId="ADAL" clId="{9BEFBB74-C0ED-D640-96C8-5B66059E4614}" dt="2021-09-27T23:47:18.723" v="1989"/>
          <ac:inkMkLst>
            <pc:docMk/>
            <pc:sldMk cId="0" sldId="276"/>
            <ac:inkMk id="79" creationId="{05696C18-632D-E14C-892F-1B37EFABCE9A}"/>
          </ac:inkMkLst>
        </pc:inkChg>
        <pc:inkChg chg="add topLvl">
          <ac:chgData name="Zhang Yifan" userId="c9b86b9a-8bad-4e1d-80e2-8f55c3c19e2c" providerId="ADAL" clId="{9BEFBB74-C0ED-D640-96C8-5B66059E4614}" dt="2021-09-27T23:47:18.723" v="1989"/>
          <ac:inkMkLst>
            <pc:docMk/>
            <pc:sldMk cId="0" sldId="276"/>
            <ac:inkMk id="81" creationId="{658F4B9F-FCFB-F247-B8CD-B00D5546817B}"/>
          </ac:inkMkLst>
        </pc:inkChg>
        <pc:inkChg chg="add topLvl">
          <ac:chgData name="Zhang Yifan" userId="c9b86b9a-8bad-4e1d-80e2-8f55c3c19e2c" providerId="ADAL" clId="{9BEFBB74-C0ED-D640-96C8-5B66059E4614}" dt="2021-09-27T23:47:18.723" v="1989"/>
          <ac:inkMkLst>
            <pc:docMk/>
            <pc:sldMk cId="0" sldId="276"/>
            <ac:inkMk id="82" creationId="{9183DAAE-9A73-4E49-A599-B1F8D9D63A91}"/>
          </ac:inkMkLst>
        </pc:inkChg>
        <pc:inkChg chg="add">
          <ac:chgData name="Zhang Yifan" userId="c9b86b9a-8bad-4e1d-80e2-8f55c3c19e2c" providerId="ADAL" clId="{9BEFBB74-C0ED-D640-96C8-5B66059E4614}" dt="2021-09-27T23:47:17.477" v="1987"/>
          <ac:inkMkLst>
            <pc:docMk/>
            <pc:sldMk cId="0" sldId="276"/>
            <ac:inkMk id="84" creationId="{B60DD142-3197-4945-A677-9AFE3A8E0DB2}"/>
          </ac:inkMkLst>
        </pc:inkChg>
        <pc:inkChg chg="add">
          <ac:chgData name="Zhang Yifan" userId="c9b86b9a-8bad-4e1d-80e2-8f55c3c19e2c" providerId="ADAL" clId="{9BEFBB74-C0ED-D640-96C8-5B66059E4614}" dt="2021-09-27T23:47:18.051" v="1988"/>
          <ac:inkMkLst>
            <pc:docMk/>
            <pc:sldMk cId="0" sldId="276"/>
            <ac:inkMk id="85" creationId="{437023DD-E47D-0849-9939-41E50505E222}"/>
          </ac:inkMkLst>
        </pc:inkChg>
        <pc:inkChg chg="add topLvl">
          <ac:chgData name="Zhang Yifan" userId="c9b86b9a-8bad-4e1d-80e2-8f55c3c19e2c" providerId="ADAL" clId="{9BEFBB74-C0ED-D640-96C8-5B66059E4614}" dt="2021-09-27T23:40:57.078" v="1876"/>
          <ac:inkMkLst>
            <pc:docMk/>
            <pc:sldMk cId="0" sldId="276"/>
            <ac:inkMk id="192" creationId="{861364FD-6448-5445-9174-536EEA38D584}"/>
          </ac:inkMkLst>
        </pc:inkChg>
        <pc:inkChg chg="add topLvl">
          <ac:chgData name="Zhang Yifan" userId="c9b86b9a-8bad-4e1d-80e2-8f55c3c19e2c" providerId="ADAL" clId="{9BEFBB74-C0ED-D640-96C8-5B66059E4614}" dt="2021-09-27T23:40:57.078" v="1876"/>
          <ac:inkMkLst>
            <pc:docMk/>
            <pc:sldMk cId="0" sldId="276"/>
            <ac:inkMk id="193" creationId="{3B016AD2-B9D7-2244-A017-BB2AB75024B5}"/>
          </ac:inkMkLst>
        </pc:inkChg>
        <pc:inkChg chg="add topLvl">
          <ac:chgData name="Zhang Yifan" userId="c9b86b9a-8bad-4e1d-80e2-8f55c3c19e2c" providerId="ADAL" clId="{9BEFBB74-C0ED-D640-96C8-5B66059E4614}" dt="2021-09-27T23:40:57.078" v="1876"/>
          <ac:inkMkLst>
            <pc:docMk/>
            <pc:sldMk cId="0" sldId="276"/>
            <ac:inkMk id="194" creationId="{1F77D4DA-C554-9843-A611-C4A1FBC4B5B8}"/>
          </ac:inkMkLst>
        </pc:inkChg>
        <pc:inkChg chg="add">
          <ac:chgData name="Zhang Yifan" userId="c9b86b9a-8bad-4e1d-80e2-8f55c3c19e2c" providerId="ADAL" clId="{9BEFBB74-C0ED-D640-96C8-5B66059E4614}" dt="2021-09-27T23:40:55.875" v="1874"/>
          <ac:inkMkLst>
            <pc:docMk/>
            <pc:sldMk cId="0" sldId="276"/>
            <ac:inkMk id="196" creationId="{61F28338-9892-C546-BBFC-271CDA857852}"/>
          </ac:inkMkLst>
        </pc:inkChg>
        <pc:inkChg chg="add del">
          <ac:chgData name="Zhang Yifan" userId="c9b86b9a-8bad-4e1d-80e2-8f55c3c19e2c" providerId="ADAL" clId="{9BEFBB74-C0ED-D640-96C8-5B66059E4614}" dt="2021-09-27T23:44:49.865" v="1954"/>
          <ac:inkMkLst>
            <pc:docMk/>
            <pc:sldMk cId="0" sldId="276"/>
            <ac:inkMk id="197" creationId="{74E47651-353C-BD4C-9204-9052B61C2F30}"/>
          </ac:inkMkLst>
        </pc:inkChg>
        <pc:inkChg chg="add topLvl">
          <ac:chgData name="Zhang Yifan" userId="c9b86b9a-8bad-4e1d-80e2-8f55c3c19e2c" providerId="ADAL" clId="{9BEFBB74-C0ED-D640-96C8-5B66059E4614}" dt="2021-09-27T23:41:06.641" v="1893"/>
          <ac:inkMkLst>
            <pc:docMk/>
            <pc:sldMk cId="0" sldId="276"/>
            <ac:inkMk id="199" creationId="{E57142A7-F427-544D-A2F2-3F5F16EA8307}"/>
          </ac:inkMkLst>
        </pc:inkChg>
        <pc:inkChg chg="add topLvl">
          <ac:chgData name="Zhang Yifan" userId="c9b86b9a-8bad-4e1d-80e2-8f55c3c19e2c" providerId="ADAL" clId="{9BEFBB74-C0ED-D640-96C8-5B66059E4614}" dt="2021-09-27T23:41:06.641" v="1893"/>
          <ac:inkMkLst>
            <pc:docMk/>
            <pc:sldMk cId="0" sldId="276"/>
            <ac:inkMk id="200" creationId="{ED2F147B-0B8D-A44E-B4AC-503C1CB01119}"/>
          </ac:inkMkLst>
        </pc:inkChg>
        <pc:inkChg chg="add topLvl">
          <ac:chgData name="Zhang Yifan" userId="c9b86b9a-8bad-4e1d-80e2-8f55c3c19e2c" providerId="ADAL" clId="{9BEFBB74-C0ED-D640-96C8-5B66059E4614}" dt="2021-09-27T23:41:06.641" v="1893"/>
          <ac:inkMkLst>
            <pc:docMk/>
            <pc:sldMk cId="0" sldId="276"/>
            <ac:inkMk id="202" creationId="{39725E67-90A7-EC45-BE81-037249E0C7D1}"/>
          </ac:inkMkLst>
        </pc:inkChg>
        <pc:inkChg chg="add topLvl">
          <ac:chgData name="Zhang Yifan" userId="c9b86b9a-8bad-4e1d-80e2-8f55c3c19e2c" providerId="ADAL" clId="{9BEFBB74-C0ED-D640-96C8-5B66059E4614}" dt="2021-09-27T23:41:06.641" v="1893"/>
          <ac:inkMkLst>
            <pc:docMk/>
            <pc:sldMk cId="0" sldId="276"/>
            <ac:inkMk id="203" creationId="{A3589315-BC35-8149-B399-7F8ED53A08FB}"/>
          </ac:inkMkLst>
        </pc:inkChg>
        <pc:inkChg chg="add topLvl">
          <ac:chgData name="Zhang Yifan" userId="c9b86b9a-8bad-4e1d-80e2-8f55c3c19e2c" providerId="ADAL" clId="{9BEFBB74-C0ED-D640-96C8-5B66059E4614}" dt="2021-09-27T23:41:06.641" v="1893"/>
          <ac:inkMkLst>
            <pc:docMk/>
            <pc:sldMk cId="0" sldId="276"/>
            <ac:inkMk id="204" creationId="{43BC306E-F004-8C4D-A769-1B53EAB49F89}"/>
          </ac:inkMkLst>
        </pc:inkChg>
        <pc:inkChg chg="add topLvl">
          <ac:chgData name="Zhang Yifan" userId="c9b86b9a-8bad-4e1d-80e2-8f55c3c19e2c" providerId="ADAL" clId="{9BEFBB74-C0ED-D640-96C8-5B66059E4614}" dt="2021-09-27T23:41:06.641" v="1893"/>
          <ac:inkMkLst>
            <pc:docMk/>
            <pc:sldMk cId="0" sldId="276"/>
            <ac:inkMk id="205" creationId="{76CF5264-C06F-7A4D-887B-6A22A040D39B}"/>
          </ac:inkMkLst>
        </pc:inkChg>
        <pc:inkChg chg="add topLvl">
          <ac:chgData name="Zhang Yifan" userId="c9b86b9a-8bad-4e1d-80e2-8f55c3c19e2c" providerId="ADAL" clId="{9BEFBB74-C0ED-D640-96C8-5B66059E4614}" dt="2021-09-27T23:41:06.641" v="1893"/>
          <ac:inkMkLst>
            <pc:docMk/>
            <pc:sldMk cId="0" sldId="276"/>
            <ac:inkMk id="206" creationId="{167099A3-FD28-4E4E-95F1-D61F8418774B}"/>
          </ac:inkMkLst>
        </pc:inkChg>
        <pc:inkChg chg="add topLvl">
          <ac:chgData name="Zhang Yifan" userId="c9b86b9a-8bad-4e1d-80e2-8f55c3c19e2c" providerId="ADAL" clId="{9BEFBB74-C0ED-D640-96C8-5B66059E4614}" dt="2021-09-27T23:41:06.641" v="1893"/>
          <ac:inkMkLst>
            <pc:docMk/>
            <pc:sldMk cId="0" sldId="276"/>
            <ac:inkMk id="207" creationId="{196EA718-4BA1-934D-AF85-CFDE8FE483A2}"/>
          </ac:inkMkLst>
        </pc:inkChg>
        <pc:inkChg chg="add topLvl">
          <ac:chgData name="Zhang Yifan" userId="c9b86b9a-8bad-4e1d-80e2-8f55c3c19e2c" providerId="ADAL" clId="{9BEFBB74-C0ED-D640-96C8-5B66059E4614}" dt="2021-09-27T23:41:06.641" v="1893"/>
          <ac:inkMkLst>
            <pc:docMk/>
            <pc:sldMk cId="0" sldId="276"/>
            <ac:inkMk id="208" creationId="{B7635954-9432-7E41-A08E-A9020F18E5EB}"/>
          </ac:inkMkLst>
        </pc:inkChg>
        <pc:inkChg chg="add topLvl">
          <ac:chgData name="Zhang Yifan" userId="c9b86b9a-8bad-4e1d-80e2-8f55c3c19e2c" providerId="ADAL" clId="{9BEFBB74-C0ED-D640-96C8-5B66059E4614}" dt="2021-09-27T23:41:06.641" v="1893"/>
          <ac:inkMkLst>
            <pc:docMk/>
            <pc:sldMk cId="0" sldId="276"/>
            <ac:inkMk id="209" creationId="{70FCCD8C-AB33-BA41-8DEF-E67ED6078922}"/>
          </ac:inkMkLst>
        </pc:inkChg>
        <pc:inkChg chg="add topLvl">
          <ac:chgData name="Zhang Yifan" userId="c9b86b9a-8bad-4e1d-80e2-8f55c3c19e2c" providerId="ADAL" clId="{9BEFBB74-C0ED-D640-96C8-5B66059E4614}" dt="2021-09-27T23:41:06.641" v="1893"/>
          <ac:inkMkLst>
            <pc:docMk/>
            <pc:sldMk cId="0" sldId="276"/>
            <ac:inkMk id="210" creationId="{797873EA-4884-824C-A270-D749900866EC}"/>
          </ac:inkMkLst>
        </pc:inkChg>
        <pc:inkChg chg="add topLvl">
          <ac:chgData name="Zhang Yifan" userId="c9b86b9a-8bad-4e1d-80e2-8f55c3c19e2c" providerId="ADAL" clId="{9BEFBB74-C0ED-D640-96C8-5B66059E4614}" dt="2021-09-27T23:41:06.641" v="1893"/>
          <ac:inkMkLst>
            <pc:docMk/>
            <pc:sldMk cId="0" sldId="276"/>
            <ac:inkMk id="211" creationId="{80359D57-D5E6-274A-AE87-802B5BE92929}"/>
          </ac:inkMkLst>
        </pc:inkChg>
        <pc:inkChg chg="add del">
          <ac:chgData name="Zhang Yifan" userId="c9b86b9a-8bad-4e1d-80e2-8f55c3c19e2c" providerId="ADAL" clId="{9BEFBB74-C0ED-D640-96C8-5B66059E4614}" dt="2021-09-27T23:44:52.139" v="1955"/>
          <ac:inkMkLst>
            <pc:docMk/>
            <pc:sldMk cId="0" sldId="276"/>
            <ac:inkMk id="213" creationId="{50FEE577-21F4-3447-92AE-797A6F20152F}"/>
          </ac:inkMkLst>
        </pc:inkChg>
        <pc:inkChg chg="add">
          <ac:chgData name="Zhang Yifan" userId="c9b86b9a-8bad-4e1d-80e2-8f55c3c19e2c" providerId="ADAL" clId="{9BEFBB74-C0ED-D640-96C8-5B66059E4614}" dt="2021-09-27T23:41:06.024" v="1892"/>
          <ac:inkMkLst>
            <pc:docMk/>
            <pc:sldMk cId="0" sldId="276"/>
            <ac:inkMk id="214" creationId="{BB466ABF-6C3D-B346-B1C3-623ABE80111E}"/>
          </ac:inkMkLst>
        </pc:inkChg>
        <pc:inkChg chg="add del">
          <ac:chgData name="Zhang Yifan" userId="c9b86b9a-8bad-4e1d-80e2-8f55c3c19e2c" providerId="ADAL" clId="{9BEFBB74-C0ED-D640-96C8-5B66059E4614}" dt="2021-09-27T23:41:11.800" v="1895"/>
          <ac:inkMkLst>
            <pc:docMk/>
            <pc:sldMk cId="0" sldId="276"/>
            <ac:inkMk id="216" creationId="{7C672F51-F335-A04B-83E8-D30CF0C9F71E}"/>
          </ac:inkMkLst>
        </pc:inkChg>
        <pc:inkChg chg="add topLvl">
          <ac:chgData name="Zhang Yifan" userId="c9b86b9a-8bad-4e1d-80e2-8f55c3c19e2c" providerId="ADAL" clId="{9BEFBB74-C0ED-D640-96C8-5B66059E4614}" dt="2021-09-27T23:41:48.456" v="1944"/>
          <ac:inkMkLst>
            <pc:docMk/>
            <pc:sldMk cId="0" sldId="276"/>
            <ac:inkMk id="217" creationId="{B75BD7B2-F0F5-7D4F-A45B-D1C7847306E4}"/>
          </ac:inkMkLst>
        </pc:inkChg>
        <pc:inkChg chg="add topLvl">
          <ac:chgData name="Zhang Yifan" userId="c9b86b9a-8bad-4e1d-80e2-8f55c3c19e2c" providerId="ADAL" clId="{9BEFBB74-C0ED-D640-96C8-5B66059E4614}" dt="2021-09-27T23:41:48.456" v="1944"/>
          <ac:inkMkLst>
            <pc:docMk/>
            <pc:sldMk cId="0" sldId="276"/>
            <ac:inkMk id="218" creationId="{ED62BD60-F4C7-164B-8A4C-BE96CB74D776}"/>
          </ac:inkMkLst>
        </pc:inkChg>
        <pc:inkChg chg="add topLvl">
          <ac:chgData name="Zhang Yifan" userId="c9b86b9a-8bad-4e1d-80e2-8f55c3c19e2c" providerId="ADAL" clId="{9BEFBB74-C0ED-D640-96C8-5B66059E4614}" dt="2021-09-27T23:41:48.456" v="1944"/>
          <ac:inkMkLst>
            <pc:docMk/>
            <pc:sldMk cId="0" sldId="276"/>
            <ac:inkMk id="220" creationId="{7435973A-280A-E242-A6D2-4B5D46EF1A49}"/>
          </ac:inkMkLst>
        </pc:inkChg>
        <pc:inkChg chg="add del">
          <ac:chgData name="Zhang Yifan" userId="c9b86b9a-8bad-4e1d-80e2-8f55c3c19e2c" providerId="ADAL" clId="{9BEFBB74-C0ED-D640-96C8-5B66059E4614}" dt="2021-09-27T23:41:21.638" v="1907"/>
          <ac:inkMkLst>
            <pc:docMk/>
            <pc:sldMk cId="0" sldId="276"/>
            <ac:inkMk id="221" creationId="{3E234DF4-3ADB-634F-8736-DA6FC266D214}"/>
          </ac:inkMkLst>
        </pc:inkChg>
        <pc:inkChg chg="add del topLvl">
          <ac:chgData name="Zhang Yifan" userId="c9b86b9a-8bad-4e1d-80e2-8f55c3c19e2c" providerId="ADAL" clId="{9BEFBB74-C0ED-D640-96C8-5B66059E4614}" dt="2021-09-27T23:41:21.651" v="1911"/>
          <ac:inkMkLst>
            <pc:docMk/>
            <pc:sldMk cId="0" sldId="276"/>
            <ac:inkMk id="222" creationId="{38FC488C-FC6D-354A-B52D-3C0A5183D4D0}"/>
          </ac:inkMkLst>
        </pc:inkChg>
        <pc:inkChg chg="add del">
          <ac:chgData name="Zhang Yifan" userId="c9b86b9a-8bad-4e1d-80e2-8f55c3c19e2c" providerId="ADAL" clId="{9BEFBB74-C0ED-D640-96C8-5B66059E4614}" dt="2021-09-27T23:41:21.645" v="1909"/>
          <ac:inkMkLst>
            <pc:docMk/>
            <pc:sldMk cId="0" sldId="276"/>
            <ac:inkMk id="223" creationId="{E50631E4-062D-3F4D-9B30-CE6BE4154A9C}"/>
          </ac:inkMkLst>
        </pc:inkChg>
        <pc:inkChg chg="add del">
          <ac:chgData name="Zhang Yifan" userId="c9b86b9a-8bad-4e1d-80e2-8f55c3c19e2c" providerId="ADAL" clId="{9BEFBB74-C0ED-D640-96C8-5B66059E4614}" dt="2021-09-27T23:41:21.647" v="1910"/>
          <ac:inkMkLst>
            <pc:docMk/>
            <pc:sldMk cId="0" sldId="276"/>
            <ac:inkMk id="226" creationId="{5C16EA02-824B-5F4C-9B34-F603EB4968D0}"/>
          </ac:inkMkLst>
        </pc:inkChg>
        <pc:inkChg chg="add del topLvl">
          <ac:chgData name="Zhang Yifan" userId="c9b86b9a-8bad-4e1d-80e2-8f55c3c19e2c" providerId="ADAL" clId="{9BEFBB74-C0ED-D640-96C8-5B66059E4614}" dt="2021-09-27T23:41:21.652" v="1912"/>
          <ac:inkMkLst>
            <pc:docMk/>
            <pc:sldMk cId="0" sldId="276"/>
            <ac:inkMk id="227" creationId="{A8A2C395-06D1-B94D-BEEA-ED284C8BFBAA}"/>
          </ac:inkMkLst>
        </pc:inkChg>
        <pc:inkChg chg="add del">
          <ac:chgData name="Zhang Yifan" userId="c9b86b9a-8bad-4e1d-80e2-8f55c3c19e2c" providerId="ADAL" clId="{9BEFBB74-C0ED-D640-96C8-5B66059E4614}" dt="2021-09-27T23:41:21.642" v="1908"/>
          <ac:inkMkLst>
            <pc:docMk/>
            <pc:sldMk cId="0" sldId="276"/>
            <ac:inkMk id="228" creationId="{3E144E74-8F99-DC45-B156-5C1141613C5B}"/>
          </ac:inkMkLst>
        </pc:inkChg>
        <pc:inkChg chg="add topLvl">
          <ac:chgData name="Zhang Yifan" userId="c9b86b9a-8bad-4e1d-80e2-8f55c3c19e2c" providerId="ADAL" clId="{9BEFBB74-C0ED-D640-96C8-5B66059E4614}" dt="2021-09-27T23:41:48.456" v="1944"/>
          <ac:inkMkLst>
            <pc:docMk/>
            <pc:sldMk cId="0" sldId="276"/>
            <ac:inkMk id="230" creationId="{5656BD32-9BBD-AE4E-9570-C4D2CCBE450E}"/>
          </ac:inkMkLst>
        </pc:inkChg>
        <pc:inkChg chg="add topLvl">
          <ac:chgData name="Zhang Yifan" userId="c9b86b9a-8bad-4e1d-80e2-8f55c3c19e2c" providerId="ADAL" clId="{9BEFBB74-C0ED-D640-96C8-5B66059E4614}" dt="2021-09-27T23:41:48.456" v="1944"/>
          <ac:inkMkLst>
            <pc:docMk/>
            <pc:sldMk cId="0" sldId="276"/>
            <ac:inkMk id="231" creationId="{3716081E-1134-9849-A5F2-71A6F9E46BD5}"/>
          </ac:inkMkLst>
        </pc:inkChg>
        <pc:inkChg chg="add topLvl">
          <ac:chgData name="Zhang Yifan" userId="c9b86b9a-8bad-4e1d-80e2-8f55c3c19e2c" providerId="ADAL" clId="{9BEFBB74-C0ED-D640-96C8-5B66059E4614}" dt="2021-09-27T23:41:48.456" v="1944"/>
          <ac:inkMkLst>
            <pc:docMk/>
            <pc:sldMk cId="0" sldId="276"/>
            <ac:inkMk id="232" creationId="{D497615B-0196-E046-952F-DC770BBA44CF}"/>
          </ac:inkMkLst>
        </pc:inkChg>
        <pc:inkChg chg="add topLvl">
          <ac:chgData name="Zhang Yifan" userId="c9b86b9a-8bad-4e1d-80e2-8f55c3c19e2c" providerId="ADAL" clId="{9BEFBB74-C0ED-D640-96C8-5B66059E4614}" dt="2021-09-27T23:41:48.456" v="1944"/>
          <ac:inkMkLst>
            <pc:docMk/>
            <pc:sldMk cId="0" sldId="276"/>
            <ac:inkMk id="233" creationId="{08D23DED-2242-A84A-8850-2E5094B852A4}"/>
          </ac:inkMkLst>
        </pc:inkChg>
        <pc:inkChg chg="add topLvl">
          <ac:chgData name="Zhang Yifan" userId="c9b86b9a-8bad-4e1d-80e2-8f55c3c19e2c" providerId="ADAL" clId="{9BEFBB74-C0ED-D640-96C8-5B66059E4614}" dt="2021-09-27T23:41:48.456" v="1944"/>
          <ac:inkMkLst>
            <pc:docMk/>
            <pc:sldMk cId="0" sldId="276"/>
            <ac:inkMk id="234" creationId="{A108A83E-08A9-7442-9279-E4C0513C9FE2}"/>
          </ac:inkMkLst>
        </pc:inkChg>
        <pc:inkChg chg="add topLvl">
          <ac:chgData name="Zhang Yifan" userId="c9b86b9a-8bad-4e1d-80e2-8f55c3c19e2c" providerId="ADAL" clId="{9BEFBB74-C0ED-D640-96C8-5B66059E4614}" dt="2021-09-27T23:41:48.456" v="1944"/>
          <ac:inkMkLst>
            <pc:docMk/>
            <pc:sldMk cId="0" sldId="276"/>
            <ac:inkMk id="235" creationId="{ECA8772B-7AF7-0649-81CC-3254020725EF}"/>
          </ac:inkMkLst>
        </pc:inkChg>
        <pc:inkChg chg="add topLvl">
          <ac:chgData name="Zhang Yifan" userId="c9b86b9a-8bad-4e1d-80e2-8f55c3c19e2c" providerId="ADAL" clId="{9BEFBB74-C0ED-D640-96C8-5B66059E4614}" dt="2021-09-27T23:41:48.456" v="1944"/>
          <ac:inkMkLst>
            <pc:docMk/>
            <pc:sldMk cId="0" sldId="276"/>
            <ac:inkMk id="236" creationId="{FFB766CE-1A38-3144-88D8-67DA3B6DE272}"/>
          </ac:inkMkLst>
        </pc:inkChg>
        <pc:inkChg chg="add topLvl">
          <ac:chgData name="Zhang Yifan" userId="c9b86b9a-8bad-4e1d-80e2-8f55c3c19e2c" providerId="ADAL" clId="{9BEFBB74-C0ED-D640-96C8-5B66059E4614}" dt="2021-09-27T23:41:48.456" v="1944"/>
          <ac:inkMkLst>
            <pc:docMk/>
            <pc:sldMk cId="0" sldId="276"/>
            <ac:inkMk id="237" creationId="{D042CE92-694A-B94C-9CAD-52591A609C74}"/>
          </ac:inkMkLst>
        </pc:inkChg>
        <pc:inkChg chg="add topLvl">
          <ac:chgData name="Zhang Yifan" userId="c9b86b9a-8bad-4e1d-80e2-8f55c3c19e2c" providerId="ADAL" clId="{9BEFBB74-C0ED-D640-96C8-5B66059E4614}" dt="2021-09-27T23:41:48.456" v="1944"/>
          <ac:inkMkLst>
            <pc:docMk/>
            <pc:sldMk cId="0" sldId="276"/>
            <ac:inkMk id="238" creationId="{1D49971C-2E5E-1E4A-9E15-8FDD547FDEC6}"/>
          </ac:inkMkLst>
        </pc:inkChg>
        <pc:inkChg chg="add topLvl">
          <ac:chgData name="Zhang Yifan" userId="c9b86b9a-8bad-4e1d-80e2-8f55c3c19e2c" providerId="ADAL" clId="{9BEFBB74-C0ED-D640-96C8-5B66059E4614}" dt="2021-09-27T23:41:48.456" v="1944"/>
          <ac:inkMkLst>
            <pc:docMk/>
            <pc:sldMk cId="0" sldId="276"/>
            <ac:inkMk id="239" creationId="{6A4FE586-B671-A24C-98AA-66F539ACEF89}"/>
          </ac:inkMkLst>
        </pc:inkChg>
        <pc:inkChg chg="add topLvl">
          <ac:chgData name="Zhang Yifan" userId="c9b86b9a-8bad-4e1d-80e2-8f55c3c19e2c" providerId="ADAL" clId="{9BEFBB74-C0ED-D640-96C8-5B66059E4614}" dt="2021-09-27T23:41:48.456" v="1944"/>
          <ac:inkMkLst>
            <pc:docMk/>
            <pc:sldMk cId="0" sldId="276"/>
            <ac:inkMk id="240" creationId="{4811C603-89AA-9243-8E36-41C669B90405}"/>
          </ac:inkMkLst>
        </pc:inkChg>
        <pc:inkChg chg="add topLvl">
          <ac:chgData name="Zhang Yifan" userId="c9b86b9a-8bad-4e1d-80e2-8f55c3c19e2c" providerId="ADAL" clId="{9BEFBB74-C0ED-D640-96C8-5B66059E4614}" dt="2021-09-27T23:41:48.456" v="1944"/>
          <ac:inkMkLst>
            <pc:docMk/>
            <pc:sldMk cId="0" sldId="276"/>
            <ac:inkMk id="242" creationId="{F199C656-4CCD-1F4D-92B3-A0E09A422573}"/>
          </ac:inkMkLst>
        </pc:inkChg>
        <pc:inkChg chg="add topLvl">
          <ac:chgData name="Zhang Yifan" userId="c9b86b9a-8bad-4e1d-80e2-8f55c3c19e2c" providerId="ADAL" clId="{9BEFBB74-C0ED-D640-96C8-5B66059E4614}" dt="2021-09-27T23:41:48.456" v="1944"/>
          <ac:inkMkLst>
            <pc:docMk/>
            <pc:sldMk cId="0" sldId="276"/>
            <ac:inkMk id="243" creationId="{A80E2C4C-B851-F743-BCB2-A9B342102A91}"/>
          </ac:inkMkLst>
        </pc:inkChg>
        <pc:inkChg chg="add del">
          <ac:chgData name="Zhang Yifan" userId="c9b86b9a-8bad-4e1d-80e2-8f55c3c19e2c" providerId="ADAL" clId="{9BEFBB74-C0ED-D640-96C8-5B66059E4614}" dt="2021-09-27T23:41:45.207" v="1940"/>
          <ac:inkMkLst>
            <pc:docMk/>
            <pc:sldMk cId="0" sldId="276"/>
            <ac:inkMk id="245" creationId="{AA1FE9FA-C18F-4648-887B-91794CCA6DEB}"/>
          </ac:inkMkLst>
        </pc:inkChg>
        <pc:inkChg chg="add del">
          <ac:chgData name="Zhang Yifan" userId="c9b86b9a-8bad-4e1d-80e2-8f55c3c19e2c" providerId="ADAL" clId="{9BEFBB74-C0ED-D640-96C8-5B66059E4614}" dt="2021-09-27T23:41:45.219" v="1941"/>
          <ac:inkMkLst>
            <pc:docMk/>
            <pc:sldMk cId="0" sldId="276"/>
            <ac:inkMk id="246" creationId="{2C11C8EA-22B8-0C43-94D4-2252CB85102F}"/>
          </ac:inkMkLst>
        </pc:inkChg>
        <pc:inkChg chg="add topLvl">
          <ac:chgData name="Zhang Yifan" userId="c9b86b9a-8bad-4e1d-80e2-8f55c3c19e2c" providerId="ADAL" clId="{9BEFBB74-C0ED-D640-96C8-5B66059E4614}" dt="2021-09-27T23:41:48.456" v="1944"/>
          <ac:inkMkLst>
            <pc:docMk/>
            <pc:sldMk cId="0" sldId="276"/>
            <ac:inkMk id="247" creationId="{2269C74A-072B-284A-996B-F20D3D1E4873}"/>
          </ac:inkMkLst>
        </pc:inkChg>
        <pc:inkChg chg="add topLvl">
          <ac:chgData name="Zhang Yifan" userId="c9b86b9a-8bad-4e1d-80e2-8f55c3c19e2c" providerId="ADAL" clId="{9BEFBB74-C0ED-D640-96C8-5B66059E4614}" dt="2021-09-27T23:41:48.456" v="1944"/>
          <ac:inkMkLst>
            <pc:docMk/>
            <pc:sldMk cId="0" sldId="276"/>
            <ac:inkMk id="248" creationId="{104A0722-EB65-A948-82B9-10BD657A9FC9}"/>
          </ac:inkMkLst>
        </pc:inkChg>
        <pc:inkChg chg="add topLvl">
          <ac:chgData name="Zhang Yifan" userId="c9b86b9a-8bad-4e1d-80e2-8f55c3c19e2c" providerId="ADAL" clId="{9BEFBB74-C0ED-D640-96C8-5B66059E4614}" dt="2021-09-27T23:41:48.456" v="1944"/>
          <ac:inkMkLst>
            <pc:docMk/>
            <pc:sldMk cId="0" sldId="276"/>
            <ac:inkMk id="249" creationId="{C2DF0BDF-AFA6-9A48-96B0-5D62729A58DE}"/>
          </ac:inkMkLst>
        </pc:inkChg>
        <pc:inkChg chg="add topLvl">
          <ac:chgData name="Zhang Yifan" userId="c9b86b9a-8bad-4e1d-80e2-8f55c3c19e2c" providerId="ADAL" clId="{9BEFBB74-C0ED-D640-96C8-5B66059E4614}" dt="2021-09-27T23:41:48.456" v="1944"/>
          <ac:inkMkLst>
            <pc:docMk/>
            <pc:sldMk cId="0" sldId="276"/>
            <ac:inkMk id="250" creationId="{F8B47C6A-F02C-884C-A060-239A83BBEBA7}"/>
          </ac:inkMkLst>
        </pc:inkChg>
        <pc:inkChg chg="add topLvl">
          <ac:chgData name="Zhang Yifan" userId="c9b86b9a-8bad-4e1d-80e2-8f55c3c19e2c" providerId="ADAL" clId="{9BEFBB74-C0ED-D640-96C8-5B66059E4614}" dt="2021-09-27T23:41:48.456" v="1944"/>
          <ac:inkMkLst>
            <pc:docMk/>
            <pc:sldMk cId="0" sldId="276"/>
            <ac:inkMk id="251" creationId="{4A5005D5-4357-6448-B161-78CEC02F2C60}"/>
          </ac:inkMkLst>
        </pc:inkChg>
        <pc:inkChg chg="add topLvl">
          <ac:chgData name="Zhang Yifan" userId="c9b86b9a-8bad-4e1d-80e2-8f55c3c19e2c" providerId="ADAL" clId="{9BEFBB74-C0ED-D640-96C8-5B66059E4614}" dt="2021-09-27T23:41:48.456" v="1944"/>
          <ac:inkMkLst>
            <pc:docMk/>
            <pc:sldMk cId="0" sldId="276"/>
            <ac:inkMk id="252" creationId="{7B4D72D0-1611-AA41-A3CB-CD438A9BFE17}"/>
          </ac:inkMkLst>
        </pc:inkChg>
        <pc:inkChg chg="add topLvl">
          <ac:chgData name="Zhang Yifan" userId="c9b86b9a-8bad-4e1d-80e2-8f55c3c19e2c" providerId="ADAL" clId="{9BEFBB74-C0ED-D640-96C8-5B66059E4614}" dt="2021-09-27T23:41:48.456" v="1944"/>
          <ac:inkMkLst>
            <pc:docMk/>
            <pc:sldMk cId="0" sldId="276"/>
            <ac:inkMk id="253" creationId="{5179841A-4724-6148-A511-EB6097D7A9B3}"/>
          </ac:inkMkLst>
        </pc:inkChg>
        <pc:inkChg chg="add topLvl">
          <ac:chgData name="Zhang Yifan" userId="c9b86b9a-8bad-4e1d-80e2-8f55c3c19e2c" providerId="ADAL" clId="{9BEFBB74-C0ED-D640-96C8-5B66059E4614}" dt="2021-09-27T23:41:48.456" v="1944"/>
          <ac:inkMkLst>
            <pc:docMk/>
            <pc:sldMk cId="0" sldId="276"/>
            <ac:inkMk id="254" creationId="{5A1CE136-EC68-A249-83E4-E169DD149C7F}"/>
          </ac:inkMkLst>
        </pc:inkChg>
        <pc:inkChg chg="add topLvl">
          <ac:chgData name="Zhang Yifan" userId="c9b86b9a-8bad-4e1d-80e2-8f55c3c19e2c" providerId="ADAL" clId="{9BEFBB74-C0ED-D640-96C8-5B66059E4614}" dt="2021-09-27T23:41:48.456" v="1944"/>
          <ac:inkMkLst>
            <pc:docMk/>
            <pc:sldMk cId="0" sldId="276"/>
            <ac:inkMk id="255" creationId="{E664AC59-3616-604B-BF54-76C5ACC7B9C2}"/>
          </ac:inkMkLst>
        </pc:inkChg>
        <pc:inkChg chg="add">
          <ac:chgData name="Zhang Yifan" userId="c9b86b9a-8bad-4e1d-80e2-8f55c3c19e2c" providerId="ADAL" clId="{9BEFBB74-C0ED-D640-96C8-5B66059E4614}" dt="2021-09-27T23:41:46.676" v="1942"/>
          <ac:inkMkLst>
            <pc:docMk/>
            <pc:sldMk cId="0" sldId="276"/>
            <ac:inkMk id="257" creationId="{4022776D-E2D8-C049-BBB5-EDC952A36421}"/>
          </ac:inkMkLst>
        </pc:inkChg>
        <pc:inkChg chg="add">
          <ac:chgData name="Zhang Yifan" userId="c9b86b9a-8bad-4e1d-80e2-8f55c3c19e2c" providerId="ADAL" clId="{9BEFBB74-C0ED-D640-96C8-5B66059E4614}" dt="2021-09-27T23:41:47.343" v="1943"/>
          <ac:inkMkLst>
            <pc:docMk/>
            <pc:sldMk cId="0" sldId="276"/>
            <ac:inkMk id="258" creationId="{4CC1AD91-5CE9-8D46-8C24-E7EAA3BBDB6D}"/>
          </ac:inkMkLst>
        </pc:inkChg>
      </pc:sldChg>
      <pc:sldChg chg="addSp delSp">
        <pc:chgData name="Zhang Yifan" userId="c9b86b9a-8bad-4e1d-80e2-8f55c3c19e2c" providerId="ADAL" clId="{9BEFBB74-C0ED-D640-96C8-5B66059E4614}" dt="2021-09-28T00:23:53.673" v="2119"/>
        <pc:sldMkLst>
          <pc:docMk/>
          <pc:sldMk cId="0" sldId="278"/>
        </pc:sldMkLst>
        <pc:grpChg chg="add del">
          <ac:chgData name="Zhang Yifan" userId="c9b86b9a-8bad-4e1d-80e2-8f55c3c19e2c" providerId="ADAL" clId="{9BEFBB74-C0ED-D640-96C8-5B66059E4614}" dt="2021-09-28T00:23:00.995" v="2047"/>
          <ac:grpSpMkLst>
            <pc:docMk/>
            <pc:sldMk cId="0" sldId="278"/>
            <ac:grpSpMk id="11" creationId="{E10E615A-E2F7-704A-9306-DC4DD340555B}"/>
          </ac:grpSpMkLst>
        </pc:grpChg>
        <pc:grpChg chg="add del">
          <ac:chgData name="Zhang Yifan" userId="c9b86b9a-8bad-4e1d-80e2-8f55c3c19e2c" providerId="ADAL" clId="{9BEFBB74-C0ED-D640-96C8-5B66059E4614}" dt="2021-09-28T00:23:01.865" v="2049"/>
          <ac:grpSpMkLst>
            <pc:docMk/>
            <pc:sldMk cId="0" sldId="278"/>
            <ac:grpSpMk id="13" creationId="{5607D65C-9C02-D947-A928-20450A8F80C5}"/>
          </ac:grpSpMkLst>
        </pc:grpChg>
        <pc:grpChg chg="add del">
          <ac:chgData name="Zhang Yifan" userId="c9b86b9a-8bad-4e1d-80e2-8f55c3c19e2c" providerId="ADAL" clId="{9BEFBB74-C0ED-D640-96C8-5B66059E4614}" dt="2021-09-28T00:23:03.588" v="2051"/>
          <ac:grpSpMkLst>
            <pc:docMk/>
            <pc:sldMk cId="0" sldId="278"/>
            <ac:grpSpMk id="15" creationId="{DBEF890A-A3DA-834D-978F-FD326F88A08B}"/>
          </ac:grpSpMkLst>
        </pc:grpChg>
        <pc:grpChg chg="add">
          <ac:chgData name="Zhang Yifan" userId="c9b86b9a-8bad-4e1d-80e2-8f55c3c19e2c" providerId="ADAL" clId="{9BEFBB74-C0ED-D640-96C8-5B66059E4614}" dt="2021-09-28T00:23:03.588" v="2051"/>
          <ac:grpSpMkLst>
            <pc:docMk/>
            <pc:sldMk cId="0" sldId="278"/>
            <ac:grpSpMk id="17" creationId="{CAE97EF1-F541-094C-98B4-E84BBCE2B001}"/>
          </ac:grpSpMkLst>
        </pc:grpChg>
        <pc:grpChg chg="add del">
          <ac:chgData name="Zhang Yifan" userId="c9b86b9a-8bad-4e1d-80e2-8f55c3c19e2c" providerId="ADAL" clId="{9BEFBB74-C0ED-D640-96C8-5B66059E4614}" dt="2021-09-28T00:23:10.046" v="2056"/>
          <ac:grpSpMkLst>
            <pc:docMk/>
            <pc:sldMk cId="0" sldId="278"/>
            <ac:grpSpMk id="21" creationId="{55E016F0-2D92-FF41-8713-C22E7C26281A}"/>
          </ac:grpSpMkLst>
        </pc:grpChg>
        <pc:grpChg chg="add">
          <ac:chgData name="Zhang Yifan" userId="c9b86b9a-8bad-4e1d-80e2-8f55c3c19e2c" providerId="ADAL" clId="{9BEFBB74-C0ED-D640-96C8-5B66059E4614}" dt="2021-09-28T00:23:16.103" v="2066"/>
          <ac:grpSpMkLst>
            <pc:docMk/>
            <pc:sldMk cId="0" sldId="278"/>
            <ac:grpSpMk id="29" creationId="{529AA5CD-8802-EC4A-9E8C-6DA58F823599}"/>
          </ac:grpSpMkLst>
        </pc:grpChg>
        <pc:grpChg chg="add">
          <ac:chgData name="Zhang Yifan" userId="c9b86b9a-8bad-4e1d-80e2-8f55c3c19e2c" providerId="ADAL" clId="{9BEFBB74-C0ED-D640-96C8-5B66059E4614}" dt="2021-09-28T00:23:18.546" v="2069"/>
          <ac:grpSpMkLst>
            <pc:docMk/>
            <pc:sldMk cId="0" sldId="278"/>
            <ac:grpSpMk id="32" creationId="{20EAECDC-73AA-354C-B150-0CE531AB8A47}"/>
          </ac:grpSpMkLst>
        </pc:grpChg>
        <pc:grpChg chg="add">
          <ac:chgData name="Zhang Yifan" userId="c9b86b9a-8bad-4e1d-80e2-8f55c3c19e2c" providerId="ADAL" clId="{9BEFBB74-C0ED-D640-96C8-5B66059E4614}" dt="2021-09-28T00:23:19.807" v="2072"/>
          <ac:grpSpMkLst>
            <pc:docMk/>
            <pc:sldMk cId="0" sldId="278"/>
            <ac:grpSpMk id="35" creationId="{EF7B1F81-9371-E34C-9B0B-8E7FF20499F8}"/>
          </ac:grpSpMkLst>
        </pc:grpChg>
        <pc:grpChg chg="add del">
          <ac:chgData name="Zhang Yifan" userId="c9b86b9a-8bad-4e1d-80e2-8f55c3c19e2c" providerId="ADAL" clId="{9BEFBB74-C0ED-D640-96C8-5B66059E4614}" dt="2021-09-28T00:23:33.519" v="2093"/>
          <ac:grpSpMkLst>
            <pc:docMk/>
            <pc:sldMk cId="0" sldId="278"/>
            <ac:grpSpMk id="44" creationId="{B948B4EF-1F45-B242-AFA1-D720F3BBDE36}"/>
          </ac:grpSpMkLst>
        </pc:grpChg>
        <pc:grpChg chg="add del">
          <ac:chgData name="Zhang Yifan" userId="c9b86b9a-8bad-4e1d-80e2-8f55c3c19e2c" providerId="ADAL" clId="{9BEFBB74-C0ED-D640-96C8-5B66059E4614}" dt="2021-09-28T00:23:30.054" v="2089"/>
          <ac:grpSpMkLst>
            <pc:docMk/>
            <pc:sldMk cId="0" sldId="278"/>
            <ac:grpSpMk id="51" creationId="{614813B2-82FC-4A43-A9AD-4FC91C34E4BF}"/>
          </ac:grpSpMkLst>
        </pc:grpChg>
        <pc:grpChg chg="add del">
          <ac:chgData name="Zhang Yifan" userId="c9b86b9a-8bad-4e1d-80e2-8f55c3c19e2c" providerId="ADAL" clId="{9BEFBB74-C0ED-D640-96C8-5B66059E4614}" dt="2021-09-28T00:23:33.519" v="2093"/>
          <ac:grpSpMkLst>
            <pc:docMk/>
            <pc:sldMk cId="0" sldId="278"/>
            <ac:grpSpMk id="53" creationId="{BE49C0DC-5F08-164F-9B88-645D683EBFBB}"/>
          </ac:grpSpMkLst>
        </pc:grpChg>
        <pc:grpChg chg="add del">
          <ac:chgData name="Zhang Yifan" userId="c9b86b9a-8bad-4e1d-80e2-8f55c3c19e2c" providerId="ADAL" clId="{9BEFBB74-C0ED-D640-96C8-5B66059E4614}" dt="2021-09-28T00:23:34.375" v="2095"/>
          <ac:grpSpMkLst>
            <pc:docMk/>
            <pc:sldMk cId="0" sldId="278"/>
            <ac:grpSpMk id="55" creationId="{F95B476F-D063-AB4C-9A96-E8E05F66247A}"/>
          </ac:grpSpMkLst>
        </pc:grpChg>
        <pc:grpChg chg="add del">
          <ac:chgData name="Zhang Yifan" userId="c9b86b9a-8bad-4e1d-80e2-8f55c3c19e2c" providerId="ADAL" clId="{9BEFBB74-C0ED-D640-96C8-5B66059E4614}" dt="2021-09-28T00:23:35.498" v="2097"/>
          <ac:grpSpMkLst>
            <pc:docMk/>
            <pc:sldMk cId="0" sldId="278"/>
            <ac:grpSpMk id="57" creationId="{FC36551C-2A83-B345-B441-3346DF3C211F}"/>
          </ac:grpSpMkLst>
        </pc:grpChg>
        <pc:grpChg chg="add del">
          <ac:chgData name="Zhang Yifan" userId="c9b86b9a-8bad-4e1d-80e2-8f55c3c19e2c" providerId="ADAL" clId="{9BEFBB74-C0ED-D640-96C8-5B66059E4614}" dt="2021-09-28T00:23:53.673" v="2119"/>
          <ac:grpSpMkLst>
            <pc:docMk/>
            <pc:sldMk cId="0" sldId="278"/>
            <ac:grpSpMk id="59" creationId="{75FE4C7F-88C6-F040-B2D0-A92EDA6C24B0}"/>
          </ac:grpSpMkLst>
        </pc:grpChg>
        <pc:grpChg chg="add del">
          <ac:chgData name="Zhang Yifan" userId="c9b86b9a-8bad-4e1d-80e2-8f55c3c19e2c" providerId="ADAL" clId="{9BEFBB74-C0ED-D640-96C8-5B66059E4614}" dt="2021-09-28T00:23:50.009" v="2117"/>
          <ac:grpSpMkLst>
            <pc:docMk/>
            <pc:sldMk cId="0" sldId="278"/>
            <ac:grpSpMk id="62" creationId="{FC4496B5-7AFD-4C45-9D3A-32D12F34FBAF}"/>
          </ac:grpSpMkLst>
        </pc:grpChg>
        <pc:grpChg chg="add del">
          <ac:chgData name="Zhang Yifan" userId="c9b86b9a-8bad-4e1d-80e2-8f55c3c19e2c" providerId="ADAL" clId="{9BEFBB74-C0ED-D640-96C8-5B66059E4614}" dt="2021-09-28T00:23:50.009" v="2117"/>
          <ac:grpSpMkLst>
            <pc:docMk/>
            <pc:sldMk cId="0" sldId="278"/>
            <ac:grpSpMk id="193" creationId="{D8CCF006-74FE-0045-9E2B-433C65E8BCB1}"/>
          </ac:grpSpMkLst>
        </pc:grpChg>
        <pc:grpChg chg="add del">
          <ac:chgData name="Zhang Yifan" userId="c9b86b9a-8bad-4e1d-80e2-8f55c3c19e2c" providerId="ADAL" clId="{9BEFBB74-C0ED-D640-96C8-5B66059E4614}" dt="2021-09-28T00:23:50.009" v="2117"/>
          <ac:grpSpMkLst>
            <pc:docMk/>
            <pc:sldMk cId="0" sldId="278"/>
            <ac:grpSpMk id="196" creationId="{F94B4D98-0174-C44D-ACA0-6B36EA2A40E4}"/>
          </ac:grpSpMkLst>
        </pc:grpChg>
        <pc:grpChg chg="add">
          <ac:chgData name="Zhang Yifan" userId="c9b86b9a-8bad-4e1d-80e2-8f55c3c19e2c" providerId="ADAL" clId="{9BEFBB74-C0ED-D640-96C8-5B66059E4614}" dt="2021-09-28T00:23:46.412" v="2114"/>
          <ac:grpSpMkLst>
            <pc:docMk/>
            <pc:sldMk cId="0" sldId="278"/>
            <ac:grpSpMk id="204" creationId="{CC211CA0-4210-A143-A28B-AC244E43618F}"/>
          </ac:grpSpMkLst>
        </pc:grpChg>
        <pc:grpChg chg="add del">
          <ac:chgData name="Zhang Yifan" userId="c9b86b9a-8bad-4e1d-80e2-8f55c3c19e2c" providerId="ADAL" clId="{9BEFBB74-C0ED-D640-96C8-5B66059E4614}" dt="2021-09-28T00:23:50.009" v="2117"/>
          <ac:grpSpMkLst>
            <pc:docMk/>
            <pc:sldMk cId="0" sldId="278"/>
            <ac:grpSpMk id="206" creationId="{3081ACCB-FA14-7F41-AEAE-A519D71A503D}"/>
          </ac:grpSpMkLst>
        </pc:grpChg>
        <pc:grpChg chg="add">
          <ac:chgData name="Zhang Yifan" userId="c9b86b9a-8bad-4e1d-80e2-8f55c3c19e2c" providerId="ADAL" clId="{9BEFBB74-C0ED-D640-96C8-5B66059E4614}" dt="2021-09-28T00:23:53.673" v="2119"/>
          <ac:grpSpMkLst>
            <pc:docMk/>
            <pc:sldMk cId="0" sldId="278"/>
            <ac:grpSpMk id="208" creationId="{A36B0737-1EEF-3B4B-A068-20AF10AD4717}"/>
          </ac:grpSpMkLst>
        </pc:grpChg>
        <pc:inkChg chg="add topLvl">
          <ac:chgData name="Zhang Yifan" userId="c9b86b9a-8bad-4e1d-80e2-8f55c3c19e2c" providerId="ADAL" clId="{9BEFBB74-C0ED-D640-96C8-5B66059E4614}" dt="2021-09-28T00:23:03.588" v="2051"/>
          <ac:inkMkLst>
            <pc:docMk/>
            <pc:sldMk cId="0" sldId="278"/>
            <ac:inkMk id="2" creationId="{C8C09AE8-05AF-3C41-B8D1-4DE4160520F7}"/>
          </ac:inkMkLst>
        </pc:inkChg>
        <pc:inkChg chg="add topLvl">
          <ac:chgData name="Zhang Yifan" userId="c9b86b9a-8bad-4e1d-80e2-8f55c3c19e2c" providerId="ADAL" clId="{9BEFBB74-C0ED-D640-96C8-5B66059E4614}" dt="2021-09-28T00:23:03.588" v="2051"/>
          <ac:inkMkLst>
            <pc:docMk/>
            <pc:sldMk cId="0" sldId="278"/>
            <ac:inkMk id="3" creationId="{40BDC811-CA75-834A-860A-D2F7FCD2624E}"/>
          </ac:inkMkLst>
        </pc:inkChg>
        <pc:inkChg chg="add topLvl">
          <ac:chgData name="Zhang Yifan" userId="c9b86b9a-8bad-4e1d-80e2-8f55c3c19e2c" providerId="ADAL" clId="{9BEFBB74-C0ED-D640-96C8-5B66059E4614}" dt="2021-09-28T00:23:03.588" v="2051"/>
          <ac:inkMkLst>
            <pc:docMk/>
            <pc:sldMk cId="0" sldId="278"/>
            <ac:inkMk id="7" creationId="{7555D247-EB95-2243-80F5-DF33DC907629}"/>
          </ac:inkMkLst>
        </pc:inkChg>
        <pc:inkChg chg="add topLvl">
          <ac:chgData name="Zhang Yifan" userId="c9b86b9a-8bad-4e1d-80e2-8f55c3c19e2c" providerId="ADAL" clId="{9BEFBB74-C0ED-D640-96C8-5B66059E4614}" dt="2021-09-28T00:23:03.588" v="2051"/>
          <ac:inkMkLst>
            <pc:docMk/>
            <pc:sldMk cId="0" sldId="278"/>
            <ac:inkMk id="8" creationId="{3FD97B76-8879-824B-8E84-0DEDF7576528}"/>
          </ac:inkMkLst>
        </pc:inkChg>
        <pc:inkChg chg="add topLvl">
          <ac:chgData name="Zhang Yifan" userId="c9b86b9a-8bad-4e1d-80e2-8f55c3c19e2c" providerId="ADAL" clId="{9BEFBB74-C0ED-D640-96C8-5B66059E4614}" dt="2021-09-28T00:23:03.588" v="2051"/>
          <ac:inkMkLst>
            <pc:docMk/>
            <pc:sldMk cId="0" sldId="278"/>
            <ac:inkMk id="9" creationId="{655276DB-657D-3A41-888E-CFE2D54BA864}"/>
          </ac:inkMkLst>
        </pc:inkChg>
        <pc:inkChg chg="add topLvl">
          <ac:chgData name="Zhang Yifan" userId="c9b86b9a-8bad-4e1d-80e2-8f55c3c19e2c" providerId="ADAL" clId="{9BEFBB74-C0ED-D640-96C8-5B66059E4614}" dt="2021-09-28T00:23:03.588" v="2051"/>
          <ac:inkMkLst>
            <pc:docMk/>
            <pc:sldMk cId="0" sldId="278"/>
            <ac:inkMk id="10" creationId="{E5BF35C7-C968-E642-B994-23B4F4503629}"/>
          </ac:inkMkLst>
        </pc:inkChg>
        <pc:inkChg chg="add topLvl">
          <ac:chgData name="Zhang Yifan" userId="c9b86b9a-8bad-4e1d-80e2-8f55c3c19e2c" providerId="ADAL" clId="{9BEFBB74-C0ED-D640-96C8-5B66059E4614}" dt="2021-09-28T00:23:03.588" v="2051"/>
          <ac:inkMkLst>
            <pc:docMk/>
            <pc:sldMk cId="0" sldId="278"/>
            <ac:inkMk id="12" creationId="{0A80D74B-6716-A24E-8F78-30E3A65CA447}"/>
          </ac:inkMkLst>
        </pc:inkChg>
        <pc:inkChg chg="add topLvl">
          <ac:chgData name="Zhang Yifan" userId="c9b86b9a-8bad-4e1d-80e2-8f55c3c19e2c" providerId="ADAL" clId="{9BEFBB74-C0ED-D640-96C8-5B66059E4614}" dt="2021-09-28T00:23:03.588" v="2051"/>
          <ac:inkMkLst>
            <pc:docMk/>
            <pc:sldMk cId="0" sldId="278"/>
            <ac:inkMk id="14" creationId="{6B4DC0AF-1224-B843-86B6-2D3B5B15479B}"/>
          </ac:inkMkLst>
        </pc:inkChg>
        <pc:inkChg chg="add">
          <ac:chgData name="Zhang Yifan" userId="c9b86b9a-8bad-4e1d-80e2-8f55c3c19e2c" providerId="ADAL" clId="{9BEFBB74-C0ED-D640-96C8-5B66059E4614}" dt="2021-09-28T00:23:02.962" v="2050"/>
          <ac:inkMkLst>
            <pc:docMk/>
            <pc:sldMk cId="0" sldId="278"/>
            <ac:inkMk id="16" creationId="{38B2935D-C8E6-8F40-9C55-A51FD6721CC8}"/>
          </ac:inkMkLst>
        </pc:inkChg>
        <pc:inkChg chg="add del topLvl">
          <ac:chgData name="Zhang Yifan" userId="c9b86b9a-8bad-4e1d-80e2-8f55c3c19e2c" providerId="ADAL" clId="{9BEFBB74-C0ED-D640-96C8-5B66059E4614}" dt="2021-09-28T00:23:10.773" v="2058"/>
          <ac:inkMkLst>
            <pc:docMk/>
            <pc:sldMk cId="0" sldId="278"/>
            <ac:inkMk id="18" creationId="{3F176BF3-C2D3-1D4C-852F-8F9C1EE764F5}"/>
          </ac:inkMkLst>
        </pc:inkChg>
        <pc:inkChg chg="add del topLvl">
          <ac:chgData name="Zhang Yifan" userId="c9b86b9a-8bad-4e1d-80e2-8f55c3c19e2c" providerId="ADAL" clId="{9BEFBB74-C0ED-D640-96C8-5B66059E4614}" dt="2021-09-28T00:23:10.413" v="2057"/>
          <ac:inkMkLst>
            <pc:docMk/>
            <pc:sldMk cId="0" sldId="278"/>
            <ac:inkMk id="19" creationId="{6534133A-5E64-8546-99A8-7C17E4B5446A}"/>
          </ac:inkMkLst>
        </pc:inkChg>
        <pc:inkChg chg="add del topLvl">
          <ac:chgData name="Zhang Yifan" userId="c9b86b9a-8bad-4e1d-80e2-8f55c3c19e2c" providerId="ADAL" clId="{9BEFBB74-C0ED-D640-96C8-5B66059E4614}" dt="2021-09-28T00:23:10.046" v="2056"/>
          <ac:inkMkLst>
            <pc:docMk/>
            <pc:sldMk cId="0" sldId="278"/>
            <ac:inkMk id="20" creationId="{35C8CDE5-8EFE-F141-B939-770797E46527}"/>
          </ac:inkMkLst>
        </pc:inkChg>
        <pc:inkChg chg="add">
          <ac:chgData name="Zhang Yifan" userId="c9b86b9a-8bad-4e1d-80e2-8f55c3c19e2c" providerId="ADAL" clId="{9BEFBB74-C0ED-D640-96C8-5B66059E4614}" dt="2021-09-28T00:23:13.444" v="2059"/>
          <ac:inkMkLst>
            <pc:docMk/>
            <pc:sldMk cId="0" sldId="278"/>
            <ac:inkMk id="22" creationId="{E6D05731-9734-C84D-A687-59CDCD52476F}"/>
          </ac:inkMkLst>
        </pc:inkChg>
        <pc:inkChg chg="add">
          <ac:chgData name="Zhang Yifan" userId="c9b86b9a-8bad-4e1d-80e2-8f55c3c19e2c" providerId="ADAL" clId="{9BEFBB74-C0ED-D640-96C8-5B66059E4614}" dt="2021-09-28T00:23:13.834" v="2060"/>
          <ac:inkMkLst>
            <pc:docMk/>
            <pc:sldMk cId="0" sldId="278"/>
            <ac:inkMk id="23" creationId="{B373FE68-AF96-0043-BC61-D79EA146541A}"/>
          </ac:inkMkLst>
        </pc:inkChg>
        <pc:inkChg chg="add">
          <ac:chgData name="Zhang Yifan" userId="c9b86b9a-8bad-4e1d-80e2-8f55c3c19e2c" providerId="ADAL" clId="{9BEFBB74-C0ED-D640-96C8-5B66059E4614}" dt="2021-09-28T00:23:14.002" v="2061"/>
          <ac:inkMkLst>
            <pc:docMk/>
            <pc:sldMk cId="0" sldId="278"/>
            <ac:inkMk id="24" creationId="{78679AFB-DE15-7C43-9AB3-21EDE3DC5AE7}"/>
          </ac:inkMkLst>
        </pc:inkChg>
        <pc:inkChg chg="add">
          <ac:chgData name="Zhang Yifan" userId="c9b86b9a-8bad-4e1d-80e2-8f55c3c19e2c" providerId="ADAL" clId="{9BEFBB74-C0ED-D640-96C8-5B66059E4614}" dt="2021-09-28T00:23:14.236" v="2062"/>
          <ac:inkMkLst>
            <pc:docMk/>
            <pc:sldMk cId="0" sldId="278"/>
            <ac:inkMk id="25" creationId="{79D50C63-BC1B-E140-8EA1-E7D024B82892}"/>
          </ac:inkMkLst>
        </pc:inkChg>
        <pc:inkChg chg="add">
          <ac:chgData name="Zhang Yifan" userId="c9b86b9a-8bad-4e1d-80e2-8f55c3c19e2c" providerId="ADAL" clId="{9BEFBB74-C0ED-D640-96C8-5B66059E4614}" dt="2021-09-28T00:23:14.624" v="2063"/>
          <ac:inkMkLst>
            <pc:docMk/>
            <pc:sldMk cId="0" sldId="278"/>
            <ac:inkMk id="26" creationId="{3139E9CF-E65F-F642-9DC0-1C55F578B300}"/>
          </ac:inkMkLst>
        </pc:inkChg>
        <pc:inkChg chg="add">
          <ac:chgData name="Zhang Yifan" userId="c9b86b9a-8bad-4e1d-80e2-8f55c3c19e2c" providerId="ADAL" clId="{9BEFBB74-C0ED-D640-96C8-5B66059E4614}" dt="2021-09-28T00:23:14.927" v="2064"/>
          <ac:inkMkLst>
            <pc:docMk/>
            <pc:sldMk cId="0" sldId="278"/>
            <ac:inkMk id="27" creationId="{CDAE4DC6-B3D4-B34D-A6A7-6639FFA332CB}"/>
          </ac:inkMkLst>
        </pc:inkChg>
        <pc:inkChg chg="add">
          <ac:chgData name="Zhang Yifan" userId="c9b86b9a-8bad-4e1d-80e2-8f55c3c19e2c" providerId="ADAL" clId="{9BEFBB74-C0ED-D640-96C8-5B66059E4614}" dt="2021-09-28T00:23:15.085" v="2065"/>
          <ac:inkMkLst>
            <pc:docMk/>
            <pc:sldMk cId="0" sldId="278"/>
            <ac:inkMk id="28" creationId="{8A7D1339-B087-6647-80A9-A915EAF75462}"/>
          </ac:inkMkLst>
        </pc:inkChg>
        <pc:inkChg chg="add">
          <ac:chgData name="Zhang Yifan" userId="c9b86b9a-8bad-4e1d-80e2-8f55c3c19e2c" providerId="ADAL" clId="{9BEFBB74-C0ED-D640-96C8-5B66059E4614}" dt="2021-09-28T00:23:17.523" v="2067"/>
          <ac:inkMkLst>
            <pc:docMk/>
            <pc:sldMk cId="0" sldId="278"/>
            <ac:inkMk id="30" creationId="{BFA7A09A-C4D6-DF4A-B479-8FCF95A164F3}"/>
          </ac:inkMkLst>
        </pc:inkChg>
        <pc:inkChg chg="add">
          <ac:chgData name="Zhang Yifan" userId="c9b86b9a-8bad-4e1d-80e2-8f55c3c19e2c" providerId="ADAL" clId="{9BEFBB74-C0ED-D640-96C8-5B66059E4614}" dt="2021-09-28T00:23:17.925" v="2068"/>
          <ac:inkMkLst>
            <pc:docMk/>
            <pc:sldMk cId="0" sldId="278"/>
            <ac:inkMk id="31" creationId="{8CF769F6-97A8-A147-9C45-A0217DE517A5}"/>
          </ac:inkMkLst>
        </pc:inkChg>
        <pc:inkChg chg="add">
          <ac:chgData name="Zhang Yifan" userId="c9b86b9a-8bad-4e1d-80e2-8f55c3c19e2c" providerId="ADAL" clId="{9BEFBB74-C0ED-D640-96C8-5B66059E4614}" dt="2021-09-28T00:23:18.729" v="2070"/>
          <ac:inkMkLst>
            <pc:docMk/>
            <pc:sldMk cId="0" sldId="278"/>
            <ac:inkMk id="33" creationId="{7C98FC61-8301-914B-825B-D24A059DE498}"/>
          </ac:inkMkLst>
        </pc:inkChg>
        <pc:inkChg chg="add">
          <ac:chgData name="Zhang Yifan" userId="c9b86b9a-8bad-4e1d-80e2-8f55c3c19e2c" providerId="ADAL" clId="{9BEFBB74-C0ED-D640-96C8-5B66059E4614}" dt="2021-09-28T00:23:19.139" v="2071"/>
          <ac:inkMkLst>
            <pc:docMk/>
            <pc:sldMk cId="0" sldId="278"/>
            <ac:inkMk id="34" creationId="{E619CF98-DF61-AE4B-BDA9-8C9FF16E442E}"/>
          </ac:inkMkLst>
        </pc:inkChg>
        <pc:inkChg chg="add topLvl">
          <ac:chgData name="Zhang Yifan" userId="c9b86b9a-8bad-4e1d-80e2-8f55c3c19e2c" providerId="ADAL" clId="{9BEFBB74-C0ED-D640-96C8-5B66059E4614}" dt="2021-09-28T00:23:53.673" v="2119"/>
          <ac:inkMkLst>
            <pc:docMk/>
            <pc:sldMk cId="0" sldId="278"/>
            <ac:inkMk id="36" creationId="{BAAF6463-7A7F-1649-9C0F-34D3FCDCA010}"/>
          </ac:inkMkLst>
        </pc:inkChg>
        <pc:inkChg chg="add topLvl">
          <ac:chgData name="Zhang Yifan" userId="c9b86b9a-8bad-4e1d-80e2-8f55c3c19e2c" providerId="ADAL" clId="{9BEFBB74-C0ED-D640-96C8-5B66059E4614}" dt="2021-09-28T00:23:53.673" v="2119"/>
          <ac:inkMkLst>
            <pc:docMk/>
            <pc:sldMk cId="0" sldId="278"/>
            <ac:inkMk id="37" creationId="{0BBE5989-5C3D-744B-A476-D35F1B37DF01}"/>
          </ac:inkMkLst>
        </pc:inkChg>
        <pc:inkChg chg="add topLvl">
          <ac:chgData name="Zhang Yifan" userId="c9b86b9a-8bad-4e1d-80e2-8f55c3c19e2c" providerId="ADAL" clId="{9BEFBB74-C0ED-D640-96C8-5B66059E4614}" dt="2021-09-28T00:23:53.673" v="2119"/>
          <ac:inkMkLst>
            <pc:docMk/>
            <pc:sldMk cId="0" sldId="278"/>
            <ac:inkMk id="38" creationId="{007C9A10-3055-FF49-BE95-7DFDB2894452}"/>
          </ac:inkMkLst>
        </pc:inkChg>
        <pc:inkChg chg="add topLvl">
          <ac:chgData name="Zhang Yifan" userId="c9b86b9a-8bad-4e1d-80e2-8f55c3c19e2c" providerId="ADAL" clId="{9BEFBB74-C0ED-D640-96C8-5B66059E4614}" dt="2021-09-28T00:23:53.673" v="2119"/>
          <ac:inkMkLst>
            <pc:docMk/>
            <pc:sldMk cId="0" sldId="278"/>
            <ac:inkMk id="39" creationId="{060B39F0-3B96-2947-8428-8ECF83182E52}"/>
          </ac:inkMkLst>
        </pc:inkChg>
        <pc:inkChg chg="add topLvl">
          <ac:chgData name="Zhang Yifan" userId="c9b86b9a-8bad-4e1d-80e2-8f55c3c19e2c" providerId="ADAL" clId="{9BEFBB74-C0ED-D640-96C8-5B66059E4614}" dt="2021-09-28T00:23:53.673" v="2119"/>
          <ac:inkMkLst>
            <pc:docMk/>
            <pc:sldMk cId="0" sldId="278"/>
            <ac:inkMk id="40" creationId="{E1584E16-6A50-6149-90DA-2912459EE987}"/>
          </ac:inkMkLst>
        </pc:inkChg>
        <pc:inkChg chg="add topLvl">
          <ac:chgData name="Zhang Yifan" userId="c9b86b9a-8bad-4e1d-80e2-8f55c3c19e2c" providerId="ADAL" clId="{9BEFBB74-C0ED-D640-96C8-5B66059E4614}" dt="2021-09-28T00:23:53.673" v="2119"/>
          <ac:inkMkLst>
            <pc:docMk/>
            <pc:sldMk cId="0" sldId="278"/>
            <ac:inkMk id="41" creationId="{979B3153-F0BA-014B-8008-280F735404E1}"/>
          </ac:inkMkLst>
        </pc:inkChg>
        <pc:inkChg chg="add topLvl">
          <ac:chgData name="Zhang Yifan" userId="c9b86b9a-8bad-4e1d-80e2-8f55c3c19e2c" providerId="ADAL" clId="{9BEFBB74-C0ED-D640-96C8-5B66059E4614}" dt="2021-09-28T00:23:53.673" v="2119"/>
          <ac:inkMkLst>
            <pc:docMk/>
            <pc:sldMk cId="0" sldId="278"/>
            <ac:inkMk id="42" creationId="{A3EE45AA-7A07-AC49-B50A-6BD661B37DE2}"/>
          </ac:inkMkLst>
        </pc:inkChg>
        <pc:inkChg chg="add topLvl">
          <ac:chgData name="Zhang Yifan" userId="c9b86b9a-8bad-4e1d-80e2-8f55c3c19e2c" providerId="ADAL" clId="{9BEFBB74-C0ED-D640-96C8-5B66059E4614}" dt="2021-09-28T00:23:53.673" v="2119"/>
          <ac:inkMkLst>
            <pc:docMk/>
            <pc:sldMk cId="0" sldId="278"/>
            <ac:inkMk id="43" creationId="{419E8D5C-59F3-564B-A5F9-B357F9E2B86D}"/>
          </ac:inkMkLst>
        </pc:inkChg>
        <pc:inkChg chg="add topLvl">
          <ac:chgData name="Zhang Yifan" userId="c9b86b9a-8bad-4e1d-80e2-8f55c3c19e2c" providerId="ADAL" clId="{9BEFBB74-C0ED-D640-96C8-5B66059E4614}" dt="2021-09-28T00:23:53.673" v="2119"/>
          <ac:inkMkLst>
            <pc:docMk/>
            <pc:sldMk cId="0" sldId="278"/>
            <ac:inkMk id="45" creationId="{1C4B257B-925C-6C4D-8B79-4169D60060CC}"/>
          </ac:inkMkLst>
        </pc:inkChg>
        <pc:inkChg chg="add topLvl">
          <ac:chgData name="Zhang Yifan" userId="c9b86b9a-8bad-4e1d-80e2-8f55c3c19e2c" providerId="ADAL" clId="{9BEFBB74-C0ED-D640-96C8-5B66059E4614}" dt="2021-09-28T00:23:53.673" v="2119"/>
          <ac:inkMkLst>
            <pc:docMk/>
            <pc:sldMk cId="0" sldId="278"/>
            <ac:inkMk id="46" creationId="{27F9836E-E9F0-784A-B7EB-A99B0D68C998}"/>
          </ac:inkMkLst>
        </pc:inkChg>
        <pc:inkChg chg="add topLvl">
          <ac:chgData name="Zhang Yifan" userId="c9b86b9a-8bad-4e1d-80e2-8f55c3c19e2c" providerId="ADAL" clId="{9BEFBB74-C0ED-D640-96C8-5B66059E4614}" dt="2021-09-28T00:23:53.673" v="2119"/>
          <ac:inkMkLst>
            <pc:docMk/>
            <pc:sldMk cId="0" sldId="278"/>
            <ac:inkMk id="47" creationId="{AD8D66CD-5DCE-134E-B4AA-4ABE14A67CD7}"/>
          </ac:inkMkLst>
        </pc:inkChg>
        <pc:inkChg chg="add topLvl">
          <ac:chgData name="Zhang Yifan" userId="c9b86b9a-8bad-4e1d-80e2-8f55c3c19e2c" providerId="ADAL" clId="{9BEFBB74-C0ED-D640-96C8-5B66059E4614}" dt="2021-09-28T00:23:53.673" v="2119"/>
          <ac:inkMkLst>
            <pc:docMk/>
            <pc:sldMk cId="0" sldId="278"/>
            <ac:inkMk id="48" creationId="{FCEE20F7-9B40-674D-8382-AF3FC40E99EE}"/>
          </ac:inkMkLst>
        </pc:inkChg>
        <pc:inkChg chg="add topLvl">
          <ac:chgData name="Zhang Yifan" userId="c9b86b9a-8bad-4e1d-80e2-8f55c3c19e2c" providerId="ADAL" clId="{9BEFBB74-C0ED-D640-96C8-5B66059E4614}" dt="2021-09-28T00:23:53.673" v="2119"/>
          <ac:inkMkLst>
            <pc:docMk/>
            <pc:sldMk cId="0" sldId="278"/>
            <ac:inkMk id="49" creationId="{8F0F8B41-8F7C-E747-A26C-D01F2B2211FF}"/>
          </ac:inkMkLst>
        </pc:inkChg>
        <pc:inkChg chg="add del topLvl">
          <ac:chgData name="Zhang Yifan" userId="c9b86b9a-8bad-4e1d-80e2-8f55c3c19e2c" providerId="ADAL" clId="{9BEFBB74-C0ED-D640-96C8-5B66059E4614}" dt="2021-09-28T00:23:30.054" v="2089"/>
          <ac:inkMkLst>
            <pc:docMk/>
            <pc:sldMk cId="0" sldId="278"/>
            <ac:inkMk id="50" creationId="{B5333C92-9320-8D4E-8852-F1C2C09DAA95}"/>
          </ac:inkMkLst>
        </pc:inkChg>
        <pc:inkChg chg="add topLvl">
          <ac:chgData name="Zhang Yifan" userId="c9b86b9a-8bad-4e1d-80e2-8f55c3c19e2c" providerId="ADAL" clId="{9BEFBB74-C0ED-D640-96C8-5B66059E4614}" dt="2021-09-28T00:23:53.673" v="2119"/>
          <ac:inkMkLst>
            <pc:docMk/>
            <pc:sldMk cId="0" sldId="278"/>
            <ac:inkMk id="52" creationId="{5CE8BEF7-E92E-924D-9954-F7E02CE88659}"/>
          </ac:inkMkLst>
        </pc:inkChg>
        <pc:inkChg chg="add topLvl">
          <ac:chgData name="Zhang Yifan" userId="c9b86b9a-8bad-4e1d-80e2-8f55c3c19e2c" providerId="ADAL" clId="{9BEFBB74-C0ED-D640-96C8-5B66059E4614}" dt="2021-09-28T00:23:53.673" v="2119"/>
          <ac:inkMkLst>
            <pc:docMk/>
            <pc:sldMk cId="0" sldId="278"/>
            <ac:inkMk id="54" creationId="{0580CC40-20E0-BA4A-8E81-14A73DA74EB2}"/>
          </ac:inkMkLst>
        </pc:inkChg>
        <pc:inkChg chg="add topLvl">
          <ac:chgData name="Zhang Yifan" userId="c9b86b9a-8bad-4e1d-80e2-8f55c3c19e2c" providerId="ADAL" clId="{9BEFBB74-C0ED-D640-96C8-5B66059E4614}" dt="2021-09-28T00:23:53.673" v="2119"/>
          <ac:inkMkLst>
            <pc:docMk/>
            <pc:sldMk cId="0" sldId="278"/>
            <ac:inkMk id="56" creationId="{5188A2F7-293F-E342-B5AC-8B7F32C65462}"/>
          </ac:inkMkLst>
        </pc:inkChg>
        <pc:inkChg chg="add topLvl">
          <ac:chgData name="Zhang Yifan" userId="c9b86b9a-8bad-4e1d-80e2-8f55c3c19e2c" providerId="ADAL" clId="{9BEFBB74-C0ED-D640-96C8-5B66059E4614}" dt="2021-09-28T00:23:53.673" v="2119"/>
          <ac:inkMkLst>
            <pc:docMk/>
            <pc:sldMk cId="0" sldId="278"/>
            <ac:inkMk id="58" creationId="{240A44B4-48FD-294D-9269-3A3ACC9C4251}"/>
          </ac:inkMkLst>
        </pc:inkChg>
        <pc:inkChg chg="add topLvl">
          <ac:chgData name="Zhang Yifan" userId="c9b86b9a-8bad-4e1d-80e2-8f55c3c19e2c" providerId="ADAL" clId="{9BEFBB74-C0ED-D640-96C8-5B66059E4614}" dt="2021-09-28T00:23:50.009" v="2117"/>
          <ac:inkMkLst>
            <pc:docMk/>
            <pc:sldMk cId="0" sldId="278"/>
            <ac:inkMk id="60" creationId="{6678C1C3-3611-3B49-A2A3-3D36AD699AB7}"/>
          </ac:inkMkLst>
        </pc:inkChg>
        <pc:inkChg chg="add topLvl">
          <ac:chgData name="Zhang Yifan" userId="c9b86b9a-8bad-4e1d-80e2-8f55c3c19e2c" providerId="ADAL" clId="{9BEFBB74-C0ED-D640-96C8-5B66059E4614}" dt="2021-09-28T00:23:50.009" v="2117"/>
          <ac:inkMkLst>
            <pc:docMk/>
            <pc:sldMk cId="0" sldId="278"/>
            <ac:inkMk id="61" creationId="{0FC506B6-51B3-D744-BEF7-90BA25229C1C}"/>
          </ac:inkMkLst>
        </pc:inkChg>
        <pc:inkChg chg="add topLvl">
          <ac:chgData name="Zhang Yifan" userId="c9b86b9a-8bad-4e1d-80e2-8f55c3c19e2c" providerId="ADAL" clId="{9BEFBB74-C0ED-D640-96C8-5B66059E4614}" dt="2021-09-28T00:23:50.009" v="2117"/>
          <ac:inkMkLst>
            <pc:docMk/>
            <pc:sldMk cId="0" sldId="278"/>
            <ac:inkMk id="63" creationId="{48D37C9A-40F3-884A-945D-DF591A027823}"/>
          </ac:inkMkLst>
        </pc:inkChg>
        <pc:inkChg chg="add topLvl">
          <ac:chgData name="Zhang Yifan" userId="c9b86b9a-8bad-4e1d-80e2-8f55c3c19e2c" providerId="ADAL" clId="{9BEFBB74-C0ED-D640-96C8-5B66059E4614}" dt="2021-09-28T00:23:50.009" v="2117"/>
          <ac:inkMkLst>
            <pc:docMk/>
            <pc:sldMk cId="0" sldId="278"/>
            <ac:inkMk id="192" creationId="{E2A23BDD-46B3-524A-959E-C3AC73E7B8D7}"/>
          </ac:inkMkLst>
        </pc:inkChg>
        <pc:inkChg chg="add topLvl">
          <ac:chgData name="Zhang Yifan" userId="c9b86b9a-8bad-4e1d-80e2-8f55c3c19e2c" providerId="ADAL" clId="{9BEFBB74-C0ED-D640-96C8-5B66059E4614}" dt="2021-09-28T00:23:50.009" v="2117"/>
          <ac:inkMkLst>
            <pc:docMk/>
            <pc:sldMk cId="0" sldId="278"/>
            <ac:inkMk id="194" creationId="{53DA6BDD-B5A1-0F44-9DAC-A1BB704B806E}"/>
          </ac:inkMkLst>
        </pc:inkChg>
        <pc:inkChg chg="add topLvl">
          <ac:chgData name="Zhang Yifan" userId="c9b86b9a-8bad-4e1d-80e2-8f55c3c19e2c" providerId="ADAL" clId="{9BEFBB74-C0ED-D640-96C8-5B66059E4614}" dt="2021-09-28T00:23:50.009" v="2117"/>
          <ac:inkMkLst>
            <pc:docMk/>
            <pc:sldMk cId="0" sldId="278"/>
            <ac:inkMk id="195" creationId="{A17C6677-88D3-BE46-A5FB-036C3DC6A2B3}"/>
          </ac:inkMkLst>
        </pc:inkChg>
        <pc:inkChg chg="add">
          <ac:chgData name="Zhang Yifan" userId="c9b86b9a-8bad-4e1d-80e2-8f55c3c19e2c" providerId="ADAL" clId="{9BEFBB74-C0ED-D640-96C8-5B66059E4614}" dt="2021-09-28T00:23:44.236" v="2107"/>
          <ac:inkMkLst>
            <pc:docMk/>
            <pc:sldMk cId="0" sldId="278"/>
            <ac:inkMk id="197" creationId="{9AC34984-D686-544D-808A-AF191FE6A7EE}"/>
          </ac:inkMkLst>
        </pc:inkChg>
        <pc:inkChg chg="add">
          <ac:chgData name="Zhang Yifan" userId="c9b86b9a-8bad-4e1d-80e2-8f55c3c19e2c" providerId="ADAL" clId="{9BEFBB74-C0ED-D640-96C8-5B66059E4614}" dt="2021-09-28T00:23:44.657" v="2108"/>
          <ac:inkMkLst>
            <pc:docMk/>
            <pc:sldMk cId="0" sldId="278"/>
            <ac:inkMk id="198" creationId="{0EE2ED73-8F67-9942-89BE-E9F321E6BC0F}"/>
          </ac:inkMkLst>
        </pc:inkChg>
        <pc:inkChg chg="add">
          <ac:chgData name="Zhang Yifan" userId="c9b86b9a-8bad-4e1d-80e2-8f55c3c19e2c" providerId="ADAL" clId="{9BEFBB74-C0ED-D640-96C8-5B66059E4614}" dt="2021-09-28T00:23:44.864" v="2109"/>
          <ac:inkMkLst>
            <pc:docMk/>
            <pc:sldMk cId="0" sldId="278"/>
            <ac:inkMk id="199" creationId="{C3FAA616-9F42-674D-9E64-0883ADE78B49}"/>
          </ac:inkMkLst>
        </pc:inkChg>
        <pc:inkChg chg="add">
          <ac:chgData name="Zhang Yifan" userId="c9b86b9a-8bad-4e1d-80e2-8f55c3c19e2c" providerId="ADAL" clId="{9BEFBB74-C0ED-D640-96C8-5B66059E4614}" dt="2021-09-28T00:23:45.090" v="2110"/>
          <ac:inkMkLst>
            <pc:docMk/>
            <pc:sldMk cId="0" sldId="278"/>
            <ac:inkMk id="200" creationId="{6B156F88-92DB-404D-A835-E6A72B8106B9}"/>
          </ac:inkMkLst>
        </pc:inkChg>
        <pc:inkChg chg="add">
          <ac:chgData name="Zhang Yifan" userId="c9b86b9a-8bad-4e1d-80e2-8f55c3c19e2c" providerId="ADAL" clId="{9BEFBB74-C0ED-D640-96C8-5B66059E4614}" dt="2021-09-28T00:23:45.395" v="2111"/>
          <ac:inkMkLst>
            <pc:docMk/>
            <pc:sldMk cId="0" sldId="278"/>
            <ac:inkMk id="201" creationId="{5E78517D-5F01-C648-AD6A-A195F0A9BE7C}"/>
          </ac:inkMkLst>
        </pc:inkChg>
        <pc:inkChg chg="add">
          <ac:chgData name="Zhang Yifan" userId="c9b86b9a-8bad-4e1d-80e2-8f55c3c19e2c" providerId="ADAL" clId="{9BEFBB74-C0ED-D640-96C8-5B66059E4614}" dt="2021-09-28T00:23:45.673" v="2112"/>
          <ac:inkMkLst>
            <pc:docMk/>
            <pc:sldMk cId="0" sldId="278"/>
            <ac:inkMk id="202" creationId="{06BCBC83-D46A-EC43-9A4F-25FCE14DDEC3}"/>
          </ac:inkMkLst>
        </pc:inkChg>
        <pc:inkChg chg="add">
          <ac:chgData name="Zhang Yifan" userId="c9b86b9a-8bad-4e1d-80e2-8f55c3c19e2c" providerId="ADAL" clId="{9BEFBB74-C0ED-D640-96C8-5B66059E4614}" dt="2021-09-28T00:23:45.809" v="2113"/>
          <ac:inkMkLst>
            <pc:docMk/>
            <pc:sldMk cId="0" sldId="278"/>
            <ac:inkMk id="203" creationId="{31A08AA2-5F61-D24B-A66F-F4C2BAF21A74}"/>
          </ac:inkMkLst>
        </pc:inkChg>
        <pc:inkChg chg="add del topLvl">
          <ac:chgData name="Zhang Yifan" userId="c9b86b9a-8bad-4e1d-80e2-8f55c3c19e2c" providerId="ADAL" clId="{9BEFBB74-C0ED-D640-96C8-5B66059E4614}" dt="2021-09-28T00:23:50.009" v="2117"/>
          <ac:inkMkLst>
            <pc:docMk/>
            <pc:sldMk cId="0" sldId="278"/>
            <ac:inkMk id="205" creationId="{9A1E9FA8-6D51-DC48-A84A-36527BA10579}"/>
          </ac:inkMkLst>
        </pc:inkChg>
        <pc:inkChg chg="add">
          <ac:chgData name="Zhang Yifan" userId="c9b86b9a-8bad-4e1d-80e2-8f55c3c19e2c" providerId="ADAL" clId="{9BEFBB74-C0ED-D640-96C8-5B66059E4614}" dt="2021-09-28T00:23:53.030" v="2118"/>
          <ac:inkMkLst>
            <pc:docMk/>
            <pc:sldMk cId="0" sldId="278"/>
            <ac:inkMk id="207" creationId="{BC02DA89-89E1-844F-AF7F-7ECFC52B7727}"/>
          </ac:inkMkLst>
        </pc:inkChg>
      </pc:sldChg>
      <pc:sldChg chg="addSp delSp modSp">
        <pc:chgData name="Zhang Yifan" userId="c9b86b9a-8bad-4e1d-80e2-8f55c3c19e2c" providerId="ADAL" clId="{9BEFBB74-C0ED-D640-96C8-5B66059E4614}" dt="2021-09-27T18:56:28.603" v="538"/>
        <pc:sldMkLst>
          <pc:docMk/>
          <pc:sldMk cId="234555709" sldId="281"/>
        </pc:sldMkLst>
        <pc:grpChg chg="add del">
          <ac:chgData name="Zhang Yifan" userId="c9b86b9a-8bad-4e1d-80e2-8f55c3c19e2c" providerId="ADAL" clId="{9BEFBB74-C0ED-D640-96C8-5B66059E4614}" dt="2021-09-27T18:48:31.116" v="9"/>
          <ac:grpSpMkLst>
            <pc:docMk/>
            <pc:sldMk cId="234555709" sldId="281"/>
            <ac:grpSpMk id="8" creationId="{E66C54A8-45EB-3241-BC0C-56F8DDEA1E45}"/>
          </ac:grpSpMkLst>
        </pc:grpChg>
        <pc:grpChg chg="add del">
          <ac:chgData name="Zhang Yifan" userId="c9b86b9a-8bad-4e1d-80e2-8f55c3c19e2c" providerId="ADAL" clId="{9BEFBB74-C0ED-D640-96C8-5B66059E4614}" dt="2021-09-27T18:48:44.516" v="17"/>
          <ac:grpSpMkLst>
            <pc:docMk/>
            <pc:sldMk cId="234555709" sldId="281"/>
            <ac:grpSpMk id="14" creationId="{DFF0C319-517E-084E-AF0C-43AEC43EC22C}"/>
          </ac:grpSpMkLst>
        </pc:grpChg>
        <pc:grpChg chg="add del">
          <ac:chgData name="Zhang Yifan" userId="c9b86b9a-8bad-4e1d-80e2-8f55c3c19e2c" providerId="ADAL" clId="{9BEFBB74-C0ED-D640-96C8-5B66059E4614}" dt="2021-09-27T18:48:57.149" v="53"/>
          <ac:grpSpMkLst>
            <pc:docMk/>
            <pc:sldMk cId="234555709" sldId="281"/>
            <ac:grpSpMk id="31" creationId="{B0E75671-1D2B-DD4F-949C-0DE94240290F}"/>
          </ac:grpSpMkLst>
        </pc:grpChg>
        <pc:grpChg chg="add">
          <ac:chgData name="Zhang Yifan" userId="c9b86b9a-8bad-4e1d-80e2-8f55c3c19e2c" providerId="ADAL" clId="{9BEFBB74-C0ED-D640-96C8-5B66059E4614}" dt="2021-09-27T18:49:03.252" v="61"/>
          <ac:grpSpMkLst>
            <pc:docMk/>
            <pc:sldMk cId="234555709" sldId="281"/>
            <ac:grpSpMk id="38" creationId="{D6D8D126-CAD3-4C4E-B3F9-5C291E53B3C6}"/>
          </ac:grpSpMkLst>
        </pc:grpChg>
        <pc:grpChg chg="add del">
          <ac:chgData name="Zhang Yifan" userId="c9b86b9a-8bad-4e1d-80e2-8f55c3c19e2c" providerId="ADAL" clId="{9BEFBB74-C0ED-D640-96C8-5B66059E4614}" dt="2021-09-27T18:49:21.762" v="81"/>
          <ac:grpSpMkLst>
            <pc:docMk/>
            <pc:sldMk cId="234555709" sldId="281"/>
            <ac:grpSpMk id="43" creationId="{7EB0A42F-12F2-4740-8A50-131E4186E564}"/>
          </ac:grpSpMkLst>
        </pc:grpChg>
        <pc:grpChg chg="add">
          <ac:chgData name="Zhang Yifan" userId="c9b86b9a-8bad-4e1d-80e2-8f55c3c19e2c" providerId="ADAL" clId="{9BEFBB74-C0ED-D640-96C8-5B66059E4614}" dt="2021-09-27T18:49:21.762" v="81"/>
          <ac:grpSpMkLst>
            <pc:docMk/>
            <pc:sldMk cId="234555709" sldId="281"/>
            <ac:grpSpMk id="57" creationId="{20578520-092C-154E-96C5-9A3241BD71A2}"/>
          </ac:grpSpMkLst>
        </pc:grpChg>
        <pc:grpChg chg="add del">
          <ac:chgData name="Zhang Yifan" userId="c9b86b9a-8bad-4e1d-80e2-8f55c3c19e2c" providerId="ADAL" clId="{9BEFBB74-C0ED-D640-96C8-5B66059E4614}" dt="2021-09-27T18:49:35.922" v="96"/>
          <ac:grpSpMkLst>
            <pc:docMk/>
            <pc:sldMk cId="234555709" sldId="281"/>
            <ac:grpSpMk id="65" creationId="{077BE6DF-6228-3E48-90D8-038B7BE04ADE}"/>
          </ac:grpSpMkLst>
        </pc:grpChg>
        <pc:grpChg chg="add">
          <ac:chgData name="Zhang Yifan" userId="c9b86b9a-8bad-4e1d-80e2-8f55c3c19e2c" providerId="ADAL" clId="{9BEFBB74-C0ED-D640-96C8-5B66059E4614}" dt="2021-09-27T18:49:35.922" v="96"/>
          <ac:grpSpMkLst>
            <pc:docMk/>
            <pc:sldMk cId="234555709" sldId="281"/>
            <ac:grpSpMk id="72" creationId="{4F868A09-8819-074C-9A3E-4F6302186747}"/>
          </ac:grpSpMkLst>
        </pc:grpChg>
        <pc:grpChg chg="add del">
          <ac:chgData name="Zhang Yifan" userId="c9b86b9a-8bad-4e1d-80e2-8f55c3c19e2c" providerId="ADAL" clId="{9BEFBB74-C0ED-D640-96C8-5B66059E4614}" dt="2021-09-27T18:49:41.688" v="110"/>
          <ac:grpSpMkLst>
            <pc:docMk/>
            <pc:sldMk cId="234555709" sldId="281"/>
            <ac:grpSpMk id="85" creationId="{20E5D513-F08B-0A4A-BB21-018B7523C1EA}"/>
          </ac:grpSpMkLst>
        </pc:grpChg>
        <pc:grpChg chg="add">
          <ac:chgData name="Zhang Yifan" userId="c9b86b9a-8bad-4e1d-80e2-8f55c3c19e2c" providerId="ADAL" clId="{9BEFBB74-C0ED-D640-96C8-5B66059E4614}" dt="2021-09-27T18:49:47.093" v="120"/>
          <ac:grpSpMkLst>
            <pc:docMk/>
            <pc:sldMk cId="234555709" sldId="281"/>
            <ac:grpSpMk id="93" creationId="{68AAEC18-223A-0241-BAEA-EF29B7CBE691}"/>
          </ac:grpSpMkLst>
        </pc:grpChg>
        <pc:grpChg chg="add">
          <ac:chgData name="Zhang Yifan" userId="c9b86b9a-8bad-4e1d-80e2-8f55c3c19e2c" providerId="ADAL" clId="{9BEFBB74-C0ED-D640-96C8-5B66059E4614}" dt="2021-09-27T18:49:51.491" v="123"/>
          <ac:grpSpMkLst>
            <pc:docMk/>
            <pc:sldMk cId="234555709" sldId="281"/>
            <ac:grpSpMk id="96" creationId="{BF9E3CE1-3BA1-8142-A7D5-69D19027BD1C}"/>
          </ac:grpSpMkLst>
        </pc:grpChg>
        <pc:grpChg chg="add">
          <ac:chgData name="Zhang Yifan" userId="c9b86b9a-8bad-4e1d-80e2-8f55c3c19e2c" providerId="ADAL" clId="{9BEFBB74-C0ED-D640-96C8-5B66059E4614}" dt="2021-09-27T18:49:53.796" v="126"/>
          <ac:grpSpMkLst>
            <pc:docMk/>
            <pc:sldMk cId="234555709" sldId="281"/>
            <ac:grpSpMk id="99" creationId="{3FFDB8AA-469F-DD45-957E-1C8E804E6482}"/>
          </ac:grpSpMkLst>
        </pc:grpChg>
        <pc:grpChg chg="add">
          <ac:chgData name="Zhang Yifan" userId="c9b86b9a-8bad-4e1d-80e2-8f55c3c19e2c" providerId="ADAL" clId="{9BEFBB74-C0ED-D640-96C8-5B66059E4614}" dt="2021-09-27T18:49:58.072" v="129"/>
          <ac:grpSpMkLst>
            <pc:docMk/>
            <pc:sldMk cId="234555709" sldId="281"/>
            <ac:grpSpMk id="102" creationId="{DDA66089-3276-AD4E-90A5-5B2046D69432}"/>
          </ac:grpSpMkLst>
        </pc:grpChg>
        <pc:grpChg chg="add del">
          <ac:chgData name="Zhang Yifan" userId="c9b86b9a-8bad-4e1d-80e2-8f55c3c19e2c" providerId="ADAL" clId="{9BEFBB74-C0ED-D640-96C8-5B66059E4614}" dt="2021-09-27T18:50:10.574" v="135"/>
          <ac:grpSpMkLst>
            <pc:docMk/>
            <pc:sldMk cId="234555709" sldId="281"/>
            <ac:grpSpMk id="105" creationId="{D0A64A65-133A-3F49-BCDF-C70A75DCDDE7}"/>
          </ac:grpSpMkLst>
        </pc:grpChg>
        <pc:grpChg chg="add">
          <ac:chgData name="Zhang Yifan" userId="c9b86b9a-8bad-4e1d-80e2-8f55c3c19e2c" providerId="ADAL" clId="{9BEFBB74-C0ED-D640-96C8-5B66059E4614}" dt="2021-09-27T18:50:18.824" v="139"/>
          <ac:grpSpMkLst>
            <pc:docMk/>
            <pc:sldMk cId="234555709" sldId="281"/>
            <ac:grpSpMk id="110" creationId="{E54830B9-3C6E-9049-89E3-5607DE2E1019}"/>
          </ac:grpSpMkLst>
        </pc:grpChg>
        <pc:grpChg chg="add">
          <ac:chgData name="Zhang Yifan" userId="c9b86b9a-8bad-4e1d-80e2-8f55c3c19e2c" providerId="ADAL" clId="{9BEFBB74-C0ED-D640-96C8-5B66059E4614}" dt="2021-09-27T18:50:21.717" v="142"/>
          <ac:grpSpMkLst>
            <pc:docMk/>
            <pc:sldMk cId="234555709" sldId="281"/>
            <ac:grpSpMk id="113" creationId="{F9B477CD-7851-EF40-A8BF-6B3ADE75B307}"/>
          </ac:grpSpMkLst>
        </pc:grpChg>
        <pc:grpChg chg="add">
          <ac:chgData name="Zhang Yifan" userId="c9b86b9a-8bad-4e1d-80e2-8f55c3c19e2c" providerId="ADAL" clId="{9BEFBB74-C0ED-D640-96C8-5B66059E4614}" dt="2021-09-27T18:50:32.546" v="153"/>
          <ac:grpSpMkLst>
            <pc:docMk/>
            <pc:sldMk cId="234555709" sldId="281"/>
            <ac:grpSpMk id="123" creationId="{56951C82-C0EB-A849-A4D3-842C69F0EC3E}"/>
          </ac:grpSpMkLst>
        </pc:grpChg>
        <pc:grpChg chg="add">
          <ac:chgData name="Zhang Yifan" userId="c9b86b9a-8bad-4e1d-80e2-8f55c3c19e2c" providerId="ADAL" clId="{9BEFBB74-C0ED-D640-96C8-5B66059E4614}" dt="2021-09-27T18:50:32.546" v="153"/>
          <ac:grpSpMkLst>
            <pc:docMk/>
            <pc:sldMk cId="234555709" sldId="281"/>
            <ac:grpSpMk id="124" creationId="{EB450CEA-99C2-DA4D-BAB4-43B2E9AC401D}"/>
          </ac:grpSpMkLst>
        </pc:grpChg>
        <pc:grpChg chg="add">
          <ac:chgData name="Zhang Yifan" userId="c9b86b9a-8bad-4e1d-80e2-8f55c3c19e2c" providerId="ADAL" clId="{9BEFBB74-C0ED-D640-96C8-5B66059E4614}" dt="2021-09-27T18:50:36.214" v="162"/>
          <ac:grpSpMkLst>
            <pc:docMk/>
            <pc:sldMk cId="234555709" sldId="281"/>
            <ac:grpSpMk id="133" creationId="{2260D9EE-31A9-474F-890C-C3F07BDE0A8C}"/>
          </ac:grpSpMkLst>
        </pc:grpChg>
        <pc:grpChg chg="add">
          <ac:chgData name="Zhang Yifan" userId="c9b86b9a-8bad-4e1d-80e2-8f55c3c19e2c" providerId="ADAL" clId="{9BEFBB74-C0ED-D640-96C8-5B66059E4614}" dt="2021-09-27T18:50:36.214" v="162"/>
          <ac:grpSpMkLst>
            <pc:docMk/>
            <pc:sldMk cId="234555709" sldId="281"/>
            <ac:grpSpMk id="134" creationId="{0B0CB2E3-1793-6242-9BB1-DEF77B60A8E3}"/>
          </ac:grpSpMkLst>
        </pc:grpChg>
        <pc:grpChg chg="add">
          <ac:chgData name="Zhang Yifan" userId="c9b86b9a-8bad-4e1d-80e2-8f55c3c19e2c" providerId="ADAL" clId="{9BEFBB74-C0ED-D640-96C8-5B66059E4614}" dt="2021-09-27T18:50:41.779" v="174"/>
          <ac:grpSpMkLst>
            <pc:docMk/>
            <pc:sldMk cId="234555709" sldId="281"/>
            <ac:grpSpMk id="146" creationId="{D665E2C7-11E5-0749-BF22-89C32A03E7C5}"/>
          </ac:grpSpMkLst>
        </pc:grpChg>
        <pc:grpChg chg="add">
          <ac:chgData name="Zhang Yifan" userId="c9b86b9a-8bad-4e1d-80e2-8f55c3c19e2c" providerId="ADAL" clId="{9BEFBB74-C0ED-D640-96C8-5B66059E4614}" dt="2021-09-27T18:50:49.890" v="190"/>
          <ac:grpSpMkLst>
            <pc:docMk/>
            <pc:sldMk cId="234555709" sldId="281"/>
            <ac:grpSpMk id="162" creationId="{300551A8-D190-1945-8F40-89FEB67AAC5A}"/>
          </ac:grpSpMkLst>
        </pc:grpChg>
        <pc:grpChg chg="add">
          <ac:chgData name="Zhang Yifan" userId="c9b86b9a-8bad-4e1d-80e2-8f55c3c19e2c" providerId="ADAL" clId="{9BEFBB74-C0ED-D640-96C8-5B66059E4614}" dt="2021-09-27T18:50:49.890" v="190"/>
          <ac:grpSpMkLst>
            <pc:docMk/>
            <pc:sldMk cId="234555709" sldId="281"/>
            <ac:grpSpMk id="163" creationId="{1E2B76B1-103C-8A42-A498-A273BFD3A5E6}"/>
          </ac:grpSpMkLst>
        </pc:grpChg>
        <pc:grpChg chg="add del">
          <ac:chgData name="Zhang Yifan" userId="c9b86b9a-8bad-4e1d-80e2-8f55c3c19e2c" providerId="ADAL" clId="{9BEFBB74-C0ED-D640-96C8-5B66059E4614}" dt="2021-09-27T18:51:19.197" v="211"/>
          <ac:grpSpMkLst>
            <pc:docMk/>
            <pc:sldMk cId="234555709" sldId="281"/>
            <ac:grpSpMk id="166" creationId="{73BB5315-903E-9046-8A5B-DD199116DF28}"/>
          </ac:grpSpMkLst>
        </pc:grpChg>
        <pc:grpChg chg="add">
          <ac:chgData name="Zhang Yifan" userId="c9b86b9a-8bad-4e1d-80e2-8f55c3c19e2c" providerId="ADAL" clId="{9BEFBB74-C0ED-D640-96C8-5B66059E4614}" dt="2021-09-27T18:51:19.197" v="211"/>
          <ac:grpSpMkLst>
            <pc:docMk/>
            <pc:sldMk cId="234555709" sldId="281"/>
            <ac:grpSpMk id="182" creationId="{A38E941C-7F03-0F44-BCE6-DB6EED069E7D}"/>
          </ac:grpSpMkLst>
        </pc:grpChg>
        <pc:grpChg chg="add">
          <ac:chgData name="Zhang Yifan" userId="c9b86b9a-8bad-4e1d-80e2-8f55c3c19e2c" providerId="ADAL" clId="{9BEFBB74-C0ED-D640-96C8-5B66059E4614}" dt="2021-09-27T18:51:19.197" v="211"/>
          <ac:grpSpMkLst>
            <pc:docMk/>
            <pc:sldMk cId="234555709" sldId="281"/>
            <ac:grpSpMk id="183" creationId="{89D6EE89-075B-8847-B5DB-FCE81D7B82C9}"/>
          </ac:grpSpMkLst>
        </pc:grpChg>
        <pc:grpChg chg="add del">
          <ac:chgData name="Zhang Yifan" userId="c9b86b9a-8bad-4e1d-80e2-8f55c3c19e2c" providerId="ADAL" clId="{9BEFBB74-C0ED-D640-96C8-5B66059E4614}" dt="2021-09-27T18:51:31.061" v="215"/>
          <ac:grpSpMkLst>
            <pc:docMk/>
            <pc:sldMk cId="234555709" sldId="281"/>
            <ac:grpSpMk id="186" creationId="{19226612-5EBD-CD47-899D-62CF179455E9}"/>
          </ac:grpSpMkLst>
        </pc:grpChg>
        <pc:grpChg chg="add del">
          <ac:chgData name="Zhang Yifan" userId="c9b86b9a-8bad-4e1d-80e2-8f55c3c19e2c" providerId="ADAL" clId="{9BEFBB74-C0ED-D640-96C8-5B66059E4614}" dt="2021-09-27T18:53:59.979" v="389"/>
          <ac:grpSpMkLst>
            <pc:docMk/>
            <pc:sldMk cId="234555709" sldId="281"/>
            <ac:grpSpMk id="195" creationId="{DCFFEAE5-182A-1E48-8895-85EE9310F036}"/>
          </ac:grpSpMkLst>
        </pc:grpChg>
        <pc:grpChg chg="add">
          <ac:chgData name="Zhang Yifan" userId="c9b86b9a-8bad-4e1d-80e2-8f55c3c19e2c" providerId="ADAL" clId="{9BEFBB74-C0ED-D640-96C8-5B66059E4614}" dt="2021-09-27T18:51:46.661" v="232"/>
          <ac:grpSpMkLst>
            <pc:docMk/>
            <pc:sldMk cId="234555709" sldId="281"/>
            <ac:grpSpMk id="202" creationId="{6F174D6D-A8C6-0248-BC88-B0E41524BC87}"/>
          </ac:grpSpMkLst>
        </pc:grpChg>
        <pc:grpChg chg="add del">
          <ac:chgData name="Zhang Yifan" userId="c9b86b9a-8bad-4e1d-80e2-8f55c3c19e2c" providerId="ADAL" clId="{9BEFBB74-C0ED-D640-96C8-5B66059E4614}" dt="2021-09-27T18:53:59.979" v="389"/>
          <ac:grpSpMkLst>
            <pc:docMk/>
            <pc:sldMk cId="234555709" sldId="281"/>
            <ac:grpSpMk id="203" creationId="{2AA6B4A4-B898-DA4C-A1BD-24740FB01A3C}"/>
          </ac:grpSpMkLst>
        </pc:grpChg>
        <pc:grpChg chg="add">
          <ac:chgData name="Zhang Yifan" userId="c9b86b9a-8bad-4e1d-80e2-8f55c3c19e2c" providerId="ADAL" clId="{9BEFBB74-C0ED-D640-96C8-5B66059E4614}" dt="2021-09-27T18:52:00.406" v="235"/>
          <ac:grpSpMkLst>
            <pc:docMk/>
            <pc:sldMk cId="234555709" sldId="281"/>
            <ac:grpSpMk id="206" creationId="{37C23143-7713-FF43-A53A-C8AE8BAC8407}"/>
          </ac:grpSpMkLst>
        </pc:grpChg>
        <pc:grpChg chg="add">
          <ac:chgData name="Zhang Yifan" userId="c9b86b9a-8bad-4e1d-80e2-8f55c3c19e2c" providerId="ADAL" clId="{9BEFBB74-C0ED-D640-96C8-5B66059E4614}" dt="2021-09-27T18:52:12.707" v="245"/>
          <ac:grpSpMkLst>
            <pc:docMk/>
            <pc:sldMk cId="234555709" sldId="281"/>
            <ac:grpSpMk id="216" creationId="{AAF4D2B6-23A3-654F-B7D8-6A95BD408551}"/>
          </ac:grpSpMkLst>
        </pc:grpChg>
        <pc:grpChg chg="add">
          <ac:chgData name="Zhang Yifan" userId="c9b86b9a-8bad-4e1d-80e2-8f55c3c19e2c" providerId="ADAL" clId="{9BEFBB74-C0ED-D640-96C8-5B66059E4614}" dt="2021-09-27T18:52:22.666" v="258"/>
          <ac:grpSpMkLst>
            <pc:docMk/>
            <pc:sldMk cId="234555709" sldId="281"/>
            <ac:grpSpMk id="229" creationId="{01DF0B1B-5E42-1C40-9A23-5EDC3D21C7F6}"/>
          </ac:grpSpMkLst>
        </pc:grpChg>
        <pc:grpChg chg="add">
          <ac:chgData name="Zhang Yifan" userId="c9b86b9a-8bad-4e1d-80e2-8f55c3c19e2c" providerId="ADAL" clId="{9BEFBB74-C0ED-D640-96C8-5B66059E4614}" dt="2021-09-27T18:52:29.184" v="270"/>
          <ac:grpSpMkLst>
            <pc:docMk/>
            <pc:sldMk cId="234555709" sldId="281"/>
            <ac:grpSpMk id="241" creationId="{44D553E2-3A48-E84E-B391-5034EE901E30}"/>
          </ac:grpSpMkLst>
        </pc:grpChg>
        <pc:grpChg chg="add del">
          <ac:chgData name="Zhang Yifan" userId="c9b86b9a-8bad-4e1d-80e2-8f55c3c19e2c" providerId="ADAL" clId="{9BEFBB74-C0ED-D640-96C8-5B66059E4614}" dt="2021-09-27T18:52:36.156" v="283"/>
          <ac:grpSpMkLst>
            <pc:docMk/>
            <pc:sldMk cId="234555709" sldId="281"/>
            <ac:grpSpMk id="244" creationId="{58719570-0ED0-474B-BBC3-025B53759023}"/>
          </ac:grpSpMkLst>
        </pc:grpChg>
        <pc:grpChg chg="add">
          <ac:chgData name="Zhang Yifan" userId="c9b86b9a-8bad-4e1d-80e2-8f55c3c19e2c" providerId="ADAL" clId="{9BEFBB74-C0ED-D640-96C8-5B66059E4614}" dt="2021-09-27T18:52:36.156" v="283"/>
          <ac:grpSpMkLst>
            <pc:docMk/>
            <pc:sldMk cId="234555709" sldId="281"/>
            <ac:grpSpMk id="254" creationId="{E1CB4C7C-1F00-9244-9775-A086B268ED02}"/>
          </ac:grpSpMkLst>
        </pc:grpChg>
        <pc:grpChg chg="add del">
          <ac:chgData name="Zhang Yifan" userId="c9b86b9a-8bad-4e1d-80e2-8f55c3c19e2c" providerId="ADAL" clId="{9BEFBB74-C0ED-D640-96C8-5B66059E4614}" dt="2021-09-27T18:52:41.953" v="289"/>
          <ac:grpSpMkLst>
            <pc:docMk/>
            <pc:sldMk cId="234555709" sldId="281"/>
            <ac:grpSpMk id="257" creationId="{067409DA-0BCC-A645-A0BF-C7F99E438789}"/>
          </ac:grpSpMkLst>
        </pc:grpChg>
        <pc:grpChg chg="add del">
          <ac:chgData name="Zhang Yifan" userId="c9b86b9a-8bad-4e1d-80e2-8f55c3c19e2c" providerId="ADAL" clId="{9BEFBB74-C0ED-D640-96C8-5B66059E4614}" dt="2021-09-27T18:52:42.725" v="291"/>
          <ac:grpSpMkLst>
            <pc:docMk/>
            <pc:sldMk cId="234555709" sldId="281"/>
            <ac:grpSpMk id="260" creationId="{FDA2C1E3-4CD5-854A-98FD-2F129BE3DFF7}"/>
          </ac:grpSpMkLst>
        </pc:grpChg>
        <pc:grpChg chg="add del">
          <ac:chgData name="Zhang Yifan" userId="c9b86b9a-8bad-4e1d-80e2-8f55c3c19e2c" providerId="ADAL" clId="{9BEFBB74-C0ED-D640-96C8-5B66059E4614}" dt="2021-09-27T18:52:46.475" v="299"/>
          <ac:grpSpMkLst>
            <pc:docMk/>
            <pc:sldMk cId="234555709" sldId="281"/>
            <ac:grpSpMk id="262" creationId="{9E584C92-FDC9-9247-83A4-4F1E1C2A4238}"/>
          </ac:grpSpMkLst>
        </pc:grpChg>
        <pc:grpChg chg="add">
          <ac:chgData name="Zhang Yifan" userId="c9b86b9a-8bad-4e1d-80e2-8f55c3c19e2c" providerId="ADAL" clId="{9BEFBB74-C0ED-D640-96C8-5B66059E4614}" dt="2021-09-27T18:52:46.475" v="299"/>
          <ac:grpSpMkLst>
            <pc:docMk/>
            <pc:sldMk cId="234555709" sldId="281"/>
            <ac:grpSpMk id="270" creationId="{3F33CFB0-DFDB-E44D-B1CE-6839F0B22DA9}"/>
          </ac:grpSpMkLst>
        </pc:grpChg>
        <pc:grpChg chg="add">
          <ac:chgData name="Zhang Yifan" userId="c9b86b9a-8bad-4e1d-80e2-8f55c3c19e2c" providerId="ADAL" clId="{9BEFBB74-C0ED-D640-96C8-5B66059E4614}" dt="2021-09-27T18:52:55.090" v="302"/>
          <ac:grpSpMkLst>
            <pc:docMk/>
            <pc:sldMk cId="234555709" sldId="281"/>
            <ac:grpSpMk id="273" creationId="{090BE981-4901-D94E-8DD9-47D5EB1CF9D4}"/>
          </ac:grpSpMkLst>
        </pc:grpChg>
        <pc:grpChg chg="add del">
          <ac:chgData name="Zhang Yifan" userId="c9b86b9a-8bad-4e1d-80e2-8f55c3c19e2c" providerId="ADAL" clId="{9BEFBB74-C0ED-D640-96C8-5B66059E4614}" dt="2021-09-27T18:53:10.622" v="320"/>
          <ac:grpSpMkLst>
            <pc:docMk/>
            <pc:sldMk cId="234555709" sldId="281"/>
            <ac:grpSpMk id="282" creationId="{AF6C0676-BDC6-AD4C-AC4A-32D87B4E648B}"/>
          </ac:grpSpMkLst>
        </pc:grpChg>
        <pc:grpChg chg="add del">
          <ac:chgData name="Zhang Yifan" userId="c9b86b9a-8bad-4e1d-80e2-8f55c3c19e2c" providerId="ADAL" clId="{9BEFBB74-C0ED-D640-96C8-5B66059E4614}" dt="2021-09-27T18:53:13.615" v="326"/>
          <ac:grpSpMkLst>
            <pc:docMk/>
            <pc:sldMk cId="234555709" sldId="281"/>
            <ac:grpSpMk id="291" creationId="{8964E05E-EE73-FD43-BD5E-835DEA5638A8}"/>
          </ac:grpSpMkLst>
        </pc:grpChg>
        <pc:grpChg chg="add del">
          <ac:chgData name="Zhang Yifan" userId="c9b86b9a-8bad-4e1d-80e2-8f55c3c19e2c" providerId="ADAL" clId="{9BEFBB74-C0ED-D640-96C8-5B66059E4614}" dt="2021-09-27T18:53:36.868" v="363"/>
          <ac:grpSpMkLst>
            <pc:docMk/>
            <pc:sldMk cId="234555709" sldId="281"/>
            <ac:grpSpMk id="297" creationId="{40ACBA97-D57D-7C45-B481-C79B5D6FAD07}"/>
          </ac:grpSpMkLst>
        </pc:grpChg>
        <pc:grpChg chg="add del">
          <ac:chgData name="Zhang Yifan" userId="c9b86b9a-8bad-4e1d-80e2-8f55c3c19e2c" providerId="ADAL" clId="{9BEFBB74-C0ED-D640-96C8-5B66059E4614}" dt="2021-09-27T18:53:36.868" v="363"/>
          <ac:grpSpMkLst>
            <pc:docMk/>
            <pc:sldMk cId="234555709" sldId="281"/>
            <ac:grpSpMk id="306" creationId="{46DFEE48-5A3F-3F49-874D-5D95A53772A1}"/>
          </ac:grpSpMkLst>
        </pc:grpChg>
        <pc:grpChg chg="add del">
          <ac:chgData name="Zhang Yifan" userId="c9b86b9a-8bad-4e1d-80e2-8f55c3c19e2c" providerId="ADAL" clId="{9BEFBB74-C0ED-D640-96C8-5B66059E4614}" dt="2021-09-27T18:53:26.663" v="340"/>
          <ac:grpSpMkLst>
            <pc:docMk/>
            <pc:sldMk cId="234555709" sldId="281"/>
            <ac:grpSpMk id="310" creationId="{91FCA7B6-2F3A-3443-9E88-4CFFD3431612}"/>
          </ac:grpSpMkLst>
        </pc:grpChg>
        <pc:grpChg chg="add del">
          <ac:chgData name="Zhang Yifan" userId="c9b86b9a-8bad-4e1d-80e2-8f55c3c19e2c" providerId="ADAL" clId="{9BEFBB74-C0ED-D640-96C8-5B66059E4614}" dt="2021-09-27T18:53:43.695" v="374"/>
          <ac:grpSpMkLst>
            <pc:docMk/>
            <pc:sldMk cId="234555709" sldId="281"/>
            <ac:grpSpMk id="331" creationId="{7CD2F8E7-6D26-8C48-8BC1-209725FAFFA7}"/>
          </ac:grpSpMkLst>
        </pc:grpChg>
        <pc:grpChg chg="add del">
          <ac:chgData name="Zhang Yifan" userId="c9b86b9a-8bad-4e1d-80e2-8f55c3c19e2c" providerId="ADAL" clId="{9BEFBB74-C0ED-D640-96C8-5B66059E4614}" dt="2021-09-27T18:53:43.695" v="374"/>
          <ac:grpSpMkLst>
            <pc:docMk/>
            <pc:sldMk cId="234555709" sldId="281"/>
            <ac:grpSpMk id="339" creationId="{0EB23E19-CAB2-FD42-B35D-B056A89CBD58}"/>
          </ac:grpSpMkLst>
        </pc:grpChg>
        <pc:grpChg chg="add del">
          <ac:chgData name="Zhang Yifan" userId="c9b86b9a-8bad-4e1d-80e2-8f55c3c19e2c" providerId="ADAL" clId="{9BEFBB74-C0ED-D640-96C8-5B66059E4614}" dt="2021-09-27T18:53:44.446" v="376"/>
          <ac:grpSpMkLst>
            <pc:docMk/>
            <pc:sldMk cId="234555709" sldId="281"/>
            <ac:grpSpMk id="342" creationId="{5A86FD55-771E-6F45-9C67-32E36622EB5E}"/>
          </ac:grpSpMkLst>
        </pc:grpChg>
        <pc:grpChg chg="add del">
          <ac:chgData name="Zhang Yifan" userId="c9b86b9a-8bad-4e1d-80e2-8f55c3c19e2c" providerId="ADAL" clId="{9BEFBB74-C0ED-D640-96C8-5B66059E4614}" dt="2021-09-27T18:53:59.979" v="389"/>
          <ac:grpSpMkLst>
            <pc:docMk/>
            <pc:sldMk cId="234555709" sldId="281"/>
            <ac:grpSpMk id="344" creationId="{A4641F6E-9C5E-8645-A3B8-C958595F4388}"/>
          </ac:grpSpMkLst>
        </pc:grpChg>
        <pc:grpChg chg="add del">
          <ac:chgData name="Zhang Yifan" userId="c9b86b9a-8bad-4e1d-80e2-8f55c3c19e2c" providerId="ADAL" clId="{9BEFBB74-C0ED-D640-96C8-5B66059E4614}" dt="2021-09-27T18:53:59.979" v="389"/>
          <ac:grpSpMkLst>
            <pc:docMk/>
            <pc:sldMk cId="234555709" sldId="281"/>
            <ac:grpSpMk id="347" creationId="{85C36E05-A738-8B40-81AD-C8193262FAE6}"/>
          </ac:grpSpMkLst>
        </pc:grpChg>
        <pc:grpChg chg="add del">
          <ac:chgData name="Zhang Yifan" userId="c9b86b9a-8bad-4e1d-80e2-8f55c3c19e2c" providerId="ADAL" clId="{9BEFBB74-C0ED-D640-96C8-5B66059E4614}" dt="2021-09-27T18:53:55.185" v="383"/>
          <ac:grpSpMkLst>
            <pc:docMk/>
            <pc:sldMk cId="234555709" sldId="281"/>
            <ac:grpSpMk id="350" creationId="{FCBE572F-95D4-4445-AE3B-9AD44EFC40FA}"/>
          </ac:grpSpMkLst>
        </pc:grpChg>
        <pc:grpChg chg="add del">
          <ac:chgData name="Zhang Yifan" userId="c9b86b9a-8bad-4e1d-80e2-8f55c3c19e2c" providerId="ADAL" clId="{9BEFBB74-C0ED-D640-96C8-5B66059E4614}" dt="2021-09-27T18:54:04.080" v="394"/>
          <ac:grpSpMkLst>
            <pc:docMk/>
            <pc:sldMk cId="234555709" sldId="281"/>
            <ac:grpSpMk id="356" creationId="{756BF407-F57B-4444-8812-2AC06FA46FD9}"/>
          </ac:grpSpMkLst>
        </pc:grpChg>
        <pc:grpChg chg="add del">
          <ac:chgData name="Zhang Yifan" userId="c9b86b9a-8bad-4e1d-80e2-8f55c3c19e2c" providerId="ADAL" clId="{9BEFBB74-C0ED-D640-96C8-5B66059E4614}" dt="2021-09-27T18:54:06.930" v="399"/>
          <ac:grpSpMkLst>
            <pc:docMk/>
            <pc:sldMk cId="234555709" sldId="281"/>
            <ac:grpSpMk id="361" creationId="{66C7AD14-3BD8-4C42-A456-4B4E49192328}"/>
          </ac:grpSpMkLst>
        </pc:grpChg>
        <pc:grpChg chg="add">
          <ac:chgData name="Zhang Yifan" userId="c9b86b9a-8bad-4e1d-80e2-8f55c3c19e2c" providerId="ADAL" clId="{9BEFBB74-C0ED-D640-96C8-5B66059E4614}" dt="2021-09-27T18:54:06.930" v="399"/>
          <ac:grpSpMkLst>
            <pc:docMk/>
            <pc:sldMk cId="234555709" sldId="281"/>
            <ac:grpSpMk id="366" creationId="{08BF54AB-F615-B044-80F1-9478836D9E9A}"/>
          </ac:grpSpMkLst>
        </pc:grpChg>
        <pc:grpChg chg="add del">
          <ac:chgData name="Zhang Yifan" userId="c9b86b9a-8bad-4e1d-80e2-8f55c3c19e2c" providerId="ADAL" clId="{9BEFBB74-C0ED-D640-96C8-5B66059E4614}" dt="2021-09-27T18:54:17.239" v="409"/>
          <ac:grpSpMkLst>
            <pc:docMk/>
            <pc:sldMk cId="234555709" sldId="281"/>
            <ac:grpSpMk id="371" creationId="{562D3F68-4C40-E546-BA1F-85965320BBB8}"/>
          </ac:grpSpMkLst>
        </pc:grpChg>
        <pc:grpChg chg="add del">
          <ac:chgData name="Zhang Yifan" userId="c9b86b9a-8bad-4e1d-80e2-8f55c3c19e2c" providerId="ADAL" clId="{9BEFBB74-C0ED-D640-96C8-5B66059E4614}" dt="2021-09-27T18:54:20.631" v="413"/>
          <ac:grpSpMkLst>
            <pc:docMk/>
            <pc:sldMk cId="234555709" sldId="281"/>
            <ac:grpSpMk id="376" creationId="{CCC5BE28-6067-804B-A933-CCFBC899626D}"/>
          </ac:grpSpMkLst>
        </pc:grpChg>
        <pc:grpChg chg="add">
          <ac:chgData name="Zhang Yifan" userId="c9b86b9a-8bad-4e1d-80e2-8f55c3c19e2c" providerId="ADAL" clId="{9BEFBB74-C0ED-D640-96C8-5B66059E4614}" dt="2021-09-27T18:54:20.631" v="413"/>
          <ac:grpSpMkLst>
            <pc:docMk/>
            <pc:sldMk cId="234555709" sldId="281"/>
            <ac:grpSpMk id="380" creationId="{6A81C9EA-0770-6744-837C-7ECEB2494034}"/>
          </ac:grpSpMkLst>
        </pc:grpChg>
        <pc:grpChg chg="add del">
          <ac:chgData name="Zhang Yifan" userId="c9b86b9a-8bad-4e1d-80e2-8f55c3c19e2c" providerId="ADAL" clId="{9BEFBB74-C0ED-D640-96C8-5B66059E4614}" dt="2021-09-27T18:55:16.352" v="438"/>
          <ac:grpSpMkLst>
            <pc:docMk/>
            <pc:sldMk cId="234555709" sldId="281"/>
            <ac:grpSpMk id="397" creationId="{CB78DB24-3A27-FD40-A1EA-12CED4C4A54A}"/>
          </ac:grpSpMkLst>
        </pc:grpChg>
        <pc:grpChg chg="add del">
          <ac:chgData name="Zhang Yifan" userId="c9b86b9a-8bad-4e1d-80e2-8f55c3c19e2c" providerId="ADAL" clId="{9BEFBB74-C0ED-D640-96C8-5B66059E4614}" dt="2021-09-27T18:55:16.352" v="438"/>
          <ac:grpSpMkLst>
            <pc:docMk/>
            <pc:sldMk cId="234555709" sldId="281"/>
            <ac:grpSpMk id="402" creationId="{78EF5715-1F5F-F544-B483-E8372FE62BB3}"/>
          </ac:grpSpMkLst>
        </pc:grpChg>
        <pc:grpChg chg="add">
          <ac:chgData name="Zhang Yifan" userId="c9b86b9a-8bad-4e1d-80e2-8f55c3c19e2c" providerId="ADAL" clId="{9BEFBB74-C0ED-D640-96C8-5B66059E4614}" dt="2021-09-27T18:55:21.386" v="447"/>
          <ac:grpSpMkLst>
            <pc:docMk/>
            <pc:sldMk cId="234555709" sldId="281"/>
            <ac:grpSpMk id="411" creationId="{FEBF9573-2849-FE4B-BE24-E03FA8834A40}"/>
          </ac:grpSpMkLst>
        </pc:grpChg>
        <pc:grpChg chg="add del">
          <ac:chgData name="Zhang Yifan" userId="c9b86b9a-8bad-4e1d-80e2-8f55c3c19e2c" providerId="ADAL" clId="{9BEFBB74-C0ED-D640-96C8-5B66059E4614}" dt="2021-09-27T18:55:25.423" v="454"/>
          <ac:grpSpMkLst>
            <pc:docMk/>
            <pc:sldMk cId="234555709" sldId="281"/>
            <ac:grpSpMk id="417" creationId="{A107174B-81E6-5248-82EC-B1FE9C9560CA}"/>
          </ac:grpSpMkLst>
        </pc:grpChg>
        <pc:grpChg chg="add del">
          <ac:chgData name="Zhang Yifan" userId="c9b86b9a-8bad-4e1d-80e2-8f55c3c19e2c" providerId="ADAL" clId="{9BEFBB74-C0ED-D640-96C8-5B66059E4614}" dt="2021-09-27T18:55:45.802" v="485"/>
          <ac:grpSpMkLst>
            <pc:docMk/>
            <pc:sldMk cId="234555709" sldId="281"/>
            <ac:grpSpMk id="425" creationId="{6585567C-4A03-0A42-B3AF-6D2A9C902A67}"/>
          </ac:grpSpMkLst>
        </pc:grpChg>
        <pc:grpChg chg="add del">
          <ac:chgData name="Zhang Yifan" userId="c9b86b9a-8bad-4e1d-80e2-8f55c3c19e2c" providerId="ADAL" clId="{9BEFBB74-C0ED-D640-96C8-5B66059E4614}" dt="2021-09-27T18:55:37.881" v="478"/>
          <ac:grpSpMkLst>
            <pc:docMk/>
            <pc:sldMk cId="234555709" sldId="281"/>
            <ac:grpSpMk id="440" creationId="{7C56F9A1-E3C9-EB41-85BD-E548FA252A04}"/>
          </ac:grpSpMkLst>
        </pc:grpChg>
        <pc:grpChg chg="add del">
          <ac:chgData name="Zhang Yifan" userId="c9b86b9a-8bad-4e1d-80e2-8f55c3c19e2c" providerId="ADAL" clId="{9BEFBB74-C0ED-D640-96C8-5B66059E4614}" dt="2021-09-27T18:55:41.529" v="481"/>
          <ac:grpSpMkLst>
            <pc:docMk/>
            <pc:sldMk cId="234555709" sldId="281"/>
            <ac:grpSpMk id="442" creationId="{BF5C54D8-D56A-374E-8FA8-7975DCBA5B6D}"/>
          </ac:grpSpMkLst>
        </pc:grpChg>
        <pc:grpChg chg="add">
          <ac:chgData name="Zhang Yifan" userId="c9b86b9a-8bad-4e1d-80e2-8f55c3c19e2c" providerId="ADAL" clId="{9BEFBB74-C0ED-D640-96C8-5B66059E4614}" dt="2021-09-27T18:55:45.802" v="485"/>
          <ac:grpSpMkLst>
            <pc:docMk/>
            <pc:sldMk cId="234555709" sldId="281"/>
            <ac:grpSpMk id="446" creationId="{F098B11E-9C1C-CF4B-9A9C-9A54371F2293}"/>
          </ac:grpSpMkLst>
        </pc:grpChg>
        <pc:grpChg chg="add del">
          <ac:chgData name="Zhang Yifan" userId="c9b86b9a-8bad-4e1d-80e2-8f55c3c19e2c" providerId="ADAL" clId="{9BEFBB74-C0ED-D640-96C8-5B66059E4614}" dt="2021-09-27T18:56:24.215" v="529"/>
          <ac:grpSpMkLst>
            <pc:docMk/>
            <pc:sldMk cId="234555709" sldId="281"/>
            <ac:grpSpMk id="465" creationId="{80D10E00-7C06-6347-BC3C-95F6AD5E5855}"/>
          </ac:grpSpMkLst>
        </pc:grpChg>
        <pc:grpChg chg="add del">
          <ac:chgData name="Zhang Yifan" userId="c9b86b9a-8bad-4e1d-80e2-8f55c3c19e2c" providerId="ADAL" clId="{9BEFBB74-C0ED-D640-96C8-5B66059E4614}" dt="2021-09-27T18:56:13.720" v="510"/>
          <ac:grpSpMkLst>
            <pc:docMk/>
            <pc:sldMk cId="234555709" sldId="281"/>
            <ac:grpSpMk id="470" creationId="{1579944F-3CFD-2C48-AC19-B55B99B79775}"/>
          </ac:grpSpMkLst>
        </pc:grpChg>
        <pc:grpChg chg="add del">
          <ac:chgData name="Zhang Yifan" userId="c9b86b9a-8bad-4e1d-80e2-8f55c3c19e2c" providerId="ADAL" clId="{9BEFBB74-C0ED-D640-96C8-5B66059E4614}" dt="2021-09-27T18:56:24.215" v="529"/>
          <ac:grpSpMkLst>
            <pc:docMk/>
            <pc:sldMk cId="234555709" sldId="281"/>
            <ac:grpSpMk id="482" creationId="{A484E1D2-0CBA-5441-803B-8849AC53385D}"/>
          </ac:grpSpMkLst>
        </pc:grpChg>
        <pc:grpChg chg="add">
          <ac:chgData name="Zhang Yifan" userId="c9b86b9a-8bad-4e1d-80e2-8f55c3c19e2c" providerId="ADAL" clId="{9BEFBB74-C0ED-D640-96C8-5B66059E4614}" dt="2021-09-27T18:56:24.215" v="529"/>
          <ac:grpSpMkLst>
            <pc:docMk/>
            <pc:sldMk cId="234555709" sldId="281"/>
            <ac:grpSpMk id="489" creationId="{6B53C1E3-2822-234F-B6AD-A62C2A945F03}"/>
          </ac:grpSpMkLst>
        </pc:grpChg>
        <pc:grpChg chg="add">
          <ac:chgData name="Zhang Yifan" userId="c9b86b9a-8bad-4e1d-80e2-8f55c3c19e2c" providerId="ADAL" clId="{9BEFBB74-C0ED-D640-96C8-5B66059E4614}" dt="2021-09-27T18:56:28.603" v="538"/>
          <ac:grpSpMkLst>
            <pc:docMk/>
            <pc:sldMk cId="234555709" sldId="281"/>
            <ac:grpSpMk id="498" creationId="{6786A537-E4F7-634C-8680-B9F37F64F20D}"/>
          </ac:grpSpMkLst>
        </pc:grpChg>
        <pc:inkChg chg="add del">
          <ac:chgData name="Zhang Yifan" userId="c9b86b9a-8bad-4e1d-80e2-8f55c3c19e2c" providerId="ADAL" clId="{9BEFBB74-C0ED-D640-96C8-5B66059E4614}" dt="2021-09-27T18:48:24.809" v="1"/>
          <ac:inkMkLst>
            <pc:docMk/>
            <pc:sldMk cId="234555709" sldId="281"/>
            <ac:inkMk id="3" creationId="{9B20E795-9BC2-E840-8932-157F9646EDAB}"/>
          </ac:inkMkLst>
        </pc:inkChg>
        <pc:inkChg chg="add del topLvl">
          <ac:chgData name="Zhang Yifan" userId="c9b86b9a-8bad-4e1d-80e2-8f55c3c19e2c" providerId="ADAL" clId="{9BEFBB74-C0ED-D640-96C8-5B66059E4614}" dt="2021-09-27T18:48:36.167" v="10"/>
          <ac:inkMkLst>
            <pc:docMk/>
            <pc:sldMk cId="234555709" sldId="281"/>
            <ac:inkMk id="4" creationId="{2034BCC8-AE6A-1D42-994A-82F81A4543A1}"/>
          </ac:inkMkLst>
        </pc:inkChg>
        <pc:inkChg chg="add del topLvl">
          <ac:chgData name="Zhang Yifan" userId="c9b86b9a-8bad-4e1d-80e2-8f55c3c19e2c" providerId="ADAL" clId="{9BEFBB74-C0ED-D640-96C8-5B66059E4614}" dt="2021-09-27T18:48:31.116" v="9"/>
          <ac:inkMkLst>
            <pc:docMk/>
            <pc:sldMk cId="234555709" sldId="281"/>
            <ac:inkMk id="5" creationId="{09579400-D0F5-9142-9D4B-037E3A1797F3}"/>
          </ac:inkMkLst>
        </pc:inkChg>
        <pc:inkChg chg="add del">
          <ac:chgData name="Zhang Yifan" userId="c9b86b9a-8bad-4e1d-80e2-8f55c3c19e2c" providerId="ADAL" clId="{9BEFBB74-C0ED-D640-96C8-5B66059E4614}" dt="2021-09-27T18:48:31.111" v="7"/>
          <ac:inkMkLst>
            <pc:docMk/>
            <pc:sldMk cId="234555709" sldId="281"/>
            <ac:inkMk id="6" creationId="{01BC0AA0-7EB7-A140-95AB-72F7A2C1BA83}"/>
          </ac:inkMkLst>
        </pc:inkChg>
        <pc:inkChg chg="add del">
          <ac:chgData name="Zhang Yifan" userId="c9b86b9a-8bad-4e1d-80e2-8f55c3c19e2c" providerId="ADAL" clId="{9BEFBB74-C0ED-D640-96C8-5B66059E4614}" dt="2021-09-27T18:48:31.114" v="8"/>
          <ac:inkMkLst>
            <pc:docMk/>
            <pc:sldMk cId="234555709" sldId="281"/>
            <ac:inkMk id="7" creationId="{1580FF6A-8EA9-2B4E-B18E-58A2D52076B7}"/>
          </ac:inkMkLst>
        </pc:inkChg>
        <pc:inkChg chg="add del topLvl">
          <ac:chgData name="Zhang Yifan" userId="c9b86b9a-8bad-4e1d-80e2-8f55c3c19e2c" providerId="ADAL" clId="{9BEFBB74-C0ED-D640-96C8-5B66059E4614}" dt="2021-09-27T18:48:57.132" v="44"/>
          <ac:inkMkLst>
            <pc:docMk/>
            <pc:sldMk cId="234555709" sldId="281"/>
            <ac:inkMk id="9" creationId="{BED7E1B5-8608-0D48-8EBE-8277FDE761B9}"/>
          </ac:inkMkLst>
        </pc:inkChg>
        <pc:inkChg chg="add del topLvl">
          <ac:chgData name="Zhang Yifan" userId="c9b86b9a-8bad-4e1d-80e2-8f55c3c19e2c" providerId="ADAL" clId="{9BEFBB74-C0ED-D640-96C8-5B66059E4614}" dt="2021-09-27T18:48:57.097" v="35"/>
          <ac:inkMkLst>
            <pc:docMk/>
            <pc:sldMk cId="234555709" sldId="281"/>
            <ac:inkMk id="10" creationId="{ADE578FA-FDC8-2648-9062-1E2F9258081B}"/>
          </ac:inkMkLst>
        </pc:inkChg>
        <pc:inkChg chg="add del topLvl">
          <ac:chgData name="Zhang Yifan" userId="c9b86b9a-8bad-4e1d-80e2-8f55c3c19e2c" providerId="ADAL" clId="{9BEFBB74-C0ED-D640-96C8-5B66059E4614}" dt="2021-09-27T18:48:57.146" v="51"/>
          <ac:inkMkLst>
            <pc:docMk/>
            <pc:sldMk cId="234555709" sldId="281"/>
            <ac:inkMk id="11" creationId="{C8CB2229-672C-D34B-85CB-5108668FF864}"/>
          </ac:inkMkLst>
        </pc:inkChg>
        <pc:inkChg chg="add del topLvl">
          <ac:chgData name="Zhang Yifan" userId="c9b86b9a-8bad-4e1d-80e2-8f55c3c19e2c" providerId="ADAL" clId="{9BEFBB74-C0ED-D640-96C8-5B66059E4614}" dt="2021-09-27T18:48:57.101" v="36"/>
          <ac:inkMkLst>
            <pc:docMk/>
            <pc:sldMk cId="234555709" sldId="281"/>
            <ac:inkMk id="12" creationId="{B23E8F0B-9871-A944-A49D-30D3A67EFE56}"/>
          </ac:inkMkLst>
        </pc:inkChg>
        <pc:inkChg chg="add del topLvl">
          <ac:chgData name="Zhang Yifan" userId="c9b86b9a-8bad-4e1d-80e2-8f55c3c19e2c" providerId="ADAL" clId="{9BEFBB74-C0ED-D640-96C8-5B66059E4614}" dt="2021-09-27T18:48:44.516" v="17"/>
          <ac:inkMkLst>
            <pc:docMk/>
            <pc:sldMk cId="234555709" sldId="281"/>
            <ac:inkMk id="13" creationId="{02DDB3C1-2E00-B04F-AFA2-9BB64F634CB8}"/>
          </ac:inkMkLst>
        </pc:inkChg>
        <pc:inkChg chg="add del">
          <ac:chgData name="Zhang Yifan" userId="c9b86b9a-8bad-4e1d-80e2-8f55c3c19e2c" providerId="ADAL" clId="{9BEFBB74-C0ED-D640-96C8-5B66059E4614}" dt="2021-09-27T18:48:57.108" v="37"/>
          <ac:inkMkLst>
            <pc:docMk/>
            <pc:sldMk cId="234555709" sldId="281"/>
            <ac:inkMk id="15" creationId="{D2CB2B1A-9B99-1341-8F56-3546DB486B8B}"/>
          </ac:inkMkLst>
        </pc:inkChg>
        <pc:inkChg chg="add del topLvl">
          <ac:chgData name="Zhang Yifan" userId="c9b86b9a-8bad-4e1d-80e2-8f55c3c19e2c" providerId="ADAL" clId="{9BEFBB74-C0ED-D640-96C8-5B66059E4614}" dt="2021-09-27T18:48:57.149" v="53"/>
          <ac:inkMkLst>
            <pc:docMk/>
            <pc:sldMk cId="234555709" sldId="281"/>
            <ac:inkMk id="16" creationId="{A9BB171D-3528-FC44-B926-266461E518A7}"/>
          </ac:inkMkLst>
        </pc:inkChg>
        <pc:inkChg chg="add del">
          <ac:chgData name="Zhang Yifan" userId="c9b86b9a-8bad-4e1d-80e2-8f55c3c19e2c" providerId="ADAL" clId="{9BEFBB74-C0ED-D640-96C8-5B66059E4614}" dt="2021-09-27T18:48:57.116" v="39"/>
          <ac:inkMkLst>
            <pc:docMk/>
            <pc:sldMk cId="234555709" sldId="281"/>
            <ac:inkMk id="17" creationId="{72FE9B1C-4B94-F742-A1EB-80ECC72A65FF}"/>
          </ac:inkMkLst>
        </pc:inkChg>
        <pc:inkChg chg="add del">
          <ac:chgData name="Zhang Yifan" userId="c9b86b9a-8bad-4e1d-80e2-8f55c3c19e2c" providerId="ADAL" clId="{9BEFBB74-C0ED-D640-96C8-5B66059E4614}" dt="2021-09-27T18:48:57.112" v="38"/>
          <ac:inkMkLst>
            <pc:docMk/>
            <pc:sldMk cId="234555709" sldId="281"/>
            <ac:inkMk id="18" creationId="{F6B1A62A-680D-3243-9A93-DD743D2EA727}"/>
          </ac:inkMkLst>
        </pc:inkChg>
        <pc:inkChg chg="add del">
          <ac:chgData name="Zhang Yifan" userId="c9b86b9a-8bad-4e1d-80e2-8f55c3c19e2c" providerId="ADAL" clId="{9BEFBB74-C0ED-D640-96C8-5B66059E4614}" dt="2021-09-27T18:48:57.141" v="48"/>
          <ac:inkMkLst>
            <pc:docMk/>
            <pc:sldMk cId="234555709" sldId="281"/>
            <ac:inkMk id="19" creationId="{8FB6C2C6-5488-3243-94AF-31D5FF8ACCDF}"/>
          </ac:inkMkLst>
        </pc:inkChg>
        <pc:inkChg chg="add del">
          <ac:chgData name="Zhang Yifan" userId="c9b86b9a-8bad-4e1d-80e2-8f55c3c19e2c" providerId="ADAL" clId="{9BEFBB74-C0ED-D640-96C8-5B66059E4614}" dt="2021-09-27T18:48:57.139" v="47"/>
          <ac:inkMkLst>
            <pc:docMk/>
            <pc:sldMk cId="234555709" sldId="281"/>
            <ac:inkMk id="20" creationId="{B4A17167-45D4-3E4D-A807-C4C1D10D1107}"/>
          </ac:inkMkLst>
        </pc:inkChg>
        <pc:inkChg chg="add del">
          <ac:chgData name="Zhang Yifan" userId="c9b86b9a-8bad-4e1d-80e2-8f55c3c19e2c" providerId="ADAL" clId="{9BEFBB74-C0ED-D640-96C8-5B66059E4614}" dt="2021-09-27T18:48:57.130" v="43"/>
          <ac:inkMkLst>
            <pc:docMk/>
            <pc:sldMk cId="234555709" sldId="281"/>
            <ac:inkMk id="21" creationId="{8C3B6C79-0846-4B47-A5E3-FC8BD409EADE}"/>
          </ac:inkMkLst>
        </pc:inkChg>
        <pc:inkChg chg="add del">
          <ac:chgData name="Zhang Yifan" userId="c9b86b9a-8bad-4e1d-80e2-8f55c3c19e2c" providerId="ADAL" clId="{9BEFBB74-C0ED-D640-96C8-5B66059E4614}" dt="2021-09-27T18:48:57.137" v="46"/>
          <ac:inkMkLst>
            <pc:docMk/>
            <pc:sldMk cId="234555709" sldId="281"/>
            <ac:inkMk id="22" creationId="{344E1DB3-08D2-B944-B24D-187C4D21AF16}"/>
          </ac:inkMkLst>
        </pc:inkChg>
        <pc:inkChg chg="add del">
          <ac:chgData name="Zhang Yifan" userId="c9b86b9a-8bad-4e1d-80e2-8f55c3c19e2c" providerId="ADAL" clId="{9BEFBB74-C0ED-D640-96C8-5B66059E4614}" dt="2021-09-27T18:48:57.143" v="49"/>
          <ac:inkMkLst>
            <pc:docMk/>
            <pc:sldMk cId="234555709" sldId="281"/>
            <ac:inkMk id="23" creationId="{ED6B9636-CE30-AC4D-B590-CB4E8DA3D6A4}"/>
          </ac:inkMkLst>
        </pc:inkChg>
        <pc:inkChg chg="add del">
          <ac:chgData name="Zhang Yifan" userId="c9b86b9a-8bad-4e1d-80e2-8f55c3c19e2c" providerId="ADAL" clId="{9BEFBB74-C0ED-D640-96C8-5B66059E4614}" dt="2021-09-27T18:48:57.120" v="40"/>
          <ac:inkMkLst>
            <pc:docMk/>
            <pc:sldMk cId="234555709" sldId="281"/>
            <ac:inkMk id="24" creationId="{4BFC1C0F-FA58-7F49-ACFE-B00818542F3F}"/>
          </ac:inkMkLst>
        </pc:inkChg>
        <pc:inkChg chg="add del">
          <ac:chgData name="Zhang Yifan" userId="c9b86b9a-8bad-4e1d-80e2-8f55c3c19e2c" providerId="ADAL" clId="{9BEFBB74-C0ED-D640-96C8-5B66059E4614}" dt="2021-09-27T18:48:57.123" v="41"/>
          <ac:inkMkLst>
            <pc:docMk/>
            <pc:sldMk cId="234555709" sldId="281"/>
            <ac:inkMk id="25" creationId="{C1D3489B-1272-0044-9C21-E8EE25F87172}"/>
          </ac:inkMkLst>
        </pc:inkChg>
        <pc:inkChg chg="add del">
          <ac:chgData name="Zhang Yifan" userId="c9b86b9a-8bad-4e1d-80e2-8f55c3c19e2c" providerId="ADAL" clId="{9BEFBB74-C0ED-D640-96C8-5B66059E4614}" dt="2021-09-27T18:48:57.145" v="50"/>
          <ac:inkMkLst>
            <pc:docMk/>
            <pc:sldMk cId="234555709" sldId="281"/>
            <ac:inkMk id="26" creationId="{02D82F86-2575-234C-90E2-4C06E1D211DE}"/>
          </ac:inkMkLst>
        </pc:inkChg>
        <pc:inkChg chg="add del">
          <ac:chgData name="Zhang Yifan" userId="c9b86b9a-8bad-4e1d-80e2-8f55c3c19e2c" providerId="ADAL" clId="{9BEFBB74-C0ED-D640-96C8-5B66059E4614}" dt="2021-09-27T18:48:57.147" v="52"/>
          <ac:inkMkLst>
            <pc:docMk/>
            <pc:sldMk cId="234555709" sldId="281"/>
            <ac:inkMk id="27" creationId="{F476ED71-7FA5-FF4B-8A4B-FBCDE757929E}"/>
          </ac:inkMkLst>
        </pc:inkChg>
        <pc:inkChg chg="add del">
          <ac:chgData name="Zhang Yifan" userId="c9b86b9a-8bad-4e1d-80e2-8f55c3c19e2c" providerId="ADAL" clId="{9BEFBB74-C0ED-D640-96C8-5B66059E4614}" dt="2021-09-27T18:48:57.135" v="45"/>
          <ac:inkMkLst>
            <pc:docMk/>
            <pc:sldMk cId="234555709" sldId="281"/>
            <ac:inkMk id="28" creationId="{2B6F3C3E-E38E-9948-9D6B-0B549E46FC60}"/>
          </ac:inkMkLst>
        </pc:inkChg>
        <pc:inkChg chg="add del topLvl">
          <ac:chgData name="Zhang Yifan" userId="c9b86b9a-8bad-4e1d-80e2-8f55c3c19e2c" providerId="ADAL" clId="{9BEFBB74-C0ED-D640-96C8-5B66059E4614}" dt="2021-09-27T18:48:57.151" v="54"/>
          <ac:inkMkLst>
            <pc:docMk/>
            <pc:sldMk cId="234555709" sldId="281"/>
            <ac:inkMk id="29" creationId="{B51FBF7D-B6F9-8D46-AF97-99FAA4CBD9BD}"/>
          </ac:inkMkLst>
        </pc:inkChg>
        <pc:inkChg chg="add del">
          <ac:chgData name="Zhang Yifan" userId="c9b86b9a-8bad-4e1d-80e2-8f55c3c19e2c" providerId="ADAL" clId="{9BEFBB74-C0ED-D640-96C8-5B66059E4614}" dt="2021-09-27T18:48:57.126" v="42"/>
          <ac:inkMkLst>
            <pc:docMk/>
            <pc:sldMk cId="234555709" sldId="281"/>
            <ac:inkMk id="30" creationId="{C56F9D75-0099-3746-8310-AF9CD95C1255}"/>
          </ac:inkMkLst>
        </pc:inkChg>
        <pc:inkChg chg="add">
          <ac:chgData name="Zhang Yifan" userId="c9b86b9a-8bad-4e1d-80e2-8f55c3c19e2c" providerId="ADAL" clId="{9BEFBB74-C0ED-D640-96C8-5B66059E4614}" dt="2021-09-27T18:49:00.635" v="55"/>
          <ac:inkMkLst>
            <pc:docMk/>
            <pc:sldMk cId="234555709" sldId="281"/>
            <ac:inkMk id="32" creationId="{D44F151C-254A-2247-84E5-06F430BB5602}"/>
          </ac:inkMkLst>
        </pc:inkChg>
        <pc:inkChg chg="add">
          <ac:chgData name="Zhang Yifan" userId="c9b86b9a-8bad-4e1d-80e2-8f55c3c19e2c" providerId="ADAL" clId="{9BEFBB74-C0ED-D640-96C8-5B66059E4614}" dt="2021-09-27T18:49:00.901" v="56"/>
          <ac:inkMkLst>
            <pc:docMk/>
            <pc:sldMk cId="234555709" sldId="281"/>
            <ac:inkMk id="33" creationId="{8FD0E7B0-83DB-8E40-8F77-FF966F58CB06}"/>
          </ac:inkMkLst>
        </pc:inkChg>
        <pc:inkChg chg="add">
          <ac:chgData name="Zhang Yifan" userId="c9b86b9a-8bad-4e1d-80e2-8f55c3c19e2c" providerId="ADAL" clId="{9BEFBB74-C0ED-D640-96C8-5B66059E4614}" dt="2021-09-27T18:49:01.136" v="57"/>
          <ac:inkMkLst>
            <pc:docMk/>
            <pc:sldMk cId="234555709" sldId="281"/>
            <ac:inkMk id="34" creationId="{B9D749BA-6422-1C41-BE9F-19178C013C4C}"/>
          </ac:inkMkLst>
        </pc:inkChg>
        <pc:inkChg chg="add">
          <ac:chgData name="Zhang Yifan" userId="c9b86b9a-8bad-4e1d-80e2-8f55c3c19e2c" providerId="ADAL" clId="{9BEFBB74-C0ED-D640-96C8-5B66059E4614}" dt="2021-09-27T18:49:01.486" v="58"/>
          <ac:inkMkLst>
            <pc:docMk/>
            <pc:sldMk cId="234555709" sldId="281"/>
            <ac:inkMk id="35" creationId="{3B8DCB9A-F5E9-784F-9DD2-9923435D8B08}"/>
          </ac:inkMkLst>
        </pc:inkChg>
        <pc:inkChg chg="add">
          <ac:chgData name="Zhang Yifan" userId="c9b86b9a-8bad-4e1d-80e2-8f55c3c19e2c" providerId="ADAL" clId="{9BEFBB74-C0ED-D640-96C8-5B66059E4614}" dt="2021-09-27T18:49:01.839" v="59"/>
          <ac:inkMkLst>
            <pc:docMk/>
            <pc:sldMk cId="234555709" sldId="281"/>
            <ac:inkMk id="36" creationId="{9E70EFBE-1576-D04A-9E02-C8412A76B228}"/>
          </ac:inkMkLst>
        </pc:inkChg>
        <pc:inkChg chg="add">
          <ac:chgData name="Zhang Yifan" userId="c9b86b9a-8bad-4e1d-80e2-8f55c3c19e2c" providerId="ADAL" clId="{9BEFBB74-C0ED-D640-96C8-5B66059E4614}" dt="2021-09-27T18:49:02.546" v="60"/>
          <ac:inkMkLst>
            <pc:docMk/>
            <pc:sldMk cId="234555709" sldId="281"/>
            <ac:inkMk id="37" creationId="{0AAA0740-1C3C-CE4C-91F5-BD572C8F9A09}"/>
          </ac:inkMkLst>
        </pc:inkChg>
        <pc:inkChg chg="add del">
          <ac:chgData name="Zhang Yifan" userId="c9b86b9a-8bad-4e1d-80e2-8f55c3c19e2c" providerId="ADAL" clId="{9BEFBB74-C0ED-D640-96C8-5B66059E4614}" dt="2021-09-27T18:49:11.274" v="63"/>
          <ac:inkMkLst>
            <pc:docMk/>
            <pc:sldMk cId="234555709" sldId="281"/>
            <ac:inkMk id="39" creationId="{BB8A2F2E-AC21-E045-806B-E9C3A706941F}"/>
          </ac:inkMkLst>
        </pc:inkChg>
        <pc:inkChg chg="add topLvl">
          <ac:chgData name="Zhang Yifan" userId="c9b86b9a-8bad-4e1d-80e2-8f55c3c19e2c" providerId="ADAL" clId="{9BEFBB74-C0ED-D640-96C8-5B66059E4614}" dt="2021-09-27T18:49:21.762" v="81"/>
          <ac:inkMkLst>
            <pc:docMk/>
            <pc:sldMk cId="234555709" sldId="281"/>
            <ac:inkMk id="40" creationId="{670ECBF4-AC5D-E04A-987A-C12A0FE49DFD}"/>
          </ac:inkMkLst>
        </pc:inkChg>
        <pc:inkChg chg="add topLvl">
          <ac:chgData name="Zhang Yifan" userId="c9b86b9a-8bad-4e1d-80e2-8f55c3c19e2c" providerId="ADAL" clId="{9BEFBB74-C0ED-D640-96C8-5B66059E4614}" dt="2021-09-27T18:49:21.762" v="81"/>
          <ac:inkMkLst>
            <pc:docMk/>
            <pc:sldMk cId="234555709" sldId="281"/>
            <ac:inkMk id="41" creationId="{85E54947-E4D9-5446-8D3A-5D02A8BD5956}"/>
          </ac:inkMkLst>
        </pc:inkChg>
        <pc:inkChg chg="add topLvl">
          <ac:chgData name="Zhang Yifan" userId="c9b86b9a-8bad-4e1d-80e2-8f55c3c19e2c" providerId="ADAL" clId="{9BEFBB74-C0ED-D640-96C8-5B66059E4614}" dt="2021-09-27T18:49:21.762" v="81"/>
          <ac:inkMkLst>
            <pc:docMk/>
            <pc:sldMk cId="234555709" sldId="281"/>
            <ac:inkMk id="42" creationId="{F4EDFFBE-5681-EC47-BB9F-14D20DB84099}"/>
          </ac:inkMkLst>
        </pc:inkChg>
        <pc:inkChg chg="add">
          <ac:chgData name="Zhang Yifan" userId="c9b86b9a-8bad-4e1d-80e2-8f55c3c19e2c" providerId="ADAL" clId="{9BEFBB74-C0ED-D640-96C8-5B66059E4614}" dt="2021-09-27T18:49:14.723" v="68"/>
          <ac:inkMkLst>
            <pc:docMk/>
            <pc:sldMk cId="234555709" sldId="281"/>
            <ac:inkMk id="44" creationId="{3415463D-7921-7245-A8C6-161E1629D0EB}"/>
          </ac:inkMkLst>
        </pc:inkChg>
        <pc:inkChg chg="add">
          <ac:chgData name="Zhang Yifan" userId="c9b86b9a-8bad-4e1d-80e2-8f55c3c19e2c" providerId="ADAL" clId="{9BEFBB74-C0ED-D640-96C8-5B66059E4614}" dt="2021-09-27T18:49:15.173" v="69"/>
          <ac:inkMkLst>
            <pc:docMk/>
            <pc:sldMk cId="234555709" sldId="281"/>
            <ac:inkMk id="45" creationId="{AE4E4AD3-C80A-9144-971F-461F89B5B025}"/>
          </ac:inkMkLst>
        </pc:inkChg>
        <pc:inkChg chg="add">
          <ac:chgData name="Zhang Yifan" userId="c9b86b9a-8bad-4e1d-80e2-8f55c3c19e2c" providerId="ADAL" clId="{9BEFBB74-C0ED-D640-96C8-5B66059E4614}" dt="2021-09-27T18:49:15.479" v="70"/>
          <ac:inkMkLst>
            <pc:docMk/>
            <pc:sldMk cId="234555709" sldId="281"/>
            <ac:inkMk id="46" creationId="{A8AD7D1F-6D64-C147-895B-A67B90F61B51}"/>
          </ac:inkMkLst>
        </pc:inkChg>
        <pc:inkChg chg="add">
          <ac:chgData name="Zhang Yifan" userId="c9b86b9a-8bad-4e1d-80e2-8f55c3c19e2c" providerId="ADAL" clId="{9BEFBB74-C0ED-D640-96C8-5B66059E4614}" dt="2021-09-27T18:49:15.989" v="71"/>
          <ac:inkMkLst>
            <pc:docMk/>
            <pc:sldMk cId="234555709" sldId="281"/>
            <ac:inkMk id="47" creationId="{C208E96C-DAB7-8342-86B7-755B62ACADC7}"/>
          </ac:inkMkLst>
        </pc:inkChg>
        <pc:inkChg chg="add">
          <ac:chgData name="Zhang Yifan" userId="c9b86b9a-8bad-4e1d-80e2-8f55c3c19e2c" providerId="ADAL" clId="{9BEFBB74-C0ED-D640-96C8-5B66059E4614}" dt="2021-09-27T18:49:16.992" v="72"/>
          <ac:inkMkLst>
            <pc:docMk/>
            <pc:sldMk cId="234555709" sldId="281"/>
            <ac:inkMk id="48" creationId="{17167C02-3FFE-134F-A4ED-31CE3F90D1EB}"/>
          </ac:inkMkLst>
        </pc:inkChg>
        <pc:inkChg chg="add">
          <ac:chgData name="Zhang Yifan" userId="c9b86b9a-8bad-4e1d-80e2-8f55c3c19e2c" providerId="ADAL" clId="{9BEFBB74-C0ED-D640-96C8-5B66059E4614}" dt="2021-09-27T18:49:17.428" v="73"/>
          <ac:inkMkLst>
            <pc:docMk/>
            <pc:sldMk cId="234555709" sldId="281"/>
            <ac:inkMk id="49" creationId="{B41B0157-CDD6-9344-9F8E-A87DCCF86DB8}"/>
          </ac:inkMkLst>
        </pc:inkChg>
        <pc:inkChg chg="add">
          <ac:chgData name="Zhang Yifan" userId="c9b86b9a-8bad-4e1d-80e2-8f55c3c19e2c" providerId="ADAL" clId="{9BEFBB74-C0ED-D640-96C8-5B66059E4614}" dt="2021-09-27T18:49:18.049" v="74"/>
          <ac:inkMkLst>
            <pc:docMk/>
            <pc:sldMk cId="234555709" sldId="281"/>
            <ac:inkMk id="50" creationId="{A22B4462-1DD1-7849-AEF0-304119381887}"/>
          </ac:inkMkLst>
        </pc:inkChg>
        <pc:inkChg chg="add">
          <ac:chgData name="Zhang Yifan" userId="c9b86b9a-8bad-4e1d-80e2-8f55c3c19e2c" providerId="ADAL" clId="{9BEFBB74-C0ED-D640-96C8-5B66059E4614}" dt="2021-09-27T18:49:18.542" v="75"/>
          <ac:inkMkLst>
            <pc:docMk/>
            <pc:sldMk cId="234555709" sldId="281"/>
            <ac:inkMk id="51" creationId="{6F88EC9F-9EC1-BB47-BB7B-396D9FD3DC00}"/>
          </ac:inkMkLst>
        </pc:inkChg>
        <pc:inkChg chg="add">
          <ac:chgData name="Zhang Yifan" userId="c9b86b9a-8bad-4e1d-80e2-8f55c3c19e2c" providerId="ADAL" clId="{9BEFBB74-C0ED-D640-96C8-5B66059E4614}" dt="2021-09-27T18:49:19.143" v="76"/>
          <ac:inkMkLst>
            <pc:docMk/>
            <pc:sldMk cId="234555709" sldId="281"/>
            <ac:inkMk id="52" creationId="{3A2927BD-4899-1740-B025-4C17421C81ED}"/>
          </ac:inkMkLst>
        </pc:inkChg>
        <pc:inkChg chg="add">
          <ac:chgData name="Zhang Yifan" userId="c9b86b9a-8bad-4e1d-80e2-8f55c3c19e2c" providerId="ADAL" clId="{9BEFBB74-C0ED-D640-96C8-5B66059E4614}" dt="2021-09-27T18:49:19.677" v="77"/>
          <ac:inkMkLst>
            <pc:docMk/>
            <pc:sldMk cId="234555709" sldId="281"/>
            <ac:inkMk id="53" creationId="{6F0BB8C3-40F1-A94F-BDBC-5B09DBAADC6B}"/>
          </ac:inkMkLst>
        </pc:inkChg>
        <pc:inkChg chg="add">
          <ac:chgData name="Zhang Yifan" userId="c9b86b9a-8bad-4e1d-80e2-8f55c3c19e2c" providerId="ADAL" clId="{9BEFBB74-C0ED-D640-96C8-5B66059E4614}" dt="2021-09-27T18:49:20.001" v="78"/>
          <ac:inkMkLst>
            <pc:docMk/>
            <pc:sldMk cId="234555709" sldId="281"/>
            <ac:inkMk id="54" creationId="{3061B90A-87DF-8C4D-9AFA-FA80AC348E6F}"/>
          </ac:inkMkLst>
        </pc:inkChg>
        <pc:inkChg chg="add">
          <ac:chgData name="Zhang Yifan" userId="c9b86b9a-8bad-4e1d-80e2-8f55c3c19e2c" providerId="ADAL" clId="{9BEFBB74-C0ED-D640-96C8-5B66059E4614}" dt="2021-09-27T18:49:20.816" v="79"/>
          <ac:inkMkLst>
            <pc:docMk/>
            <pc:sldMk cId="234555709" sldId="281"/>
            <ac:inkMk id="55" creationId="{BDB45CF3-A283-A143-B03F-3D6CE71489C4}"/>
          </ac:inkMkLst>
        </pc:inkChg>
        <pc:inkChg chg="add">
          <ac:chgData name="Zhang Yifan" userId="c9b86b9a-8bad-4e1d-80e2-8f55c3c19e2c" providerId="ADAL" clId="{9BEFBB74-C0ED-D640-96C8-5B66059E4614}" dt="2021-09-27T18:49:21.121" v="80"/>
          <ac:inkMkLst>
            <pc:docMk/>
            <pc:sldMk cId="234555709" sldId="281"/>
            <ac:inkMk id="56" creationId="{8E7CBDBB-21AA-7345-8629-78C93D845C18}"/>
          </ac:inkMkLst>
        </pc:inkChg>
        <pc:inkChg chg="add topLvl">
          <ac:chgData name="Zhang Yifan" userId="c9b86b9a-8bad-4e1d-80e2-8f55c3c19e2c" providerId="ADAL" clId="{9BEFBB74-C0ED-D640-96C8-5B66059E4614}" dt="2021-09-27T18:49:35.922" v="96"/>
          <ac:inkMkLst>
            <pc:docMk/>
            <pc:sldMk cId="234555709" sldId="281"/>
            <ac:inkMk id="58" creationId="{40409448-824A-1443-9A1D-DDE68D209B90}"/>
          </ac:inkMkLst>
        </pc:inkChg>
        <pc:inkChg chg="add topLvl">
          <ac:chgData name="Zhang Yifan" userId="c9b86b9a-8bad-4e1d-80e2-8f55c3c19e2c" providerId="ADAL" clId="{9BEFBB74-C0ED-D640-96C8-5B66059E4614}" dt="2021-09-27T18:49:35.922" v="96"/>
          <ac:inkMkLst>
            <pc:docMk/>
            <pc:sldMk cId="234555709" sldId="281"/>
            <ac:inkMk id="59" creationId="{4EF5E1A9-113A-2E4B-8A36-58AE216D4506}"/>
          </ac:inkMkLst>
        </pc:inkChg>
        <pc:inkChg chg="add topLvl">
          <ac:chgData name="Zhang Yifan" userId="c9b86b9a-8bad-4e1d-80e2-8f55c3c19e2c" providerId="ADAL" clId="{9BEFBB74-C0ED-D640-96C8-5B66059E4614}" dt="2021-09-27T18:49:35.922" v="96"/>
          <ac:inkMkLst>
            <pc:docMk/>
            <pc:sldMk cId="234555709" sldId="281"/>
            <ac:inkMk id="60" creationId="{3D2D3445-B3DC-AA42-9B83-F91136D04109}"/>
          </ac:inkMkLst>
        </pc:inkChg>
        <pc:inkChg chg="add topLvl">
          <ac:chgData name="Zhang Yifan" userId="c9b86b9a-8bad-4e1d-80e2-8f55c3c19e2c" providerId="ADAL" clId="{9BEFBB74-C0ED-D640-96C8-5B66059E4614}" dt="2021-09-27T18:49:35.922" v="96"/>
          <ac:inkMkLst>
            <pc:docMk/>
            <pc:sldMk cId="234555709" sldId="281"/>
            <ac:inkMk id="61" creationId="{974D4BCE-6A99-0143-8C11-E7C92352513F}"/>
          </ac:inkMkLst>
        </pc:inkChg>
        <pc:inkChg chg="add topLvl">
          <ac:chgData name="Zhang Yifan" userId="c9b86b9a-8bad-4e1d-80e2-8f55c3c19e2c" providerId="ADAL" clId="{9BEFBB74-C0ED-D640-96C8-5B66059E4614}" dt="2021-09-27T18:49:35.922" v="96"/>
          <ac:inkMkLst>
            <pc:docMk/>
            <pc:sldMk cId="234555709" sldId="281"/>
            <ac:inkMk id="62" creationId="{057D096F-23CD-3B49-8057-F3A2F83EC478}"/>
          </ac:inkMkLst>
        </pc:inkChg>
        <pc:inkChg chg="add topLvl">
          <ac:chgData name="Zhang Yifan" userId="c9b86b9a-8bad-4e1d-80e2-8f55c3c19e2c" providerId="ADAL" clId="{9BEFBB74-C0ED-D640-96C8-5B66059E4614}" dt="2021-09-27T18:49:35.922" v="96"/>
          <ac:inkMkLst>
            <pc:docMk/>
            <pc:sldMk cId="234555709" sldId="281"/>
            <ac:inkMk id="63" creationId="{19CB04CA-90B0-0745-91BB-CC4372F2A51E}"/>
          </ac:inkMkLst>
        </pc:inkChg>
        <pc:inkChg chg="add topLvl">
          <ac:chgData name="Zhang Yifan" userId="c9b86b9a-8bad-4e1d-80e2-8f55c3c19e2c" providerId="ADAL" clId="{9BEFBB74-C0ED-D640-96C8-5B66059E4614}" dt="2021-09-27T18:49:35.922" v="96"/>
          <ac:inkMkLst>
            <pc:docMk/>
            <pc:sldMk cId="234555709" sldId="281"/>
            <ac:inkMk id="64" creationId="{9355C13B-AC22-3243-9D93-F0E6AEA5BF88}"/>
          </ac:inkMkLst>
        </pc:inkChg>
        <pc:inkChg chg="add">
          <ac:chgData name="Zhang Yifan" userId="c9b86b9a-8bad-4e1d-80e2-8f55c3c19e2c" providerId="ADAL" clId="{9BEFBB74-C0ED-D640-96C8-5B66059E4614}" dt="2021-09-27T18:49:33.835" v="90"/>
          <ac:inkMkLst>
            <pc:docMk/>
            <pc:sldMk cId="234555709" sldId="281"/>
            <ac:inkMk id="66" creationId="{4CC9F793-130E-AF46-A6E6-D921E65A3399}"/>
          </ac:inkMkLst>
        </pc:inkChg>
        <pc:inkChg chg="add">
          <ac:chgData name="Zhang Yifan" userId="c9b86b9a-8bad-4e1d-80e2-8f55c3c19e2c" providerId="ADAL" clId="{9BEFBB74-C0ED-D640-96C8-5B66059E4614}" dt="2021-09-27T18:49:34.261" v="91"/>
          <ac:inkMkLst>
            <pc:docMk/>
            <pc:sldMk cId="234555709" sldId="281"/>
            <ac:inkMk id="67" creationId="{A0281C47-BC30-D040-9DB6-187DA6C04033}"/>
          </ac:inkMkLst>
        </pc:inkChg>
        <pc:inkChg chg="add">
          <ac:chgData name="Zhang Yifan" userId="c9b86b9a-8bad-4e1d-80e2-8f55c3c19e2c" providerId="ADAL" clId="{9BEFBB74-C0ED-D640-96C8-5B66059E4614}" dt="2021-09-27T18:49:34.409" v="92"/>
          <ac:inkMkLst>
            <pc:docMk/>
            <pc:sldMk cId="234555709" sldId="281"/>
            <ac:inkMk id="68" creationId="{9C664E2D-20A1-5C49-99A9-13F0B7F47403}"/>
          </ac:inkMkLst>
        </pc:inkChg>
        <pc:inkChg chg="add">
          <ac:chgData name="Zhang Yifan" userId="c9b86b9a-8bad-4e1d-80e2-8f55c3c19e2c" providerId="ADAL" clId="{9BEFBB74-C0ED-D640-96C8-5B66059E4614}" dt="2021-09-27T18:49:34.783" v="93"/>
          <ac:inkMkLst>
            <pc:docMk/>
            <pc:sldMk cId="234555709" sldId="281"/>
            <ac:inkMk id="69" creationId="{D3CE4AF3-2C05-244E-91D9-C2692A7C4210}"/>
          </ac:inkMkLst>
        </pc:inkChg>
        <pc:inkChg chg="add">
          <ac:chgData name="Zhang Yifan" userId="c9b86b9a-8bad-4e1d-80e2-8f55c3c19e2c" providerId="ADAL" clId="{9BEFBB74-C0ED-D640-96C8-5B66059E4614}" dt="2021-09-27T18:49:34.985" v="94"/>
          <ac:inkMkLst>
            <pc:docMk/>
            <pc:sldMk cId="234555709" sldId="281"/>
            <ac:inkMk id="70" creationId="{2FCDF470-4AE7-D742-B8F9-E012134F9A08}"/>
          </ac:inkMkLst>
        </pc:inkChg>
        <pc:inkChg chg="add">
          <ac:chgData name="Zhang Yifan" userId="c9b86b9a-8bad-4e1d-80e2-8f55c3c19e2c" providerId="ADAL" clId="{9BEFBB74-C0ED-D640-96C8-5B66059E4614}" dt="2021-09-27T18:49:35.267" v="95"/>
          <ac:inkMkLst>
            <pc:docMk/>
            <pc:sldMk cId="234555709" sldId="281"/>
            <ac:inkMk id="71" creationId="{ED0D816F-27AE-F04D-81CF-60DB5CA95FC5}"/>
          </ac:inkMkLst>
        </pc:inkChg>
        <pc:inkChg chg="add topLvl">
          <ac:chgData name="Zhang Yifan" userId="c9b86b9a-8bad-4e1d-80e2-8f55c3c19e2c" providerId="ADAL" clId="{9BEFBB74-C0ED-D640-96C8-5B66059E4614}" dt="2021-09-27T18:49:41.688" v="110"/>
          <ac:inkMkLst>
            <pc:docMk/>
            <pc:sldMk cId="234555709" sldId="281"/>
            <ac:inkMk id="73" creationId="{8C8FA8BB-B832-7C48-8323-032EAE27A893}"/>
          </ac:inkMkLst>
        </pc:inkChg>
        <pc:inkChg chg="add topLvl">
          <ac:chgData name="Zhang Yifan" userId="c9b86b9a-8bad-4e1d-80e2-8f55c3c19e2c" providerId="ADAL" clId="{9BEFBB74-C0ED-D640-96C8-5B66059E4614}" dt="2021-09-27T18:49:41.688" v="110"/>
          <ac:inkMkLst>
            <pc:docMk/>
            <pc:sldMk cId="234555709" sldId="281"/>
            <ac:inkMk id="74" creationId="{E07AD9A4-B19E-C749-B830-D83881A347A8}"/>
          </ac:inkMkLst>
        </pc:inkChg>
        <pc:inkChg chg="add topLvl">
          <ac:chgData name="Zhang Yifan" userId="c9b86b9a-8bad-4e1d-80e2-8f55c3c19e2c" providerId="ADAL" clId="{9BEFBB74-C0ED-D640-96C8-5B66059E4614}" dt="2021-09-27T18:49:41.688" v="110"/>
          <ac:inkMkLst>
            <pc:docMk/>
            <pc:sldMk cId="234555709" sldId="281"/>
            <ac:inkMk id="75" creationId="{97FC6A2D-D5A3-A24F-A4DF-671D7E09DD7B}"/>
          </ac:inkMkLst>
        </pc:inkChg>
        <pc:inkChg chg="add topLvl">
          <ac:chgData name="Zhang Yifan" userId="c9b86b9a-8bad-4e1d-80e2-8f55c3c19e2c" providerId="ADAL" clId="{9BEFBB74-C0ED-D640-96C8-5B66059E4614}" dt="2021-09-27T18:49:41.688" v="110"/>
          <ac:inkMkLst>
            <pc:docMk/>
            <pc:sldMk cId="234555709" sldId="281"/>
            <ac:inkMk id="76" creationId="{6831254C-B17C-D145-8C23-4E1F87FFEE99}"/>
          </ac:inkMkLst>
        </pc:inkChg>
        <pc:inkChg chg="add topLvl">
          <ac:chgData name="Zhang Yifan" userId="c9b86b9a-8bad-4e1d-80e2-8f55c3c19e2c" providerId="ADAL" clId="{9BEFBB74-C0ED-D640-96C8-5B66059E4614}" dt="2021-09-27T18:49:41.688" v="110"/>
          <ac:inkMkLst>
            <pc:docMk/>
            <pc:sldMk cId="234555709" sldId="281"/>
            <ac:inkMk id="77" creationId="{36FCB007-2921-5147-B4B8-9E57F8DA001D}"/>
          </ac:inkMkLst>
        </pc:inkChg>
        <pc:inkChg chg="add topLvl">
          <ac:chgData name="Zhang Yifan" userId="c9b86b9a-8bad-4e1d-80e2-8f55c3c19e2c" providerId="ADAL" clId="{9BEFBB74-C0ED-D640-96C8-5B66059E4614}" dt="2021-09-27T18:49:41.688" v="110"/>
          <ac:inkMkLst>
            <pc:docMk/>
            <pc:sldMk cId="234555709" sldId="281"/>
            <ac:inkMk id="78" creationId="{5090CF56-9177-484D-B78D-580853BCF852}"/>
          </ac:inkMkLst>
        </pc:inkChg>
        <pc:inkChg chg="add topLvl">
          <ac:chgData name="Zhang Yifan" userId="c9b86b9a-8bad-4e1d-80e2-8f55c3c19e2c" providerId="ADAL" clId="{9BEFBB74-C0ED-D640-96C8-5B66059E4614}" dt="2021-09-27T18:49:41.688" v="110"/>
          <ac:inkMkLst>
            <pc:docMk/>
            <pc:sldMk cId="234555709" sldId="281"/>
            <ac:inkMk id="79" creationId="{357B0F6F-2B64-CB4B-8330-89F7EE4D346B}"/>
          </ac:inkMkLst>
        </pc:inkChg>
        <pc:inkChg chg="add topLvl">
          <ac:chgData name="Zhang Yifan" userId="c9b86b9a-8bad-4e1d-80e2-8f55c3c19e2c" providerId="ADAL" clId="{9BEFBB74-C0ED-D640-96C8-5B66059E4614}" dt="2021-09-27T18:49:41.688" v="110"/>
          <ac:inkMkLst>
            <pc:docMk/>
            <pc:sldMk cId="234555709" sldId="281"/>
            <ac:inkMk id="80" creationId="{961CF8F3-8FC2-7547-A849-1F8911B59226}"/>
          </ac:inkMkLst>
        </pc:inkChg>
        <pc:inkChg chg="add topLvl">
          <ac:chgData name="Zhang Yifan" userId="c9b86b9a-8bad-4e1d-80e2-8f55c3c19e2c" providerId="ADAL" clId="{9BEFBB74-C0ED-D640-96C8-5B66059E4614}" dt="2021-09-27T18:49:41.688" v="110"/>
          <ac:inkMkLst>
            <pc:docMk/>
            <pc:sldMk cId="234555709" sldId="281"/>
            <ac:inkMk id="81" creationId="{D9E5395E-2C7C-7648-836E-3990E4252719}"/>
          </ac:inkMkLst>
        </pc:inkChg>
        <pc:inkChg chg="add del topLvl">
          <ac:chgData name="Zhang Yifan" userId="c9b86b9a-8bad-4e1d-80e2-8f55c3c19e2c" providerId="ADAL" clId="{9BEFBB74-C0ED-D640-96C8-5B66059E4614}" dt="2021-09-27T18:49:42.752" v="112"/>
          <ac:inkMkLst>
            <pc:docMk/>
            <pc:sldMk cId="234555709" sldId="281"/>
            <ac:inkMk id="82" creationId="{C3D21A32-08C5-2745-A9AC-2887E7F8A0FD}"/>
          </ac:inkMkLst>
        </pc:inkChg>
        <pc:inkChg chg="add del topLvl">
          <ac:chgData name="Zhang Yifan" userId="c9b86b9a-8bad-4e1d-80e2-8f55c3c19e2c" providerId="ADAL" clId="{9BEFBB74-C0ED-D640-96C8-5B66059E4614}" dt="2021-09-27T18:49:41.905" v="111"/>
          <ac:inkMkLst>
            <pc:docMk/>
            <pc:sldMk cId="234555709" sldId="281"/>
            <ac:inkMk id="83" creationId="{8C962DCD-0C4E-AD48-82B6-610ADC62B3CD}"/>
          </ac:inkMkLst>
        </pc:inkChg>
        <pc:inkChg chg="add del topLvl">
          <ac:chgData name="Zhang Yifan" userId="c9b86b9a-8bad-4e1d-80e2-8f55c3c19e2c" providerId="ADAL" clId="{9BEFBB74-C0ED-D640-96C8-5B66059E4614}" dt="2021-09-27T18:49:41.688" v="110"/>
          <ac:inkMkLst>
            <pc:docMk/>
            <pc:sldMk cId="234555709" sldId="281"/>
            <ac:inkMk id="84" creationId="{69171BD8-F844-D54D-A637-D98156412AE9}"/>
          </ac:inkMkLst>
        </pc:inkChg>
        <pc:inkChg chg="add">
          <ac:chgData name="Zhang Yifan" userId="c9b86b9a-8bad-4e1d-80e2-8f55c3c19e2c" providerId="ADAL" clId="{9BEFBB74-C0ED-D640-96C8-5B66059E4614}" dt="2021-09-27T18:49:43.851" v="113"/>
          <ac:inkMkLst>
            <pc:docMk/>
            <pc:sldMk cId="234555709" sldId="281"/>
            <ac:inkMk id="86" creationId="{20179BFE-C421-7245-AB08-9FC4240C1320}"/>
          </ac:inkMkLst>
        </pc:inkChg>
        <pc:inkChg chg="add">
          <ac:chgData name="Zhang Yifan" userId="c9b86b9a-8bad-4e1d-80e2-8f55c3c19e2c" providerId="ADAL" clId="{9BEFBB74-C0ED-D640-96C8-5B66059E4614}" dt="2021-09-27T18:49:44.116" v="114"/>
          <ac:inkMkLst>
            <pc:docMk/>
            <pc:sldMk cId="234555709" sldId="281"/>
            <ac:inkMk id="87" creationId="{1553D59E-6B9C-A147-BA74-3C9BFBF0EF87}"/>
          </ac:inkMkLst>
        </pc:inkChg>
        <pc:inkChg chg="add">
          <ac:chgData name="Zhang Yifan" userId="c9b86b9a-8bad-4e1d-80e2-8f55c3c19e2c" providerId="ADAL" clId="{9BEFBB74-C0ED-D640-96C8-5B66059E4614}" dt="2021-09-27T18:49:44.792" v="115"/>
          <ac:inkMkLst>
            <pc:docMk/>
            <pc:sldMk cId="234555709" sldId="281"/>
            <ac:inkMk id="88" creationId="{3863FEF2-9BFF-E845-9EB2-CC07A665E163}"/>
          </ac:inkMkLst>
        </pc:inkChg>
        <pc:inkChg chg="add">
          <ac:chgData name="Zhang Yifan" userId="c9b86b9a-8bad-4e1d-80e2-8f55c3c19e2c" providerId="ADAL" clId="{9BEFBB74-C0ED-D640-96C8-5B66059E4614}" dt="2021-09-27T18:49:45.293" v="116"/>
          <ac:inkMkLst>
            <pc:docMk/>
            <pc:sldMk cId="234555709" sldId="281"/>
            <ac:inkMk id="89" creationId="{3140C5FB-28D3-6147-9687-5795E2C57D6C}"/>
          </ac:inkMkLst>
        </pc:inkChg>
        <pc:inkChg chg="add">
          <ac:chgData name="Zhang Yifan" userId="c9b86b9a-8bad-4e1d-80e2-8f55c3c19e2c" providerId="ADAL" clId="{9BEFBB74-C0ED-D640-96C8-5B66059E4614}" dt="2021-09-27T18:49:45.558" v="117"/>
          <ac:inkMkLst>
            <pc:docMk/>
            <pc:sldMk cId="234555709" sldId="281"/>
            <ac:inkMk id="90" creationId="{163DEDA5-5A84-0441-B9C1-AC0A31FB05AE}"/>
          </ac:inkMkLst>
        </pc:inkChg>
        <pc:inkChg chg="add">
          <ac:chgData name="Zhang Yifan" userId="c9b86b9a-8bad-4e1d-80e2-8f55c3c19e2c" providerId="ADAL" clId="{9BEFBB74-C0ED-D640-96C8-5B66059E4614}" dt="2021-09-27T18:49:45.988" v="118"/>
          <ac:inkMkLst>
            <pc:docMk/>
            <pc:sldMk cId="234555709" sldId="281"/>
            <ac:inkMk id="91" creationId="{7106F41D-EEF0-344C-8290-33728ABEAB8D}"/>
          </ac:inkMkLst>
        </pc:inkChg>
        <pc:inkChg chg="add">
          <ac:chgData name="Zhang Yifan" userId="c9b86b9a-8bad-4e1d-80e2-8f55c3c19e2c" providerId="ADAL" clId="{9BEFBB74-C0ED-D640-96C8-5B66059E4614}" dt="2021-09-27T18:49:46.417" v="119"/>
          <ac:inkMkLst>
            <pc:docMk/>
            <pc:sldMk cId="234555709" sldId="281"/>
            <ac:inkMk id="92" creationId="{F3E7E56F-9353-F948-B973-26977FF3BF74}"/>
          </ac:inkMkLst>
        </pc:inkChg>
        <pc:inkChg chg="add">
          <ac:chgData name="Zhang Yifan" userId="c9b86b9a-8bad-4e1d-80e2-8f55c3c19e2c" providerId="ADAL" clId="{9BEFBB74-C0ED-D640-96C8-5B66059E4614}" dt="2021-09-27T18:49:50.444" v="121"/>
          <ac:inkMkLst>
            <pc:docMk/>
            <pc:sldMk cId="234555709" sldId="281"/>
            <ac:inkMk id="94" creationId="{9A2F29ED-942F-6C42-923D-0B06CB79AE2F}"/>
          </ac:inkMkLst>
        </pc:inkChg>
        <pc:inkChg chg="add">
          <ac:chgData name="Zhang Yifan" userId="c9b86b9a-8bad-4e1d-80e2-8f55c3c19e2c" providerId="ADAL" clId="{9BEFBB74-C0ED-D640-96C8-5B66059E4614}" dt="2021-09-27T18:49:50.921" v="122"/>
          <ac:inkMkLst>
            <pc:docMk/>
            <pc:sldMk cId="234555709" sldId="281"/>
            <ac:inkMk id="95" creationId="{94EF9E1D-BEBF-DA4E-8D11-00110072137E}"/>
          </ac:inkMkLst>
        </pc:inkChg>
        <pc:inkChg chg="add">
          <ac:chgData name="Zhang Yifan" userId="c9b86b9a-8bad-4e1d-80e2-8f55c3c19e2c" providerId="ADAL" clId="{9BEFBB74-C0ED-D640-96C8-5B66059E4614}" dt="2021-09-27T18:49:52.228" v="124"/>
          <ac:inkMkLst>
            <pc:docMk/>
            <pc:sldMk cId="234555709" sldId="281"/>
            <ac:inkMk id="97" creationId="{BA400DA9-9D78-B94E-980C-827B1770D880}"/>
          </ac:inkMkLst>
        </pc:inkChg>
        <pc:inkChg chg="add">
          <ac:chgData name="Zhang Yifan" userId="c9b86b9a-8bad-4e1d-80e2-8f55c3c19e2c" providerId="ADAL" clId="{9BEFBB74-C0ED-D640-96C8-5B66059E4614}" dt="2021-09-27T18:49:53.114" v="125"/>
          <ac:inkMkLst>
            <pc:docMk/>
            <pc:sldMk cId="234555709" sldId="281"/>
            <ac:inkMk id="98" creationId="{B1CC1B89-A6B7-BA47-92C4-22E6FBF7FA6B}"/>
          </ac:inkMkLst>
        </pc:inkChg>
        <pc:inkChg chg="add">
          <ac:chgData name="Zhang Yifan" userId="c9b86b9a-8bad-4e1d-80e2-8f55c3c19e2c" providerId="ADAL" clId="{9BEFBB74-C0ED-D640-96C8-5B66059E4614}" dt="2021-09-27T18:49:56" v="127"/>
          <ac:inkMkLst>
            <pc:docMk/>
            <pc:sldMk cId="234555709" sldId="281"/>
            <ac:inkMk id="100" creationId="{8FEC6374-F583-9C41-B924-ADE65565EC94}"/>
          </ac:inkMkLst>
        </pc:inkChg>
        <pc:inkChg chg="add">
          <ac:chgData name="Zhang Yifan" userId="c9b86b9a-8bad-4e1d-80e2-8f55c3c19e2c" providerId="ADAL" clId="{9BEFBB74-C0ED-D640-96C8-5B66059E4614}" dt="2021-09-27T18:49:57.195" v="128"/>
          <ac:inkMkLst>
            <pc:docMk/>
            <pc:sldMk cId="234555709" sldId="281"/>
            <ac:inkMk id="101" creationId="{BAFB158D-369B-5847-A0D9-A62DEF832D2E}"/>
          </ac:inkMkLst>
        </pc:inkChg>
        <pc:inkChg chg="add topLvl">
          <ac:chgData name="Zhang Yifan" userId="c9b86b9a-8bad-4e1d-80e2-8f55c3c19e2c" providerId="ADAL" clId="{9BEFBB74-C0ED-D640-96C8-5B66059E4614}" dt="2021-09-27T18:50:10.574" v="135"/>
          <ac:inkMkLst>
            <pc:docMk/>
            <pc:sldMk cId="234555709" sldId="281"/>
            <ac:inkMk id="103" creationId="{42EB5221-7019-A145-8E8E-CE8674F3DB09}"/>
          </ac:inkMkLst>
        </pc:inkChg>
        <pc:inkChg chg="add del topLvl">
          <ac:chgData name="Zhang Yifan" userId="c9b86b9a-8bad-4e1d-80e2-8f55c3c19e2c" providerId="ADAL" clId="{9BEFBB74-C0ED-D640-96C8-5B66059E4614}" dt="2021-09-27T18:50:10.574" v="135"/>
          <ac:inkMkLst>
            <pc:docMk/>
            <pc:sldMk cId="234555709" sldId="281"/>
            <ac:inkMk id="104" creationId="{412BE399-F203-AD47-8F56-A98CAC7F4534}"/>
          </ac:inkMkLst>
        </pc:inkChg>
        <pc:inkChg chg="add del">
          <ac:chgData name="Zhang Yifan" userId="c9b86b9a-8bad-4e1d-80e2-8f55c3c19e2c" providerId="ADAL" clId="{9BEFBB74-C0ED-D640-96C8-5B66059E4614}" dt="2021-09-27T18:50:10.181" v="134"/>
          <ac:inkMkLst>
            <pc:docMk/>
            <pc:sldMk cId="234555709" sldId="281"/>
            <ac:inkMk id="106" creationId="{80A9D402-74A6-F249-B5DA-5D35B2984B84}"/>
          </ac:inkMkLst>
        </pc:inkChg>
        <pc:inkChg chg="add">
          <ac:chgData name="Zhang Yifan" userId="c9b86b9a-8bad-4e1d-80e2-8f55c3c19e2c" providerId="ADAL" clId="{9BEFBB74-C0ED-D640-96C8-5B66059E4614}" dt="2021-09-27T18:50:12.954" v="136"/>
          <ac:inkMkLst>
            <pc:docMk/>
            <pc:sldMk cId="234555709" sldId="281"/>
            <ac:inkMk id="107" creationId="{5F8FAA5F-9B9B-4344-95E4-D30E669BA1C5}"/>
          </ac:inkMkLst>
        </pc:inkChg>
        <pc:inkChg chg="add">
          <ac:chgData name="Zhang Yifan" userId="c9b86b9a-8bad-4e1d-80e2-8f55c3c19e2c" providerId="ADAL" clId="{9BEFBB74-C0ED-D640-96C8-5B66059E4614}" dt="2021-09-27T18:50:17.255" v="137"/>
          <ac:inkMkLst>
            <pc:docMk/>
            <pc:sldMk cId="234555709" sldId="281"/>
            <ac:inkMk id="108" creationId="{69871070-CFE3-C947-9B82-71BA61E79CB1}"/>
          </ac:inkMkLst>
        </pc:inkChg>
        <pc:inkChg chg="add">
          <ac:chgData name="Zhang Yifan" userId="c9b86b9a-8bad-4e1d-80e2-8f55c3c19e2c" providerId="ADAL" clId="{9BEFBB74-C0ED-D640-96C8-5B66059E4614}" dt="2021-09-27T18:50:18.099" v="138"/>
          <ac:inkMkLst>
            <pc:docMk/>
            <pc:sldMk cId="234555709" sldId="281"/>
            <ac:inkMk id="109" creationId="{B3C4AE86-816E-E642-B94D-A2793C4EAA7F}"/>
          </ac:inkMkLst>
        </pc:inkChg>
        <pc:inkChg chg="add mod">
          <ac:chgData name="Zhang Yifan" userId="c9b86b9a-8bad-4e1d-80e2-8f55c3c19e2c" providerId="ADAL" clId="{9BEFBB74-C0ED-D640-96C8-5B66059E4614}" dt="2021-09-27T18:51:08.990" v="195" actId="1076"/>
          <ac:inkMkLst>
            <pc:docMk/>
            <pc:sldMk cId="234555709" sldId="281"/>
            <ac:inkMk id="111" creationId="{A7D370BE-4E61-2349-AFEE-11F8586225DC}"/>
          </ac:inkMkLst>
        </pc:inkChg>
        <pc:inkChg chg="add mod">
          <ac:chgData name="Zhang Yifan" userId="c9b86b9a-8bad-4e1d-80e2-8f55c3c19e2c" providerId="ADAL" clId="{9BEFBB74-C0ED-D640-96C8-5B66059E4614}" dt="2021-09-27T18:51:08.990" v="195" actId="1076"/>
          <ac:inkMkLst>
            <pc:docMk/>
            <pc:sldMk cId="234555709" sldId="281"/>
            <ac:inkMk id="112" creationId="{61850D5D-8934-064B-890B-7650AA61F01D}"/>
          </ac:inkMkLst>
        </pc:inkChg>
        <pc:inkChg chg="add del">
          <ac:chgData name="Zhang Yifan" userId="c9b86b9a-8bad-4e1d-80e2-8f55c3c19e2c" providerId="ADAL" clId="{9BEFBB74-C0ED-D640-96C8-5B66059E4614}" dt="2021-09-27T18:50:26.836" v="144"/>
          <ac:inkMkLst>
            <pc:docMk/>
            <pc:sldMk cId="234555709" sldId="281"/>
            <ac:inkMk id="114" creationId="{551B07AF-6070-F34C-998C-9001624B8856}"/>
          </ac:inkMkLst>
        </pc:inkChg>
        <pc:inkChg chg="add">
          <ac:chgData name="Zhang Yifan" userId="c9b86b9a-8bad-4e1d-80e2-8f55c3c19e2c" providerId="ADAL" clId="{9BEFBB74-C0ED-D640-96C8-5B66059E4614}" dt="2021-09-27T18:50:29.391" v="145"/>
          <ac:inkMkLst>
            <pc:docMk/>
            <pc:sldMk cId="234555709" sldId="281"/>
            <ac:inkMk id="115" creationId="{F5470B51-E54A-9E4D-B677-74619760C264}"/>
          </ac:inkMkLst>
        </pc:inkChg>
        <pc:inkChg chg="add">
          <ac:chgData name="Zhang Yifan" userId="c9b86b9a-8bad-4e1d-80e2-8f55c3c19e2c" providerId="ADAL" clId="{9BEFBB74-C0ED-D640-96C8-5B66059E4614}" dt="2021-09-27T18:50:29.814" v="146"/>
          <ac:inkMkLst>
            <pc:docMk/>
            <pc:sldMk cId="234555709" sldId="281"/>
            <ac:inkMk id="116" creationId="{C54FE6EA-7D14-D742-9C5F-B282101B0DC8}"/>
          </ac:inkMkLst>
        </pc:inkChg>
        <pc:inkChg chg="add">
          <ac:chgData name="Zhang Yifan" userId="c9b86b9a-8bad-4e1d-80e2-8f55c3c19e2c" providerId="ADAL" clId="{9BEFBB74-C0ED-D640-96C8-5B66059E4614}" dt="2021-09-27T18:50:30.498" v="147"/>
          <ac:inkMkLst>
            <pc:docMk/>
            <pc:sldMk cId="234555709" sldId="281"/>
            <ac:inkMk id="117" creationId="{C5932F48-3894-FE4C-B56E-34EB80AF58DB}"/>
          </ac:inkMkLst>
        </pc:inkChg>
        <pc:inkChg chg="add">
          <ac:chgData name="Zhang Yifan" userId="c9b86b9a-8bad-4e1d-80e2-8f55c3c19e2c" providerId="ADAL" clId="{9BEFBB74-C0ED-D640-96C8-5B66059E4614}" dt="2021-09-27T18:50:31.174" v="148"/>
          <ac:inkMkLst>
            <pc:docMk/>
            <pc:sldMk cId="234555709" sldId="281"/>
            <ac:inkMk id="118" creationId="{569DCD19-2685-8843-859F-8C8FA417B670}"/>
          </ac:inkMkLst>
        </pc:inkChg>
        <pc:inkChg chg="add">
          <ac:chgData name="Zhang Yifan" userId="c9b86b9a-8bad-4e1d-80e2-8f55c3c19e2c" providerId="ADAL" clId="{9BEFBB74-C0ED-D640-96C8-5B66059E4614}" dt="2021-09-27T18:50:31.349" v="149"/>
          <ac:inkMkLst>
            <pc:docMk/>
            <pc:sldMk cId="234555709" sldId="281"/>
            <ac:inkMk id="119" creationId="{9E6B8638-84E6-1843-B6CE-E7CD5F6479E8}"/>
          </ac:inkMkLst>
        </pc:inkChg>
        <pc:inkChg chg="add">
          <ac:chgData name="Zhang Yifan" userId="c9b86b9a-8bad-4e1d-80e2-8f55c3c19e2c" providerId="ADAL" clId="{9BEFBB74-C0ED-D640-96C8-5B66059E4614}" dt="2021-09-27T18:50:31.525" v="150"/>
          <ac:inkMkLst>
            <pc:docMk/>
            <pc:sldMk cId="234555709" sldId="281"/>
            <ac:inkMk id="120" creationId="{B5060FD1-E520-DF48-ABC1-924D0CAF7B8A}"/>
          </ac:inkMkLst>
        </pc:inkChg>
        <pc:inkChg chg="add">
          <ac:chgData name="Zhang Yifan" userId="c9b86b9a-8bad-4e1d-80e2-8f55c3c19e2c" providerId="ADAL" clId="{9BEFBB74-C0ED-D640-96C8-5B66059E4614}" dt="2021-09-27T18:50:31.683" v="151"/>
          <ac:inkMkLst>
            <pc:docMk/>
            <pc:sldMk cId="234555709" sldId="281"/>
            <ac:inkMk id="121" creationId="{E667B5E1-D993-FA47-8946-1AA14CA4AAA2}"/>
          </ac:inkMkLst>
        </pc:inkChg>
        <pc:inkChg chg="add">
          <ac:chgData name="Zhang Yifan" userId="c9b86b9a-8bad-4e1d-80e2-8f55c3c19e2c" providerId="ADAL" clId="{9BEFBB74-C0ED-D640-96C8-5B66059E4614}" dt="2021-09-27T18:50:31.851" v="152"/>
          <ac:inkMkLst>
            <pc:docMk/>
            <pc:sldMk cId="234555709" sldId="281"/>
            <ac:inkMk id="122" creationId="{56360736-C6F2-6B4F-B773-41977F8A5315}"/>
          </ac:inkMkLst>
        </pc:inkChg>
        <pc:inkChg chg="add">
          <ac:chgData name="Zhang Yifan" userId="c9b86b9a-8bad-4e1d-80e2-8f55c3c19e2c" providerId="ADAL" clId="{9BEFBB74-C0ED-D640-96C8-5B66059E4614}" dt="2021-09-27T18:50:33.411" v="154"/>
          <ac:inkMkLst>
            <pc:docMk/>
            <pc:sldMk cId="234555709" sldId="281"/>
            <ac:inkMk id="125" creationId="{36EDBD59-13FB-204F-8139-34AE12C59A0F}"/>
          </ac:inkMkLst>
        </pc:inkChg>
        <pc:inkChg chg="add">
          <ac:chgData name="Zhang Yifan" userId="c9b86b9a-8bad-4e1d-80e2-8f55c3c19e2c" providerId="ADAL" clId="{9BEFBB74-C0ED-D640-96C8-5B66059E4614}" dt="2021-09-27T18:50:33.757" v="155"/>
          <ac:inkMkLst>
            <pc:docMk/>
            <pc:sldMk cId="234555709" sldId="281"/>
            <ac:inkMk id="126" creationId="{B6C15199-7B2D-914F-9B77-DAE89E292F33}"/>
          </ac:inkMkLst>
        </pc:inkChg>
        <pc:inkChg chg="add">
          <ac:chgData name="Zhang Yifan" userId="c9b86b9a-8bad-4e1d-80e2-8f55c3c19e2c" providerId="ADAL" clId="{9BEFBB74-C0ED-D640-96C8-5B66059E4614}" dt="2021-09-27T18:50:34.450" v="156"/>
          <ac:inkMkLst>
            <pc:docMk/>
            <pc:sldMk cId="234555709" sldId="281"/>
            <ac:inkMk id="127" creationId="{B480A4AE-7CF2-7546-81BD-9EE1EBBB0381}"/>
          </ac:inkMkLst>
        </pc:inkChg>
        <pc:inkChg chg="add">
          <ac:chgData name="Zhang Yifan" userId="c9b86b9a-8bad-4e1d-80e2-8f55c3c19e2c" providerId="ADAL" clId="{9BEFBB74-C0ED-D640-96C8-5B66059E4614}" dt="2021-09-27T18:50:35.002" v="157"/>
          <ac:inkMkLst>
            <pc:docMk/>
            <pc:sldMk cId="234555709" sldId="281"/>
            <ac:inkMk id="128" creationId="{2F64568E-E080-AF45-91A6-F567BDECE298}"/>
          </ac:inkMkLst>
        </pc:inkChg>
        <pc:inkChg chg="add">
          <ac:chgData name="Zhang Yifan" userId="c9b86b9a-8bad-4e1d-80e2-8f55c3c19e2c" providerId="ADAL" clId="{9BEFBB74-C0ED-D640-96C8-5B66059E4614}" dt="2021-09-27T18:50:35.139" v="158"/>
          <ac:inkMkLst>
            <pc:docMk/>
            <pc:sldMk cId="234555709" sldId="281"/>
            <ac:inkMk id="129" creationId="{09522114-95A0-6E4A-8C2A-A8D52502D2EC}"/>
          </ac:inkMkLst>
        </pc:inkChg>
        <pc:inkChg chg="add">
          <ac:chgData name="Zhang Yifan" userId="c9b86b9a-8bad-4e1d-80e2-8f55c3c19e2c" providerId="ADAL" clId="{9BEFBB74-C0ED-D640-96C8-5B66059E4614}" dt="2021-09-27T18:50:35.300" v="159"/>
          <ac:inkMkLst>
            <pc:docMk/>
            <pc:sldMk cId="234555709" sldId="281"/>
            <ac:inkMk id="130" creationId="{9452B4A1-7903-8645-B1FC-502763CF30C8}"/>
          </ac:inkMkLst>
        </pc:inkChg>
        <pc:inkChg chg="add">
          <ac:chgData name="Zhang Yifan" userId="c9b86b9a-8bad-4e1d-80e2-8f55c3c19e2c" providerId="ADAL" clId="{9BEFBB74-C0ED-D640-96C8-5B66059E4614}" dt="2021-09-27T18:50:35.459" v="160"/>
          <ac:inkMkLst>
            <pc:docMk/>
            <pc:sldMk cId="234555709" sldId="281"/>
            <ac:inkMk id="131" creationId="{9A224146-D86E-0447-A218-6B2A7D3E3D04}"/>
          </ac:inkMkLst>
        </pc:inkChg>
        <pc:inkChg chg="add">
          <ac:chgData name="Zhang Yifan" userId="c9b86b9a-8bad-4e1d-80e2-8f55c3c19e2c" providerId="ADAL" clId="{9BEFBB74-C0ED-D640-96C8-5B66059E4614}" dt="2021-09-27T18:50:35.648" v="161"/>
          <ac:inkMkLst>
            <pc:docMk/>
            <pc:sldMk cId="234555709" sldId="281"/>
            <ac:inkMk id="132" creationId="{C72000E2-5FDA-3D42-905F-95E718A53175}"/>
          </ac:inkMkLst>
        </pc:inkChg>
        <pc:inkChg chg="add">
          <ac:chgData name="Zhang Yifan" userId="c9b86b9a-8bad-4e1d-80e2-8f55c3c19e2c" providerId="ADAL" clId="{9BEFBB74-C0ED-D640-96C8-5B66059E4614}" dt="2021-09-27T18:50:37.891" v="163"/>
          <ac:inkMkLst>
            <pc:docMk/>
            <pc:sldMk cId="234555709" sldId="281"/>
            <ac:inkMk id="135" creationId="{C160CFC9-F411-5949-BEF3-FD5477184465}"/>
          </ac:inkMkLst>
        </pc:inkChg>
        <pc:inkChg chg="add">
          <ac:chgData name="Zhang Yifan" userId="c9b86b9a-8bad-4e1d-80e2-8f55c3c19e2c" providerId="ADAL" clId="{9BEFBB74-C0ED-D640-96C8-5B66059E4614}" dt="2021-09-27T18:50:38.289" v="164"/>
          <ac:inkMkLst>
            <pc:docMk/>
            <pc:sldMk cId="234555709" sldId="281"/>
            <ac:inkMk id="136" creationId="{10B72CC6-DA13-7C44-88F8-91BC07A14757}"/>
          </ac:inkMkLst>
        </pc:inkChg>
        <pc:inkChg chg="add">
          <ac:chgData name="Zhang Yifan" userId="c9b86b9a-8bad-4e1d-80e2-8f55c3c19e2c" providerId="ADAL" clId="{9BEFBB74-C0ED-D640-96C8-5B66059E4614}" dt="2021-09-27T18:50:38.680" v="165"/>
          <ac:inkMkLst>
            <pc:docMk/>
            <pc:sldMk cId="234555709" sldId="281"/>
            <ac:inkMk id="137" creationId="{5EA5C578-7EBA-A14C-A5FC-502BC06118CD}"/>
          </ac:inkMkLst>
        </pc:inkChg>
        <pc:inkChg chg="add">
          <ac:chgData name="Zhang Yifan" userId="c9b86b9a-8bad-4e1d-80e2-8f55c3c19e2c" providerId="ADAL" clId="{9BEFBB74-C0ED-D640-96C8-5B66059E4614}" dt="2021-09-27T18:50:38.965" v="166"/>
          <ac:inkMkLst>
            <pc:docMk/>
            <pc:sldMk cId="234555709" sldId="281"/>
            <ac:inkMk id="138" creationId="{57EEBA89-FAF3-9F47-9179-1A6AF908D75E}"/>
          </ac:inkMkLst>
        </pc:inkChg>
        <pc:inkChg chg="add">
          <ac:chgData name="Zhang Yifan" userId="c9b86b9a-8bad-4e1d-80e2-8f55c3c19e2c" providerId="ADAL" clId="{9BEFBB74-C0ED-D640-96C8-5B66059E4614}" dt="2021-09-27T18:50:39.513" v="167"/>
          <ac:inkMkLst>
            <pc:docMk/>
            <pc:sldMk cId="234555709" sldId="281"/>
            <ac:inkMk id="139" creationId="{7ADAFEB0-7F50-C14A-8FB6-228F6D33D924}"/>
          </ac:inkMkLst>
        </pc:inkChg>
        <pc:inkChg chg="add">
          <ac:chgData name="Zhang Yifan" userId="c9b86b9a-8bad-4e1d-80e2-8f55c3c19e2c" providerId="ADAL" clId="{9BEFBB74-C0ED-D640-96C8-5B66059E4614}" dt="2021-09-27T18:50:40.061" v="168"/>
          <ac:inkMkLst>
            <pc:docMk/>
            <pc:sldMk cId="234555709" sldId="281"/>
            <ac:inkMk id="140" creationId="{3829E082-750A-CF40-9EF7-1E4D6667C40A}"/>
          </ac:inkMkLst>
        </pc:inkChg>
        <pc:inkChg chg="add">
          <ac:chgData name="Zhang Yifan" userId="c9b86b9a-8bad-4e1d-80e2-8f55c3c19e2c" providerId="ADAL" clId="{9BEFBB74-C0ED-D640-96C8-5B66059E4614}" dt="2021-09-27T18:50:40.522" v="169"/>
          <ac:inkMkLst>
            <pc:docMk/>
            <pc:sldMk cId="234555709" sldId="281"/>
            <ac:inkMk id="141" creationId="{780A3F4E-3FCA-FA4B-B29A-8E6CAE683AD0}"/>
          </ac:inkMkLst>
        </pc:inkChg>
        <pc:inkChg chg="add">
          <ac:chgData name="Zhang Yifan" userId="c9b86b9a-8bad-4e1d-80e2-8f55c3c19e2c" providerId="ADAL" clId="{9BEFBB74-C0ED-D640-96C8-5B66059E4614}" dt="2021-09-27T18:50:40.688" v="170"/>
          <ac:inkMkLst>
            <pc:docMk/>
            <pc:sldMk cId="234555709" sldId="281"/>
            <ac:inkMk id="142" creationId="{04AAD3EA-424D-E547-BC98-52A16A6F775A}"/>
          </ac:inkMkLst>
        </pc:inkChg>
        <pc:inkChg chg="add">
          <ac:chgData name="Zhang Yifan" userId="c9b86b9a-8bad-4e1d-80e2-8f55c3c19e2c" providerId="ADAL" clId="{9BEFBB74-C0ED-D640-96C8-5B66059E4614}" dt="2021-09-27T18:50:40.853" v="171"/>
          <ac:inkMkLst>
            <pc:docMk/>
            <pc:sldMk cId="234555709" sldId="281"/>
            <ac:inkMk id="143" creationId="{90949A0B-8FCE-0E4A-8B7C-4C686754E99A}"/>
          </ac:inkMkLst>
        </pc:inkChg>
        <pc:inkChg chg="add">
          <ac:chgData name="Zhang Yifan" userId="c9b86b9a-8bad-4e1d-80e2-8f55c3c19e2c" providerId="ADAL" clId="{9BEFBB74-C0ED-D640-96C8-5B66059E4614}" dt="2021-09-27T18:50:41.014" v="172"/>
          <ac:inkMkLst>
            <pc:docMk/>
            <pc:sldMk cId="234555709" sldId="281"/>
            <ac:inkMk id="144" creationId="{B54D5D73-5A3B-EF49-934B-8C0ED7AB9CCB}"/>
          </ac:inkMkLst>
        </pc:inkChg>
        <pc:inkChg chg="add">
          <ac:chgData name="Zhang Yifan" userId="c9b86b9a-8bad-4e1d-80e2-8f55c3c19e2c" providerId="ADAL" clId="{9BEFBB74-C0ED-D640-96C8-5B66059E4614}" dt="2021-09-27T18:50:41.204" v="173"/>
          <ac:inkMkLst>
            <pc:docMk/>
            <pc:sldMk cId="234555709" sldId="281"/>
            <ac:inkMk id="145" creationId="{D20C6287-CC7D-B240-9120-A0939E322137}"/>
          </ac:inkMkLst>
        </pc:inkChg>
        <pc:inkChg chg="add">
          <ac:chgData name="Zhang Yifan" userId="c9b86b9a-8bad-4e1d-80e2-8f55c3c19e2c" providerId="ADAL" clId="{9BEFBB74-C0ED-D640-96C8-5B66059E4614}" dt="2021-09-27T18:50:43.523" v="175"/>
          <ac:inkMkLst>
            <pc:docMk/>
            <pc:sldMk cId="234555709" sldId="281"/>
            <ac:inkMk id="147" creationId="{1499B003-004E-1C4B-AFA7-6A2D436E9824}"/>
          </ac:inkMkLst>
        </pc:inkChg>
        <pc:inkChg chg="add">
          <ac:chgData name="Zhang Yifan" userId="c9b86b9a-8bad-4e1d-80e2-8f55c3c19e2c" providerId="ADAL" clId="{9BEFBB74-C0ED-D640-96C8-5B66059E4614}" dt="2021-09-27T18:50:44.072" v="176"/>
          <ac:inkMkLst>
            <pc:docMk/>
            <pc:sldMk cId="234555709" sldId="281"/>
            <ac:inkMk id="148" creationId="{B3A932E1-9689-A74C-87E5-DF0FF684AE22}"/>
          </ac:inkMkLst>
        </pc:inkChg>
        <pc:inkChg chg="add">
          <ac:chgData name="Zhang Yifan" userId="c9b86b9a-8bad-4e1d-80e2-8f55c3c19e2c" providerId="ADAL" clId="{9BEFBB74-C0ED-D640-96C8-5B66059E4614}" dt="2021-09-27T18:50:44.625" v="177"/>
          <ac:inkMkLst>
            <pc:docMk/>
            <pc:sldMk cId="234555709" sldId="281"/>
            <ac:inkMk id="149" creationId="{D2F8D58A-A9A4-DB48-A52B-D977CE6FBBDC}"/>
          </ac:inkMkLst>
        </pc:inkChg>
        <pc:inkChg chg="add">
          <ac:chgData name="Zhang Yifan" userId="c9b86b9a-8bad-4e1d-80e2-8f55c3c19e2c" providerId="ADAL" clId="{9BEFBB74-C0ED-D640-96C8-5B66059E4614}" dt="2021-09-27T18:50:44.952" v="178"/>
          <ac:inkMkLst>
            <pc:docMk/>
            <pc:sldMk cId="234555709" sldId="281"/>
            <ac:inkMk id="150" creationId="{BB3E0990-7767-E845-AF74-3F538E20BB8F}"/>
          </ac:inkMkLst>
        </pc:inkChg>
        <pc:inkChg chg="add">
          <ac:chgData name="Zhang Yifan" userId="c9b86b9a-8bad-4e1d-80e2-8f55c3c19e2c" providerId="ADAL" clId="{9BEFBB74-C0ED-D640-96C8-5B66059E4614}" dt="2021-09-27T18:50:45.551" v="179"/>
          <ac:inkMkLst>
            <pc:docMk/>
            <pc:sldMk cId="234555709" sldId="281"/>
            <ac:inkMk id="151" creationId="{38DC55C6-E618-9745-83B0-D218A640584B}"/>
          </ac:inkMkLst>
        </pc:inkChg>
        <pc:inkChg chg="add">
          <ac:chgData name="Zhang Yifan" userId="c9b86b9a-8bad-4e1d-80e2-8f55c3c19e2c" providerId="ADAL" clId="{9BEFBB74-C0ED-D640-96C8-5B66059E4614}" dt="2021-09-27T18:50:45.884" v="180"/>
          <ac:inkMkLst>
            <pc:docMk/>
            <pc:sldMk cId="234555709" sldId="281"/>
            <ac:inkMk id="152" creationId="{62D4C8DE-3858-8841-A56A-69B372BA22FA}"/>
          </ac:inkMkLst>
        </pc:inkChg>
        <pc:inkChg chg="add">
          <ac:chgData name="Zhang Yifan" userId="c9b86b9a-8bad-4e1d-80e2-8f55c3c19e2c" providerId="ADAL" clId="{9BEFBB74-C0ED-D640-96C8-5B66059E4614}" dt="2021-09-27T18:50:46.293" v="181"/>
          <ac:inkMkLst>
            <pc:docMk/>
            <pc:sldMk cId="234555709" sldId="281"/>
            <ac:inkMk id="153" creationId="{5C578ACE-89C9-8549-B334-5C0EA9A41884}"/>
          </ac:inkMkLst>
        </pc:inkChg>
        <pc:inkChg chg="add">
          <ac:chgData name="Zhang Yifan" userId="c9b86b9a-8bad-4e1d-80e2-8f55c3c19e2c" providerId="ADAL" clId="{9BEFBB74-C0ED-D640-96C8-5B66059E4614}" dt="2021-09-27T18:50:46.559" v="182"/>
          <ac:inkMkLst>
            <pc:docMk/>
            <pc:sldMk cId="234555709" sldId="281"/>
            <ac:inkMk id="154" creationId="{E4483A9B-E834-3044-A3E8-DA60F52820B7}"/>
          </ac:inkMkLst>
        </pc:inkChg>
        <pc:inkChg chg="add">
          <ac:chgData name="Zhang Yifan" userId="c9b86b9a-8bad-4e1d-80e2-8f55c3c19e2c" providerId="ADAL" clId="{9BEFBB74-C0ED-D640-96C8-5B66059E4614}" dt="2021-09-27T18:50:47.125" v="183"/>
          <ac:inkMkLst>
            <pc:docMk/>
            <pc:sldMk cId="234555709" sldId="281"/>
            <ac:inkMk id="155" creationId="{5F4EF7D0-4D1B-0B4C-8520-F2789AFBE8B4}"/>
          </ac:inkMkLst>
        </pc:inkChg>
        <pc:inkChg chg="add">
          <ac:chgData name="Zhang Yifan" userId="c9b86b9a-8bad-4e1d-80e2-8f55c3c19e2c" providerId="ADAL" clId="{9BEFBB74-C0ED-D640-96C8-5B66059E4614}" dt="2021-09-27T18:50:47.746" v="184"/>
          <ac:inkMkLst>
            <pc:docMk/>
            <pc:sldMk cId="234555709" sldId="281"/>
            <ac:inkMk id="156" creationId="{2FD20540-0E3A-C54F-804A-3E58355F8C26}"/>
          </ac:inkMkLst>
        </pc:inkChg>
        <pc:inkChg chg="add">
          <ac:chgData name="Zhang Yifan" userId="c9b86b9a-8bad-4e1d-80e2-8f55c3c19e2c" providerId="ADAL" clId="{9BEFBB74-C0ED-D640-96C8-5B66059E4614}" dt="2021-09-27T18:50:48.385" v="185"/>
          <ac:inkMkLst>
            <pc:docMk/>
            <pc:sldMk cId="234555709" sldId="281"/>
            <ac:inkMk id="157" creationId="{543BA45F-E216-2E44-94FB-C2D110D070A3}"/>
          </ac:inkMkLst>
        </pc:inkChg>
        <pc:inkChg chg="add">
          <ac:chgData name="Zhang Yifan" userId="c9b86b9a-8bad-4e1d-80e2-8f55c3c19e2c" providerId="ADAL" clId="{9BEFBB74-C0ED-D640-96C8-5B66059E4614}" dt="2021-09-27T18:50:48.567" v="186"/>
          <ac:inkMkLst>
            <pc:docMk/>
            <pc:sldMk cId="234555709" sldId="281"/>
            <ac:inkMk id="158" creationId="{766DDA79-CCD0-584F-9A6A-8A7CCDE6D360}"/>
          </ac:inkMkLst>
        </pc:inkChg>
        <pc:inkChg chg="add">
          <ac:chgData name="Zhang Yifan" userId="c9b86b9a-8bad-4e1d-80e2-8f55c3c19e2c" providerId="ADAL" clId="{9BEFBB74-C0ED-D640-96C8-5B66059E4614}" dt="2021-09-27T18:50:48.735" v="187"/>
          <ac:inkMkLst>
            <pc:docMk/>
            <pc:sldMk cId="234555709" sldId="281"/>
            <ac:inkMk id="159" creationId="{79605A99-25A6-3C46-8026-F21A96157FA6}"/>
          </ac:inkMkLst>
        </pc:inkChg>
        <pc:inkChg chg="add">
          <ac:chgData name="Zhang Yifan" userId="c9b86b9a-8bad-4e1d-80e2-8f55c3c19e2c" providerId="ADAL" clId="{9BEFBB74-C0ED-D640-96C8-5B66059E4614}" dt="2021-09-27T18:50:48.860" v="188"/>
          <ac:inkMkLst>
            <pc:docMk/>
            <pc:sldMk cId="234555709" sldId="281"/>
            <ac:inkMk id="160" creationId="{41DDA68C-DD14-0440-B5A1-EE45EA9278C5}"/>
          </ac:inkMkLst>
        </pc:inkChg>
        <pc:inkChg chg="add">
          <ac:chgData name="Zhang Yifan" userId="c9b86b9a-8bad-4e1d-80e2-8f55c3c19e2c" providerId="ADAL" clId="{9BEFBB74-C0ED-D640-96C8-5B66059E4614}" dt="2021-09-27T18:50:49.011" v="189"/>
          <ac:inkMkLst>
            <pc:docMk/>
            <pc:sldMk cId="234555709" sldId="281"/>
            <ac:inkMk id="161" creationId="{2FD973F9-E67D-DA4E-A783-8A69C7A88252}"/>
          </ac:inkMkLst>
        </pc:inkChg>
        <pc:inkChg chg="add topLvl">
          <ac:chgData name="Zhang Yifan" userId="c9b86b9a-8bad-4e1d-80e2-8f55c3c19e2c" providerId="ADAL" clId="{9BEFBB74-C0ED-D640-96C8-5B66059E4614}" dt="2021-09-27T18:51:19.197" v="211"/>
          <ac:inkMkLst>
            <pc:docMk/>
            <pc:sldMk cId="234555709" sldId="281"/>
            <ac:inkMk id="164" creationId="{5E435E96-BCE8-3B4C-8D2D-86E10ACDDE8F}"/>
          </ac:inkMkLst>
        </pc:inkChg>
        <pc:inkChg chg="add topLvl">
          <ac:chgData name="Zhang Yifan" userId="c9b86b9a-8bad-4e1d-80e2-8f55c3c19e2c" providerId="ADAL" clId="{9BEFBB74-C0ED-D640-96C8-5B66059E4614}" dt="2021-09-27T18:51:19.197" v="211"/>
          <ac:inkMkLst>
            <pc:docMk/>
            <pc:sldMk cId="234555709" sldId="281"/>
            <ac:inkMk id="165" creationId="{3DCE152A-07FD-4940-A01A-962B757C8EF0}"/>
          </ac:inkMkLst>
        </pc:inkChg>
        <pc:inkChg chg="add">
          <ac:chgData name="Zhang Yifan" userId="c9b86b9a-8bad-4e1d-80e2-8f55c3c19e2c" providerId="ADAL" clId="{9BEFBB74-C0ED-D640-96C8-5B66059E4614}" dt="2021-09-27T18:51:12.879" v="196"/>
          <ac:inkMkLst>
            <pc:docMk/>
            <pc:sldMk cId="234555709" sldId="281"/>
            <ac:inkMk id="167" creationId="{CA9E450B-485E-4E4A-9527-B376D8D8BF0F}"/>
          </ac:inkMkLst>
        </pc:inkChg>
        <pc:inkChg chg="add">
          <ac:chgData name="Zhang Yifan" userId="c9b86b9a-8bad-4e1d-80e2-8f55c3c19e2c" providerId="ADAL" clId="{9BEFBB74-C0ED-D640-96C8-5B66059E4614}" dt="2021-09-27T18:51:13.236" v="197"/>
          <ac:inkMkLst>
            <pc:docMk/>
            <pc:sldMk cId="234555709" sldId="281"/>
            <ac:inkMk id="168" creationId="{15677583-FA28-7146-916B-D0DB426C7920}"/>
          </ac:inkMkLst>
        </pc:inkChg>
        <pc:inkChg chg="add">
          <ac:chgData name="Zhang Yifan" userId="c9b86b9a-8bad-4e1d-80e2-8f55c3c19e2c" providerId="ADAL" clId="{9BEFBB74-C0ED-D640-96C8-5B66059E4614}" dt="2021-09-27T18:51:13.872" v="198"/>
          <ac:inkMkLst>
            <pc:docMk/>
            <pc:sldMk cId="234555709" sldId="281"/>
            <ac:inkMk id="169" creationId="{9F0D5A18-C27A-DC44-84A2-7C07CB6E41F6}"/>
          </ac:inkMkLst>
        </pc:inkChg>
        <pc:inkChg chg="add">
          <ac:chgData name="Zhang Yifan" userId="c9b86b9a-8bad-4e1d-80e2-8f55c3c19e2c" providerId="ADAL" clId="{9BEFBB74-C0ED-D640-96C8-5B66059E4614}" dt="2021-09-27T18:51:14.177" v="199"/>
          <ac:inkMkLst>
            <pc:docMk/>
            <pc:sldMk cId="234555709" sldId="281"/>
            <ac:inkMk id="170" creationId="{3CA205A4-35AC-4946-9AD2-9C5CDF681C36}"/>
          </ac:inkMkLst>
        </pc:inkChg>
        <pc:inkChg chg="add">
          <ac:chgData name="Zhang Yifan" userId="c9b86b9a-8bad-4e1d-80e2-8f55c3c19e2c" providerId="ADAL" clId="{9BEFBB74-C0ED-D640-96C8-5B66059E4614}" dt="2021-09-27T18:51:14.543" v="200"/>
          <ac:inkMkLst>
            <pc:docMk/>
            <pc:sldMk cId="234555709" sldId="281"/>
            <ac:inkMk id="171" creationId="{260E318F-0123-A648-A1CA-01ABCF354269}"/>
          </ac:inkMkLst>
        </pc:inkChg>
        <pc:inkChg chg="add">
          <ac:chgData name="Zhang Yifan" userId="c9b86b9a-8bad-4e1d-80e2-8f55c3c19e2c" providerId="ADAL" clId="{9BEFBB74-C0ED-D640-96C8-5B66059E4614}" dt="2021-09-27T18:51:14.791" v="201"/>
          <ac:inkMkLst>
            <pc:docMk/>
            <pc:sldMk cId="234555709" sldId="281"/>
            <ac:inkMk id="172" creationId="{86697219-6F00-E44A-AC35-1E795A98EC39}"/>
          </ac:inkMkLst>
        </pc:inkChg>
        <pc:inkChg chg="add">
          <ac:chgData name="Zhang Yifan" userId="c9b86b9a-8bad-4e1d-80e2-8f55c3c19e2c" providerId="ADAL" clId="{9BEFBB74-C0ED-D640-96C8-5B66059E4614}" dt="2021-09-27T18:51:15.280" v="202"/>
          <ac:inkMkLst>
            <pc:docMk/>
            <pc:sldMk cId="234555709" sldId="281"/>
            <ac:inkMk id="173" creationId="{FC4535CB-3CEA-1945-A080-A849AE71540A}"/>
          </ac:inkMkLst>
        </pc:inkChg>
        <pc:inkChg chg="add">
          <ac:chgData name="Zhang Yifan" userId="c9b86b9a-8bad-4e1d-80e2-8f55c3c19e2c" providerId="ADAL" clId="{9BEFBB74-C0ED-D640-96C8-5B66059E4614}" dt="2021-09-27T18:51:16.472" v="203"/>
          <ac:inkMkLst>
            <pc:docMk/>
            <pc:sldMk cId="234555709" sldId="281"/>
            <ac:inkMk id="174" creationId="{3D4A222F-DDEB-C744-BE86-6842A53B83E7}"/>
          </ac:inkMkLst>
        </pc:inkChg>
        <pc:inkChg chg="add">
          <ac:chgData name="Zhang Yifan" userId="c9b86b9a-8bad-4e1d-80e2-8f55c3c19e2c" providerId="ADAL" clId="{9BEFBB74-C0ED-D640-96C8-5B66059E4614}" dt="2021-09-27T18:51:17.172" v="204"/>
          <ac:inkMkLst>
            <pc:docMk/>
            <pc:sldMk cId="234555709" sldId="281"/>
            <ac:inkMk id="175" creationId="{6C0D2CB2-EEEB-9048-AC95-466957E45F93}"/>
          </ac:inkMkLst>
        </pc:inkChg>
        <pc:inkChg chg="add">
          <ac:chgData name="Zhang Yifan" userId="c9b86b9a-8bad-4e1d-80e2-8f55c3c19e2c" providerId="ADAL" clId="{9BEFBB74-C0ED-D640-96C8-5B66059E4614}" dt="2021-09-27T18:51:17.338" v="205"/>
          <ac:inkMkLst>
            <pc:docMk/>
            <pc:sldMk cId="234555709" sldId="281"/>
            <ac:inkMk id="176" creationId="{52A39FA9-C7DE-984F-8453-586539A99EF2}"/>
          </ac:inkMkLst>
        </pc:inkChg>
        <pc:inkChg chg="add">
          <ac:chgData name="Zhang Yifan" userId="c9b86b9a-8bad-4e1d-80e2-8f55c3c19e2c" providerId="ADAL" clId="{9BEFBB74-C0ED-D640-96C8-5B66059E4614}" dt="2021-09-27T18:51:17.514" v="206"/>
          <ac:inkMkLst>
            <pc:docMk/>
            <pc:sldMk cId="234555709" sldId="281"/>
            <ac:inkMk id="177" creationId="{C9349987-4E66-7948-810B-AEB8EFD707C2}"/>
          </ac:inkMkLst>
        </pc:inkChg>
        <pc:inkChg chg="add">
          <ac:chgData name="Zhang Yifan" userId="c9b86b9a-8bad-4e1d-80e2-8f55c3c19e2c" providerId="ADAL" clId="{9BEFBB74-C0ED-D640-96C8-5B66059E4614}" dt="2021-09-27T18:51:17.689" v="207"/>
          <ac:inkMkLst>
            <pc:docMk/>
            <pc:sldMk cId="234555709" sldId="281"/>
            <ac:inkMk id="178" creationId="{A96B2406-6906-324F-A088-824C0E03A45C}"/>
          </ac:inkMkLst>
        </pc:inkChg>
        <pc:inkChg chg="add">
          <ac:chgData name="Zhang Yifan" userId="c9b86b9a-8bad-4e1d-80e2-8f55c3c19e2c" providerId="ADAL" clId="{9BEFBB74-C0ED-D640-96C8-5B66059E4614}" dt="2021-09-27T18:51:17.856" v="208"/>
          <ac:inkMkLst>
            <pc:docMk/>
            <pc:sldMk cId="234555709" sldId="281"/>
            <ac:inkMk id="179" creationId="{09CFAEEC-E57B-E443-8E34-91BF7F39BF63}"/>
          </ac:inkMkLst>
        </pc:inkChg>
        <pc:inkChg chg="add">
          <ac:chgData name="Zhang Yifan" userId="c9b86b9a-8bad-4e1d-80e2-8f55c3c19e2c" providerId="ADAL" clId="{9BEFBB74-C0ED-D640-96C8-5B66059E4614}" dt="2021-09-27T18:51:18.023" v="209"/>
          <ac:inkMkLst>
            <pc:docMk/>
            <pc:sldMk cId="234555709" sldId="281"/>
            <ac:inkMk id="180" creationId="{8ECE5E0D-66EB-F844-99B2-F64C851541DC}"/>
          </ac:inkMkLst>
        </pc:inkChg>
        <pc:inkChg chg="add">
          <ac:chgData name="Zhang Yifan" userId="c9b86b9a-8bad-4e1d-80e2-8f55c3c19e2c" providerId="ADAL" clId="{9BEFBB74-C0ED-D640-96C8-5B66059E4614}" dt="2021-09-27T18:51:18.173" v="210"/>
          <ac:inkMkLst>
            <pc:docMk/>
            <pc:sldMk cId="234555709" sldId="281"/>
            <ac:inkMk id="181" creationId="{17F0DE0A-5844-5D49-92A7-DA51F3B894F9}"/>
          </ac:inkMkLst>
        </pc:inkChg>
        <pc:inkChg chg="add topLvl">
          <ac:chgData name="Zhang Yifan" userId="c9b86b9a-8bad-4e1d-80e2-8f55c3c19e2c" providerId="ADAL" clId="{9BEFBB74-C0ED-D640-96C8-5B66059E4614}" dt="2021-09-27T18:51:31.061" v="215"/>
          <ac:inkMkLst>
            <pc:docMk/>
            <pc:sldMk cId="234555709" sldId="281"/>
            <ac:inkMk id="184" creationId="{C72E0020-FA7F-444C-9D31-2F19C45CB332}"/>
          </ac:inkMkLst>
        </pc:inkChg>
        <pc:inkChg chg="add del topLvl">
          <ac:chgData name="Zhang Yifan" userId="c9b86b9a-8bad-4e1d-80e2-8f55c3c19e2c" providerId="ADAL" clId="{9BEFBB74-C0ED-D640-96C8-5B66059E4614}" dt="2021-09-27T18:51:31.061" v="215"/>
          <ac:inkMkLst>
            <pc:docMk/>
            <pc:sldMk cId="234555709" sldId="281"/>
            <ac:inkMk id="185" creationId="{5BF232D5-1EC9-4043-ACA2-EED14249748F}"/>
          </ac:inkMkLst>
        </pc:inkChg>
        <pc:inkChg chg="add del">
          <ac:chgData name="Zhang Yifan" userId="c9b86b9a-8bad-4e1d-80e2-8f55c3c19e2c" providerId="ADAL" clId="{9BEFBB74-C0ED-D640-96C8-5B66059E4614}" dt="2021-09-27T18:51:34.575" v="217"/>
          <ac:inkMkLst>
            <pc:docMk/>
            <pc:sldMk cId="234555709" sldId="281"/>
            <ac:inkMk id="187" creationId="{CE790A44-B4D4-A549-8DD6-2427472258C5}"/>
          </ac:inkMkLst>
        </pc:inkChg>
        <pc:inkChg chg="add">
          <ac:chgData name="Zhang Yifan" userId="c9b86b9a-8bad-4e1d-80e2-8f55c3c19e2c" providerId="ADAL" clId="{9BEFBB74-C0ED-D640-96C8-5B66059E4614}" dt="2021-09-27T18:51:36.132" v="218"/>
          <ac:inkMkLst>
            <pc:docMk/>
            <pc:sldMk cId="234555709" sldId="281"/>
            <ac:inkMk id="188" creationId="{964DE95B-7B38-1E43-867C-529A12C23125}"/>
          </ac:inkMkLst>
        </pc:inkChg>
        <pc:inkChg chg="add topLvl">
          <ac:chgData name="Zhang Yifan" userId="c9b86b9a-8bad-4e1d-80e2-8f55c3c19e2c" providerId="ADAL" clId="{9BEFBB74-C0ED-D640-96C8-5B66059E4614}" dt="2021-09-27T18:54:06.930" v="399"/>
          <ac:inkMkLst>
            <pc:docMk/>
            <pc:sldMk cId="234555709" sldId="281"/>
            <ac:inkMk id="189" creationId="{EE0C2FA0-8F2F-684A-830B-5B0556DAF66B}"/>
          </ac:inkMkLst>
        </pc:inkChg>
        <pc:inkChg chg="add topLvl">
          <ac:chgData name="Zhang Yifan" userId="c9b86b9a-8bad-4e1d-80e2-8f55c3c19e2c" providerId="ADAL" clId="{9BEFBB74-C0ED-D640-96C8-5B66059E4614}" dt="2021-09-27T18:54:06.930" v="399"/>
          <ac:inkMkLst>
            <pc:docMk/>
            <pc:sldMk cId="234555709" sldId="281"/>
            <ac:inkMk id="190" creationId="{D5FA0734-55B4-134B-9A86-41B4CDC25A12}"/>
          </ac:inkMkLst>
        </pc:inkChg>
        <pc:inkChg chg="add topLvl">
          <ac:chgData name="Zhang Yifan" userId="c9b86b9a-8bad-4e1d-80e2-8f55c3c19e2c" providerId="ADAL" clId="{9BEFBB74-C0ED-D640-96C8-5B66059E4614}" dt="2021-09-27T18:54:06.930" v="399"/>
          <ac:inkMkLst>
            <pc:docMk/>
            <pc:sldMk cId="234555709" sldId="281"/>
            <ac:inkMk id="191" creationId="{CCD9C1BE-0C16-E84A-A879-2C153DF50874}"/>
          </ac:inkMkLst>
        </pc:inkChg>
        <pc:inkChg chg="add topLvl">
          <ac:chgData name="Zhang Yifan" userId="c9b86b9a-8bad-4e1d-80e2-8f55c3c19e2c" providerId="ADAL" clId="{9BEFBB74-C0ED-D640-96C8-5B66059E4614}" dt="2021-09-27T18:54:06.930" v="399"/>
          <ac:inkMkLst>
            <pc:docMk/>
            <pc:sldMk cId="234555709" sldId="281"/>
            <ac:inkMk id="192" creationId="{1A8C7A3F-4779-384D-A9C5-93742B3DA832}"/>
          </ac:inkMkLst>
        </pc:inkChg>
        <pc:inkChg chg="add topLvl">
          <ac:chgData name="Zhang Yifan" userId="c9b86b9a-8bad-4e1d-80e2-8f55c3c19e2c" providerId="ADAL" clId="{9BEFBB74-C0ED-D640-96C8-5B66059E4614}" dt="2021-09-27T18:54:06.930" v="399"/>
          <ac:inkMkLst>
            <pc:docMk/>
            <pc:sldMk cId="234555709" sldId="281"/>
            <ac:inkMk id="193" creationId="{B806978C-671F-1F40-8B52-9BAC01BBF017}"/>
          </ac:inkMkLst>
        </pc:inkChg>
        <pc:inkChg chg="add topLvl">
          <ac:chgData name="Zhang Yifan" userId="c9b86b9a-8bad-4e1d-80e2-8f55c3c19e2c" providerId="ADAL" clId="{9BEFBB74-C0ED-D640-96C8-5B66059E4614}" dt="2021-09-27T18:54:06.930" v="399"/>
          <ac:inkMkLst>
            <pc:docMk/>
            <pc:sldMk cId="234555709" sldId="281"/>
            <ac:inkMk id="194" creationId="{D0A5E163-A503-194C-8502-284076006960}"/>
          </ac:inkMkLst>
        </pc:inkChg>
        <pc:inkChg chg="add topLvl">
          <ac:chgData name="Zhang Yifan" userId="c9b86b9a-8bad-4e1d-80e2-8f55c3c19e2c" providerId="ADAL" clId="{9BEFBB74-C0ED-D640-96C8-5B66059E4614}" dt="2021-09-27T18:54:06.930" v="399"/>
          <ac:inkMkLst>
            <pc:docMk/>
            <pc:sldMk cId="234555709" sldId="281"/>
            <ac:inkMk id="196" creationId="{6898ED00-B1D4-1746-879C-289F16F24414}"/>
          </ac:inkMkLst>
        </pc:inkChg>
        <pc:inkChg chg="add topLvl">
          <ac:chgData name="Zhang Yifan" userId="c9b86b9a-8bad-4e1d-80e2-8f55c3c19e2c" providerId="ADAL" clId="{9BEFBB74-C0ED-D640-96C8-5B66059E4614}" dt="2021-09-27T18:54:06.930" v="399"/>
          <ac:inkMkLst>
            <pc:docMk/>
            <pc:sldMk cId="234555709" sldId="281"/>
            <ac:inkMk id="197" creationId="{F504A977-1376-D544-9323-2FE248DA981C}"/>
          </ac:inkMkLst>
        </pc:inkChg>
        <pc:inkChg chg="add">
          <ac:chgData name="Zhang Yifan" userId="c9b86b9a-8bad-4e1d-80e2-8f55c3c19e2c" providerId="ADAL" clId="{9BEFBB74-C0ED-D640-96C8-5B66059E4614}" dt="2021-09-27T18:51:45.385" v="228"/>
          <ac:inkMkLst>
            <pc:docMk/>
            <pc:sldMk cId="234555709" sldId="281"/>
            <ac:inkMk id="198" creationId="{8E7DE747-8751-6240-977E-B09BB15F5BF0}"/>
          </ac:inkMkLst>
        </pc:inkChg>
        <pc:inkChg chg="add">
          <ac:chgData name="Zhang Yifan" userId="c9b86b9a-8bad-4e1d-80e2-8f55c3c19e2c" providerId="ADAL" clId="{9BEFBB74-C0ED-D640-96C8-5B66059E4614}" dt="2021-09-27T18:51:45.551" v="229"/>
          <ac:inkMkLst>
            <pc:docMk/>
            <pc:sldMk cId="234555709" sldId="281"/>
            <ac:inkMk id="199" creationId="{C67089E9-1BB1-1748-AD99-40CF8339BFBB}"/>
          </ac:inkMkLst>
        </pc:inkChg>
        <pc:inkChg chg="add">
          <ac:chgData name="Zhang Yifan" userId="c9b86b9a-8bad-4e1d-80e2-8f55c3c19e2c" providerId="ADAL" clId="{9BEFBB74-C0ED-D640-96C8-5B66059E4614}" dt="2021-09-27T18:51:45.702" v="230"/>
          <ac:inkMkLst>
            <pc:docMk/>
            <pc:sldMk cId="234555709" sldId="281"/>
            <ac:inkMk id="200" creationId="{8F91A18D-2AB3-8B4D-ACDF-21EC66A3BAAE}"/>
          </ac:inkMkLst>
        </pc:inkChg>
        <pc:inkChg chg="add">
          <ac:chgData name="Zhang Yifan" userId="c9b86b9a-8bad-4e1d-80e2-8f55c3c19e2c" providerId="ADAL" clId="{9BEFBB74-C0ED-D640-96C8-5B66059E4614}" dt="2021-09-27T18:51:45.868" v="231"/>
          <ac:inkMkLst>
            <pc:docMk/>
            <pc:sldMk cId="234555709" sldId="281"/>
            <ac:inkMk id="201" creationId="{6355916A-E24B-2B40-9546-E5C5A2FF0FBD}"/>
          </ac:inkMkLst>
        </pc:inkChg>
        <pc:inkChg chg="add">
          <ac:chgData name="Zhang Yifan" userId="c9b86b9a-8bad-4e1d-80e2-8f55c3c19e2c" providerId="ADAL" clId="{9BEFBB74-C0ED-D640-96C8-5B66059E4614}" dt="2021-09-27T18:51:59.376" v="233"/>
          <ac:inkMkLst>
            <pc:docMk/>
            <pc:sldMk cId="234555709" sldId="281"/>
            <ac:inkMk id="204" creationId="{F992D0B3-2279-2049-8B5C-261F82F6D909}"/>
          </ac:inkMkLst>
        </pc:inkChg>
        <pc:inkChg chg="add">
          <ac:chgData name="Zhang Yifan" userId="c9b86b9a-8bad-4e1d-80e2-8f55c3c19e2c" providerId="ADAL" clId="{9BEFBB74-C0ED-D640-96C8-5B66059E4614}" dt="2021-09-27T18:51:59.775" v="234"/>
          <ac:inkMkLst>
            <pc:docMk/>
            <pc:sldMk cId="234555709" sldId="281"/>
            <ac:inkMk id="205" creationId="{B7877EF7-27DB-414F-93AC-A1E4487DBE22}"/>
          </ac:inkMkLst>
        </pc:inkChg>
        <pc:inkChg chg="add">
          <ac:chgData name="Zhang Yifan" userId="c9b86b9a-8bad-4e1d-80e2-8f55c3c19e2c" providerId="ADAL" clId="{9BEFBB74-C0ED-D640-96C8-5B66059E4614}" dt="2021-09-27T18:52:08.794" v="236"/>
          <ac:inkMkLst>
            <pc:docMk/>
            <pc:sldMk cId="234555709" sldId="281"/>
            <ac:inkMk id="207" creationId="{E88705B7-E7F3-2146-8638-F7E6157F65D9}"/>
          </ac:inkMkLst>
        </pc:inkChg>
        <pc:inkChg chg="add">
          <ac:chgData name="Zhang Yifan" userId="c9b86b9a-8bad-4e1d-80e2-8f55c3c19e2c" providerId="ADAL" clId="{9BEFBB74-C0ED-D640-96C8-5B66059E4614}" dt="2021-09-27T18:52:09.064" v="237"/>
          <ac:inkMkLst>
            <pc:docMk/>
            <pc:sldMk cId="234555709" sldId="281"/>
            <ac:inkMk id="208" creationId="{157B157D-EA37-C847-86A8-51320A79525A}"/>
          </ac:inkMkLst>
        </pc:inkChg>
        <pc:inkChg chg="add">
          <ac:chgData name="Zhang Yifan" userId="c9b86b9a-8bad-4e1d-80e2-8f55c3c19e2c" providerId="ADAL" clId="{9BEFBB74-C0ED-D640-96C8-5B66059E4614}" dt="2021-09-27T18:52:09.486" v="238"/>
          <ac:inkMkLst>
            <pc:docMk/>
            <pc:sldMk cId="234555709" sldId="281"/>
            <ac:inkMk id="209" creationId="{60CEFA1B-B344-F244-8E9C-032DFE924B81}"/>
          </ac:inkMkLst>
        </pc:inkChg>
        <pc:inkChg chg="add">
          <ac:chgData name="Zhang Yifan" userId="c9b86b9a-8bad-4e1d-80e2-8f55c3c19e2c" providerId="ADAL" clId="{9BEFBB74-C0ED-D640-96C8-5B66059E4614}" dt="2021-09-27T18:52:10.438" v="239"/>
          <ac:inkMkLst>
            <pc:docMk/>
            <pc:sldMk cId="234555709" sldId="281"/>
            <ac:inkMk id="210" creationId="{E11D1857-19DA-FF4C-B9C6-7BC8AB812FE5}"/>
          </ac:inkMkLst>
        </pc:inkChg>
        <pc:inkChg chg="add">
          <ac:chgData name="Zhang Yifan" userId="c9b86b9a-8bad-4e1d-80e2-8f55c3c19e2c" providerId="ADAL" clId="{9BEFBB74-C0ED-D640-96C8-5B66059E4614}" dt="2021-09-27T18:52:10.906" v="240"/>
          <ac:inkMkLst>
            <pc:docMk/>
            <pc:sldMk cId="234555709" sldId="281"/>
            <ac:inkMk id="211" creationId="{4C248A4D-50DC-4548-8F6D-AAEA826AFD01}"/>
          </ac:inkMkLst>
        </pc:inkChg>
        <pc:inkChg chg="add">
          <ac:chgData name="Zhang Yifan" userId="c9b86b9a-8bad-4e1d-80e2-8f55c3c19e2c" providerId="ADAL" clId="{9BEFBB74-C0ED-D640-96C8-5B66059E4614}" dt="2021-09-27T18:52:11.119" v="241"/>
          <ac:inkMkLst>
            <pc:docMk/>
            <pc:sldMk cId="234555709" sldId="281"/>
            <ac:inkMk id="212" creationId="{8FEC266C-00EA-1742-8334-824E071EA727}"/>
          </ac:inkMkLst>
        </pc:inkChg>
        <pc:inkChg chg="add">
          <ac:chgData name="Zhang Yifan" userId="c9b86b9a-8bad-4e1d-80e2-8f55c3c19e2c" providerId="ADAL" clId="{9BEFBB74-C0ED-D640-96C8-5B66059E4614}" dt="2021-09-27T18:52:11.295" v="242"/>
          <ac:inkMkLst>
            <pc:docMk/>
            <pc:sldMk cId="234555709" sldId="281"/>
            <ac:inkMk id="213" creationId="{2039FF3C-3308-964B-89A0-7C24AAE53791}"/>
          </ac:inkMkLst>
        </pc:inkChg>
        <pc:inkChg chg="add">
          <ac:chgData name="Zhang Yifan" userId="c9b86b9a-8bad-4e1d-80e2-8f55c3c19e2c" providerId="ADAL" clId="{9BEFBB74-C0ED-D640-96C8-5B66059E4614}" dt="2021-09-27T18:52:11.539" v="243"/>
          <ac:inkMkLst>
            <pc:docMk/>
            <pc:sldMk cId="234555709" sldId="281"/>
            <ac:inkMk id="214" creationId="{4F908F4A-7FF5-B341-BBB3-9FFD97FD2C50}"/>
          </ac:inkMkLst>
        </pc:inkChg>
        <pc:inkChg chg="add">
          <ac:chgData name="Zhang Yifan" userId="c9b86b9a-8bad-4e1d-80e2-8f55c3c19e2c" providerId="ADAL" clId="{9BEFBB74-C0ED-D640-96C8-5B66059E4614}" dt="2021-09-27T18:52:11.809" v="244"/>
          <ac:inkMkLst>
            <pc:docMk/>
            <pc:sldMk cId="234555709" sldId="281"/>
            <ac:inkMk id="215" creationId="{A59FA549-7759-1C46-9770-1307E72D5A6C}"/>
          </ac:inkMkLst>
        </pc:inkChg>
        <pc:inkChg chg="add">
          <ac:chgData name="Zhang Yifan" userId="c9b86b9a-8bad-4e1d-80e2-8f55c3c19e2c" providerId="ADAL" clId="{9BEFBB74-C0ED-D640-96C8-5B66059E4614}" dt="2021-09-27T18:52:17.321" v="246"/>
          <ac:inkMkLst>
            <pc:docMk/>
            <pc:sldMk cId="234555709" sldId="281"/>
            <ac:inkMk id="217" creationId="{670CB115-D90A-7F46-8E19-39F5CFB506EB}"/>
          </ac:inkMkLst>
        </pc:inkChg>
        <pc:inkChg chg="add">
          <ac:chgData name="Zhang Yifan" userId="c9b86b9a-8bad-4e1d-80e2-8f55c3c19e2c" providerId="ADAL" clId="{9BEFBB74-C0ED-D640-96C8-5B66059E4614}" dt="2021-09-27T18:52:17.675" v="247"/>
          <ac:inkMkLst>
            <pc:docMk/>
            <pc:sldMk cId="234555709" sldId="281"/>
            <ac:inkMk id="218" creationId="{CC24777D-1D37-8445-972B-7632A58A1D91}"/>
          </ac:inkMkLst>
        </pc:inkChg>
        <pc:inkChg chg="add">
          <ac:chgData name="Zhang Yifan" userId="c9b86b9a-8bad-4e1d-80e2-8f55c3c19e2c" providerId="ADAL" clId="{9BEFBB74-C0ED-D640-96C8-5B66059E4614}" dt="2021-09-27T18:52:18.225" v="248"/>
          <ac:inkMkLst>
            <pc:docMk/>
            <pc:sldMk cId="234555709" sldId="281"/>
            <ac:inkMk id="219" creationId="{427245FA-CA66-2E4B-B2F1-1E5959323167}"/>
          </ac:inkMkLst>
        </pc:inkChg>
        <pc:inkChg chg="add">
          <ac:chgData name="Zhang Yifan" userId="c9b86b9a-8bad-4e1d-80e2-8f55c3c19e2c" providerId="ADAL" clId="{9BEFBB74-C0ED-D640-96C8-5B66059E4614}" dt="2021-09-27T18:52:18.588" v="249"/>
          <ac:inkMkLst>
            <pc:docMk/>
            <pc:sldMk cId="234555709" sldId="281"/>
            <ac:inkMk id="220" creationId="{4B1CC883-91AD-FF43-9334-15DFC11E7825}"/>
          </ac:inkMkLst>
        </pc:inkChg>
        <pc:inkChg chg="add">
          <ac:chgData name="Zhang Yifan" userId="c9b86b9a-8bad-4e1d-80e2-8f55c3c19e2c" providerId="ADAL" clId="{9BEFBB74-C0ED-D640-96C8-5B66059E4614}" dt="2021-09-27T18:52:18.796" v="250"/>
          <ac:inkMkLst>
            <pc:docMk/>
            <pc:sldMk cId="234555709" sldId="281"/>
            <ac:inkMk id="221" creationId="{B894C9EC-76A3-5742-9A69-1FA364A753BD}"/>
          </ac:inkMkLst>
        </pc:inkChg>
        <pc:inkChg chg="add">
          <ac:chgData name="Zhang Yifan" userId="c9b86b9a-8bad-4e1d-80e2-8f55c3c19e2c" providerId="ADAL" clId="{9BEFBB74-C0ED-D640-96C8-5B66059E4614}" dt="2021-09-27T18:52:19.025" v="251"/>
          <ac:inkMkLst>
            <pc:docMk/>
            <pc:sldMk cId="234555709" sldId="281"/>
            <ac:inkMk id="222" creationId="{1A5BB578-E0EC-474F-971B-6BBB276AB45A}"/>
          </ac:inkMkLst>
        </pc:inkChg>
        <pc:inkChg chg="add">
          <ac:chgData name="Zhang Yifan" userId="c9b86b9a-8bad-4e1d-80e2-8f55c3c19e2c" providerId="ADAL" clId="{9BEFBB74-C0ED-D640-96C8-5B66059E4614}" dt="2021-09-27T18:52:19.440" v="252"/>
          <ac:inkMkLst>
            <pc:docMk/>
            <pc:sldMk cId="234555709" sldId="281"/>
            <ac:inkMk id="223" creationId="{08122DC2-DB9F-8249-9A78-B684CE6A8236}"/>
          </ac:inkMkLst>
        </pc:inkChg>
        <pc:inkChg chg="add">
          <ac:chgData name="Zhang Yifan" userId="c9b86b9a-8bad-4e1d-80e2-8f55c3c19e2c" providerId="ADAL" clId="{9BEFBB74-C0ED-D640-96C8-5B66059E4614}" dt="2021-09-27T18:52:19.742" v="253"/>
          <ac:inkMkLst>
            <pc:docMk/>
            <pc:sldMk cId="234555709" sldId="281"/>
            <ac:inkMk id="224" creationId="{E651FF41-02F0-C14F-BE33-22283DBB1425}"/>
          </ac:inkMkLst>
        </pc:inkChg>
        <pc:inkChg chg="add">
          <ac:chgData name="Zhang Yifan" userId="c9b86b9a-8bad-4e1d-80e2-8f55c3c19e2c" providerId="ADAL" clId="{9BEFBB74-C0ED-D640-96C8-5B66059E4614}" dt="2021-09-27T18:52:20.165" v="254"/>
          <ac:inkMkLst>
            <pc:docMk/>
            <pc:sldMk cId="234555709" sldId="281"/>
            <ac:inkMk id="225" creationId="{137FC6A3-ECD1-884E-B46B-72E6C4DFA999}"/>
          </ac:inkMkLst>
        </pc:inkChg>
        <pc:inkChg chg="add">
          <ac:chgData name="Zhang Yifan" userId="c9b86b9a-8bad-4e1d-80e2-8f55c3c19e2c" providerId="ADAL" clId="{9BEFBB74-C0ED-D640-96C8-5B66059E4614}" dt="2021-09-27T18:52:20.655" v="255"/>
          <ac:inkMkLst>
            <pc:docMk/>
            <pc:sldMk cId="234555709" sldId="281"/>
            <ac:inkMk id="226" creationId="{C4F50695-4E8F-ED47-9E95-51764D717281}"/>
          </ac:inkMkLst>
        </pc:inkChg>
        <pc:inkChg chg="add">
          <ac:chgData name="Zhang Yifan" userId="c9b86b9a-8bad-4e1d-80e2-8f55c3c19e2c" providerId="ADAL" clId="{9BEFBB74-C0ED-D640-96C8-5B66059E4614}" dt="2021-09-27T18:52:21.135" v="256"/>
          <ac:inkMkLst>
            <pc:docMk/>
            <pc:sldMk cId="234555709" sldId="281"/>
            <ac:inkMk id="227" creationId="{F8ADC46C-718A-3149-9156-E0CF5FD8CC15}"/>
          </ac:inkMkLst>
        </pc:inkChg>
        <pc:inkChg chg="add">
          <ac:chgData name="Zhang Yifan" userId="c9b86b9a-8bad-4e1d-80e2-8f55c3c19e2c" providerId="ADAL" clId="{9BEFBB74-C0ED-D640-96C8-5B66059E4614}" dt="2021-09-27T18:52:21.715" v="257"/>
          <ac:inkMkLst>
            <pc:docMk/>
            <pc:sldMk cId="234555709" sldId="281"/>
            <ac:inkMk id="228" creationId="{81413578-C7F5-B443-B0F2-592EE2406ED2}"/>
          </ac:inkMkLst>
        </pc:inkChg>
        <pc:inkChg chg="add">
          <ac:chgData name="Zhang Yifan" userId="c9b86b9a-8bad-4e1d-80e2-8f55c3c19e2c" providerId="ADAL" clId="{9BEFBB74-C0ED-D640-96C8-5B66059E4614}" dt="2021-09-27T18:52:24.418" v="259"/>
          <ac:inkMkLst>
            <pc:docMk/>
            <pc:sldMk cId="234555709" sldId="281"/>
            <ac:inkMk id="230" creationId="{352DB01E-60C3-7E46-BE4F-81388B86F856}"/>
          </ac:inkMkLst>
        </pc:inkChg>
        <pc:inkChg chg="add">
          <ac:chgData name="Zhang Yifan" userId="c9b86b9a-8bad-4e1d-80e2-8f55c3c19e2c" providerId="ADAL" clId="{9BEFBB74-C0ED-D640-96C8-5B66059E4614}" dt="2021-09-27T18:52:24.802" v="260"/>
          <ac:inkMkLst>
            <pc:docMk/>
            <pc:sldMk cId="234555709" sldId="281"/>
            <ac:inkMk id="231" creationId="{1527BF3C-A851-BB4C-BF10-E9B8A56534E4}"/>
          </ac:inkMkLst>
        </pc:inkChg>
        <pc:inkChg chg="add">
          <ac:chgData name="Zhang Yifan" userId="c9b86b9a-8bad-4e1d-80e2-8f55c3c19e2c" providerId="ADAL" clId="{9BEFBB74-C0ED-D640-96C8-5B66059E4614}" dt="2021-09-27T18:52:25.457" v="261"/>
          <ac:inkMkLst>
            <pc:docMk/>
            <pc:sldMk cId="234555709" sldId="281"/>
            <ac:inkMk id="232" creationId="{8B9380A9-F407-0840-BC25-E68D823990B1}"/>
          </ac:inkMkLst>
        </pc:inkChg>
        <pc:inkChg chg="add">
          <ac:chgData name="Zhang Yifan" userId="c9b86b9a-8bad-4e1d-80e2-8f55c3c19e2c" providerId="ADAL" clId="{9BEFBB74-C0ED-D640-96C8-5B66059E4614}" dt="2021-09-27T18:52:25.725" v="262"/>
          <ac:inkMkLst>
            <pc:docMk/>
            <pc:sldMk cId="234555709" sldId="281"/>
            <ac:inkMk id="233" creationId="{5CB32AF7-BB69-5A4A-AEAC-5888CB38001D}"/>
          </ac:inkMkLst>
        </pc:inkChg>
        <pc:inkChg chg="add">
          <ac:chgData name="Zhang Yifan" userId="c9b86b9a-8bad-4e1d-80e2-8f55c3c19e2c" providerId="ADAL" clId="{9BEFBB74-C0ED-D640-96C8-5B66059E4614}" dt="2021-09-27T18:52:26.262" v="263"/>
          <ac:inkMkLst>
            <pc:docMk/>
            <pc:sldMk cId="234555709" sldId="281"/>
            <ac:inkMk id="234" creationId="{A770C6E3-1E2B-384F-AE09-8FFC5F80DB0F}"/>
          </ac:inkMkLst>
        </pc:inkChg>
        <pc:inkChg chg="add">
          <ac:chgData name="Zhang Yifan" userId="c9b86b9a-8bad-4e1d-80e2-8f55c3c19e2c" providerId="ADAL" clId="{9BEFBB74-C0ED-D640-96C8-5B66059E4614}" dt="2021-09-27T18:52:26.858" v="264"/>
          <ac:inkMkLst>
            <pc:docMk/>
            <pc:sldMk cId="234555709" sldId="281"/>
            <ac:inkMk id="235" creationId="{82016F68-DBF3-E74E-A510-0DC88066F963}"/>
          </ac:inkMkLst>
        </pc:inkChg>
        <pc:inkChg chg="add">
          <ac:chgData name="Zhang Yifan" userId="c9b86b9a-8bad-4e1d-80e2-8f55c3c19e2c" providerId="ADAL" clId="{9BEFBB74-C0ED-D640-96C8-5B66059E4614}" dt="2021-09-27T18:52:27.398" v="265"/>
          <ac:inkMkLst>
            <pc:docMk/>
            <pc:sldMk cId="234555709" sldId="281"/>
            <ac:inkMk id="236" creationId="{1F92491D-FE7A-504B-BC86-B5EB1E704D17}"/>
          </ac:inkMkLst>
        </pc:inkChg>
        <pc:inkChg chg="add">
          <ac:chgData name="Zhang Yifan" userId="c9b86b9a-8bad-4e1d-80e2-8f55c3c19e2c" providerId="ADAL" clId="{9BEFBB74-C0ED-D640-96C8-5B66059E4614}" dt="2021-09-27T18:52:27.574" v="266"/>
          <ac:inkMkLst>
            <pc:docMk/>
            <pc:sldMk cId="234555709" sldId="281"/>
            <ac:inkMk id="237" creationId="{1CB0AA95-CE4A-2044-A852-34ACB94A8CFD}"/>
          </ac:inkMkLst>
        </pc:inkChg>
        <pc:inkChg chg="add">
          <ac:chgData name="Zhang Yifan" userId="c9b86b9a-8bad-4e1d-80e2-8f55c3c19e2c" providerId="ADAL" clId="{9BEFBB74-C0ED-D640-96C8-5B66059E4614}" dt="2021-09-27T18:52:27.781" v="267"/>
          <ac:inkMkLst>
            <pc:docMk/>
            <pc:sldMk cId="234555709" sldId="281"/>
            <ac:inkMk id="238" creationId="{B677CBE8-E165-3C4F-A2AC-A5F81C85BCB9}"/>
          </ac:inkMkLst>
        </pc:inkChg>
        <pc:inkChg chg="add">
          <ac:chgData name="Zhang Yifan" userId="c9b86b9a-8bad-4e1d-80e2-8f55c3c19e2c" providerId="ADAL" clId="{9BEFBB74-C0ED-D640-96C8-5B66059E4614}" dt="2021-09-27T18:52:28.023" v="268"/>
          <ac:inkMkLst>
            <pc:docMk/>
            <pc:sldMk cId="234555709" sldId="281"/>
            <ac:inkMk id="239" creationId="{AA333BB9-AD9C-C542-9A5B-2A652C001CDD}"/>
          </ac:inkMkLst>
        </pc:inkChg>
        <pc:inkChg chg="add">
          <ac:chgData name="Zhang Yifan" userId="c9b86b9a-8bad-4e1d-80e2-8f55c3c19e2c" providerId="ADAL" clId="{9BEFBB74-C0ED-D640-96C8-5B66059E4614}" dt="2021-09-27T18:52:28.289" v="269"/>
          <ac:inkMkLst>
            <pc:docMk/>
            <pc:sldMk cId="234555709" sldId="281"/>
            <ac:inkMk id="240" creationId="{A26126C2-2BA1-D04D-9CDD-6D2D0822A74C}"/>
          </ac:inkMkLst>
        </pc:inkChg>
        <pc:inkChg chg="add topLvl">
          <ac:chgData name="Zhang Yifan" userId="c9b86b9a-8bad-4e1d-80e2-8f55c3c19e2c" providerId="ADAL" clId="{9BEFBB74-C0ED-D640-96C8-5B66059E4614}" dt="2021-09-27T18:52:36.156" v="283"/>
          <ac:inkMkLst>
            <pc:docMk/>
            <pc:sldMk cId="234555709" sldId="281"/>
            <ac:inkMk id="242" creationId="{F71FBF81-84BF-E340-9702-E278788774E3}"/>
          </ac:inkMkLst>
        </pc:inkChg>
        <pc:inkChg chg="add topLvl">
          <ac:chgData name="Zhang Yifan" userId="c9b86b9a-8bad-4e1d-80e2-8f55c3c19e2c" providerId="ADAL" clId="{9BEFBB74-C0ED-D640-96C8-5B66059E4614}" dt="2021-09-27T18:52:36.156" v="283"/>
          <ac:inkMkLst>
            <pc:docMk/>
            <pc:sldMk cId="234555709" sldId="281"/>
            <ac:inkMk id="243" creationId="{965027D1-8FB4-634A-A951-8C8624C4EFB3}"/>
          </ac:inkMkLst>
        </pc:inkChg>
        <pc:inkChg chg="add">
          <ac:chgData name="Zhang Yifan" userId="c9b86b9a-8bad-4e1d-80e2-8f55c3c19e2c" providerId="ADAL" clId="{9BEFBB74-C0ED-D640-96C8-5B66059E4614}" dt="2021-09-27T18:52:31.948" v="274"/>
          <ac:inkMkLst>
            <pc:docMk/>
            <pc:sldMk cId="234555709" sldId="281"/>
            <ac:inkMk id="245" creationId="{7326E366-58CA-0248-8A20-7B50FB29A71B}"/>
          </ac:inkMkLst>
        </pc:inkChg>
        <pc:inkChg chg="add">
          <ac:chgData name="Zhang Yifan" userId="c9b86b9a-8bad-4e1d-80e2-8f55c3c19e2c" providerId="ADAL" clId="{9BEFBB74-C0ED-D640-96C8-5B66059E4614}" dt="2021-09-27T18:52:32.306" v="275"/>
          <ac:inkMkLst>
            <pc:docMk/>
            <pc:sldMk cId="234555709" sldId="281"/>
            <ac:inkMk id="246" creationId="{2831B02C-CE51-5E4E-B70D-142CD4CAA251}"/>
          </ac:inkMkLst>
        </pc:inkChg>
        <pc:inkChg chg="add">
          <ac:chgData name="Zhang Yifan" userId="c9b86b9a-8bad-4e1d-80e2-8f55c3c19e2c" providerId="ADAL" clId="{9BEFBB74-C0ED-D640-96C8-5B66059E4614}" dt="2021-09-27T18:52:32.882" v="276"/>
          <ac:inkMkLst>
            <pc:docMk/>
            <pc:sldMk cId="234555709" sldId="281"/>
            <ac:inkMk id="247" creationId="{1388F98A-2D9F-974C-89EC-3A37C842C3B8}"/>
          </ac:inkMkLst>
        </pc:inkChg>
        <pc:inkChg chg="add">
          <ac:chgData name="Zhang Yifan" userId="c9b86b9a-8bad-4e1d-80e2-8f55c3c19e2c" providerId="ADAL" clId="{9BEFBB74-C0ED-D640-96C8-5B66059E4614}" dt="2021-09-27T18:52:33.680" v="277"/>
          <ac:inkMkLst>
            <pc:docMk/>
            <pc:sldMk cId="234555709" sldId="281"/>
            <ac:inkMk id="248" creationId="{699E9D7F-BCE5-8F4C-98F7-AA61A720598E}"/>
          </ac:inkMkLst>
        </pc:inkChg>
        <pc:inkChg chg="add">
          <ac:chgData name="Zhang Yifan" userId="c9b86b9a-8bad-4e1d-80e2-8f55c3c19e2c" providerId="ADAL" clId="{9BEFBB74-C0ED-D640-96C8-5B66059E4614}" dt="2021-09-27T18:52:34.399" v="278"/>
          <ac:inkMkLst>
            <pc:docMk/>
            <pc:sldMk cId="234555709" sldId="281"/>
            <ac:inkMk id="249" creationId="{B8C8526C-D11A-E049-95D3-ED09505EACAA}"/>
          </ac:inkMkLst>
        </pc:inkChg>
        <pc:inkChg chg="add">
          <ac:chgData name="Zhang Yifan" userId="c9b86b9a-8bad-4e1d-80e2-8f55c3c19e2c" providerId="ADAL" clId="{9BEFBB74-C0ED-D640-96C8-5B66059E4614}" dt="2021-09-27T18:52:34.777" v="279"/>
          <ac:inkMkLst>
            <pc:docMk/>
            <pc:sldMk cId="234555709" sldId="281"/>
            <ac:inkMk id="250" creationId="{066E5063-9AA4-184C-8D86-50B7A54C73B3}"/>
          </ac:inkMkLst>
        </pc:inkChg>
        <pc:inkChg chg="add">
          <ac:chgData name="Zhang Yifan" userId="c9b86b9a-8bad-4e1d-80e2-8f55c3c19e2c" providerId="ADAL" clId="{9BEFBB74-C0ED-D640-96C8-5B66059E4614}" dt="2021-09-27T18:52:34.916" v="280"/>
          <ac:inkMkLst>
            <pc:docMk/>
            <pc:sldMk cId="234555709" sldId="281"/>
            <ac:inkMk id="251" creationId="{B49BBB91-C61A-9E47-A205-2CE1D960D91D}"/>
          </ac:inkMkLst>
        </pc:inkChg>
        <pc:inkChg chg="add">
          <ac:chgData name="Zhang Yifan" userId="c9b86b9a-8bad-4e1d-80e2-8f55c3c19e2c" providerId="ADAL" clId="{9BEFBB74-C0ED-D640-96C8-5B66059E4614}" dt="2021-09-27T18:52:35.149" v="281"/>
          <ac:inkMkLst>
            <pc:docMk/>
            <pc:sldMk cId="234555709" sldId="281"/>
            <ac:inkMk id="252" creationId="{5DA218C4-8457-8344-8FB2-38BDDC5E4401}"/>
          </ac:inkMkLst>
        </pc:inkChg>
        <pc:inkChg chg="add">
          <ac:chgData name="Zhang Yifan" userId="c9b86b9a-8bad-4e1d-80e2-8f55c3c19e2c" providerId="ADAL" clId="{9BEFBB74-C0ED-D640-96C8-5B66059E4614}" dt="2021-09-27T18:52:35.407" v="282"/>
          <ac:inkMkLst>
            <pc:docMk/>
            <pc:sldMk cId="234555709" sldId="281"/>
            <ac:inkMk id="253" creationId="{8F21B025-2C8D-2C44-93D5-E0BCAC2AD775}"/>
          </ac:inkMkLst>
        </pc:inkChg>
        <pc:inkChg chg="add topLvl">
          <ac:chgData name="Zhang Yifan" userId="c9b86b9a-8bad-4e1d-80e2-8f55c3c19e2c" providerId="ADAL" clId="{9BEFBB74-C0ED-D640-96C8-5B66059E4614}" dt="2021-09-27T18:52:46.475" v="299"/>
          <ac:inkMkLst>
            <pc:docMk/>
            <pc:sldMk cId="234555709" sldId="281"/>
            <ac:inkMk id="255" creationId="{6FB5D5F5-7811-4D4A-B16F-1AE47AB92BB0}"/>
          </ac:inkMkLst>
        </pc:inkChg>
        <pc:inkChg chg="add topLvl">
          <ac:chgData name="Zhang Yifan" userId="c9b86b9a-8bad-4e1d-80e2-8f55c3c19e2c" providerId="ADAL" clId="{9BEFBB74-C0ED-D640-96C8-5B66059E4614}" dt="2021-09-27T18:52:46.475" v="299"/>
          <ac:inkMkLst>
            <pc:docMk/>
            <pc:sldMk cId="234555709" sldId="281"/>
            <ac:inkMk id="256" creationId="{7F31E9DE-BA55-5241-B30E-3836AB81F760}"/>
          </ac:inkMkLst>
        </pc:inkChg>
        <pc:inkChg chg="add topLvl">
          <ac:chgData name="Zhang Yifan" userId="c9b86b9a-8bad-4e1d-80e2-8f55c3c19e2c" providerId="ADAL" clId="{9BEFBB74-C0ED-D640-96C8-5B66059E4614}" dt="2021-09-27T18:52:46.475" v="299"/>
          <ac:inkMkLst>
            <pc:docMk/>
            <pc:sldMk cId="234555709" sldId="281"/>
            <ac:inkMk id="258" creationId="{E7008047-1EB4-2A41-AB45-2837F58D6E77}"/>
          </ac:inkMkLst>
        </pc:inkChg>
        <pc:inkChg chg="add topLvl">
          <ac:chgData name="Zhang Yifan" userId="c9b86b9a-8bad-4e1d-80e2-8f55c3c19e2c" providerId="ADAL" clId="{9BEFBB74-C0ED-D640-96C8-5B66059E4614}" dt="2021-09-27T18:52:46.475" v="299"/>
          <ac:inkMkLst>
            <pc:docMk/>
            <pc:sldMk cId="234555709" sldId="281"/>
            <ac:inkMk id="259" creationId="{25C82A94-93BA-F649-A19C-A9A749E6C49B}"/>
          </ac:inkMkLst>
        </pc:inkChg>
        <pc:inkChg chg="add topLvl">
          <ac:chgData name="Zhang Yifan" userId="c9b86b9a-8bad-4e1d-80e2-8f55c3c19e2c" providerId="ADAL" clId="{9BEFBB74-C0ED-D640-96C8-5B66059E4614}" dt="2021-09-27T18:52:46.475" v="299"/>
          <ac:inkMkLst>
            <pc:docMk/>
            <pc:sldMk cId="234555709" sldId="281"/>
            <ac:inkMk id="261" creationId="{EEE8522D-85F9-FA4E-9106-05D7DFAD0E8B}"/>
          </ac:inkMkLst>
        </pc:inkChg>
        <pc:inkChg chg="add">
          <ac:chgData name="Zhang Yifan" userId="c9b86b9a-8bad-4e1d-80e2-8f55c3c19e2c" providerId="ADAL" clId="{9BEFBB74-C0ED-D640-96C8-5B66059E4614}" dt="2021-09-27T18:52:43.276" v="292"/>
          <ac:inkMkLst>
            <pc:docMk/>
            <pc:sldMk cId="234555709" sldId="281"/>
            <ac:inkMk id="263" creationId="{A5D2E085-A9FA-E049-BDD4-3FB719CCE8D0}"/>
          </ac:inkMkLst>
        </pc:inkChg>
        <pc:inkChg chg="add">
          <ac:chgData name="Zhang Yifan" userId="c9b86b9a-8bad-4e1d-80e2-8f55c3c19e2c" providerId="ADAL" clId="{9BEFBB74-C0ED-D640-96C8-5B66059E4614}" dt="2021-09-27T18:52:43.459" v="293"/>
          <ac:inkMkLst>
            <pc:docMk/>
            <pc:sldMk cId="234555709" sldId="281"/>
            <ac:inkMk id="264" creationId="{BFBD4030-FE14-B843-922C-DC84F3FE86C0}"/>
          </ac:inkMkLst>
        </pc:inkChg>
        <pc:inkChg chg="add">
          <ac:chgData name="Zhang Yifan" userId="c9b86b9a-8bad-4e1d-80e2-8f55c3c19e2c" providerId="ADAL" clId="{9BEFBB74-C0ED-D640-96C8-5B66059E4614}" dt="2021-09-27T18:52:43.625" v="294"/>
          <ac:inkMkLst>
            <pc:docMk/>
            <pc:sldMk cId="234555709" sldId="281"/>
            <ac:inkMk id="265" creationId="{57B40F43-B5CB-A84D-858B-05CB4AB662D5}"/>
          </ac:inkMkLst>
        </pc:inkChg>
        <pc:inkChg chg="add">
          <ac:chgData name="Zhang Yifan" userId="c9b86b9a-8bad-4e1d-80e2-8f55c3c19e2c" providerId="ADAL" clId="{9BEFBB74-C0ED-D640-96C8-5B66059E4614}" dt="2021-09-27T18:52:44.551" v="295"/>
          <ac:inkMkLst>
            <pc:docMk/>
            <pc:sldMk cId="234555709" sldId="281"/>
            <ac:inkMk id="266" creationId="{D5B0A5FE-93B7-AD48-843F-D96ED011346B}"/>
          </ac:inkMkLst>
        </pc:inkChg>
        <pc:inkChg chg="add">
          <ac:chgData name="Zhang Yifan" userId="c9b86b9a-8bad-4e1d-80e2-8f55c3c19e2c" providerId="ADAL" clId="{9BEFBB74-C0ED-D640-96C8-5B66059E4614}" dt="2021-09-27T18:52:45.134" v="296"/>
          <ac:inkMkLst>
            <pc:docMk/>
            <pc:sldMk cId="234555709" sldId="281"/>
            <ac:inkMk id="267" creationId="{A2047DED-3C1B-E346-97A9-27A49AD73100}"/>
          </ac:inkMkLst>
        </pc:inkChg>
        <pc:inkChg chg="add">
          <ac:chgData name="Zhang Yifan" userId="c9b86b9a-8bad-4e1d-80e2-8f55c3c19e2c" providerId="ADAL" clId="{9BEFBB74-C0ED-D640-96C8-5B66059E4614}" dt="2021-09-27T18:52:45.583" v="297"/>
          <ac:inkMkLst>
            <pc:docMk/>
            <pc:sldMk cId="234555709" sldId="281"/>
            <ac:inkMk id="268" creationId="{4362554F-8B69-214D-BD06-81B90608A124}"/>
          </ac:inkMkLst>
        </pc:inkChg>
        <pc:inkChg chg="add">
          <ac:chgData name="Zhang Yifan" userId="c9b86b9a-8bad-4e1d-80e2-8f55c3c19e2c" providerId="ADAL" clId="{9BEFBB74-C0ED-D640-96C8-5B66059E4614}" dt="2021-09-27T18:52:45.898" v="298"/>
          <ac:inkMkLst>
            <pc:docMk/>
            <pc:sldMk cId="234555709" sldId="281"/>
            <ac:inkMk id="269" creationId="{3B477D94-98C8-944F-9901-2F802DE04E14}"/>
          </ac:inkMkLst>
        </pc:inkChg>
        <pc:inkChg chg="add">
          <ac:chgData name="Zhang Yifan" userId="c9b86b9a-8bad-4e1d-80e2-8f55c3c19e2c" providerId="ADAL" clId="{9BEFBB74-C0ED-D640-96C8-5B66059E4614}" dt="2021-09-27T18:52:54.042" v="300"/>
          <ac:inkMkLst>
            <pc:docMk/>
            <pc:sldMk cId="234555709" sldId="281"/>
            <ac:inkMk id="271" creationId="{29C9E7C4-875C-EE41-A69D-26A9FAF1010C}"/>
          </ac:inkMkLst>
        </pc:inkChg>
        <pc:inkChg chg="add">
          <ac:chgData name="Zhang Yifan" userId="c9b86b9a-8bad-4e1d-80e2-8f55c3c19e2c" providerId="ADAL" clId="{9BEFBB74-C0ED-D640-96C8-5B66059E4614}" dt="2021-09-27T18:52:54.374" v="301"/>
          <ac:inkMkLst>
            <pc:docMk/>
            <pc:sldMk cId="234555709" sldId="281"/>
            <ac:inkMk id="272" creationId="{A843D59B-1D6F-0449-8029-0EBD0FD23BC8}"/>
          </ac:inkMkLst>
        </pc:inkChg>
        <pc:inkChg chg="add topLvl">
          <ac:chgData name="Zhang Yifan" userId="c9b86b9a-8bad-4e1d-80e2-8f55c3c19e2c" providerId="ADAL" clId="{9BEFBB74-C0ED-D640-96C8-5B66059E4614}" dt="2021-09-27T18:54:06.930" v="399"/>
          <ac:inkMkLst>
            <pc:docMk/>
            <pc:sldMk cId="234555709" sldId="281"/>
            <ac:inkMk id="274" creationId="{B3F2FA10-B230-DB48-A9A6-1E800772551B}"/>
          </ac:inkMkLst>
        </pc:inkChg>
        <pc:inkChg chg="add topLvl">
          <ac:chgData name="Zhang Yifan" userId="c9b86b9a-8bad-4e1d-80e2-8f55c3c19e2c" providerId="ADAL" clId="{9BEFBB74-C0ED-D640-96C8-5B66059E4614}" dt="2021-09-27T18:54:06.930" v="399"/>
          <ac:inkMkLst>
            <pc:docMk/>
            <pc:sldMk cId="234555709" sldId="281"/>
            <ac:inkMk id="275" creationId="{18C49E75-F264-9940-B6E4-7C6382C70CDE}"/>
          </ac:inkMkLst>
        </pc:inkChg>
        <pc:inkChg chg="add topLvl">
          <ac:chgData name="Zhang Yifan" userId="c9b86b9a-8bad-4e1d-80e2-8f55c3c19e2c" providerId="ADAL" clId="{9BEFBB74-C0ED-D640-96C8-5B66059E4614}" dt="2021-09-27T18:54:06.930" v="399"/>
          <ac:inkMkLst>
            <pc:docMk/>
            <pc:sldMk cId="234555709" sldId="281"/>
            <ac:inkMk id="276" creationId="{A041F5F5-CE9B-4841-AE21-C1D34B49D04F}"/>
          </ac:inkMkLst>
        </pc:inkChg>
        <pc:inkChg chg="add topLvl">
          <ac:chgData name="Zhang Yifan" userId="c9b86b9a-8bad-4e1d-80e2-8f55c3c19e2c" providerId="ADAL" clId="{9BEFBB74-C0ED-D640-96C8-5B66059E4614}" dt="2021-09-27T18:54:06.930" v="399"/>
          <ac:inkMkLst>
            <pc:docMk/>
            <pc:sldMk cId="234555709" sldId="281"/>
            <ac:inkMk id="277" creationId="{6FF9161A-5C8E-1C40-B7DE-E8680851C8AD}"/>
          </ac:inkMkLst>
        </pc:inkChg>
        <pc:inkChg chg="add topLvl">
          <ac:chgData name="Zhang Yifan" userId="c9b86b9a-8bad-4e1d-80e2-8f55c3c19e2c" providerId="ADAL" clId="{9BEFBB74-C0ED-D640-96C8-5B66059E4614}" dt="2021-09-27T18:54:06.930" v="399"/>
          <ac:inkMkLst>
            <pc:docMk/>
            <pc:sldMk cId="234555709" sldId="281"/>
            <ac:inkMk id="278" creationId="{F277F58D-A271-3644-880A-B6E741A027FA}"/>
          </ac:inkMkLst>
        </pc:inkChg>
        <pc:inkChg chg="add topLvl">
          <ac:chgData name="Zhang Yifan" userId="c9b86b9a-8bad-4e1d-80e2-8f55c3c19e2c" providerId="ADAL" clId="{9BEFBB74-C0ED-D640-96C8-5B66059E4614}" dt="2021-09-27T18:54:06.930" v="399"/>
          <ac:inkMkLst>
            <pc:docMk/>
            <pc:sldMk cId="234555709" sldId="281"/>
            <ac:inkMk id="279" creationId="{D783D6F1-FBA7-7B47-A6B8-78A42D0595A9}"/>
          </ac:inkMkLst>
        </pc:inkChg>
        <pc:inkChg chg="add topLvl">
          <ac:chgData name="Zhang Yifan" userId="c9b86b9a-8bad-4e1d-80e2-8f55c3c19e2c" providerId="ADAL" clId="{9BEFBB74-C0ED-D640-96C8-5B66059E4614}" dt="2021-09-27T18:54:06.930" v="399"/>
          <ac:inkMkLst>
            <pc:docMk/>
            <pc:sldMk cId="234555709" sldId="281"/>
            <ac:inkMk id="280" creationId="{EE1D76DF-5187-3D43-B757-1D33A5F87349}"/>
          </ac:inkMkLst>
        </pc:inkChg>
        <pc:inkChg chg="add topLvl">
          <ac:chgData name="Zhang Yifan" userId="c9b86b9a-8bad-4e1d-80e2-8f55c3c19e2c" providerId="ADAL" clId="{9BEFBB74-C0ED-D640-96C8-5B66059E4614}" dt="2021-09-27T18:54:06.930" v="399"/>
          <ac:inkMkLst>
            <pc:docMk/>
            <pc:sldMk cId="234555709" sldId="281"/>
            <ac:inkMk id="281" creationId="{D4FB2859-2DA8-A646-BEAC-C7105B99AD8B}"/>
          </ac:inkMkLst>
        </pc:inkChg>
        <pc:inkChg chg="add topLvl">
          <ac:chgData name="Zhang Yifan" userId="c9b86b9a-8bad-4e1d-80e2-8f55c3c19e2c" providerId="ADAL" clId="{9BEFBB74-C0ED-D640-96C8-5B66059E4614}" dt="2021-09-27T18:54:06.930" v="399"/>
          <ac:inkMkLst>
            <pc:docMk/>
            <pc:sldMk cId="234555709" sldId="281"/>
            <ac:inkMk id="283" creationId="{5F433812-F99C-CF47-8A84-166A4688D33C}"/>
          </ac:inkMkLst>
        </pc:inkChg>
        <pc:inkChg chg="add topLvl">
          <ac:chgData name="Zhang Yifan" userId="c9b86b9a-8bad-4e1d-80e2-8f55c3c19e2c" providerId="ADAL" clId="{9BEFBB74-C0ED-D640-96C8-5B66059E4614}" dt="2021-09-27T18:54:06.930" v="399"/>
          <ac:inkMkLst>
            <pc:docMk/>
            <pc:sldMk cId="234555709" sldId="281"/>
            <ac:inkMk id="284" creationId="{CC36ECF6-4CF1-5F44-9D7F-781CD82714A8}"/>
          </ac:inkMkLst>
        </pc:inkChg>
        <pc:inkChg chg="add topLvl">
          <ac:chgData name="Zhang Yifan" userId="c9b86b9a-8bad-4e1d-80e2-8f55c3c19e2c" providerId="ADAL" clId="{9BEFBB74-C0ED-D640-96C8-5B66059E4614}" dt="2021-09-27T18:54:06.930" v="399"/>
          <ac:inkMkLst>
            <pc:docMk/>
            <pc:sldMk cId="234555709" sldId="281"/>
            <ac:inkMk id="285" creationId="{B1CAC99A-8E95-4043-B4DB-F6B182ADC5F8}"/>
          </ac:inkMkLst>
        </pc:inkChg>
        <pc:inkChg chg="add topLvl">
          <ac:chgData name="Zhang Yifan" userId="c9b86b9a-8bad-4e1d-80e2-8f55c3c19e2c" providerId="ADAL" clId="{9BEFBB74-C0ED-D640-96C8-5B66059E4614}" dt="2021-09-27T18:54:06.930" v="399"/>
          <ac:inkMkLst>
            <pc:docMk/>
            <pc:sldMk cId="234555709" sldId="281"/>
            <ac:inkMk id="286" creationId="{4BFE64E2-E254-E942-87EB-72302651FE70}"/>
          </ac:inkMkLst>
        </pc:inkChg>
        <pc:inkChg chg="add topLvl">
          <ac:chgData name="Zhang Yifan" userId="c9b86b9a-8bad-4e1d-80e2-8f55c3c19e2c" providerId="ADAL" clId="{9BEFBB74-C0ED-D640-96C8-5B66059E4614}" dt="2021-09-27T18:54:06.930" v="399"/>
          <ac:inkMkLst>
            <pc:docMk/>
            <pc:sldMk cId="234555709" sldId="281"/>
            <ac:inkMk id="287" creationId="{A6C58013-B3DD-B74D-A3B3-7900903633C3}"/>
          </ac:inkMkLst>
        </pc:inkChg>
        <pc:inkChg chg="add topLvl">
          <ac:chgData name="Zhang Yifan" userId="c9b86b9a-8bad-4e1d-80e2-8f55c3c19e2c" providerId="ADAL" clId="{9BEFBB74-C0ED-D640-96C8-5B66059E4614}" dt="2021-09-27T18:54:06.930" v="399"/>
          <ac:inkMkLst>
            <pc:docMk/>
            <pc:sldMk cId="234555709" sldId="281"/>
            <ac:inkMk id="288" creationId="{8122D0F7-D6A3-1143-8EC4-8B5050B33258}"/>
          </ac:inkMkLst>
        </pc:inkChg>
        <pc:inkChg chg="add topLvl">
          <ac:chgData name="Zhang Yifan" userId="c9b86b9a-8bad-4e1d-80e2-8f55c3c19e2c" providerId="ADAL" clId="{9BEFBB74-C0ED-D640-96C8-5B66059E4614}" dt="2021-09-27T18:54:06.930" v="399"/>
          <ac:inkMkLst>
            <pc:docMk/>
            <pc:sldMk cId="234555709" sldId="281"/>
            <ac:inkMk id="289" creationId="{7FC31474-57B0-8947-A00F-2E3ECC94F45C}"/>
          </ac:inkMkLst>
        </pc:inkChg>
        <pc:inkChg chg="add topLvl">
          <ac:chgData name="Zhang Yifan" userId="c9b86b9a-8bad-4e1d-80e2-8f55c3c19e2c" providerId="ADAL" clId="{9BEFBB74-C0ED-D640-96C8-5B66059E4614}" dt="2021-09-27T18:54:06.930" v="399"/>
          <ac:inkMkLst>
            <pc:docMk/>
            <pc:sldMk cId="234555709" sldId="281"/>
            <ac:inkMk id="290" creationId="{BA89C484-C23D-B24F-80B6-C14C273D1A01}"/>
          </ac:inkMkLst>
        </pc:inkChg>
        <pc:inkChg chg="add topLvl">
          <ac:chgData name="Zhang Yifan" userId="c9b86b9a-8bad-4e1d-80e2-8f55c3c19e2c" providerId="ADAL" clId="{9BEFBB74-C0ED-D640-96C8-5B66059E4614}" dt="2021-09-27T18:54:06.930" v="399"/>
          <ac:inkMkLst>
            <pc:docMk/>
            <pc:sldMk cId="234555709" sldId="281"/>
            <ac:inkMk id="292" creationId="{7BB6CD2E-13D2-184E-BF49-2647851AE7F9}"/>
          </ac:inkMkLst>
        </pc:inkChg>
        <pc:inkChg chg="add topLvl">
          <ac:chgData name="Zhang Yifan" userId="c9b86b9a-8bad-4e1d-80e2-8f55c3c19e2c" providerId="ADAL" clId="{9BEFBB74-C0ED-D640-96C8-5B66059E4614}" dt="2021-09-27T18:54:06.930" v="399"/>
          <ac:inkMkLst>
            <pc:docMk/>
            <pc:sldMk cId="234555709" sldId="281"/>
            <ac:inkMk id="293" creationId="{0B246AB1-47CF-7344-AF85-86BED16EEC1B}"/>
          </ac:inkMkLst>
        </pc:inkChg>
        <pc:inkChg chg="add topLvl">
          <ac:chgData name="Zhang Yifan" userId="c9b86b9a-8bad-4e1d-80e2-8f55c3c19e2c" providerId="ADAL" clId="{9BEFBB74-C0ED-D640-96C8-5B66059E4614}" dt="2021-09-27T18:54:06.930" v="399"/>
          <ac:inkMkLst>
            <pc:docMk/>
            <pc:sldMk cId="234555709" sldId="281"/>
            <ac:inkMk id="294" creationId="{6C9D69ED-9EB5-B244-B35C-9F178AE6A15E}"/>
          </ac:inkMkLst>
        </pc:inkChg>
        <pc:inkChg chg="add topLvl">
          <ac:chgData name="Zhang Yifan" userId="c9b86b9a-8bad-4e1d-80e2-8f55c3c19e2c" providerId="ADAL" clId="{9BEFBB74-C0ED-D640-96C8-5B66059E4614}" dt="2021-09-27T18:54:06.930" v="399"/>
          <ac:inkMkLst>
            <pc:docMk/>
            <pc:sldMk cId="234555709" sldId="281"/>
            <ac:inkMk id="295" creationId="{99DC17BA-A91E-D143-A7FE-DC22B293BAF9}"/>
          </ac:inkMkLst>
        </pc:inkChg>
        <pc:inkChg chg="add topLvl">
          <ac:chgData name="Zhang Yifan" userId="c9b86b9a-8bad-4e1d-80e2-8f55c3c19e2c" providerId="ADAL" clId="{9BEFBB74-C0ED-D640-96C8-5B66059E4614}" dt="2021-09-27T18:54:06.930" v="399"/>
          <ac:inkMkLst>
            <pc:docMk/>
            <pc:sldMk cId="234555709" sldId="281"/>
            <ac:inkMk id="296" creationId="{AFF69BAA-8434-ED4A-A663-EE0959BA6740}"/>
          </ac:inkMkLst>
        </pc:inkChg>
        <pc:inkChg chg="add topLvl">
          <ac:chgData name="Zhang Yifan" userId="c9b86b9a-8bad-4e1d-80e2-8f55c3c19e2c" providerId="ADAL" clId="{9BEFBB74-C0ED-D640-96C8-5B66059E4614}" dt="2021-09-27T18:54:06.930" v="399"/>
          <ac:inkMkLst>
            <pc:docMk/>
            <pc:sldMk cId="234555709" sldId="281"/>
            <ac:inkMk id="298" creationId="{B8FA9F06-EE2D-034D-A026-BBAF7DA2EE91}"/>
          </ac:inkMkLst>
        </pc:inkChg>
        <pc:inkChg chg="add topLvl">
          <ac:chgData name="Zhang Yifan" userId="c9b86b9a-8bad-4e1d-80e2-8f55c3c19e2c" providerId="ADAL" clId="{9BEFBB74-C0ED-D640-96C8-5B66059E4614}" dt="2021-09-27T18:54:06.930" v="399"/>
          <ac:inkMkLst>
            <pc:docMk/>
            <pc:sldMk cId="234555709" sldId="281"/>
            <ac:inkMk id="299" creationId="{13CB5FF6-292F-214A-BEE7-3EE619BA3EDE}"/>
          </ac:inkMkLst>
        </pc:inkChg>
        <pc:inkChg chg="add topLvl">
          <ac:chgData name="Zhang Yifan" userId="c9b86b9a-8bad-4e1d-80e2-8f55c3c19e2c" providerId="ADAL" clId="{9BEFBB74-C0ED-D640-96C8-5B66059E4614}" dt="2021-09-27T18:54:06.930" v="399"/>
          <ac:inkMkLst>
            <pc:docMk/>
            <pc:sldMk cId="234555709" sldId="281"/>
            <ac:inkMk id="300" creationId="{34B28D12-333D-1542-92DA-949EE24BBA33}"/>
          </ac:inkMkLst>
        </pc:inkChg>
        <pc:inkChg chg="add topLvl">
          <ac:chgData name="Zhang Yifan" userId="c9b86b9a-8bad-4e1d-80e2-8f55c3c19e2c" providerId="ADAL" clId="{9BEFBB74-C0ED-D640-96C8-5B66059E4614}" dt="2021-09-27T18:54:06.930" v="399"/>
          <ac:inkMkLst>
            <pc:docMk/>
            <pc:sldMk cId="234555709" sldId="281"/>
            <ac:inkMk id="301" creationId="{53C57B18-9181-8C46-AAA0-AF20A066C204}"/>
          </ac:inkMkLst>
        </pc:inkChg>
        <pc:inkChg chg="add topLvl">
          <ac:chgData name="Zhang Yifan" userId="c9b86b9a-8bad-4e1d-80e2-8f55c3c19e2c" providerId="ADAL" clId="{9BEFBB74-C0ED-D640-96C8-5B66059E4614}" dt="2021-09-27T18:54:06.930" v="399"/>
          <ac:inkMkLst>
            <pc:docMk/>
            <pc:sldMk cId="234555709" sldId="281"/>
            <ac:inkMk id="302" creationId="{78923BFD-0C01-964F-BBD7-AD79B0EF042D}"/>
          </ac:inkMkLst>
        </pc:inkChg>
        <pc:inkChg chg="add topLvl">
          <ac:chgData name="Zhang Yifan" userId="c9b86b9a-8bad-4e1d-80e2-8f55c3c19e2c" providerId="ADAL" clId="{9BEFBB74-C0ED-D640-96C8-5B66059E4614}" dt="2021-09-27T18:54:06.930" v="399"/>
          <ac:inkMkLst>
            <pc:docMk/>
            <pc:sldMk cId="234555709" sldId="281"/>
            <ac:inkMk id="303" creationId="{1AF7F808-6CBA-B647-BB91-D84787C48300}"/>
          </ac:inkMkLst>
        </pc:inkChg>
        <pc:inkChg chg="add topLvl">
          <ac:chgData name="Zhang Yifan" userId="c9b86b9a-8bad-4e1d-80e2-8f55c3c19e2c" providerId="ADAL" clId="{9BEFBB74-C0ED-D640-96C8-5B66059E4614}" dt="2021-09-27T18:54:06.930" v="399"/>
          <ac:inkMkLst>
            <pc:docMk/>
            <pc:sldMk cId="234555709" sldId="281"/>
            <ac:inkMk id="304" creationId="{B050C0D3-4EEA-1C40-87E2-2C38D05E9F53}"/>
          </ac:inkMkLst>
        </pc:inkChg>
        <pc:inkChg chg="add topLvl">
          <ac:chgData name="Zhang Yifan" userId="c9b86b9a-8bad-4e1d-80e2-8f55c3c19e2c" providerId="ADAL" clId="{9BEFBB74-C0ED-D640-96C8-5B66059E4614}" dt="2021-09-27T18:54:06.930" v="399"/>
          <ac:inkMkLst>
            <pc:docMk/>
            <pc:sldMk cId="234555709" sldId="281"/>
            <ac:inkMk id="305" creationId="{40E75078-8BCE-EC4E-8C7E-3F2DDCA760D9}"/>
          </ac:inkMkLst>
        </pc:inkChg>
        <pc:inkChg chg="add del topLvl">
          <ac:chgData name="Zhang Yifan" userId="c9b86b9a-8bad-4e1d-80e2-8f55c3c19e2c" providerId="ADAL" clId="{9BEFBB74-C0ED-D640-96C8-5B66059E4614}" dt="2021-09-27T18:53:27.697" v="342"/>
          <ac:inkMkLst>
            <pc:docMk/>
            <pc:sldMk cId="234555709" sldId="281"/>
            <ac:inkMk id="307" creationId="{E60EA9BC-F78E-1F43-9E33-6BC58F2E32C4}"/>
          </ac:inkMkLst>
        </pc:inkChg>
        <pc:inkChg chg="add del topLvl">
          <ac:chgData name="Zhang Yifan" userId="c9b86b9a-8bad-4e1d-80e2-8f55c3c19e2c" providerId="ADAL" clId="{9BEFBB74-C0ED-D640-96C8-5B66059E4614}" dt="2021-09-27T18:53:26.889" v="341"/>
          <ac:inkMkLst>
            <pc:docMk/>
            <pc:sldMk cId="234555709" sldId="281"/>
            <ac:inkMk id="308" creationId="{BF0801FC-0D5D-224F-B89A-E2AA9A1FA73F}"/>
          </ac:inkMkLst>
        </pc:inkChg>
        <pc:inkChg chg="add del topLvl">
          <ac:chgData name="Zhang Yifan" userId="c9b86b9a-8bad-4e1d-80e2-8f55c3c19e2c" providerId="ADAL" clId="{9BEFBB74-C0ED-D640-96C8-5B66059E4614}" dt="2021-09-27T18:53:26.663" v="340"/>
          <ac:inkMkLst>
            <pc:docMk/>
            <pc:sldMk cId="234555709" sldId="281"/>
            <ac:inkMk id="309" creationId="{51A23790-3A7B-D14A-B4B1-FD101327BE47}"/>
          </ac:inkMkLst>
        </pc:inkChg>
        <pc:inkChg chg="add topLvl">
          <ac:chgData name="Zhang Yifan" userId="c9b86b9a-8bad-4e1d-80e2-8f55c3c19e2c" providerId="ADAL" clId="{9BEFBB74-C0ED-D640-96C8-5B66059E4614}" dt="2021-09-27T18:54:06.930" v="399"/>
          <ac:inkMkLst>
            <pc:docMk/>
            <pc:sldMk cId="234555709" sldId="281"/>
            <ac:inkMk id="311" creationId="{B5872A94-8BAA-534C-962A-A7CB33A3B296}"/>
          </ac:inkMkLst>
        </pc:inkChg>
        <pc:inkChg chg="add topLvl">
          <ac:chgData name="Zhang Yifan" userId="c9b86b9a-8bad-4e1d-80e2-8f55c3c19e2c" providerId="ADAL" clId="{9BEFBB74-C0ED-D640-96C8-5B66059E4614}" dt="2021-09-27T18:54:06.930" v="399"/>
          <ac:inkMkLst>
            <pc:docMk/>
            <pc:sldMk cId="234555709" sldId="281"/>
            <ac:inkMk id="312" creationId="{28AA7259-CFC0-DD4E-A340-0582F5166FAD}"/>
          </ac:inkMkLst>
        </pc:inkChg>
        <pc:inkChg chg="add topLvl">
          <ac:chgData name="Zhang Yifan" userId="c9b86b9a-8bad-4e1d-80e2-8f55c3c19e2c" providerId="ADAL" clId="{9BEFBB74-C0ED-D640-96C8-5B66059E4614}" dt="2021-09-27T18:54:06.930" v="399"/>
          <ac:inkMkLst>
            <pc:docMk/>
            <pc:sldMk cId="234555709" sldId="281"/>
            <ac:inkMk id="313" creationId="{432CC634-A4A0-244B-B0FB-94B98621E64B}"/>
          </ac:inkMkLst>
        </pc:inkChg>
        <pc:inkChg chg="add topLvl">
          <ac:chgData name="Zhang Yifan" userId="c9b86b9a-8bad-4e1d-80e2-8f55c3c19e2c" providerId="ADAL" clId="{9BEFBB74-C0ED-D640-96C8-5B66059E4614}" dt="2021-09-27T18:54:06.930" v="399"/>
          <ac:inkMkLst>
            <pc:docMk/>
            <pc:sldMk cId="234555709" sldId="281"/>
            <ac:inkMk id="314" creationId="{4B8D103D-97AF-2A45-8E95-CC1702E5B49D}"/>
          </ac:inkMkLst>
        </pc:inkChg>
        <pc:inkChg chg="add topLvl">
          <ac:chgData name="Zhang Yifan" userId="c9b86b9a-8bad-4e1d-80e2-8f55c3c19e2c" providerId="ADAL" clId="{9BEFBB74-C0ED-D640-96C8-5B66059E4614}" dt="2021-09-27T18:54:06.930" v="399"/>
          <ac:inkMkLst>
            <pc:docMk/>
            <pc:sldMk cId="234555709" sldId="281"/>
            <ac:inkMk id="315" creationId="{DE48AA0E-B05C-684D-BB9B-06B886372411}"/>
          </ac:inkMkLst>
        </pc:inkChg>
        <pc:inkChg chg="add topLvl">
          <ac:chgData name="Zhang Yifan" userId="c9b86b9a-8bad-4e1d-80e2-8f55c3c19e2c" providerId="ADAL" clId="{9BEFBB74-C0ED-D640-96C8-5B66059E4614}" dt="2021-09-27T18:54:06.930" v="399"/>
          <ac:inkMkLst>
            <pc:docMk/>
            <pc:sldMk cId="234555709" sldId="281"/>
            <ac:inkMk id="316" creationId="{7354E115-F241-F242-9F32-73C1FB7DA232}"/>
          </ac:inkMkLst>
        </pc:inkChg>
        <pc:inkChg chg="add topLvl">
          <ac:chgData name="Zhang Yifan" userId="c9b86b9a-8bad-4e1d-80e2-8f55c3c19e2c" providerId="ADAL" clId="{9BEFBB74-C0ED-D640-96C8-5B66059E4614}" dt="2021-09-27T18:54:06.930" v="399"/>
          <ac:inkMkLst>
            <pc:docMk/>
            <pc:sldMk cId="234555709" sldId="281"/>
            <ac:inkMk id="317" creationId="{99833F8F-400B-B745-888E-CB0E8A018910}"/>
          </ac:inkMkLst>
        </pc:inkChg>
        <pc:inkChg chg="add topLvl">
          <ac:chgData name="Zhang Yifan" userId="c9b86b9a-8bad-4e1d-80e2-8f55c3c19e2c" providerId="ADAL" clId="{9BEFBB74-C0ED-D640-96C8-5B66059E4614}" dt="2021-09-27T18:54:06.930" v="399"/>
          <ac:inkMkLst>
            <pc:docMk/>
            <pc:sldMk cId="234555709" sldId="281"/>
            <ac:inkMk id="318" creationId="{AD33D3F5-BDA6-3E41-B7B7-1A956C32CCE0}"/>
          </ac:inkMkLst>
        </pc:inkChg>
        <pc:inkChg chg="add topLvl">
          <ac:chgData name="Zhang Yifan" userId="c9b86b9a-8bad-4e1d-80e2-8f55c3c19e2c" providerId="ADAL" clId="{9BEFBB74-C0ED-D640-96C8-5B66059E4614}" dt="2021-09-27T18:54:06.930" v="399"/>
          <ac:inkMkLst>
            <pc:docMk/>
            <pc:sldMk cId="234555709" sldId="281"/>
            <ac:inkMk id="319" creationId="{BC74E735-8ADD-564A-B68B-F94DDC4DE31A}"/>
          </ac:inkMkLst>
        </pc:inkChg>
        <pc:inkChg chg="add topLvl">
          <ac:chgData name="Zhang Yifan" userId="c9b86b9a-8bad-4e1d-80e2-8f55c3c19e2c" providerId="ADAL" clId="{9BEFBB74-C0ED-D640-96C8-5B66059E4614}" dt="2021-09-27T18:54:06.930" v="399"/>
          <ac:inkMkLst>
            <pc:docMk/>
            <pc:sldMk cId="234555709" sldId="281"/>
            <ac:inkMk id="320" creationId="{94CA7370-87C7-014C-9C2D-C77BF63E2895}"/>
          </ac:inkMkLst>
        </pc:inkChg>
        <pc:inkChg chg="add topLvl">
          <ac:chgData name="Zhang Yifan" userId="c9b86b9a-8bad-4e1d-80e2-8f55c3c19e2c" providerId="ADAL" clId="{9BEFBB74-C0ED-D640-96C8-5B66059E4614}" dt="2021-09-27T18:54:06.930" v="399"/>
          <ac:inkMkLst>
            <pc:docMk/>
            <pc:sldMk cId="234555709" sldId="281"/>
            <ac:inkMk id="321" creationId="{B28CE4A4-0E23-A549-AEAE-A3AB3180E2A4}"/>
          </ac:inkMkLst>
        </pc:inkChg>
        <pc:inkChg chg="add topLvl">
          <ac:chgData name="Zhang Yifan" userId="c9b86b9a-8bad-4e1d-80e2-8f55c3c19e2c" providerId="ADAL" clId="{9BEFBB74-C0ED-D640-96C8-5B66059E4614}" dt="2021-09-27T18:54:06.930" v="399"/>
          <ac:inkMkLst>
            <pc:docMk/>
            <pc:sldMk cId="234555709" sldId="281"/>
            <ac:inkMk id="322" creationId="{AF89BCDE-1AE2-524A-AD17-07BC66F1F0CD}"/>
          </ac:inkMkLst>
        </pc:inkChg>
        <pc:inkChg chg="add topLvl">
          <ac:chgData name="Zhang Yifan" userId="c9b86b9a-8bad-4e1d-80e2-8f55c3c19e2c" providerId="ADAL" clId="{9BEFBB74-C0ED-D640-96C8-5B66059E4614}" dt="2021-09-27T18:54:06.930" v="399"/>
          <ac:inkMkLst>
            <pc:docMk/>
            <pc:sldMk cId="234555709" sldId="281"/>
            <ac:inkMk id="323" creationId="{5D109C57-C718-5348-9781-D4CEA16D0BC2}"/>
          </ac:inkMkLst>
        </pc:inkChg>
        <pc:inkChg chg="add topLvl">
          <ac:chgData name="Zhang Yifan" userId="c9b86b9a-8bad-4e1d-80e2-8f55c3c19e2c" providerId="ADAL" clId="{9BEFBB74-C0ED-D640-96C8-5B66059E4614}" dt="2021-09-27T18:54:06.930" v="399"/>
          <ac:inkMkLst>
            <pc:docMk/>
            <pc:sldMk cId="234555709" sldId="281"/>
            <ac:inkMk id="324" creationId="{11A04012-4B29-1C4F-A8E2-11841CB33A05}"/>
          </ac:inkMkLst>
        </pc:inkChg>
        <pc:inkChg chg="add topLvl">
          <ac:chgData name="Zhang Yifan" userId="c9b86b9a-8bad-4e1d-80e2-8f55c3c19e2c" providerId="ADAL" clId="{9BEFBB74-C0ED-D640-96C8-5B66059E4614}" dt="2021-09-27T18:54:06.930" v="399"/>
          <ac:inkMkLst>
            <pc:docMk/>
            <pc:sldMk cId="234555709" sldId="281"/>
            <ac:inkMk id="325" creationId="{F880BAAE-CEC6-9E4A-8C52-84788B803F6F}"/>
          </ac:inkMkLst>
        </pc:inkChg>
        <pc:inkChg chg="add topLvl">
          <ac:chgData name="Zhang Yifan" userId="c9b86b9a-8bad-4e1d-80e2-8f55c3c19e2c" providerId="ADAL" clId="{9BEFBB74-C0ED-D640-96C8-5B66059E4614}" dt="2021-09-27T18:54:06.930" v="399"/>
          <ac:inkMkLst>
            <pc:docMk/>
            <pc:sldMk cId="234555709" sldId="281"/>
            <ac:inkMk id="326" creationId="{DF1B6EAE-193C-A244-B622-87C463212EDC}"/>
          </ac:inkMkLst>
        </pc:inkChg>
        <pc:inkChg chg="add topLvl">
          <ac:chgData name="Zhang Yifan" userId="c9b86b9a-8bad-4e1d-80e2-8f55c3c19e2c" providerId="ADAL" clId="{9BEFBB74-C0ED-D640-96C8-5B66059E4614}" dt="2021-09-27T18:54:06.930" v="399"/>
          <ac:inkMkLst>
            <pc:docMk/>
            <pc:sldMk cId="234555709" sldId="281"/>
            <ac:inkMk id="327" creationId="{A5212CEB-3506-FB4A-B361-54CF2CA2B6D0}"/>
          </ac:inkMkLst>
        </pc:inkChg>
        <pc:inkChg chg="add topLvl">
          <ac:chgData name="Zhang Yifan" userId="c9b86b9a-8bad-4e1d-80e2-8f55c3c19e2c" providerId="ADAL" clId="{9BEFBB74-C0ED-D640-96C8-5B66059E4614}" dt="2021-09-27T18:54:06.930" v="399"/>
          <ac:inkMkLst>
            <pc:docMk/>
            <pc:sldMk cId="234555709" sldId="281"/>
            <ac:inkMk id="328" creationId="{6A128955-F3C8-294B-A04C-F454E8E075A3}"/>
          </ac:inkMkLst>
        </pc:inkChg>
        <pc:inkChg chg="add topLvl">
          <ac:chgData name="Zhang Yifan" userId="c9b86b9a-8bad-4e1d-80e2-8f55c3c19e2c" providerId="ADAL" clId="{9BEFBB74-C0ED-D640-96C8-5B66059E4614}" dt="2021-09-27T18:54:06.930" v="399"/>
          <ac:inkMkLst>
            <pc:docMk/>
            <pc:sldMk cId="234555709" sldId="281"/>
            <ac:inkMk id="329" creationId="{8EE75545-357B-1841-B6E1-933F5702E4C2}"/>
          </ac:inkMkLst>
        </pc:inkChg>
        <pc:inkChg chg="add topLvl">
          <ac:chgData name="Zhang Yifan" userId="c9b86b9a-8bad-4e1d-80e2-8f55c3c19e2c" providerId="ADAL" clId="{9BEFBB74-C0ED-D640-96C8-5B66059E4614}" dt="2021-09-27T18:54:06.930" v="399"/>
          <ac:inkMkLst>
            <pc:docMk/>
            <pc:sldMk cId="234555709" sldId="281"/>
            <ac:inkMk id="330" creationId="{7907BF5F-B616-F347-BD73-59F5EAC6EE21}"/>
          </ac:inkMkLst>
        </pc:inkChg>
        <pc:inkChg chg="add topLvl">
          <ac:chgData name="Zhang Yifan" userId="c9b86b9a-8bad-4e1d-80e2-8f55c3c19e2c" providerId="ADAL" clId="{9BEFBB74-C0ED-D640-96C8-5B66059E4614}" dt="2021-09-27T18:54:06.930" v="399"/>
          <ac:inkMkLst>
            <pc:docMk/>
            <pc:sldMk cId="234555709" sldId="281"/>
            <ac:inkMk id="332" creationId="{27439DE9-4BFA-9248-819B-6A290677AA51}"/>
          </ac:inkMkLst>
        </pc:inkChg>
        <pc:inkChg chg="add topLvl">
          <ac:chgData name="Zhang Yifan" userId="c9b86b9a-8bad-4e1d-80e2-8f55c3c19e2c" providerId="ADAL" clId="{9BEFBB74-C0ED-D640-96C8-5B66059E4614}" dt="2021-09-27T18:54:06.930" v="399"/>
          <ac:inkMkLst>
            <pc:docMk/>
            <pc:sldMk cId="234555709" sldId="281"/>
            <ac:inkMk id="333" creationId="{062874D4-B7BE-4F40-A876-D8C90A4B8471}"/>
          </ac:inkMkLst>
        </pc:inkChg>
        <pc:inkChg chg="add topLvl">
          <ac:chgData name="Zhang Yifan" userId="c9b86b9a-8bad-4e1d-80e2-8f55c3c19e2c" providerId="ADAL" clId="{9BEFBB74-C0ED-D640-96C8-5B66059E4614}" dt="2021-09-27T18:54:06.930" v="399"/>
          <ac:inkMkLst>
            <pc:docMk/>
            <pc:sldMk cId="234555709" sldId="281"/>
            <ac:inkMk id="334" creationId="{7D26EDBC-4FA5-AF45-A889-ECF465D8101D}"/>
          </ac:inkMkLst>
        </pc:inkChg>
        <pc:inkChg chg="add topLvl">
          <ac:chgData name="Zhang Yifan" userId="c9b86b9a-8bad-4e1d-80e2-8f55c3c19e2c" providerId="ADAL" clId="{9BEFBB74-C0ED-D640-96C8-5B66059E4614}" dt="2021-09-27T18:54:06.930" v="399"/>
          <ac:inkMkLst>
            <pc:docMk/>
            <pc:sldMk cId="234555709" sldId="281"/>
            <ac:inkMk id="335" creationId="{D4118AE5-A98C-E144-9A7F-B91ED757D9E4}"/>
          </ac:inkMkLst>
        </pc:inkChg>
        <pc:inkChg chg="add topLvl">
          <ac:chgData name="Zhang Yifan" userId="c9b86b9a-8bad-4e1d-80e2-8f55c3c19e2c" providerId="ADAL" clId="{9BEFBB74-C0ED-D640-96C8-5B66059E4614}" dt="2021-09-27T18:54:06.930" v="399"/>
          <ac:inkMkLst>
            <pc:docMk/>
            <pc:sldMk cId="234555709" sldId="281"/>
            <ac:inkMk id="336" creationId="{FAC5CC32-20D3-1441-8C66-2BACCA3AE365}"/>
          </ac:inkMkLst>
        </pc:inkChg>
        <pc:inkChg chg="add topLvl">
          <ac:chgData name="Zhang Yifan" userId="c9b86b9a-8bad-4e1d-80e2-8f55c3c19e2c" providerId="ADAL" clId="{9BEFBB74-C0ED-D640-96C8-5B66059E4614}" dt="2021-09-27T18:54:06.930" v="399"/>
          <ac:inkMkLst>
            <pc:docMk/>
            <pc:sldMk cId="234555709" sldId="281"/>
            <ac:inkMk id="337" creationId="{7ECF8B72-458C-F14A-ADD0-41F5D0986C28}"/>
          </ac:inkMkLst>
        </pc:inkChg>
        <pc:inkChg chg="add topLvl">
          <ac:chgData name="Zhang Yifan" userId="c9b86b9a-8bad-4e1d-80e2-8f55c3c19e2c" providerId="ADAL" clId="{9BEFBB74-C0ED-D640-96C8-5B66059E4614}" dt="2021-09-27T18:54:06.930" v="399"/>
          <ac:inkMkLst>
            <pc:docMk/>
            <pc:sldMk cId="234555709" sldId="281"/>
            <ac:inkMk id="338" creationId="{0AE5547F-FD10-E749-AD77-31584B85C5B5}"/>
          </ac:inkMkLst>
        </pc:inkChg>
        <pc:inkChg chg="add topLvl">
          <ac:chgData name="Zhang Yifan" userId="c9b86b9a-8bad-4e1d-80e2-8f55c3c19e2c" providerId="ADAL" clId="{9BEFBB74-C0ED-D640-96C8-5B66059E4614}" dt="2021-09-27T18:54:06.930" v="399"/>
          <ac:inkMkLst>
            <pc:docMk/>
            <pc:sldMk cId="234555709" sldId="281"/>
            <ac:inkMk id="340" creationId="{B4AFC192-F103-3543-AED5-0B35D49C164A}"/>
          </ac:inkMkLst>
        </pc:inkChg>
        <pc:inkChg chg="add topLvl">
          <ac:chgData name="Zhang Yifan" userId="c9b86b9a-8bad-4e1d-80e2-8f55c3c19e2c" providerId="ADAL" clId="{9BEFBB74-C0ED-D640-96C8-5B66059E4614}" dt="2021-09-27T18:54:06.930" v="399"/>
          <ac:inkMkLst>
            <pc:docMk/>
            <pc:sldMk cId="234555709" sldId="281"/>
            <ac:inkMk id="341" creationId="{28D12FF4-AB8F-804E-A494-955A6417422F}"/>
          </ac:inkMkLst>
        </pc:inkChg>
        <pc:inkChg chg="add topLvl">
          <ac:chgData name="Zhang Yifan" userId="c9b86b9a-8bad-4e1d-80e2-8f55c3c19e2c" providerId="ADAL" clId="{9BEFBB74-C0ED-D640-96C8-5B66059E4614}" dt="2021-09-27T18:54:06.930" v="399"/>
          <ac:inkMkLst>
            <pc:docMk/>
            <pc:sldMk cId="234555709" sldId="281"/>
            <ac:inkMk id="343" creationId="{74CD9A6D-AC9E-0848-ACC6-B3B85E04762F}"/>
          </ac:inkMkLst>
        </pc:inkChg>
        <pc:inkChg chg="add topLvl">
          <ac:chgData name="Zhang Yifan" userId="c9b86b9a-8bad-4e1d-80e2-8f55c3c19e2c" providerId="ADAL" clId="{9BEFBB74-C0ED-D640-96C8-5B66059E4614}" dt="2021-09-27T18:54:06.930" v="399"/>
          <ac:inkMkLst>
            <pc:docMk/>
            <pc:sldMk cId="234555709" sldId="281"/>
            <ac:inkMk id="345" creationId="{98EC4517-FEF0-864E-A8E1-A97C81E7EBB6}"/>
          </ac:inkMkLst>
        </pc:inkChg>
        <pc:inkChg chg="add topLvl">
          <ac:chgData name="Zhang Yifan" userId="c9b86b9a-8bad-4e1d-80e2-8f55c3c19e2c" providerId="ADAL" clId="{9BEFBB74-C0ED-D640-96C8-5B66059E4614}" dt="2021-09-27T18:54:06.930" v="399"/>
          <ac:inkMkLst>
            <pc:docMk/>
            <pc:sldMk cId="234555709" sldId="281"/>
            <ac:inkMk id="346" creationId="{EAB4F431-1381-F14D-9008-02B263872AD4}"/>
          </ac:inkMkLst>
        </pc:inkChg>
        <pc:inkChg chg="add topLvl">
          <ac:chgData name="Zhang Yifan" userId="c9b86b9a-8bad-4e1d-80e2-8f55c3c19e2c" providerId="ADAL" clId="{9BEFBB74-C0ED-D640-96C8-5B66059E4614}" dt="2021-09-27T18:54:06.930" v="399"/>
          <ac:inkMkLst>
            <pc:docMk/>
            <pc:sldMk cId="234555709" sldId="281"/>
            <ac:inkMk id="348" creationId="{FA82BD29-C217-DD44-835A-B314F75FCE33}"/>
          </ac:inkMkLst>
        </pc:inkChg>
        <pc:inkChg chg="add del topLvl">
          <ac:chgData name="Zhang Yifan" userId="c9b86b9a-8bad-4e1d-80e2-8f55c3c19e2c" providerId="ADAL" clId="{9BEFBB74-C0ED-D640-96C8-5B66059E4614}" dt="2021-09-27T18:53:55.185" v="383"/>
          <ac:inkMkLst>
            <pc:docMk/>
            <pc:sldMk cId="234555709" sldId="281"/>
            <ac:inkMk id="349" creationId="{669C705E-121A-5246-8AD1-96E688095A32}"/>
          </ac:inkMkLst>
        </pc:inkChg>
        <pc:inkChg chg="add topLvl">
          <ac:chgData name="Zhang Yifan" userId="c9b86b9a-8bad-4e1d-80e2-8f55c3c19e2c" providerId="ADAL" clId="{9BEFBB74-C0ED-D640-96C8-5B66059E4614}" dt="2021-09-27T18:54:06.930" v="399"/>
          <ac:inkMkLst>
            <pc:docMk/>
            <pc:sldMk cId="234555709" sldId="281"/>
            <ac:inkMk id="351" creationId="{E748EF3F-A902-2E4E-A373-0F20C2D15BDF}"/>
          </ac:inkMkLst>
        </pc:inkChg>
        <pc:inkChg chg="add topLvl">
          <ac:chgData name="Zhang Yifan" userId="c9b86b9a-8bad-4e1d-80e2-8f55c3c19e2c" providerId="ADAL" clId="{9BEFBB74-C0ED-D640-96C8-5B66059E4614}" dt="2021-09-27T18:54:06.930" v="399"/>
          <ac:inkMkLst>
            <pc:docMk/>
            <pc:sldMk cId="234555709" sldId="281"/>
            <ac:inkMk id="352" creationId="{9F98E1E7-7C04-0A47-BF7A-E51E28B06B83}"/>
          </ac:inkMkLst>
        </pc:inkChg>
        <pc:inkChg chg="add topLvl">
          <ac:chgData name="Zhang Yifan" userId="c9b86b9a-8bad-4e1d-80e2-8f55c3c19e2c" providerId="ADAL" clId="{9BEFBB74-C0ED-D640-96C8-5B66059E4614}" dt="2021-09-27T18:54:06.930" v="399"/>
          <ac:inkMkLst>
            <pc:docMk/>
            <pc:sldMk cId="234555709" sldId="281"/>
            <ac:inkMk id="353" creationId="{40DB83B3-CC7B-694E-ABC4-0B16A698704E}"/>
          </ac:inkMkLst>
        </pc:inkChg>
        <pc:inkChg chg="add topLvl">
          <ac:chgData name="Zhang Yifan" userId="c9b86b9a-8bad-4e1d-80e2-8f55c3c19e2c" providerId="ADAL" clId="{9BEFBB74-C0ED-D640-96C8-5B66059E4614}" dt="2021-09-27T18:54:06.930" v="399"/>
          <ac:inkMkLst>
            <pc:docMk/>
            <pc:sldMk cId="234555709" sldId="281"/>
            <ac:inkMk id="354" creationId="{160808AD-E6DC-EB4B-A6D0-EFB1765DAF0D}"/>
          </ac:inkMkLst>
        </pc:inkChg>
        <pc:inkChg chg="add topLvl">
          <ac:chgData name="Zhang Yifan" userId="c9b86b9a-8bad-4e1d-80e2-8f55c3c19e2c" providerId="ADAL" clId="{9BEFBB74-C0ED-D640-96C8-5B66059E4614}" dt="2021-09-27T18:54:06.930" v="399"/>
          <ac:inkMkLst>
            <pc:docMk/>
            <pc:sldMk cId="234555709" sldId="281"/>
            <ac:inkMk id="355" creationId="{A81BAD03-AAFD-384D-9A03-4AC993EB70D9}"/>
          </ac:inkMkLst>
        </pc:inkChg>
        <pc:inkChg chg="add topLvl">
          <ac:chgData name="Zhang Yifan" userId="c9b86b9a-8bad-4e1d-80e2-8f55c3c19e2c" providerId="ADAL" clId="{9BEFBB74-C0ED-D640-96C8-5B66059E4614}" dt="2021-09-27T18:54:06.930" v="399"/>
          <ac:inkMkLst>
            <pc:docMk/>
            <pc:sldMk cId="234555709" sldId="281"/>
            <ac:inkMk id="357" creationId="{44EBBC69-2C36-FA43-8ECC-130EE4DAFABE}"/>
          </ac:inkMkLst>
        </pc:inkChg>
        <pc:inkChg chg="add topLvl">
          <ac:chgData name="Zhang Yifan" userId="c9b86b9a-8bad-4e1d-80e2-8f55c3c19e2c" providerId="ADAL" clId="{9BEFBB74-C0ED-D640-96C8-5B66059E4614}" dt="2021-09-27T18:54:06.930" v="399"/>
          <ac:inkMkLst>
            <pc:docMk/>
            <pc:sldMk cId="234555709" sldId="281"/>
            <ac:inkMk id="358" creationId="{3269E34C-150A-BD48-92C6-27B121CC4245}"/>
          </ac:inkMkLst>
        </pc:inkChg>
        <pc:inkChg chg="add topLvl">
          <ac:chgData name="Zhang Yifan" userId="c9b86b9a-8bad-4e1d-80e2-8f55c3c19e2c" providerId="ADAL" clId="{9BEFBB74-C0ED-D640-96C8-5B66059E4614}" dt="2021-09-27T18:54:06.930" v="399"/>
          <ac:inkMkLst>
            <pc:docMk/>
            <pc:sldMk cId="234555709" sldId="281"/>
            <ac:inkMk id="359" creationId="{422A65F7-1C17-7443-BE93-8D834AB335C4}"/>
          </ac:inkMkLst>
        </pc:inkChg>
        <pc:inkChg chg="add topLvl">
          <ac:chgData name="Zhang Yifan" userId="c9b86b9a-8bad-4e1d-80e2-8f55c3c19e2c" providerId="ADAL" clId="{9BEFBB74-C0ED-D640-96C8-5B66059E4614}" dt="2021-09-27T18:54:06.930" v="399"/>
          <ac:inkMkLst>
            <pc:docMk/>
            <pc:sldMk cId="234555709" sldId="281"/>
            <ac:inkMk id="360" creationId="{2E4EC939-9F08-0440-9635-2DD17F4F1002}"/>
          </ac:inkMkLst>
        </pc:inkChg>
        <pc:inkChg chg="add">
          <ac:chgData name="Zhang Yifan" userId="c9b86b9a-8bad-4e1d-80e2-8f55c3c19e2c" providerId="ADAL" clId="{9BEFBB74-C0ED-D640-96C8-5B66059E4614}" dt="2021-09-27T18:54:04.494" v="395"/>
          <ac:inkMkLst>
            <pc:docMk/>
            <pc:sldMk cId="234555709" sldId="281"/>
            <ac:inkMk id="362" creationId="{D3CF994B-0061-EE4E-9110-175F5190A615}"/>
          </ac:inkMkLst>
        </pc:inkChg>
        <pc:inkChg chg="add">
          <ac:chgData name="Zhang Yifan" userId="c9b86b9a-8bad-4e1d-80e2-8f55c3c19e2c" providerId="ADAL" clId="{9BEFBB74-C0ED-D640-96C8-5B66059E4614}" dt="2021-09-27T18:54:05.216" v="396"/>
          <ac:inkMkLst>
            <pc:docMk/>
            <pc:sldMk cId="234555709" sldId="281"/>
            <ac:inkMk id="363" creationId="{9FF206E1-9B5D-B141-9F14-35AC6EC32F9A}"/>
          </ac:inkMkLst>
        </pc:inkChg>
        <pc:inkChg chg="add">
          <ac:chgData name="Zhang Yifan" userId="c9b86b9a-8bad-4e1d-80e2-8f55c3c19e2c" providerId="ADAL" clId="{9BEFBB74-C0ED-D640-96C8-5B66059E4614}" dt="2021-09-27T18:54:05.613" v="397"/>
          <ac:inkMkLst>
            <pc:docMk/>
            <pc:sldMk cId="234555709" sldId="281"/>
            <ac:inkMk id="364" creationId="{3A746FDB-F4C9-8B44-AA95-8D1701C2F9AF}"/>
          </ac:inkMkLst>
        </pc:inkChg>
        <pc:inkChg chg="add">
          <ac:chgData name="Zhang Yifan" userId="c9b86b9a-8bad-4e1d-80e2-8f55c3c19e2c" providerId="ADAL" clId="{9BEFBB74-C0ED-D640-96C8-5B66059E4614}" dt="2021-09-27T18:54:05.990" v="398"/>
          <ac:inkMkLst>
            <pc:docMk/>
            <pc:sldMk cId="234555709" sldId="281"/>
            <ac:inkMk id="365" creationId="{15CD71AD-A8BC-6140-8E52-3B8CAF44B2C9}"/>
          </ac:inkMkLst>
        </pc:inkChg>
        <pc:inkChg chg="add topLvl">
          <ac:chgData name="Zhang Yifan" userId="c9b86b9a-8bad-4e1d-80e2-8f55c3c19e2c" providerId="ADAL" clId="{9BEFBB74-C0ED-D640-96C8-5B66059E4614}" dt="2021-09-27T18:54:20.631" v="413"/>
          <ac:inkMkLst>
            <pc:docMk/>
            <pc:sldMk cId="234555709" sldId="281"/>
            <ac:inkMk id="367" creationId="{EF684830-C247-094F-9F06-DEC7FE015A64}"/>
          </ac:inkMkLst>
        </pc:inkChg>
        <pc:inkChg chg="add topLvl">
          <ac:chgData name="Zhang Yifan" userId="c9b86b9a-8bad-4e1d-80e2-8f55c3c19e2c" providerId="ADAL" clId="{9BEFBB74-C0ED-D640-96C8-5B66059E4614}" dt="2021-09-27T18:54:20.631" v="413"/>
          <ac:inkMkLst>
            <pc:docMk/>
            <pc:sldMk cId="234555709" sldId="281"/>
            <ac:inkMk id="368" creationId="{F788D20D-636D-5445-9AF0-285875C2F559}"/>
          </ac:inkMkLst>
        </pc:inkChg>
        <pc:inkChg chg="add topLvl">
          <ac:chgData name="Zhang Yifan" userId="c9b86b9a-8bad-4e1d-80e2-8f55c3c19e2c" providerId="ADAL" clId="{9BEFBB74-C0ED-D640-96C8-5B66059E4614}" dt="2021-09-27T18:54:20.631" v="413"/>
          <ac:inkMkLst>
            <pc:docMk/>
            <pc:sldMk cId="234555709" sldId="281"/>
            <ac:inkMk id="369" creationId="{EE99CC45-9096-4048-A5AA-AE2904D7FC80}"/>
          </ac:inkMkLst>
        </pc:inkChg>
        <pc:inkChg chg="add topLvl">
          <ac:chgData name="Zhang Yifan" userId="c9b86b9a-8bad-4e1d-80e2-8f55c3c19e2c" providerId="ADAL" clId="{9BEFBB74-C0ED-D640-96C8-5B66059E4614}" dt="2021-09-27T18:54:20.631" v="413"/>
          <ac:inkMkLst>
            <pc:docMk/>
            <pc:sldMk cId="234555709" sldId="281"/>
            <ac:inkMk id="370" creationId="{EABAB8D0-6093-024D-A3AC-066CA76C9413}"/>
          </ac:inkMkLst>
        </pc:inkChg>
        <pc:inkChg chg="add topLvl">
          <ac:chgData name="Zhang Yifan" userId="c9b86b9a-8bad-4e1d-80e2-8f55c3c19e2c" providerId="ADAL" clId="{9BEFBB74-C0ED-D640-96C8-5B66059E4614}" dt="2021-09-27T18:54:20.631" v="413"/>
          <ac:inkMkLst>
            <pc:docMk/>
            <pc:sldMk cId="234555709" sldId="281"/>
            <ac:inkMk id="372" creationId="{8F7BC1A7-5417-DA4C-9EBB-3F09332A27ED}"/>
          </ac:inkMkLst>
        </pc:inkChg>
        <pc:inkChg chg="add topLvl">
          <ac:chgData name="Zhang Yifan" userId="c9b86b9a-8bad-4e1d-80e2-8f55c3c19e2c" providerId="ADAL" clId="{9BEFBB74-C0ED-D640-96C8-5B66059E4614}" dt="2021-09-27T18:54:20.631" v="413"/>
          <ac:inkMkLst>
            <pc:docMk/>
            <pc:sldMk cId="234555709" sldId="281"/>
            <ac:inkMk id="373" creationId="{C41E8337-70C3-A141-A130-CA46C6E37ECA}"/>
          </ac:inkMkLst>
        </pc:inkChg>
        <pc:inkChg chg="add topLvl">
          <ac:chgData name="Zhang Yifan" userId="c9b86b9a-8bad-4e1d-80e2-8f55c3c19e2c" providerId="ADAL" clId="{9BEFBB74-C0ED-D640-96C8-5B66059E4614}" dt="2021-09-27T18:54:20.631" v="413"/>
          <ac:inkMkLst>
            <pc:docMk/>
            <pc:sldMk cId="234555709" sldId="281"/>
            <ac:inkMk id="374" creationId="{A14BBA65-A944-7D49-A52A-63AF4FF2CC1A}"/>
          </ac:inkMkLst>
        </pc:inkChg>
        <pc:inkChg chg="add topLvl">
          <ac:chgData name="Zhang Yifan" userId="c9b86b9a-8bad-4e1d-80e2-8f55c3c19e2c" providerId="ADAL" clId="{9BEFBB74-C0ED-D640-96C8-5B66059E4614}" dt="2021-09-27T18:54:20.631" v="413"/>
          <ac:inkMkLst>
            <pc:docMk/>
            <pc:sldMk cId="234555709" sldId="281"/>
            <ac:inkMk id="375" creationId="{F0EC1BD9-D87E-E144-9EA6-B6806FEC48FF}"/>
          </ac:inkMkLst>
        </pc:inkChg>
        <pc:inkChg chg="add del">
          <ac:chgData name="Zhang Yifan" userId="c9b86b9a-8bad-4e1d-80e2-8f55c3c19e2c" providerId="ADAL" clId="{9BEFBB74-C0ED-D640-96C8-5B66059E4614}" dt="2021-09-27T18:54:25.036" v="414"/>
          <ac:inkMkLst>
            <pc:docMk/>
            <pc:sldMk cId="234555709" sldId="281"/>
            <ac:inkMk id="377" creationId="{18646110-4285-AB45-9DE4-10D09A441E4C}"/>
          </ac:inkMkLst>
        </pc:inkChg>
        <pc:inkChg chg="add">
          <ac:chgData name="Zhang Yifan" userId="c9b86b9a-8bad-4e1d-80e2-8f55c3c19e2c" providerId="ADAL" clId="{9BEFBB74-C0ED-D640-96C8-5B66059E4614}" dt="2021-09-27T18:54:19.239" v="411"/>
          <ac:inkMkLst>
            <pc:docMk/>
            <pc:sldMk cId="234555709" sldId="281"/>
            <ac:inkMk id="378" creationId="{A5ABD14A-A61B-E24C-AD65-DE3A8C6F1AC4}"/>
          </ac:inkMkLst>
        </pc:inkChg>
        <pc:inkChg chg="add del">
          <ac:chgData name="Zhang Yifan" userId="c9b86b9a-8bad-4e1d-80e2-8f55c3c19e2c" providerId="ADAL" clId="{9BEFBB74-C0ED-D640-96C8-5B66059E4614}" dt="2021-09-27T18:54:25.039" v="415"/>
          <ac:inkMkLst>
            <pc:docMk/>
            <pc:sldMk cId="234555709" sldId="281"/>
            <ac:inkMk id="379" creationId="{784DF10B-141A-B343-88CC-31F243107093}"/>
          </ac:inkMkLst>
        </pc:inkChg>
        <pc:inkChg chg="add topLvl">
          <ac:chgData name="Zhang Yifan" userId="c9b86b9a-8bad-4e1d-80e2-8f55c3c19e2c" providerId="ADAL" clId="{9BEFBB74-C0ED-D640-96C8-5B66059E4614}" dt="2021-09-27T18:55:16.352" v="438"/>
          <ac:inkMkLst>
            <pc:docMk/>
            <pc:sldMk cId="234555709" sldId="281"/>
            <ac:inkMk id="381" creationId="{C758EAF3-816F-F145-B2E9-309E31358CAB}"/>
          </ac:inkMkLst>
        </pc:inkChg>
        <pc:inkChg chg="add topLvl">
          <ac:chgData name="Zhang Yifan" userId="c9b86b9a-8bad-4e1d-80e2-8f55c3c19e2c" providerId="ADAL" clId="{9BEFBB74-C0ED-D640-96C8-5B66059E4614}" dt="2021-09-27T18:55:16.352" v="438"/>
          <ac:inkMkLst>
            <pc:docMk/>
            <pc:sldMk cId="234555709" sldId="281"/>
            <ac:inkMk id="382" creationId="{73B86900-E45D-604E-8B80-08D0BED7EA24}"/>
          </ac:inkMkLst>
        </pc:inkChg>
        <pc:inkChg chg="add topLvl">
          <ac:chgData name="Zhang Yifan" userId="c9b86b9a-8bad-4e1d-80e2-8f55c3c19e2c" providerId="ADAL" clId="{9BEFBB74-C0ED-D640-96C8-5B66059E4614}" dt="2021-09-27T18:55:16.352" v="438"/>
          <ac:inkMkLst>
            <pc:docMk/>
            <pc:sldMk cId="234555709" sldId="281"/>
            <ac:inkMk id="383" creationId="{C9B60228-ACD3-CA47-B9F2-7FEDD9FF96B7}"/>
          </ac:inkMkLst>
        </pc:inkChg>
        <pc:inkChg chg="add topLvl">
          <ac:chgData name="Zhang Yifan" userId="c9b86b9a-8bad-4e1d-80e2-8f55c3c19e2c" providerId="ADAL" clId="{9BEFBB74-C0ED-D640-96C8-5B66059E4614}" dt="2021-09-27T18:55:16.352" v="438"/>
          <ac:inkMkLst>
            <pc:docMk/>
            <pc:sldMk cId="234555709" sldId="281"/>
            <ac:inkMk id="384" creationId="{835978BD-2D25-694F-A95A-B79F0915429E}"/>
          </ac:inkMkLst>
        </pc:inkChg>
        <pc:inkChg chg="add topLvl">
          <ac:chgData name="Zhang Yifan" userId="c9b86b9a-8bad-4e1d-80e2-8f55c3c19e2c" providerId="ADAL" clId="{9BEFBB74-C0ED-D640-96C8-5B66059E4614}" dt="2021-09-27T18:55:16.352" v="438"/>
          <ac:inkMkLst>
            <pc:docMk/>
            <pc:sldMk cId="234555709" sldId="281"/>
            <ac:inkMk id="385" creationId="{3E4393B4-B4FA-454D-B097-E86544A8BC88}"/>
          </ac:inkMkLst>
        </pc:inkChg>
        <pc:inkChg chg="add topLvl">
          <ac:chgData name="Zhang Yifan" userId="c9b86b9a-8bad-4e1d-80e2-8f55c3c19e2c" providerId="ADAL" clId="{9BEFBB74-C0ED-D640-96C8-5B66059E4614}" dt="2021-09-27T18:55:16.352" v="438"/>
          <ac:inkMkLst>
            <pc:docMk/>
            <pc:sldMk cId="234555709" sldId="281"/>
            <ac:inkMk id="386" creationId="{0E7EEB49-D339-DC40-BC40-34598CC933A6}"/>
          </ac:inkMkLst>
        </pc:inkChg>
        <pc:inkChg chg="add topLvl">
          <ac:chgData name="Zhang Yifan" userId="c9b86b9a-8bad-4e1d-80e2-8f55c3c19e2c" providerId="ADAL" clId="{9BEFBB74-C0ED-D640-96C8-5B66059E4614}" dt="2021-09-27T18:55:16.352" v="438"/>
          <ac:inkMkLst>
            <pc:docMk/>
            <pc:sldMk cId="234555709" sldId="281"/>
            <ac:inkMk id="387" creationId="{D50B9EC4-E85E-D64F-B771-9FC5CFFE0F5E}"/>
          </ac:inkMkLst>
        </pc:inkChg>
        <pc:inkChg chg="add topLvl">
          <ac:chgData name="Zhang Yifan" userId="c9b86b9a-8bad-4e1d-80e2-8f55c3c19e2c" providerId="ADAL" clId="{9BEFBB74-C0ED-D640-96C8-5B66059E4614}" dt="2021-09-27T18:55:16.352" v="438"/>
          <ac:inkMkLst>
            <pc:docMk/>
            <pc:sldMk cId="234555709" sldId="281"/>
            <ac:inkMk id="388" creationId="{F0CF42E1-1F7E-314D-BEA8-2F3BF5D4E95E}"/>
          </ac:inkMkLst>
        </pc:inkChg>
        <pc:inkChg chg="add topLvl">
          <ac:chgData name="Zhang Yifan" userId="c9b86b9a-8bad-4e1d-80e2-8f55c3c19e2c" providerId="ADAL" clId="{9BEFBB74-C0ED-D640-96C8-5B66059E4614}" dt="2021-09-27T18:55:16.352" v="438"/>
          <ac:inkMkLst>
            <pc:docMk/>
            <pc:sldMk cId="234555709" sldId="281"/>
            <ac:inkMk id="389" creationId="{BCDC1DC1-9440-C647-9440-7BE3E23C2AB9}"/>
          </ac:inkMkLst>
        </pc:inkChg>
        <pc:inkChg chg="add topLvl">
          <ac:chgData name="Zhang Yifan" userId="c9b86b9a-8bad-4e1d-80e2-8f55c3c19e2c" providerId="ADAL" clId="{9BEFBB74-C0ED-D640-96C8-5B66059E4614}" dt="2021-09-27T18:55:16.352" v="438"/>
          <ac:inkMkLst>
            <pc:docMk/>
            <pc:sldMk cId="234555709" sldId="281"/>
            <ac:inkMk id="390" creationId="{9BF27969-44D3-6E46-ABCA-6BA0D4823A09}"/>
          </ac:inkMkLst>
        </pc:inkChg>
        <pc:inkChg chg="add topLvl">
          <ac:chgData name="Zhang Yifan" userId="c9b86b9a-8bad-4e1d-80e2-8f55c3c19e2c" providerId="ADAL" clId="{9BEFBB74-C0ED-D640-96C8-5B66059E4614}" dt="2021-09-27T18:55:16.352" v="438"/>
          <ac:inkMkLst>
            <pc:docMk/>
            <pc:sldMk cId="234555709" sldId="281"/>
            <ac:inkMk id="391" creationId="{E081FD1C-4DFF-B843-87C4-1DF7905715AC}"/>
          </ac:inkMkLst>
        </pc:inkChg>
        <pc:inkChg chg="add topLvl">
          <ac:chgData name="Zhang Yifan" userId="c9b86b9a-8bad-4e1d-80e2-8f55c3c19e2c" providerId="ADAL" clId="{9BEFBB74-C0ED-D640-96C8-5B66059E4614}" dt="2021-09-27T18:55:16.352" v="438"/>
          <ac:inkMkLst>
            <pc:docMk/>
            <pc:sldMk cId="234555709" sldId="281"/>
            <ac:inkMk id="392" creationId="{F049463C-53D3-594B-BD40-F0395DB7644D}"/>
          </ac:inkMkLst>
        </pc:inkChg>
        <pc:inkChg chg="add topLvl">
          <ac:chgData name="Zhang Yifan" userId="c9b86b9a-8bad-4e1d-80e2-8f55c3c19e2c" providerId="ADAL" clId="{9BEFBB74-C0ED-D640-96C8-5B66059E4614}" dt="2021-09-27T18:55:16.352" v="438"/>
          <ac:inkMkLst>
            <pc:docMk/>
            <pc:sldMk cId="234555709" sldId="281"/>
            <ac:inkMk id="393" creationId="{62FF7CCA-B914-1242-9868-EBA6A474736C}"/>
          </ac:inkMkLst>
        </pc:inkChg>
        <pc:inkChg chg="add topLvl">
          <ac:chgData name="Zhang Yifan" userId="c9b86b9a-8bad-4e1d-80e2-8f55c3c19e2c" providerId="ADAL" clId="{9BEFBB74-C0ED-D640-96C8-5B66059E4614}" dt="2021-09-27T18:55:16.352" v="438"/>
          <ac:inkMkLst>
            <pc:docMk/>
            <pc:sldMk cId="234555709" sldId="281"/>
            <ac:inkMk id="394" creationId="{CFBF6B3C-5BCD-5C45-937F-9983F23856A8}"/>
          </ac:inkMkLst>
        </pc:inkChg>
        <pc:inkChg chg="add topLvl">
          <ac:chgData name="Zhang Yifan" userId="c9b86b9a-8bad-4e1d-80e2-8f55c3c19e2c" providerId="ADAL" clId="{9BEFBB74-C0ED-D640-96C8-5B66059E4614}" dt="2021-09-27T18:55:16.352" v="438"/>
          <ac:inkMkLst>
            <pc:docMk/>
            <pc:sldMk cId="234555709" sldId="281"/>
            <ac:inkMk id="395" creationId="{C3C65213-05E6-CC41-B25B-7F9467316249}"/>
          </ac:inkMkLst>
        </pc:inkChg>
        <pc:inkChg chg="add topLvl">
          <ac:chgData name="Zhang Yifan" userId="c9b86b9a-8bad-4e1d-80e2-8f55c3c19e2c" providerId="ADAL" clId="{9BEFBB74-C0ED-D640-96C8-5B66059E4614}" dt="2021-09-27T18:55:16.352" v="438"/>
          <ac:inkMkLst>
            <pc:docMk/>
            <pc:sldMk cId="234555709" sldId="281"/>
            <ac:inkMk id="396" creationId="{F37E0CDC-1D84-AE48-8121-FA5D90EA87A3}"/>
          </ac:inkMkLst>
        </pc:inkChg>
        <pc:inkChg chg="add topLvl">
          <ac:chgData name="Zhang Yifan" userId="c9b86b9a-8bad-4e1d-80e2-8f55c3c19e2c" providerId="ADAL" clId="{9BEFBB74-C0ED-D640-96C8-5B66059E4614}" dt="2021-09-27T18:55:16.352" v="438"/>
          <ac:inkMkLst>
            <pc:docMk/>
            <pc:sldMk cId="234555709" sldId="281"/>
            <ac:inkMk id="398" creationId="{3F61271E-5F3B-9A4C-AB5A-268B1DEDA254}"/>
          </ac:inkMkLst>
        </pc:inkChg>
        <pc:inkChg chg="add topLvl">
          <ac:chgData name="Zhang Yifan" userId="c9b86b9a-8bad-4e1d-80e2-8f55c3c19e2c" providerId="ADAL" clId="{9BEFBB74-C0ED-D640-96C8-5B66059E4614}" dt="2021-09-27T18:55:16.352" v="438"/>
          <ac:inkMkLst>
            <pc:docMk/>
            <pc:sldMk cId="234555709" sldId="281"/>
            <ac:inkMk id="399" creationId="{EACDAE81-EA63-4847-A09E-026C27EA865D}"/>
          </ac:inkMkLst>
        </pc:inkChg>
        <pc:inkChg chg="add topLvl">
          <ac:chgData name="Zhang Yifan" userId="c9b86b9a-8bad-4e1d-80e2-8f55c3c19e2c" providerId="ADAL" clId="{9BEFBB74-C0ED-D640-96C8-5B66059E4614}" dt="2021-09-27T18:55:16.352" v="438"/>
          <ac:inkMkLst>
            <pc:docMk/>
            <pc:sldMk cId="234555709" sldId="281"/>
            <ac:inkMk id="400" creationId="{8B639E57-2CA8-4E4C-8954-5789AD399C4B}"/>
          </ac:inkMkLst>
        </pc:inkChg>
        <pc:inkChg chg="add del topLvl">
          <ac:chgData name="Zhang Yifan" userId="c9b86b9a-8bad-4e1d-80e2-8f55c3c19e2c" providerId="ADAL" clId="{9BEFBB74-C0ED-D640-96C8-5B66059E4614}" dt="2021-09-27T18:55:16.352" v="438"/>
          <ac:inkMkLst>
            <pc:docMk/>
            <pc:sldMk cId="234555709" sldId="281"/>
            <ac:inkMk id="401" creationId="{D090571D-B193-1346-906A-A65ED3CE6AE5}"/>
          </ac:inkMkLst>
        </pc:inkChg>
        <pc:inkChg chg="add">
          <ac:chgData name="Zhang Yifan" userId="c9b86b9a-8bad-4e1d-80e2-8f55c3c19e2c" providerId="ADAL" clId="{9BEFBB74-C0ED-D640-96C8-5B66059E4614}" dt="2021-09-27T18:55:17.529" v="439"/>
          <ac:inkMkLst>
            <pc:docMk/>
            <pc:sldMk cId="234555709" sldId="281"/>
            <ac:inkMk id="403" creationId="{F2A5AD7C-250B-734D-9972-E08A4A167458}"/>
          </ac:inkMkLst>
        </pc:inkChg>
        <pc:inkChg chg="add">
          <ac:chgData name="Zhang Yifan" userId="c9b86b9a-8bad-4e1d-80e2-8f55c3c19e2c" providerId="ADAL" clId="{9BEFBB74-C0ED-D640-96C8-5B66059E4614}" dt="2021-09-27T18:55:17.730" v="440"/>
          <ac:inkMkLst>
            <pc:docMk/>
            <pc:sldMk cId="234555709" sldId="281"/>
            <ac:inkMk id="404" creationId="{9CC7D9C2-DF36-CE45-B17C-DBC19D89595D}"/>
          </ac:inkMkLst>
        </pc:inkChg>
        <pc:inkChg chg="add">
          <ac:chgData name="Zhang Yifan" userId="c9b86b9a-8bad-4e1d-80e2-8f55c3c19e2c" providerId="ADAL" clId="{9BEFBB74-C0ED-D640-96C8-5B66059E4614}" dt="2021-09-27T18:55:17.914" v="441"/>
          <ac:inkMkLst>
            <pc:docMk/>
            <pc:sldMk cId="234555709" sldId="281"/>
            <ac:inkMk id="405" creationId="{062801F6-DC29-2749-B84B-98DCB1AB7494}"/>
          </ac:inkMkLst>
        </pc:inkChg>
        <pc:inkChg chg="add">
          <ac:chgData name="Zhang Yifan" userId="c9b86b9a-8bad-4e1d-80e2-8f55c3c19e2c" providerId="ADAL" clId="{9BEFBB74-C0ED-D640-96C8-5B66059E4614}" dt="2021-09-27T18:55:18.777" v="442"/>
          <ac:inkMkLst>
            <pc:docMk/>
            <pc:sldMk cId="234555709" sldId="281"/>
            <ac:inkMk id="406" creationId="{E6C235F1-96C6-1748-9E60-A3E680EA981D}"/>
          </ac:inkMkLst>
        </pc:inkChg>
        <pc:inkChg chg="add">
          <ac:chgData name="Zhang Yifan" userId="c9b86b9a-8bad-4e1d-80e2-8f55c3c19e2c" providerId="ADAL" clId="{9BEFBB74-C0ED-D640-96C8-5B66059E4614}" dt="2021-09-27T18:55:19.269" v="443"/>
          <ac:inkMkLst>
            <pc:docMk/>
            <pc:sldMk cId="234555709" sldId="281"/>
            <ac:inkMk id="407" creationId="{5A6FE9FF-534B-8A46-A746-A96304D3DF23}"/>
          </ac:inkMkLst>
        </pc:inkChg>
        <pc:inkChg chg="add">
          <ac:chgData name="Zhang Yifan" userId="c9b86b9a-8bad-4e1d-80e2-8f55c3c19e2c" providerId="ADAL" clId="{9BEFBB74-C0ED-D640-96C8-5B66059E4614}" dt="2021-09-27T18:55:19.496" v="444"/>
          <ac:inkMkLst>
            <pc:docMk/>
            <pc:sldMk cId="234555709" sldId="281"/>
            <ac:inkMk id="408" creationId="{C2D1F495-7A8D-F54B-B684-17EE57208D4B}"/>
          </ac:inkMkLst>
        </pc:inkChg>
        <pc:inkChg chg="add">
          <ac:chgData name="Zhang Yifan" userId="c9b86b9a-8bad-4e1d-80e2-8f55c3c19e2c" providerId="ADAL" clId="{9BEFBB74-C0ED-D640-96C8-5B66059E4614}" dt="2021-09-27T18:55:20.146" v="445"/>
          <ac:inkMkLst>
            <pc:docMk/>
            <pc:sldMk cId="234555709" sldId="281"/>
            <ac:inkMk id="409" creationId="{C037CF15-875F-5849-907B-BA4D72B1A8BA}"/>
          </ac:inkMkLst>
        </pc:inkChg>
        <pc:inkChg chg="add">
          <ac:chgData name="Zhang Yifan" userId="c9b86b9a-8bad-4e1d-80e2-8f55c3c19e2c" providerId="ADAL" clId="{9BEFBB74-C0ED-D640-96C8-5B66059E4614}" dt="2021-09-27T18:55:20.415" v="446"/>
          <ac:inkMkLst>
            <pc:docMk/>
            <pc:sldMk cId="234555709" sldId="281"/>
            <ac:inkMk id="410" creationId="{C3021B61-CAA0-E648-8BB9-0A9DE58FBD3A}"/>
          </ac:inkMkLst>
        </pc:inkChg>
        <pc:inkChg chg="add topLvl">
          <ac:chgData name="Zhang Yifan" userId="c9b86b9a-8bad-4e1d-80e2-8f55c3c19e2c" providerId="ADAL" clId="{9BEFBB74-C0ED-D640-96C8-5B66059E4614}" dt="2021-09-27T18:55:25.423" v="454"/>
          <ac:inkMkLst>
            <pc:docMk/>
            <pc:sldMk cId="234555709" sldId="281"/>
            <ac:inkMk id="412" creationId="{1631D154-DBE8-0243-9F8C-A0F507792C12}"/>
          </ac:inkMkLst>
        </pc:inkChg>
        <pc:inkChg chg="add topLvl">
          <ac:chgData name="Zhang Yifan" userId="c9b86b9a-8bad-4e1d-80e2-8f55c3c19e2c" providerId="ADAL" clId="{9BEFBB74-C0ED-D640-96C8-5B66059E4614}" dt="2021-09-27T18:55:25.423" v="454"/>
          <ac:inkMkLst>
            <pc:docMk/>
            <pc:sldMk cId="234555709" sldId="281"/>
            <ac:inkMk id="413" creationId="{FE9BC40B-2CE7-6A48-84C0-0B132F018A29}"/>
          </ac:inkMkLst>
        </pc:inkChg>
        <pc:inkChg chg="add topLvl">
          <ac:chgData name="Zhang Yifan" userId="c9b86b9a-8bad-4e1d-80e2-8f55c3c19e2c" providerId="ADAL" clId="{9BEFBB74-C0ED-D640-96C8-5B66059E4614}" dt="2021-09-27T18:55:25.423" v="454"/>
          <ac:inkMkLst>
            <pc:docMk/>
            <pc:sldMk cId="234555709" sldId="281"/>
            <ac:inkMk id="414" creationId="{BFF10E54-D9FD-2249-805A-E67E50ADAC7A}"/>
          </ac:inkMkLst>
        </pc:inkChg>
        <pc:inkChg chg="add topLvl">
          <ac:chgData name="Zhang Yifan" userId="c9b86b9a-8bad-4e1d-80e2-8f55c3c19e2c" providerId="ADAL" clId="{9BEFBB74-C0ED-D640-96C8-5B66059E4614}" dt="2021-09-27T18:55:25.423" v="454"/>
          <ac:inkMkLst>
            <pc:docMk/>
            <pc:sldMk cId="234555709" sldId="281"/>
            <ac:inkMk id="415" creationId="{C0B6BA4D-97BE-0842-B529-B277F8D259E4}"/>
          </ac:inkMkLst>
        </pc:inkChg>
        <pc:inkChg chg="add del topLvl">
          <ac:chgData name="Zhang Yifan" userId="c9b86b9a-8bad-4e1d-80e2-8f55c3c19e2c" providerId="ADAL" clId="{9BEFBB74-C0ED-D640-96C8-5B66059E4614}" dt="2021-09-27T18:55:25.423" v="454"/>
          <ac:inkMkLst>
            <pc:docMk/>
            <pc:sldMk cId="234555709" sldId="281"/>
            <ac:inkMk id="416" creationId="{5E5745E6-BF41-754E-B706-413D29FCFC68}"/>
          </ac:inkMkLst>
        </pc:inkChg>
        <pc:inkChg chg="add topLvl">
          <ac:chgData name="Zhang Yifan" userId="c9b86b9a-8bad-4e1d-80e2-8f55c3c19e2c" providerId="ADAL" clId="{9BEFBB74-C0ED-D640-96C8-5B66059E4614}" dt="2021-09-27T18:55:45.802" v="485"/>
          <ac:inkMkLst>
            <pc:docMk/>
            <pc:sldMk cId="234555709" sldId="281"/>
            <ac:inkMk id="418" creationId="{8779D903-6F35-B943-B4E7-5A982E3B5A6F}"/>
          </ac:inkMkLst>
        </pc:inkChg>
        <pc:inkChg chg="add topLvl">
          <ac:chgData name="Zhang Yifan" userId="c9b86b9a-8bad-4e1d-80e2-8f55c3c19e2c" providerId="ADAL" clId="{9BEFBB74-C0ED-D640-96C8-5B66059E4614}" dt="2021-09-27T18:55:45.802" v="485"/>
          <ac:inkMkLst>
            <pc:docMk/>
            <pc:sldMk cId="234555709" sldId="281"/>
            <ac:inkMk id="419" creationId="{726B64E5-3B87-E342-8BAB-5C99B98A11F0}"/>
          </ac:inkMkLst>
        </pc:inkChg>
        <pc:inkChg chg="add topLvl">
          <ac:chgData name="Zhang Yifan" userId="c9b86b9a-8bad-4e1d-80e2-8f55c3c19e2c" providerId="ADAL" clId="{9BEFBB74-C0ED-D640-96C8-5B66059E4614}" dt="2021-09-27T18:55:45.802" v="485"/>
          <ac:inkMkLst>
            <pc:docMk/>
            <pc:sldMk cId="234555709" sldId="281"/>
            <ac:inkMk id="420" creationId="{079F99C5-EEFA-4441-881B-327EB360F6AC}"/>
          </ac:inkMkLst>
        </pc:inkChg>
        <pc:inkChg chg="add topLvl">
          <ac:chgData name="Zhang Yifan" userId="c9b86b9a-8bad-4e1d-80e2-8f55c3c19e2c" providerId="ADAL" clId="{9BEFBB74-C0ED-D640-96C8-5B66059E4614}" dt="2021-09-27T18:55:45.802" v="485"/>
          <ac:inkMkLst>
            <pc:docMk/>
            <pc:sldMk cId="234555709" sldId="281"/>
            <ac:inkMk id="421" creationId="{06A8E4FD-C878-F54A-BC09-BD4CDFC22BD5}"/>
          </ac:inkMkLst>
        </pc:inkChg>
        <pc:inkChg chg="add topLvl">
          <ac:chgData name="Zhang Yifan" userId="c9b86b9a-8bad-4e1d-80e2-8f55c3c19e2c" providerId="ADAL" clId="{9BEFBB74-C0ED-D640-96C8-5B66059E4614}" dt="2021-09-27T18:55:45.802" v="485"/>
          <ac:inkMkLst>
            <pc:docMk/>
            <pc:sldMk cId="234555709" sldId="281"/>
            <ac:inkMk id="422" creationId="{85E5EA4B-B7C3-9A4E-857B-315C2420CA5D}"/>
          </ac:inkMkLst>
        </pc:inkChg>
        <pc:inkChg chg="add topLvl">
          <ac:chgData name="Zhang Yifan" userId="c9b86b9a-8bad-4e1d-80e2-8f55c3c19e2c" providerId="ADAL" clId="{9BEFBB74-C0ED-D640-96C8-5B66059E4614}" dt="2021-09-27T18:55:45.802" v="485"/>
          <ac:inkMkLst>
            <pc:docMk/>
            <pc:sldMk cId="234555709" sldId="281"/>
            <ac:inkMk id="423" creationId="{8C6422E8-C305-F546-B69A-F73CE8930C3A}"/>
          </ac:inkMkLst>
        </pc:inkChg>
        <pc:inkChg chg="add topLvl">
          <ac:chgData name="Zhang Yifan" userId="c9b86b9a-8bad-4e1d-80e2-8f55c3c19e2c" providerId="ADAL" clId="{9BEFBB74-C0ED-D640-96C8-5B66059E4614}" dt="2021-09-27T18:55:45.802" v="485"/>
          <ac:inkMkLst>
            <pc:docMk/>
            <pc:sldMk cId="234555709" sldId="281"/>
            <ac:inkMk id="424" creationId="{26DBEA04-F93E-8C49-B329-C48DF17E304B}"/>
          </ac:inkMkLst>
        </pc:inkChg>
        <pc:inkChg chg="add topLvl">
          <ac:chgData name="Zhang Yifan" userId="c9b86b9a-8bad-4e1d-80e2-8f55c3c19e2c" providerId="ADAL" clId="{9BEFBB74-C0ED-D640-96C8-5B66059E4614}" dt="2021-09-27T18:55:41.529" v="481"/>
          <ac:inkMkLst>
            <pc:docMk/>
            <pc:sldMk cId="234555709" sldId="281"/>
            <ac:inkMk id="426" creationId="{01BC1EF7-FEE7-4144-BC01-68DB3812C1DF}"/>
          </ac:inkMkLst>
        </pc:inkChg>
        <pc:inkChg chg="add topLvl">
          <ac:chgData name="Zhang Yifan" userId="c9b86b9a-8bad-4e1d-80e2-8f55c3c19e2c" providerId="ADAL" clId="{9BEFBB74-C0ED-D640-96C8-5B66059E4614}" dt="2021-09-27T18:55:41.529" v="481"/>
          <ac:inkMkLst>
            <pc:docMk/>
            <pc:sldMk cId="234555709" sldId="281"/>
            <ac:inkMk id="427" creationId="{FB88AB2A-1606-B443-A632-4E66C2716669}"/>
          </ac:inkMkLst>
        </pc:inkChg>
        <pc:inkChg chg="add topLvl">
          <ac:chgData name="Zhang Yifan" userId="c9b86b9a-8bad-4e1d-80e2-8f55c3c19e2c" providerId="ADAL" clId="{9BEFBB74-C0ED-D640-96C8-5B66059E4614}" dt="2021-09-27T18:55:41.529" v="481"/>
          <ac:inkMkLst>
            <pc:docMk/>
            <pc:sldMk cId="234555709" sldId="281"/>
            <ac:inkMk id="428" creationId="{3048B3AA-662E-504B-970A-C4176C365E77}"/>
          </ac:inkMkLst>
        </pc:inkChg>
        <pc:inkChg chg="add topLvl">
          <ac:chgData name="Zhang Yifan" userId="c9b86b9a-8bad-4e1d-80e2-8f55c3c19e2c" providerId="ADAL" clId="{9BEFBB74-C0ED-D640-96C8-5B66059E4614}" dt="2021-09-27T18:55:41.529" v="481"/>
          <ac:inkMkLst>
            <pc:docMk/>
            <pc:sldMk cId="234555709" sldId="281"/>
            <ac:inkMk id="429" creationId="{C9E33C6B-DA8A-9F42-8441-25225CD7DE97}"/>
          </ac:inkMkLst>
        </pc:inkChg>
        <pc:inkChg chg="add topLvl">
          <ac:chgData name="Zhang Yifan" userId="c9b86b9a-8bad-4e1d-80e2-8f55c3c19e2c" providerId="ADAL" clId="{9BEFBB74-C0ED-D640-96C8-5B66059E4614}" dt="2021-09-27T18:55:41.529" v="481"/>
          <ac:inkMkLst>
            <pc:docMk/>
            <pc:sldMk cId="234555709" sldId="281"/>
            <ac:inkMk id="430" creationId="{0CAE4606-F716-3248-90C6-9B3E7AD673E6}"/>
          </ac:inkMkLst>
        </pc:inkChg>
        <pc:inkChg chg="add topLvl">
          <ac:chgData name="Zhang Yifan" userId="c9b86b9a-8bad-4e1d-80e2-8f55c3c19e2c" providerId="ADAL" clId="{9BEFBB74-C0ED-D640-96C8-5B66059E4614}" dt="2021-09-27T18:55:41.529" v="481"/>
          <ac:inkMkLst>
            <pc:docMk/>
            <pc:sldMk cId="234555709" sldId="281"/>
            <ac:inkMk id="431" creationId="{10E5DBB5-EEE2-D84E-84FA-7F49FC1CBAD3}"/>
          </ac:inkMkLst>
        </pc:inkChg>
        <pc:inkChg chg="add topLvl">
          <ac:chgData name="Zhang Yifan" userId="c9b86b9a-8bad-4e1d-80e2-8f55c3c19e2c" providerId="ADAL" clId="{9BEFBB74-C0ED-D640-96C8-5B66059E4614}" dt="2021-09-27T18:55:41.529" v="481"/>
          <ac:inkMkLst>
            <pc:docMk/>
            <pc:sldMk cId="234555709" sldId="281"/>
            <ac:inkMk id="432" creationId="{134A1A73-1C51-BE4B-8229-AF2D68BCB736}"/>
          </ac:inkMkLst>
        </pc:inkChg>
        <pc:inkChg chg="add topLvl">
          <ac:chgData name="Zhang Yifan" userId="c9b86b9a-8bad-4e1d-80e2-8f55c3c19e2c" providerId="ADAL" clId="{9BEFBB74-C0ED-D640-96C8-5B66059E4614}" dt="2021-09-27T18:55:41.529" v="481"/>
          <ac:inkMkLst>
            <pc:docMk/>
            <pc:sldMk cId="234555709" sldId="281"/>
            <ac:inkMk id="433" creationId="{2980A826-A4DB-6944-860F-4C368A7FCA46}"/>
          </ac:inkMkLst>
        </pc:inkChg>
        <pc:inkChg chg="add topLvl">
          <ac:chgData name="Zhang Yifan" userId="c9b86b9a-8bad-4e1d-80e2-8f55c3c19e2c" providerId="ADAL" clId="{9BEFBB74-C0ED-D640-96C8-5B66059E4614}" dt="2021-09-27T18:55:41.529" v="481"/>
          <ac:inkMkLst>
            <pc:docMk/>
            <pc:sldMk cId="234555709" sldId="281"/>
            <ac:inkMk id="434" creationId="{EE8606D5-43D0-9F40-BFA8-DC05E5C79AC8}"/>
          </ac:inkMkLst>
        </pc:inkChg>
        <pc:inkChg chg="add topLvl">
          <ac:chgData name="Zhang Yifan" userId="c9b86b9a-8bad-4e1d-80e2-8f55c3c19e2c" providerId="ADAL" clId="{9BEFBB74-C0ED-D640-96C8-5B66059E4614}" dt="2021-09-27T18:55:41.529" v="481"/>
          <ac:inkMkLst>
            <pc:docMk/>
            <pc:sldMk cId="234555709" sldId="281"/>
            <ac:inkMk id="435" creationId="{43F6854B-5A21-C14C-ACB4-9C49B66FF6B3}"/>
          </ac:inkMkLst>
        </pc:inkChg>
        <pc:inkChg chg="add topLvl">
          <ac:chgData name="Zhang Yifan" userId="c9b86b9a-8bad-4e1d-80e2-8f55c3c19e2c" providerId="ADAL" clId="{9BEFBB74-C0ED-D640-96C8-5B66059E4614}" dt="2021-09-27T18:55:41.529" v="481"/>
          <ac:inkMkLst>
            <pc:docMk/>
            <pc:sldMk cId="234555709" sldId="281"/>
            <ac:inkMk id="436" creationId="{6EA9274C-F1AD-B843-B9B7-963736A14C5B}"/>
          </ac:inkMkLst>
        </pc:inkChg>
        <pc:inkChg chg="add topLvl">
          <ac:chgData name="Zhang Yifan" userId="c9b86b9a-8bad-4e1d-80e2-8f55c3c19e2c" providerId="ADAL" clId="{9BEFBB74-C0ED-D640-96C8-5B66059E4614}" dt="2021-09-27T18:55:41.529" v="481"/>
          <ac:inkMkLst>
            <pc:docMk/>
            <pc:sldMk cId="234555709" sldId="281"/>
            <ac:inkMk id="437" creationId="{2C9D14E4-4F15-3443-8957-9389DEA21AB2}"/>
          </ac:inkMkLst>
        </pc:inkChg>
        <pc:inkChg chg="add topLvl">
          <ac:chgData name="Zhang Yifan" userId="c9b86b9a-8bad-4e1d-80e2-8f55c3c19e2c" providerId="ADAL" clId="{9BEFBB74-C0ED-D640-96C8-5B66059E4614}" dt="2021-09-27T18:55:41.529" v="481"/>
          <ac:inkMkLst>
            <pc:docMk/>
            <pc:sldMk cId="234555709" sldId="281"/>
            <ac:inkMk id="438" creationId="{EF5FADDC-B1F2-E647-A856-4C9405DB1351}"/>
          </ac:inkMkLst>
        </pc:inkChg>
        <pc:inkChg chg="add del topLvl">
          <ac:chgData name="Zhang Yifan" userId="c9b86b9a-8bad-4e1d-80e2-8f55c3c19e2c" providerId="ADAL" clId="{9BEFBB74-C0ED-D640-96C8-5B66059E4614}" dt="2021-09-27T18:55:37.881" v="478"/>
          <ac:inkMkLst>
            <pc:docMk/>
            <pc:sldMk cId="234555709" sldId="281"/>
            <ac:inkMk id="439" creationId="{43707DC1-FFBA-2B4E-8623-37E7AC3C15A1}"/>
          </ac:inkMkLst>
        </pc:inkChg>
        <pc:inkChg chg="add del topLvl">
          <ac:chgData name="Zhang Yifan" userId="c9b86b9a-8bad-4e1d-80e2-8f55c3c19e2c" providerId="ADAL" clId="{9BEFBB74-C0ED-D640-96C8-5B66059E4614}" dt="2021-09-27T18:55:41.529" v="481"/>
          <ac:inkMkLst>
            <pc:docMk/>
            <pc:sldMk cId="234555709" sldId="281"/>
            <ac:inkMk id="441" creationId="{741283FF-33BE-724E-B748-DE73C425D927}"/>
          </ac:inkMkLst>
        </pc:inkChg>
        <pc:inkChg chg="add">
          <ac:chgData name="Zhang Yifan" userId="c9b86b9a-8bad-4e1d-80e2-8f55c3c19e2c" providerId="ADAL" clId="{9BEFBB74-C0ED-D640-96C8-5B66059E4614}" dt="2021-09-27T18:55:44.010" v="482"/>
          <ac:inkMkLst>
            <pc:docMk/>
            <pc:sldMk cId="234555709" sldId="281"/>
            <ac:inkMk id="443" creationId="{481EB6FF-5A80-2B46-BB2A-A4E03EC66607}"/>
          </ac:inkMkLst>
        </pc:inkChg>
        <pc:inkChg chg="add">
          <ac:chgData name="Zhang Yifan" userId="c9b86b9a-8bad-4e1d-80e2-8f55c3c19e2c" providerId="ADAL" clId="{9BEFBB74-C0ED-D640-96C8-5B66059E4614}" dt="2021-09-27T18:55:44.536" v="483"/>
          <ac:inkMkLst>
            <pc:docMk/>
            <pc:sldMk cId="234555709" sldId="281"/>
            <ac:inkMk id="444" creationId="{211D87E0-68BF-E149-BA8F-52601699F6AB}"/>
          </ac:inkMkLst>
        </pc:inkChg>
        <pc:inkChg chg="add">
          <ac:chgData name="Zhang Yifan" userId="c9b86b9a-8bad-4e1d-80e2-8f55c3c19e2c" providerId="ADAL" clId="{9BEFBB74-C0ED-D640-96C8-5B66059E4614}" dt="2021-09-27T18:55:44.761" v="484"/>
          <ac:inkMkLst>
            <pc:docMk/>
            <pc:sldMk cId="234555709" sldId="281"/>
            <ac:inkMk id="445" creationId="{418C1B88-A283-9344-A855-C447003E209C}"/>
          </ac:inkMkLst>
        </pc:inkChg>
        <pc:inkChg chg="add topLvl">
          <ac:chgData name="Zhang Yifan" userId="c9b86b9a-8bad-4e1d-80e2-8f55c3c19e2c" providerId="ADAL" clId="{9BEFBB74-C0ED-D640-96C8-5B66059E4614}" dt="2021-09-27T18:56:24.215" v="529"/>
          <ac:inkMkLst>
            <pc:docMk/>
            <pc:sldMk cId="234555709" sldId="281"/>
            <ac:inkMk id="447" creationId="{0BA68E5F-5ED8-C04C-8A36-0174B19D52F5}"/>
          </ac:inkMkLst>
        </pc:inkChg>
        <pc:inkChg chg="add topLvl">
          <ac:chgData name="Zhang Yifan" userId="c9b86b9a-8bad-4e1d-80e2-8f55c3c19e2c" providerId="ADAL" clId="{9BEFBB74-C0ED-D640-96C8-5B66059E4614}" dt="2021-09-27T18:56:24.215" v="529"/>
          <ac:inkMkLst>
            <pc:docMk/>
            <pc:sldMk cId="234555709" sldId="281"/>
            <ac:inkMk id="448" creationId="{9446D790-2C2D-F245-AC55-BFCA63048212}"/>
          </ac:inkMkLst>
        </pc:inkChg>
        <pc:inkChg chg="add topLvl">
          <ac:chgData name="Zhang Yifan" userId="c9b86b9a-8bad-4e1d-80e2-8f55c3c19e2c" providerId="ADAL" clId="{9BEFBB74-C0ED-D640-96C8-5B66059E4614}" dt="2021-09-27T18:56:24.215" v="529"/>
          <ac:inkMkLst>
            <pc:docMk/>
            <pc:sldMk cId="234555709" sldId="281"/>
            <ac:inkMk id="449" creationId="{CBD7D01F-C90C-DB47-AAF2-EA2DB3A5AB82}"/>
          </ac:inkMkLst>
        </pc:inkChg>
        <pc:inkChg chg="add topLvl">
          <ac:chgData name="Zhang Yifan" userId="c9b86b9a-8bad-4e1d-80e2-8f55c3c19e2c" providerId="ADAL" clId="{9BEFBB74-C0ED-D640-96C8-5B66059E4614}" dt="2021-09-27T18:56:24.215" v="529"/>
          <ac:inkMkLst>
            <pc:docMk/>
            <pc:sldMk cId="234555709" sldId="281"/>
            <ac:inkMk id="450" creationId="{DE555226-5FB8-3A47-ACFB-6DCE67CFB51A}"/>
          </ac:inkMkLst>
        </pc:inkChg>
        <pc:inkChg chg="add topLvl">
          <ac:chgData name="Zhang Yifan" userId="c9b86b9a-8bad-4e1d-80e2-8f55c3c19e2c" providerId="ADAL" clId="{9BEFBB74-C0ED-D640-96C8-5B66059E4614}" dt="2021-09-27T18:56:24.215" v="529"/>
          <ac:inkMkLst>
            <pc:docMk/>
            <pc:sldMk cId="234555709" sldId="281"/>
            <ac:inkMk id="451" creationId="{3370D6E8-EEB1-6A4C-868E-093DB94AEB75}"/>
          </ac:inkMkLst>
        </pc:inkChg>
        <pc:inkChg chg="add topLvl">
          <ac:chgData name="Zhang Yifan" userId="c9b86b9a-8bad-4e1d-80e2-8f55c3c19e2c" providerId="ADAL" clId="{9BEFBB74-C0ED-D640-96C8-5B66059E4614}" dt="2021-09-27T18:56:24.215" v="529"/>
          <ac:inkMkLst>
            <pc:docMk/>
            <pc:sldMk cId="234555709" sldId="281"/>
            <ac:inkMk id="452" creationId="{22B1D322-D442-A340-90C4-576ADA9CB475}"/>
          </ac:inkMkLst>
        </pc:inkChg>
        <pc:inkChg chg="add topLvl">
          <ac:chgData name="Zhang Yifan" userId="c9b86b9a-8bad-4e1d-80e2-8f55c3c19e2c" providerId="ADAL" clId="{9BEFBB74-C0ED-D640-96C8-5B66059E4614}" dt="2021-09-27T18:56:24.215" v="529"/>
          <ac:inkMkLst>
            <pc:docMk/>
            <pc:sldMk cId="234555709" sldId="281"/>
            <ac:inkMk id="453" creationId="{53E32831-B91C-0A40-ABF7-AA7FD68DB7A1}"/>
          </ac:inkMkLst>
        </pc:inkChg>
        <pc:inkChg chg="add topLvl">
          <ac:chgData name="Zhang Yifan" userId="c9b86b9a-8bad-4e1d-80e2-8f55c3c19e2c" providerId="ADAL" clId="{9BEFBB74-C0ED-D640-96C8-5B66059E4614}" dt="2021-09-27T18:56:24.215" v="529"/>
          <ac:inkMkLst>
            <pc:docMk/>
            <pc:sldMk cId="234555709" sldId="281"/>
            <ac:inkMk id="454" creationId="{738DCE5D-8C85-D249-AFC8-B956D852A1BD}"/>
          </ac:inkMkLst>
        </pc:inkChg>
        <pc:inkChg chg="add topLvl">
          <ac:chgData name="Zhang Yifan" userId="c9b86b9a-8bad-4e1d-80e2-8f55c3c19e2c" providerId="ADAL" clId="{9BEFBB74-C0ED-D640-96C8-5B66059E4614}" dt="2021-09-27T18:56:24.215" v="529"/>
          <ac:inkMkLst>
            <pc:docMk/>
            <pc:sldMk cId="234555709" sldId="281"/>
            <ac:inkMk id="455" creationId="{AD70F957-549B-F449-AC31-6F1D35EC85F6}"/>
          </ac:inkMkLst>
        </pc:inkChg>
        <pc:inkChg chg="add topLvl">
          <ac:chgData name="Zhang Yifan" userId="c9b86b9a-8bad-4e1d-80e2-8f55c3c19e2c" providerId="ADAL" clId="{9BEFBB74-C0ED-D640-96C8-5B66059E4614}" dt="2021-09-27T18:56:24.215" v="529"/>
          <ac:inkMkLst>
            <pc:docMk/>
            <pc:sldMk cId="234555709" sldId="281"/>
            <ac:inkMk id="456" creationId="{90C2EAFA-0294-0E44-990A-4921EF0DB85D}"/>
          </ac:inkMkLst>
        </pc:inkChg>
        <pc:inkChg chg="add topLvl">
          <ac:chgData name="Zhang Yifan" userId="c9b86b9a-8bad-4e1d-80e2-8f55c3c19e2c" providerId="ADAL" clId="{9BEFBB74-C0ED-D640-96C8-5B66059E4614}" dt="2021-09-27T18:56:24.215" v="529"/>
          <ac:inkMkLst>
            <pc:docMk/>
            <pc:sldMk cId="234555709" sldId="281"/>
            <ac:inkMk id="457" creationId="{323901A6-A961-5848-8922-801A1F5D608B}"/>
          </ac:inkMkLst>
        </pc:inkChg>
        <pc:inkChg chg="add topLvl">
          <ac:chgData name="Zhang Yifan" userId="c9b86b9a-8bad-4e1d-80e2-8f55c3c19e2c" providerId="ADAL" clId="{9BEFBB74-C0ED-D640-96C8-5B66059E4614}" dt="2021-09-27T18:56:24.215" v="529"/>
          <ac:inkMkLst>
            <pc:docMk/>
            <pc:sldMk cId="234555709" sldId="281"/>
            <ac:inkMk id="458" creationId="{32BFDCE8-A370-A44A-A149-691E909B6E95}"/>
          </ac:inkMkLst>
        </pc:inkChg>
        <pc:inkChg chg="add topLvl">
          <ac:chgData name="Zhang Yifan" userId="c9b86b9a-8bad-4e1d-80e2-8f55c3c19e2c" providerId="ADAL" clId="{9BEFBB74-C0ED-D640-96C8-5B66059E4614}" dt="2021-09-27T18:56:24.215" v="529"/>
          <ac:inkMkLst>
            <pc:docMk/>
            <pc:sldMk cId="234555709" sldId="281"/>
            <ac:inkMk id="459" creationId="{6EABE85E-271A-194A-9ED7-2F6CF728B25F}"/>
          </ac:inkMkLst>
        </pc:inkChg>
        <pc:inkChg chg="add topLvl">
          <ac:chgData name="Zhang Yifan" userId="c9b86b9a-8bad-4e1d-80e2-8f55c3c19e2c" providerId="ADAL" clId="{9BEFBB74-C0ED-D640-96C8-5B66059E4614}" dt="2021-09-27T18:56:24.215" v="529"/>
          <ac:inkMkLst>
            <pc:docMk/>
            <pc:sldMk cId="234555709" sldId="281"/>
            <ac:inkMk id="460" creationId="{33C5778C-18B8-3748-99A6-2F11B17B2A97}"/>
          </ac:inkMkLst>
        </pc:inkChg>
        <pc:inkChg chg="add topLvl">
          <ac:chgData name="Zhang Yifan" userId="c9b86b9a-8bad-4e1d-80e2-8f55c3c19e2c" providerId="ADAL" clId="{9BEFBB74-C0ED-D640-96C8-5B66059E4614}" dt="2021-09-27T18:56:24.215" v="529"/>
          <ac:inkMkLst>
            <pc:docMk/>
            <pc:sldMk cId="234555709" sldId="281"/>
            <ac:inkMk id="461" creationId="{4E013CDA-96DE-4A44-A97C-2A37CA9D32CD}"/>
          </ac:inkMkLst>
        </pc:inkChg>
        <pc:inkChg chg="add topLvl">
          <ac:chgData name="Zhang Yifan" userId="c9b86b9a-8bad-4e1d-80e2-8f55c3c19e2c" providerId="ADAL" clId="{9BEFBB74-C0ED-D640-96C8-5B66059E4614}" dt="2021-09-27T18:56:24.215" v="529"/>
          <ac:inkMkLst>
            <pc:docMk/>
            <pc:sldMk cId="234555709" sldId="281"/>
            <ac:inkMk id="462" creationId="{2C53D604-1DD1-8A44-BBBD-FB7C2E13CAB2}"/>
          </ac:inkMkLst>
        </pc:inkChg>
        <pc:inkChg chg="add topLvl">
          <ac:chgData name="Zhang Yifan" userId="c9b86b9a-8bad-4e1d-80e2-8f55c3c19e2c" providerId="ADAL" clId="{9BEFBB74-C0ED-D640-96C8-5B66059E4614}" dt="2021-09-27T18:56:24.215" v="529"/>
          <ac:inkMkLst>
            <pc:docMk/>
            <pc:sldMk cId="234555709" sldId="281"/>
            <ac:inkMk id="463" creationId="{67D9B505-8168-084B-B6EE-EF95632BBE13}"/>
          </ac:inkMkLst>
        </pc:inkChg>
        <pc:inkChg chg="add topLvl">
          <ac:chgData name="Zhang Yifan" userId="c9b86b9a-8bad-4e1d-80e2-8f55c3c19e2c" providerId="ADAL" clId="{9BEFBB74-C0ED-D640-96C8-5B66059E4614}" dt="2021-09-27T18:56:24.215" v="529"/>
          <ac:inkMkLst>
            <pc:docMk/>
            <pc:sldMk cId="234555709" sldId="281"/>
            <ac:inkMk id="464" creationId="{DFBC3A70-72EF-4A4B-B4F6-EC2582E36A25}"/>
          </ac:inkMkLst>
        </pc:inkChg>
        <pc:inkChg chg="add topLvl">
          <ac:chgData name="Zhang Yifan" userId="c9b86b9a-8bad-4e1d-80e2-8f55c3c19e2c" providerId="ADAL" clId="{9BEFBB74-C0ED-D640-96C8-5B66059E4614}" dt="2021-09-27T18:56:24.215" v="529"/>
          <ac:inkMkLst>
            <pc:docMk/>
            <pc:sldMk cId="234555709" sldId="281"/>
            <ac:inkMk id="466" creationId="{1DE23E53-551A-2348-8FDC-5F95A9B559B8}"/>
          </ac:inkMkLst>
        </pc:inkChg>
        <pc:inkChg chg="add topLvl">
          <ac:chgData name="Zhang Yifan" userId="c9b86b9a-8bad-4e1d-80e2-8f55c3c19e2c" providerId="ADAL" clId="{9BEFBB74-C0ED-D640-96C8-5B66059E4614}" dt="2021-09-27T18:56:24.215" v="529"/>
          <ac:inkMkLst>
            <pc:docMk/>
            <pc:sldMk cId="234555709" sldId="281"/>
            <ac:inkMk id="467" creationId="{4B65FA77-5166-394B-9E9B-4DBEB0A6989B}"/>
          </ac:inkMkLst>
        </pc:inkChg>
        <pc:inkChg chg="add topLvl">
          <ac:chgData name="Zhang Yifan" userId="c9b86b9a-8bad-4e1d-80e2-8f55c3c19e2c" providerId="ADAL" clId="{9BEFBB74-C0ED-D640-96C8-5B66059E4614}" dt="2021-09-27T18:56:24.215" v="529"/>
          <ac:inkMkLst>
            <pc:docMk/>
            <pc:sldMk cId="234555709" sldId="281"/>
            <ac:inkMk id="468" creationId="{EC27C3A1-A290-CE4B-92D1-79F7689AA3B6}"/>
          </ac:inkMkLst>
        </pc:inkChg>
        <pc:inkChg chg="add del topLvl">
          <ac:chgData name="Zhang Yifan" userId="c9b86b9a-8bad-4e1d-80e2-8f55c3c19e2c" providerId="ADAL" clId="{9BEFBB74-C0ED-D640-96C8-5B66059E4614}" dt="2021-09-27T18:56:13.720" v="510"/>
          <ac:inkMkLst>
            <pc:docMk/>
            <pc:sldMk cId="234555709" sldId="281"/>
            <ac:inkMk id="469" creationId="{EFD204ED-882E-CA48-AA8E-3DB1FFABCF54}"/>
          </ac:inkMkLst>
        </pc:inkChg>
        <pc:inkChg chg="add topLvl">
          <ac:chgData name="Zhang Yifan" userId="c9b86b9a-8bad-4e1d-80e2-8f55c3c19e2c" providerId="ADAL" clId="{9BEFBB74-C0ED-D640-96C8-5B66059E4614}" dt="2021-09-27T18:56:24.215" v="529"/>
          <ac:inkMkLst>
            <pc:docMk/>
            <pc:sldMk cId="234555709" sldId="281"/>
            <ac:inkMk id="471" creationId="{24002B03-E11C-7747-B79E-FCA79CD45EC0}"/>
          </ac:inkMkLst>
        </pc:inkChg>
        <pc:inkChg chg="add topLvl">
          <ac:chgData name="Zhang Yifan" userId="c9b86b9a-8bad-4e1d-80e2-8f55c3c19e2c" providerId="ADAL" clId="{9BEFBB74-C0ED-D640-96C8-5B66059E4614}" dt="2021-09-27T18:56:24.215" v="529"/>
          <ac:inkMkLst>
            <pc:docMk/>
            <pc:sldMk cId="234555709" sldId="281"/>
            <ac:inkMk id="472" creationId="{37ACFE75-E9CC-1248-91B7-51873507190C}"/>
          </ac:inkMkLst>
        </pc:inkChg>
        <pc:inkChg chg="add topLvl">
          <ac:chgData name="Zhang Yifan" userId="c9b86b9a-8bad-4e1d-80e2-8f55c3c19e2c" providerId="ADAL" clId="{9BEFBB74-C0ED-D640-96C8-5B66059E4614}" dt="2021-09-27T18:56:24.215" v="529"/>
          <ac:inkMkLst>
            <pc:docMk/>
            <pc:sldMk cId="234555709" sldId="281"/>
            <ac:inkMk id="473" creationId="{862501E1-7EBC-244D-9AE1-FE162B264C18}"/>
          </ac:inkMkLst>
        </pc:inkChg>
        <pc:inkChg chg="add topLvl">
          <ac:chgData name="Zhang Yifan" userId="c9b86b9a-8bad-4e1d-80e2-8f55c3c19e2c" providerId="ADAL" clId="{9BEFBB74-C0ED-D640-96C8-5B66059E4614}" dt="2021-09-27T18:56:24.215" v="529"/>
          <ac:inkMkLst>
            <pc:docMk/>
            <pc:sldMk cId="234555709" sldId="281"/>
            <ac:inkMk id="474" creationId="{70264D89-1D0C-3C44-ADFD-EA0C13EC21D3}"/>
          </ac:inkMkLst>
        </pc:inkChg>
        <pc:inkChg chg="add topLvl">
          <ac:chgData name="Zhang Yifan" userId="c9b86b9a-8bad-4e1d-80e2-8f55c3c19e2c" providerId="ADAL" clId="{9BEFBB74-C0ED-D640-96C8-5B66059E4614}" dt="2021-09-27T18:56:24.215" v="529"/>
          <ac:inkMkLst>
            <pc:docMk/>
            <pc:sldMk cId="234555709" sldId="281"/>
            <ac:inkMk id="475" creationId="{84FF540F-3BC4-0940-A3A7-58C6FFF3ED23}"/>
          </ac:inkMkLst>
        </pc:inkChg>
        <pc:inkChg chg="add topLvl">
          <ac:chgData name="Zhang Yifan" userId="c9b86b9a-8bad-4e1d-80e2-8f55c3c19e2c" providerId="ADAL" clId="{9BEFBB74-C0ED-D640-96C8-5B66059E4614}" dt="2021-09-27T18:56:24.215" v="529"/>
          <ac:inkMkLst>
            <pc:docMk/>
            <pc:sldMk cId="234555709" sldId="281"/>
            <ac:inkMk id="476" creationId="{93D4AD24-4D73-DF43-B5AD-B8BC8AB8408E}"/>
          </ac:inkMkLst>
        </pc:inkChg>
        <pc:inkChg chg="add topLvl">
          <ac:chgData name="Zhang Yifan" userId="c9b86b9a-8bad-4e1d-80e2-8f55c3c19e2c" providerId="ADAL" clId="{9BEFBB74-C0ED-D640-96C8-5B66059E4614}" dt="2021-09-27T18:56:24.215" v="529"/>
          <ac:inkMkLst>
            <pc:docMk/>
            <pc:sldMk cId="234555709" sldId="281"/>
            <ac:inkMk id="477" creationId="{7A0F2C6C-B9BB-6E49-B16A-28C5B24E8EF4}"/>
          </ac:inkMkLst>
        </pc:inkChg>
        <pc:inkChg chg="add topLvl">
          <ac:chgData name="Zhang Yifan" userId="c9b86b9a-8bad-4e1d-80e2-8f55c3c19e2c" providerId="ADAL" clId="{9BEFBB74-C0ED-D640-96C8-5B66059E4614}" dt="2021-09-27T18:56:24.215" v="529"/>
          <ac:inkMkLst>
            <pc:docMk/>
            <pc:sldMk cId="234555709" sldId="281"/>
            <ac:inkMk id="478" creationId="{24479091-04CD-DF4C-98FD-90C76D584B3C}"/>
          </ac:inkMkLst>
        </pc:inkChg>
        <pc:inkChg chg="add topLvl">
          <ac:chgData name="Zhang Yifan" userId="c9b86b9a-8bad-4e1d-80e2-8f55c3c19e2c" providerId="ADAL" clId="{9BEFBB74-C0ED-D640-96C8-5B66059E4614}" dt="2021-09-27T18:56:24.215" v="529"/>
          <ac:inkMkLst>
            <pc:docMk/>
            <pc:sldMk cId="234555709" sldId="281"/>
            <ac:inkMk id="479" creationId="{D53FDCBB-171E-9442-A4F8-DF2EE164F729}"/>
          </ac:inkMkLst>
        </pc:inkChg>
        <pc:inkChg chg="add topLvl">
          <ac:chgData name="Zhang Yifan" userId="c9b86b9a-8bad-4e1d-80e2-8f55c3c19e2c" providerId="ADAL" clId="{9BEFBB74-C0ED-D640-96C8-5B66059E4614}" dt="2021-09-27T18:56:24.215" v="529"/>
          <ac:inkMkLst>
            <pc:docMk/>
            <pc:sldMk cId="234555709" sldId="281"/>
            <ac:inkMk id="480" creationId="{8DB0A04E-95E4-0B40-ABD1-0F30AC2BBBD6}"/>
          </ac:inkMkLst>
        </pc:inkChg>
        <pc:inkChg chg="add topLvl">
          <ac:chgData name="Zhang Yifan" userId="c9b86b9a-8bad-4e1d-80e2-8f55c3c19e2c" providerId="ADAL" clId="{9BEFBB74-C0ED-D640-96C8-5B66059E4614}" dt="2021-09-27T18:56:24.215" v="529"/>
          <ac:inkMkLst>
            <pc:docMk/>
            <pc:sldMk cId="234555709" sldId="281"/>
            <ac:inkMk id="481" creationId="{775A290A-1F57-114F-BE10-41E0C8A85E28}"/>
          </ac:inkMkLst>
        </pc:inkChg>
        <pc:inkChg chg="add">
          <ac:chgData name="Zhang Yifan" userId="c9b86b9a-8bad-4e1d-80e2-8f55c3c19e2c" providerId="ADAL" clId="{9BEFBB74-C0ED-D640-96C8-5B66059E4614}" dt="2021-09-27T18:56:21.094" v="523"/>
          <ac:inkMkLst>
            <pc:docMk/>
            <pc:sldMk cId="234555709" sldId="281"/>
            <ac:inkMk id="483" creationId="{E2E8AE83-7F21-2144-90A4-5946D6BE8FB9}"/>
          </ac:inkMkLst>
        </pc:inkChg>
        <pc:inkChg chg="add">
          <ac:chgData name="Zhang Yifan" userId="c9b86b9a-8bad-4e1d-80e2-8f55c3c19e2c" providerId="ADAL" clId="{9BEFBB74-C0ED-D640-96C8-5B66059E4614}" dt="2021-09-27T18:56:21.360" v="524"/>
          <ac:inkMkLst>
            <pc:docMk/>
            <pc:sldMk cId="234555709" sldId="281"/>
            <ac:inkMk id="484" creationId="{324B57EC-B303-9549-8B5B-87C24A9E5081}"/>
          </ac:inkMkLst>
        </pc:inkChg>
        <pc:inkChg chg="add">
          <ac:chgData name="Zhang Yifan" userId="c9b86b9a-8bad-4e1d-80e2-8f55c3c19e2c" providerId="ADAL" clId="{9BEFBB74-C0ED-D640-96C8-5B66059E4614}" dt="2021-09-27T18:56:21.589" v="525"/>
          <ac:inkMkLst>
            <pc:docMk/>
            <pc:sldMk cId="234555709" sldId="281"/>
            <ac:inkMk id="485" creationId="{C20018AC-E31E-7B47-A592-3B07EBA7A8A3}"/>
          </ac:inkMkLst>
        </pc:inkChg>
        <pc:inkChg chg="add">
          <ac:chgData name="Zhang Yifan" userId="c9b86b9a-8bad-4e1d-80e2-8f55c3c19e2c" providerId="ADAL" clId="{9BEFBB74-C0ED-D640-96C8-5B66059E4614}" dt="2021-09-27T18:56:22.146" v="526"/>
          <ac:inkMkLst>
            <pc:docMk/>
            <pc:sldMk cId="234555709" sldId="281"/>
            <ac:inkMk id="486" creationId="{DA43743A-F8A0-594F-B13C-DD2184BEC66F}"/>
          </ac:inkMkLst>
        </pc:inkChg>
        <pc:inkChg chg="add">
          <ac:chgData name="Zhang Yifan" userId="c9b86b9a-8bad-4e1d-80e2-8f55c3c19e2c" providerId="ADAL" clId="{9BEFBB74-C0ED-D640-96C8-5B66059E4614}" dt="2021-09-27T18:56:23.010" v="527"/>
          <ac:inkMkLst>
            <pc:docMk/>
            <pc:sldMk cId="234555709" sldId="281"/>
            <ac:inkMk id="487" creationId="{D834F731-35CF-6746-9284-02825E7EFBB9}"/>
          </ac:inkMkLst>
        </pc:inkChg>
        <pc:inkChg chg="add">
          <ac:chgData name="Zhang Yifan" userId="c9b86b9a-8bad-4e1d-80e2-8f55c3c19e2c" providerId="ADAL" clId="{9BEFBB74-C0ED-D640-96C8-5B66059E4614}" dt="2021-09-27T18:56:23.412" v="528"/>
          <ac:inkMkLst>
            <pc:docMk/>
            <pc:sldMk cId="234555709" sldId="281"/>
            <ac:inkMk id="488" creationId="{3BEF7BAC-0F24-C548-AEB3-8E4A543B908B}"/>
          </ac:inkMkLst>
        </pc:inkChg>
        <pc:inkChg chg="add">
          <ac:chgData name="Zhang Yifan" userId="c9b86b9a-8bad-4e1d-80e2-8f55c3c19e2c" providerId="ADAL" clId="{9BEFBB74-C0ED-D640-96C8-5B66059E4614}" dt="2021-09-27T18:56:24.554" v="530"/>
          <ac:inkMkLst>
            <pc:docMk/>
            <pc:sldMk cId="234555709" sldId="281"/>
            <ac:inkMk id="490" creationId="{5FE25E94-BA8F-1B44-AAB8-41BF4D34A613}"/>
          </ac:inkMkLst>
        </pc:inkChg>
        <pc:inkChg chg="add">
          <ac:chgData name="Zhang Yifan" userId="c9b86b9a-8bad-4e1d-80e2-8f55c3c19e2c" providerId="ADAL" clId="{9BEFBB74-C0ED-D640-96C8-5B66059E4614}" dt="2021-09-27T18:56:24.791" v="531"/>
          <ac:inkMkLst>
            <pc:docMk/>
            <pc:sldMk cId="234555709" sldId="281"/>
            <ac:inkMk id="491" creationId="{05DA8332-220A-BD49-B0A7-EFABF94B2F71}"/>
          </ac:inkMkLst>
        </pc:inkChg>
        <pc:inkChg chg="add">
          <ac:chgData name="Zhang Yifan" userId="c9b86b9a-8bad-4e1d-80e2-8f55c3c19e2c" providerId="ADAL" clId="{9BEFBB74-C0ED-D640-96C8-5B66059E4614}" dt="2021-09-27T18:56:25.019" v="532"/>
          <ac:inkMkLst>
            <pc:docMk/>
            <pc:sldMk cId="234555709" sldId="281"/>
            <ac:inkMk id="492" creationId="{2571A278-1777-B64F-A073-75C104996BD7}"/>
          </ac:inkMkLst>
        </pc:inkChg>
        <pc:inkChg chg="add">
          <ac:chgData name="Zhang Yifan" userId="c9b86b9a-8bad-4e1d-80e2-8f55c3c19e2c" providerId="ADAL" clId="{9BEFBB74-C0ED-D640-96C8-5B66059E4614}" dt="2021-09-27T18:56:25.914" v="533"/>
          <ac:inkMkLst>
            <pc:docMk/>
            <pc:sldMk cId="234555709" sldId="281"/>
            <ac:inkMk id="493" creationId="{09FA40A1-6737-4B4C-8085-C252A5B6EDB2}"/>
          </ac:inkMkLst>
        </pc:inkChg>
        <pc:inkChg chg="add">
          <ac:chgData name="Zhang Yifan" userId="c9b86b9a-8bad-4e1d-80e2-8f55c3c19e2c" providerId="ADAL" clId="{9BEFBB74-C0ED-D640-96C8-5B66059E4614}" dt="2021-09-27T18:56:26.380" v="534"/>
          <ac:inkMkLst>
            <pc:docMk/>
            <pc:sldMk cId="234555709" sldId="281"/>
            <ac:inkMk id="494" creationId="{32881A31-07BD-B247-9E10-21FF95DA0060}"/>
          </ac:inkMkLst>
        </pc:inkChg>
        <pc:inkChg chg="add">
          <ac:chgData name="Zhang Yifan" userId="c9b86b9a-8bad-4e1d-80e2-8f55c3c19e2c" providerId="ADAL" clId="{9BEFBB74-C0ED-D640-96C8-5B66059E4614}" dt="2021-09-27T18:56:26.637" v="535"/>
          <ac:inkMkLst>
            <pc:docMk/>
            <pc:sldMk cId="234555709" sldId="281"/>
            <ac:inkMk id="495" creationId="{51C3A4AA-FC57-F049-AABD-7AC6924ACA88}"/>
          </ac:inkMkLst>
        </pc:inkChg>
        <pc:inkChg chg="add">
          <ac:chgData name="Zhang Yifan" userId="c9b86b9a-8bad-4e1d-80e2-8f55c3c19e2c" providerId="ADAL" clId="{9BEFBB74-C0ED-D640-96C8-5B66059E4614}" dt="2021-09-27T18:56:26.997" v="536"/>
          <ac:inkMkLst>
            <pc:docMk/>
            <pc:sldMk cId="234555709" sldId="281"/>
            <ac:inkMk id="496" creationId="{448F7BE1-720E-544D-8643-9CB6F3450912}"/>
          </ac:inkMkLst>
        </pc:inkChg>
        <pc:inkChg chg="add">
          <ac:chgData name="Zhang Yifan" userId="c9b86b9a-8bad-4e1d-80e2-8f55c3c19e2c" providerId="ADAL" clId="{9BEFBB74-C0ED-D640-96C8-5B66059E4614}" dt="2021-09-27T18:56:27.239" v="537"/>
          <ac:inkMkLst>
            <pc:docMk/>
            <pc:sldMk cId="234555709" sldId="281"/>
            <ac:inkMk id="497" creationId="{8B2D6E8A-0648-794C-9A19-03E5F8B5541F}"/>
          </ac:inkMkLst>
        </pc:inkChg>
      </pc:sldChg>
      <pc:sldChg chg="addSp delSp add">
        <pc:chgData name="Zhang Yifan" userId="c9b86b9a-8bad-4e1d-80e2-8f55c3c19e2c" providerId="ADAL" clId="{9BEFBB74-C0ED-D640-96C8-5B66059E4614}" dt="2021-09-27T19:03:40.021" v="748"/>
        <pc:sldMkLst>
          <pc:docMk/>
          <pc:sldMk cId="122072807" sldId="282"/>
        </pc:sldMkLst>
        <pc:grpChg chg="add del">
          <ac:chgData name="Zhang Yifan" userId="c9b86b9a-8bad-4e1d-80e2-8f55c3c19e2c" providerId="ADAL" clId="{9BEFBB74-C0ED-D640-96C8-5B66059E4614}" dt="2021-09-27T19:01:33.942" v="684"/>
          <ac:grpSpMkLst>
            <pc:docMk/>
            <pc:sldMk cId="122072807" sldId="282"/>
            <ac:grpSpMk id="4" creationId="{EF34106D-63FC-C842-AE01-0A47604027F8}"/>
          </ac:grpSpMkLst>
        </pc:grpChg>
        <pc:grpChg chg="add">
          <ac:chgData name="Zhang Yifan" userId="c9b86b9a-8bad-4e1d-80e2-8f55c3c19e2c" providerId="ADAL" clId="{9BEFBB74-C0ED-D640-96C8-5B66059E4614}" dt="2021-09-27T19:01:33.942" v="684"/>
          <ac:grpSpMkLst>
            <pc:docMk/>
            <pc:sldMk cId="122072807" sldId="282"/>
            <ac:grpSpMk id="31" creationId="{51303869-0829-D043-B425-38CFE9178DE0}"/>
          </ac:grpSpMkLst>
        </pc:grpChg>
        <pc:grpChg chg="add del">
          <ac:chgData name="Zhang Yifan" userId="c9b86b9a-8bad-4e1d-80e2-8f55c3c19e2c" providerId="ADAL" clId="{9BEFBB74-C0ED-D640-96C8-5B66059E4614}" dt="2021-09-27T19:01:52.184" v="689"/>
          <ac:grpSpMkLst>
            <pc:docMk/>
            <pc:sldMk cId="122072807" sldId="282"/>
            <ac:grpSpMk id="62" creationId="{79346DDE-3C1E-B649-8B3F-484FF1D3F616}"/>
          </ac:grpSpMkLst>
        </pc:grpChg>
        <pc:grpChg chg="add">
          <ac:chgData name="Zhang Yifan" userId="c9b86b9a-8bad-4e1d-80e2-8f55c3c19e2c" providerId="ADAL" clId="{9BEFBB74-C0ED-D640-96C8-5B66059E4614}" dt="2021-09-27T19:01:52.184" v="689"/>
          <ac:grpSpMkLst>
            <pc:docMk/>
            <pc:sldMk cId="122072807" sldId="282"/>
            <ac:grpSpMk id="66" creationId="{C1341F4B-0ECD-EB44-83FB-3477F9230EE0}"/>
          </ac:grpSpMkLst>
        </pc:grpChg>
        <pc:grpChg chg="add">
          <ac:chgData name="Zhang Yifan" userId="c9b86b9a-8bad-4e1d-80e2-8f55c3c19e2c" providerId="ADAL" clId="{9BEFBB74-C0ED-D640-96C8-5B66059E4614}" dt="2021-09-27T19:02:00.952" v="697"/>
          <ac:grpSpMkLst>
            <pc:docMk/>
            <pc:sldMk cId="122072807" sldId="282"/>
            <ac:grpSpMk id="81" creationId="{842FB361-D36C-F244-BB5F-DBFA7BA6BEDC}"/>
          </ac:grpSpMkLst>
        </pc:grpChg>
        <pc:grpChg chg="add del">
          <ac:chgData name="Zhang Yifan" userId="c9b86b9a-8bad-4e1d-80e2-8f55c3c19e2c" providerId="ADAL" clId="{9BEFBB74-C0ED-D640-96C8-5B66059E4614}" dt="2021-09-27T19:02:19.182" v="705"/>
          <ac:grpSpMkLst>
            <pc:docMk/>
            <pc:sldMk cId="122072807" sldId="282"/>
            <ac:grpSpMk id="85" creationId="{A5A5FEEE-4CF2-AB48-93C3-D51C2561B212}"/>
          </ac:grpSpMkLst>
        </pc:grpChg>
        <pc:grpChg chg="add del">
          <ac:chgData name="Zhang Yifan" userId="c9b86b9a-8bad-4e1d-80e2-8f55c3c19e2c" providerId="ADAL" clId="{9BEFBB74-C0ED-D640-96C8-5B66059E4614}" dt="2021-09-27T19:02:18.342" v="704"/>
          <ac:grpSpMkLst>
            <pc:docMk/>
            <pc:sldMk cId="122072807" sldId="282"/>
            <ac:grpSpMk id="87" creationId="{F2D4DB7A-C899-9F4D-86BC-0A791EFCD0DD}"/>
          </ac:grpSpMkLst>
        </pc:grpChg>
        <pc:grpChg chg="add del">
          <ac:chgData name="Zhang Yifan" userId="c9b86b9a-8bad-4e1d-80e2-8f55c3c19e2c" providerId="ADAL" clId="{9BEFBB74-C0ED-D640-96C8-5B66059E4614}" dt="2021-09-27T19:02:23.710" v="709"/>
          <ac:grpSpMkLst>
            <pc:docMk/>
            <pc:sldMk cId="122072807" sldId="282"/>
            <ac:grpSpMk id="90" creationId="{FE993C31-D221-E441-A05E-91D1CD13EA66}"/>
          </ac:grpSpMkLst>
        </pc:grpChg>
        <pc:grpChg chg="add">
          <ac:chgData name="Zhang Yifan" userId="c9b86b9a-8bad-4e1d-80e2-8f55c3c19e2c" providerId="ADAL" clId="{9BEFBB74-C0ED-D640-96C8-5B66059E4614}" dt="2021-09-27T19:02:27.240" v="713"/>
          <ac:grpSpMkLst>
            <pc:docMk/>
            <pc:sldMk cId="122072807" sldId="282"/>
            <ac:grpSpMk id="93" creationId="{C4FC238A-E835-4947-9E90-A0E9D7293C7D}"/>
          </ac:grpSpMkLst>
        </pc:grpChg>
        <pc:grpChg chg="add del">
          <ac:chgData name="Zhang Yifan" userId="c9b86b9a-8bad-4e1d-80e2-8f55c3c19e2c" providerId="ADAL" clId="{9BEFBB74-C0ED-D640-96C8-5B66059E4614}" dt="2021-09-27T19:03:07.533" v="717"/>
          <ac:grpSpMkLst>
            <pc:docMk/>
            <pc:sldMk cId="122072807" sldId="282"/>
            <ac:grpSpMk id="108" creationId="{C5BEDBFF-54D3-5244-9617-5D4220359855}"/>
          </ac:grpSpMkLst>
        </pc:grpChg>
        <pc:grpChg chg="add">
          <ac:chgData name="Zhang Yifan" userId="c9b86b9a-8bad-4e1d-80e2-8f55c3c19e2c" providerId="ADAL" clId="{9BEFBB74-C0ED-D640-96C8-5B66059E4614}" dt="2021-09-27T19:03:15.313" v="729"/>
          <ac:grpSpMkLst>
            <pc:docMk/>
            <pc:sldMk cId="122072807" sldId="282"/>
            <ac:grpSpMk id="120" creationId="{3EFAA2BC-F002-3D41-81DB-348FDFFA0A41}"/>
          </ac:grpSpMkLst>
        </pc:grpChg>
        <pc:grpChg chg="add">
          <ac:chgData name="Zhang Yifan" userId="c9b86b9a-8bad-4e1d-80e2-8f55c3c19e2c" providerId="ADAL" clId="{9BEFBB74-C0ED-D640-96C8-5B66059E4614}" dt="2021-09-27T19:03:35.781" v="739"/>
          <ac:grpSpMkLst>
            <pc:docMk/>
            <pc:sldMk cId="122072807" sldId="282"/>
            <ac:grpSpMk id="130" creationId="{3F93802F-BF29-7840-BFB8-F00D0D4F5BCB}"/>
          </ac:grpSpMkLst>
        </pc:grpChg>
        <pc:grpChg chg="add">
          <ac:chgData name="Zhang Yifan" userId="c9b86b9a-8bad-4e1d-80e2-8f55c3c19e2c" providerId="ADAL" clId="{9BEFBB74-C0ED-D640-96C8-5B66059E4614}" dt="2021-09-27T19:03:40.021" v="748"/>
          <ac:grpSpMkLst>
            <pc:docMk/>
            <pc:sldMk cId="122072807" sldId="282"/>
            <ac:grpSpMk id="139" creationId="{92C25817-554F-5F46-9C42-7B30893A335B}"/>
          </ac:grpSpMkLst>
        </pc:grpChg>
        <pc:inkChg chg="add topLvl">
          <ac:chgData name="Zhang Yifan" userId="c9b86b9a-8bad-4e1d-80e2-8f55c3c19e2c" providerId="ADAL" clId="{9BEFBB74-C0ED-D640-96C8-5B66059E4614}" dt="2021-09-27T19:01:33.942" v="684"/>
          <ac:inkMkLst>
            <pc:docMk/>
            <pc:sldMk cId="122072807" sldId="282"/>
            <ac:inkMk id="2" creationId="{47F52E68-7B22-C240-B5FC-04654390BB87}"/>
          </ac:inkMkLst>
        </pc:inkChg>
        <pc:inkChg chg="add topLvl">
          <ac:chgData name="Zhang Yifan" userId="c9b86b9a-8bad-4e1d-80e2-8f55c3c19e2c" providerId="ADAL" clId="{9BEFBB74-C0ED-D640-96C8-5B66059E4614}" dt="2021-09-27T19:01:33.942" v="684"/>
          <ac:inkMkLst>
            <pc:docMk/>
            <pc:sldMk cId="122072807" sldId="282"/>
            <ac:inkMk id="3" creationId="{0F1039BF-6FF3-7F43-AD99-4912CE92DD94}"/>
          </ac:inkMkLst>
        </pc:inkChg>
        <pc:inkChg chg="add">
          <ac:chgData name="Zhang Yifan" userId="c9b86b9a-8bad-4e1d-80e2-8f55c3c19e2c" providerId="ADAL" clId="{9BEFBB74-C0ED-D640-96C8-5B66059E4614}" dt="2021-09-27T19:01:28.653" v="675"/>
          <ac:inkMkLst>
            <pc:docMk/>
            <pc:sldMk cId="122072807" sldId="282"/>
            <ac:inkMk id="5" creationId="{EF02566A-127B-1E46-96B9-13C673E09415}"/>
          </ac:inkMkLst>
        </pc:inkChg>
        <pc:inkChg chg="add">
          <ac:chgData name="Zhang Yifan" userId="c9b86b9a-8bad-4e1d-80e2-8f55c3c19e2c" providerId="ADAL" clId="{9BEFBB74-C0ED-D640-96C8-5B66059E4614}" dt="2021-09-27T19:01:29.429" v="676"/>
          <ac:inkMkLst>
            <pc:docMk/>
            <pc:sldMk cId="122072807" sldId="282"/>
            <ac:inkMk id="6" creationId="{2FC8B87A-CB08-A941-95E1-671324A4F538}"/>
          </ac:inkMkLst>
        </pc:inkChg>
        <pc:inkChg chg="add">
          <ac:chgData name="Zhang Yifan" userId="c9b86b9a-8bad-4e1d-80e2-8f55c3c19e2c" providerId="ADAL" clId="{9BEFBB74-C0ED-D640-96C8-5B66059E4614}" dt="2021-09-27T19:01:30.092" v="677"/>
          <ac:inkMkLst>
            <pc:docMk/>
            <pc:sldMk cId="122072807" sldId="282"/>
            <ac:inkMk id="7" creationId="{5FDAB9F2-FC50-EA42-B868-A1D0D238666F}"/>
          </ac:inkMkLst>
        </pc:inkChg>
        <pc:inkChg chg="add">
          <ac:chgData name="Zhang Yifan" userId="c9b86b9a-8bad-4e1d-80e2-8f55c3c19e2c" providerId="ADAL" clId="{9BEFBB74-C0ED-D640-96C8-5B66059E4614}" dt="2021-09-27T19:01:30.530" v="678"/>
          <ac:inkMkLst>
            <pc:docMk/>
            <pc:sldMk cId="122072807" sldId="282"/>
            <ac:inkMk id="8" creationId="{54EBE209-EA7A-2249-9578-9F145A9352CA}"/>
          </ac:inkMkLst>
        </pc:inkChg>
        <pc:inkChg chg="add">
          <ac:chgData name="Zhang Yifan" userId="c9b86b9a-8bad-4e1d-80e2-8f55c3c19e2c" providerId="ADAL" clId="{9BEFBB74-C0ED-D640-96C8-5B66059E4614}" dt="2021-09-27T19:01:31.446" v="679"/>
          <ac:inkMkLst>
            <pc:docMk/>
            <pc:sldMk cId="122072807" sldId="282"/>
            <ac:inkMk id="9" creationId="{C96C4293-7A98-F047-BB6A-BBF88F942982}"/>
          </ac:inkMkLst>
        </pc:inkChg>
        <pc:inkChg chg="add">
          <ac:chgData name="Zhang Yifan" userId="c9b86b9a-8bad-4e1d-80e2-8f55c3c19e2c" providerId="ADAL" clId="{9BEFBB74-C0ED-D640-96C8-5B66059E4614}" dt="2021-09-27T19:01:31.671" v="680"/>
          <ac:inkMkLst>
            <pc:docMk/>
            <pc:sldMk cId="122072807" sldId="282"/>
            <ac:inkMk id="22" creationId="{0B792D34-B739-8249-94EF-FEEEB31EBFD4}"/>
          </ac:inkMkLst>
        </pc:inkChg>
        <pc:inkChg chg="add">
          <ac:chgData name="Zhang Yifan" userId="c9b86b9a-8bad-4e1d-80e2-8f55c3c19e2c" providerId="ADAL" clId="{9BEFBB74-C0ED-D640-96C8-5B66059E4614}" dt="2021-09-27T19:01:31.925" v="681"/>
          <ac:inkMkLst>
            <pc:docMk/>
            <pc:sldMk cId="122072807" sldId="282"/>
            <ac:inkMk id="23" creationId="{987ED122-732C-1D41-9E41-3C79E8F1731F}"/>
          </ac:inkMkLst>
        </pc:inkChg>
        <pc:inkChg chg="add">
          <ac:chgData name="Zhang Yifan" userId="c9b86b9a-8bad-4e1d-80e2-8f55c3c19e2c" providerId="ADAL" clId="{9BEFBB74-C0ED-D640-96C8-5B66059E4614}" dt="2021-09-27T19:01:32.586" v="682"/>
          <ac:inkMkLst>
            <pc:docMk/>
            <pc:sldMk cId="122072807" sldId="282"/>
            <ac:inkMk id="24" creationId="{7F1AD751-3418-6F40-9B90-CA1B2811AB00}"/>
          </ac:inkMkLst>
        </pc:inkChg>
        <pc:inkChg chg="add">
          <ac:chgData name="Zhang Yifan" userId="c9b86b9a-8bad-4e1d-80e2-8f55c3c19e2c" providerId="ADAL" clId="{9BEFBB74-C0ED-D640-96C8-5B66059E4614}" dt="2021-09-27T19:01:32.895" v="683"/>
          <ac:inkMkLst>
            <pc:docMk/>
            <pc:sldMk cId="122072807" sldId="282"/>
            <ac:inkMk id="25" creationId="{09C2ED7F-6251-1040-9739-A3E580E15757}"/>
          </ac:inkMkLst>
        </pc:inkChg>
        <pc:inkChg chg="add topLvl">
          <ac:chgData name="Zhang Yifan" userId="c9b86b9a-8bad-4e1d-80e2-8f55c3c19e2c" providerId="ADAL" clId="{9BEFBB74-C0ED-D640-96C8-5B66059E4614}" dt="2021-09-27T19:01:52.184" v="689"/>
          <ac:inkMkLst>
            <pc:docMk/>
            <pc:sldMk cId="122072807" sldId="282"/>
            <ac:inkMk id="46" creationId="{50EB12EE-AE48-C544-9708-23440B50F25A}"/>
          </ac:inkMkLst>
        </pc:inkChg>
        <pc:inkChg chg="add topLvl">
          <ac:chgData name="Zhang Yifan" userId="c9b86b9a-8bad-4e1d-80e2-8f55c3c19e2c" providerId="ADAL" clId="{9BEFBB74-C0ED-D640-96C8-5B66059E4614}" dt="2021-09-27T19:01:52.184" v="689"/>
          <ac:inkMkLst>
            <pc:docMk/>
            <pc:sldMk cId="122072807" sldId="282"/>
            <ac:inkMk id="49" creationId="{00F6D85D-2008-8940-B244-FBEA47093219}"/>
          </ac:inkMkLst>
        </pc:inkChg>
        <pc:inkChg chg="add">
          <ac:chgData name="Zhang Yifan" userId="c9b86b9a-8bad-4e1d-80e2-8f55c3c19e2c" providerId="ADAL" clId="{9BEFBB74-C0ED-D640-96C8-5B66059E4614}" dt="2021-09-27T19:01:51.635" v="688"/>
          <ac:inkMkLst>
            <pc:docMk/>
            <pc:sldMk cId="122072807" sldId="282"/>
            <ac:inkMk id="64" creationId="{922009E5-61AC-424F-A512-22F1316A9D8D}"/>
          </ac:inkMkLst>
        </pc:inkChg>
        <pc:inkChg chg="add">
          <ac:chgData name="Zhang Yifan" userId="c9b86b9a-8bad-4e1d-80e2-8f55c3c19e2c" providerId="ADAL" clId="{9BEFBB74-C0ED-D640-96C8-5B66059E4614}" dt="2021-09-27T19:01:58.146" v="690"/>
          <ac:inkMkLst>
            <pc:docMk/>
            <pc:sldMk cId="122072807" sldId="282"/>
            <ac:inkMk id="68" creationId="{7A80A7A1-918E-3744-9245-DDC89D69AEF8}"/>
          </ac:inkMkLst>
        </pc:inkChg>
        <pc:inkChg chg="add">
          <ac:chgData name="Zhang Yifan" userId="c9b86b9a-8bad-4e1d-80e2-8f55c3c19e2c" providerId="ADAL" clId="{9BEFBB74-C0ED-D640-96C8-5B66059E4614}" dt="2021-09-27T19:01:59.329" v="691"/>
          <ac:inkMkLst>
            <pc:docMk/>
            <pc:sldMk cId="122072807" sldId="282"/>
            <ac:inkMk id="69" creationId="{886DC342-EDCB-A246-8D3B-213E10124878}"/>
          </ac:inkMkLst>
        </pc:inkChg>
        <pc:inkChg chg="add">
          <ac:chgData name="Zhang Yifan" userId="c9b86b9a-8bad-4e1d-80e2-8f55c3c19e2c" providerId="ADAL" clId="{9BEFBB74-C0ED-D640-96C8-5B66059E4614}" dt="2021-09-27T19:01:59.499" v="692"/>
          <ac:inkMkLst>
            <pc:docMk/>
            <pc:sldMk cId="122072807" sldId="282"/>
            <ac:inkMk id="70" creationId="{C315AF0D-DEC8-0842-8173-156184E0AEB6}"/>
          </ac:inkMkLst>
        </pc:inkChg>
        <pc:inkChg chg="add">
          <ac:chgData name="Zhang Yifan" userId="c9b86b9a-8bad-4e1d-80e2-8f55c3c19e2c" providerId="ADAL" clId="{9BEFBB74-C0ED-D640-96C8-5B66059E4614}" dt="2021-09-27T19:01:59.668" v="693"/>
          <ac:inkMkLst>
            <pc:docMk/>
            <pc:sldMk cId="122072807" sldId="282"/>
            <ac:inkMk id="71" creationId="{04FDBCC5-5512-FC47-A1FA-A467738722B4}"/>
          </ac:inkMkLst>
        </pc:inkChg>
        <pc:inkChg chg="add">
          <ac:chgData name="Zhang Yifan" userId="c9b86b9a-8bad-4e1d-80e2-8f55c3c19e2c" providerId="ADAL" clId="{9BEFBB74-C0ED-D640-96C8-5B66059E4614}" dt="2021-09-27T19:01:59.809" v="694"/>
          <ac:inkMkLst>
            <pc:docMk/>
            <pc:sldMk cId="122072807" sldId="282"/>
            <ac:inkMk id="72" creationId="{4BDB9A37-ECA7-E145-BEAE-0CF19E3420CF}"/>
          </ac:inkMkLst>
        </pc:inkChg>
        <pc:inkChg chg="add">
          <ac:chgData name="Zhang Yifan" userId="c9b86b9a-8bad-4e1d-80e2-8f55c3c19e2c" providerId="ADAL" clId="{9BEFBB74-C0ED-D640-96C8-5B66059E4614}" dt="2021-09-27T19:01:59.955" v="695"/>
          <ac:inkMkLst>
            <pc:docMk/>
            <pc:sldMk cId="122072807" sldId="282"/>
            <ac:inkMk id="73" creationId="{6A000F41-1881-0D46-B125-2D0746CF7487}"/>
          </ac:inkMkLst>
        </pc:inkChg>
        <pc:inkChg chg="add">
          <ac:chgData name="Zhang Yifan" userId="c9b86b9a-8bad-4e1d-80e2-8f55c3c19e2c" providerId="ADAL" clId="{9BEFBB74-C0ED-D640-96C8-5B66059E4614}" dt="2021-09-27T19:02:00.091" v="696"/>
          <ac:inkMkLst>
            <pc:docMk/>
            <pc:sldMk cId="122072807" sldId="282"/>
            <ac:inkMk id="80" creationId="{68010B26-6D72-3D4C-AC62-336F5D3AEFCF}"/>
          </ac:inkMkLst>
        </pc:inkChg>
        <pc:inkChg chg="add topLvl">
          <ac:chgData name="Zhang Yifan" userId="c9b86b9a-8bad-4e1d-80e2-8f55c3c19e2c" providerId="ADAL" clId="{9BEFBB74-C0ED-D640-96C8-5B66059E4614}" dt="2021-09-27T19:02:23.710" v="709"/>
          <ac:inkMkLst>
            <pc:docMk/>
            <pc:sldMk cId="122072807" sldId="282"/>
            <ac:inkMk id="82" creationId="{DFA6D999-ED0C-4943-82AA-E8362933D462}"/>
          </ac:inkMkLst>
        </pc:inkChg>
        <pc:inkChg chg="add topLvl">
          <ac:chgData name="Zhang Yifan" userId="c9b86b9a-8bad-4e1d-80e2-8f55c3c19e2c" providerId="ADAL" clId="{9BEFBB74-C0ED-D640-96C8-5B66059E4614}" dt="2021-09-27T19:02:23.710" v="709"/>
          <ac:inkMkLst>
            <pc:docMk/>
            <pc:sldMk cId="122072807" sldId="282"/>
            <ac:inkMk id="83" creationId="{EE48903D-F203-A048-A7D3-22D73704940C}"/>
          </ac:inkMkLst>
        </pc:inkChg>
        <pc:inkChg chg="add del topLvl">
          <ac:chgData name="Zhang Yifan" userId="c9b86b9a-8bad-4e1d-80e2-8f55c3c19e2c" providerId="ADAL" clId="{9BEFBB74-C0ED-D640-96C8-5B66059E4614}" dt="2021-09-27T19:02:19.182" v="705"/>
          <ac:inkMkLst>
            <pc:docMk/>
            <pc:sldMk cId="122072807" sldId="282"/>
            <ac:inkMk id="84" creationId="{8B3BC0E8-7E76-9E44-BAD6-32676E48D3DA}"/>
          </ac:inkMkLst>
        </pc:inkChg>
        <pc:inkChg chg="add del topLvl">
          <ac:chgData name="Zhang Yifan" userId="c9b86b9a-8bad-4e1d-80e2-8f55c3c19e2c" providerId="ADAL" clId="{9BEFBB74-C0ED-D640-96C8-5B66059E4614}" dt="2021-09-27T19:02:18.342" v="704"/>
          <ac:inkMkLst>
            <pc:docMk/>
            <pc:sldMk cId="122072807" sldId="282"/>
            <ac:inkMk id="86" creationId="{F61C9B2B-BC25-1C47-AD95-D1C1DC1EB27C}"/>
          </ac:inkMkLst>
        </pc:inkChg>
        <pc:inkChg chg="add del topLvl">
          <ac:chgData name="Zhang Yifan" userId="c9b86b9a-8bad-4e1d-80e2-8f55c3c19e2c" providerId="ADAL" clId="{9BEFBB74-C0ED-D640-96C8-5B66059E4614}" dt="2021-09-27T19:02:24.211" v="710"/>
          <ac:inkMkLst>
            <pc:docMk/>
            <pc:sldMk cId="122072807" sldId="282"/>
            <ac:inkMk id="88" creationId="{30CDC37A-7A61-BA4F-BD7D-65E7C6EC760A}"/>
          </ac:inkMkLst>
        </pc:inkChg>
        <pc:inkChg chg="add del topLvl">
          <ac:chgData name="Zhang Yifan" userId="c9b86b9a-8bad-4e1d-80e2-8f55c3c19e2c" providerId="ADAL" clId="{9BEFBB74-C0ED-D640-96C8-5B66059E4614}" dt="2021-09-27T19:02:23.710" v="709"/>
          <ac:inkMkLst>
            <pc:docMk/>
            <pc:sldMk cId="122072807" sldId="282"/>
            <ac:inkMk id="89" creationId="{B51D0EA3-0EE1-B044-920E-299CD5634651}"/>
          </ac:inkMkLst>
        </pc:inkChg>
        <pc:inkChg chg="add">
          <ac:chgData name="Zhang Yifan" userId="c9b86b9a-8bad-4e1d-80e2-8f55c3c19e2c" providerId="ADAL" clId="{9BEFBB74-C0ED-D640-96C8-5B66059E4614}" dt="2021-09-27T19:02:25.609" v="711"/>
          <ac:inkMkLst>
            <pc:docMk/>
            <pc:sldMk cId="122072807" sldId="282"/>
            <ac:inkMk id="91" creationId="{88576E76-B873-E342-A5F9-228FC019333B}"/>
          </ac:inkMkLst>
        </pc:inkChg>
        <pc:inkChg chg="add">
          <ac:chgData name="Zhang Yifan" userId="c9b86b9a-8bad-4e1d-80e2-8f55c3c19e2c" providerId="ADAL" clId="{9BEFBB74-C0ED-D640-96C8-5B66059E4614}" dt="2021-09-27T19:02:26.319" v="712"/>
          <ac:inkMkLst>
            <pc:docMk/>
            <pc:sldMk cId="122072807" sldId="282"/>
            <ac:inkMk id="92" creationId="{47EAD410-29E8-A74C-84F4-BD75807A5FAE}"/>
          </ac:inkMkLst>
        </pc:inkChg>
        <pc:inkChg chg="add del topLvl">
          <ac:chgData name="Zhang Yifan" userId="c9b86b9a-8bad-4e1d-80e2-8f55c3c19e2c" providerId="ADAL" clId="{9BEFBB74-C0ED-D640-96C8-5B66059E4614}" dt="2021-09-27T19:03:07.754" v="718"/>
          <ac:inkMkLst>
            <pc:docMk/>
            <pc:sldMk cId="122072807" sldId="282"/>
            <ac:inkMk id="94" creationId="{A97FEC67-313E-A84D-BD8A-23514DDD7847}"/>
          </ac:inkMkLst>
        </pc:inkChg>
        <pc:inkChg chg="add del topLvl">
          <ac:chgData name="Zhang Yifan" userId="c9b86b9a-8bad-4e1d-80e2-8f55c3c19e2c" providerId="ADAL" clId="{9BEFBB74-C0ED-D640-96C8-5B66059E4614}" dt="2021-09-27T19:03:07.533" v="717"/>
          <ac:inkMkLst>
            <pc:docMk/>
            <pc:sldMk cId="122072807" sldId="282"/>
            <ac:inkMk id="102" creationId="{69711C52-1C40-FA4A-98A9-D479A54DA116}"/>
          </ac:inkMkLst>
        </pc:inkChg>
        <pc:inkChg chg="add">
          <ac:chgData name="Zhang Yifan" userId="c9b86b9a-8bad-4e1d-80e2-8f55c3c19e2c" providerId="ADAL" clId="{9BEFBB74-C0ED-D640-96C8-5B66059E4614}" dt="2021-09-27T19:03:10.040" v="719"/>
          <ac:inkMkLst>
            <pc:docMk/>
            <pc:sldMk cId="122072807" sldId="282"/>
            <ac:inkMk id="109" creationId="{2761BC8C-702B-814C-AF28-FC4AEB24E646}"/>
          </ac:inkMkLst>
        </pc:inkChg>
        <pc:inkChg chg="add">
          <ac:chgData name="Zhang Yifan" userId="c9b86b9a-8bad-4e1d-80e2-8f55c3c19e2c" providerId="ADAL" clId="{9BEFBB74-C0ED-D640-96C8-5B66059E4614}" dt="2021-09-27T19:03:10.240" v="720"/>
          <ac:inkMkLst>
            <pc:docMk/>
            <pc:sldMk cId="122072807" sldId="282"/>
            <ac:inkMk id="110" creationId="{ACB954F3-4660-FC45-9EEE-C557BEF119E4}"/>
          </ac:inkMkLst>
        </pc:inkChg>
        <pc:inkChg chg="add">
          <ac:chgData name="Zhang Yifan" userId="c9b86b9a-8bad-4e1d-80e2-8f55c3c19e2c" providerId="ADAL" clId="{9BEFBB74-C0ED-D640-96C8-5B66059E4614}" dt="2021-09-27T19:03:10.470" v="721"/>
          <ac:inkMkLst>
            <pc:docMk/>
            <pc:sldMk cId="122072807" sldId="282"/>
            <ac:inkMk id="111" creationId="{9BFBCE47-9131-E94A-B482-4B801E15EA98}"/>
          </ac:inkMkLst>
        </pc:inkChg>
        <pc:inkChg chg="add">
          <ac:chgData name="Zhang Yifan" userId="c9b86b9a-8bad-4e1d-80e2-8f55c3c19e2c" providerId="ADAL" clId="{9BEFBB74-C0ED-D640-96C8-5B66059E4614}" dt="2021-09-27T19:03:11.051" v="722"/>
          <ac:inkMkLst>
            <pc:docMk/>
            <pc:sldMk cId="122072807" sldId="282"/>
            <ac:inkMk id="112" creationId="{3665CD00-82B2-4440-BC39-B88DE6897CA0}"/>
          </ac:inkMkLst>
        </pc:inkChg>
        <pc:inkChg chg="add">
          <ac:chgData name="Zhang Yifan" userId="c9b86b9a-8bad-4e1d-80e2-8f55c3c19e2c" providerId="ADAL" clId="{9BEFBB74-C0ED-D640-96C8-5B66059E4614}" dt="2021-09-27T19:03:11.758" v="723"/>
          <ac:inkMkLst>
            <pc:docMk/>
            <pc:sldMk cId="122072807" sldId="282"/>
            <ac:inkMk id="113" creationId="{B8BDE026-2F2C-EA47-9773-1C41107C533F}"/>
          </ac:inkMkLst>
        </pc:inkChg>
        <pc:inkChg chg="add">
          <ac:chgData name="Zhang Yifan" userId="c9b86b9a-8bad-4e1d-80e2-8f55c3c19e2c" providerId="ADAL" clId="{9BEFBB74-C0ED-D640-96C8-5B66059E4614}" dt="2021-09-27T19:03:11.893" v="724"/>
          <ac:inkMkLst>
            <pc:docMk/>
            <pc:sldMk cId="122072807" sldId="282"/>
            <ac:inkMk id="114" creationId="{658D4027-E46F-494B-B38B-0C6EBA0C6B12}"/>
          </ac:inkMkLst>
        </pc:inkChg>
        <pc:inkChg chg="add">
          <ac:chgData name="Zhang Yifan" userId="c9b86b9a-8bad-4e1d-80e2-8f55c3c19e2c" providerId="ADAL" clId="{9BEFBB74-C0ED-D640-96C8-5B66059E4614}" dt="2021-09-27T19:03:12.836" v="725"/>
          <ac:inkMkLst>
            <pc:docMk/>
            <pc:sldMk cId="122072807" sldId="282"/>
            <ac:inkMk id="115" creationId="{0F05DCE2-B028-9045-BD3A-9C8EF0001255}"/>
          </ac:inkMkLst>
        </pc:inkChg>
        <pc:inkChg chg="add">
          <ac:chgData name="Zhang Yifan" userId="c9b86b9a-8bad-4e1d-80e2-8f55c3c19e2c" providerId="ADAL" clId="{9BEFBB74-C0ED-D640-96C8-5B66059E4614}" dt="2021-09-27T19:03:13.306" v="726"/>
          <ac:inkMkLst>
            <pc:docMk/>
            <pc:sldMk cId="122072807" sldId="282"/>
            <ac:inkMk id="116" creationId="{9A3EFC8A-8730-3642-BC9A-3424307CDDD0}"/>
          </ac:inkMkLst>
        </pc:inkChg>
        <pc:inkChg chg="add">
          <ac:chgData name="Zhang Yifan" userId="c9b86b9a-8bad-4e1d-80e2-8f55c3c19e2c" providerId="ADAL" clId="{9BEFBB74-C0ED-D640-96C8-5B66059E4614}" dt="2021-09-27T19:03:14.112" v="727"/>
          <ac:inkMkLst>
            <pc:docMk/>
            <pc:sldMk cId="122072807" sldId="282"/>
            <ac:inkMk id="117" creationId="{BA659742-5E2B-034E-821E-693089CA8754}"/>
          </ac:inkMkLst>
        </pc:inkChg>
        <pc:inkChg chg="add">
          <ac:chgData name="Zhang Yifan" userId="c9b86b9a-8bad-4e1d-80e2-8f55c3c19e2c" providerId="ADAL" clId="{9BEFBB74-C0ED-D640-96C8-5B66059E4614}" dt="2021-09-27T19:03:14.467" v="728"/>
          <ac:inkMkLst>
            <pc:docMk/>
            <pc:sldMk cId="122072807" sldId="282"/>
            <ac:inkMk id="119" creationId="{5007E150-7EE6-6E47-AED3-6CB00B3A8C8E}"/>
          </ac:inkMkLst>
        </pc:inkChg>
        <pc:inkChg chg="add">
          <ac:chgData name="Zhang Yifan" userId="c9b86b9a-8bad-4e1d-80e2-8f55c3c19e2c" providerId="ADAL" clId="{9BEFBB74-C0ED-D640-96C8-5B66059E4614}" dt="2021-09-27T19:03:32.510" v="730"/>
          <ac:inkMkLst>
            <pc:docMk/>
            <pc:sldMk cId="122072807" sldId="282"/>
            <ac:inkMk id="121" creationId="{E2D5BE5E-6F4C-C84E-825D-3072E04BC054}"/>
          </ac:inkMkLst>
        </pc:inkChg>
        <pc:inkChg chg="add">
          <ac:chgData name="Zhang Yifan" userId="c9b86b9a-8bad-4e1d-80e2-8f55c3c19e2c" providerId="ADAL" clId="{9BEFBB74-C0ED-D640-96C8-5B66059E4614}" dt="2021-09-27T19:03:32.946" v="731"/>
          <ac:inkMkLst>
            <pc:docMk/>
            <pc:sldMk cId="122072807" sldId="282"/>
            <ac:inkMk id="122" creationId="{D9876EAE-4731-C643-B6CF-E07B06D1993A}"/>
          </ac:inkMkLst>
        </pc:inkChg>
        <pc:inkChg chg="add">
          <ac:chgData name="Zhang Yifan" userId="c9b86b9a-8bad-4e1d-80e2-8f55c3c19e2c" providerId="ADAL" clId="{9BEFBB74-C0ED-D640-96C8-5B66059E4614}" dt="2021-09-27T19:03:33.360" v="732"/>
          <ac:inkMkLst>
            <pc:docMk/>
            <pc:sldMk cId="122072807" sldId="282"/>
            <ac:inkMk id="123" creationId="{CEB9F26F-521A-504F-A668-52DCF5FD62B5}"/>
          </ac:inkMkLst>
        </pc:inkChg>
        <pc:inkChg chg="add">
          <ac:chgData name="Zhang Yifan" userId="c9b86b9a-8bad-4e1d-80e2-8f55c3c19e2c" providerId="ADAL" clId="{9BEFBB74-C0ED-D640-96C8-5B66059E4614}" dt="2021-09-27T19:03:33.557" v="733"/>
          <ac:inkMkLst>
            <pc:docMk/>
            <pc:sldMk cId="122072807" sldId="282"/>
            <ac:inkMk id="124" creationId="{E97AE3F9-7427-7A4F-A01D-E517B9C7FA86}"/>
          </ac:inkMkLst>
        </pc:inkChg>
        <pc:inkChg chg="add">
          <ac:chgData name="Zhang Yifan" userId="c9b86b9a-8bad-4e1d-80e2-8f55c3c19e2c" providerId="ADAL" clId="{9BEFBB74-C0ED-D640-96C8-5B66059E4614}" dt="2021-09-27T19:03:34.103" v="734"/>
          <ac:inkMkLst>
            <pc:docMk/>
            <pc:sldMk cId="122072807" sldId="282"/>
            <ac:inkMk id="125" creationId="{94821BD1-7E0C-0F49-A928-843C7371B587}"/>
          </ac:inkMkLst>
        </pc:inkChg>
        <pc:inkChg chg="add">
          <ac:chgData name="Zhang Yifan" userId="c9b86b9a-8bad-4e1d-80e2-8f55c3c19e2c" providerId="ADAL" clId="{9BEFBB74-C0ED-D640-96C8-5B66059E4614}" dt="2021-09-27T19:03:34.289" v="735"/>
          <ac:inkMkLst>
            <pc:docMk/>
            <pc:sldMk cId="122072807" sldId="282"/>
            <ac:inkMk id="126" creationId="{36C1305E-7643-9444-B49D-DE4B797614C9}"/>
          </ac:inkMkLst>
        </pc:inkChg>
        <pc:inkChg chg="add">
          <ac:chgData name="Zhang Yifan" userId="c9b86b9a-8bad-4e1d-80e2-8f55c3c19e2c" providerId="ADAL" clId="{9BEFBB74-C0ED-D640-96C8-5B66059E4614}" dt="2021-09-27T19:03:34.591" v="736"/>
          <ac:inkMkLst>
            <pc:docMk/>
            <pc:sldMk cId="122072807" sldId="282"/>
            <ac:inkMk id="127" creationId="{6452253E-B6BC-1D4E-A8F5-091056BC65BE}"/>
          </ac:inkMkLst>
        </pc:inkChg>
        <pc:inkChg chg="add">
          <ac:chgData name="Zhang Yifan" userId="c9b86b9a-8bad-4e1d-80e2-8f55c3c19e2c" providerId="ADAL" clId="{9BEFBB74-C0ED-D640-96C8-5B66059E4614}" dt="2021-09-27T19:03:34.798" v="737"/>
          <ac:inkMkLst>
            <pc:docMk/>
            <pc:sldMk cId="122072807" sldId="282"/>
            <ac:inkMk id="128" creationId="{7E9B0993-B989-A346-B993-008F4E1C1EA4}"/>
          </ac:inkMkLst>
        </pc:inkChg>
        <pc:inkChg chg="add">
          <ac:chgData name="Zhang Yifan" userId="c9b86b9a-8bad-4e1d-80e2-8f55c3c19e2c" providerId="ADAL" clId="{9BEFBB74-C0ED-D640-96C8-5B66059E4614}" dt="2021-09-27T19:03:35.101" v="738"/>
          <ac:inkMkLst>
            <pc:docMk/>
            <pc:sldMk cId="122072807" sldId="282"/>
            <ac:inkMk id="129" creationId="{1F8261D8-4472-F947-B45D-35118C7A4AB6}"/>
          </ac:inkMkLst>
        </pc:inkChg>
        <pc:inkChg chg="add">
          <ac:chgData name="Zhang Yifan" userId="c9b86b9a-8bad-4e1d-80e2-8f55c3c19e2c" providerId="ADAL" clId="{9BEFBB74-C0ED-D640-96C8-5B66059E4614}" dt="2021-09-27T19:03:36.731" v="740"/>
          <ac:inkMkLst>
            <pc:docMk/>
            <pc:sldMk cId="122072807" sldId="282"/>
            <ac:inkMk id="131" creationId="{A5B7A8E0-230C-D349-B984-FE34A1A6C0E6}"/>
          </ac:inkMkLst>
        </pc:inkChg>
        <pc:inkChg chg="add">
          <ac:chgData name="Zhang Yifan" userId="c9b86b9a-8bad-4e1d-80e2-8f55c3c19e2c" providerId="ADAL" clId="{9BEFBB74-C0ED-D640-96C8-5B66059E4614}" dt="2021-09-27T19:03:37.143" v="741"/>
          <ac:inkMkLst>
            <pc:docMk/>
            <pc:sldMk cId="122072807" sldId="282"/>
            <ac:inkMk id="132" creationId="{DE9D4B66-4CAF-1B44-A665-196945CE8464}"/>
          </ac:inkMkLst>
        </pc:inkChg>
        <pc:inkChg chg="add">
          <ac:chgData name="Zhang Yifan" userId="c9b86b9a-8bad-4e1d-80e2-8f55c3c19e2c" providerId="ADAL" clId="{9BEFBB74-C0ED-D640-96C8-5B66059E4614}" dt="2021-09-27T19:03:37.544" v="742"/>
          <ac:inkMkLst>
            <pc:docMk/>
            <pc:sldMk cId="122072807" sldId="282"/>
            <ac:inkMk id="133" creationId="{6FD3BBFF-B138-3342-9945-9CC46926A2F8}"/>
          </ac:inkMkLst>
        </pc:inkChg>
        <pc:inkChg chg="add">
          <ac:chgData name="Zhang Yifan" userId="c9b86b9a-8bad-4e1d-80e2-8f55c3c19e2c" providerId="ADAL" clId="{9BEFBB74-C0ED-D640-96C8-5B66059E4614}" dt="2021-09-27T19:03:37.994" v="743"/>
          <ac:inkMkLst>
            <pc:docMk/>
            <pc:sldMk cId="122072807" sldId="282"/>
            <ac:inkMk id="134" creationId="{EFC8830B-197C-5244-A572-6E5312FEA11C}"/>
          </ac:inkMkLst>
        </pc:inkChg>
        <pc:inkChg chg="add">
          <ac:chgData name="Zhang Yifan" userId="c9b86b9a-8bad-4e1d-80e2-8f55c3c19e2c" providerId="ADAL" clId="{9BEFBB74-C0ED-D640-96C8-5B66059E4614}" dt="2021-09-27T19:03:38.415" v="744"/>
          <ac:inkMkLst>
            <pc:docMk/>
            <pc:sldMk cId="122072807" sldId="282"/>
            <ac:inkMk id="135" creationId="{94A689F5-12AA-9349-B583-96E1276E280A}"/>
          </ac:inkMkLst>
        </pc:inkChg>
        <pc:inkChg chg="add">
          <ac:chgData name="Zhang Yifan" userId="c9b86b9a-8bad-4e1d-80e2-8f55c3c19e2c" providerId="ADAL" clId="{9BEFBB74-C0ED-D640-96C8-5B66059E4614}" dt="2021-09-27T19:03:38.734" v="745"/>
          <ac:inkMkLst>
            <pc:docMk/>
            <pc:sldMk cId="122072807" sldId="282"/>
            <ac:inkMk id="136" creationId="{496B904A-1D24-6E4E-A74C-864E125427E9}"/>
          </ac:inkMkLst>
        </pc:inkChg>
        <pc:inkChg chg="add">
          <ac:chgData name="Zhang Yifan" userId="c9b86b9a-8bad-4e1d-80e2-8f55c3c19e2c" providerId="ADAL" clId="{9BEFBB74-C0ED-D640-96C8-5B66059E4614}" dt="2021-09-27T19:03:38.977" v="746"/>
          <ac:inkMkLst>
            <pc:docMk/>
            <pc:sldMk cId="122072807" sldId="282"/>
            <ac:inkMk id="137" creationId="{A09282DB-1663-264E-BDD8-2A5A09EAB0BF}"/>
          </ac:inkMkLst>
        </pc:inkChg>
        <pc:inkChg chg="add">
          <ac:chgData name="Zhang Yifan" userId="c9b86b9a-8bad-4e1d-80e2-8f55c3c19e2c" providerId="ADAL" clId="{9BEFBB74-C0ED-D640-96C8-5B66059E4614}" dt="2021-09-27T19:03:39.488" v="747"/>
          <ac:inkMkLst>
            <pc:docMk/>
            <pc:sldMk cId="122072807" sldId="282"/>
            <ac:inkMk id="138" creationId="{F83024CA-AA91-E14A-BD0B-7AC4C9DF2523}"/>
          </ac:inkMkLst>
        </pc:inkChg>
      </pc:sldChg>
      <pc:sldChg chg="addSp delSp add">
        <pc:chgData name="Zhang Yifan" userId="c9b86b9a-8bad-4e1d-80e2-8f55c3c19e2c" providerId="ADAL" clId="{9BEFBB74-C0ED-D640-96C8-5B66059E4614}" dt="2021-09-27T19:07:22.237" v="881"/>
        <pc:sldMkLst>
          <pc:docMk/>
          <pc:sldMk cId="2385164656" sldId="283"/>
        </pc:sldMkLst>
        <pc:grpChg chg="add">
          <ac:chgData name="Zhang Yifan" userId="c9b86b9a-8bad-4e1d-80e2-8f55c3c19e2c" providerId="ADAL" clId="{9BEFBB74-C0ED-D640-96C8-5B66059E4614}" dt="2021-09-27T19:04:14.804" v="753"/>
          <ac:grpSpMkLst>
            <pc:docMk/>
            <pc:sldMk cId="2385164656" sldId="283"/>
            <ac:grpSpMk id="85" creationId="{BDBAE006-77CA-3F44-95A8-0623CC682DE0}"/>
          </ac:grpSpMkLst>
        </pc:grpChg>
        <pc:grpChg chg="add del">
          <ac:chgData name="Zhang Yifan" userId="c9b86b9a-8bad-4e1d-80e2-8f55c3c19e2c" providerId="ADAL" clId="{9BEFBB74-C0ED-D640-96C8-5B66059E4614}" dt="2021-09-27T19:05:09.664" v="759"/>
          <ac:grpSpMkLst>
            <pc:docMk/>
            <pc:sldMk cId="2385164656" sldId="283"/>
            <ac:grpSpMk id="88" creationId="{67712EC1-B92F-9842-A6C9-3E6A47AF3483}"/>
          </ac:grpSpMkLst>
        </pc:grpChg>
        <pc:grpChg chg="add del">
          <ac:chgData name="Zhang Yifan" userId="c9b86b9a-8bad-4e1d-80e2-8f55c3c19e2c" providerId="ADAL" clId="{9BEFBB74-C0ED-D640-96C8-5B66059E4614}" dt="2021-09-27T19:05:17.236" v="763"/>
          <ac:grpSpMkLst>
            <pc:docMk/>
            <pc:sldMk cId="2385164656" sldId="283"/>
            <ac:grpSpMk id="94" creationId="{7B088D8B-5F44-0147-A02B-258937102A88}"/>
          </ac:grpSpMkLst>
        </pc:grpChg>
        <pc:grpChg chg="add">
          <ac:chgData name="Zhang Yifan" userId="c9b86b9a-8bad-4e1d-80e2-8f55c3c19e2c" providerId="ADAL" clId="{9BEFBB74-C0ED-D640-96C8-5B66059E4614}" dt="2021-09-27T19:05:17.236" v="763"/>
          <ac:grpSpMkLst>
            <pc:docMk/>
            <pc:sldMk cId="2385164656" sldId="283"/>
            <ac:grpSpMk id="141" creationId="{F2AAA636-7A55-AF40-80CA-26F9D742BB67}"/>
          </ac:grpSpMkLst>
        </pc:grpChg>
        <pc:grpChg chg="add del">
          <ac:chgData name="Zhang Yifan" userId="c9b86b9a-8bad-4e1d-80e2-8f55c3c19e2c" providerId="ADAL" clId="{9BEFBB74-C0ED-D640-96C8-5B66059E4614}" dt="2021-09-27T19:05:25.151" v="770"/>
          <ac:grpSpMkLst>
            <pc:docMk/>
            <pc:sldMk cId="2385164656" sldId="283"/>
            <ac:grpSpMk id="144" creationId="{7B94380B-8092-F140-BD76-BCECB9D27CFA}"/>
          </ac:grpSpMkLst>
        </pc:grpChg>
        <pc:grpChg chg="add del">
          <ac:chgData name="Zhang Yifan" userId="c9b86b9a-8bad-4e1d-80e2-8f55c3c19e2c" providerId="ADAL" clId="{9BEFBB74-C0ED-D640-96C8-5B66059E4614}" dt="2021-09-27T19:05:24.667" v="769"/>
          <ac:grpSpMkLst>
            <pc:docMk/>
            <pc:sldMk cId="2385164656" sldId="283"/>
            <ac:grpSpMk id="146" creationId="{C897982A-E552-C34F-B61B-8F9B01310F9E}"/>
          </ac:grpSpMkLst>
        </pc:grpChg>
        <pc:grpChg chg="add">
          <ac:chgData name="Zhang Yifan" userId="c9b86b9a-8bad-4e1d-80e2-8f55c3c19e2c" providerId="ADAL" clId="{9BEFBB74-C0ED-D640-96C8-5B66059E4614}" dt="2021-09-27T19:05:31.259" v="776"/>
          <ac:grpSpMkLst>
            <pc:docMk/>
            <pc:sldMk cId="2385164656" sldId="283"/>
            <ac:grpSpMk id="151" creationId="{BBF188F1-420B-2847-ABC3-EE9D70E4034E}"/>
          </ac:grpSpMkLst>
        </pc:grpChg>
        <pc:grpChg chg="add">
          <ac:chgData name="Zhang Yifan" userId="c9b86b9a-8bad-4e1d-80e2-8f55c3c19e2c" providerId="ADAL" clId="{9BEFBB74-C0ED-D640-96C8-5B66059E4614}" dt="2021-09-27T19:05:38.346" v="786"/>
          <ac:grpSpMkLst>
            <pc:docMk/>
            <pc:sldMk cId="2385164656" sldId="283"/>
            <ac:grpSpMk id="161" creationId="{C7BB591A-106B-A247-94D9-D7FA2C9871FB}"/>
          </ac:grpSpMkLst>
        </pc:grpChg>
        <pc:grpChg chg="add">
          <ac:chgData name="Zhang Yifan" userId="c9b86b9a-8bad-4e1d-80e2-8f55c3c19e2c" providerId="ADAL" clId="{9BEFBB74-C0ED-D640-96C8-5B66059E4614}" dt="2021-09-27T19:05:55.234" v="793"/>
          <ac:grpSpMkLst>
            <pc:docMk/>
            <pc:sldMk cId="2385164656" sldId="283"/>
            <ac:grpSpMk id="165" creationId="{39B3B992-01AE-AD41-AFBB-6B89657E6761}"/>
          </ac:grpSpMkLst>
        </pc:grpChg>
        <pc:grpChg chg="add del">
          <ac:chgData name="Zhang Yifan" userId="c9b86b9a-8bad-4e1d-80e2-8f55c3c19e2c" providerId="ADAL" clId="{9BEFBB74-C0ED-D640-96C8-5B66059E4614}" dt="2021-09-27T19:06:03.321" v="801"/>
          <ac:grpSpMkLst>
            <pc:docMk/>
            <pc:sldMk cId="2385164656" sldId="283"/>
            <ac:grpSpMk id="171" creationId="{C0D48747-3E8B-6B41-BF0B-9D07C865A325}"/>
          </ac:grpSpMkLst>
        </pc:grpChg>
        <pc:grpChg chg="add">
          <ac:chgData name="Zhang Yifan" userId="c9b86b9a-8bad-4e1d-80e2-8f55c3c19e2c" providerId="ADAL" clId="{9BEFBB74-C0ED-D640-96C8-5B66059E4614}" dt="2021-09-27T19:06:03.321" v="801"/>
          <ac:grpSpMkLst>
            <pc:docMk/>
            <pc:sldMk cId="2385164656" sldId="283"/>
            <ac:grpSpMk id="173" creationId="{7E2E4307-8B36-FA4B-BBFE-642E4D345F37}"/>
          </ac:grpSpMkLst>
        </pc:grpChg>
        <pc:grpChg chg="add">
          <ac:chgData name="Zhang Yifan" userId="c9b86b9a-8bad-4e1d-80e2-8f55c3c19e2c" providerId="ADAL" clId="{9BEFBB74-C0ED-D640-96C8-5B66059E4614}" dt="2021-09-27T19:06:12.416" v="805"/>
          <ac:grpSpMkLst>
            <pc:docMk/>
            <pc:sldMk cId="2385164656" sldId="283"/>
            <ac:grpSpMk id="177" creationId="{9B15C267-4C3B-0E49-AC4A-42609DA9A94F}"/>
          </ac:grpSpMkLst>
        </pc:grpChg>
        <pc:grpChg chg="add del">
          <ac:chgData name="Zhang Yifan" userId="c9b86b9a-8bad-4e1d-80e2-8f55c3c19e2c" providerId="ADAL" clId="{9BEFBB74-C0ED-D640-96C8-5B66059E4614}" dt="2021-09-27T19:06:22.284" v="810"/>
          <ac:grpSpMkLst>
            <pc:docMk/>
            <pc:sldMk cId="2385164656" sldId="283"/>
            <ac:grpSpMk id="181" creationId="{102B7BC2-0874-2945-9608-AEDAFD0C0914}"/>
          </ac:grpSpMkLst>
        </pc:grpChg>
        <pc:grpChg chg="add">
          <ac:chgData name="Zhang Yifan" userId="c9b86b9a-8bad-4e1d-80e2-8f55c3c19e2c" providerId="ADAL" clId="{9BEFBB74-C0ED-D640-96C8-5B66059E4614}" dt="2021-09-27T19:06:35.366" v="828"/>
          <ac:grpSpMkLst>
            <pc:docMk/>
            <pc:sldMk cId="2385164656" sldId="283"/>
            <ac:grpSpMk id="197" creationId="{92C5F1C5-E7ED-E84B-B195-96CA9BB2FEAA}"/>
          </ac:grpSpMkLst>
        </pc:grpChg>
        <pc:grpChg chg="add">
          <ac:chgData name="Zhang Yifan" userId="c9b86b9a-8bad-4e1d-80e2-8f55c3c19e2c" providerId="ADAL" clId="{9BEFBB74-C0ED-D640-96C8-5B66059E4614}" dt="2021-09-27T19:06:48.371" v="852"/>
          <ac:grpSpMkLst>
            <pc:docMk/>
            <pc:sldMk cId="2385164656" sldId="283"/>
            <ac:grpSpMk id="221" creationId="{D54C12D4-5264-3D42-80F2-0DC6D7AD1A77}"/>
          </ac:grpSpMkLst>
        </pc:grpChg>
        <pc:grpChg chg="add del">
          <ac:chgData name="Zhang Yifan" userId="c9b86b9a-8bad-4e1d-80e2-8f55c3c19e2c" providerId="ADAL" clId="{9BEFBB74-C0ED-D640-96C8-5B66059E4614}" dt="2021-09-27T19:07:14.173" v="870"/>
          <ac:grpSpMkLst>
            <pc:docMk/>
            <pc:sldMk cId="2385164656" sldId="283"/>
            <ac:grpSpMk id="231" creationId="{9F6F3434-AF3C-1F45-BE11-FEA9CA2ECF20}"/>
          </ac:grpSpMkLst>
        </pc:grpChg>
        <pc:grpChg chg="add">
          <ac:chgData name="Zhang Yifan" userId="c9b86b9a-8bad-4e1d-80e2-8f55c3c19e2c" providerId="ADAL" clId="{9BEFBB74-C0ED-D640-96C8-5B66059E4614}" dt="2021-09-27T19:07:22.237" v="881"/>
          <ac:grpSpMkLst>
            <pc:docMk/>
            <pc:sldMk cId="2385164656" sldId="283"/>
            <ac:grpSpMk id="241" creationId="{6AB08C0D-E0F1-B849-B0B4-E184090F75D7}"/>
          </ac:grpSpMkLst>
        </pc:grpChg>
        <pc:inkChg chg="add">
          <ac:chgData name="Zhang Yifan" userId="c9b86b9a-8bad-4e1d-80e2-8f55c3c19e2c" providerId="ADAL" clId="{9BEFBB74-C0ED-D640-96C8-5B66059E4614}" dt="2021-09-27T19:04:12.010" v="750"/>
          <ac:inkMkLst>
            <pc:docMk/>
            <pc:sldMk cId="2385164656" sldId="283"/>
            <ac:inkMk id="4" creationId="{B0E86220-4E12-1F4D-8988-4D7EF5DDE0C3}"/>
          </ac:inkMkLst>
        </pc:inkChg>
        <pc:inkChg chg="add">
          <ac:chgData name="Zhang Yifan" userId="c9b86b9a-8bad-4e1d-80e2-8f55c3c19e2c" providerId="ADAL" clId="{9BEFBB74-C0ED-D640-96C8-5B66059E4614}" dt="2021-09-27T19:04:13.679" v="751"/>
          <ac:inkMkLst>
            <pc:docMk/>
            <pc:sldMk cId="2385164656" sldId="283"/>
            <ac:inkMk id="62" creationId="{D1E89CFF-E31B-614F-9B79-17440346AEC6}"/>
          </ac:inkMkLst>
        </pc:inkChg>
        <pc:inkChg chg="add">
          <ac:chgData name="Zhang Yifan" userId="c9b86b9a-8bad-4e1d-80e2-8f55c3c19e2c" providerId="ADAL" clId="{9BEFBB74-C0ED-D640-96C8-5B66059E4614}" dt="2021-09-27T19:04:14.234" v="752"/>
          <ac:inkMkLst>
            <pc:docMk/>
            <pc:sldMk cId="2385164656" sldId="283"/>
            <ac:inkMk id="84" creationId="{BAF8141A-F9FC-094C-8D87-EB10E21602E8}"/>
          </ac:inkMkLst>
        </pc:inkChg>
        <pc:inkChg chg="add topLvl">
          <ac:chgData name="Zhang Yifan" userId="c9b86b9a-8bad-4e1d-80e2-8f55c3c19e2c" providerId="ADAL" clId="{9BEFBB74-C0ED-D640-96C8-5B66059E4614}" dt="2021-09-27T19:05:17.236" v="763"/>
          <ac:inkMkLst>
            <pc:docMk/>
            <pc:sldMk cId="2385164656" sldId="283"/>
            <ac:inkMk id="86" creationId="{6AF992E7-3529-7F4D-A714-06FBCC4F455E}"/>
          </ac:inkMkLst>
        </pc:inkChg>
        <pc:inkChg chg="add topLvl">
          <ac:chgData name="Zhang Yifan" userId="c9b86b9a-8bad-4e1d-80e2-8f55c3c19e2c" providerId="ADAL" clId="{9BEFBB74-C0ED-D640-96C8-5B66059E4614}" dt="2021-09-27T19:05:17.236" v="763"/>
          <ac:inkMkLst>
            <pc:docMk/>
            <pc:sldMk cId="2385164656" sldId="283"/>
            <ac:inkMk id="87" creationId="{D07E84BB-1FC3-4543-9A47-D9654E80D71D}"/>
          </ac:inkMkLst>
        </pc:inkChg>
        <pc:inkChg chg="add topLvl">
          <ac:chgData name="Zhang Yifan" userId="c9b86b9a-8bad-4e1d-80e2-8f55c3c19e2c" providerId="ADAL" clId="{9BEFBB74-C0ED-D640-96C8-5B66059E4614}" dt="2021-09-27T19:05:17.236" v="763"/>
          <ac:inkMkLst>
            <pc:docMk/>
            <pc:sldMk cId="2385164656" sldId="283"/>
            <ac:inkMk id="89" creationId="{52EB2001-4B55-6243-B6FD-8CCA3F8DD9D5}"/>
          </ac:inkMkLst>
        </pc:inkChg>
        <pc:inkChg chg="add topLvl">
          <ac:chgData name="Zhang Yifan" userId="c9b86b9a-8bad-4e1d-80e2-8f55c3c19e2c" providerId="ADAL" clId="{9BEFBB74-C0ED-D640-96C8-5B66059E4614}" dt="2021-09-27T19:05:17.236" v="763"/>
          <ac:inkMkLst>
            <pc:docMk/>
            <pc:sldMk cId="2385164656" sldId="283"/>
            <ac:inkMk id="90" creationId="{B8BF84F8-181A-2449-8963-5FE32481E1BA}"/>
          </ac:inkMkLst>
        </pc:inkChg>
        <pc:inkChg chg="add">
          <ac:chgData name="Zhang Yifan" userId="c9b86b9a-8bad-4e1d-80e2-8f55c3c19e2c" providerId="ADAL" clId="{9BEFBB74-C0ED-D640-96C8-5B66059E4614}" dt="2021-09-27T19:05:14.477" v="760"/>
          <ac:inkMkLst>
            <pc:docMk/>
            <pc:sldMk cId="2385164656" sldId="283"/>
            <ac:inkMk id="102" creationId="{81877584-5A5D-D743-8917-6314C307D62D}"/>
          </ac:inkMkLst>
        </pc:inkChg>
        <pc:inkChg chg="add">
          <ac:chgData name="Zhang Yifan" userId="c9b86b9a-8bad-4e1d-80e2-8f55c3c19e2c" providerId="ADAL" clId="{9BEFBB74-C0ED-D640-96C8-5B66059E4614}" dt="2021-09-27T19:05:15.086" v="761"/>
          <ac:inkMkLst>
            <pc:docMk/>
            <pc:sldMk cId="2385164656" sldId="283"/>
            <ac:inkMk id="108" creationId="{2B02C5AA-B9B6-1644-A8D4-7B730B1A7CDD}"/>
          </ac:inkMkLst>
        </pc:inkChg>
        <pc:inkChg chg="del">
          <ac:chgData name="Zhang Yifan" userId="c9b86b9a-8bad-4e1d-80e2-8f55c3c19e2c" providerId="ADAL" clId="{9BEFBB74-C0ED-D640-96C8-5B66059E4614}" dt="2021-09-27T19:05:49.518" v="788"/>
          <ac:inkMkLst>
            <pc:docMk/>
            <pc:sldMk cId="2385164656" sldId="283"/>
            <ac:inkMk id="113" creationId="{B8BDE026-2F2C-EA47-9773-1C41107C533F}"/>
          </ac:inkMkLst>
        </pc:inkChg>
        <pc:inkChg chg="del">
          <ac:chgData name="Zhang Yifan" userId="c9b86b9a-8bad-4e1d-80e2-8f55c3c19e2c" providerId="ADAL" clId="{9BEFBB74-C0ED-D640-96C8-5B66059E4614}" dt="2021-09-27T19:05:49.516" v="787"/>
          <ac:inkMkLst>
            <pc:docMk/>
            <pc:sldMk cId="2385164656" sldId="283"/>
            <ac:inkMk id="114" creationId="{658D4027-E46F-494B-B38B-0C6EBA0C6B12}"/>
          </ac:inkMkLst>
        </pc:inkChg>
        <pc:inkChg chg="del">
          <ac:chgData name="Zhang Yifan" userId="c9b86b9a-8bad-4e1d-80e2-8f55c3c19e2c" providerId="ADAL" clId="{9BEFBB74-C0ED-D640-96C8-5B66059E4614}" dt="2021-09-27T19:05:50.109" v="789"/>
          <ac:inkMkLst>
            <pc:docMk/>
            <pc:sldMk cId="2385164656" sldId="283"/>
            <ac:inkMk id="117" creationId="{BA659742-5E2B-034E-821E-693089CA8754}"/>
          </ac:inkMkLst>
        </pc:inkChg>
        <pc:inkChg chg="add">
          <ac:chgData name="Zhang Yifan" userId="c9b86b9a-8bad-4e1d-80e2-8f55c3c19e2c" providerId="ADAL" clId="{9BEFBB74-C0ED-D640-96C8-5B66059E4614}" dt="2021-09-27T19:05:16.195" v="762"/>
          <ac:inkMkLst>
            <pc:docMk/>
            <pc:sldMk cId="2385164656" sldId="283"/>
            <ac:inkMk id="140" creationId="{6893D87C-AB82-1A43-8BF8-42874EE84A40}"/>
          </ac:inkMkLst>
        </pc:inkChg>
        <pc:inkChg chg="add del topLvl">
          <ac:chgData name="Zhang Yifan" userId="c9b86b9a-8bad-4e1d-80e2-8f55c3c19e2c" providerId="ADAL" clId="{9BEFBB74-C0ED-D640-96C8-5B66059E4614}" dt="2021-09-27T19:05:25.726" v="771"/>
          <ac:inkMkLst>
            <pc:docMk/>
            <pc:sldMk cId="2385164656" sldId="283"/>
            <ac:inkMk id="142" creationId="{5DA6A39D-A269-8D4E-BAF0-B1A2425D1E03}"/>
          </ac:inkMkLst>
        </pc:inkChg>
        <pc:inkChg chg="add del topLvl">
          <ac:chgData name="Zhang Yifan" userId="c9b86b9a-8bad-4e1d-80e2-8f55c3c19e2c" providerId="ADAL" clId="{9BEFBB74-C0ED-D640-96C8-5B66059E4614}" dt="2021-09-27T19:05:25.151" v="770"/>
          <ac:inkMkLst>
            <pc:docMk/>
            <pc:sldMk cId="2385164656" sldId="283"/>
            <ac:inkMk id="143" creationId="{2B6BA850-AAD2-F048-8068-3C28DC51A62D}"/>
          </ac:inkMkLst>
        </pc:inkChg>
        <pc:inkChg chg="add del topLvl">
          <ac:chgData name="Zhang Yifan" userId="c9b86b9a-8bad-4e1d-80e2-8f55c3c19e2c" providerId="ADAL" clId="{9BEFBB74-C0ED-D640-96C8-5B66059E4614}" dt="2021-09-27T19:05:24.667" v="769"/>
          <ac:inkMkLst>
            <pc:docMk/>
            <pc:sldMk cId="2385164656" sldId="283"/>
            <ac:inkMk id="145" creationId="{2D26FA93-7AD4-094B-BA5F-F982AA713DC0}"/>
          </ac:inkMkLst>
        </pc:inkChg>
        <pc:inkChg chg="add">
          <ac:chgData name="Zhang Yifan" userId="c9b86b9a-8bad-4e1d-80e2-8f55c3c19e2c" providerId="ADAL" clId="{9BEFBB74-C0ED-D640-96C8-5B66059E4614}" dt="2021-09-27T19:05:28.103" v="772"/>
          <ac:inkMkLst>
            <pc:docMk/>
            <pc:sldMk cId="2385164656" sldId="283"/>
            <ac:inkMk id="147" creationId="{404A17F5-39DC-1C49-AC7F-B6E65F08E080}"/>
          </ac:inkMkLst>
        </pc:inkChg>
        <pc:inkChg chg="add">
          <ac:chgData name="Zhang Yifan" userId="c9b86b9a-8bad-4e1d-80e2-8f55c3c19e2c" providerId="ADAL" clId="{9BEFBB74-C0ED-D640-96C8-5B66059E4614}" dt="2021-09-27T19:05:28.404" v="773"/>
          <ac:inkMkLst>
            <pc:docMk/>
            <pc:sldMk cId="2385164656" sldId="283"/>
            <ac:inkMk id="148" creationId="{A50DF058-99D8-3E4C-B6EE-11B172C716FA}"/>
          </ac:inkMkLst>
        </pc:inkChg>
        <pc:inkChg chg="add">
          <ac:chgData name="Zhang Yifan" userId="c9b86b9a-8bad-4e1d-80e2-8f55c3c19e2c" providerId="ADAL" clId="{9BEFBB74-C0ED-D640-96C8-5B66059E4614}" dt="2021-09-27T19:05:29.611" v="774"/>
          <ac:inkMkLst>
            <pc:docMk/>
            <pc:sldMk cId="2385164656" sldId="283"/>
            <ac:inkMk id="149" creationId="{1D669927-EE2D-F14F-904C-CAC365965A35}"/>
          </ac:inkMkLst>
        </pc:inkChg>
        <pc:inkChg chg="add">
          <ac:chgData name="Zhang Yifan" userId="c9b86b9a-8bad-4e1d-80e2-8f55c3c19e2c" providerId="ADAL" clId="{9BEFBB74-C0ED-D640-96C8-5B66059E4614}" dt="2021-09-27T19:05:30.200" v="775"/>
          <ac:inkMkLst>
            <pc:docMk/>
            <pc:sldMk cId="2385164656" sldId="283"/>
            <ac:inkMk id="150" creationId="{4BFE0631-5987-E64A-B4C4-3AE00CF38C59}"/>
          </ac:inkMkLst>
        </pc:inkChg>
        <pc:inkChg chg="add">
          <ac:chgData name="Zhang Yifan" userId="c9b86b9a-8bad-4e1d-80e2-8f55c3c19e2c" providerId="ADAL" clId="{9BEFBB74-C0ED-D640-96C8-5B66059E4614}" dt="2021-09-27T19:05:32.571" v="777"/>
          <ac:inkMkLst>
            <pc:docMk/>
            <pc:sldMk cId="2385164656" sldId="283"/>
            <ac:inkMk id="152" creationId="{867E74A4-7C36-D547-99B7-D479654E6777}"/>
          </ac:inkMkLst>
        </pc:inkChg>
        <pc:inkChg chg="add">
          <ac:chgData name="Zhang Yifan" userId="c9b86b9a-8bad-4e1d-80e2-8f55c3c19e2c" providerId="ADAL" clId="{9BEFBB74-C0ED-D640-96C8-5B66059E4614}" dt="2021-09-27T19:05:32.922" v="778"/>
          <ac:inkMkLst>
            <pc:docMk/>
            <pc:sldMk cId="2385164656" sldId="283"/>
            <ac:inkMk id="153" creationId="{49137700-870C-624C-BFF5-0FAEA7462963}"/>
          </ac:inkMkLst>
        </pc:inkChg>
        <pc:inkChg chg="add">
          <ac:chgData name="Zhang Yifan" userId="c9b86b9a-8bad-4e1d-80e2-8f55c3c19e2c" providerId="ADAL" clId="{9BEFBB74-C0ED-D640-96C8-5B66059E4614}" dt="2021-09-27T19:05:33.113" v="779"/>
          <ac:inkMkLst>
            <pc:docMk/>
            <pc:sldMk cId="2385164656" sldId="283"/>
            <ac:inkMk id="154" creationId="{28338CBB-B4FB-2B4E-BAE3-5A493D468E7E}"/>
          </ac:inkMkLst>
        </pc:inkChg>
        <pc:inkChg chg="add">
          <ac:chgData name="Zhang Yifan" userId="c9b86b9a-8bad-4e1d-80e2-8f55c3c19e2c" providerId="ADAL" clId="{9BEFBB74-C0ED-D640-96C8-5B66059E4614}" dt="2021-09-27T19:05:33.913" v="780"/>
          <ac:inkMkLst>
            <pc:docMk/>
            <pc:sldMk cId="2385164656" sldId="283"/>
            <ac:inkMk id="155" creationId="{43AF4418-5BDA-7E44-B537-2790D72613EA}"/>
          </ac:inkMkLst>
        </pc:inkChg>
        <pc:inkChg chg="add">
          <ac:chgData name="Zhang Yifan" userId="c9b86b9a-8bad-4e1d-80e2-8f55c3c19e2c" providerId="ADAL" clId="{9BEFBB74-C0ED-D640-96C8-5B66059E4614}" dt="2021-09-27T19:05:34.670" v="781"/>
          <ac:inkMkLst>
            <pc:docMk/>
            <pc:sldMk cId="2385164656" sldId="283"/>
            <ac:inkMk id="156" creationId="{BF299E8B-062E-C94C-A7FC-A48404DC4823}"/>
          </ac:inkMkLst>
        </pc:inkChg>
        <pc:inkChg chg="add">
          <ac:chgData name="Zhang Yifan" userId="c9b86b9a-8bad-4e1d-80e2-8f55c3c19e2c" providerId="ADAL" clId="{9BEFBB74-C0ED-D640-96C8-5B66059E4614}" dt="2021-09-27T19:05:35.373" v="782"/>
          <ac:inkMkLst>
            <pc:docMk/>
            <pc:sldMk cId="2385164656" sldId="283"/>
            <ac:inkMk id="157" creationId="{796C1D87-D666-124C-A88A-CB66F8467816}"/>
          </ac:inkMkLst>
        </pc:inkChg>
        <pc:inkChg chg="add">
          <ac:chgData name="Zhang Yifan" userId="c9b86b9a-8bad-4e1d-80e2-8f55c3c19e2c" providerId="ADAL" clId="{9BEFBB74-C0ED-D640-96C8-5B66059E4614}" dt="2021-09-27T19:05:36.364" v="783"/>
          <ac:inkMkLst>
            <pc:docMk/>
            <pc:sldMk cId="2385164656" sldId="283"/>
            <ac:inkMk id="158" creationId="{E86DE88B-AEFF-CC49-83A6-E84F67680756}"/>
          </ac:inkMkLst>
        </pc:inkChg>
        <pc:inkChg chg="add">
          <ac:chgData name="Zhang Yifan" userId="c9b86b9a-8bad-4e1d-80e2-8f55c3c19e2c" providerId="ADAL" clId="{9BEFBB74-C0ED-D640-96C8-5B66059E4614}" dt="2021-09-27T19:05:36.548" v="784"/>
          <ac:inkMkLst>
            <pc:docMk/>
            <pc:sldMk cId="2385164656" sldId="283"/>
            <ac:inkMk id="159" creationId="{98C3298E-A36D-0949-8041-9758217A4304}"/>
          </ac:inkMkLst>
        </pc:inkChg>
        <pc:inkChg chg="add">
          <ac:chgData name="Zhang Yifan" userId="c9b86b9a-8bad-4e1d-80e2-8f55c3c19e2c" providerId="ADAL" clId="{9BEFBB74-C0ED-D640-96C8-5B66059E4614}" dt="2021-09-27T19:05:37.498" v="785"/>
          <ac:inkMkLst>
            <pc:docMk/>
            <pc:sldMk cId="2385164656" sldId="283"/>
            <ac:inkMk id="160" creationId="{9E5A0A06-565F-0F42-B51E-538578BE6422}"/>
          </ac:inkMkLst>
        </pc:inkChg>
        <pc:inkChg chg="add">
          <ac:chgData name="Zhang Yifan" userId="c9b86b9a-8bad-4e1d-80e2-8f55c3c19e2c" providerId="ADAL" clId="{9BEFBB74-C0ED-D640-96C8-5B66059E4614}" dt="2021-09-27T19:05:53.420" v="790"/>
          <ac:inkMkLst>
            <pc:docMk/>
            <pc:sldMk cId="2385164656" sldId="283"/>
            <ac:inkMk id="162" creationId="{0F146C6C-5960-6340-A15B-43284E3E8EB8}"/>
          </ac:inkMkLst>
        </pc:inkChg>
        <pc:inkChg chg="add">
          <ac:chgData name="Zhang Yifan" userId="c9b86b9a-8bad-4e1d-80e2-8f55c3c19e2c" providerId="ADAL" clId="{9BEFBB74-C0ED-D640-96C8-5B66059E4614}" dt="2021-09-27T19:05:54.185" v="791"/>
          <ac:inkMkLst>
            <pc:docMk/>
            <pc:sldMk cId="2385164656" sldId="283"/>
            <ac:inkMk id="163" creationId="{90CA932C-901C-7247-A4E8-608E68E91038}"/>
          </ac:inkMkLst>
        </pc:inkChg>
        <pc:inkChg chg="add">
          <ac:chgData name="Zhang Yifan" userId="c9b86b9a-8bad-4e1d-80e2-8f55c3c19e2c" providerId="ADAL" clId="{9BEFBB74-C0ED-D640-96C8-5B66059E4614}" dt="2021-09-27T19:05:54.508" v="792"/>
          <ac:inkMkLst>
            <pc:docMk/>
            <pc:sldMk cId="2385164656" sldId="283"/>
            <ac:inkMk id="164" creationId="{3FBDA71F-61FE-A141-ACB2-61C80E9EAFAE}"/>
          </ac:inkMkLst>
        </pc:inkChg>
        <pc:inkChg chg="add topLvl">
          <ac:chgData name="Zhang Yifan" userId="c9b86b9a-8bad-4e1d-80e2-8f55c3c19e2c" providerId="ADAL" clId="{9BEFBB74-C0ED-D640-96C8-5B66059E4614}" dt="2021-09-27T19:06:03.321" v="801"/>
          <ac:inkMkLst>
            <pc:docMk/>
            <pc:sldMk cId="2385164656" sldId="283"/>
            <ac:inkMk id="166" creationId="{71F99FFF-1072-2C46-A8E3-E79A5A9C4A64}"/>
          </ac:inkMkLst>
        </pc:inkChg>
        <pc:inkChg chg="add topLvl">
          <ac:chgData name="Zhang Yifan" userId="c9b86b9a-8bad-4e1d-80e2-8f55c3c19e2c" providerId="ADAL" clId="{9BEFBB74-C0ED-D640-96C8-5B66059E4614}" dt="2021-09-27T19:06:03.321" v="801"/>
          <ac:inkMkLst>
            <pc:docMk/>
            <pc:sldMk cId="2385164656" sldId="283"/>
            <ac:inkMk id="167" creationId="{E8B25AC6-FBE0-634B-B6A0-34363BBCDFB1}"/>
          </ac:inkMkLst>
        </pc:inkChg>
        <pc:inkChg chg="add topLvl">
          <ac:chgData name="Zhang Yifan" userId="c9b86b9a-8bad-4e1d-80e2-8f55c3c19e2c" providerId="ADAL" clId="{9BEFBB74-C0ED-D640-96C8-5B66059E4614}" dt="2021-09-27T19:06:03.321" v="801"/>
          <ac:inkMkLst>
            <pc:docMk/>
            <pc:sldMk cId="2385164656" sldId="283"/>
            <ac:inkMk id="168" creationId="{56EE454A-288B-1347-A7B8-EAABCB2D97BC}"/>
          </ac:inkMkLst>
        </pc:inkChg>
        <pc:inkChg chg="add topLvl">
          <ac:chgData name="Zhang Yifan" userId="c9b86b9a-8bad-4e1d-80e2-8f55c3c19e2c" providerId="ADAL" clId="{9BEFBB74-C0ED-D640-96C8-5B66059E4614}" dt="2021-09-27T19:06:03.321" v="801"/>
          <ac:inkMkLst>
            <pc:docMk/>
            <pc:sldMk cId="2385164656" sldId="283"/>
            <ac:inkMk id="169" creationId="{90128B63-5E27-8847-9DCB-D8CCF5DDD6B5}"/>
          </ac:inkMkLst>
        </pc:inkChg>
        <pc:inkChg chg="add topLvl">
          <ac:chgData name="Zhang Yifan" userId="c9b86b9a-8bad-4e1d-80e2-8f55c3c19e2c" providerId="ADAL" clId="{9BEFBB74-C0ED-D640-96C8-5B66059E4614}" dt="2021-09-27T19:06:03.321" v="801"/>
          <ac:inkMkLst>
            <pc:docMk/>
            <pc:sldMk cId="2385164656" sldId="283"/>
            <ac:inkMk id="170" creationId="{F96A209F-CB06-294A-B844-33C61CE2105F}"/>
          </ac:inkMkLst>
        </pc:inkChg>
        <pc:inkChg chg="add">
          <ac:chgData name="Zhang Yifan" userId="c9b86b9a-8bad-4e1d-80e2-8f55c3c19e2c" providerId="ADAL" clId="{9BEFBB74-C0ED-D640-96C8-5B66059E4614}" dt="2021-09-27T19:06:02.759" v="800"/>
          <ac:inkMkLst>
            <pc:docMk/>
            <pc:sldMk cId="2385164656" sldId="283"/>
            <ac:inkMk id="172" creationId="{6AB6229C-C248-8741-8794-E7368E81273B}"/>
          </ac:inkMkLst>
        </pc:inkChg>
        <pc:inkChg chg="add">
          <ac:chgData name="Zhang Yifan" userId="c9b86b9a-8bad-4e1d-80e2-8f55c3c19e2c" providerId="ADAL" clId="{9BEFBB74-C0ED-D640-96C8-5B66059E4614}" dt="2021-09-27T19:06:10.395" v="802"/>
          <ac:inkMkLst>
            <pc:docMk/>
            <pc:sldMk cId="2385164656" sldId="283"/>
            <ac:inkMk id="174" creationId="{FB49775E-15C9-734C-A6FE-8EE90462FFEB}"/>
          </ac:inkMkLst>
        </pc:inkChg>
        <pc:inkChg chg="add">
          <ac:chgData name="Zhang Yifan" userId="c9b86b9a-8bad-4e1d-80e2-8f55c3c19e2c" providerId="ADAL" clId="{9BEFBB74-C0ED-D640-96C8-5B66059E4614}" dt="2021-09-27T19:06:11.361" v="803"/>
          <ac:inkMkLst>
            <pc:docMk/>
            <pc:sldMk cId="2385164656" sldId="283"/>
            <ac:inkMk id="175" creationId="{FD579C4A-34F2-4B44-9BF2-C00E9B5A9349}"/>
          </ac:inkMkLst>
        </pc:inkChg>
        <pc:inkChg chg="add">
          <ac:chgData name="Zhang Yifan" userId="c9b86b9a-8bad-4e1d-80e2-8f55c3c19e2c" providerId="ADAL" clId="{9BEFBB74-C0ED-D640-96C8-5B66059E4614}" dt="2021-09-27T19:06:11.562" v="804"/>
          <ac:inkMkLst>
            <pc:docMk/>
            <pc:sldMk cId="2385164656" sldId="283"/>
            <ac:inkMk id="176" creationId="{C3411C90-E10F-C348-B6BD-4929B5D0FBD7}"/>
          </ac:inkMkLst>
        </pc:inkChg>
        <pc:inkChg chg="add del topLvl">
          <ac:chgData name="Zhang Yifan" userId="c9b86b9a-8bad-4e1d-80e2-8f55c3c19e2c" providerId="ADAL" clId="{9BEFBB74-C0ED-D640-96C8-5B66059E4614}" dt="2021-09-27T19:06:23.250" v="812"/>
          <ac:inkMkLst>
            <pc:docMk/>
            <pc:sldMk cId="2385164656" sldId="283"/>
            <ac:inkMk id="178" creationId="{ACB3C0DB-A57A-1347-AF6F-DF1670775CAF}"/>
          </ac:inkMkLst>
        </pc:inkChg>
        <pc:inkChg chg="add del topLvl">
          <ac:chgData name="Zhang Yifan" userId="c9b86b9a-8bad-4e1d-80e2-8f55c3c19e2c" providerId="ADAL" clId="{9BEFBB74-C0ED-D640-96C8-5B66059E4614}" dt="2021-09-27T19:06:22.558" v="811"/>
          <ac:inkMkLst>
            <pc:docMk/>
            <pc:sldMk cId="2385164656" sldId="283"/>
            <ac:inkMk id="179" creationId="{13FC0165-7081-8A4F-A960-B2B4ED3C1F61}"/>
          </ac:inkMkLst>
        </pc:inkChg>
        <pc:inkChg chg="add del topLvl">
          <ac:chgData name="Zhang Yifan" userId="c9b86b9a-8bad-4e1d-80e2-8f55c3c19e2c" providerId="ADAL" clId="{9BEFBB74-C0ED-D640-96C8-5B66059E4614}" dt="2021-09-27T19:06:22.284" v="810"/>
          <ac:inkMkLst>
            <pc:docMk/>
            <pc:sldMk cId="2385164656" sldId="283"/>
            <ac:inkMk id="180" creationId="{0A2447EF-8AFD-B349-A5A7-52A288DB3577}"/>
          </ac:inkMkLst>
        </pc:inkChg>
        <pc:inkChg chg="add">
          <ac:chgData name="Zhang Yifan" userId="c9b86b9a-8bad-4e1d-80e2-8f55c3c19e2c" providerId="ADAL" clId="{9BEFBB74-C0ED-D640-96C8-5B66059E4614}" dt="2021-09-27T19:06:25.149" v="813"/>
          <ac:inkMkLst>
            <pc:docMk/>
            <pc:sldMk cId="2385164656" sldId="283"/>
            <ac:inkMk id="182" creationId="{02ABD126-3F4B-084D-92F9-AC268AEB2C43}"/>
          </ac:inkMkLst>
        </pc:inkChg>
        <pc:inkChg chg="add">
          <ac:chgData name="Zhang Yifan" userId="c9b86b9a-8bad-4e1d-80e2-8f55c3c19e2c" providerId="ADAL" clId="{9BEFBB74-C0ED-D640-96C8-5B66059E4614}" dt="2021-09-27T19:06:25.517" v="814"/>
          <ac:inkMkLst>
            <pc:docMk/>
            <pc:sldMk cId="2385164656" sldId="283"/>
            <ac:inkMk id="183" creationId="{75D0A047-65B6-C84E-A8E0-E5E365D6BBDC}"/>
          </ac:inkMkLst>
        </pc:inkChg>
        <pc:inkChg chg="add">
          <ac:chgData name="Zhang Yifan" userId="c9b86b9a-8bad-4e1d-80e2-8f55c3c19e2c" providerId="ADAL" clId="{9BEFBB74-C0ED-D640-96C8-5B66059E4614}" dt="2021-09-27T19:06:25.707" v="815"/>
          <ac:inkMkLst>
            <pc:docMk/>
            <pc:sldMk cId="2385164656" sldId="283"/>
            <ac:inkMk id="184" creationId="{BA46DA1F-3FE5-6847-8DEB-5B656DF4580F}"/>
          </ac:inkMkLst>
        </pc:inkChg>
        <pc:inkChg chg="add">
          <ac:chgData name="Zhang Yifan" userId="c9b86b9a-8bad-4e1d-80e2-8f55c3c19e2c" providerId="ADAL" clId="{9BEFBB74-C0ED-D640-96C8-5B66059E4614}" dt="2021-09-27T19:06:26.661" v="816"/>
          <ac:inkMkLst>
            <pc:docMk/>
            <pc:sldMk cId="2385164656" sldId="283"/>
            <ac:inkMk id="185" creationId="{147BE276-C38A-CD47-AFCD-AFF14D884731}"/>
          </ac:inkMkLst>
        </pc:inkChg>
        <pc:inkChg chg="add">
          <ac:chgData name="Zhang Yifan" userId="c9b86b9a-8bad-4e1d-80e2-8f55c3c19e2c" providerId="ADAL" clId="{9BEFBB74-C0ED-D640-96C8-5B66059E4614}" dt="2021-09-27T19:06:27.346" v="817"/>
          <ac:inkMkLst>
            <pc:docMk/>
            <pc:sldMk cId="2385164656" sldId="283"/>
            <ac:inkMk id="186" creationId="{6F13FD69-C9A1-A846-948C-F964DB6E8071}"/>
          </ac:inkMkLst>
        </pc:inkChg>
        <pc:inkChg chg="add">
          <ac:chgData name="Zhang Yifan" userId="c9b86b9a-8bad-4e1d-80e2-8f55c3c19e2c" providerId="ADAL" clId="{9BEFBB74-C0ED-D640-96C8-5B66059E4614}" dt="2021-09-27T19:06:28.197" v="818"/>
          <ac:inkMkLst>
            <pc:docMk/>
            <pc:sldMk cId="2385164656" sldId="283"/>
            <ac:inkMk id="187" creationId="{111254B5-6873-0D48-80AF-4D885EBE9C1E}"/>
          </ac:inkMkLst>
        </pc:inkChg>
        <pc:inkChg chg="add">
          <ac:chgData name="Zhang Yifan" userId="c9b86b9a-8bad-4e1d-80e2-8f55c3c19e2c" providerId="ADAL" clId="{9BEFBB74-C0ED-D640-96C8-5B66059E4614}" dt="2021-09-27T19:06:28.821" v="819"/>
          <ac:inkMkLst>
            <pc:docMk/>
            <pc:sldMk cId="2385164656" sldId="283"/>
            <ac:inkMk id="188" creationId="{E6F411AC-F170-B644-93D3-3C4CC0EF4588}"/>
          </ac:inkMkLst>
        </pc:inkChg>
        <pc:inkChg chg="add">
          <ac:chgData name="Zhang Yifan" userId="c9b86b9a-8bad-4e1d-80e2-8f55c3c19e2c" providerId="ADAL" clId="{9BEFBB74-C0ED-D640-96C8-5B66059E4614}" dt="2021-09-27T19:06:29.006" v="820"/>
          <ac:inkMkLst>
            <pc:docMk/>
            <pc:sldMk cId="2385164656" sldId="283"/>
            <ac:inkMk id="189" creationId="{E87D0F3B-E96D-5C41-9263-07D8DC434444}"/>
          </ac:inkMkLst>
        </pc:inkChg>
        <pc:inkChg chg="add">
          <ac:chgData name="Zhang Yifan" userId="c9b86b9a-8bad-4e1d-80e2-8f55c3c19e2c" providerId="ADAL" clId="{9BEFBB74-C0ED-D640-96C8-5B66059E4614}" dt="2021-09-27T19:06:29.163" v="821"/>
          <ac:inkMkLst>
            <pc:docMk/>
            <pc:sldMk cId="2385164656" sldId="283"/>
            <ac:inkMk id="190" creationId="{23CA2090-A117-A148-992A-3B0AA78F7618}"/>
          </ac:inkMkLst>
        </pc:inkChg>
        <pc:inkChg chg="add">
          <ac:chgData name="Zhang Yifan" userId="c9b86b9a-8bad-4e1d-80e2-8f55c3c19e2c" providerId="ADAL" clId="{9BEFBB74-C0ED-D640-96C8-5B66059E4614}" dt="2021-09-27T19:06:29.985" v="822"/>
          <ac:inkMkLst>
            <pc:docMk/>
            <pc:sldMk cId="2385164656" sldId="283"/>
            <ac:inkMk id="191" creationId="{D4612525-8EB3-8144-9888-1691DC89C117}"/>
          </ac:inkMkLst>
        </pc:inkChg>
        <pc:inkChg chg="add">
          <ac:chgData name="Zhang Yifan" userId="c9b86b9a-8bad-4e1d-80e2-8f55c3c19e2c" providerId="ADAL" clId="{9BEFBB74-C0ED-D640-96C8-5B66059E4614}" dt="2021-09-27T19:06:30.441" v="823"/>
          <ac:inkMkLst>
            <pc:docMk/>
            <pc:sldMk cId="2385164656" sldId="283"/>
            <ac:inkMk id="192" creationId="{124EEB8F-85B6-F341-BCA2-48462DB64AE6}"/>
          </ac:inkMkLst>
        </pc:inkChg>
        <pc:inkChg chg="add">
          <ac:chgData name="Zhang Yifan" userId="c9b86b9a-8bad-4e1d-80e2-8f55c3c19e2c" providerId="ADAL" clId="{9BEFBB74-C0ED-D640-96C8-5B66059E4614}" dt="2021-09-27T19:06:30.618" v="824"/>
          <ac:inkMkLst>
            <pc:docMk/>
            <pc:sldMk cId="2385164656" sldId="283"/>
            <ac:inkMk id="193" creationId="{EC328D0E-488B-424D-867B-740140EEFEBA}"/>
          </ac:inkMkLst>
        </pc:inkChg>
        <pc:inkChg chg="add">
          <ac:chgData name="Zhang Yifan" userId="c9b86b9a-8bad-4e1d-80e2-8f55c3c19e2c" providerId="ADAL" clId="{9BEFBB74-C0ED-D640-96C8-5B66059E4614}" dt="2021-09-27T19:06:30.944" v="825"/>
          <ac:inkMkLst>
            <pc:docMk/>
            <pc:sldMk cId="2385164656" sldId="283"/>
            <ac:inkMk id="194" creationId="{C1CED138-DA41-564A-815B-469BBADC3780}"/>
          </ac:inkMkLst>
        </pc:inkChg>
        <pc:inkChg chg="add">
          <ac:chgData name="Zhang Yifan" userId="c9b86b9a-8bad-4e1d-80e2-8f55c3c19e2c" providerId="ADAL" clId="{9BEFBB74-C0ED-D640-96C8-5B66059E4614}" dt="2021-09-27T19:06:32.590" v="826"/>
          <ac:inkMkLst>
            <pc:docMk/>
            <pc:sldMk cId="2385164656" sldId="283"/>
            <ac:inkMk id="195" creationId="{4B1A1179-687A-E940-8375-BDDB31903496}"/>
          </ac:inkMkLst>
        </pc:inkChg>
        <pc:inkChg chg="add">
          <ac:chgData name="Zhang Yifan" userId="c9b86b9a-8bad-4e1d-80e2-8f55c3c19e2c" providerId="ADAL" clId="{9BEFBB74-C0ED-D640-96C8-5B66059E4614}" dt="2021-09-27T19:06:34.359" v="827"/>
          <ac:inkMkLst>
            <pc:docMk/>
            <pc:sldMk cId="2385164656" sldId="283"/>
            <ac:inkMk id="196" creationId="{21C5A2A2-5828-2640-B389-E86035DB9877}"/>
          </ac:inkMkLst>
        </pc:inkChg>
        <pc:inkChg chg="add">
          <ac:chgData name="Zhang Yifan" userId="c9b86b9a-8bad-4e1d-80e2-8f55c3c19e2c" providerId="ADAL" clId="{9BEFBB74-C0ED-D640-96C8-5B66059E4614}" dt="2021-09-27T19:06:37.599" v="829"/>
          <ac:inkMkLst>
            <pc:docMk/>
            <pc:sldMk cId="2385164656" sldId="283"/>
            <ac:inkMk id="198" creationId="{1C50A4C3-9ACF-8246-9C16-50699D062D5C}"/>
          </ac:inkMkLst>
        </pc:inkChg>
        <pc:inkChg chg="add">
          <ac:chgData name="Zhang Yifan" userId="c9b86b9a-8bad-4e1d-80e2-8f55c3c19e2c" providerId="ADAL" clId="{9BEFBB74-C0ED-D640-96C8-5B66059E4614}" dt="2021-09-27T19:06:37.909" v="830"/>
          <ac:inkMkLst>
            <pc:docMk/>
            <pc:sldMk cId="2385164656" sldId="283"/>
            <ac:inkMk id="199" creationId="{CCAD9021-C2CB-594B-94C1-638AA6591736}"/>
          </ac:inkMkLst>
        </pc:inkChg>
        <pc:inkChg chg="add">
          <ac:chgData name="Zhang Yifan" userId="c9b86b9a-8bad-4e1d-80e2-8f55c3c19e2c" providerId="ADAL" clId="{9BEFBB74-C0ED-D640-96C8-5B66059E4614}" dt="2021-09-27T19:06:38.623" v="831"/>
          <ac:inkMkLst>
            <pc:docMk/>
            <pc:sldMk cId="2385164656" sldId="283"/>
            <ac:inkMk id="200" creationId="{991419D1-4476-8F4B-857A-8E10148A8B28}"/>
          </ac:inkMkLst>
        </pc:inkChg>
        <pc:inkChg chg="add">
          <ac:chgData name="Zhang Yifan" userId="c9b86b9a-8bad-4e1d-80e2-8f55c3c19e2c" providerId="ADAL" clId="{9BEFBB74-C0ED-D640-96C8-5B66059E4614}" dt="2021-09-27T19:06:39.165" v="832"/>
          <ac:inkMkLst>
            <pc:docMk/>
            <pc:sldMk cId="2385164656" sldId="283"/>
            <ac:inkMk id="201" creationId="{7AB1E654-E7E8-174A-BCF9-C0B7142AD95C}"/>
          </ac:inkMkLst>
        </pc:inkChg>
        <pc:inkChg chg="add">
          <ac:chgData name="Zhang Yifan" userId="c9b86b9a-8bad-4e1d-80e2-8f55c3c19e2c" providerId="ADAL" clId="{9BEFBB74-C0ED-D640-96C8-5B66059E4614}" dt="2021-09-27T19:06:39.389" v="833"/>
          <ac:inkMkLst>
            <pc:docMk/>
            <pc:sldMk cId="2385164656" sldId="283"/>
            <ac:inkMk id="202" creationId="{8A0DFD23-BD8C-C44A-BEF1-9571A39817A2}"/>
          </ac:inkMkLst>
        </pc:inkChg>
        <pc:inkChg chg="add">
          <ac:chgData name="Zhang Yifan" userId="c9b86b9a-8bad-4e1d-80e2-8f55c3c19e2c" providerId="ADAL" clId="{9BEFBB74-C0ED-D640-96C8-5B66059E4614}" dt="2021-09-27T19:06:39.535" v="834"/>
          <ac:inkMkLst>
            <pc:docMk/>
            <pc:sldMk cId="2385164656" sldId="283"/>
            <ac:inkMk id="203" creationId="{CA337D3E-FD9A-F543-BB8B-B16B5C8DA621}"/>
          </ac:inkMkLst>
        </pc:inkChg>
        <pc:inkChg chg="add">
          <ac:chgData name="Zhang Yifan" userId="c9b86b9a-8bad-4e1d-80e2-8f55c3c19e2c" providerId="ADAL" clId="{9BEFBB74-C0ED-D640-96C8-5B66059E4614}" dt="2021-09-27T19:06:39.745" v="835"/>
          <ac:inkMkLst>
            <pc:docMk/>
            <pc:sldMk cId="2385164656" sldId="283"/>
            <ac:inkMk id="204" creationId="{61841B24-F4B2-5B44-A350-E7B75D5CB065}"/>
          </ac:inkMkLst>
        </pc:inkChg>
        <pc:inkChg chg="add">
          <ac:chgData name="Zhang Yifan" userId="c9b86b9a-8bad-4e1d-80e2-8f55c3c19e2c" providerId="ADAL" clId="{9BEFBB74-C0ED-D640-96C8-5B66059E4614}" dt="2021-09-27T19:06:40.067" v="836"/>
          <ac:inkMkLst>
            <pc:docMk/>
            <pc:sldMk cId="2385164656" sldId="283"/>
            <ac:inkMk id="205" creationId="{FCD768D5-4E0F-5541-A221-3972CF370703}"/>
          </ac:inkMkLst>
        </pc:inkChg>
        <pc:inkChg chg="add">
          <ac:chgData name="Zhang Yifan" userId="c9b86b9a-8bad-4e1d-80e2-8f55c3c19e2c" providerId="ADAL" clId="{9BEFBB74-C0ED-D640-96C8-5B66059E4614}" dt="2021-09-27T19:06:40.412" v="837"/>
          <ac:inkMkLst>
            <pc:docMk/>
            <pc:sldMk cId="2385164656" sldId="283"/>
            <ac:inkMk id="206" creationId="{E1A59D4C-182F-5E4B-9CE6-6FC046623828}"/>
          </ac:inkMkLst>
        </pc:inkChg>
        <pc:inkChg chg="add">
          <ac:chgData name="Zhang Yifan" userId="c9b86b9a-8bad-4e1d-80e2-8f55c3c19e2c" providerId="ADAL" clId="{9BEFBB74-C0ED-D640-96C8-5B66059E4614}" dt="2021-09-27T19:06:40.666" v="838"/>
          <ac:inkMkLst>
            <pc:docMk/>
            <pc:sldMk cId="2385164656" sldId="283"/>
            <ac:inkMk id="207" creationId="{2DD71B0D-531B-AE46-89FE-D90F52065072}"/>
          </ac:inkMkLst>
        </pc:inkChg>
        <pc:inkChg chg="add">
          <ac:chgData name="Zhang Yifan" userId="c9b86b9a-8bad-4e1d-80e2-8f55c3c19e2c" providerId="ADAL" clId="{9BEFBB74-C0ED-D640-96C8-5B66059E4614}" dt="2021-09-27T19:06:41.278" v="839"/>
          <ac:inkMkLst>
            <pc:docMk/>
            <pc:sldMk cId="2385164656" sldId="283"/>
            <ac:inkMk id="208" creationId="{B10AEC1A-4566-1A4D-87CD-851AB40A65A0}"/>
          </ac:inkMkLst>
        </pc:inkChg>
        <pc:inkChg chg="add">
          <ac:chgData name="Zhang Yifan" userId="c9b86b9a-8bad-4e1d-80e2-8f55c3c19e2c" providerId="ADAL" clId="{9BEFBB74-C0ED-D640-96C8-5B66059E4614}" dt="2021-09-27T19:06:41.460" v="840"/>
          <ac:inkMkLst>
            <pc:docMk/>
            <pc:sldMk cId="2385164656" sldId="283"/>
            <ac:inkMk id="209" creationId="{8FB1F6F7-5985-C242-BE49-BAA76989C6D9}"/>
          </ac:inkMkLst>
        </pc:inkChg>
        <pc:inkChg chg="add">
          <ac:chgData name="Zhang Yifan" userId="c9b86b9a-8bad-4e1d-80e2-8f55c3c19e2c" providerId="ADAL" clId="{9BEFBB74-C0ED-D640-96C8-5B66059E4614}" dt="2021-09-27T19:06:41.809" v="841"/>
          <ac:inkMkLst>
            <pc:docMk/>
            <pc:sldMk cId="2385164656" sldId="283"/>
            <ac:inkMk id="210" creationId="{5AFD4B06-312D-284D-AAE4-EBC8B3EBBCC0}"/>
          </ac:inkMkLst>
        </pc:inkChg>
        <pc:inkChg chg="add">
          <ac:chgData name="Zhang Yifan" userId="c9b86b9a-8bad-4e1d-80e2-8f55c3c19e2c" providerId="ADAL" clId="{9BEFBB74-C0ED-D640-96C8-5B66059E4614}" dt="2021-09-27T19:06:42.189" v="842"/>
          <ac:inkMkLst>
            <pc:docMk/>
            <pc:sldMk cId="2385164656" sldId="283"/>
            <ac:inkMk id="211" creationId="{5889BD99-2398-9645-A1BE-C4838872E9BC}"/>
          </ac:inkMkLst>
        </pc:inkChg>
        <pc:inkChg chg="add">
          <ac:chgData name="Zhang Yifan" userId="c9b86b9a-8bad-4e1d-80e2-8f55c3c19e2c" providerId="ADAL" clId="{9BEFBB74-C0ED-D640-96C8-5B66059E4614}" dt="2021-09-27T19:06:42.613" v="843"/>
          <ac:inkMkLst>
            <pc:docMk/>
            <pc:sldMk cId="2385164656" sldId="283"/>
            <ac:inkMk id="212" creationId="{B45783D7-C29B-0842-81D7-0F0F794F48F0}"/>
          </ac:inkMkLst>
        </pc:inkChg>
        <pc:inkChg chg="add">
          <ac:chgData name="Zhang Yifan" userId="c9b86b9a-8bad-4e1d-80e2-8f55c3c19e2c" providerId="ADAL" clId="{9BEFBB74-C0ED-D640-96C8-5B66059E4614}" dt="2021-09-27T19:06:42.807" v="844"/>
          <ac:inkMkLst>
            <pc:docMk/>
            <pc:sldMk cId="2385164656" sldId="283"/>
            <ac:inkMk id="213" creationId="{0C9F51D7-F6A3-2E43-9C67-701F6AB67D30}"/>
          </ac:inkMkLst>
        </pc:inkChg>
        <pc:inkChg chg="add">
          <ac:chgData name="Zhang Yifan" userId="c9b86b9a-8bad-4e1d-80e2-8f55c3c19e2c" providerId="ADAL" clId="{9BEFBB74-C0ED-D640-96C8-5B66059E4614}" dt="2021-09-27T19:06:43.038" v="845"/>
          <ac:inkMkLst>
            <pc:docMk/>
            <pc:sldMk cId="2385164656" sldId="283"/>
            <ac:inkMk id="214" creationId="{A76A2D42-AD7A-EC4F-82F0-582D120793AC}"/>
          </ac:inkMkLst>
        </pc:inkChg>
        <pc:inkChg chg="add">
          <ac:chgData name="Zhang Yifan" userId="c9b86b9a-8bad-4e1d-80e2-8f55c3c19e2c" providerId="ADAL" clId="{9BEFBB74-C0ED-D640-96C8-5B66059E4614}" dt="2021-09-27T19:06:43.447" v="846"/>
          <ac:inkMkLst>
            <pc:docMk/>
            <pc:sldMk cId="2385164656" sldId="283"/>
            <ac:inkMk id="215" creationId="{8499171E-72C6-2F46-A84C-37B9A543783C}"/>
          </ac:inkMkLst>
        </pc:inkChg>
        <pc:inkChg chg="add">
          <ac:chgData name="Zhang Yifan" userId="c9b86b9a-8bad-4e1d-80e2-8f55c3c19e2c" providerId="ADAL" clId="{9BEFBB74-C0ED-D640-96C8-5B66059E4614}" dt="2021-09-27T19:06:44.054" v="847"/>
          <ac:inkMkLst>
            <pc:docMk/>
            <pc:sldMk cId="2385164656" sldId="283"/>
            <ac:inkMk id="216" creationId="{A55BA5BD-4036-D94D-A979-88DD618B41B4}"/>
          </ac:inkMkLst>
        </pc:inkChg>
        <pc:inkChg chg="add">
          <ac:chgData name="Zhang Yifan" userId="c9b86b9a-8bad-4e1d-80e2-8f55c3c19e2c" providerId="ADAL" clId="{9BEFBB74-C0ED-D640-96C8-5B66059E4614}" dt="2021-09-27T19:06:44.591" v="848"/>
          <ac:inkMkLst>
            <pc:docMk/>
            <pc:sldMk cId="2385164656" sldId="283"/>
            <ac:inkMk id="217" creationId="{8BB24A72-D15E-174C-9528-CF959E062437}"/>
          </ac:inkMkLst>
        </pc:inkChg>
        <pc:inkChg chg="add">
          <ac:chgData name="Zhang Yifan" userId="c9b86b9a-8bad-4e1d-80e2-8f55c3c19e2c" providerId="ADAL" clId="{9BEFBB74-C0ED-D640-96C8-5B66059E4614}" dt="2021-09-27T19:06:45.043" v="849"/>
          <ac:inkMkLst>
            <pc:docMk/>
            <pc:sldMk cId="2385164656" sldId="283"/>
            <ac:inkMk id="218" creationId="{024082C9-9075-1447-B03D-D154EC885092}"/>
          </ac:inkMkLst>
        </pc:inkChg>
        <pc:inkChg chg="add">
          <ac:chgData name="Zhang Yifan" userId="c9b86b9a-8bad-4e1d-80e2-8f55c3c19e2c" providerId="ADAL" clId="{9BEFBB74-C0ED-D640-96C8-5B66059E4614}" dt="2021-09-27T19:06:46.108" v="850"/>
          <ac:inkMkLst>
            <pc:docMk/>
            <pc:sldMk cId="2385164656" sldId="283"/>
            <ac:inkMk id="219" creationId="{3E2B4B1E-3F20-0F4F-8CE0-FEB1A1BCBE58}"/>
          </ac:inkMkLst>
        </pc:inkChg>
        <pc:inkChg chg="add">
          <ac:chgData name="Zhang Yifan" userId="c9b86b9a-8bad-4e1d-80e2-8f55c3c19e2c" providerId="ADAL" clId="{9BEFBB74-C0ED-D640-96C8-5B66059E4614}" dt="2021-09-27T19:06:47.635" v="851"/>
          <ac:inkMkLst>
            <pc:docMk/>
            <pc:sldMk cId="2385164656" sldId="283"/>
            <ac:inkMk id="220" creationId="{6AFF1DA1-14E0-8940-9508-2BF223E13B48}"/>
          </ac:inkMkLst>
        </pc:inkChg>
        <pc:inkChg chg="add del">
          <ac:chgData name="Zhang Yifan" userId="c9b86b9a-8bad-4e1d-80e2-8f55c3c19e2c" providerId="ADAL" clId="{9BEFBB74-C0ED-D640-96C8-5B66059E4614}" dt="2021-09-27T19:07:14.150" v="863"/>
          <ac:inkMkLst>
            <pc:docMk/>
            <pc:sldMk cId="2385164656" sldId="283"/>
            <ac:inkMk id="222" creationId="{FDD9C7C9-593A-944C-8522-930C3DF8D6EE}"/>
          </ac:inkMkLst>
        </pc:inkChg>
        <pc:inkChg chg="add del">
          <ac:chgData name="Zhang Yifan" userId="c9b86b9a-8bad-4e1d-80e2-8f55c3c19e2c" providerId="ADAL" clId="{9BEFBB74-C0ED-D640-96C8-5B66059E4614}" dt="2021-09-27T19:07:14.167" v="868"/>
          <ac:inkMkLst>
            <pc:docMk/>
            <pc:sldMk cId="2385164656" sldId="283"/>
            <ac:inkMk id="223" creationId="{1FDF0DAB-D22F-7440-B957-4BA0DB1B6D79}"/>
          </ac:inkMkLst>
        </pc:inkChg>
        <pc:inkChg chg="add del">
          <ac:chgData name="Zhang Yifan" userId="c9b86b9a-8bad-4e1d-80e2-8f55c3c19e2c" providerId="ADAL" clId="{9BEFBB74-C0ED-D640-96C8-5B66059E4614}" dt="2021-09-27T19:07:14.154" v="864"/>
          <ac:inkMkLst>
            <pc:docMk/>
            <pc:sldMk cId="2385164656" sldId="283"/>
            <ac:inkMk id="224" creationId="{EE25E1D5-DA19-344E-9FDE-7845190EB03E}"/>
          </ac:inkMkLst>
        </pc:inkChg>
        <pc:inkChg chg="add del">
          <ac:chgData name="Zhang Yifan" userId="c9b86b9a-8bad-4e1d-80e2-8f55c3c19e2c" providerId="ADAL" clId="{9BEFBB74-C0ED-D640-96C8-5B66059E4614}" dt="2021-09-27T19:07:14.165" v="867"/>
          <ac:inkMkLst>
            <pc:docMk/>
            <pc:sldMk cId="2385164656" sldId="283"/>
            <ac:inkMk id="225" creationId="{7A5F132D-6BE1-4D4D-8441-23F99E092302}"/>
          </ac:inkMkLst>
        </pc:inkChg>
        <pc:inkChg chg="add del">
          <ac:chgData name="Zhang Yifan" userId="c9b86b9a-8bad-4e1d-80e2-8f55c3c19e2c" providerId="ADAL" clId="{9BEFBB74-C0ED-D640-96C8-5B66059E4614}" dt="2021-09-27T19:07:14.159" v="865"/>
          <ac:inkMkLst>
            <pc:docMk/>
            <pc:sldMk cId="2385164656" sldId="283"/>
            <ac:inkMk id="226" creationId="{8DA9641C-FE88-A34D-AA5E-7F6B363366E2}"/>
          </ac:inkMkLst>
        </pc:inkChg>
        <pc:inkChg chg="add del">
          <ac:chgData name="Zhang Yifan" userId="c9b86b9a-8bad-4e1d-80e2-8f55c3c19e2c" providerId="ADAL" clId="{9BEFBB74-C0ED-D640-96C8-5B66059E4614}" dt="2021-09-27T19:07:14.170" v="869"/>
          <ac:inkMkLst>
            <pc:docMk/>
            <pc:sldMk cId="2385164656" sldId="283"/>
            <ac:inkMk id="227" creationId="{29A7DE60-BF74-9343-BABC-6B820DE358CC}"/>
          </ac:inkMkLst>
        </pc:inkChg>
        <pc:inkChg chg="add del topLvl">
          <ac:chgData name="Zhang Yifan" userId="c9b86b9a-8bad-4e1d-80e2-8f55c3c19e2c" providerId="ADAL" clId="{9BEFBB74-C0ED-D640-96C8-5B66059E4614}" dt="2021-09-27T19:07:14.173" v="870"/>
          <ac:inkMkLst>
            <pc:docMk/>
            <pc:sldMk cId="2385164656" sldId="283"/>
            <ac:inkMk id="228" creationId="{AD49E0E5-F0FD-6843-ABA0-494EB0B9D655}"/>
          </ac:inkMkLst>
        </pc:inkChg>
        <pc:inkChg chg="add del">
          <ac:chgData name="Zhang Yifan" userId="c9b86b9a-8bad-4e1d-80e2-8f55c3c19e2c" providerId="ADAL" clId="{9BEFBB74-C0ED-D640-96C8-5B66059E4614}" dt="2021-09-27T19:07:14.162" v="866"/>
          <ac:inkMkLst>
            <pc:docMk/>
            <pc:sldMk cId="2385164656" sldId="283"/>
            <ac:inkMk id="229" creationId="{CABD6AA2-0E62-3145-AE38-48547DF89154}"/>
          </ac:inkMkLst>
        </pc:inkChg>
        <pc:inkChg chg="add del topLvl">
          <ac:chgData name="Zhang Yifan" userId="c9b86b9a-8bad-4e1d-80e2-8f55c3c19e2c" providerId="ADAL" clId="{9BEFBB74-C0ED-D640-96C8-5B66059E4614}" dt="2021-09-27T19:07:14.175" v="871"/>
          <ac:inkMkLst>
            <pc:docMk/>
            <pc:sldMk cId="2385164656" sldId="283"/>
            <ac:inkMk id="230" creationId="{090E148C-B832-974B-B299-1ED6B95F81D8}"/>
          </ac:inkMkLst>
        </pc:inkChg>
        <pc:inkChg chg="add">
          <ac:chgData name="Zhang Yifan" userId="c9b86b9a-8bad-4e1d-80e2-8f55c3c19e2c" providerId="ADAL" clId="{9BEFBB74-C0ED-D640-96C8-5B66059E4614}" dt="2021-09-27T19:07:17.625" v="872"/>
          <ac:inkMkLst>
            <pc:docMk/>
            <pc:sldMk cId="2385164656" sldId="283"/>
            <ac:inkMk id="232" creationId="{D2FA893A-F00B-3045-8AF8-0A49EECC41E0}"/>
          </ac:inkMkLst>
        </pc:inkChg>
        <pc:inkChg chg="add">
          <ac:chgData name="Zhang Yifan" userId="c9b86b9a-8bad-4e1d-80e2-8f55c3c19e2c" providerId="ADAL" clId="{9BEFBB74-C0ED-D640-96C8-5B66059E4614}" dt="2021-09-27T19:07:18.045" v="873"/>
          <ac:inkMkLst>
            <pc:docMk/>
            <pc:sldMk cId="2385164656" sldId="283"/>
            <ac:inkMk id="233" creationId="{9CB89708-CCEB-044D-9012-09B8B99820C6}"/>
          </ac:inkMkLst>
        </pc:inkChg>
        <pc:inkChg chg="add">
          <ac:chgData name="Zhang Yifan" userId="c9b86b9a-8bad-4e1d-80e2-8f55c3c19e2c" providerId="ADAL" clId="{9BEFBB74-C0ED-D640-96C8-5B66059E4614}" dt="2021-09-27T19:07:19.263" v="874"/>
          <ac:inkMkLst>
            <pc:docMk/>
            <pc:sldMk cId="2385164656" sldId="283"/>
            <ac:inkMk id="234" creationId="{ECBCD45D-BC21-9E4F-8159-1EC7C29A565A}"/>
          </ac:inkMkLst>
        </pc:inkChg>
        <pc:inkChg chg="add">
          <ac:chgData name="Zhang Yifan" userId="c9b86b9a-8bad-4e1d-80e2-8f55c3c19e2c" providerId="ADAL" clId="{9BEFBB74-C0ED-D640-96C8-5B66059E4614}" dt="2021-09-27T19:07:19.510" v="875"/>
          <ac:inkMkLst>
            <pc:docMk/>
            <pc:sldMk cId="2385164656" sldId="283"/>
            <ac:inkMk id="235" creationId="{96CBDE03-300C-0248-ADCA-7C48D3852476}"/>
          </ac:inkMkLst>
        </pc:inkChg>
        <pc:inkChg chg="add">
          <ac:chgData name="Zhang Yifan" userId="c9b86b9a-8bad-4e1d-80e2-8f55c3c19e2c" providerId="ADAL" clId="{9BEFBB74-C0ED-D640-96C8-5B66059E4614}" dt="2021-09-27T19:07:19.703" v="876"/>
          <ac:inkMkLst>
            <pc:docMk/>
            <pc:sldMk cId="2385164656" sldId="283"/>
            <ac:inkMk id="236" creationId="{C7B52AE0-3420-9C47-87B8-9FC7E7C5F46A}"/>
          </ac:inkMkLst>
        </pc:inkChg>
        <pc:inkChg chg="add">
          <ac:chgData name="Zhang Yifan" userId="c9b86b9a-8bad-4e1d-80e2-8f55c3c19e2c" providerId="ADAL" clId="{9BEFBB74-C0ED-D640-96C8-5B66059E4614}" dt="2021-09-27T19:07:19.891" v="877"/>
          <ac:inkMkLst>
            <pc:docMk/>
            <pc:sldMk cId="2385164656" sldId="283"/>
            <ac:inkMk id="237" creationId="{113855DA-9089-344D-99DD-B23F14195BB1}"/>
          </ac:inkMkLst>
        </pc:inkChg>
        <pc:inkChg chg="add">
          <ac:chgData name="Zhang Yifan" userId="c9b86b9a-8bad-4e1d-80e2-8f55c3c19e2c" providerId="ADAL" clId="{9BEFBB74-C0ED-D640-96C8-5B66059E4614}" dt="2021-09-27T19:07:20.238" v="878"/>
          <ac:inkMkLst>
            <pc:docMk/>
            <pc:sldMk cId="2385164656" sldId="283"/>
            <ac:inkMk id="238" creationId="{E3E11034-36AA-1642-8582-D1D86C6715E6}"/>
          </ac:inkMkLst>
        </pc:inkChg>
        <pc:inkChg chg="add">
          <ac:chgData name="Zhang Yifan" userId="c9b86b9a-8bad-4e1d-80e2-8f55c3c19e2c" providerId="ADAL" clId="{9BEFBB74-C0ED-D640-96C8-5B66059E4614}" dt="2021-09-27T19:07:20.698" v="879"/>
          <ac:inkMkLst>
            <pc:docMk/>
            <pc:sldMk cId="2385164656" sldId="283"/>
            <ac:inkMk id="239" creationId="{33CD4210-8470-C446-93FB-12FC48189D64}"/>
          </ac:inkMkLst>
        </pc:inkChg>
        <pc:inkChg chg="add">
          <ac:chgData name="Zhang Yifan" userId="c9b86b9a-8bad-4e1d-80e2-8f55c3c19e2c" providerId="ADAL" clId="{9BEFBB74-C0ED-D640-96C8-5B66059E4614}" dt="2021-09-27T19:07:21.337" v="880"/>
          <ac:inkMkLst>
            <pc:docMk/>
            <pc:sldMk cId="2385164656" sldId="283"/>
            <ac:inkMk id="240" creationId="{101045D8-94ED-E843-96EF-8986633CB23A}"/>
          </ac:inkMkLst>
        </pc:inkChg>
      </pc:sldChg>
      <pc:sldChg chg="addSp delSp modSp add">
        <pc:chgData name="Zhang Yifan" userId="c9b86b9a-8bad-4e1d-80e2-8f55c3c19e2c" providerId="ADAL" clId="{9BEFBB74-C0ED-D640-96C8-5B66059E4614}" dt="2021-09-27T19:23:07.194" v="1256"/>
        <pc:sldMkLst>
          <pc:docMk/>
          <pc:sldMk cId="634456784" sldId="284"/>
        </pc:sldMkLst>
        <pc:grpChg chg="add del">
          <ac:chgData name="Zhang Yifan" userId="c9b86b9a-8bad-4e1d-80e2-8f55c3c19e2c" providerId="ADAL" clId="{9BEFBB74-C0ED-D640-96C8-5B66059E4614}" dt="2021-09-27T19:12:11.477" v="1044"/>
          <ac:grpSpMkLst>
            <pc:docMk/>
            <pc:sldMk cId="634456784" sldId="284"/>
            <ac:grpSpMk id="6" creationId="{65ADE1C1-D34D-A049-BA7E-055E1981EDE3}"/>
          </ac:grpSpMkLst>
        </pc:grpChg>
        <pc:grpChg chg="add del">
          <ac:chgData name="Zhang Yifan" userId="c9b86b9a-8bad-4e1d-80e2-8f55c3c19e2c" providerId="ADAL" clId="{9BEFBB74-C0ED-D640-96C8-5B66059E4614}" dt="2021-09-27T19:12:13.898" v="1049"/>
          <ac:grpSpMkLst>
            <pc:docMk/>
            <pc:sldMk cId="634456784" sldId="284"/>
            <ac:grpSpMk id="20" creationId="{30F8A5DA-9DD5-4C43-877B-66354B0B8EA9}"/>
          </ac:grpSpMkLst>
        </pc:grpChg>
        <pc:grpChg chg="add del">
          <ac:chgData name="Zhang Yifan" userId="c9b86b9a-8bad-4e1d-80e2-8f55c3c19e2c" providerId="ADAL" clId="{9BEFBB74-C0ED-D640-96C8-5B66059E4614}" dt="2021-09-27T19:12:20.012" v="1061"/>
          <ac:grpSpMkLst>
            <pc:docMk/>
            <pc:sldMk cId="634456784" sldId="284"/>
            <ac:grpSpMk id="143" creationId="{51C50318-3AAD-7D4B-A832-98905AD4A02D}"/>
          </ac:grpSpMkLst>
        </pc:grpChg>
        <pc:grpChg chg="add">
          <ac:chgData name="Zhang Yifan" userId="c9b86b9a-8bad-4e1d-80e2-8f55c3c19e2c" providerId="ADAL" clId="{9BEFBB74-C0ED-D640-96C8-5B66059E4614}" dt="2021-09-27T19:12:20.012" v="1061"/>
          <ac:grpSpMkLst>
            <pc:docMk/>
            <pc:sldMk cId="634456784" sldId="284"/>
            <ac:grpSpMk id="192" creationId="{7A479927-DDB5-0641-AF81-9CBD001419A5}"/>
          </ac:grpSpMkLst>
        </pc:grpChg>
        <pc:grpChg chg="add del">
          <ac:chgData name="Zhang Yifan" userId="c9b86b9a-8bad-4e1d-80e2-8f55c3c19e2c" providerId="ADAL" clId="{9BEFBB74-C0ED-D640-96C8-5B66059E4614}" dt="2021-09-27T19:13:52.238" v="1080"/>
          <ac:grpSpMkLst>
            <pc:docMk/>
            <pc:sldMk cId="634456784" sldId="284"/>
            <ac:grpSpMk id="195" creationId="{654855EC-9AAE-7C42-A524-CEBD06CFE884}"/>
          </ac:grpSpMkLst>
        </pc:grpChg>
        <pc:grpChg chg="add del">
          <ac:chgData name="Zhang Yifan" userId="c9b86b9a-8bad-4e1d-80e2-8f55c3c19e2c" providerId="ADAL" clId="{9BEFBB74-C0ED-D640-96C8-5B66059E4614}" dt="2021-09-27T19:13:47.868" v="1072"/>
          <ac:grpSpMkLst>
            <pc:docMk/>
            <pc:sldMk cId="634456784" sldId="284"/>
            <ac:grpSpMk id="202" creationId="{B07BDFAB-F81B-7D43-A1F5-DCF8BE2B6D35}"/>
          </ac:grpSpMkLst>
        </pc:grpChg>
        <pc:grpChg chg="add del">
          <ac:chgData name="Zhang Yifan" userId="c9b86b9a-8bad-4e1d-80e2-8f55c3c19e2c" providerId="ADAL" clId="{9BEFBB74-C0ED-D640-96C8-5B66059E4614}" dt="2021-09-27T19:13:55.712" v="1086"/>
          <ac:grpSpMkLst>
            <pc:docMk/>
            <pc:sldMk cId="634456784" sldId="284"/>
            <ac:grpSpMk id="209" creationId="{9BB3FAAD-AD16-D64B-B52C-DDA01E585951}"/>
          </ac:grpSpMkLst>
        </pc:grpChg>
        <pc:grpChg chg="add del">
          <ac:chgData name="Zhang Yifan" userId="c9b86b9a-8bad-4e1d-80e2-8f55c3c19e2c" providerId="ADAL" clId="{9BEFBB74-C0ED-D640-96C8-5B66059E4614}" dt="2021-09-27T19:14:03.415" v="1097"/>
          <ac:grpSpMkLst>
            <pc:docMk/>
            <pc:sldMk cId="634456784" sldId="284"/>
            <ac:grpSpMk id="215" creationId="{7E5699C9-C478-B14E-91E1-5141AA5D9373}"/>
          </ac:grpSpMkLst>
        </pc:grpChg>
        <pc:grpChg chg="add del">
          <ac:chgData name="Zhang Yifan" userId="c9b86b9a-8bad-4e1d-80e2-8f55c3c19e2c" providerId="ADAL" clId="{9BEFBB74-C0ED-D640-96C8-5B66059E4614}" dt="2021-09-27T19:23:07.194" v="1256"/>
          <ac:grpSpMkLst>
            <pc:docMk/>
            <pc:sldMk cId="634456784" sldId="284"/>
            <ac:grpSpMk id="226" creationId="{AF86298F-36A9-484B-B5EF-B572EC9DFC1C}"/>
          </ac:grpSpMkLst>
        </pc:grpChg>
        <pc:grpChg chg="add del">
          <ac:chgData name="Zhang Yifan" userId="c9b86b9a-8bad-4e1d-80e2-8f55c3c19e2c" providerId="ADAL" clId="{9BEFBB74-C0ED-D640-96C8-5B66059E4614}" dt="2021-09-27T19:16:08.072" v="1108"/>
          <ac:grpSpMkLst>
            <pc:docMk/>
            <pc:sldMk cId="634456784" sldId="284"/>
            <ac:grpSpMk id="236" creationId="{50D4C25B-6543-0549-8001-49407C611E20}"/>
          </ac:grpSpMkLst>
        </pc:grpChg>
        <pc:grpChg chg="add del">
          <ac:chgData name="Zhang Yifan" userId="c9b86b9a-8bad-4e1d-80e2-8f55c3c19e2c" providerId="ADAL" clId="{9BEFBB74-C0ED-D640-96C8-5B66059E4614}" dt="2021-09-27T19:16:18.193" v="1126"/>
          <ac:grpSpMkLst>
            <pc:docMk/>
            <pc:sldMk cId="634456784" sldId="284"/>
            <ac:grpSpMk id="247" creationId="{DBC1A6C4-AD48-0144-A5A2-387814A682CD}"/>
          </ac:grpSpMkLst>
        </pc:grpChg>
        <pc:grpChg chg="add">
          <ac:chgData name="Zhang Yifan" userId="c9b86b9a-8bad-4e1d-80e2-8f55c3c19e2c" providerId="ADAL" clId="{9BEFBB74-C0ED-D640-96C8-5B66059E4614}" dt="2021-09-27T19:16:22.500" v="1134"/>
          <ac:grpSpMkLst>
            <pc:docMk/>
            <pc:sldMk cId="634456784" sldId="284"/>
            <ac:grpSpMk id="253" creationId="{9C3BA930-2E28-2346-BBA2-1F2CA98F92ED}"/>
          </ac:grpSpMkLst>
        </pc:grpChg>
        <pc:grpChg chg="add del">
          <ac:chgData name="Zhang Yifan" userId="c9b86b9a-8bad-4e1d-80e2-8f55c3c19e2c" providerId="ADAL" clId="{9BEFBB74-C0ED-D640-96C8-5B66059E4614}" dt="2021-09-27T19:22:41.160" v="1249"/>
          <ac:grpSpMkLst>
            <pc:docMk/>
            <pc:sldMk cId="634456784" sldId="284"/>
            <ac:grpSpMk id="256" creationId="{5F0B02DE-AA47-554C-A511-550279CF0C68}"/>
          </ac:grpSpMkLst>
        </pc:grpChg>
        <pc:grpChg chg="add del">
          <ac:chgData name="Zhang Yifan" userId="c9b86b9a-8bad-4e1d-80e2-8f55c3c19e2c" providerId="ADAL" clId="{9BEFBB74-C0ED-D640-96C8-5B66059E4614}" dt="2021-09-27T19:16:48.564" v="1152"/>
          <ac:grpSpMkLst>
            <pc:docMk/>
            <pc:sldMk cId="634456784" sldId="284"/>
            <ac:grpSpMk id="270" creationId="{EE19175F-81B5-CF45-B41F-98C4AC33FB39}"/>
          </ac:grpSpMkLst>
        </pc:grpChg>
        <pc:grpChg chg="add del">
          <ac:chgData name="Zhang Yifan" userId="c9b86b9a-8bad-4e1d-80e2-8f55c3c19e2c" providerId="ADAL" clId="{9BEFBB74-C0ED-D640-96C8-5B66059E4614}" dt="2021-09-27T19:16:53.651" v="1166"/>
          <ac:grpSpMkLst>
            <pc:docMk/>
            <pc:sldMk cId="634456784" sldId="284"/>
            <ac:grpSpMk id="272" creationId="{90BB50BA-97D9-7C4B-A39F-F6B0CC3DFE3D}"/>
          </ac:grpSpMkLst>
        </pc:grpChg>
        <pc:grpChg chg="add del">
          <ac:chgData name="Zhang Yifan" userId="c9b86b9a-8bad-4e1d-80e2-8f55c3c19e2c" providerId="ADAL" clId="{9BEFBB74-C0ED-D640-96C8-5B66059E4614}" dt="2021-09-27T19:17:05.770" v="1176"/>
          <ac:grpSpMkLst>
            <pc:docMk/>
            <pc:sldMk cId="634456784" sldId="284"/>
            <ac:grpSpMk id="279" creationId="{99F30310-0B44-BB4A-BEC6-C7003FFABA9F}"/>
          </ac:grpSpMkLst>
        </pc:grpChg>
        <pc:grpChg chg="add del">
          <ac:chgData name="Zhang Yifan" userId="c9b86b9a-8bad-4e1d-80e2-8f55c3c19e2c" providerId="ADAL" clId="{9BEFBB74-C0ED-D640-96C8-5B66059E4614}" dt="2021-09-27T19:17:08.789" v="1183"/>
          <ac:grpSpMkLst>
            <pc:docMk/>
            <pc:sldMk cId="634456784" sldId="284"/>
            <ac:grpSpMk id="281" creationId="{38079EFA-EB54-3245-AF7A-795B32449597}"/>
          </ac:grpSpMkLst>
        </pc:grpChg>
        <pc:grpChg chg="add del">
          <ac:chgData name="Zhang Yifan" userId="c9b86b9a-8bad-4e1d-80e2-8f55c3c19e2c" providerId="ADAL" clId="{9BEFBB74-C0ED-D640-96C8-5B66059E4614}" dt="2021-09-27T19:20:47.020" v="1205"/>
          <ac:grpSpMkLst>
            <pc:docMk/>
            <pc:sldMk cId="634456784" sldId="284"/>
            <ac:grpSpMk id="288" creationId="{75FC7273-9C05-9A43-A654-D2EE36D010B3}"/>
          </ac:grpSpMkLst>
        </pc:grpChg>
        <pc:grpChg chg="add del">
          <ac:chgData name="Zhang Yifan" userId="c9b86b9a-8bad-4e1d-80e2-8f55c3c19e2c" providerId="ADAL" clId="{9BEFBB74-C0ED-D640-96C8-5B66059E4614}" dt="2021-09-27T19:20:37.364" v="1189"/>
          <ac:grpSpMkLst>
            <pc:docMk/>
            <pc:sldMk cId="634456784" sldId="284"/>
            <ac:grpSpMk id="293" creationId="{CBC7B429-A696-7F4D-BA1A-59C67B879A1F}"/>
          </ac:grpSpMkLst>
        </pc:grpChg>
        <pc:grpChg chg="add del">
          <ac:chgData name="Zhang Yifan" userId="c9b86b9a-8bad-4e1d-80e2-8f55c3c19e2c" providerId="ADAL" clId="{9BEFBB74-C0ED-D640-96C8-5B66059E4614}" dt="2021-09-27T19:20:48.299" v="1208"/>
          <ac:grpSpMkLst>
            <pc:docMk/>
            <pc:sldMk cId="634456784" sldId="284"/>
            <ac:grpSpMk id="306" creationId="{BFB1EFDA-62E0-A943-B68A-6270C3E86038}"/>
          </ac:grpSpMkLst>
        </pc:grpChg>
        <pc:grpChg chg="add">
          <ac:chgData name="Zhang Yifan" userId="c9b86b9a-8bad-4e1d-80e2-8f55c3c19e2c" providerId="ADAL" clId="{9BEFBB74-C0ED-D640-96C8-5B66059E4614}" dt="2021-09-27T19:20:48.299" v="1208"/>
          <ac:grpSpMkLst>
            <pc:docMk/>
            <pc:sldMk cId="634456784" sldId="284"/>
            <ac:grpSpMk id="309" creationId="{00612887-50D2-F445-9EDE-76EAFD964C6D}"/>
          </ac:grpSpMkLst>
        </pc:grpChg>
        <pc:grpChg chg="add">
          <ac:chgData name="Zhang Yifan" userId="c9b86b9a-8bad-4e1d-80e2-8f55c3c19e2c" providerId="ADAL" clId="{9BEFBB74-C0ED-D640-96C8-5B66059E4614}" dt="2021-09-27T19:20:52.892" v="1213"/>
          <ac:grpSpMkLst>
            <pc:docMk/>
            <pc:sldMk cId="634456784" sldId="284"/>
            <ac:grpSpMk id="312" creationId="{67F6CE95-9A86-A448-94C4-DA0174DFA3E4}"/>
          </ac:grpSpMkLst>
        </pc:grpChg>
        <pc:grpChg chg="add">
          <ac:chgData name="Zhang Yifan" userId="c9b86b9a-8bad-4e1d-80e2-8f55c3c19e2c" providerId="ADAL" clId="{9BEFBB74-C0ED-D640-96C8-5B66059E4614}" dt="2021-09-27T19:23:07.194" v="1256"/>
          <ac:grpSpMkLst>
            <pc:docMk/>
            <pc:sldMk cId="634456784" sldId="284"/>
            <ac:grpSpMk id="316" creationId="{94476ABC-195A-A14F-892B-7EFB1C700B76}"/>
          </ac:grpSpMkLst>
        </pc:grpChg>
        <pc:inkChg chg="add">
          <ac:chgData name="Zhang Yifan" userId="c9b86b9a-8bad-4e1d-80e2-8f55c3c19e2c" providerId="ADAL" clId="{9BEFBB74-C0ED-D640-96C8-5B66059E4614}" dt="2021-09-27T19:11:40.343" v="1029"/>
          <ac:inkMkLst>
            <pc:docMk/>
            <pc:sldMk cId="634456784" sldId="284"/>
            <ac:inkMk id="2" creationId="{E82AE8A2-B265-AC4B-974E-18F6B6546377}"/>
          </ac:inkMkLst>
        </pc:inkChg>
        <pc:inkChg chg="add">
          <ac:chgData name="Zhang Yifan" userId="c9b86b9a-8bad-4e1d-80e2-8f55c3c19e2c" providerId="ADAL" clId="{9BEFBB74-C0ED-D640-96C8-5B66059E4614}" dt="2021-09-27T19:11:42.187" v="1030"/>
          <ac:inkMkLst>
            <pc:docMk/>
            <pc:sldMk cId="634456784" sldId="284"/>
            <ac:inkMk id="3" creationId="{8461208A-4014-5C41-BC7C-273F09D7E0AC}"/>
          </ac:inkMkLst>
        </pc:inkChg>
        <pc:inkChg chg="add topLvl">
          <ac:chgData name="Zhang Yifan" userId="c9b86b9a-8bad-4e1d-80e2-8f55c3c19e2c" providerId="ADAL" clId="{9BEFBB74-C0ED-D640-96C8-5B66059E4614}" dt="2021-09-27T19:12:20.012" v="1061"/>
          <ac:inkMkLst>
            <pc:docMk/>
            <pc:sldMk cId="634456784" sldId="284"/>
            <ac:inkMk id="4" creationId="{7BA5B283-A754-6D43-9A30-588E492298DB}"/>
          </ac:inkMkLst>
        </pc:inkChg>
        <pc:inkChg chg="add topLvl">
          <ac:chgData name="Zhang Yifan" userId="c9b86b9a-8bad-4e1d-80e2-8f55c3c19e2c" providerId="ADAL" clId="{9BEFBB74-C0ED-D640-96C8-5B66059E4614}" dt="2021-09-27T19:12:20.012" v="1061"/>
          <ac:inkMkLst>
            <pc:docMk/>
            <pc:sldMk cId="634456784" sldId="284"/>
            <ac:inkMk id="5" creationId="{7D588608-E1D9-094E-B612-84AC05D6DCE5}"/>
          </ac:inkMkLst>
        </pc:inkChg>
        <pc:inkChg chg="add topLvl">
          <ac:chgData name="Zhang Yifan" userId="c9b86b9a-8bad-4e1d-80e2-8f55c3c19e2c" providerId="ADAL" clId="{9BEFBB74-C0ED-D640-96C8-5B66059E4614}" dt="2021-09-27T19:12:20.012" v="1061"/>
          <ac:inkMkLst>
            <pc:docMk/>
            <pc:sldMk cId="634456784" sldId="284"/>
            <ac:inkMk id="7" creationId="{2D3D4E8C-19F1-6844-8C02-75723A886227}"/>
          </ac:inkMkLst>
        </pc:inkChg>
        <pc:inkChg chg="add topLvl">
          <ac:chgData name="Zhang Yifan" userId="c9b86b9a-8bad-4e1d-80e2-8f55c3c19e2c" providerId="ADAL" clId="{9BEFBB74-C0ED-D640-96C8-5B66059E4614}" dt="2021-09-27T19:12:20.012" v="1061"/>
          <ac:inkMkLst>
            <pc:docMk/>
            <pc:sldMk cId="634456784" sldId="284"/>
            <ac:inkMk id="8" creationId="{799DED4D-731C-6E40-8B64-9C1E1C73A575}"/>
          </ac:inkMkLst>
        </pc:inkChg>
        <pc:inkChg chg="add topLvl">
          <ac:chgData name="Zhang Yifan" userId="c9b86b9a-8bad-4e1d-80e2-8f55c3c19e2c" providerId="ADAL" clId="{9BEFBB74-C0ED-D640-96C8-5B66059E4614}" dt="2021-09-27T19:12:20.012" v="1061"/>
          <ac:inkMkLst>
            <pc:docMk/>
            <pc:sldMk cId="634456784" sldId="284"/>
            <ac:inkMk id="9" creationId="{182F74A0-E58C-FA43-B48F-16C3860A6E9F}"/>
          </ac:inkMkLst>
        </pc:inkChg>
        <pc:inkChg chg="add topLvl">
          <ac:chgData name="Zhang Yifan" userId="c9b86b9a-8bad-4e1d-80e2-8f55c3c19e2c" providerId="ADAL" clId="{9BEFBB74-C0ED-D640-96C8-5B66059E4614}" dt="2021-09-27T19:12:20.012" v="1061"/>
          <ac:inkMkLst>
            <pc:docMk/>
            <pc:sldMk cId="634456784" sldId="284"/>
            <ac:inkMk id="10" creationId="{1C2B6DC3-69DA-9349-BD1F-65AC89359DAB}"/>
          </ac:inkMkLst>
        </pc:inkChg>
        <pc:inkChg chg="add topLvl">
          <ac:chgData name="Zhang Yifan" userId="c9b86b9a-8bad-4e1d-80e2-8f55c3c19e2c" providerId="ADAL" clId="{9BEFBB74-C0ED-D640-96C8-5B66059E4614}" dt="2021-09-27T19:12:20.012" v="1061"/>
          <ac:inkMkLst>
            <pc:docMk/>
            <pc:sldMk cId="634456784" sldId="284"/>
            <ac:inkMk id="11" creationId="{7D043892-077D-0541-B258-13A5A98DC3F8}"/>
          </ac:inkMkLst>
        </pc:inkChg>
        <pc:inkChg chg="add topLvl">
          <ac:chgData name="Zhang Yifan" userId="c9b86b9a-8bad-4e1d-80e2-8f55c3c19e2c" providerId="ADAL" clId="{9BEFBB74-C0ED-D640-96C8-5B66059E4614}" dt="2021-09-27T19:12:20.012" v="1061"/>
          <ac:inkMkLst>
            <pc:docMk/>
            <pc:sldMk cId="634456784" sldId="284"/>
            <ac:inkMk id="12" creationId="{4E3404AA-D561-2247-BC65-D2EDB46C1E63}"/>
          </ac:inkMkLst>
        </pc:inkChg>
        <pc:inkChg chg="add topLvl">
          <ac:chgData name="Zhang Yifan" userId="c9b86b9a-8bad-4e1d-80e2-8f55c3c19e2c" providerId="ADAL" clId="{9BEFBB74-C0ED-D640-96C8-5B66059E4614}" dt="2021-09-27T19:12:20.012" v="1061"/>
          <ac:inkMkLst>
            <pc:docMk/>
            <pc:sldMk cId="634456784" sldId="284"/>
            <ac:inkMk id="13" creationId="{02DDCE51-E3E4-7842-B0CC-4293781A7FD6}"/>
          </ac:inkMkLst>
        </pc:inkChg>
        <pc:inkChg chg="add topLvl">
          <ac:chgData name="Zhang Yifan" userId="c9b86b9a-8bad-4e1d-80e2-8f55c3c19e2c" providerId="ADAL" clId="{9BEFBB74-C0ED-D640-96C8-5B66059E4614}" dt="2021-09-27T19:12:20.012" v="1061"/>
          <ac:inkMkLst>
            <pc:docMk/>
            <pc:sldMk cId="634456784" sldId="284"/>
            <ac:inkMk id="14" creationId="{7B97DB99-73CC-6648-85C4-818E10F932AC}"/>
          </ac:inkMkLst>
        </pc:inkChg>
        <pc:inkChg chg="add topLvl">
          <ac:chgData name="Zhang Yifan" userId="c9b86b9a-8bad-4e1d-80e2-8f55c3c19e2c" providerId="ADAL" clId="{9BEFBB74-C0ED-D640-96C8-5B66059E4614}" dt="2021-09-27T19:12:20.012" v="1061"/>
          <ac:inkMkLst>
            <pc:docMk/>
            <pc:sldMk cId="634456784" sldId="284"/>
            <ac:inkMk id="15" creationId="{D6045122-2753-B54D-B379-D4505E0ED668}"/>
          </ac:inkMkLst>
        </pc:inkChg>
        <pc:inkChg chg="add topLvl">
          <ac:chgData name="Zhang Yifan" userId="c9b86b9a-8bad-4e1d-80e2-8f55c3c19e2c" providerId="ADAL" clId="{9BEFBB74-C0ED-D640-96C8-5B66059E4614}" dt="2021-09-27T19:12:20.012" v="1061"/>
          <ac:inkMkLst>
            <pc:docMk/>
            <pc:sldMk cId="634456784" sldId="284"/>
            <ac:inkMk id="19" creationId="{82A1FEF5-E410-644A-804F-7B244C9992F2}"/>
          </ac:inkMkLst>
        </pc:inkChg>
        <pc:inkChg chg="add topLvl">
          <ac:chgData name="Zhang Yifan" userId="c9b86b9a-8bad-4e1d-80e2-8f55c3c19e2c" providerId="ADAL" clId="{9BEFBB74-C0ED-D640-96C8-5B66059E4614}" dt="2021-09-27T19:12:20.012" v="1061"/>
          <ac:inkMkLst>
            <pc:docMk/>
            <pc:sldMk cId="634456784" sldId="284"/>
            <ac:inkMk id="21" creationId="{1FF8235E-9F71-AC4F-95A7-3EF6D50EA9A9}"/>
          </ac:inkMkLst>
        </pc:inkChg>
        <pc:inkChg chg="add topLvl">
          <ac:chgData name="Zhang Yifan" userId="c9b86b9a-8bad-4e1d-80e2-8f55c3c19e2c" providerId="ADAL" clId="{9BEFBB74-C0ED-D640-96C8-5B66059E4614}" dt="2021-09-27T19:12:20.012" v="1061"/>
          <ac:inkMkLst>
            <pc:docMk/>
            <pc:sldMk cId="634456784" sldId="284"/>
            <ac:inkMk id="22" creationId="{D34258E6-EA13-3343-BDAB-7A077863947C}"/>
          </ac:inkMkLst>
        </pc:inkChg>
        <pc:inkChg chg="add topLvl">
          <ac:chgData name="Zhang Yifan" userId="c9b86b9a-8bad-4e1d-80e2-8f55c3c19e2c" providerId="ADAL" clId="{9BEFBB74-C0ED-D640-96C8-5B66059E4614}" dt="2021-09-27T19:12:20.012" v="1061"/>
          <ac:inkMkLst>
            <pc:docMk/>
            <pc:sldMk cId="634456784" sldId="284"/>
            <ac:inkMk id="23" creationId="{BD2C060E-C55F-034B-9A3A-40AA433A717A}"/>
          </ac:inkMkLst>
        </pc:inkChg>
        <pc:inkChg chg="add topLvl">
          <ac:chgData name="Zhang Yifan" userId="c9b86b9a-8bad-4e1d-80e2-8f55c3c19e2c" providerId="ADAL" clId="{9BEFBB74-C0ED-D640-96C8-5B66059E4614}" dt="2021-09-27T19:12:20.012" v="1061"/>
          <ac:inkMkLst>
            <pc:docMk/>
            <pc:sldMk cId="634456784" sldId="284"/>
            <ac:inkMk id="24" creationId="{D7FE357C-907D-E247-8B7A-EFFE71658294}"/>
          </ac:inkMkLst>
        </pc:inkChg>
        <pc:inkChg chg="add">
          <ac:chgData name="Zhang Yifan" userId="c9b86b9a-8bad-4e1d-80e2-8f55c3c19e2c" providerId="ADAL" clId="{9BEFBB74-C0ED-D640-96C8-5B66059E4614}" dt="2021-09-27T19:12:14.796" v="1050"/>
          <ac:inkMkLst>
            <pc:docMk/>
            <pc:sldMk cId="634456784" sldId="284"/>
            <ac:inkMk id="144" creationId="{352934DD-49E8-9A4F-B1B8-3F0BD3A5AB94}"/>
          </ac:inkMkLst>
        </pc:inkChg>
        <pc:inkChg chg="add">
          <ac:chgData name="Zhang Yifan" userId="c9b86b9a-8bad-4e1d-80e2-8f55c3c19e2c" providerId="ADAL" clId="{9BEFBB74-C0ED-D640-96C8-5B66059E4614}" dt="2021-09-27T19:12:15.267" v="1051"/>
          <ac:inkMkLst>
            <pc:docMk/>
            <pc:sldMk cId="634456784" sldId="284"/>
            <ac:inkMk id="149" creationId="{E0607DFE-FE0A-EA4A-8D6B-9E4CBBDCD456}"/>
          </ac:inkMkLst>
        </pc:inkChg>
        <pc:inkChg chg="add">
          <ac:chgData name="Zhang Yifan" userId="c9b86b9a-8bad-4e1d-80e2-8f55c3c19e2c" providerId="ADAL" clId="{9BEFBB74-C0ED-D640-96C8-5B66059E4614}" dt="2021-09-27T19:12:15.526" v="1052"/>
          <ac:inkMkLst>
            <pc:docMk/>
            <pc:sldMk cId="634456784" sldId="284"/>
            <ac:inkMk id="150" creationId="{EDC23E1D-A52A-194E-BA07-9B8398367E59}"/>
          </ac:inkMkLst>
        </pc:inkChg>
        <pc:inkChg chg="add">
          <ac:chgData name="Zhang Yifan" userId="c9b86b9a-8bad-4e1d-80e2-8f55c3c19e2c" providerId="ADAL" clId="{9BEFBB74-C0ED-D640-96C8-5B66059E4614}" dt="2021-09-27T19:12:15.693" v="1053"/>
          <ac:inkMkLst>
            <pc:docMk/>
            <pc:sldMk cId="634456784" sldId="284"/>
            <ac:inkMk id="151" creationId="{4824112F-47EA-CC47-A21C-F33BC3E09B1F}"/>
          </ac:inkMkLst>
        </pc:inkChg>
        <pc:inkChg chg="add">
          <ac:chgData name="Zhang Yifan" userId="c9b86b9a-8bad-4e1d-80e2-8f55c3c19e2c" providerId="ADAL" clId="{9BEFBB74-C0ED-D640-96C8-5B66059E4614}" dt="2021-09-27T19:12:15.896" v="1054"/>
          <ac:inkMkLst>
            <pc:docMk/>
            <pc:sldMk cId="634456784" sldId="284"/>
            <ac:inkMk id="152" creationId="{3618D99A-491D-7A44-8D0E-B72097DDFFDC}"/>
          </ac:inkMkLst>
        </pc:inkChg>
        <pc:inkChg chg="add">
          <ac:chgData name="Zhang Yifan" userId="c9b86b9a-8bad-4e1d-80e2-8f55c3c19e2c" providerId="ADAL" clId="{9BEFBB74-C0ED-D640-96C8-5B66059E4614}" dt="2021-09-27T19:12:16.198" v="1055"/>
          <ac:inkMkLst>
            <pc:docMk/>
            <pc:sldMk cId="634456784" sldId="284"/>
            <ac:inkMk id="153" creationId="{508F4E2B-F668-A44E-A2A0-AFFCBBA55973}"/>
          </ac:inkMkLst>
        </pc:inkChg>
        <pc:inkChg chg="add">
          <ac:chgData name="Zhang Yifan" userId="c9b86b9a-8bad-4e1d-80e2-8f55c3c19e2c" providerId="ADAL" clId="{9BEFBB74-C0ED-D640-96C8-5B66059E4614}" dt="2021-09-27T19:12:16.506" v="1056"/>
          <ac:inkMkLst>
            <pc:docMk/>
            <pc:sldMk cId="634456784" sldId="284"/>
            <ac:inkMk id="170" creationId="{D9DB89ED-3D9F-E344-BEE6-384DCA8D62C1}"/>
          </ac:inkMkLst>
        </pc:inkChg>
        <pc:inkChg chg="add">
          <ac:chgData name="Zhang Yifan" userId="c9b86b9a-8bad-4e1d-80e2-8f55c3c19e2c" providerId="ADAL" clId="{9BEFBB74-C0ED-D640-96C8-5B66059E4614}" dt="2021-09-27T19:12:17.232" v="1057"/>
          <ac:inkMkLst>
            <pc:docMk/>
            <pc:sldMk cId="634456784" sldId="284"/>
            <ac:inkMk id="181" creationId="{92DCEE7A-D6A7-1645-AF5D-0C9B9976F86C}"/>
          </ac:inkMkLst>
        </pc:inkChg>
        <pc:inkChg chg="add">
          <ac:chgData name="Zhang Yifan" userId="c9b86b9a-8bad-4e1d-80e2-8f55c3c19e2c" providerId="ADAL" clId="{9BEFBB74-C0ED-D640-96C8-5B66059E4614}" dt="2021-09-27T19:12:18.002" v="1058"/>
          <ac:inkMkLst>
            <pc:docMk/>
            <pc:sldMk cId="634456784" sldId="284"/>
            <ac:inkMk id="182" creationId="{5F7A5B55-6447-F748-8779-D5C561E9AC74}"/>
          </ac:inkMkLst>
        </pc:inkChg>
        <pc:inkChg chg="add">
          <ac:chgData name="Zhang Yifan" userId="c9b86b9a-8bad-4e1d-80e2-8f55c3c19e2c" providerId="ADAL" clId="{9BEFBB74-C0ED-D640-96C8-5B66059E4614}" dt="2021-09-27T19:12:18.893" v="1059"/>
          <ac:inkMkLst>
            <pc:docMk/>
            <pc:sldMk cId="634456784" sldId="284"/>
            <ac:inkMk id="183" creationId="{5F2FCB18-D5D5-C649-BE19-0E4240086896}"/>
          </ac:inkMkLst>
        </pc:inkChg>
        <pc:inkChg chg="del">
          <ac:chgData name="Zhang Yifan" userId="c9b86b9a-8bad-4e1d-80e2-8f55c3c19e2c" providerId="ADAL" clId="{9BEFBB74-C0ED-D640-96C8-5B66059E4614}" dt="2021-09-27T19:11:36.346" v="1027"/>
          <ac:inkMkLst>
            <pc:docMk/>
            <pc:sldMk cId="634456784" sldId="284"/>
            <ac:inkMk id="189" creationId="{D0AF1C72-90BD-634F-8BC6-3AEAE886E5B9}"/>
          </ac:inkMkLst>
        </pc:inkChg>
        <pc:inkChg chg="del">
          <ac:chgData name="Zhang Yifan" userId="c9b86b9a-8bad-4e1d-80e2-8f55c3c19e2c" providerId="ADAL" clId="{9BEFBB74-C0ED-D640-96C8-5B66059E4614}" dt="2021-09-27T19:11:37.113" v="1028"/>
          <ac:inkMkLst>
            <pc:docMk/>
            <pc:sldMk cId="634456784" sldId="284"/>
            <ac:inkMk id="190" creationId="{844C1302-698E-8E45-B762-54B11422F8E1}"/>
          </ac:inkMkLst>
        </pc:inkChg>
        <pc:inkChg chg="add">
          <ac:chgData name="Zhang Yifan" userId="c9b86b9a-8bad-4e1d-80e2-8f55c3c19e2c" providerId="ADAL" clId="{9BEFBB74-C0ED-D640-96C8-5B66059E4614}" dt="2021-09-27T19:12:19.189" v="1060"/>
          <ac:inkMkLst>
            <pc:docMk/>
            <pc:sldMk cId="634456784" sldId="284"/>
            <ac:inkMk id="191" creationId="{53ADFA77-58B6-0147-BC1A-C2C379E96DC1}"/>
          </ac:inkMkLst>
        </pc:inkChg>
        <pc:inkChg chg="add topLvl">
          <ac:chgData name="Zhang Yifan" userId="c9b86b9a-8bad-4e1d-80e2-8f55c3c19e2c" providerId="ADAL" clId="{9BEFBB74-C0ED-D640-96C8-5B66059E4614}" dt="2021-09-27T19:23:07.194" v="1256"/>
          <ac:inkMkLst>
            <pc:docMk/>
            <pc:sldMk cId="634456784" sldId="284"/>
            <ac:inkMk id="193" creationId="{C5B76162-B755-DC44-B835-33202684E7FF}"/>
          </ac:inkMkLst>
        </pc:inkChg>
        <pc:inkChg chg="add topLvl">
          <ac:chgData name="Zhang Yifan" userId="c9b86b9a-8bad-4e1d-80e2-8f55c3c19e2c" providerId="ADAL" clId="{9BEFBB74-C0ED-D640-96C8-5B66059E4614}" dt="2021-09-27T19:23:07.194" v="1256"/>
          <ac:inkMkLst>
            <pc:docMk/>
            <pc:sldMk cId="634456784" sldId="284"/>
            <ac:inkMk id="194" creationId="{C907124A-333E-1C45-9E4B-3996C15CBA7F}"/>
          </ac:inkMkLst>
        </pc:inkChg>
        <pc:inkChg chg="add topLvl">
          <ac:chgData name="Zhang Yifan" userId="c9b86b9a-8bad-4e1d-80e2-8f55c3c19e2c" providerId="ADAL" clId="{9BEFBB74-C0ED-D640-96C8-5B66059E4614}" dt="2021-09-27T19:23:07.194" v="1256"/>
          <ac:inkMkLst>
            <pc:docMk/>
            <pc:sldMk cId="634456784" sldId="284"/>
            <ac:inkMk id="196" creationId="{936943F1-B504-A64F-B8F2-1A473F65E890}"/>
          </ac:inkMkLst>
        </pc:inkChg>
        <pc:inkChg chg="add topLvl">
          <ac:chgData name="Zhang Yifan" userId="c9b86b9a-8bad-4e1d-80e2-8f55c3c19e2c" providerId="ADAL" clId="{9BEFBB74-C0ED-D640-96C8-5B66059E4614}" dt="2021-09-27T19:23:07.194" v="1256"/>
          <ac:inkMkLst>
            <pc:docMk/>
            <pc:sldMk cId="634456784" sldId="284"/>
            <ac:inkMk id="197" creationId="{D527884D-89BA-7243-87B6-60539D06E935}"/>
          </ac:inkMkLst>
        </pc:inkChg>
        <pc:inkChg chg="add topLvl">
          <ac:chgData name="Zhang Yifan" userId="c9b86b9a-8bad-4e1d-80e2-8f55c3c19e2c" providerId="ADAL" clId="{9BEFBB74-C0ED-D640-96C8-5B66059E4614}" dt="2021-09-27T19:23:07.194" v="1256"/>
          <ac:inkMkLst>
            <pc:docMk/>
            <pc:sldMk cId="634456784" sldId="284"/>
            <ac:inkMk id="198" creationId="{2B9A0383-19C0-C941-81DE-DCF637CA214A}"/>
          </ac:inkMkLst>
        </pc:inkChg>
        <pc:inkChg chg="add topLvl">
          <ac:chgData name="Zhang Yifan" userId="c9b86b9a-8bad-4e1d-80e2-8f55c3c19e2c" providerId="ADAL" clId="{9BEFBB74-C0ED-D640-96C8-5B66059E4614}" dt="2021-09-27T19:23:07.194" v="1256"/>
          <ac:inkMkLst>
            <pc:docMk/>
            <pc:sldMk cId="634456784" sldId="284"/>
            <ac:inkMk id="199" creationId="{9BCD119C-6D75-6E42-B3F9-E46F1AFB08C9}"/>
          </ac:inkMkLst>
        </pc:inkChg>
        <pc:inkChg chg="add del topLvl">
          <ac:chgData name="Zhang Yifan" userId="c9b86b9a-8bad-4e1d-80e2-8f55c3c19e2c" providerId="ADAL" clId="{9BEFBB74-C0ED-D640-96C8-5B66059E4614}" dt="2021-09-27T19:13:48.100" v="1073"/>
          <ac:inkMkLst>
            <pc:docMk/>
            <pc:sldMk cId="634456784" sldId="284"/>
            <ac:inkMk id="200" creationId="{3D46B5E6-E873-1F48-9478-E306C525F26D}"/>
          </ac:inkMkLst>
        </pc:inkChg>
        <pc:inkChg chg="add del topLvl">
          <ac:chgData name="Zhang Yifan" userId="c9b86b9a-8bad-4e1d-80e2-8f55c3c19e2c" providerId="ADAL" clId="{9BEFBB74-C0ED-D640-96C8-5B66059E4614}" dt="2021-09-27T19:13:47.868" v="1072"/>
          <ac:inkMkLst>
            <pc:docMk/>
            <pc:sldMk cId="634456784" sldId="284"/>
            <ac:inkMk id="201" creationId="{A1AA1250-1C70-F943-9DEF-D6ED40E6F526}"/>
          </ac:inkMkLst>
        </pc:inkChg>
        <pc:inkChg chg="add topLvl">
          <ac:chgData name="Zhang Yifan" userId="c9b86b9a-8bad-4e1d-80e2-8f55c3c19e2c" providerId="ADAL" clId="{9BEFBB74-C0ED-D640-96C8-5B66059E4614}" dt="2021-09-27T19:23:07.194" v="1256"/>
          <ac:inkMkLst>
            <pc:docMk/>
            <pc:sldMk cId="634456784" sldId="284"/>
            <ac:inkMk id="203" creationId="{F3AA78F7-0866-014F-91F7-5F704CFDAB09}"/>
          </ac:inkMkLst>
        </pc:inkChg>
        <pc:inkChg chg="add topLvl">
          <ac:chgData name="Zhang Yifan" userId="c9b86b9a-8bad-4e1d-80e2-8f55c3c19e2c" providerId="ADAL" clId="{9BEFBB74-C0ED-D640-96C8-5B66059E4614}" dt="2021-09-27T19:23:07.194" v="1256"/>
          <ac:inkMkLst>
            <pc:docMk/>
            <pc:sldMk cId="634456784" sldId="284"/>
            <ac:inkMk id="204" creationId="{B74086D1-1E39-5E4F-BC10-AB8F43BA4BB7}"/>
          </ac:inkMkLst>
        </pc:inkChg>
        <pc:inkChg chg="add topLvl">
          <ac:chgData name="Zhang Yifan" userId="c9b86b9a-8bad-4e1d-80e2-8f55c3c19e2c" providerId="ADAL" clId="{9BEFBB74-C0ED-D640-96C8-5B66059E4614}" dt="2021-09-27T19:23:07.194" v="1256"/>
          <ac:inkMkLst>
            <pc:docMk/>
            <pc:sldMk cId="634456784" sldId="284"/>
            <ac:inkMk id="205" creationId="{4A0F5F8C-DC60-0A4B-9938-EA040B58D337}"/>
          </ac:inkMkLst>
        </pc:inkChg>
        <pc:inkChg chg="add topLvl">
          <ac:chgData name="Zhang Yifan" userId="c9b86b9a-8bad-4e1d-80e2-8f55c3c19e2c" providerId="ADAL" clId="{9BEFBB74-C0ED-D640-96C8-5B66059E4614}" dt="2021-09-27T19:23:07.194" v="1256"/>
          <ac:inkMkLst>
            <pc:docMk/>
            <pc:sldMk cId="634456784" sldId="284"/>
            <ac:inkMk id="206" creationId="{0D217159-0A94-044B-A016-447C48D30409}"/>
          </ac:inkMkLst>
        </pc:inkChg>
        <pc:inkChg chg="add topLvl">
          <ac:chgData name="Zhang Yifan" userId="c9b86b9a-8bad-4e1d-80e2-8f55c3c19e2c" providerId="ADAL" clId="{9BEFBB74-C0ED-D640-96C8-5B66059E4614}" dt="2021-09-27T19:23:07.194" v="1256"/>
          <ac:inkMkLst>
            <pc:docMk/>
            <pc:sldMk cId="634456784" sldId="284"/>
            <ac:inkMk id="207" creationId="{7B5DD4C3-6A58-ED4E-8828-9F2CADF88725}"/>
          </ac:inkMkLst>
        </pc:inkChg>
        <pc:inkChg chg="add topLvl">
          <ac:chgData name="Zhang Yifan" userId="c9b86b9a-8bad-4e1d-80e2-8f55c3c19e2c" providerId="ADAL" clId="{9BEFBB74-C0ED-D640-96C8-5B66059E4614}" dt="2021-09-27T19:23:07.194" v="1256"/>
          <ac:inkMkLst>
            <pc:docMk/>
            <pc:sldMk cId="634456784" sldId="284"/>
            <ac:inkMk id="208" creationId="{4DB8DA2F-F25B-0147-93FC-7BE6F9606CA9}"/>
          </ac:inkMkLst>
        </pc:inkChg>
        <pc:inkChg chg="add topLvl">
          <ac:chgData name="Zhang Yifan" userId="c9b86b9a-8bad-4e1d-80e2-8f55c3c19e2c" providerId="ADAL" clId="{9BEFBB74-C0ED-D640-96C8-5B66059E4614}" dt="2021-09-27T19:23:07.194" v="1256"/>
          <ac:inkMkLst>
            <pc:docMk/>
            <pc:sldMk cId="634456784" sldId="284"/>
            <ac:inkMk id="210" creationId="{66E976B0-0AC1-6C4B-9505-9623B3746C2B}"/>
          </ac:inkMkLst>
        </pc:inkChg>
        <pc:inkChg chg="add topLvl">
          <ac:chgData name="Zhang Yifan" userId="c9b86b9a-8bad-4e1d-80e2-8f55c3c19e2c" providerId="ADAL" clId="{9BEFBB74-C0ED-D640-96C8-5B66059E4614}" dt="2021-09-27T19:23:07.194" v="1256"/>
          <ac:inkMkLst>
            <pc:docMk/>
            <pc:sldMk cId="634456784" sldId="284"/>
            <ac:inkMk id="211" creationId="{8B3CFF0F-9225-FC4E-AD48-CC447726B4ED}"/>
          </ac:inkMkLst>
        </pc:inkChg>
        <pc:inkChg chg="add topLvl">
          <ac:chgData name="Zhang Yifan" userId="c9b86b9a-8bad-4e1d-80e2-8f55c3c19e2c" providerId="ADAL" clId="{9BEFBB74-C0ED-D640-96C8-5B66059E4614}" dt="2021-09-27T19:23:07.194" v="1256"/>
          <ac:inkMkLst>
            <pc:docMk/>
            <pc:sldMk cId="634456784" sldId="284"/>
            <ac:inkMk id="212" creationId="{8AF9045F-F3F3-5145-B9ED-7CA43E39633F}"/>
          </ac:inkMkLst>
        </pc:inkChg>
        <pc:inkChg chg="add topLvl">
          <ac:chgData name="Zhang Yifan" userId="c9b86b9a-8bad-4e1d-80e2-8f55c3c19e2c" providerId="ADAL" clId="{9BEFBB74-C0ED-D640-96C8-5B66059E4614}" dt="2021-09-27T19:23:07.194" v="1256"/>
          <ac:inkMkLst>
            <pc:docMk/>
            <pc:sldMk cId="634456784" sldId="284"/>
            <ac:inkMk id="213" creationId="{C6290DD1-8EAB-C34A-A630-7879BDAF23C5}"/>
          </ac:inkMkLst>
        </pc:inkChg>
        <pc:inkChg chg="add topLvl">
          <ac:chgData name="Zhang Yifan" userId="c9b86b9a-8bad-4e1d-80e2-8f55c3c19e2c" providerId="ADAL" clId="{9BEFBB74-C0ED-D640-96C8-5B66059E4614}" dt="2021-09-27T19:23:07.194" v="1256"/>
          <ac:inkMkLst>
            <pc:docMk/>
            <pc:sldMk cId="634456784" sldId="284"/>
            <ac:inkMk id="214" creationId="{F10105BB-511C-0F4F-8B60-1F9B1A1AF613}"/>
          </ac:inkMkLst>
        </pc:inkChg>
        <pc:inkChg chg="add topLvl">
          <ac:chgData name="Zhang Yifan" userId="c9b86b9a-8bad-4e1d-80e2-8f55c3c19e2c" providerId="ADAL" clId="{9BEFBB74-C0ED-D640-96C8-5B66059E4614}" dt="2021-09-27T19:23:07.194" v="1256"/>
          <ac:inkMkLst>
            <pc:docMk/>
            <pc:sldMk cId="634456784" sldId="284"/>
            <ac:inkMk id="216" creationId="{F3CA04DD-4F24-934E-822F-6557D52F83F0}"/>
          </ac:inkMkLst>
        </pc:inkChg>
        <pc:inkChg chg="add topLvl">
          <ac:chgData name="Zhang Yifan" userId="c9b86b9a-8bad-4e1d-80e2-8f55c3c19e2c" providerId="ADAL" clId="{9BEFBB74-C0ED-D640-96C8-5B66059E4614}" dt="2021-09-27T19:23:07.194" v="1256"/>
          <ac:inkMkLst>
            <pc:docMk/>
            <pc:sldMk cId="634456784" sldId="284"/>
            <ac:inkMk id="217" creationId="{337C78AB-AE4F-164A-ADF0-6870F81858C5}"/>
          </ac:inkMkLst>
        </pc:inkChg>
        <pc:inkChg chg="add topLvl">
          <ac:chgData name="Zhang Yifan" userId="c9b86b9a-8bad-4e1d-80e2-8f55c3c19e2c" providerId="ADAL" clId="{9BEFBB74-C0ED-D640-96C8-5B66059E4614}" dt="2021-09-27T19:23:07.194" v="1256"/>
          <ac:inkMkLst>
            <pc:docMk/>
            <pc:sldMk cId="634456784" sldId="284"/>
            <ac:inkMk id="218" creationId="{4EEA9B88-59C9-4146-98A2-681590BE5716}"/>
          </ac:inkMkLst>
        </pc:inkChg>
        <pc:inkChg chg="add topLvl">
          <ac:chgData name="Zhang Yifan" userId="c9b86b9a-8bad-4e1d-80e2-8f55c3c19e2c" providerId="ADAL" clId="{9BEFBB74-C0ED-D640-96C8-5B66059E4614}" dt="2021-09-27T19:23:07.194" v="1256"/>
          <ac:inkMkLst>
            <pc:docMk/>
            <pc:sldMk cId="634456784" sldId="284"/>
            <ac:inkMk id="219" creationId="{8FC3BE7C-BCC8-614C-96A5-70D18CBFB69F}"/>
          </ac:inkMkLst>
        </pc:inkChg>
        <pc:inkChg chg="add topLvl">
          <ac:chgData name="Zhang Yifan" userId="c9b86b9a-8bad-4e1d-80e2-8f55c3c19e2c" providerId="ADAL" clId="{9BEFBB74-C0ED-D640-96C8-5B66059E4614}" dt="2021-09-27T19:23:07.194" v="1256"/>
          <ac:inkMkLst>
            <pc:docMk/>
            <pc:sldMk cId="634456784" sldId="284"/>
            <ac:inkMk id="220" creationId="{0CF11AD7-D040-254F-A07D-9FC53EAA0C27}"/>
          </ac:inkMkLst>
        </pc:inkChg>
        <pc:inkChg chg="add topLvl">
          <ac:chgData name="Zhang Yifan" userId="c9b86b9a-8bad-4e1d-80e2-8f55c3c19e2c" providerId="ADAL" clId="{9BEFBB74-C0ED-D640-96C8-5B66059E4614}" dt="2021-09-27T19:23:07.194" v="1256"/>
          <ac:inkMkLst>
            <pc:docMk/>
            <pc:sldMk cId="634456784" sldId="284"/>
            <ac:inkMk id="221" creationId="{CCDBB127-8643-4943-8A9C-1AAE2007A860}"/>
          </ac:inkMkLst>
        </pc:inkChg>
        <pc:inkChg chg="add topLvl">
          <ac:chgData name="Zhang Yifan" userId="c9b86b9a-8bad-4e1d-80e2-8f55c3c19e2c" providerId="ADAL" clId="{9BEFBB74-C0ED-D640-96C8-5B66059E4614}" dt="2021-09-27T19:23:07.194" v="1256"/>
          <ac:inkMkLst>
            <pc:docMk/>
            <pc:sldMk cId="634456784" sldId="284"/>
            <ac:inkMk id="222" creationId="{B2B80D91-1117-4747-B6E0-8450DBD9A7FD}"/>
          </ac:inkMkLst>
        </pc:inkChg>
        <pc:inkChg chg="add topLvl">
          <ac:chgData name="Zhang Yifan" userId="c9b86b9a-8bad-4e1d-80e2-8f55c3c19e2c" providerId="ADAL" clId="{9BEFBB74-C0ED-D640-96C8-5B66059E4614}" dt="2021-09-27T19:23:07.194" v="1256"/>
          <ac:inkMkLst>
            <pc:docMk/>
            <pc:sldMk cId="634456784" sldId="284"/>
            <ac:inkMk id="223" creationId="{8D306827-FA61-0C4B-8F20-70A4519B13C9}"/>
          </ac:inkMkLst>
        </pc:inkChg>
        <pc:inkChg chg="add topLvl">
          <ac:chgData name="Zhang Yifan" userId="c9b86b9a-8bad-4e1d-80e2-8f55c3c19e2c" providerId="ADAL" clId="{9BEFBB74-C0ED-D640-96C8-5B66059E4614}" dt="2021-09-27T19:23:07.194" v="1256"/>
          <ac:inkMkLst>
            <pc:docMk/>
            <pc:sldMk cId="634456784" sldId="284"/>
            <ac:inkMk id="224" creationId="{B5DB41EC-2E25-AE46-BBF8-4BECB572CF7B}"/>
          </ac:inkMkLst>
        </pc:inkChg>
        <pc:inkChg chg="add del">
          <ac:chgData name="Zhang Yifan" userId="c9b86b9a-8bad-4e1d-80e2-8f55c3c19e2c" providerId="ADAL" clId="{9BEFBB74-C0ED-D640-96C8-5B66059E4614}" dt="2021-09-27T19:22:43.119" v="1250"/>
          <ac:inkMkLst>
            <pc:docMk/>
            <pc:sldMk cId="634456784" sldId="284"/>
            <ac:inkMk id="225" creationId="{7299D58D-54E7-0346-B36D-DDE393B0D163}"/>
          </ac:inkMkLst>
        </pc:inkChg>
        <pc:inkChg chg="add topLvl">
          <ac:chgData name="Zhang Yifan" userId="c9b86b9a-8bad-4e1d-80e2-8f55c3c19e2c" providerId="ADAL" clId="{9BEFBB74-C0ED-D640-96C8-5B66059E4614}" dt="2021-09-27T19:16:18.193" v="1126"/>
          <ac:inkMkLst>
            <pc:docMk/>
            <pc:sldMk cId="634456784" sldId="284"/>
            <ac:inkMk id="227" creationId="{B04A320E-2486-3244-9BBF-8B1FE1A1E3F9}"/>
          </ac:inkMkLst>
        </pc:inkChg>
        <pc:inkChg chg="add topLvl">
          <ac:chgData name="Zhang Yifan" userId="c9b86b9a-8bad-4e1d-80e2-8f55c3c19e2c" providerId="ADAL" clId="{9BEFBB74-C0ED-D640-96C8-5B66059E4614}" dt="2021-09-27T19:16:18.193" v="1126"/>
          <ac:inkMkLst>
            <pc:docMk/>
            <pc:sldMk cId="634456784" sldId="284"/>
            <ac:inkMk id="228" creationId="{C8D9C96E-E1E8-204D-9E78-253C5C09E0C9}"/>
          </ac:inkMkLst>
        </pc:inkChg>
        <pc:inkChg chg="add del topLvl">
          <ac:chgData name="Zhang Yifan" userId="c9b86b9a-8bad-4e1d-80e2-8f55c3c19e2c" providerId="ADAL" clId="{9BEFBB74-C0ED-D640-96C8-5B66059E4614}" dt="2021-09-27T19:16:10.286" v="1114"/>
          <ac:inkMkLst>
            <pc:docMk/>
            <pc:sldMk cId="634456784" sldId="284"/>
            <ac:inkMk id="229" creationId="{0D9EECA1-17FF-D94A-9713-DF62464C96E5}"/>
          </ac:inkMkLst>
        </pc:inkChg>
        <pc:inkChg chg="add del topLvl">
          <ac:chgData name="Zhang Yifan" userId="c9b86b9a-8bad-4e1d-80e2-8f55c3c19e2c" providerId="ADAL" clId="{9BEFBB74-C0ED-D640-96C8-5B66059E4614}" dt="2021-09-27T19:16:09.203" v="1113"/>
          <ac:inkMkLst>
            <pc:docMk/>
            <pc:sldMk cId="634456784" sldId="284"/>
            <ac:inkMk id="230" creationId="{2127EED9-CA7E-5640-A8AA-2067F5C24CE7}"/>
          </ac:inkMkLst>
        </pc:inkChg>
        <pc:inkChg chg="add del topLvl">
          <ac:chgData name="Zhang Yifan" userId="c9b86b9a-8bad-4e1d-80e2-8f55c3c19e2c" providerId="ADAL" clId="{9BEFBB74-C0ED-D640-96C8-5B66059E4614}" dt="2021-09-27T19:16:08.942" v="1112"/>
          <ac:inkMkLst>
            <pc:docMk/>
            <pc:sldMk cId="634456784" sldId="284"/>
            <ac:inkMk id="231" creationId="{47CD1C8B-2B40-014D-8816-4A4E85749B98}"/>
          </ac:inkMkLst>
        </pc:inkChg>
        <pc:inkChg chg="add del topLvl">
          <ac:chgData name="Zhang Yifan" userId="c9b86b9a-8bad-4e1d-80e2-8f55c3c19e2c" providerId="ADAL" clId="{9BEFBB74-C0ED-D640-96C8-5B66059E4614}" dt="2021-09-27T19:16:08.664" v="1111"/>
          <ac:inkMkLst>
            <pc:docMk/>
            <pc:sldMk cId="634456784" sldId="284"/>
            <ac:inkMk id="232" creationId="{00E67613-94C8-B048-B42A-45DC8078E7C9}"/>
          </ac:inkMkLst>
        </pc:inkChg>
        <pc:inkChg chg="add del topLvl">
          <ac:chgData name="Zhang Yifan" userId="c9b86b9a-8bad-4e1d-80e2-8f55c3c19e2c" providerId="ADAL" clId="{9BEFBB74-C0ED-D640-96C8-5B66059E4614}" dt="2021-09-27T19:16:08.459" v="1110"/>
          <ac:inkMkLst>
            <pc:docMk/>
            <pc:sldMk cId="634456784" sldId="284"/>
            <ac:inkMk id="233" creationId="{803CA735-F353-BE4B-A8EC-3BC936859240}"/>
          </ac:inkMkLst>
        </pc:inkChg>
        <pc:inkChg chg="add del topLvl">
          <ac:chgData name="Zhang Yifan" userId="c9b86b9a-8bad-4e1d-80e2-8f55c3c19e2c" providerId="ADAL" clId="{9BEFBB74-C0ED-D640-96C8-5B66059E4614}" dt="2021-09-27T19:16:08.260" v="1109"/>
          <ac:inkMkLst>
            <pc:docMk/>
            <pc:sldMk cId="634456784" sldId="284"/>
            <ac:inkMk id="234" creationId="{EF009780-CFA0-7343-8BB6-10721B12A87F}"/>
          </ac:inkMkLst>
        </pc:inkChg>
        <pc:inkChg chg="add del topLvl">
          <ac:chgData name="Zhang Yifan" userId="c9b86b9a-8bad-4e1d-80e2-8f55c3c19e2c" providerId="ADAL" clId="{9BEFBB74-C0ED-D640-96C8-5B66059E4614}" dt="2021-09-27T19:16:08.072" v="1108"/>
          <ac:inkMkLst>
            <pc:docMk/>
            <pc:sldMk cId="634456784" sldId="284"/>
            <ac:inkMk id="235" creationId="{E8EE4613-5560-3E41-A3C0-436168B11EF0}"/>
          </ac:inkMkLst>
        </pc:inkChg>
        <pc:inkChg chg="add topLvl">
          <ac:chgData name="Zhang Yifan" userId="c9b86b9a-8bad-4e1d-80e2-8f55c3c19e2c" providerId="ADAL" clId="{9BEFBB74-C0ED-D640-96C8-5B66059E4614}" dt="2021-09-27T19:16:18.193" v="1126"/>
          <ac:inkMkLst>
            <pc:docMk/>
            <pc:sldMk cId="634456784" sldId="284"/>
            <ac:inkMk id="237" creationId="{B79BD749-637E-B545-BCFB-CBE0D460169E}"/>
          </ac:inkMkLst>
        </pc:inkChg>
        <pc:inkChg chg="add topLvl">
          <ac:chgData name="Zhang Yifan" userId="c9b86b9a-8bad-4e1d-80e2-8f55c3c19e2c" providerId="ADAL" clId="{9BEFBB74-C0ED-D640-96C8-5B66059E4614}" dt="2021-09-27T19:16:18.193" v="1126"/>
          <ac:inkMkLst>
            <pc:docMk/>
            <pc:sldMk cId="634456784" sldId="284"/>
            <ac:inkMk id="238" creationId="{0C802273-C107-BB4E-9573-E00BD59B45F2}"/>
          </ac:inkMkLst>
        </pc:inkChg>
        <pc:inkChg chg="add topLvl">
          <ac:chgData name="Zhang Yifan" userId="c9b86b9a-8bad-4e1d-80e2-8f55c3c19e2c" providerId="ADAL" clId="{9BEFBB74-C0ED-D640-96C8-5B66059E4614}" dt="2021-09-27T19:16:18.193" v="1126"/>
          <ac:inkMkLst>
            <pc:docMk/>
            <pc:sldMk cId="634456784" sldId="284"/>
            <ac:inkMk id="239" creationId="{1930231F-5E33-BD45-9551-6712B54E4A88}"/>
          </ac:inkMkLst>
        </pc:inkChg>
        <pc:inkChg chg="add topLvl">
          <ac:chgData name="Zhang Yifan" userId="c9b86b9a-8bad-4e1d-80e2-8f55c3c19e2c" providerId="ADAL" clId="{9BEFBB74-C0ED-D640-96C8-5B66059E4614}" dt="2021-09-27T19:16:18.193" v="1126"/>
          <ac:inkMkLst>
            <pc:docMk/>
            <pc:sldMk cId="634456784" sldId="284"/>
            <ac:inkMk id="240" creationId="{8AA66279-60C1-3A41-8220-B4F3DC155615}"/>
          </ac:inkMkLst>
        </pc:inkChg>
        <pc:inkChg chg="add topLvl">
          <ac:chgData name="Zhang Yifan" userId="c9b86b9a-8bad-4e1d-80e2-8f55c3c19e2c" providerId="ADAL" clId="{9BEFBB74-C0ED-D640-96C8-5B66059E4614}" dt="2021-09-27T19:16:18.193" v="1126"/>
          <ac:inkMkLst>
            <pc:docMk/>
            <pc:sldMk cId="634456784" sldId="284"/>
            <ac:inkMk id="241" creationId="{5F3C0190-EF0C-3842-81C1-0BD2D07E6E76}"/>
          </ac:inkMkLst>
        </pc:inkChg>
        <pc:inkChg chg="add topLvl">
          <ac:chgData name="Zhang Yifan" userId="c9b86b9a-8bad-4e1d-80e2-8f55c3c19e2c" providerId="ADAL" clId="{9BEFBB74-C0ED-D640-96C8-5B66059E4614}" dt="2021-09-27T19:16:18.193" v="1126"/>
          <ac:inkMkLst>
            <pc:docMk/>
            <pc:sldMk cId="634456784" sldId="284"/>
            <ac:inkMk id="242" creationId="{34780550-1A73-6C47-877A-27DD5C1C6168}"/>
          </ac:inkMkLst>
        </pc:inkChg>
        <pc:inkChg chg="add topLvl">
          <ac:chgData name="Zhang Yifan" userId="c9b86b9a-8bad-4e1d-80e2-8f55c3c19e2c" providerId="ADAL" clId="{9BEFBB74-C0ED-D640-96C8-5B66059E4614}" dt="2021-09-27T19:16:18.193" v="1126"/>
          <ac:inkMkLst>
            <pc:docMk/>
            <pc:sldMk cId="634456784" sldId="284"/>
            <ac:inkMk id="243" creationId="{ECB49979-1995-534F-8362-A4D5D426346D}"/>
          </ac:inkMkLst>
        </pc:inkChg>
        <pc:inkChg chg="add del topLvl">
          <ac:chgData name="Zhang Yifan" userId="c9b86b9a-8bad-4e1d-80e2-8f55c3c19e2c" providerId="ADAL" clId="{9BEFBB74-C0ED-D640-96C8-5B66059E4614}" dt="2021-09-27T19:16:18.776" v="1128"/>
          <ac:inkMkLst>
            <pc:docMk/>
            <pc:sldMk cId="634456784" sldId="284"/>
            <ac:inkMk id="244" creationId="{AF813D7A-0F30-424E-8912-B73285918B9F}"/>
          </ac:inkMkLst>
        </pc:inkChg>
        <pc:inkChg chg="add del topLvl">
          <ac:chgData name="Zhang Yifan" userId="c9b86b9a-8bad-4e1d-80e2-8f55c3c19e2c" providerId="ADAL" clId="{9BEFBB74-C0ED-D640-96C8-5B66059E4614}" dt="2021-09-27T19:16:18.360" v="1127"/>
          <ac:inkMkLst>
            <pc:docMk/>
            <pc:sldMk cId="634456784" sldId="284"/>
            <ac:inkMk id="245" creationId="{8ACECFFE-A377-7A42-A465-5426D53415AD}"/>
          </ac:inkMkLst>
        </pc:inkChg>
        <pc:inkChg chg="add del topLvl">
          <ac:chgData name="Zhang Yifan" userId="c9b86b9a-8bad-4e1d-80e2-8f55c3c19e2c" providerId="ADAL" clId="{9BEFBB74-C0ED-D640-96C8-5B66059E4614}" dt="2021-09-27T19:16:18.193" v="1126"/>
          <ac:inkMkLst>
            <pc:docMk/>
            <pc:sldMk cId="634456784" sldId="284"/>
            <ac:inkMk id="246" creationId="{91F64DFA-3AC6-104B-9422-0A8A6C2B13D7}"/>
          </ac:inkMkLst>
        </pc:inkChg>
        <pc:inkChg chg="add">
          <ac:chgData name="Zhang Yifan" userId="c9b86b9a-8bad-4e1d-80e2-8f55c3c19e2c" providerId="ADAL" clId="{9BEFBB74-C0ED-D640-96C8-5B66059E4614}" dt="2021-09-27T19:16:20.252" v="1129"/>
          <ac:inkMkLst>
            <pc:docMk/>
            <pc:sldMk cId="634456784" sldId="284"/>
            <ac:inkMk id="248" creationId="{67C3EB1E-D920-804B-B395-0C655BE3022D}"/>
          </ac:inkMkLst>
        </pc:inkChg>
        <pc:inkChg chg="add">
          <ac:chgData name="Zhang Yifan" userId="c9b86b9a-8bad-4e1d-80e2-8f55c3c19e2c" providerId="ADAL" clId="{9BEFBB74-C0ED-D640-96C8-5B66059E4614}" dt="2021-09-27T19:16:20.525" v="1130"/>
          <ac:inkMkLst>
            <pc:docMk/>
            <pc:sldMk cId="634456784" sldId="284"/>
            <ac:inkMk id="249" creationId="{A7ACB4BA-2D69-6043-AEAA-4A6C9E3E77FE}"/>
          </ac:inkMkLst>
        </pc:inkChg>
        <pc:inkChg chg="add">
          <ac:chgData name="Zhang Yifan" userId="c9b86b9a-8bad-4e1d-80e2-8f55c3c19e2c" providerId="ADAL" clId="{9BEFBB74-C0ED-D640-96C8-5B66059E4614}" dt="2021-09-27T19:16:20.947" v="1131"/>
          <ac:inkMkLst>
            <pc:docMk/>
            <pc:sldMk cId="634456784" sldId="284"/>
            <ac:inkMk id="250" creationId="{4907BA93-56B1-4345-961D-8402C9A487AF}"/>
          </ac:inkMkLst>
        </pc:inkChg>
        <pc:inkChg chg="add">
          <ac:chgData name="Zhang Yifan" userId="c9b86b9a-8bad-4e1d-80e2-8f55c3c19e2c" providerId="ADAL" clId="{9BEFBB74-C0ED-D640-96C8-5B66059E4614}" dt="2021-09-27T19:16:21.447" v="1132"/>
          <ac:inkMkLst>
            <pc:docMk/>
            <pc:sldMk cId="634456784" sldId="284"/>
            <ac:inkMk id="251" creationId="{B9EB7345-F3B9-524A-92A5-6233EEF0FF18}"/>
          </ac:inkMkLst>
        </pc:inkChg>
        <pc:inkChg chg="add">
          <ac:chgData name="Zhang Yifan" userId="c9b86b9a-8bad-4e1d-80e2-8f55c3c19e2c" providerId="ADAL" clId="{9BEFBB74-C0ED-D640-96C8-5B66059E4614}" dt="2021-09-27T19:16:21.832" v="1133"/>
          <ac:inkMkLst>
            <pc:docMk/>
            <pc:sldMk cId="634456784" sldId="284"/>
            <ac:inkMk id="252" creationId="{93CFB005-AA6C-7D47-8A6D-52C52B18C062}"/>
          </ac:inkMkLst>
        </pc:inkChg>
        <pc:inkChg chg="add del topLvl">
          <ac:chgData name="Zhang Yifan" userId="c9b86b9a-8bad-4e1d-80e2-8f55c3c19e2c" providerId="ADAL" clId="{9BEFBB74-C0ED-D640-96C8-5B66059E4614}" dt="2021-09-27T19:22:41.160" v="1249"/>
          <ac:inkMkLst>
            <pc:docMk/>
            <pc:sldMk cId="634456784" sldId="284"/>
            <ac:inkMk id="254" creationId="{88A67D19-2EA6-BA43-923C-57539C4A8A23}"/>
          </ac:inkMkLst>
        </pc:inkChg>
        <pc:inkChg chg="add topLvl">
          <ac:chgData name="Zhang Yifan" userId="c9b86b9a-8bad-4e1d-80e2-8f55c3c19e2c" providerId="ADAL" clId="{9BEFBB74-C0ED-D640-96C8-5B66059E4614}" dt="2021-09-27T19:22:41.160" v="1249"/>
          <ac:inkMkLst>
            <pc:docMk/>
            <pc:sldMk cId="634456784" sldId="284"/>
            <ac:inkMk id="255" creationId="{D8C164B4-A463-4F47-9C95-412B028FF45E}"/>
          </ac:inkMkLst>
        </pc:inkChg>
        <pc:inkChg chg="add del topLvl">
          <ac:chgData name="Zhang Yifan" userId="c9b86b9a-8bad-4e1d-80e2-8f55c3c19e2c" providerId="ADAL" clId="{9BEFBB74-C0ED-D640-96C8-5B66059E4614}" dt="2021-09-27T19:16:53.617" v="1157"/>
          <ac:inkMkLst>
            <pc:docMk/>
            <pc:sldMk cId="634456784" sldId="284"/>
            <ac:inkMk id="257" creationId="{E0589449-5A15-6540-8364-651AAA5265DE}"/>
          </ac:inkMkLst>
        </pc:inkChg>
        <pc:inkChg chg="add del topLvl">
          <ac:chgData name="Zhang Yifan" userId="c9b86b9a-8bad-4e1d-80e2-8f55c3c19e2c" providerId="ADAL" clId="{9BEFBB74-C0ED-D640-96C8-5B66059E4614}" dt="2021-09-27T19:16:53.622" v="1158"/>
          <ac:inkMkLst>
            <pc:docMk/>
            <pc:sldMk cId="634456784" sldId="284"/>
            <ac:inkMk id="258" creationId="{3A2131D1-8589-4642-9C32-D1ECB05BA5F8}"/>
          </ac:inkMkLst>
        </pc:inkChg>
        <pc:inkChg chg="add del topLvl">
          <ac:chgData name="Zhang Yifan" userId="c9b86b9a-8bad-4e1d-80e2-8f55c3c19e2c" providerId="ADAL" clId="{9BEFBB74-C0ED-D640-96C8-5B66059E4614}" dt="2021-09-27T19:16:53.636" v="1161"/>
          <ac:inkMkLst>
            <pc:docMk/>
            <pc:sldMk cId="634456784" sldId="284"/>
            <ac:inkMk id="259" creationId="{67B7B35A-23D5-8346-9B92-F804D2B5B3BA}"/>
          </ac:inkMkLst>
        </pc:inkChg>
        <pc:inkChg chg="add del topLvl">
          <ac:chgData name="Zhang Yifan" userId="c9b86b9a-8bad-4e1d-80e2-8f55c3c19e2c" providerId="ADAL" clId="{9BEFBB74-C0ED-D640-96C8-5B66059E4614}" dt="2021-09-27T19:16:53.643" v="1163"/>
          <ac:inkMkLst>
            <pc:docMk/>
            <pc:sldMk cId="634456784" sldId="284"/>
            <ac:inkMk id="260" creationId="{18DBDA23-BE36-9740-A73D-C25321AFAA67}"/>
          </ac:inkMkLst>
        </pc:inkChg>
        <pc:inkChg chg="add del topLvl">
          <ac:chgData name="Zhang Yifan" userId="c9b86b9a-8bad-4e1d-80e2-8f55c3c19e2c" providerId="ADAL" clId="{9BEFBB74-C0ED-D640-96C8-5B66059E4614}" dt="2021-09-27T19:16:53.646" v="1164"/>
          <ac:inkMkLst>
            <pc:docMk/>
            <pc:sldMk cId="634456784" sldId="284"/>
            <ac:inkMk id="261" creationId="{41205187-1932-EA4F-8CA2-313639D0EDD4}"/>
          </ac:inkMkLst>
        </pc:inkChg>
        <pc:inkChg chg="add del topLvl">
          <ac:chgData name="Zhang Yifan" userId="c9b86b9a-8bad-4e1d-80e2-8f55c3c19e2c" providerId="ADAL" clId="{9BEFBB74-C0ED-D640-96C8-5B66059E4614}" dt="2021-09-27T19:16:53.648" v="1165"/>
          <ac:inkMkLst>
            <pc:docMk/>
            <pc:sldMk cId="634456784" sldId="284"/>
            <ac:inkMk id="262" creationId="{C66A69E5-509E-1E42-A80E-936193C3D335}"/>
          </ac:inkMkLst>
        </pc:inkChg>
        <pc:inkChg chg="add del topLvl">
          <ac:chgData name="Zhang Yifan" userId="c9b86b9a-8bad-4e1d-80e2-8f55c3c19e2c" providerId="ADAL" clId="{9BEFBB74-C0ED-D640-96C8-5B66059E4614}" dt="2021-09-27T19:16:53.640" v="1162"/>
          <ac:inkMkLst>
            <pc:docMk/>
            <pc:sldMk cId="634456784" sldId="284"/>
            <ac:inkMk id="263" creationId="{CC478200-FA2C-AB48-9D76-ACC2F8E4840E}"/>
          </ac:inkMkLst>
        </pc:inkChg>
        <pc:inkChg chg="add del topLvl">
          <ac:chgData name="Zhang Yifan" userId="c9b86b9a-8bad-4e1d-80e2-8f55c3c19e2c" providerId="ADAL" clId="{9BEFBB74-C0ED-D640-96C8-5B66059E4614}" dt="2021-09-27T19:16:53.610" v="1156"/>
          <ac:inkMkLst>
            <pc:docMk/>
            <pc:sldMk cId="634456784" sldId="284"/>
            <ac:inkMk id="264" creationId="{831B5337-D5D0-D448-9522-43B0690000D7}"/>
          </ac:inkMkLst>
        </pc:inkChg>
        <pc:inkChg chg="add del topLvl">
          <ac:chgData name="Zhang Yifan" userId="c9b86b9a-8bad-4e1d-80e2-8f55c3c19e2c" providerId="ADAL" clId="{9BEFBB74-C0ED-D640-96C8-5B66059E4614}" dt="2021-09-27T19:16:53.628" v="1159"/>
          <ac:inkMkLst>
            <pc:docMk/>
            <pc:sldMk cId="634456784" sldId="284"/>
            <ac:inkMk id="265" creationId="{0A390307-0547-8C4D-93AA-B692DF8A755D}"/>
          </ac:inkMkLst>
        </pc:inkChg>
        <pc:inkChg chg="add del topLvl">
          <ac:chgData name="Zhang Yifan" userId="c9b86b9a-8bad-4e1d-80e2-8f55c3c19e2c" providerId="ADAL" clId="{9BEFBB74-C0ED-D640-96C8-5B66059E4614}" dt="2021-09-27T19:16:53.633" v="1160"/>
          <ac:inkMkLst>
            <pc:docMk/>
            <pc:sldMk cId="634456784" sldId="284"/>
            <ac:inkMk id="266" creationId="{186B1A4C-AB0B-D347-91D2-2FB980F2F1D5}"/>
          </ac:inkMkLst>
        </pc:inkChg>
        <pc:inkChg chg="add del topLvl">
          <ac:chgData name="Zhang Yifan" userId="c9b86b9a-8bad-4e1d-80e2-8f55c3c19e2c" providerId="ADAL" clId="{9BEFBB74-C0ED-D640-96C8-5B66059E4614}" dt="2021-09-27T19:16:53.651" v="1166"/>
          <ac:inkMkLst>
            <pc:docMk/>
            <pc:sldMk cId="634456784" sldId="284"/>
            <ac:inkMk id="267" creationId="{720F6596-8186-E941-92F6-B8CDC33671DD}"/>
          </ac:inkMkLst>
        </pc:inkChg>
        <pc:inkChg chg="add del topLvl">
          <ac:chgData name="Zhang Yifan" userId="c9b86b9a-8bad-4e1d-80e2-8f55c3c19e2c" providerId="ADAL" clId="{9BEFBB74-C0ED-D640-96C8-5B66059E4614}" dt="2021-09-27T19:16:48.721" v="1153"/>
          <ac:inkMkLst>
            <pc:docMk/>
            <pc:sldMk cId="634456784" sldId="284"/>
            <ac:inkMk id="268" creationId="{25C4CB81-E540-AC4B-9FF6-87CC17616043}"/>
          </ac:inkMkLst>
        </pc:inkChg>
        <pc:inkChg chg="add del topLvl">
          <ac:chgData name="Zhang Yifan" userId="c9b86b9a-8bad-4e1d-80e2-8f55c3c19e2c" providerId="ADAL" clId="{9BEFBB74-C0ED-D640-96C8-5B66059E4614}" dt="2021-09-27T19:16:48.564" v="1152"/>
          <ac:inkMkLst>
            <pc:docMk/>
            <pc:sldMk cId="634456784" sldId="284"/>
            <ac:inkMk id="269" creationId="{6D960E7C-BC52-8543-A0B7-62D41AC61EAD}"/>
          </ac:inkMkLst>
        </pc:inkChg>
        <pc:inkChg chg="add del topLvl">
          <ac:chgData name="Zhang Yifan" userId="c9b86b9a-8bad-4e1d-80e2-8f55c3c19e2c" providerId="ADAL" clId="{9BEFBB74-C0ED-D640-96C8-5B66059E4614}" dt="2021-09-27T19:16:53.653" v="1167"/>
          <ac:inkMkLst>
            <pc:docMk/>
            <pc:sldMk cId="634456784" sldId="284"/>
            <ac:inkMk id="271" creationId="{EA5F6E4A-CFEE-2642-95E0-CCC0236A361A}"/>
          </ac:inkMkLst>
        </pc:inkChg>
        <pc:inkChg chg="add mod topLvl">
          <ac:chgData name="Zhang Yifan" userId="c9b86b9a-8bad-4e1d-80e2-8f55c3c19e2c" providerId="ADAL" clId="{9BEFBB74-C0ED-D640-96C8-5B66059E4614}" dt="2021-09-27T19:22:36.633" v="1248" actId="1076"/>
          <ac:inkMkLst>
            <pc:docMk/>
            <pc:sldMk cId="634456784" sldId="284"/>
            <ac:inkMk id="273" creationId="{2CDCB1BA-F6EE-1841-A0E6-D600C90EFEB6}"/>
          </ac:inkMkLst>
        </pc:inkChg>
        <pc:inkChg chg="add mod topLvl">
          <ac:chgData name="Zhang Yifan" userId="c9b86b9a-8bad-4e1d-80e2-8f55c3c19e2c" providerId="ADAL" clId="{9BEFBB74-C0ED-D640-96C8-5B66059E4614}" dt="2021-09-27T19:22:36.633" v="1248" actId="1076"/>
          <ac:inkMkLst>
            <pc:docMk/>
            <pc:sldMk cId="634456784" sldId="284"/>
            <ac:inkMk id="274" creationId="{79200DA4-AF57-D94C-A182-F272701A8AD3}"/>
          </ac:inkMkLst>
        </pc:inkChg>
        <pc:inkChg chg="add mod topLvl">
          <ac:chgData name="Zhang Yifan" userId="c9b86b9a-8bad-4e1d-80e2-8f55c3c19e2c" providerId="ADAL" clId="{9BEFBB74-C0ED-D640-96C8-5B66059E4614}" dt="2021-09-27T19:22:36.633" v="1248" actId="1076"/>
          <ac:inkMkLst>
            <pc:docMk/>
            <pc:sldMk cId="634456784" sldId="284"/>
            <ac:inkMk id="275" creationId="{501CC816-B21A-824F-866F-C8CC47E0722B}"/>
          </ac:inkMkLst>
        </pc:inkChg>
        <pc:inkChg chg="add mod topLvl">
          <ac:chgData name="Zhang Yifan" userId="c9b86b9a-8bad-4e1d-80e2-8f55c3c19e2c" providerId="ADAL" clId="{9BEFBB74-C0ED-D640-96C8-5B66059E4614}" dt="2021-09-27T19:22:36.633" v="1248" actId="1076"/>
          <ac:inkMkLst>
            <pc:docMk/>
            <pc:sldMk cId="634456784" sldId="284"/>
            <ac:inkMk id="276" creationId="{A1EE9E09-1765-AC44-A9F7-5BB36C748BCA}"/>
          </ac:inkMkLst>
        </pc:inkChg>
        <pc:inkChg chg="add mod topLvl">
          <ac:chgData name="Zhang Yifan" userId="c9b86b9a-8bad-4e1d-80e2-8f55c3c19e2c" providerId="ADAL" clId="{9BEFBB74-C0ED-D640-96C8-5B66059E4614}" dt="2021-09-27T19:22:36.633" v="1248" actId="1076"/>
          <ac:inkMkLst>
            <pc:docMk/>
            <pc:sldMk cId="634456784" sldId="284"/>
            <ac:inkMk id="277" creationId="{0465BD48-4236-CF4B-BA9D-21A1C67449CE}"/>
          </ac:inkMkLst>
        </pc:inkChg>
        <pc:inkChg chg="add mod topLvl">
          <ac:chgData name="Zhang Yifan" userId="c9b86b9a-8bad-4e1d-80e2-8f55c3c19e2c" providerId="ADAL" clId="{9BEFBB74-C0ED-D640-96C8-5B66059E4614}" dt="2021-09-27T19:22:36.633" v="1248" actId="1076"/>
          <ac:inkMkLst>
            <pc:docMk/>
            <pc:sldMk cId="634456784" sldId="284"/>
            <ac:inkMk id="278" creationId="{781E0BB0-7ACE-584E-8633-9B4C064DDC8B}"/>
          </ac:inkMkLst>
        </pc:inkChg>
        <pc:inkChg chg="add mod topLvl">
          <ac:chgData name="Zhang Yifan" userId="c9b86b9a-8bad-4e1d-80e2-8f55c3c19e2c" providerId="ADAL" clId="{9BEFBB74-C0ED-D640-96C8-5B66059E4614}" dt="2021-09-27T19:22:36.633" v="1248" actId="1076"/>
          <ac:inkMkLst>
            <pc:docMk/>
            <pc:sldMk cId="634456784" sldId="284"/>
            <ac:inkMk id="280" creationId="{FBE279F5-E521-9E4E-9D65-5829EF00AECB}"/>
          </ac:inkMkLst>
        </pc:inkChg>
        <pc:inkChg chg="add mod topLvl">
          <ac:chgData name="Zhang Yifan" userId="c9b86b9a-8bad-4e1d-80e2-8f55c3c19e2c" providerId="ADAL" clId="{9BEFBB74-C0ED-D640-96C8-5B66059E4614}" dt="2021-09-27T19:22:36.633" v="1248" actId="1076"/>
          <ac:inkMkLst>
            <pc:docMk/>
            <pc:sldMk cId="634456784" sldId="284"/>
            <ac:inkMk id="282" creationId="{0C8B3006-F44B-C141-90FE-74258BAE069E}"/>
          </ac:inkMkLst>
        </pc:inkChg>
        <pc:inkChg chg="add mod topLvl">
          <ac:chgData name="Zhang Yifan" userId="c9b86b9a-8bad-4e1d-80e2-8f55c3c19e2c" providerId="ADAL" clId="{9BEFBB74-C0ED-D640-96C8-5B66059E4614}" dt="2021-09-27T19:22:36.633" v="1248" actId="1076"/>
          <ac:inkMkLst>
            <pc:docMk/>
            <pc:sldMk cId="634456784" sldId="284"/>
            <ac:inkMk id="283" creationId="{D27E7D71-8F9B-A644-A9B0-E879358AC9F6}"/>
          </ac:inkMkLst>
        </pc:inkChg>
        <pc:inkChg chg="add mod topLvl">
          <ac:chgData name="Zhang Yifan" userId="c9b86b9a-8bad-4e1d-80e2-8f55c3c19e2c" providerId="ADAL" clId="{9BEFBB74-C0ED-D640-96C8-5B66059E4614}" dt="2021-09-27T19:22:36.633" v="1248" actId="1076"/>
          <ac:inkMkLst>
            <pc:docMk/>
            <pc:sldMk cId="634456784" sldId="284"/>
            <ac:inkMk id="284" creationId="{29896DE9-0B66-FF46-8E15-099788A19202}"/>
          </ac:inkMkLst>
        </pc:inkChg>
        <pc:inkChg chg="add mod topLvl">
          <ac:chgData name="Zhang Yifan" userId="c9b86b9a-8bad-4e1d-80e2-8f55c3c19e2c" providerId="ADAL" clId="{9BEFBB74-C0ED-D640-96C8-5B66059E4614}" dt="2021-09-27T19:22:36.633" v="1248" actId="1076"/>
          <ac:inkMkLst>
            <pc:docMk/>
            <pc:sldMk cId="634456784" sldId="284"/>
            <ac:inkMk id="285" creationId="{26D74BD8-471F-A14E-9CD3-2B0B434F696D}"/>
          </ac:inkMkLst>
        </pc:inkChg>
        <pc:inkChg chg="add del topLvl">
          <ac:chgData name="Zhang Yifan" userId="c9b86b9a-8bad-4e1d-80e2-8f55c3c19e2c" providerId="ADAL" clId="{9BEFBB74-C0ED-D640-96C8-5B66059E4614}" dt="2021-09-27T19:20:49.999" v="1210"/>
          <ac:inkMkLst>
            <pc:docMk/>
            <pc:sldMk cId="634456784" sldId="284"/>
            <ac:inkMk id="286" creationId="{BC2548B5-F6C9-B44A-BF3E-4DD9809E2C51}"/>
          </ac:inkMkLst>
        </pc:inkChg>
        <pc:inkChg chg="add del topLvl">
          <ac:chgData name="Zhang Yifan" userId="c9b86b9a-8bad-4e1d-80e2-8f55c3c19e2c" providerId="ADAL" clId="{9BEFBB74-C0ED-D640-96C8-5B66059E4614}" dt="2021-09-27T19:20:49.990" v="1209"/>
          <ac:inkMkLst>
            <pc:docMk/>
            <pc:sldMk cId="634456784" sldId="284"/>
            <ac:inkMk id="287" creationId="{0A1E9DA2-1FB4-274F-9086-E1A83EA73DF4}"/>
          </ac:inkMkLst>
        </pc:inkChg>
        <pc:inkChg chg="add del topLvl">
          <ac:chgData name="Zhang Yifan" userId="c9b86b9a-8bad-4e1d-80e2-8f55c3c19e2c" providerId="ADAL" clId="{9BEFBB74-C0ED-D640-96C8-5B66059E4614}" dt="2021-09-27T19:20:39.541" v="1192"/>
          <ac:inkMkLst>
            <pc:docMk/>
            <pc:sldMk cId="634456784" sldId="284"/>
            <ac:inkMk id="289" creationId="{6A63F2C7-8704-1349-95C9-1A6B4C7E9808}"/>
          </ac:inkMkLst>
        </pc:inkChg>
        <pc:inkChg chg="add del topLvl">
          <ac:chgData name="Zhang Yifan" userId="c9b86b9a-8bad-4e1d-80e2-8f55c3c19e2c" providerId="ADAL" clId="{9BEFBB74-C0ED-D640-96C8-5B66059E4614}" dt="2021-09-27T19:20:38.982" v="1191"/>
          <ac:inkMkLst>
            <pc:docMk/>
            <pc:sldMk cId="634456784" sldId="284"/>
            <ac:inkMk id="290" creationId="{F6AEB739-DD95-B047-8951-7BA1EE80FCA3}"/>
          </ac:inkMkLst>
        </pc:inkChg>
        <pc:inkChg chg="add del topLvl">
          <ac:chgData name="Zhang Yifan" userId="c9b86b9a-8bad-4e1d-80e2-8f55c3c19e2c" providerId="ADAL" clId="{9BEFBB74-C0ED-D640-96C8-5B66059E4614}" dt="2021-09-27T19:20:37.515" v="1190"/>
          <ac:inkMkLst>
            <pc:docMk/>
            <pc:sldMk cId="634456784" sldId="284"/>
            <ac:inkMk id="291" creationId="{9773A00B-0141-784E-A7E2-A89281C91EAA}"/>
          </ac:inkMkLst>
        </pc:inkChg>
        <pc:inkChg chg="add del topLvl">
          <ac:chgData name="Zhang Yifan" userId="c9b86b9a-8bad-4e1d-80e2-8f55c3c19e2c" providerId="ADAL" clId="{9BEFBB74-C0ED-D640-96C8-5B66059E4614}" dt="2021-09-27T19:20:37.364" v="1189"/>
          <ac:inkMkLst>
            <pc:docMk/>
            <pc:sldMk cId="634456784" sldId="284"/>
            <ac:inkMk id="292" creationId="{DA7C2AC3-142C-294B-9727-078807A33F2E}"/>
          </ac:inkMkLst>
        </pc:inkChg>
        <pc:inkChg chg="add mod topLvl">
          <ac:chgData name="Zhang Yifan" userId="c9b86b9a-8bad-4e1d-80e2-8f55c3c19e2c" providerId="ADAL" clId="{9BEFBB74-C0ED-D640-96C8-5B66059E4614}" dt="2021-09-27T19:22:36.633" v="1248" actId="1076"/>
          <ac:inkMkLst>
            <pc:docMk/>
            <pc:sldMk cId="634456784" sldId="284"/>
            <ac:inkMk id="294" creationId="{AA75CD80-FA1B-CE44-9A8C-BFBF1F2A25FD}"/>
          </ac:inkMkLst>
        </pc:inkChg>
        <pc:inkChg chg="add mod topLvl">
          <ac:chgData name="Zhang Yifan" userId="c9b86b9a-8bad-4e1d-80e2-8f55c3c19e2c" providerId="ADAL" clId="{9BEFBB74-C0ED-D640-96C8-5B66059E4614}" dt="2021-09-27T19:22:36.633" v="1248" actId="1076"/>
          <ac:inkMkLst>
            <pc:docMk/>
            <pc:sldMk cId="634456784" sldId="284"/>
            <ac:inkMk id="295" creationId="{ABD7FBA9-D570-9240-BBAE-E7D710A63F23}"/>
          </ac:inkMkLst>
        </pc:inkChg>
        <pc:inkChg chg="add mod topLvl">
          <ac:chgData name="Zhang Yifan" userId="c9b86b9a-8bad-4e1d-80e2-8f55c3c19e2c" providerId="ADAL" clId="{9BEFBB74-C0ED-D640-96C8-5B66059E4614}" dt="2021-09-27T19:22:36.633" v="1248" actId="1076"/>
          <ac:inkMkLst>
            <pc:docMk/>
            <pc:sldMk cId="634456784" sldId="284"/>
            <ac:inkMk id="296" creationId="{62A35561-5B39-5F4C-A83A-10022AB485D0}"/>
          </ac:inkMkLst>
        </pc:inkChg>
        <pc:inkChg chg="add mod topLvl">
          <ac:chgData name="Zhang Yifan" userId="c9b86b9a-8bad-4e1d-80e2-8f55c3c19e2c" providerId="ADAL" clId="{9BEFBB74-C0ED-D640-96C8-5B66059E4614}" dt="2021-09-27T19:22:36.633" v="1248" actId="1076"/>
          <ac:inkMkLst>
            <pc:docMk/>
            <pc:sldMk cId="634456784" sldId="284"/>
            <ac:inkMk id="297" creationId="{FCF823F9-DE39-CE4D-AD36-E0D69D86EEDB}"/>
          </ac:inkMkLst>
        </pc:inkChg>
        <pc:inkChg chg="add mod topLvl">
          <ac:chgData name="Zhang Yifan" userId="c9b86b9a-8bad-4e1d-80e2-8f55c3c19e2c" providerId="ADAL" clId="{9BEFBB74-C0ED-D640-96C8-5B66059E4614}" dt="2021-09-27T19:22:36.633" v="1248" actId="1076"/>
          <ac:inkMkLst>
            <pc:docMk/>
            <pc:sldMk cId="634456784" sldId="284"/>
            <ac:inkMk id="298" creationId="{806E8B9D-FCFC-7642-BC09-74F357EA018D}"/>
          </ac:inkMkLst>
        </pc:inkChg>
        <pc:inkChg chg="add mod topLvl">
          <ac:chgData name="Zhang Yifan" userId="c9b86b9a-8bad-4e1d-80e2-8f55c3c19e2c" providerId="ADAL" clId="{9BEFBB74-C0ED-D640-96C8-5B66059E4614}" dt="2021-09-27T19:22:36.633" v="1248" actId="1076"/>
          <ac:inkMkLst>
            <pc:docMk/>
            <pc:sldMk cId="634456784" sldId="284"/>
            <ac:inkMk id="299" creationId="{0A1FBB6C-6E05-D841-B281-934B8DF44908}"/>
          </ac:inkMkLst>
        </pc:inkChg>
        <pc:inkChg chg="add mod topLvl">
          <ac:chgData name="Zhang Yifan" userId="c9b86b9a-8bad-4e1d-80e2-8f55c3c19e2c" providerId="ADAL" clId="{9BEFBB74-C0ED-D640-96C8-5B66059E4614}" dt="2021-09-27T19:22:36.633" v="1248" actId="1076"/>
          <ac:inkMkLst>
            <pc:docMk/>
            <pc:sldMk cId="634456784" sldId="284"/>
            <ac:inkMk id="300" creationId="{63BA3EE5-C7AB-E34F-BE9B-69CA41AF0D80}"/>
          </ac:inkMkLst>
        </pc:inkChg>
        <pc:inkChg chg="add mod topLvl">
          <ac:chgData name="Zhang Yifan" userId="c9b86b9a-8bad-4e1d-80e2-8f55c3c19e2c" providerId="ADAL" clId="{9BEFBB74-C0ED-D640-96C8-5B66059E4614}" dt="2021-09-27T19:22:36.633" v="1248" actId="1076"/>
          <ac:inkMkLst>
            <pc:docMk/>
            <pc:sldMk cId="634456784" sldId="284"/>
            <ac:inkMk id="301" creationId="{61F01351-D931-014C-8DBC-788DE278643C}"/>
          </ac:inkMkLst>
        </pc:inkChg>
        <pc:inkChg chg="add mod topLvl">
          <ac:chgData name="Zhang Yifan" userId="c9b86b9a-8bad-4e1d-80e2-8f55c3c19e2c" providerId="ADAL" clId="{9BEFBB74-C0ED-D640-96C8-5B66059E4614}" dt="2021-09-27T19:22:36.633" v="1248" actId="1076"/>
          <ac:inkMkLst>
            <pc:docMk/>
            <pc:sldMk cId="634456784" sldId="284"/>
            <ac:inkMk id="302" creationId="{353DD19B-E748-B447-A4A3-9FC9D1B5049F}"/>
          </ac:inkMkLst>
        </pc:inkChg>
        <pc:inkChg chg="add mod topLvl">
          <ac:chgData name="Zhang Yifan" userId="c9b86b9a-8bad-4e1d-80e2-8f55c3c19e2c" providerId="ADAL" clId="{9BEFBB74-C0ED-D640-96C8-5B66059E4614}" dt="2021-09-27T19:22:36.633" v="1248" actId="1076"/>
          <ac:inkMkLst>
            <pc:docMk/>
            <pc:sldMk cId="634456784" sldId="284"/>
            <ac:inkMk id="303" creationId="{72FBB943-B218-504E-AE50-635C7D96D572}"/>
          </ac:inkMkLst>
        </pc:inkChg>
        <pc:inkChg chg="add mod topLvl">
          <ac:chgData name="Zhang Yifan" userId="c9b86b9a-8bad-4e1d-80e2-8f55c3c19e2c" providerId="ADAL" clId="{9BEFBB74-C0ED-D640-96C8-5B66059E4614}" dt="2021-09-27T19:22:36.633" v="1248" actId="1076"/>
          <ac:inkMkLst>
            <pc:docMk/>
            <pc:sldMk cId="634456784" sldId="284"/>
            <ac:inkMk id="304" creationId="{66A675BB-C82A-474C-807D-3E0C048FC57E}"/>
          </ac:inkMkLst>
        </pc:inkChg>
        <pc:inkChg chg="add mod topLvl">
          <ac:chgData name="Zhang Yifan" userId="c9b86b9a-8bad-4e1d-80e2-8f55c3c19e2c" providerId="ADAL" clId="{9BEFBB74-C0ED-D640-96C8-5B66059E4614}" dt="2021-09-27T19:22:36.633" v="1248" actId="1076"/>
          <ac:inkMkLst>
            <pc:docMk/>
            <pc:sldMk cId="634456784" sldId="284"/>
            <ac:inkMk id="305" creationId="{E9F06976-8EB4-5F4F-A7A9-ECFFA9D582D6}"/>
          </ac:inkMkLst>
        </pc:inkChg>
        <pc:inkChg chg="add mod">
          <ac:chgData name="Zhang Yifan" userId="c9b86b9a-8bad-4e1d-80e2-8f55c3c19e2c" providerId="ADAL" clId="{9BEFBB74-C0ED-D640-96C8-5B66059E4614}" dt="2021-09-27T19:22:36.633" v="1248" actId="1076"/>
          <ac:inkMkLst>
            <pc:docMk/>
            <pc:sldMk cId="634456784" sldId="284"/>
            <ac:inkMk id="307" creationId="{4F8E171A-BC5D-E143-A8DF-F2B1B8CF5480}"/>
          </ac:inkMkLst>
        </pc:inkChg>
        <pc:inkChg chg="add mod">
          <ac:chgData name="Zhang Yifan" userId="c9b86b9a-8bad-4e1d-80e2-8f55c3c19e2c" providerId="ADAL" clId="{9BEFBB74-C0ED-D640-96C8-5B66059E4614}" dt="2021-09-27T19:22:36.633" v="1248" actId="1076"/>
          <ac:inkMkLst>
            <pc:docMk/>
            <pc:sldMk cId="634456784" sldId="284"/>
            <ac:inkMk id="308" creationId="{A219B90B-5407-9E4A-A46C-FB7652A2AB1A}"/>
          </ac:inkMkLst>
        </pc:inkChg>
        <pc:inkChg chg="add mod">
          <ac:chgData name="Zhang Yifan" userId="c9b86b9a-8bad-4e1d-80e2-8f55c3c19e2c" providerId="ADAL" clId="{9BEFBB74-C0ED-D640-96C8-5B66059E4614}" dt="2021-09-27T19:22:36.633" v="1248" actId="1076"/>
          <ac:inkMkLst>
            <pc:docMk/>
            <pc:sldMk cId="634456784" sldId="284"/>
            <ac:inkMk id="310" creationId="{8F0E0A75-B94E-CA40-854A-05C45600341C}"/>
          </ac:inkMkLst>
        </pc:inkChg>
        <pc:inkChg chg="add mod">
          <ac:chgData name="Zhang Yifan" userId="c9b86b9a-8bad-4e1d-80e2-8f55c3c19e2c" providerId="ADAL" clId="{9BEFBB74-C0ED-D640-96C8-5B66059E4614}" dt="2021-09-27T19:22:36.633" v="1248" actId="1076"/>
          <ac:inkMkLst>
            <pc:docMk/>
            <pc:sldMk cId="634456784" sldId="284"/>
            <ac:inkMk id="311" creationId="{433CCCD6-2EB2-8E48-9534-770F718399B3}"/>
          </ac:inkMkLst>
        </pc:inkChg>
        <pc:inkChg chg="add">
          <ac:chgData name="Zhang Yifan" userId="c9b86b9a-8bad-4e1d-80e2-8f55c3c19e2c" providerId="ADAL" clId="{9BEFBB74-C0ED-D640-96C8-5B66059E4614}" dt="2021-09-27T19:23:05.507" v="1253"/>
          <ac:inkMkLst>
            <pc:docMk/>
            <pc:sldMk cId="634456784" sldId="284"/>
            <ac:inkMk id="313" creationId="{9A945B67-9DC0-F248-8B41-DDB02784024C}"/>
          </ac:inkMkLst>
        </pc:inkChg>
        <pc:inkChg chg="add">
          <ac:chgData name="Zhang Yifan" userId="c9b86b9a-8bad-4e1d-80e2-8f55c3c19e2c" providerId="ADAL" clId="{9BEFBB74-C0ED-D640-96C8-5B66059E4614}" dt="2021-09-27T19:23:06.327" v="1254"/>
          <ac:inkMkLst>
            <pc:docMk/>
            <pc:sldMk cId="634456784" sldId="284"/>
            <ac:inkMk id="314" creationId="{21462F88-3D33-774D-8283-88069985F890}"/>
          </ac:inkMkLst>
        </pc:inkChg>
        <pc:inkChg chg="add">
          <ac:chgData name="Zhang Yifan" userId="c9b86b9a-8bad-4e1d-80e2-8f55c3c19e2c" providerId="ADAL" clId="{9BEFBB74-C0ED-D640-96C8-5B66059E4614}" dt="2021-09-27T19:23:06.559" v="1255"/>
          <ac:inkMkLst>
            <pc:docMk/>
            <pc:sldMk cId="634456784" sldId="284"/>
            <ac:inkMk id="315" creationId="{A948196A-D78A-B64E-8273-9BD54398F252}"/>
          </ac:inkMkLst>
        </pc:inkChg>
      </pc:sldChg>
      <pc:sldChg chg="addSp delSp add del">
        <pc:chgData name="Zhang Yifan" userId="c9b86b9a-8bad-4e1d-80e2-8f55c3c19e2c" providerId="ADAL" clId="{9BEFBB74-C0ED-D640-96C8-5B66059E4614}" dt="2021-09-27T19:27:33.556" v="1353" actId="2696"/>
        <pc:sldMkLst>
          <pc:docMk/>
          <pc:sldMk cId="1185870173" sldId="285"/>
        </pc:sldMkLst>
        <pc:grpChg chg="add del">
          <ac:chgData name="Zhang Yifan" userId="c9b86b9a-8bad-4e1d-80e2-8f55c3c19e2c" providerId="ADAL" clId="{9BEFBB74-C0ED-D640-96C8-5B66059E4614}" dt="2021-09-27T19:24:34.245" v="1278"/>
          <ac:grpSpMkLst>
            <pc:docMk/>
            <pc:sldMk cId="1185870173" sldId="285"/>
            <ac:grpSpMk id="190" creationId="{F2820E90-BCA9-7E42-8F8E-051BD4F918C3}"/>
          </ac:grpSpMkLst>
        </pc:grpChg>
        <pc:grpChg chg="add del">
          <ac:chgData name="Zhang Yifan" userId="c9b86b9a-8bad-4e1d-80e2-8f55c3c19e2c" providerId="ADAL" clId="{9BEFBB74-C0ED-D640-96C8-5B66059E4614}" dt="2021-09-27T19:24:44.802" v="1290"/>
          <ac:grpSpMkLst>
            <pc:docMk/>
            <pc:sldMk cId="1185870173" sldId="285"/>
            <ac:grpSpMk id="234" creationId="{1AD4559D-54CB-B84C-9B90-87C17CD95E4F}"/>
          </ac:grpSpMkLst>
        </pc:grpChg>
        <pc:grpChg chg="add">
          <ac:chgData name="Zhang Yifan" userId="c9b86b9a-8bad-4e1d-80e2-8f55c3c19e2c" providerId="ADAL" clId="{9BEFBB74-C0ED-D640-96C8-5B66059E4614}" dt="2021-09-27T19:24:44.802" v="1290"/>
          <ac:grpSpMkLst>
            <pc:docMk/>
            <pc:sldMk cId="1185870173" sldId="285"/>
            <ac:grpSpMk id="260" creationId="{B79AB056-D022-024E-A123-9C0920322A02}"/>
          </ac:grpSpMkLst>
        </pc:grpChg>
        <pc:grpChg chg="add del">
          <ac:chgData name="Zhang Yifan" userId="c9b86b9a-8bad-4e1d-80e2-8f55c3c19e2c" providerId="ADAL" clId="{9BEFBB74-C0ED-D640-96C8-5B66059E4614}" dt="2021-09-27T19:24:56.110" v="1311"/>
          <ac:grpSpMkLst>
            <pc:docMk/>
            <pc:sldMk cId="1185870173" sldId="285"/>
            <ac:grpSpMk id="281" creationId="{5778B236-4588-2541-9EC7-CB8FE4C0ECF1}"/>
          </ac:grpSpMkLst>
        </pc:grpChg>
        <pc:grpChg chg="add del">
          <ac:chgData name="Zhang Yifan" userId="c9b86b9a-8bad-4e1d-80e2-8f55c3c19e2c" providerId="ADAL" clId="{9BEFBB74-C0ED-D640-96C8-5B66059E4614}" dt="2021-09-27T19:25:01.986" v="1318"/>
          <ac:grpSpMkLst>
            <pc:docMk/>
            <pc:sldMk cId="1185870173" sldId="285"/>
            <ac:grpSpMk id="292" creationId="{C9621EB3-C7E2-9349-AAEE-C7AB8F60547F}"/>
          </ac:grpSpMkLst>
        </pc:grpChg>
        <pc:grpChg chg="add del">
          <ac:chgData name="Zhang Yifan" userId="c9b86b9a-8bad-4e1d-80e2-8f55c3c19e2c" providerId="ADAL" clId="{9BEFBB74-C0ED-D640-96C8-5B66059E4614}" dt="2021-09-27T19:25:12.429" v="1327"/>
          <ac:grpSpMkLst>
            <pc:docMk/>
            <pc:sldMk cId="1185870173" sldId="285"/>
            <ac:grpSpMk id="321" creationId="{ABF2D83E-AE91-1144-8E8F-79F676C4BD59}"/>
          </ac:grpSpMkLst>
        </pc:grpChg>
        <pc:grpChg chg="add del">
          <ac:chgData name="Zhang Yifan" userId="c9b86b9a-8bad-4e1d-80e2-8f55c3c19e2c" providerId="ADAL" clId="{9BEFBB74-C0ED-D640-96C8-5B66059E4614}" dt="2021-09-27T19:25:19.522" v="1334"/>
          <ac:grpSpMkLst>
            <pc:docMk/>
            <pc:sldMk cId="1185870173" sldId="285"/>
            <ac:grpSpMk id="330" creationId="{B73EC88C-0158-C543-91F9-A4725A420D23}"/>
          </ac:grpSpMkLst>
        </pc:grpChg>
        <pc:grpChg chg="add">
          <ac:chgData name="Zhang Yifan" userId="c9b86b9a-8bad-4e1d-80e2-8f55c3c19e2c" providerId="ADAL" clId="{9BEFBB74-C0ED-D640-96C8-5B66059E4614}" dt="2021-09-27T19:25:19.522" v="1334"/>
          <ac:grpSpMkLst>
            <pc:docMk/>
            <pc:sldMk cId="1185870173" sldId="285"/>
            <ac:grpSpMk id="337" creationId="{77737224-BAEE-9046-993E-C634010611B1}"/>
          </ac:grpSpMkLst>
        </pc:grpChg>
        <pc:inkChg chg="del">
          <ac:chgData name="Zhang Yifan" userId="c9b86b9a-8bad-4e1d-80e2-8f55c3c19e2c" providerId="ADAL" clId="{9BEFBB74-C0ED-D640-96C8-5B66059E4614}" dt="2021-09-27T19:23:36.760" v="1258"/>
          <ac:inkMkLst>
            <pc:docMk/>
            <pc:sldMk cId="1185870173" sldId="285"/>
            <ac:inkMk id="2" creationId="{E82AE8A2-B265-AC4B-974E-18F6B6546377}"/>
          </ac:inkMkLst>
        </pc:inkChg>
        <pc:inkChg chg="del">
          <ac:chgData name="Zhang Yifan" userId="c9b86b9a-8bad-4e1d-80e2-8f55c3c19e2c" providerId="ADAL" clId="{9BEFBB74-C0ED-D640-96C8-5B66059E4614}" dt="2021-09-27T19:23:37.441" v="1259"/>
          <ac:inkMkLst>
            <pc:docMk/>
            <pc:sldMk cId="1185870173" sldId="285"/>
            <ac:inkMk id="3" creationId="{8461208A-4014-5C41-BC7C-273F09D7E0AC}"/>
          </ac:inkMkLst>
        </pc:inkChg>
        <pc:inkChg chg="add">
          <ac:chgData name="Zhang Yifan" userId="c9b86b9a-8bad-4e1d-80e2-8f55c3c19e2c" providerId="ADAL" clId="{9BEFBB74-C0ED-D640-96C8-5B66059E4614}" dt="2021-09-27T19:23:40.154" v="1260"/>
          <ac:inkMkLst>
            <pc:docMk/>
            <pc:sldMk cId="1185870173" sldId="285"/>
            <ac:inkMk id="6" creationId="{D9F5EE9E-C11B-684A-9414-05C8BCCF5ABA}"/>
          </ac:inkMkLst>
        </pc:inkChg>
        <pc:inkChg chg="add">
          <ac:chgData name="Zhang Yifan" userId="c9b86b9a-8bad-4e1d-80e2-8f55c3c19e2c" providerId="ADAL" clId="{9BEFBB74-C0ED-D640-96C8-5B66059E4614}" dt="2021-09-27T19:23:41.626" v="1261"/>
          <ac:inkMkLst>
            <pc:docMk/>
            <pc:sldMk cId="1185870173" sldId="285"/>
            <ac:inkMk id="20" creationId="{855199C8-0537-A44E-B81F-F43C363736EB}"/>
          </ac:inkMkLst>
        </pc:inkChg>
        <pc:inkChg chg="add topLvl">
          <ac:chgData name="Zhang Yifan" userId="c9b86b9a-8bad-4e1d-80e2-8f55c3c19e2c" providerId="ADAL" clId="{9BEFBB74-C0ED-D640-96C8-5B66059E4614}" dt="2021-09-27T19:24:44.802" v="1290"/>
          <ac:inkMkLst>
            <pc:docMk/>
            <pc:sldMk cId="1185870173" sldId="285"/>
            <ac:inkMk id="143" creationId="{E92EBE67-0EA3-5C45-8018-A6E3D5F9E6A5}"/>
          </ac:inkMkLst>
        </pc:inkChg>
        <pc:inkChg chg="add topLvl">
          <ac:chgData name="Zhang Yifan" userId="c9b86b9a-8bad-4e1d-80e2-8f55c3c19e2c" providerId="ADAL" clId="{9BEFBB74-C0ED-D640-96C8-5B66059E4614}" dt="2021-09-27T19:24:44.802" v="1290"/>
          <ac:inkMkLst>
            <pc:docMk/>
            <pc:sldMk cId="1185870173" sldId="285"/>
            <ac:inkMk id="189" creationId="{75DB2B27-33CF-7C41-B885-BB2A8EF9B7FC}"/>
          </ac:inkMkLst>
        </pc:inkChg>
        <pc:inkChg chg="add topLvl">
          <ac:chgData name="Zhang Yifan" userId="c9b86b9a-8bad-4e1d-80e2-8f55c3c19e2c" providerId="ADAL" clId="{9BEFBB74-C0ED-D640-96C8-5B66059E4614}" dt="2021-09-27T19:24:44.802" v="1290"/>
          <ac:inkMkLst>
            <pc:docMk/>
            <pc:sldMk cId="1185870173" sldId="285"/>
            <ac:inkMk id="195" creationId="{30FDBFF9-B7C2-D04B-8392-8338D9BF3A60}"/>
          </ac:inkMkLst>
        </pc:inkChg>
        <pc:inkChg chg="add topLvl">
          <ac:chgData name="Zhang Yifan" userId="c9b86b9a-8bad-4e1d-80e2-8f55c3c19e2c" providerId="ADAL" clId="{9BEFBB74-C0ED-D640-96C8-5B66059E4614}" dt="2021-09-27T19:24:44.802" v="1290"/>
          <ac:inkMkLst>
            <pc:docMk/>
            <pc:sldMk cId="1185870173" sldId="285"/>
            <ac:inkMk id="200" creationId="{A3A57209-7AEC-A545-A02B-2344B2DE08C0}"/>
          </ac:inkMkLst>
        </pc:inkChg>
        <pc:inkChg chg="add topLvl">
          <ac:chgData name="Zhang Yifan" userId="c9b86b9a-8bad-4e1d-80e2-8f55c3c19e2c" providerId="ADAL" clId="{9BEFBB74-C0ED-D640-96C8-5B66059E4614}" dt="2021-09-27T19:24:44.802" v="1290"/>
          <ac:inkMkLst>
            <pc:docMk/>
            <pc:sldMk cId="1185870173" sldId="285"/>
            <ac:inkMk id="201" creationId="{4CB81554-0762-804D-A4AB-2A072DCFE354}"/>
          </ac:inkMkLst>
        </pc:inkChg>
        <pc:inkChg chg="add topLvl">
          <ac:chgData name="Zhang Yifan" userId="c9b86b9a-8bad-4e1d-80e2-8f55c3c19e2c" providerId="ADAL" clId="{9BEFBB74-C0ED-D640-96C8-5B66059E4614}" dt="2021-09-27T19:24:44.802" v="1290"/>
          <ac:inkMkLst>
            <pc:docMk/>
            <pc:sldMk cId="1185870173" sldId="285"/>
            <ac:inkMk id="202" creationId="{C8BD50E3-59D8-B94C-90C5-B79F665E92C1}"/>
          </ac:inkMkLst>
        </pc:inkChg>
        <pc:inkChg chg="add topLvl">
          <ac:chgData name="Zhang Yifan" userId="c9b86b9a-8bad-4e1d-80e2-8f55c3c19e2c" providerId="ADAL" clId="{9BEFBB74-C0ED-D640-96C8-5B66059E4614}" dt="2021-09-27T19:24:44.802" v="1290"/>
          <ac:inkMkLst>
            <pc:docMk/>
            <pc:sldMk cId="1185870173" sldId="285"/>
            <ac:inkMk id="209" creationId="{9DE8724A-8A0F-F54A-8AFE-F75D4246BEDA}"/>
          </ac:inkMkLst>
        </pc:inkChg>
        <pc:inkChg chg="add topLvl">
          <ac:chgData name="Zhang Yifan" userId="c9b86b9a-8bad-4e1d-80e2-8f55c3c19e2c" providerId="ADAL" clId="{9BEFBB74-C0ED-D640-96C8-5B66059E4614}" dt="2021-09-27T19:24:44.802" v="1290"/>
          <ac:inkMkLst>
            <pc:docMk/>
            <pc:sldMk cId="1185870173" sldId="285"/>
            <ac:inkMk id="215" creationId="{43C8582C-1571-174A-80DF-44182F4290CD}"/>
          </ac:inkMkLst>
        </pc:inkChg>
        <pc:inkChg chg="add topLvl">
          <ac:chgData name="Zhang Yifan" userId="c9b86b9a-8bad-4e1d-80e2-8f55c3c19e2c" providerId="ADAL" clId="{9BEFBB74-C0ED-D640-96C8-5B66059E4614}" dt="2021-09-27T19:24:44.802" v="1290"/>
          <ac:inkMkLst>
            <pc:docMk/>
            <pc:sldMk cId="1185870173" sldId="285"/>
            <ac:inkMk id="225" creationId="{43EAEB32-3305-DB4F-857F-275733FB8C97}"/>
          </ac:inkMkLst>
        </pc:inkChg>
        <pc:inkChg chg="add topLvl">
          <ac:chgData name="Zhang Yifan" userId="c9b86b9a-8bad-4e1d-80e2-8f55c3c19e2c" providerId="ADAL" clId="{9BEFBB74-C0ED-D640-96C8-5B66059E4614}" dt="2021-09-27T19:24:44.802" v="1290"/>
          <ac:inkMkLst>
            <pc:docMk/>
            <pc:sldMk cId="1185870173" sldId="285"/>
            <ac:inkMk id="226" creationId="{BD1CB877-324A-3542-BF2C-4885A2BFCFBA}"/>
          </ac:inkMkLst>
        </pc:inkChg>
        <pc:inkChg chg="add topLvl">
          <ac:chgData name="Zhang Yifan" userId="c9b86b9a-8bad-4e1d-80e2-8f55c3c19e2c" providerId="ADAL" clId="{9BEFBB74-C0ED-D640-96C8-5B66059E4614}" dt="2021-09-27T19:24:44.802" v="1290"/>
          <ac:inkMkLst>
            <pc:docMk/>
            <pc:sldMk cId="1185870173" sldId="285"/>
            <ac:inkMk id="229" creationId="{442F4A89-898F-0043-AD30-1E59D0714054}"/>
          </ac:inkMkLst>
        </pc:inkChg>
        <pc:inkChg chg="add topLvl">
          <ac:chgData name="Zhang Yifan" userId="c9b86b9a-8bad-4e1d-80e2-8f55c3c19e2c" providerId="ADAL" clId="{9BEFBB74-C0ED-D640-96C8-5B66059E4614}" dt="2021-09-27T19:24:44.802" v="1290"/>
          <ac:inkMkLst>
            <pc:docMk/>
            <pc:sldMk cId="1185870173" sldId="285"/>
            <ac:inkMk id="230" creationId="{2ED47037-930D-A74C-8475-A40A9D16A408}"/>
          </ac:inkMkLst>
        </pc:inkChg>
        <pc:inkChg chg="add topLvl">
          <ac:chgData name="Zhang Yifan" userId="c9b86b9a-8bad-4e1d-80e2-8f55c3c19e2c" providerId="ADAL" clId="{9BEFBB74-C0ED-D640-96C8-5B66059E4614}" dt="2021-09-27T19:24:44.802" v="1290"/>
          <ac:inkMkLst>
            <pc:docMk/>
            <pc:sldMk cId="1185870173" sldId="285"/>
            <ac:inkMk id="231" creationId="{DD5DC1F9-AC3F-DA4D-BB66-B686BDDBD79E}"/>
          </ac:inkMkLst>
        </pc:inkChg>
        <pc:inkChg chg="add topLvl">
          <ac:chgData name="Zhang Yifan" userId="c9b86b9a-8bad-4e1d-80e2-8f55c3c19e2c" providerId="ADAL" clId="{9BEFBB74-C0ED-D640-96C8-5B66059E4614}" dt="2021-09-27T19:24:44.802" v="1290"/>
          <ac:inkMkLst>
            <pc:docMk/>
            <pc:sldMk cId="1185870173" sldId="285"/>
            <ac:inkMk id="232" creationId="{BD421995-5B5E-5849-8EE1-6732A759E5BF}"/>
          </ac:inkMkLst>
        </pc:inkChg>
        <pc:inkChg chg="add topLvl">
          <ac:chgData name="Zhang Yifan" userId="c9b86b9a-8bad-4e1d-80e2-8f55c3c19e2c" providerId="ADAL" clId="{9BEFBB74-C0ED-D640-96C8-5B66059E4614}" dt="2021-09-27T19:24:44.802" v="1290"/>
          <ac:inkMkLst>
            <pc:docMk/>
            <pc:sldMk cId="1185870173" sldId="285"/>
            <ac:inkMk id="233" creationId="{33CBF7C2-F3E1-774F-9A27-8B318820A548}"/>
          </ac:inkMkLst>
        </pc:inkChg>
        <pc:inkChg chg="add">
          <ac:chgData name="Zhang Yifan" userId="c9b86b9a-8bad-4e1d-80e2-8f55c3c19e2c" providerId="ADAL" clId="{9BEFBB74-C0ED-D640-96C8-5B66059E4614}" dt="2021-09-27T19:24:39.599" v="1279"/>
          <ac:inkMkLst>
            <pc:docMk/>
            <pc:sldMk cId="1185870173" sldId="285"/>
            <ac:inkMk id="235" creationId="{B96B70CE-CD82-804D-9683-AE5B6C059114}"/>
          </ac:inkMkLst>
        </pc:inkChg>
        <pc:inkChg chg="add">
          <ac:chgData name="Zhang Yifan" userId="c9b86b9a-8bad-4e1d-80e2-8f55c3c19e2c" providerId="ADAL" clId="{9BEFBB74-C0ED-D640-96C8-5B66059E4614}" dt="2021-09-27T19:24:39.823" v="1280"/>
          <ac:inkMkLst>
            <pc:docMk/>
            <pc:sldMk cId="1185870173" sldId="285"/>
            <ac:inkMk id="236" creationId="{7454A45A-E4C7-E946-AAE3-ED2D259F3D03}"/>
          </ac:inkMkLst>
        </pc:inkChg>
        <pc:inkChg chg="add">
          <ac:chgData name="Zhang Yifan" userId="c9b86b9a-8bad-4e1d-80e2-8f55c3c19e2c" providerId="ADAL" clId="{9BEFBB74-C0ED-D640-96C8-5B66059E4614}" dt="2021-09-27T19:24:39.985" v="1281"/>
          <ac:inkMkLst>
            <pc:docMk/>
            <pc:sldMk cId="1185870173" sldId="285"/>
            <ac:inkMk id="244" creationId="{D216E17C-3481-1441-A93B-054E5DDB8D47}"/>
          </ac:inkMkLst>
        </pc:inkChg>
        <pc:inkChg chg="add">
          <ac:chgData name="Zhang Yifan" userId="c9b86b9a-8bad-4e1d-80e2-8f55c3c19e2c" providerId="ADAL" clId="{9BEFBB74-C0ED-D640-96C8-5B66059E4614}" dt="2021-09-27T19:24:40.850" v="1282"/>
          <ac:inkMkLst>
            <pc:docMk/>
            <pc:sldMk cId="1185870173" sldId="285"/>
            <ac:inkMk id="245" creationId="{C8AA03A6-F2B0-FF4B-8701-7620593F3A7A}"/>
          </ac:inkMkLst>
        </pc:inkChg>
        <pc:inkChg chg="add">
          <ac:chgData name="Zhang Yifan" userId="c9b86b9a-8bad-4e1d-80e2-8f55c3c19e2c" providerId="ADAL" clId="{9BEFBB74-C0ED-D640-96C8-5B66059E4614}" dt="2021-09-27T19:24:41.276" v="1283"/>
          <ac:inkMkLst>
            <pc:docMk/>
            <pc:sldMk cId="1185870173" sldId="285"/>
            <ac:inkMk id="246" creationId="{3E41B34A-1918-F241-9AD4-4A7A949A3787}"/>
          </ac:inkMkLst>
        </pc:inkChg>
        <pc:inkChg chg="add">
          <ac:chgData name="Zhang Yifan" userId="c9b86b9a-8bad-4e1d-80e2-8f55c3c19e2c" providerId="ADAL" clId="{9BEFBB74-C0ED-D640-96C8-5B66059E4614}" dt="2021-09-27T19:24:41.510" v="1284"/>
          <ac:inkMkLst>
            <pc:docMk/>
            <pc:sldMk cId="1185870173" sldId="285"/>
            <ac:inkMk id="247" creationId="{AEB612A3-84D7-B446-A420-5D5B45CCBA7E}"/>
          </ac:inkMkLst>
        </pc:inkChg>
        <pc:inkChg chg="add">
          <ac:chgData name="Zhang Yifan" userId="c9b86b9a-8bad-4e1d-80e2-8f55c3c19e2c" providerId="ADAL" clId="{9BEFBB74-C0ED-D640-96C8-5B66059E4614}" dt="2021-09-27T19:24:42.351" v="1285"/>
          <ac:inkMkLst>
            <pc:docMk/>
            <pc:sldMk cId="1185870173" sldId="285"/>
            <ac:inkMk id="254" creationId="{FCD2C968-3C9C-0641-A4CD-5822CD79EC1B}"/>
          </ac:inkMkLst>
        </pc:inkChg>
        <pc:inkChg chg="add">
          <ac:chgData name="Zhang Yifan" userId="c9b86b9a-8bad-4e1d-80e2-8f55c3c19e2c" providerId="ADAL" clId="{9BEFBB74-C0ED-D640-96C8-5B66059E4614}" dt="2021-09-27T19:24:42.758" v="1286"/>
          <ac:inkMkLst>
            <pc:docMk/>
            <pc:sldMk cId="1185870173" sldId="285"/>
            <ac:inkMk id="256" creationId="{0FD13B7D-4C86-3B48-B8EF-15DBD2337461}"/>
          </ac:inkMkLst>
        </pc:inkChg>
        <pc:inkChg chg="add">
          <ac:chgData name="Zhang Yifan" userId="c9b86b9a-8bad-4e1d-80e2-8f55c3c19e2c" providerId="ADAL" clId="{9BEFBB74-C0ED-D640-96C8-5B66059E4614}" dt="2021-09-27T19:24:42.958" v="1287"/>
          <ac:inkMkLst>
            <pc:docMk/>
            <pc:sldMk cId="1185870173" sldId="285"/>
            <ac:inkMk id="257" creationId="{779A70E0-43BA-4D4F-8B21-16A5A86F17B1}"/>
          </ac:inkMkLst>
        </pc:inkChg>
        <pc:inkChg chg="add">
          <ac:chgData name="Zhang Yifan" userId="c9b86b9a-8bad-4e1d-80e2-8f55c3c19e2c" providerId="ADAL" clId="{9BEFBB74-C0ED-D640-96C8-5B66059E4614}" dt="2021-09-27T19:24:43.724" v="1288"/>
          <ac:inkMkLst>
            <pc:docMk/>
            <pc:sldMk cId="1185870173" sldId="285"/>
            <ac:inkMk id="258" creationId="{63ABD50F-6B54-9341-AABA-3B8067F4739E}"/>
          </ac:inkMkLst>
        </pc:inkChg>
        <pc:inkChg chg="add">
          <ac:chgData name="Zhang Yifan" userId="c9b86b9a-8bad-4e1d-80e2-8f55c3c19e2c" providerId="ADAL" clId="{9BEFBB74-C0ED-D640-96C8-5B66059E4614}" dt="2021-09-27T19:24:43.880" v="1289"/>
          <ac:inkMkLst>
            <pc:docMk/>
            <pc:sldMk cId="1185870173" sldId="285"/>
            <ac:inkMk id="259" creationId="{2453DF39-EADC-2F4D-8547-086894BBA942}"/>
          </ac:inkMkLst>
        </pc:inkChg>
        <pc:inkChg chg="add topLvl">
          <ac:chgData name="Zhang Yifan" userId="c9b86b9a-8bad-4e1d-80e2-8f55c3c19e2c" providerId="ADAL" clId="{9BEFBB74-C0ED-D640-96C8-5B66059E4614}" dt="2021-09-27T19:25:19.522" v="1334"/>
          <ac:inkMkLst>
            <pc:docMk/>
            <pc:sldMk cId="1185870173" sldId="285"/>
            <ac:inkMk id="261" creationId="{8BFBA123-DC7C-4E44-BDE3-AF6D53B43BA9}"/>
          </ac:inkMkLst>
        </pc:inkChg>
        <pc:inkChg chg="add topLvl">
          <ac:chgData name="Zhang Yifan" userId="c9b86b9a-8bad-4e1d-80e2-8f55c3c19e2c" providerId="ADAL" clId="{9BEFBB74-C0ED-D640-96C8-5B66059E4614}" dt="2021-09-27T19:25:19.522" v="1334"/>
          <ac:inkMkLst>
            <pc:docMk/>
            <pc:sldMk cId="1185870173" sldId="285"/>
            <ac:inkMk id="262" creationId="{36AEB563-3CA4-FF4B-9B56-D8FACA38EF4F}"/>
          </ac:inkMkLst>
        </pc:inkChg>
        <pc:inkChg chg="add topLvl">
          <ac:chgData name="Zhang Yifan" userId="c9b86b9a-8bad-4e1d-80e2-8f55c3c19e2c" providerId="ADAL" clId="{9BEFBB74-C0ED-D640-96C8-5B66059E4614}" dt="2021-09-27T19:25:19.522" v="1334"/>
          <ac:inkMkLst>
            <pc:docMk/>
            <pc:sldMk cId="1185870173" sldId="285"/>
            <ac:inkMk id="263" creationId="{BE0CDAAD-193E-9048-9155-A70F40A48E10}"/>
          </ac:inkMkLst>
        </pc:inkChg>
        <pc:inkChg chg="add topLvl">
          <ac:chgData name="Zhang Yifan" userId="c9b86b9a-8bad-4e1d-80e2-8f55c3c19e2c" providerId="ADAL" clId="{9BEFBB74-C0ED-D640-96C8-5B66059E4614}" dt="2021-09-27T19:25:19.522" v="1334"/>
          <ac:inkMkLst>
            <pc:docMk/>
            <pc:sldMk cId="1185870173" sldId="285"/>
            <ac:inkMk id="264" creationId="{65F647D7-0DAD-4D45-A420-559CFD654EE6}"/>
          </ac:inkMkLst>
        </pc:inkChg>
        <pc:inkChg chg="add topLvl">
          <ac:chgData name="Zhang Yifan" userId="c9b86b9a-8bad-4e1d-80e2-8f55c3c19e2c" providerId="ADAL" clId="{9BEFBB74-C0ED-D640-96C8-5B66059E4614}" dt="2021-09-27T19:25:19.522" v="1334"/>
          <ac:inkMkLst>
            <pc:docMk/>
            <pc:sldMk cId="1185870173" sldId="285"/>
            <ac:inkMk id="265" creationId="{48FFD2F8-A27F-794D-94A6-7E0F0F1CAC5B}"/>
          </ac:inkMkLst>
        </pc:inkChg>
        <pc:inkChg chg="add topLvl">
          <ac:chgData name="Zhang Yifan" userId="c9b86b9a-8bad-4e1d-80e2-8f55c3c19e2c" providerId="ADAL" clId="{9BEFBB74-C0ED-D640-96C8-5B66059E4614}" dt="2021-09-27T19:25:19.522" v="1334"/>
          <ac:inkMkLst>
            <pc:docMk/>
            <pc:sldMk cId="1185870173" sldId="285"/>
            <ac:inkMk id="266" creationId="{09777E8D-449B-8843-8C08-DBFFC0E97B24}"/>
          </ac:inkMkLst>
        </pc:inkChg>
        <pc:inkChg chg="add topLvl">
          <ac:chgData name="Zhang Yifan" userId="c9b86b9a-8bad-4e1d-80e2-8f55c3c19e2c" providerId="ADAL" clId="{9BEFBB74-C0ED-D640-96C8-5B66059E4614}" dt="2021-09-27T19:25:19.522" v="1334"/>
          <ac:inkMkLst>
            <pc:docMk/>
            <pc:sldMk cId="1185870173" sldId="285"/>
            <ac:inkMk id="267" creationId="{2A4CC75C-DE5F-7C44-AB45-1E2FB0EF6637}"/>
          </ac:inkMkLst>
        </pc:inkChg>
        <pc:inkChg chg="add topLvl">
          <ac:chgData name="Zhang Yifan" userId="c9b86b9a-8bad-4e1d-80e2-8f55c3c19e2c" providerId="ADAL" clId="{9BEFBB74-C0ED-D640-96C8-5B66059E4614}" dt="2021-09-27T19:25:19.522" v="1334"/>
          <ac:inkMkLst>
            <pc:docMk/>
            <pc:sldMk cId="1185870173" sldId="285"/>
            <ac:inkMk id="268" creationId="{46BF7322-1F98-FF4B-B1DB-979D0B8CDCA7}"/>
          </ac:inkMkLst>
        </pc:inkChg>
        <pc:inkChg chg="add topLvl">
          <ac:chgData name="Zhang Yifan" userId="c9b86b9a-8bad-4e1d-80e2-8f55c3c19e2c" providerId="ADAL" clId="{9BEFBB74-C0ED-D640-96C8-5B66059E4614}" dt="2021-09-27T19:25:19.522" v="1334"/>
          <ac:inkMkLst>
            <pc:docMk/>
            <pc:sldMk cId="1185870173" sldId="285"/>
            <ac:inkMk id="269" creationId="{B8B50B99-74D2-594E-89A8-9BBC94E0D199}"/>
          </ac:inkMkLst>
        </pc:inkChg>
        <pc:inkChg chg="add topLvl">
          <ac:chgData name="Zhang Yifan" userId="c9b86b9a-8bad-4e1d-80e2-8f55c3c19e2c" providerId="ADAL" clId="{9BEFBB74-C0ED-D640-96C8-5B66059E4614}" dt="2021-09-27T19:25:19.522" v="1334"/>
          <ac:inkMkLst>
            <pc:docMk/>
            <pc:sldMk cId="1185870173" sldId="285"/>
            <ac:inkMk id="270" creationId="{4EEB1492-C059-624E-B742-F7921183CE87}"/>
          </ac:inkMkLst>
        </pc:inkChg>
        <pc:inkChg chg="add topLvl">
          <ac:chgData name="Zhang Yifan" userId="c9b86b9a-8bad-4e1d-80e2-8f55c3c19e2c" providerId="ADAL" clId="{9BEFBB74-C0ED-D640-96C8-5B66059E4614}" dt="2021-09-27T19:25:19.522" v="1334"/>
          <ac:inkMkLst>
            <pc:docMk/>
            <pc:sldMk cId="1185870173" sldId="285"/>
            <ac:inkMk id="271" creationId="{E8F68CA2-A7F8-9C4B-9E21-8D5F58AA2A7B}"/>
          </ac:inkMkLst>
        </pc:inkChg>
        <pc:inkChg chg="add topLvl">
          <ac:chgData name="Zhang Yifan" userId="c9b86b9a-8bad-4e1d-80e2-8f55c3c19e2c" providerId="ADAL" clId="{9BEFBB74-C0ED-D640-96C8-5B66059E4614}" dt="2021-09-27T19:25:19.522" v="1334"/>
          <ac:inkMkLst>
            <pc:docMk/>
            <pc:sldMk cId="1185870173" sldId="285"/>
            <ac:inkMk id="272" creationId="{CE343161-28AA-9648-A5E2-061A724056D1}"/>
          </ac:inkMkLst>
        </pc:inkChg>
        <pc:inkChg chg="add topLvl">
          <ac:chgData name="Zhang Yifan" userId="c9b86b9a-8bad-4e1d-80e2-8f55c3c19e2c" providerId="ADAL" clId="{9BEFBB74-C0ED-D640-96C8-5B66059E4614}" dt="2021-09-27T19:25:19.522" v="1334"/>
          <ac:inkMkLst>
            <pc:docMk/>
            <pc:sldMk cId="1185870173" sldId="285"/>
            <ac:inkMk id="279" creationId="{6DD51FAD-0928-0844-BA01-1B9773E785BC}"/>
          </ac:inkMkLst>
        </pc:inkChg>
        <pc:inkChg chg="add topLvl">
          <ac:chgData name="Zhang Yifan" userId="c9b86b9a-8bad-4e1d-80e2-8f55c3c19e2c" providerId="ADAL" clId="{9BEFBB74-C0ED-D640-96C8-5B66059E4614}" dt="2021-09-27T19:25:19.522" v="1334"/>
          <ac:inkMkLst>
            <pc:docMk/>
            <pc:sldMk cId="1185870173" sldId="285"/>
            <ac:inkMk id="286" creationId="{C0A47F82-12CE-7643-91AB-88B770C813B9}"/>
          </ac:inkMkLst>
        </pc:inkChg>
        <pc:inkChg chg="add topLvl">
          <ac:chgData name="Zhang Yifan" userId="c9b86b9a-8bad-4e1d-80e2-8f55c3c19e2c" providerId="ADAL" clId="{9BEFBB74-C0ED-D640-96C8-5B66059E4614}" dt="2021-09-27T19:25:19.522" v="1334"/>
          <ac:inkMkLst>
            <pc:docMk/>
            <pc:sldMk cId="1185870173" sldId="285"/>
            <ac:inkMk id="287" creationId="{E74EEC2A-6CB4-0C4F-A859-A05D894E58C1}"/>
          </ac:inkMkLst>
        </pc:inkChg>
        <pc:inkChg chg="add topLvl">
          <ac:chgData name="Zhang Yifan" userId="c9b86b9a-8bad-4e1d-80e2-8f55c3c19e2c" providerId="ADAL" clId="{9BEFBB74-C0ED-D640-96C8-5B66059E4614}" dt="2021-09-27T19:25:19.522" v="1334"/>
          <ac:inkMkLst>
            <pc:docMk/>
            <pc:sldMk cId="1185870173" sldId="285"/>
            <ac:inkMk id="288" creationId="{0010A9E1-086A-B74A-84A3-4E9960274EC4}"/>
          </ac:inkMkLst>
        </pc:inkChg>
        <pc:inkChg chg="add topLvl">
          <ac:chgData name="Zhang Yifan" userId="c9b86b9a-8bad-4e1d-80e2-8f55c3c19e2c" providerId="ADAL" clId="{9BEFBB74-C0ED-D640-96C8-5B66059E4614}" dt="2021-09-27T19:25:19.522" v="1334"/>
          <ac:inkMkLst>
            <pc:docMk/>
            <pc:sldMk cId="1185870173" sldId="285"/>
            <ac:inkMk id="289" creationId="{A12DAB5D-DB9A-6E4D-8438-81A6FCC3081D}"/>
          </ac:inkMkLst>
        </pc:inkChg>
        <pc:inkChg chg="add topLvl">
          <ac:chgData name="Zhang Yifan" userId="c9b86b9a-8bad-4e1d-80e2-8f55c3c19e2c" providerId="ADAL" clId="{9BEFBB74-C0ED-D640-96C8-5B66059E4614}" dt="2021-09-27T19:25:19.522" v="1334"/>
          <ac:inkMkLst>
            <pc:docMk/>
            <pc:sldMk cId="1185870173" sldId="285"/>
            <ac:inkMk id="290" creationId="{E93CA3FD-7E91-0245-BB13-642DBD3382E9}"/>
          </ac:inkMkLst>
        </pc:inkChg>
        <pc:inkChg chg="add topLvl">
          <ac:chgData name="Zhang Yifan" userId="c9b86b9a-8bad-4e1d-80e2-8f55c3c19e2c" providerId="ADAL" clId="{9BEFBB74-C0ED-D640-96C8-5B66059E4614}" dt="2021-09-27T19:25:19.522" v="1334"/>
          <ac:inkMkLst>
            <pc:docMk/>
            <pc:sldMk cId="1185870173" sldId="285"/>
            <ac:inkMk id="291" creationId="{7B3A2824-DE8E-A946-8DC4-FF3D564CFD07}"/>
          </ac:inkMkLst>
        </pc:inkChg>
        <pc:inkChg chg="add topLvl">
          <ac:chgData name="Zhang Yifan" userId="c9b86b9a-8bad-4e1d-80e2-8f55c3c19e2c" providerId="ADAL" clId="{9BEFBB74-C0ED-D640-96C8-5B66059E4614}" dt="2021-09-27T19:25:19.522" v="1334"/>
          <ac:inkMkLst>
            <pc:docMk/>
            <pc:sldMk cId="1185870173" sldId="285"/>
            <ac:inkMk id="293" creationId="{6AFCB572-636C-5F42-9FF1-18E17F0BB522}"/>
          </ac:inkMkLst>
        </pc:inkChg>
        <pc:inkChg chg="add topLvl">
          <ac:chgData name="Zhang Yifan" userId="c9b86b9a-8bad-4e1d-80e2-8f55c3c19e2c" providerId="ADAL" clId="{9BEFBB74-C0ED-D640-96C8-5B66059E4614}" dt="2021-09-27T19:25:19.522" v="1334"/>
          <ac:inkMkLst>
            <pc:docMk/>
            <pc:sldMk cId="1185870173" sldId="285"/>
            <ac:inkMk id="306" creationId="{742E46A2-52F7-6D4D-AE44-CDAA2615BC8C}"/>
          </ac:inkMkLst>
        </pc:inkChg>
        <pc:inkChg chg="add topLvl">
          <ac:chgData name="Zhang Yifan" userId="c9b86b9a-8bad-4e1d-80e2-8f55c3c19e2c" providerId="ADAL" clId="{9BEFBB74-C0ED-D640-96C8-5B66059E4614}" dt="2021-09-27T19:25:19.522" v="1334"/>
          <ac:inkMkLst>
            <pc:docMk/>
            <pc:sldMk cId="1185870173" sldId="285"/>
            <ac:inkMk id="317" creationId="{8159CB2B-9033-4948-B6B6-9232AD0B2FB0}"/>
          </ac:inkMkLst>
        </pc:inkChg>
        <pc:inkChg chg="add topLvl">
          <ac:chgData name="Zhang Yifan" userId="c9b86b9a-8bad-4e1d-80e2-8f55c3c19e2c" providerId="ADAL" clId="{9BEFBB74-C0ED-D640-96C8-5B66059E4614}" dt="2021-09-27T19:25:19.522" v="1334"/>
          <ac:inkMkLst>
            <pc:docMk/>
            <pc:sldMk cId="1185870173" sldId="285"/>
            <ac:inkMk id="318" creationId="{25C7B173-6CF5-8E46-98AF-137C07508C3E}"/>
          </ac:inkMkLst>
        </pc:inkChg>
        <pc:inkChg chg="add topLvl">
          <ac:chgData name="Zhang Yifan" userId="c9b86b9a-8bad-4e1d-80e2-8f55c3c19e2c" providerId="ADAL" clId="{9BEFBB74-C0ED-D640-96C8-5B66059E4614}" dt="2021-09-27T19:25:19.522" v="1334"/>
          <ac:inkMkLst>
            <pc:docMk/>
            <pc:sldMk cId="1185870173" sldId="285"/>
            <ac:inkMk id="319" creationId="{326BCD29-011E-0B49-B9E0-5BCC6F271447}"/>
          </ac:inkMkLst>
        </pc:inkChg>
        <pc:inkChg chg="add topLvl">
          <ac:chgData name="Zhang Yifan" userId="c9b86b9a-8bad-4e1d-80e2-8f55c3c19e2c" providerId="ADAL" clId="{9BEFBB74-C0ED-D640-96C8-5B66059E4614}" dt="2021-09-27T19:25:19.522" v="1334"/>
          <ac:inkMkLst>
            <pc:docMk/>
            <pc:sldMk cId="1185870173" sldId="285"/>
            <ac:inkMk id="320" creationId="{5946B2C6-B6E0-8247-81A0-B26DF9FC379C}"/>
          </ac:inkMkLst>
        </pc:inkChg>
        <pc:inkChg chg="add del topLvl">
          <ac:chgData name="Zhang Yifan" userId="c9b86b9a-8bad-4e1d-80e2-8f55c3c19e2c" providerId="ADAL" clId="{9BEFBB74-C0ED-D640-96C8-5B66059E4614}" dt="2021-09-27T19:25:24.422" v="1348"/>
          <ac:inkMkLst>
            <pc:docMk/>
            <pc:sldMk cId="1185870173" sldId="285"/>
            <ac:inkMk id="322" creationId="{B55E3E75-28EB-7246-A78D-FD115877420B}"/>
          </ac:inkMkLst>
        </pc:inkChg>
        <pc:inkChg chg="add del topLvl">
          <ac:chgData name="Zhang Yifan" userId="c9b86b9a-8bad-4e1d-80e2-8f55c3c19e2c" providerId="ADAL" clId="{9BEFBB74-C0ED-D640-96C8-5B66059E4614}" dt="2021-09-27T19:25:24.332" v="1335"/>
          <ac:inkMkLst>
            <pc:docMk/>
            <pc:sldMk cId="1185870173" sldId="285"/>
            <ac:inkMk id="323" creationId="{63F1D19D-BFF0-6448-A934-E6EC27E3BA8B}"/>
          </ac:inkMkLst>
        </pc:inkChg>
        <pc:inkChg chg="add del topLvl">
          <ac:chgData name="Zhang Yifan" userId="c9b86b9a-8bad-4e1d-80e2-8f55c3c19e2c" providerId="ADAL" clId="{9BEFBB74-C0ED-D640-96C8-5B66059E4614}" dt="2021-09-27T19:25:24.362" v="1338"/>
          <ac:inkMkLst>
            <pc:docMk/>
            <pc:sldMk cId="1185870173" sldId="285"/>
            <ac:inkMk id="324" creationId="{1016B176-8EF7-114B-B909-E8E92BDD22FC}"/>
          </ac:inkMkLst>
        </pc:inkChg>
        <pc:inkChg chg="add del topLvl">
          <ac:chgData name="Zhang Yifan" userId="c9b86b9a-8bad-4e1d-80e2-8f55c3c19e2c" providerId="ADAL" clId="{9BEFBB74-C0ED-D640-96C8-5B66059E4614}" dt="2021-09-27T19:25:24.388" v="1342"/>
          <ac:inkMkLst>
            <pc:docMk/>
            <pc:sldMk cId="1185870173" sldId="285"/>
            <ac:inkMk id="325" creationId="{151C1DAB-DFFA-464D-83ED-66D4EFECF427}"/>
          </ac:inkMkLst>
        </pc:inkChg>
        <pc:inkChg chg="add del topLvl">
          <ac:chgData name="Zhang Yifan" userId="c9b86b9a-8bad-4e1d-80e2-8f55c3c19e2c" providerId="ADAL" clId="{9BEFBB74-C0ED-D640-96C8-5B66059E4614}" dt="2021-09-27T19:25:24.394" v="1343"/>
          <ac:inkMkLst>
            <pc:docMk/>
            <pc:sldMk cId="1185870173" sldId="285"/>
            <ac:inkMk id="326" creationId="{0DB67288-22E9-2946-B3FF-6CED0B7FD6BB}"/>
          </ac:inkMkLst>
        </pc:inkChg>
        <pc:inkChg chg="add del topLvl">
          <ac:chgData name="Zhang Yifan" userId="c9b86b9a-8bad-4e1d-80e2-8f55c3c19e2c" providerId="ADAL" clId="{9BEFBB74-C0ED-D640-96C8-5B66059E4614}" dt="2021-09-27T19:25:24.400" v="1344"/>
          <ac:inkMkLst>
            <pc:docMk/>
            <pc:sldMk cId="1185870173" sldId="285"/>
            <ac:inkMk id="327" creationId="{D176F59A-CF5D-3E48-8D09-1AB10F360F81}"/>
          </ac:inkMkLst>
        </pc:inkChg>
        <pc:inkChg chg="add del topLvl">
          <ac:chgData name="Zhang Yifan" userId="c9b86b9a-8bad-4e1d-80e2-8f55c3c19e2c" providerId="ADAL" clId="{9BEFBB74-C0ED-D640-96C8-5B66059E4614}" dt="2021-09-27T19:25:24.405" v="1345"/>
          <ac:inkMkLst>
            <pc:docMk/>
            <pc:sldMk cId="1185870173" sldId="285"/>
            <ac:inkMk id="328" creationId="{9CA04174-BB73-6148-82BF-32151EFC346F}"/>
          </ac:inkMkLst>
        </pc:inkChg>
        <pc:inkChg chg="add del topLvl">
          <ac:chgData name="Zhang Yifan" userId="c9b86b9a-8bad-4e1d-80e2-8f55c3c19e2c" providerId="ADAL" clId="{9BEFBB74-C0ED-D640-96C8-5B66059E4614}" dt="2021-09-27T19:25:24.416" v="1347"/>
          <ac:inkMkLst>
            <pc:docMk/>
            <pc:sldMk cId="1185870173" sldId="285"/>
            <ac:inkMk id="329" creationId="{A17A0A47-91AD-2B43-92E1-52E5C3B4CFCE}"/>
          </ac:inkMkLst>
        </pc:inkChg>
        <pc:inkChg chg="add del">
          <ac:chgData name="Zhang Yifan" userId="c9b86b9a-8bad-4e1d-80e2-8f55c3c19e2c" providerId="ADAL" clId="{9BEFBB74-C0ED-D640-96C8-5B66059E4614}" dt="2021-09-27T19:25:24.343" v="1336"/>
          <ac:inkMkLst>
            <pc:docMk/>
            <pc:sldMk cId="1185870173" sldId="285"/>
            <ac:inkMk id="331" creationId="{D7A20717-8494-B64D-A20E-FCFA2B7F6919}"/>
          </ac:inkMkLst>
        </pc:inkChg>
        <pc:inkChg chg="add del">
          <ac:chgData name="Zhang Yifan" userId="c9b86b9a-8bad-4e1d-80e2-8f55c3c19e2c" providerId="ADAL" clId="{9BEFBB74-C0ED-D640-96C8-5B66059E4614}" dt="2021-09-27T19:25:24.353" v="1337"/>
          <ac:inkMkLst>
            <pc:docMk/>
            <pc:sldMk cId="1185870173" sldId="285"/>
            <ac:inkMk id="332" creationId="{1D50E04C-3A24-3248-B242-5D321FB16B07}"/>
          </ac:inkMkLst>
        </pc:inkChg>
        <pc:inkChg chg="add del">
          <ac:chgData name="Zhang Yifan" userId="c9b86b9a-8bad-4e1d-80e2-8f55c3c19e2c" providerId="ADAL" clId="{9BEFBB74-C0ED-D640-96C8-5B66059E4614}" dt="2021-09-27T19:25:24.370" v="1339"/>
          <ac:inkMkLst>
            <pc:docMk/>
            <pc:sldMk cId="1185870173" sldId="285"/>
            <ac:inkMk id="333" creationId="{8E8E70C1-0A53-A440-BB78-0C2C33155B92}"/>
          </ac:inkMkLst>
        </pc:inkChg>
        <pc:inkChg chg="add del">
          <ac:chgData name="Zhang Yifan" userId="c9b86b9a-8bad-4e1d-80e2-8f55c3c19e2c" providerId="ADAL" clId="{9BEFBB74-C0ED-D640-96C8-5B66059E4614}" dt="2021-09-27T19:25:24.376" v="1340"/>
          <ac:inkMkLst>
            <pc:docMk/>
            <pc:sldMk cId="1185870173" sldId="285"/>
            <ac:inkMk id="334" creationId="{73636FBF-F551-8942-9AEF-94B0531E029A}"/>
          </ac:inkMkLst>
        </pc:inkChg>
        <pc:inkChg chg="add del">
          <ac:chgData name="Zhang Yifan" userId="c9b86b9a-8bad-4e1d-80e2-8f55c3c19e2c" providerId="ADAL" clId="{9BEFBB74-C0ED-D640-96C8-5B66059E4614}" dt="2021-09-27T19:25:24.411" v="1346"/>
          <ac:inkMkLst>
            <pc:docMk/>
            <pc:sldMk cId="1185870173" sldId="285"/>
            <ac:inkMk id="335" creationId="{8E3A604B-4C96-844F-BE8F-81ADF6187CBD}"/>
          </ac:inkMkLst>
        </pc:inkChg>
        <pc:inkChg chg="add del">
          <ac:chgData name="Zhang Yifan" userId="c9b86b9a-8bad-4e1d-80e2-8f55c3c19e2c" providerId="ADAL" clId="{9BEFBB74-C0ED-D640-96C8-5B66059E4614}" dt="2021-09-27T19:25:24.382" v="1341"/>
          <ac:inkMkLst>
            <pc:docMk/>
            <pc:sldMk cId="1185870173" sldId="285"/>
            <ac:inkMk id="336" creationId="{3785F672-9784-0D4A-AC04-99415D375E68}"/>
          </ac:inkMkLst>
        </pc:inkChg>
      </pc:sldChg>
      <pc:sldChg chg="addSp delSp add del">
        <pc:chgData name="Zhang Yifan" userId="c9b86b9a-8bad-4e1d-80e2-8f55c3c19e2c" providerId="ADAL" clId="{9BEFBB74-C0ED-D640-96C8-5B66059E4614}" dt="2021-09-27T19:22:27.512" v="1247" actId="2696"/>
        <pc:sldMkLst>
          <pc:docMk/>
          <pc:sldMk cId="1977305321" sldId="285"/>
        </pc:sldMkLst>
        <pc:grpChg chg="add del">
          <ac:chgData name="Zhang Yifan" userId="c9b86b9a-8bad-4e1d-80e2-8f55c3c19e2c" providerId="ADAL" clId="{9BEFBB74-C0ED-D640-96C8-5B66059E4614}" dt="2021-09-27T19:21:41.420" v="1218"/>
          <ac:grpSpMkLst>
            <pc:docMk/>
            <pc:sldMk cId="1977305321" sldId="285"/>
            <ac:grpSpMk id="143" creationId="{A71386D8-0486-064D-8F85-23515D6722D0}"/>
          </ac:grpSpMkLst>
        </pc:grpChg>
        <pc:grpChg chg="add del">
          <ac:chgData name="Zhang Yifan" userId="c9b86b9a-8bad-4e1d-80e2-8f55c3c19e2c" providerId="ADAL" clId="{9BEFBB74-C0ED-D640-96C8-5B66059E4614}" dt="2021-09-27T19:22:00.008" v="1246"/>
          <ac:grpSpMkLst>
            <pc:docMk/>
            <pc:sldMk cId="1977305321" sldId="285"/>
            <ac:grpSpMk id="246" creationId="{4D144BD7-2843-B24F-88D1-C50DEAC4A5AF}"/>
          </ac:grpSpMkLst>
        </pc:grpChg>
        <pc:grpChg chg="add">
          <ac:chgData name="Zhang Yifan" userId="c9b86b9a-8bad-4e1d-80e2-8f55c3c19e2c" providerId="ADAL" clId="{9BEFBB74-C0ED-D640-96C8-5B66059E4614}" dt="2021-09-27T19:22:00.008" v="1246"/>
          <ac:grpSpMkLst>
            <pc:docMk/>
            <pc:sldMk cId="1977305321" sldId="285"/>
            <ac:grpSpMk id="264" creationId="{EF55862E-C061-0845-8E0C-73D1BD31DF4B}"/>
          </ac:grpSpMkLst>
        </pc:grpChg>
        <pc:inkChg chg="add topLvl">
          <ac:chgData name="Zhang Yifan" userId="c9b86b9a-8bad-4e1d-80e2-8f55c3c19e2c" providerId="ADAL" clId="{9BEFBB74-C0ED-D640-96C8-5B66059E4614}" dt="2021-09-27T19:21:41.420" v="1218"/>
          <ac:inkMkLst>
            <pc:docMk/>
            <pc:sldMk cId="1977305321" sldId="285"/>
            <ac:inkMk id="6" creationId="{587CC5E7-8CDE-644F-A2DD-16292258F67B}"/>
          </ac:inkMkLst>
        </pc:inkChg>
        <pc:inkChg chg="add del topLvl">
          <ac:chgData name="Zhang Yifan" userId="c9b86b9a-8bad-4e1d-80e2-8f55c3c19e2c" providerId="ADAL" clId="{9BEFBB74-C0ED-D640-96C8-5B66059E4614}" dt="2021-09-27T19:21:41.420" v="1218"/>
          <ac:inkMkLst>
            <pc:docMk/>
            <pc:sldMk cId="1977305321" sldId="285"/>
            <ac:inkMk id="20" creationId="{4C5B3804-E48D-124A-AA8F-36C2F3765BF1}"/>
          </ac:inkMkLst>
        </pc:inkChg>
        <pc:inkChg chg="add topLvl">
          <ac:chgData name="Zhang Yifan" userId="c9b86b9a-8bad-4e1d-80e2-8f55c3c19e2c" providerId="ADAL" clId="{9BEFBB74-C0ED-D640-96C8-5B66059E4614}" dt="2021-09-27T19:22:00.008" v="1246"/>
          <ac:inkMkLst>
            <pc:docMk/>
            <pc:sldMk cId="1977305321" sldId="285"/>
            <ac:inkMk id="189" creationId="{C7EE7067-8BFA-5640-A723-5DD2DD8ED723}"/>
          </ac:inkMkLst>
        </pc:inkChg>
        <pc:inkChg chg="add topLvl">
          <ac:chgData name="Zhang Yifan" userId="c9b86b9a-8bad-4e1d-80e2-8f55c3c19e2c" providerId="ADAL" clId="{9BEFBB74-C0ED-D640-96C8-5B66059E4614}" dt="2021-09-27T19:22:00.008" v="1246"/>
          <ac:inkMkLst>
            <pc:docMk/>
            <pc:sldMk cId="1977305321" sldId="285"/>
            <ac:inkMk id="190" creationId="{5B8EF0D6-0BC3-BF46-A79B-E5F92D1685CE}"/>
          </ac:inkMkLst>
        </pc:inkChg>
        <pc:inkChg chg="add topLvl">
          <ac:chgData name="Zhang Yifan" userId="c9b86b9a-8bad-4e1d-80e2-8f55c3c19e2c" providerId="ADAL" clId="{9BEFBB74-C0ED-D640-96C8-5B66059E4614}" dt="2021-09-27T19:22:00.008" v="1246"/>
          <ac:inkMkLst>
            <pc:docMk/>
            <pc:sldMk cId="1977305321" sldId="285"/>
            <ac:inkMk id="195" creationId="{EECC8E48-A351-0544-A390-00980F8A8E4C}"/>
          </ac:inkMkLst>
        </pc:inkChg>
        <pc:inkChg chg="add topLvl">
          <ac:chgData name="Zhang Yifan" userId="c9b86b9a-8bad-4e1d-80e2-8f55c3c19e2c" providerId="ADAL" clId="{9BEFBB74-C0ED-D640-96C8-5B66059E4614}" dt="2021-09-27T19:22:00.008" v="1246"/>
          <ac:inkMkLst>
            <pc:docMk/>
            <pc:sldMk cId="1977305321" sldId="285"/>
            <ac:inkMk id="200" creationId="{92A9B583-818D-2C4D-9A4B-6BE76653DCFD}"/>
          </ac:inkMkLst>
        </pc:inkChg>
        <pc:inkChg chg="add topLvl">
          <ac:chgData name="Zhang Yifan" userId="c9b86b9a-8bad-4e1d-80e2-8f55c3c19e2c" providerId="ADAL" clId="{9BEFBB74-C0ED-D640-96C8-5B66059E4614}" dt="2021-09-27T19:22:00.008" v="1246"/>
          <ac:inkMkLst>
            <pc:docMk/>
            <pc:sldMk cId="1977305321" sldId="285"/>
            <ac:inkMk id="201" creationId="{95060DAF-73F9-6B49-9585-9091BE69B6E7}"/>
          </ac:inkMkLst>
        </pc:inkChg>
        <pc:inkChg chg="add topLvl">
          <ac:chgData name="Zhang Yifan" userId="c9b86b9a-8bad-4e1d-80e2-8f55c3c19e2c" providerId="ADAL" clId="{9BEFBB74-C0ED-D640-96C8-5B66059E4614}" dt="2021-09-27T19:22:00.008" v="1246"/>
          <ac:inkMkLst>
            <pc:docMk/>
            <pc:sldMk cId="1977305321" sldId="285"/>
            <ac:inkMk id="202" creationId="{8168D208-C103-7143-B97B-13EF9BC3461D}"/>
          </ac:inkMkLst>
        </pc:inkChg>
        <pc:inkChg chg="add topLvl">
          <ac:chgData name="Zhang Yifan" userId="c9b86b9a-8bad-4e1d-80e2-8f55c3c19e2c" providerId="ADAL" clId="{9BEFBB74-C0ED-D640-96C8-5B66059E4614}" dt="2021-09-27T19:22:00.008" v="1246"/>
          <ac:inkMkLst>
            <pc:docMk/>
            <pc:sldMk cId="1977305321" sldId="285"/>
            <ac:inkMk id="209" creationId="{7C5E3063-2027-E64D-883E-1D415492BFE5}"/>
          </ac:inkMkLst>
        </pc:inkChg>
        <pc:inkChg chg="add topLvl">
          <ac:chgData name="Zhang Yifan" userId="c9b86b9a-8bad-4e1d-80e2-8f55c3c19e2c" providerId="ADAL" clId="{9BEFBB74-C0ED-D640-96C8-5B66059E4614}" dt="2021-09-27T19:22:00.008" v="1246"/>
          <ac:inkMkLst>
            <pc:docMk/>
            <pc:sldMk cId="1977305321" sldId="285"/>
            <ac:inkMk id="215" creationId="{37A9B39A-EFB4-5646-8ECA-41E03B415802}"/>
          </ac:inkMkLst>
        </pc:inkChg>
        <pc:inkChg chg="add topLvl">
          <ac:chgData name="Zhang Yifan" userId="c9b86b9a-8bad-4e1d-80e2-8f55c3c19e2c" providerId="ADAL" clId="{9BEFBB74-C0ED-D640-96C8-5B66059E4614}" dt="2021-09-27T19:22:00.008" v="1246"/>
          <ac:inkMkLst>
            <pc:docMk/>
            <pc:sldMk cId="1977305321" sldId="285"/>
            <ac:inkMk id="229" creationId="{146E225F-A61D-AF4F-AA15-EE621AD9E2C1}"/>
          </ac:inkMkLst>
        </pc:inkChg>
        <pc:inkChg chg="add topLvl">
          <ac:chgData name="Zhang Yifan" userId="c9b86b9a-8bad-4e1d-80e2-8f55c3c19e2c" providerId="ADAL" clId="{9BEFBB74-C0ED-D640-96C8-5B66059E4614}" dt="2021-09-27T19:22:00.008" v="1246"/>
          <ac:inkMkLst>
            <pc:docMk/>
            <pc:sldMk cId="1977305321" sldId="285"/>
            <ac:inkMk id="230" creationId="{9EA456FE-F1EB-F14A-9B5A-E635C75931C8}"/>
          </ac:inkMkLst>
        </pc:inkChg>
        <pc:inkChg chg="add topLvl">
          <ac:chgData name="Zhang Yifan" userId="c9b86b9a-8bad-4e1d-80e2-8f55c3c19e2c" providerId="ADAL" clId="{9BEFBB74-C0ED-D640-96C8-5B66059E4614}" dt="2021-09-27T19:22:00.008" v="1246"/>
          <ac:inkMkLst>
            <pc:docMk/>
            <pc:sldMk cId="1977305321" sldId="285"/>
            <ac:inkMk id="231" creationId="{17111505-AA8C-6842-B915-3DC75E121C61}"/>
          </ac:inkMkLst>
        </pc:inkChg>
        <pc:inkChg chg="add topLvl">
          <ac:chgData name="Zhang Yifan" userId="c9b86b9a-8bad-4e1d-80e2-8f55c3c19e2c" providerId="ADAL" clId="{9BEFBB74-C0ED-D640-96C8-5B66059E4614}" dt="2021-09-27T19:22:00.008" v="1246"/>
          <ac:inkMkLst>
            <pc:docMk/>
            <pc:sldMk cId="1977305321" sldId="285"/>
            <ac:inkMk id="232" creationId="{F9D2A33F-11A9-F440-BD8E-33ECAEEC0290}"/>
          </ac:inkMkLst>
        </pc:inkChg>
        <pc:inkChg chg="add topLvl">
          <ac:chgData name="Zhang Yifan" userId="c9b86b9a-8bad-4e1d-80e2-8f55c3c19e2c" providerId="ADAL" clId="{9BEFBB74-C0ED-D640-96C8-5B66059E4614}" dt="2021-09-27T19:22:00.008" v="1246"/>
          <ac:inkMkLst>
            <pc:docMk/>
            <pc:sldMk cId="1977305321" sldId="285"/>
            <ac:inkMk id="233" creationId="{77A7BA12-7BF5-7642-BC5A-7104A4174FC5}"/>
          </ac:inkMkLst>
        </pc:inkChg>
        <pc:inkChg chg="add topLvl">
          <ac:chgData name="Zhang Yifan" userId="c9b86b9a-8bad-4e1d-80e2-8f55c3c19e2c" providerId="ADAL" clId="{9BEFBB74-C0ED-D640-96C8-5B66059E4614}" dt="2021-09-27T19:22:00.008" v="1246"/>
          <ac:inkMkLst>
            <pc:docMk/>
            <pc:sldMk cId="1977305321" sldId="285"/>
            <ac:inkMk id="234" creationId="{0EADEDB3-E3EF-F94A-862D-14D39DCBE86C}"/>
          </ac:inkMkLst>
        </pc:inkChg>
        <pc:inkChg chg="add topLvl">
          <ac:chgData name="Zhang Yifan" userId="c9b86b9a-8bad-4e1d-80e2-8f55c3c19e2c" providerId="ADAL" clId="{9BEFBB74-C0ED-D640-96C8-5B66059E4614}" dt="2021-09-27T19:22:00.008" v="1246"/>
          <ac:inkMkLst>
            <pc:docMk/>
            <pc:sldMk cId="1977305321" sldId="285"/>
            <ac:inkMk id="235" creationId="{4B117677-A1A2-BF43-970A-3AB8AF0B327B}"/>
          </ac:inkMkLst>
        </pc:inkChg>
        <pc:inkChg chg="add topLvl">
          <ac:chgData name="Zhang Yifan" userId="c9b86b9a-8bad-4e1d-80e2-8f55c3c19e2c" providerId="ADAL" clId="{9BEFBB74-C0ED-D640-96C8-5B66059E4614}" dt="2021-09-27T19:22:00.008" v="1246"/>
          <ac:inkMkLst>
            <pc:docMk/>
            <pc:sldMk cId="1977305321" sldId="285"/>
            <ac:inkMk id="236" creationId="{855E3C8F-943E-B841-9C3C-EA3DBC3D92C1}"/>
          </ac:inkMkLst>
        </pc:inkChg>
        <pc:inkChg chg="add topLvl">
          <ac:chgData name="Zhang Yifan" userId="c9b86b9a-8bad-4e1d-80e2-8f55c3c19e2c" providerId="ADAL" clId="{9BEFBB74-C0ED-D640-96C8-5B66059E4614}" dt="2021-09-27T19:22:00.008" v="1246"/>
          <ac:inkMkLst>
            <pc:docMk/>
            <pc:sldMk cId="1977305321" sldId="285"/>
            <ac:inkMk id="244" creationId="{D77B7F27-4036-6242-8FC6-DEB57A67F31F}"/>
          </ac:inkMkLst>
        </pc:inkChg>
        <pc:inkChg chg="add topLvl">
          <ac:chgData name="Zhang Yifan" userId="c9b86b9a-8bad-4e1d-80e2-8f55c3c19e2c" providerId="ADAL" clId="{9BEFBB74-C0ED-D640-96C8-5B66059E4614}" dt="2021-09-27T19:22:00.008" v="1246"/>
          <ac:inkMkLst>
            <pc:docMk/>
            <pc:sldMk cId="1977305321" sldId="285"/>
            <ac:inkMk id="245" creationId="{FB2ACA70-E85B-D440-93D7-C15EE9E0EEE4}"/>
          </ac:inkMkLst>
        </pc:inkChg>
        <pc:inkChg chg="add">
          <ac:chgData name="Zhang Yifan" userId="c9b86b9a-8bad-4e1d-80e2-8f55c3c19e2c" providerId="ADAL" clId="{9BEFBB74-C0ED-D640-96C8-5B66059E4614}" dt="2021-09-27T19:21:55.427" v="1238"/>
          <ac:inkMkLst>
            <pc:docMk/>
            <pc:sldMk cId="1977305321" sldId="285"/>
            <ac:inkMk id="247" creationId="{6F14BC92-D6E3-C348-B6F0-2241087F0E9C}"/>
          </ac:inkMkLst>
        </pc:inkChg>
        <pc:inkChg chg="add">
          <ac:chgData name="Zhang Yifan" userId="c9b86b9a-8bad-4e1d-80e2-8f55c3c19e2c" providerId="ADAL" clId="{9BEFBB74-C0ED-D640-96C8-5B66059E4614}" dt="2021-09-27T19:21:56.247" v="1239"/>
          <ac:inkMkLst>
            <pc:docMk/>
            <pc:sldMk cId="1977305321" sldId="285"/>
            <ac:inkMk id="257" creationId="{470D9C94-E7EC-5F44-BD5C-E80A15315492}"/>
          </ac:inkMkLst>
        </pc:inkChg>
        <pc:inkChg chg="add">
          <ac:chgData name="Zhang Yifan" userId="c9b86b9a-8bad-4e1d-80e2-8f55c3c19e2c" providerId="ADAL" clId="{9BEFBB74-C0ED-D640-96C8-5B66059E4614}" dt="2021-09-27T19:21:57.197" v="1240"/>
          <ac:inkMkLst>
            <pc:docMk/>
            <pc:sldMk cId="1977305321" sldId="285"/>
            <ac:inkMk id="258" creationId="{61891673-CD2D-D447-A9C6-3290776C22D7}"/>
          </ac:inkMkLst>
        </pc:inkChg>
        <pc:inkChg chg="add">
          <ac:chgData name="Zhang Yifan" userId="c9b86b9a-8bad-4e1d-80e2-8f55c3c19e2c" providerId="ADAL" clId="{9BEFBB74-C0ED-D640-96C8-5B66059E4614}" dt="2021-09-27T19:21:57.797" v="1241"/>
          <ac:inkMkLst>
            <pc:docMk/>
            <pc:sldMk cId="1977305321" sldId="285"/>
            <ac:inkMk id="259" creationId="{DB0F0B8B-2F50-D841-847A-3C6247108CD9}"/>
          </ac:inkMkLst>
        </pc:inkChg>
        <pc:inkChg chg="add">
          <ac:chgData name="Zhang Yifan" userId="c9b86b9a-8bad-4e1d-80e2-8f55c3c19e2c" providerId="ADAL" clId="{9BEFBB74-C0ED-D640-96C8-5B66059E4614}" dt="2021-09-27T19:21:57.997" v="1242"/>
          <ac:inkMkLst>
            <pc:docMk/>
            <pc:sldMk cId="1977305321" sldId="285"/>
            <ac:inkMk id="260" creationId="{193518A1-F920-E94D-8FDD-314A1CCAB0EE}"/>
          </ac:inkMkLst>
        </pc:inkChg>
        <pc:inkChg chg="add">
          <ac:chgData name="Zhang Yifan" userId="c9b86b9a-8bad-4e1d-80e2-8f55c3c19e2c" providerId="ADAL" clId="{9BEFBB74-C0ED-D640-96C8-5B66059E4614}" dt="2021-09-27T19:21:58.737" v="1243"/>
          <ac:inkMkLst>
            <pc:docMk/>
            <pc:sldMk cId="1977305321" sldId="285"/>
            <ac:inkMk id="261" creationId="{CB3A5A6D-D19B-8C4F-9F72-A3EB9694286F}"/>
          </ac:inkMkLst>
        </pc:inkChg>
        <pc:inkChg chg="add">
          <ac:chgData name="Zhang Yifan" userId="c9b86b9a-8bad-4e1d-80e2-8f55c3c19e2c" providerId="ADAL" clId="{9BEFBB74-C0ED-D640-96C8-5B66059E4614}" dt="2021-09-27T19:21:58.929" v="1244"/>
          <ac:inkMkLst>
            <pc:docMk/>
            <pc:sldMk cId="1977305321" sldId="285"/>
            <ac:inkMk id="262" creationId="{2DF4991E-C9BA-874C-9544-377BCDC415CC}"/>
          </ac:inkMkLst>
        </pc:inkChg>
        <pc:inkChg chg="add">
          <ac:chgData name="Zhang Yifan" userId="c9b86b9a-8bad-4e1d-80e2-8f55c3c19e2c" providerId="ADAL" clId="{9BEFBB74-C0ED-D640-96C8-5B66059E4614}" dt="2021-09-27T19:21:59.279" v="1245"/>
          <ac:inkMkLst>
            <pc:docMk/>
            <pc:sldMk cId="1977305321" sldId="285"/>
            <ac:inkMk id="263" creationId="{00B17187-ED03-4F4A-9ADF-BC3FB35AA0C3}"/>
          </ac:inkMkLst>
        </pc:inkChg>
      </pc:sldChg>
      <pc:sldChg chg="add del">
        <pc:chgData name="Zhang Yifan" userId="c9b86b9a-8bad-4e1d-80e2-8f55c3c19e2c" providerId="ADAL" clId="{9BEFBB74-C0ED-D640-96C8-5B66059E4614}" dt="2021-09-27T19:23:01.071" v="1252" actId="2696"/>
        <pc:sldMkLst>
          <pc:docMk/>
          <pc:sldMk cId="2055703969" sldId="285"/>
        </pc:sldMkLst>
      </pc:sldChg>
      <pc:sldChg chg="addSp delSp modSp add">
        <pc:chgData name="Zhang Yifan" userId="c9b86b9a-8bad-4e1d-80e2-8f55c3c19e2c" providerId="ADAL" clId="{9BEFBB74-C0ED-D640-96C8-5B66059E4614}" dt="2021-09-27T19:28:23.424" v="1365" actId="478"/>
        <pc:sldMkLst>
          <pc:docMk/>
          <pc:sldMk cId="1312175969" sldId="286"/>
        </pc:sldMkLst>
        <pc:spChg chg="add del mod">
          <ac:chgData name="Zhang Yifan" userId="c9b86b9a-8bad-4e1d-80e2-8f55c3c19e2c" providerId="ADAL" clId="{9BEFBB74-C0ED-D640-96C8-5B66059E4614}" dt="2021-09-27T19:27:51.355" v="1357" actId="478"/>
          <ac:spMkLst>
            <pc:docMk/>
            <pc:sldMk cId="1312175969" sldId="286"/>
            <ac:spMk id="3" creationId="{DA9068AC-E898-3F49-B74A-03C54AA23E2D}"/>
          </ac:spMkLst>
        </pc:spChg>
        <pc:spChg chg="del">
          <ac:chgData name="Zhang Yifan" userId="c9b86b9a-8bad-4e1d-80e2-8f55c3c19e2c" providerId="ADAL" clId="{9BEFBB74-C0ED-D640-96C8-5B66059E4614}" dt="2021-09-27T19:28:01.822" v="1360" actId="478"/>
          <ac:spMkLst>
            <pc:docMk/>
            <pc:sldMk cId="1312175969" sldId="286"/>
            <ac:spMk id="145" creationId="{00000000-0000-0000-0000-000000000000}"/>
          </ac:spMkLst>
        </pc:spChg>
        <pc:spChg chg="del">
          <ac:chgData name="Zhang Yifan" userId="c9b86b9a-8bad-4e1d-80e2-8f55c3c19e2c" providerId="ADAL" clId="{9BEFBB74-C0ED-D640-96C8-5B66059E4614}" dt="2021-09-27T19:27:47.906" v="1356" actId="478"/>
          <ac:spMkLst>
            <pc:docMk/>
            <pc:sldMk cId="1312175969" sldId="286"/>
            <ac:spMk id="146" creationId="{00000000-0000-0000-0000-000000000000}"/>
          </ac:spMkLst>
        </pc:spChg>
        <pc:spChg chg="add del mod">
          <ac:chgData name="Zhang Yifan" userId="c9b86b9a-8bad-4e1d-80e2-8f55c3c19e2c" providerId="ADAL" clId="{9BEFBB74-C0ED-D640-96C8-5B66059E4614}" dt="2021-09-27T19:28:23.424" v="1365" actId="478"/>
          <ac:spMkLst>
            <pc:docMk/>
            <pc:sldMk cId="1312175969" sldId="286"/>
            <ac:spMk id="234" creationId="{C870E036-6B36-414A-93AE-D60725F77F6F}"/>
          </ac:spMkLst>
        </pc:spChg>
        <pc:inkChg chg="mod">
          <ac:chgData name="Zhang Yifan" userId="c9b86b9a-8bad-4e1d-80e2-8f55c3c19e2c" providerId="ADAL" clId="{9BEFBB74-C0ED-D640-96C8-5B66059E4614}" dt="2021-09-27T19:28:21.422" v="1364" actId="1076"/>
          <ac:inkMkLst>
            <pc:docMk/>
            <pc:sldMk cId="1312175969" sldId="286"/>
            <ac:inkMk id="4" creationId="{7BA5B283-A754-6D43-9A30-588E492298DB}"/>
          </ac:inkMkLst>
        </pc:inkChg>
        <pc:inkChg chg="mod">
          <ac:chgData name="Zhang Yifan" userId="c9b86b9a-8bad-4e1d-80e2-8f55c3c19e2c" providerId="ADAL" clId="{9BEFBB74-C0ED-D640-96C8-5B66059E4614}" dt="2021-09-27T19:28:21.422" v="1364" actId="1076"/>
          <ac:inkMkLst>
            <pc:docMk/>
            <pc:sldMk cId="1312175969" sldId="286"/>
            <ac:inkMk id="5" creationId="{7D588608-E1D9-094E-B612-84AC05D6DCE5}"/>
          </ac:inkMkLst>
        </pc:inkChg>
        <pc:inkChg chg="del">
          <ac:chgData name="Zhang Yifan" userId="c9b86b9a-8bad-4e1d-80e2-8f55c3c19e2c" providerId="ADAL" clId="{9BEFBB74-C0ED-D640-96C8-5B66059E4614}" dt="2021-09-27T19:27:54.208" v="1358" actId="478"/>
          <ac:inkMkLst>
            <pc:docMk/>
            <pc:sldMk cId="1312175969" sldId="286"/>
            <ac:inkMk id="6" creationId="{D9F5EE9E-C11B-684A-9414-05C8BCCF5ABA}"/>
          </ac:inkMkLst>
        </pc:inkChg>
        <pc:inkChg chg="mod">
          <ac:chgData name="Zhang Yifan" userId="c9b86b9a-8bad-4e1d-80e2-8f55c3c19e2c" providerId="ADAL" clId="{9BEFBB74-C0ED-D640-96C8-5B66059E4614}" dt="2021-09-27T19:28:21.422" v="1364" actId="1076"/>
          <ac:inkMkLst>
            <pc:docMk/>
            <pc:sldMk cId="1312175969" sldId="286"/>
            <ac:inkMk id="7" creationId="{2D3D4E8C-19F1-6844-8C02-75723A886227}"/>
          </ac:inkMkLst>
        </pc:inkChg>
        <pc:inkChg chg="mod">
          <ac:chgData name="Zhang Yifan" userId="c9b86b9a-8bad-4e1d-80e2-8f55c3c19e2c" providerId="ADAL" clId="{9BEFBB74-C0ED-D640-96C8-5B66059E4614}" dt="2021-09-27T19:28:21.422" v="1364" actId="1076"/>
          <ac:inkMkLst>
            <pc:docMk/>
            <pc:sldMk cId="1312175969" sldId="286"/>
            <ac:inkMk id="8" creationId="{799DED4D-731C-6E40-8B64-9C1E1C73A575}"/>
          </ac:inkMkLst>
        </pc:inkChg>
        <pc:inkChg chg="mod">
          <ac:chgData name="Zhang Yifan" userId="c9b86b9a-8bad-4e1d-80e2-8f55c3c19e2c" providerId="ADAL" clId="{9BEFBB74-C0ED-D640-96C8-5B66059E4614}" dt="2021-09-27T19:28:21.422" v="1364" actId="1076"/>
          <ac:inkMkLst>
            <pc:docMk/>
            <pc:sldMk cId="1312175969" sldId="286"/>
            <ac:inkMk id="9" creationId="{182F74A0-E58C-FA43-B48F-16C3860A6E9F}"/>
          </ac:inkMkLst>
        </pc:inkChg>
        <pc:inkChg chg="mod">
          <ac:chgData name="Zhang Yifan" userId="c9b86b9a-8bad-4e1d-80e2-8f55c3c19e2c" providerId="ADAL" clId="{9BEFBB74-C0ED-D640-96C8-5B66059E4614}" dt="2021-09-27T19:28:21.422" v="1364" actId="1076"/>
          <ac:inkMkLst>
            <pc:docMk/>
            <pc:sldMk cId="1312175969" sldId="286"/>
            <ac:inkMk id="10" creationId="{1C2B6DC3-69DA-9349-BD1F-65AC89359DAB}"/>
          </ac:inkMkLst>
        </pc:inkChg>
        <pc:inkChg chg="mod">
          <ac:chgData name="Zhang Yifan" userId="c9b86b9a-8bad-4e1d-80e2-8f55c3c19e2c" providerId="ADAL" clId="{9BEFBB74-C0ED-D640-96C8-5B66059E4614}" dt="2021-09-27T19:28:21.422" v="1364" actId="1076"/>
          <ac:inkMkLst>
            <pc:docMk/>
            <pc:sldMk cId="1312175969" sldId="286"/>
            <ac:inkMk id="11" creationId="{7D043892-077D-0541-B258-13A5A98DC3F8}"/>
          </ac:inkMkLst>
        </pc:inkChg>
        <pc:inkChg chg="mod">
          <ac:chgData name="Zhang Yifan" userId="c9b86b9a-8bad-4e1d-80e2-8f55c3c19e2c" providerId="ADAL" clId="{9BEFBB74-C0ED-D640-96C8-5B66059E4614}" dt="2021-09-27T19:28:21.422" v="1364" actId="1076"/>
          <ac:inkMkLst>
            <pc:docMk/>
            <pc:sldMk cId="1312175969" sldId="286"/>
            <ac:inkMk id="12" creationId="{4E3404AA-D561-2247-BC65-D2EDB46C1E63}"/>
          </ac:inkMkLst>
        </pc:inkChg>
        <pc:inkChg chg="mod">
          <ac:chgData name="Zhang Yifan" userId="c9b86b9a-8bad-4e1d-80e2-8f55c3c19e2c" providerId="ADAL" clId="{9BEFBB74-C0ED-D640-96C8-5B66059E4614}" dt="2021-09-27T19:28:21.422" v="1364" actId="1076"/>
          <ac:inkMkLst>
            <pc:docMk/>
            <pc:sldMk cId="1312175969" sldId="286"/>
            <ac:inkMk id="13" creationId="{02DDCE51-E3E4-7842-B0CC-4293781A7FD6}"/>
          </ac:inkMkLst>
        </pc:inkChg>
        <pc:inkChg chg="mod">
          <ac:chgData name="Zhang Yifan" userId="c9b86b9a-8bad-4e1d-80e2-8f55c3c19e2c" providerId="ADAL" clId="{9BEFBB74-C0ED-D640-96C8-5B66059E4614}" dt="2021-09-27T19:28:21.422" v="1364" actId="1076"/>
          <ac:inkMkLst>
            <pc:docMk/>
            <pc:sldMk cId="1312175969" sldId="286"/>
            <ac:inkMk id="14" creationId="{7B97DB99-73CC-6648-85C4-818E10F932AC}"/>
          </ac:inkMkLst>
        </pc:inkChg>
        <pc:inkChg chg="mod">
          <ac:chgData name="Zhang Yifan" userId="c9b86b9a-8bad-4e1d-80e2-8f55c3c19e2c" providerId="ADAL" clId="{9BEFBB74-C0ED-D640-96C8-5B66059E4614}" dt="2021-09-27T19:28:21.422" v="1364" actId="1076"/>
          <ac:inkMkLst>
            <pc:docMk/>
            <pc:sldMk cId="1312175969" sldId="286"/>
            <ac:inkMk id="15" creationId="{D6045122-2753-B54D-B379-D4505E0ED668}"/>
          </ac:inkMkLst>
        </pc:inkChg>
        <pc:inkChg chg="mod">
          <ac:chgData name="Zhang Yifan" userId="c9b86b9a-8bad-4e1d-80e2-8f55c3c19e2c" providerId="ADAL" clId="{9BEFBB74-C0ED-D640-96C8-5B66059E4614}" dt="2021-09-27T19:28:21.422" v="1364" actId="1076"/>
          <ac:inkMkLst>
            <pc:docMk/>
            <pc:sldMk cId="1312175969" sldId="286"/>
            <ac:inkMk id="16" creationId="{37AAD8A1-65FB-F348-9AA7-E11249E4525B}"/>
          </ac:inkMkLst>
        </pc:inkChg>
        <pc:inkChg chg="mod">
          <ac:chgData name="Zhang Yifan" userId="c9b86b9a-8bad-4e1d-80e2-8f55c3c19e2c" providerId="ADAL" clId="{9BEFBB74-C0ED-D640-96C8-5B66059E4614}" dt="2021-09-27T19:28:21.422" v="1364" actId="1076"/>
          <ac:inkMkLst>
            <pc:docMk/>
            <pc:sldMk cId="1312175969" sldId="286"/>
            <ac:inkMk id="17" creationId="{E0C9CF36-E919-B74E-8B26-5E2334B5DC9D}"/>
          </ac:inkMkLst>
        </pc:inkChg>
        <pc:inkChg chg="mod">
          <ac:chgData name="Zhang Yifan" userId="c9b86b9a-8bad-4e1d-80e2-8f55c3c19e2c" providerId="ADAL" clId="{9BEFBB74-C0ED-D640-96C8-5B66059E4614}" dt="2021-09-27T19:28:21.422" v="1364" actId="1076"/>
          <ac:inkMkLst>
            <pc:docMk/>
            <pc:sldMk cId="1312175969" sldId="286"/>
            <ac:inkMk id="19" creationId="{82A1FEF5-E410-644A-804F-7B244C9992F2}"/>
          </ac:inkMkLst>
        </pc:inkChg>
        <pc:inkChg chg="del">
          <ac:chgData name="Zhang Yifan" userId="c9b86b9a-8bad-4e1d-80e2-8f55c3c19e2c" providerId="ADAL" clId="{9BEFBB74-C0ED-D640-96C8-5B66059E4614}" dt="2021-09-27T19:27:58.924" v="1359" actId="478"/>
          <ac:inkMkLst>
            <pc:docMk/>
            <pc:sldMk cId="1312175969" sldId="286"/>
            <ac:inkMk id="20" creationId="{855199C8-0537-A44E-B81F-F43C363736EB}"/>
          </ac:inkMkLst>
        </pc:inkChg>
        <pc:inkChg chg="mod">
          <ac:chgData name="Zhang Yifan" userId="c9b86b9a-8bad-4e1d-80e2-8f55c3c19e2c" providerId="ADAL" clId="{9BEFBB74-C0ED-D640-96C8-5B66059E4614}" dt="2021-09-27T19:28:21.422" v="1364" actId="1076"/>
          <ac:inkMkLst>
            <pc:docMk/>
            <pc:sldMk cId="1312175969" sldId="286"/>
            <ac:inkMk id="21" creationId="{1FF8235E-9F71-AC4F-95A7-3EF6D50EA9A9}"/>
          </ac:inkMkLst>
        </pc:inkChg>
        <pc:inkChg chg="mod">
          <ac:chgData name="Zhang Yifan" userId="c9b86b9a-8bad-4e1d-80e2-8f55c3c19e2c" providerId="ADAL" clId="{9BEFBB74-C0ED-D640-96C8-5B66059E4614}" dt="2021-09-27T19:28:21.422" v="1364" actId="1076"/>
          <ac:inkMkLst>
            <pc:docMk/>
            <pc:sldMk cId="1312175969" sldId="286"/>
            <ac:inkMk id="22" creationId="{D34258E6-EA13-3343-BDAB-7A077863947C}"/>
          </ac:inkMkLst>
        </pc:inkChg>
        <pc:inkChg chg="mod">
          <ac:chgData name="Zhang Yifan" userId="c9b86b9a-8bad-4e1d-80e2-8f55c3c19e2c" providerId="ADAL" clId="{9BEFBB74-C0ED-D640-96C8-5B66059E4614}" dt="2021-09-27T19:28:21.422" v="1364" actId="1076"/>
          <ac:inkMkLst>
            <pc:docMk/>
            <pc:sldMk cId="1312175969" sldId="286"/>
            <ac:inkMk id="23" creationId="{BD2C060E-C55F-034B-9A3A-40AA433A717A}"/>
          </ac:inkMkLst>
        </pc:inkChg>
        <pc:inkChg chg="mod">
          <ac:chgData name="Zhang Yifan" userId="c9b86b9a-8bad-4e1d-80e2-8f55c3c19e2c" providerId="ADAL" clId="{9BEFBB74-C0ED-D640-96C8-5B66059E4614}" dt="2021-09-27T19:28:21.422" v="1364" actId="1076"/>
          <ac:inkMkLst>
            <pc:docMk/>
            <pc:sldMk cId="1312175969" sldId="286"/>
            <ac:inkMk id="24" creationId="{D7FE357C-907D-E247-8B7A-EFFE71658294}"/>
          </ac:inkMkLst>
        </pc:inkChg>
        <pc:inkChg chg="mod">
          <ac:chgData name="Zhang Yifan" userId="c9b86b9a-8bad-4e1d-80e2-8f55c3c19e2c" providerId="ADAL" clId="{9BEFBB74-C0ED-D640-96C8-5B66059E4614}" dt="2021-09-27T19:28:21.422" v="1364" actId="1076"/>
          <ac:inkMkLst>
            <pc:docMk/>
            <pc:sldMk cId="1312175969" sldId="286"/>
            <ac:inkMk id="25" creationId="{E0D43742-8B32-5D40-8372-97639A5A74C1}"/>
          </ac:inkMkLst>
        </pc:inkChg>
        <pc:inkChg chg="mod">
          <ac:chgData name="Zhang Yifan" userId="c9b86b9a-8bad-4e1d-80e2-8f55c3c19e2c" providerId="ADAL" clId="{9BEFBB74-C0ED-D640-96C8-5B66059E4614}" dt="2021-09-27T19:28:21.422" v="1364" actId="1076"/>
          <ac:inkMkLst>
            <pc:docMk/>
            <pc:sldMk cId="1312175969" sldId="286"/>
            <ac:inkMk id="26" creationId="{86C625F9-D1BA-3643-8E3B-FC793DABDB12}"/>
          </ac:inkMkLst>
        </pc:inkChg>
        <pc:inkChg chg="mod">
          <ac:chgData name="Zhang Yifan" userId="c9b86b9a-8bad-4e1d-80e2-8f55c3c19e2c" providerId="ADAL" clId="{9BEFBB74-C0ED-D640-96C8-5B66059E4614}" dt="2021-09-27T19:28:21.422" v="1364" actId="1076"/>
          <ac:inkMkLst>
            <pc:docMk/>
            <pc:sldMk cId="1312175969" sldId="286"/>
            <ac:inkMk id="27" creationId="{4EED06B9-20D5-074F-B55D-C5657A5F5437}"/>
          </ac:inkMkLst>
        </pc:inkChg>
        <pc:inkChg chg="mod">
          <ac:chgData name="Zhang Yifan" userId="c9b86b9a-8bad-4e1d-80e2-8f55c3c19e2c" providerId="ADAL" clId="{9BEFBB74-C0ED-D640-96C8-5B66059E4614}" dt="2021-09-27T19:28:21.422" v="1364" actId="1076"/>
          <ac:inkMkLst>
            <pc:docMk/>
            <pc:sldMk cId="1312175969" sldId="286"/>
            <ac:inkMk id="28" creationId="{08425E4D-002C-0E4A-81AA-85DC296EE15B}"/>
          </ac:inkMkLst>
        </pc:inkChg>
        <pc:inkChg chg="mod">
          <ac:chgData name="Zhang Yifan" userId="c9b86b9a-8bad-4e1d-80e2-8f55c3c19e2c" providerId="ADAL" clId="{9BEFBB74-C0ED-D640-96C8-5B66059E4614}" dt="2021-09-27T19:28:21.422" v="1364" actId="1076"/>
          <ac:inkMkLst>
            <pc:docMk/>
            <pc:sldMk cId="1312175969" sldId="286"/>
            <ac:inkMk id="29" creationId="{12300089-E36F-3F49-B32A-5AA50026CD49}"/>
          </ac:inkMkLst>
        </pc:inkChg>
        <pc:inkChg chg="mod">
          <ac:chgData name="Zhang Yifan" userId="c9b86b9a-8bad-4e1d-80e2-8f55c3c19e2c" providerId="ADAL" clId="{9BEFBB74-C0ED-D640-96C8-5B66059E4614}" dt="2021-09-27T19:28:21.422" v="1364" actId="1076"/>
          <ac:inkMkLst>
            <pc:docMk/>
            <pc:sldMk cId="1312175969" sldId="286"/>
            <ac:inkMk id="30" creationId="{73E2D290-8AD5-614E-A497-FC0900765EE0}"/>
          </ac:inkMkLst>
        </pc:inkChg>
        <pc:inkChg chg="mod">
          <ac:chgData name="Zhang Yifan" userId="c9b86b9a-8bad-4e1d-80e2-8f55c3c19e2c" providerId="ADAL" clId="{9BEFBB74-C0ED-D640-96C8-5B66059E4614}" dt="2021-09-27T19:28:21.422" v="1364" actId="1076"/>
          <ac:inkMkLst>
            <pc:docMk/>
            <pc:sldMk cId="1312175969" sldId="286"/>
            <ac:inkMk id="31" creationId="{754D47B1-D10E-784A-B113-07E92E1B2DF1}"/>
          </ac:inkMkLst>
        </pc:inkChg>
        <pc:inkChg chg="mod">
          <ac:chgData name="Zhang Yifan" userId="c9b86b9a-8bad-4e1d-80e2-8f55c3c19e2c" providerId="ADAL" clId="{9BEFBB74-C0ED-D640-96C8-5B66059E4614}" dt="2021-09-27T19:28:21.422" v="1364" actId="1076"/>
          <ac:inkMkLst>
            <pc:docMk/>
            <pc:sldMk cId="1312175969" sldId="286"/>
            <ac:inkMk id="32" creationId="{0ED52B12-DC91-C84F-AEE3-FF4C6131AFB0}"/>
          </ac:inkMkLst>
        </pc:inkChg>
        <pc:inkChg chg="mod">
          <ac:chgData name="Zhang Yifan" userId="c9b86b9a-8bad-4e1d-80e2-8f55c3c19e2c" providerId="ADAL" clId="{9BEFBB74-C0ED-D640-96C8-5B66059E4614}" dt="2021-09-27T19:28:21.422" v="1364" actId="1076"/>
          <ac:inkMkLst>
            <pc:docMk/>
            <pc:sldMk cId="1312175969" sldId="286"/>
            <ac:inkMk id="33" creationId="{2D31DCB7-0E09-8349-AC59-C71BE8222821}"/>
          </ac:inkMkLst>
        </pc:inkChg>
        <pc:inkChg chg="mod">
          <ac:chgData name="Zhang Yifan" userId="c9b86b9a-8bad-4e1d-80e2-8f55c3c19e2c" providerId="ADAL" clId="{9BEFBB74-C0ED-D640-96C8-5B66059E4614}" dt="2021-09-27T19:28:21.422" v="1364" actId="1076"/>
          <ac:inkMkLst>
            <pc:docMk/>
            <pc:sldMk cId="1312175969" sldId="286"/>
            <ac:inkMk id="34" creationId="{360399D6-4AF1-5B4B-8241-EACDDEF7E63B}"/>
          </ac:inkMkLst>
        </pc:inkChg>
        <pc:inkChg chg="mod">
          <ac:chgData name="Zhang Yifan" userId="c9b86b9a-8bad-4e1d-80e2-8f55c3c19e2c" providerId="ADAL" clId="{9BEFBB74-C0ED-D640-96C8-5B66059E4614}" dt="2021-09-27T19:28:21.422" v="1364" actId="1076"/>
          <ac:inkMkLst>
            <pc:docMk/>
            <pc:sldMk cId="1312175969" sldId="286"/>
            <ac:inkMk id="35" creationId="{2E148DF1-F5E9-084D-93F4-E190708DADF7}"/>
          </ac:inkMkLst>
        </pc:inkChg>
        <pc:inkChg chg="mod">
          <ac:chgData name="Zhang Yifan" userId="c9b86b9a-8bad-4e1d-80e2-8f55c3c19e2c" providerId="ADAL" clId="{9BEFBB74-C0ED-D640-96C8-5B66059E4614}" dt="2021-09-27T19:28:21.422" v="1364" actId="1076"/>
          <ac:inkMkLst>
            <pc:docMk/>
            <pc:sldMk cId="1312175969" sldId="286"/>
            <ac:inkMk id="36" creationId="{A67859A7-373D-8140-BC27-9C8B234A1C97}"/>
          </ac:inkMkLst>
        </pc:inkChg>
        <pc:inkChg chg="mod">
          <ac:chgData name="Zhang Yifan" userId="c9b86b9a-8bad-4e1d-80e2-8f55c3c19e2c" providerId="ADAL" clId="{9BEFBB74-C0ED-D640-96C8-5B66059E4614}" dt="2021-09-27T19:28:21.422" v="1364" actId="1076"/>
          <ac:inkMkLst>
            <pc:docMk/>
            <pc:sldMk cId="1312175969" sldId="286"/>
            <ac:inkMk id="37" creationId="{89E83DAF-13AD-B14F-BC07-FD4BF59FE2D5}"/>
          </ac:inkMkLst>
        </pc:inkChg>
        <pc:inkChg chg="mod">
          <ac:chgData name="Zhang Yifan" userId="c9b86b9a-8bad-4e1d-80e2-8f55c3c19e2c" providerId="ADAL" clId="{9BEFBB74-C0ED-D640-96C8-5B66059E4614}" dt="2021-09-27T19:28:21.422" v="1364" actId="1076"/>
          <ac:inkMkLst>
            <pc:docMk/>
            <pc:sldMk cId="1312175969" sldId="286"/>
            <ac:inkMk id="39" creationId="{D45F0E69-0350-6D45-B7A8-37D4700F9263}"/>
          </ac:inkMkLst>
        </pc:inkChg>
        <pc:inkChg chg="mod">
          <ac:chgData name="Zhang Yifan" userId="c9b86b9a-8bad-4e1d-80e2-8f55c3c19e2c" providerId="ADAL" clId="{9BEFBB74-C0ED-D640-96C8-5B66059E4614}" dt="2021-09-27T19:28:21.422" v="1364" actId="1076"/>
          <ac:inkMkLst>
            <pc:docMk/>
            <pc:sldMk cId="1312175969" sldId="286"/>
            <ac:inkMk id="40" creationId="{A99B3C79-714D-5047-BC48-ADD7F4BB05D1}"/>
          </ac:inkMkLst>
        </pc:inkChg>
        <pc:inkChg chg="mod">
          <ac:chgData name="Zhang Yifan" userId="c9b86b9a-8bad-4e1d-80e2-8f55c3c19e2c" providerId="ADAL" clId="{9BEFBB74-C0ED-D640-96C8-5B66059E4614}" dt="2021-09-27T19:28:21.422" v="1364" actId="1076"/>
          <ac:inkMkLst>
            <pc:docMk/>
            <pc:sldMk cId="1312175969" sldId="286"/>
            <ac:inkMk id="41" creationId="{996517D5-F30A-034C-9D80-735A99C8E3C7}"/>
          </ac:inkMkLst>
        </pc:inkChg>
        <pc:inkChg chg="mod">
          <ac:chgData name="Zhang Yifan" userId="c9b86b9a-8bad-4e1d-80e2-8f55c3c19e2c" providerId="ADAL" clId="{9BEFBB74-C0ED-D640-96C8-5B66059E4614}" dt="2021-09-27T19:28:21.422" v="1364" actId="1076"/>
          <ac:inkMkLst>
            <pc:docMk/>
            <pc:sldMk cId="1312175969" sldId="286"/>
            <ac:inkMk id="42" creationId="{526F3E42-460C-7E41-9DC3-6FCB1C362447}"/>
          </ac:inkMkLst>
        </pc:inkChg>
        <pc:inkChg chg="mod">
          <ac:chgData name="Zhang Yifan" userId="c9b86b9a-8bad-4e1d-80e2-8f55c3c19e2c" providerId="ADAL" clId="{9BEFBB74-C0ED-D640-96C8-5B66059E4614}" dt="2021-09-27T19:28:21.422" v="1364" actId="1076"/>
          <ac:inkMkLst>
            <pc:docMk/>
            <pc:sldMk cId="1312175969" sldId="286"/>
            <ac:inkMk id="43" creationId="{BF993A85-8468-5546-9AF4-C12993D04786}"/>
          </ac:inkMkLst>
        </pc:inkChg>
        <pc:inkChg chg="mod">
          <ac:chgData name="Zhang Yifan" userId="c9b86b9a-8bad-4e1d-80e2-8f55c3c19e2c" providerId="ADAL" clId="{9BEFBB74-C0ED-D640-96C8-5B66059E4614}" dt="2021-09-27T19:28:21.422" v="1364" actId="1076"/>
          <ac:inkMkLst>
            <pc:docMk/>
            <pc:sldMk cId="1312175969" sldId="286"/>
            <ac:inkMk id="44" creationId="{4E3DF3D7-4B0C-C145-A031-49FF0BCF268C}"/>
          </ac:inkMkLst>
        </pc:inkChg>
        <pc:inkChg chg="mod">
          <ac:chgData name="Zhang Yifan" userId="c9b86b9a-8bad-4e1d-80e2-8f55c3c19e2c" providerId="ADAL" clId="{9BEFBB74-C0ED-D640-96C8-5B66059E4614}" dt="2021-09-27T19:28:21.422" v="1364" actId="1076"/>
          <ac:inkMkLst>
            <pc:docMk/>
            <pc:sldMk cId="1312175969" sldId="286"/>
            <ac:inkMk id="45" creationId="{C2631DCA-23B1-4E4E-A5D1-07892A29306D}"/>
          </ac:inkMkLst>
        </pc:inkChg>
        <pc:inkChg chg="mod">
          <ac:chgData name="Zhang Yifan" userId="c9b86b9a-8bad-4e1d-80e2-8f55c3c19e2c" providerId="ADAL" clId="{9BEFBB74-C0ED-D640-96C8-5B66059E4614}" dt="2021-09-27T19:28:21.422" v="1364" actId="1076"/>
          <ac:inkMkLst>
            <pc:docMk/>
            <pc:sldMk cId="1312175969" sldId="286"/>
            <ac:inkMk id="46" creationId="{2F1554A7-6635-5844-B2D1-6EA8400E470B}"/>
          </ac:inkMkLst>
        </pc:inkChg>
        <pc:inkChg chg="mod">
          <ac:chgData name="Zhang Yifan" userId="c9b86b9a-8bad-4e1d-80e2-8f55c3c19e2c" providerId="ADAL" clId="{9BEFBB74-C0ED-D640-96C8-5B66059E4614}" dt="2021-09-27T19:28:21.422" v="1364" actId="1076"/>
          <ac:inkMkLst>
            <pc:docMk/>
            <pc:sldMk cId="1312175969" sldId="286"/>
            <ac:inkMk id="49" creationId="{065270CC-3F63-9949-A810-FC0B8ABA57D4}"/>
          </ac:inkMkLst>
        </pc:inkChg>
        <pc:inkChg chg="mod">
          <ac:chgData name="Zhang Yifan" userId="c9b86b9a-8bad-4e1d-80e2-8f55c3c19e2c" providerId="ADAL" clId="{9BEFBB74-C0ED-D640-96C8-5B66059E4614}" dt="2021-09-27T19:28:21.422" v="1364" actId="1076"/>
          <ac:inkMkLst>
            <pc:docMk/>
            <pc:sldMk cId="1312175969" sldId="286"/>
            <ac:inkMk id="50" creationId="{B12DDEAD-8F86-664F-977A-4BD8FD67744E}"/>
          </ac:inkMkLst>
        </pc:inkChg>
        <pc:inkChg chg="mod">
          <ac:chgData name="Zhang Yifan" userId="c9b86b9a-8bad-4e1d-80e2-8f55c3c19e2c" providerId="ADAL" clId="{9BEFBB74-C0ED-D640-96C8-5B66059E4614}" dt="2021-09-27T19:28:21.422" v="1364" actId="1076"/>
          <ac:inkMkLst>
            <pc:docMk/>
            <pc:sldMk cId="1312175969" sldId="286"/>
            <ac:inkMk id="52" creationId="{3727F856-0A7C-9944-BC72-EE9DDAC1CADB}"/>
          </ac:inkMkLst>
        </pc:inkChg>
        <pc:inkChg chg="mod">
          <ac:chgData name="Zhang Yifan" userId="c9b86b9a-8bad-4e1d-80e2-8f55c3c19e2c" providerId="ADAL" clId="{9BEFBB74-C0ED-D640-96C8-5B66059E4614}" dt="2021-09-27T19:28:21.422" v="1364" actId="1076"/>
          <ac:inkMkLst>
            <pc:docMk/>
            <pc:sldMk cId="1312175969" sldId="286"/>
            <ac:inkMk id="53" creationId="{009351AC-4F53-D14F-8CEB-6FCB8C077AC5}"/>
          </ac:inkMkLst>
        </pc:inkChg>
        <pc:inkChg chg="mod">
          <ac:chgData name="Zhang Yifan" userId="c9b86b9a-8bad-4e1d-80e2-8f55c3c19e2c" providerId="ADAL" clId="{9BEFBB74-C0ED-D640-96C8-5B66059E4614}" dt="2021-09-27T19:28:21.422" v="1364" actId="1076"/>
          <ac:inkMkLst>
            <pc:docMk/>
            <pc:sldMk cId="1312175969" sldId="286"/>
            <ac:inkMk id="54" creationId="{01251050-A73C-CB4C-B299-502AB634ACCE}"/>
          </ac:inkMkLst>
        </pc:inkChg>
        <pc:inkChg chg="mod">
          <ac:chgData name="Zhang Yifan" userId="c9b86b9a-8bad-4e1d-80e2-8f55c3c19e2c" providerId="ADAL" clId="{9BEFBB74-C0ED-D640-96C8-5B66059E4614}" dt="2021-09-27T19:28:21.422" v="1364" actId="1076"/>
          <ac:inkMkLst>
            <pc:docMk/>
            <pc:sldMk cId="1312175969" sldId="286"/>
            <ac:inkMk id="55" creationId="{08A17D02-558D-9448-AC4C-A8A0FA48D759}"/>
          </ac:inkMkLst>
        </pc:inkChg>
        <pc:inkChg chg="mod">
          <ac:chgData name="Zhang Yifan" userId="c9b86b9a-8bad-4e1d-80e2-8f55c3c19e2c" providerId="ADAL" clId="{9BEFBB74-C0ED-D640-96C8-5B66059E4614}" dt="2021-09-27T19:28:21.422" v="1364" actId="1076"/>
          <ac:inkMkLst>
            <pc:docMk/>
            <pc:sldMk cId="1312175969" sldId="286"/>
            <ac:inkMk id="56" creationId="{2D73FD14-6C62-6743-B0E1-5B71C7E09AA6}"/>
          </ac:inkMkLst>
        </pc:inkChg>
        <pc:inkChg chg="mod">
          <ac:chgData name="Zhang Yifan" userId="c9b86b9a-8bad-4e1d-80e2-8f55c3c19e2c" providerId="ADAL" clId="{9BEFBB74-C0ED-D640-96C8-5B66059E4614}" dt="2021-09-27T19:28:21.422" v="1364" actId="1076"/>
          <ac:inkMkLst>
            <pc:docMk/>
            <pc:sldMk cId="1312175969" sldId="286"/>
            <ac:inkMk id="57" creationId="{03A8BB6C-70E1-A941-BBFF-7F7150A3E3BD}"/>
          </ac:inkMkLst>
        </pc:inkChg>
        <pc:inkChg chg="mod">
          <ac:chgData name="Zhang Yifan" userId="c9b86b9a-8bad-4e1d-80e2-8f55c3c19e2c" providerId="ADAL" clId="{9BEFBB74-C0ED-D640-96C8-5B66059E4614}" dt="2021-09-27T19:28:21.422" v="1364" actId="1076"/>
          <ac:inkMkLst>
            <pc:docMk/>
            <pc:sldMk cId="1312175969" sldId="286"/>
            <ac:inkMk id="58" creationId="{2C880E6C-38D1-AA4D-ADC2-9E37885A9935}"/>
          </ac:inkMkLst>
        </pc:inkChg>
        <pc:inkChg chg="mod">
          <ac:chgData name="Zhang Yifan" userId="c9b86b9a-8bad-4e1d-80e2-8f55c3c19e2c" providerId="ADAL" clId="{9BEFBB74-C0ED-D640-96C8-5B66059E4614}" dt="2021-09-27T19:28:21.422" v="1364" actId="1076"/>
          <ac:inkMkLst>
            <pc:docMk/>
            <pc:sldMk cId="1312175969" sldId="286"/>
            <ac:inkMk id="59" creationId="{CB2412E1-59D3-D14C-B859-AA8DC9A6EE55}"/>
          </ac:inkMkLst>
        </pc:inkChg>
        <pc:inkChg chg="mod">
          <ac:chgData name="Zhang Yifan" userId="c9b86b9a-8bad-4e1d-80e2-8f55c3c19e2c" providerId="ADAL" clId="{9BEFBB74-C0ED-D640-96C8-5B66059E4614}" dt="2021-09-27T19:28:21.422" v="1364" actId="1076"/>
          <ac:inkMkLst>
            <pc:docMk/>
            <pc:sldMk cId="1312175969" sldId="286"/>
            <ac:inkMk id="60" creationId="{85D74B6B-A465-B34A-AA4E-253CA09A56E3}"/>
          </ac:inkMkLst>
        </pc:inkChg>
        <pc:inkChg chg="mod">
          <ac:chgData name="Zhang Yifan" userId="c9b86b9a-8bad-4e1d-80e2-8f55c3c19e2c" providerId="ADAL" clId="{9BEFBB74-C0ED-D640-96C8-5B66059E4614}" dt="2021-09-27T19:28:21.422" v="1364" actId="1076"/>
          <ac:inkMkLst>
            <pc:docMk/>
            <pc:sldMk cId="1312175969" sldId="286"/>
            <ac:inkMk id="61" creationId="{2D42934B-22E8-7047-AFC5-8DE0286095E8}"/>
          </ac:inkMkLst>
        </pc:inkChg>
        <pc:inkChg chg="mod">
          <ac:chgData name="Zhang Yifan" userId="c9b86b9a-8bad-4e1d-80e2-8f55c3c19e2c" providerId="ADAL" clId="{9BEFBB74-C0ED-D640-96C8-5B66059E4614}" dt="2021-09-27T19:28:21.422" v="1364" actId="1076"/>
          <ac:inkMkLst>
            <pc:docMk/>
            <pc:sldMk cId="1312175969" sldId="286"/>
            <ac:inkMk id="62" creationId="{4CF990B5-9616-6D46-96C7-29E90EA479AE}"/>
          </ac:inkMkLst>
        </pc:inkChg>
        <pc:inkChg chg="mod">
          <ac:chgData name="Zhang Yifan" userId="c9b86b9a-8bad-4e1d-80e2-8f55c3c19e2c" providerId="ADAL" clId="{9BEFBB74-C0ED-D640-96C8-5B66059E4614}" dt="2021-09-27T19:28:21.422" v="1364" actId="1076"/>
          <ac:inkMkLst>
            <pc:docMk/>
            <pc:sldMk cId="1312175969" sldId="286"/>
            <ac:inkMk id="63" creationId="{21A90F3E-E1DC-444E-8D21-D40A489F90BD}"/>
          </ac:inkMkLst>
        </pc:inkChg>
        <pc:inkChg chg="mod">
          <ac:chgData name="Zhang Yifan" userId="c9b86b9a-8bad-4e1d-80e2-8f55c3c19e2c" providerId="ADAL" clId="{9BEFBB74-C0ED-D640-96C8-5B66059E4614}" dt="2021-09-27T19:28:21.422" v="1364" actId="1076"/>
          <ac:inkMkLst>
            <pc:docMk/>
            <pc:sldMk cId="1312175969" sldId="286"/>
            <ac:inkMk id="129" creationId="{1CD38E05-A425-474E-B799-979AD545725E}"/>
          </ac:inkMkLst>
        </pc:inkChg>
        <pc:inkChg chg="mod">
          <ac:chgData name="Zhang Yifan" userId="c9b86b9a-8bad-4e1d-80e2-8f55c3c19e2c" providerId="ADAL" clId="{9BEFBB74-C0ED-D640-96C8-5B66059E4614}" dt="2021-09-27T19:28:21.422" v="1364" actId="1076"/>
          <ac:inkMkLst>
            <pc:docMk/>
            <pc:sldMk cId="1312175969" sldId="286"/>
            <ac:inkMk id="130" creationId="{B6BF48C8-A293-E84F-A39A-F5ED8DF557EF}"/>
          </ac:inkMkLst>
        </pc:inkChg>
        <pc:inkChg chg="mod">
          <ac:chgData name="Zhang Yifan" userId="c9b86b9a-8bad-4e1d-80e2-8f55c3c19e2c" providerId="ADAL" clId="{9BEFBB74-C0ED-D640-96C8-5B66059E4614}" dt="2021-09-27T19:28:21.422" v="1364" actId="1076"/>
          <ac:inkMkLst>
            <pc:docMk/>
            <pc:sldMk cId="1312175969" sldId="286"/>
            <ac:inkMk id="131" creationId="{2A87BDA4-5EE3-8646-A523-3E527E48D388}"/>
          </ac:inkMkLst>
        </pc:inkChg>
        <pc:inkChg chg="mod">
          <ac:chgData name="Zhang Yifan" userId="c9b86b9a-8bad-4e1d-80e2-8f55c3c19e2c" providerId="ADAL" clId="{9BEFBB74-C0ED-D640-96C8-5B66059E4614}" dt="2021-09-27T19:28:21.422" v="1364" actId="1076"/>
          <ac:inkMkLst>
            <pc:docMk/>
            <pc:sldMk cId="1312175969" sldId="286"/>
            <ac:inkMk id="132" creationId="{A47B4292-1582-E847-82DB-1CB4355BEFBB}"/>
          </ac:inkMkLst>
        </pc:inkChg>
        <pc:inkChg chg="mod">
          <ac:chgData name="Zhang Yifan" userId="c9b86b9a-8bad-4e1d-80e2-8f55c3c19e2c" providerId="ADAL" clId="{9BEFBB74-C0ED-D640-96C8-5B66059E4614}" dt="2021-09-27T19:28:21.422" v="1364" actId="1076"/>
          <ac:inkMkLst>
            <pc:docMk/>
            <pc:sldMk cId="1312175969" sldId="286"/>
            <ac:inkMk id="133" creationId="{C914D059-FFA0-4A4C-AC28-A08F166F207D}"/>
          </ac:inkMkLst>
        </pc:inkChg>
        <pc:inkChg chg="mod">
          <ac:chgData name="Zhang Yifan" userId="c9b86b9a-8bad-4e1d-80e2-8f55c3c19e2c" providerId="ADAL" clId="{9BEFBB74-C0ED-D640-96C8-5B66059E4614}" dt="2021-09-27T19:28:21.422" v="1364" actId="1076"/>
          <ac:inkMkLst>
            <pc:docMk/>
            <pc:sldMk cId="1312175969" sldId="286"/>
            <ac:inkMk id="134" creationId="{6C13F36C-5632-C540-B78A-0C845F0382FF}"/>
          </ac:inkMkLst>
        </pc:inkChg>
        <pc:inkChg chg="mod">
          <ac:chgData name="Zhang Yifan" userId="c9b86b9a-8bad-4e1d-80e2-8f55c3c19e2c" providerId="ADAL" clId="{9BEFBB74-C0ED-D640-96C8-5B66059E4614}" dt="2021-09-27T19:28:21.422" v="1364" actId="1076"/>
          <ac:inkMkLst>
            <pc:docMk/>
            <pc:sldMk cId="1312175969" sldId="286"/>
            <ac:inkMk id="135" creationId="{1E535081-74BC-C646-97FD-7D7357260DE8}"/>
          </ac:inkMkLst>
        </pc:inkChg>
        <pc:inkChg chg="mod">
          <ac:chgData name="Zhang Yifan" userId="c9b86b9a-8bad-4e1d-80e2-8f55c3c19e2c" providerId="ADAL" clId="{9BEFBB74-C0ED-D640-96C8-5B66059E4614}" dt="2021-09-27T19:28:21.422" v="1364" actId="1076"/>
          <ac:inkMkLst>
            <pc:docMk/>
            <pc:sldMk cId="1312175969" sldId="286"/>
            <ac:inkMk id="136" creationId="{1C16BB64-D9F6-D840-BB72-F05148A6B250}"/>
          </ac:inkMkLst>
        </pc:inkChg>
        <pc:inkChg chg="mod">
          <ac:chgData name="Zhang Yifan" userId="c9b86b9a-8bad-4e1d-80e2-8f55c3c19e2c" providerId="ADAL" clId="{9BEFBB74-C0ED-D640-96C8-5B66059E4614}" dt="2021-09-27T19:28:21.422" v="1364" actId="1076"/>
          <ac:inkMkLst>
            <pc:docMk/>
            <pc:sldMk cId="1312175969" sldId="286"/>
            <ac:inkMk id="137" creationId="{3B4DCC94-3AA6-964F-A1D3-2E43B86185E0}"/>
          </ac:inkMkLst>
        </pc:inkChg>
        <pc:inkChg chg="mod">
          <ac:chgData name="Zhang Yifan" userId="c9b86b9a-8bad-4e1d-80e2-8f55c3c19e2c" providerId="ADAL" clId="{9BEFBB74-C0ED-D640-96C8-5B66059E4614}" dt="2021-09-27T19:28:21.422" v="1364" actId="1076"/>
          <ac:inkMkLst>
            <pc:docMk/>
            <pc:sldMk cId="1312175969" sldId="286"/>
            <ac:inkMk id="138" creationId="{26EA508A-14DF-8647-80F8-69A6ECFBB565}"/>
          </ac:inkMkLst>
        </pc:inkChg>
        <pc:inkChg chg="mod">
          <ac:chgData name="Zhang Yifan" userId="c9b86b9a-8bad-4e1d-80e2-8f55c3c19e2c" providerId="ADAL" clId="{9BEFBB74-C0ED-D640-96C8-5B66059E4614}" dt="2021-09-27T19:28:21.422" v="1364" actId="1076"/>
          <ac:inkMkLst>
            <pc:docMk/>
            <pc:sldMk cId="1312175969" sldId="286"/>
            <ac:inkMk id="139" creationId="{A21192F9-31A3-2A4F-9987-79C4C4C27EF8}"/>
          </ac:inkMkLst>
        </pc:inkChg>
        <pc:inkChg chg="mod">
          <ac:chgData name="Zhang Yifan" userId="c9b86b9a-8bad-4e1d-80e2-8f55c3c19e2c" providerId="ADAL" clId="{9BEFBB74-C0ED-D640-96C8-5B66059E4614}" dt="2021-09-27T19:28:21.422" v="1364" actId="1076"/>
          <ac:inkMkLst>
            <pc:docMk/>
            <pc:sldMk cId="1312175969" sldId="286"/>
            <ac:inkMk id="140" creationId="{1AFD570A-F3EF-C343-A53E-663122F3950B}"/>
          </ac:inkMkLst>
        </pc:inkChg>
        <pc:inkChg chg="mod">
          <ac:chgData name="Zhang Yifan" userId="c9b86b9a-8bad-4e1d-80e2-8f55c3c19e2c" providerId="ADAL" clId="{9BEFBB74-C0ED-D640-96C8-5B66059E4614}" dt="2021-09-27T19:28:21.422" v="1364" actId="1076"/>
          <ac:inkMkLst>
            <pc:docMk/>
            <pc:sldMk cId="1312175969" sldId="286"/>
            <ac:inkMk id="141" creationId="{8A36FC7A-9554-3B42-90AD-AEEE1954F4B2}"/>
          </ac:inkMkLst>
        </pc:inkChg>
        <pc:inkChg chg="mod">
          <ac:chgData name="Zhang Yifan" userId="c9b86b9a-8bad-4e1d-80e2-8f55c3c19e2c" providerId="ADAL" clId="{9BEFBB74-C0ED-D640-96C8-5B66059E4614}" dt="2021-09-27T19:28:21.422" v="1364" actId="1076"/>
          <ac:inkMkLst>
            <pc:docMk/>
            <pc:sldMk cId="1312175969" sldId="286"/>
            <ac:inkMk id="142" creationId="{6F848362-EBAB-E940-9C48-E4DA4BB8085F}"/>
          </ac:inkMkLst>
        </pc:inkChg>
        <pc:inkChg chg="mod">
          <ac:chgData name="Zhang Yifan" userId="c9b86b9a-8bad-4e1d-80e2-8f55c3c19e2c" providerId="ADAL" clId="{9BEFBB74-C0ED-D640-96C8-5B66059E4614}" dt="2021-09-27T19:28:21.422" v="1364" actId="1076"/>
          <ac:inkMkLst>
            <pc:docMk/>
            <pc:sldMk cId="1312175969" sldId="286"/>
            <ac:inkMk id="143" creationId="{E92EBE67-0EA3-5C45-8018-A6E3D5F9E6A5}"/>
          </ac:inkMkLst>
        </pc:inkChg>
        <pc:inkChg chg="mod">
          <ac:chgData name="Zhang Yifan" userId="c9b86b9a-8bad-4e1d-80e2-8f55c3c19e2c" providerId="ADAL" clId="{9BEFBB74-C0ED-D640-96C8-5B66059E4614}" dt="2021-09-27T19:28:21.422" v="1364" actId="1076"/>
          <ac:inkMkLst>
            <pc:docMk/>
            <pc:sldMk cId="1312175969" sldId="286"/>
            <ac:inkMk id="144" creationId="{352934DD-49E8-9A4F-B1B8-3F0BD3A5AB94}"/>
          </ac:inkMkLst>
        </pc:inkChg>
        <pc:inkChg chg="mod">
          <ac:chgData name="Zhang Yifan" userId="c9b86b9a-8bad-4e1d-80e2-8f55c3c19e2c" providerId="ADAL" clId="{9BEFBB74-C0ED-D640-96C8-5B66059E4614}" dt="2021-09-27T19:28:21.422" v="1364" actId="1076"/>
          <ac:inkMkLst>
            <pc:docMk/>
            <pc:sldMk cId="1312175969" sldId="286"/>
            <ac:inkMk id="149" creationId="{E0607DFE-FE0A-EA4A-8D6B-9E4CBBDCD456}"/>
          </ac:inkMkLst>
        </pc:inkChg>
        <pc:inkChg chg="mod">
          <ac:chgData name="Zhang Yifan" userId="c9b86b9a-8bad-4e1d-80e2-8f55c3c19e2c" providerId="ADAL" clId="{9BEFBB74-C0ED-D640-96C8-5B66059E4614}" dt="2021-09-27T19:28:21.422" v="1364" actId="1076"/>
          <ac:inkMkLst>
            <pc:docMk/>
            <pc:sldMk cId="1312175969" sldId="286"/>
            <ac:inkMk id="150" creationId="{EDC23E1D-A52A-194E-BA07-9B8398367E59}"/>
          </ac:inkMkLst>
        </pc:inkChg>
        <pc:inkChg chg="mod">
          <ac:chgData name="Zhang Yifan" userId="c9b86b9a-8bad-4e1d-80e2-8f55c3c19e2c" providerId="ADAL" clId="{9BEFBB74-C0ED-D640-96C8-5B66059E4614}" dt="2021-09-27T19:28:21.422" v="1364" actId="1076"/>
          <ac:inkMkLst>
            <pc:docMk/>
            <pc:sldMk cId="1312175969" sldId="286"/>
            <ac:inkMk id="151" creationId="{4824112F-47EA-CC47-A21C-F33BC3E09B1F}"/>
          </ac:inkMkLst>
        </pc:inkChg>
        <pc:inkChg chg="mod">
          <ac:chgData name="Zhang Yifan" userId="c9b86b9a-8bad-4e1d-80e2-8f55c3c19e2c" providerId="ADAL" clId="{9BEFBB74-C0ED-D640-96C8-5B66059E4614}" dt="2021-09-27T19:28:21.422" v="1364" actId="1076"/>
          <ac:inkMkLst>
            <pc:docMk/>
            <pc:sldMk cId="1312175969" sldId="286"/>
            <ac:inkMk id="152" creationId="{3618D99A-491D-7A44-8D0E-B72097DDFFDC}"/>
          </ac:inkMkLst>
        </pc:inkChg>
        <pc:inkChg chg="mod">
          <ac:chgData name="Zhang Yifan" userId="c9b86b9a-8bad-4e1d-80e2-8f55c3c19e2c" providerId="ADAL" clId="{9BEFBB74-C0ED-D640-96C8-5B66059E4614}" dt="2021-09-27T19:28:21.422" v="1364" actId="1076"/>
          <ac:inkMkLst>
            <pc:docMk/>
            <pc:sldMk cId="1312175969" sldId="286"/>
            <ac:inkMk id="153" creationId="{508F4E2B-F668-A44E-A2A0-AFFCBBA55973}"/>
          </ac:inkMkLst>
        </pc:inkChg>
        <pc:inkChg chg="mod">
          <ac:chgData name="Zhang Yifan" userId="c9b86b9a-8bad-4e1d-80e2-8f55c3c19e2c" providerId="ADAL" clId="{9BEFBB74-C0ED-D640-96C8-5B66059E4614}" dt="2021-09-27T19:28:21.422" v="1364" actId="1076"/>
          <ac:inkMkLst>
            <pc:docMk/>
            <pc:sldMk cId="1312175969" sldId="286"/>
            <ac:inkMk id="154" creationId="{2FD6F0F2-38BA-B942-9EE1-DD6B0988141C}"/>
          </ac:inkMkLst>
        </pc:inkChg>
        <pc:inkChg chg="mod">
          <ac:chgData name="Zhang Yifan" userId="c9b86b9a-8bad-4e1d-80e2-8f55c3c19e2c" providerId="ADAL" clId="{9BEFBB74-C0ED-D640-96C8-5B66059E4614}" dt="2021-09-27T19:28:21.422" v="1364" actId="1076"/>
          <ac:inkMkLst>
            <pc:docMk/>
            <pc:sldMk cId="1312175969" sldId="286"/>
            <ac:inkMk id="156" creationId="{B9A55046-8B3B-BD40-BB96-948EB3778078}"/>
          </ac:inkMkLst>
        </pc:inkChg>
        <pc:inkChg chg="mod">
          <ac:chgData name="Zhang Yifan" userId="c9b86b9a-8bad-4e1d-80e2-8f55c3c19e2c" providerId="ADAL" clId="{9BEFBB74-C0ED-D640-96C8-5B66059E4614}" dt="2021-09-27T19:28:21.422" v="1364" actId="1076"/>
          <ac:inkMkLst>
            <pc:docMk/>
            <pc:sldMk cId="1312175969" sldId="286"/>
            <ac:inkMk id="157" creationId="{5BCA5003-9E3C-C74D-8280-6C96EB79C8D0}"/>
          </ac:inkMkLst>
        </pc:inkChg>
        <pc:inkChg chg="mod">
          <ac:chgData name="Zhang Yifan" userId="c9b86b9a-8bad-4e1d-80e2-8f55c3c19e2c" providerId="ADAL" clId="{9BEFBB74-C0ED-D640-96C8-5B66059E4614}" dt="2021-09-27T19:28:21.422" v="1364" actId="1076"/>
          <ac:inkMkLst>
            <pc:docMk/>
            <pc:sldMk cId="1312175969" sldId="286"/>
            <ac:inkMk id="158" creationId="{9FC8475F-7BB3-8040-A907-2CA61E3D6B9D}"/>
          </ac:inkMkLst>
        </pc:inkChg>
        <pc:inkChg chg="mod">
          <ac:chgData name="Zhang Yifan" userId="c9b86b9a-8bad-4e1d-80e2-8f55c3c19e2c" providerId="ADAL" clId="{9BEFBB74-C0ED-D640-96C8-5B66059E4614}" dt="2021-09-27T19:28:21.422" v="1364" actId="1076"/>
          <ac:inkMkLst>
            <pc:docMk/>
            <pc:sldMk cId="1312175969" sldId="286"/>
            <ac:inkMk id="159" creationId="{45528A79-7A42-224A-89BE-D9436E7EF050}"/>
          </ac:inkMkLst>
        </pc:inkChg>
        <pc:inkChg chg="mod">
          <ac:chgData name="Zhang Yifan" userId="c9b86b9a-8bad-4e1d-80e2-8f55c3c19e2c" providerId="ADAL" clId="{9BEFBB74-C0ED-D640-96C8-5B66059E4614}" dt="2021-09-27T19:28:21.422" v="1364" actId="1076"/>
          <ac:inkMkLst>
            <pc:docMk/>
            <pc:sldMk cId="1312175969" sldId="286"/>
            <ac:inkMk id="160" creationId="{FB6300C4-BCAC-9F44-A3F9-AF489C062CF3}"/>
          </ac:inkMkLst>
        </pc:inkChg>
        <pc:inkChg chg="mod">
          <ac:chgData name="Zhang Yifan" userId="c9b86b9a-8bad-4e1d-80e2-8f55c3c19e2c" providerId="ADAL" clId="{9BEFBB74-C0ED-D640-96C8-5B66059E4614}" dt="2021-09-27T19:28:21.422" v="1364" actId="1076"/>
          <ac:inkMkLst>
            <pc:docMk/>
            <pc:sldMk cId="1312175969" sldId="286"/>
            <ac:inkMk id="161" creationId="{79A2F186-C367-FA49-90E0-80530102453B}"/>
          </ac:inkMkLst>
        </pc:inkChg>
        <pc:inkChg chg="mod">
          <ac:chgData name="Zhang Yifan" userId="c9b86b9a-8bad-4e1d-80e2-8f55c3c19e2c" providerId="ADAL" clId="{9BEFBB74-C0ED-D640-96C8-5B66059E4614}" dt="2021-09-27T19:28:21.422" v="1364" actId="1076"/>
          <ac:inkMkLst>
            <pc:docMk/>
            <pc:sldMk cId="1312175969" sldId="286"/>
            <ac:inkMk id="162" creationId="{AC49B841-6407-F244-ACAD-16742914F451}"/>
          </ac:inkMkLst>
        </pc:inkChg>
        <pc:inkChg chg="mod">
          <ac:chgData name="Zhang Yifan" userId="c9b86b9a-8bad-4e1d-80e2-8f55c3c19e2c" providerId="ADAL" clId="{9BEFBB74-C0ED-D640-96C8-5B66059E4614}" dt="2021-09-27T19:28:21.422" v="1364" actId="1076"/>
          <ac:inkMkLst>
            <pc:docMk/>
            <pc:sldMk cId="1312175969" sldId="286"/>
            <ac:inkMk id="163" creationId="{BD985429-CB8C-AB4D-BEBE-850AFAADC460}"/>
          </ac:inkMkLst>
        </pc:inkChg>
        <pc:inkChg chg="mod">
          <ac:chgData name="Zhang Yifan" userId="c9b86b9a-8bad-4e1d-80e2-8f55c3c19e2c" providerId="ADAL" clId="{9BEFBB74-C0ED-D640-96C8-5B66059E4614}" dt="2021-09-27T19:28:21.422" v="1364" actId="1076"/>
          <ac:inkMkLst>
            <pc:docMk/>
            <pc:sldMk cId="1312175969" sldId="286"/>
            <ac:inkMk id="164" creationId="{548CBBD6-8B4B-1443-9B1F-CA771E47B979}"/>
          </ac:inkMkLst>
        </pc:inkChg>
        <pc:inkChg chg="mod">
          <ac:chgData name="Zhang Yifan" userId="c9b86b9a-8bad-4e1d-80e2-8f55c3c19e2c" providerId="ADAL" clId="{9BEFBB74-C0ED-D640-96C8-5B66059E4614}" dt="2021-09-27T19:28:21.422" v="1364" actId="1076"/>
          <ac:inkMkLst>
            <pc:docMk/>
            <pc:sldMk cId="1312175969" sldId="286"/>
            <ac:inkMk id="165" creationId="{4FEB79D1-8855-F345-8AA4-3D753E8ED384}"/>
          </ac:inkMkLst>
        </pc:inkChg>
        <pc:inkChg chg="mod">
          <ac:chgData name="Zhang Yifan" userId="c9b86b9a-8bad-4e1d-80e2-8f55c3c19e2c" providerId="ADAL" clId="{9BEFBB74-C0ED-D640-96C8-5B66059E4614}" dt="2021-09-27T19:28:21.422" v="1364" actId="1076"/>
          <ac:inkMkLst>
            <pc:docMk/>
            <pc:sldMk cId="1312175969" sldId="286"/>
            <ac:inkMk id="166" creationId="{FBCF4C61-B456-254F-8372-ABCF0496D26D}"/>
          </ac:inkMkLst>
        </pc:inkChg>
        <pc:inkChg chg="mod">
          <ac:chgData name="Zhang Yifan" userId="c9b86b9a-8bad-4e1d-80e2-8f55c3c19e2c" providerId="ADAL" clId="{9BEFBB74-C0ED-D640-96C8-5B66059E4614}" dt="2021-09-27T19:28:21.422" v="1364" actId="1076"/>
          <ac:inkMkLst>
            <pc:docMk/>
            <pc:sldMk cId="1312175969" sldId="286"/>
            <ac:inkMk id="168" creationId="{0B7B831D-357B-174E-A1DD-3E77118D8302}"/>
          </ac:inkMkLst>
        </pc:inkChg>
        <pc:inkChg chg="mod">
          <ac:chgData name="Zhang Yifan" userId="c9b86b9a-8bad-4e1d-80e2-8f55c3c19e2c" providerId="ADAL" clId="{9BEFBB74-C0ED-D640-96C8-5B66059E4614}" dt="2021-09-27T19:28:21.422" v="1364" actId="1076"/>
          <ac:inkMkLst>
            <pc:docMk/>
            <pc:sldMk cId="1312175969" sldId="286"/>
            <ac:inkMk id="169" creationId="{B7DE2F8F-F776-344B-9585-82BBB13CB4BF}"/>
          </ac:inkMkLst>
        </pc:inkChg>
        <pc:inkChg chg="mod">
          <ac:chgData name="Zhang Yifan" userId="c9b86b9a-8bad-4e1d-80e2-8f55c3c19e2c" providerId="ADAL" clId="{9BEFBB74-C0ED-D640-96C8-5B66059E4614}" dt="2021-09-27T19:28:21.422" v="1364" actId="1076"/>
          <ac:inkMkLst>
            <pc:docMk/>
            <pc:sldMk cId="1312175969" sldId="286"/>
            <ac:inkMk id="170" creationId="{D9DB89ED-3D9F-E344-BEE6-384DCA8D62C1}"/>
          </ac:inkMkLst>
        </pc:inkChg>
        <pc:inkChg chg="mod">
          <ac:chgData name="Zhang Yifan" userId="c9b86b9a-8bad-4e1d-80e2-8f55c3c19e2c" providerId="ADAL" clId="{9BEFBB74-C0ED-D640-96C8-5B66059E4614}" dt="2021-09-27T19:28:21.422" v="1364" actId="1076"/>
          <ac:inkMkLst>
            <pc:docMk/>
            <pc:sldMk cId="1312175969" sldId="286"/>
            <ac:inkMk id="171" creationId="{02CC19C6-A2A7-994E-A473-98849B0CC886}"/>
          </ac:inkMkLst>
        </pc:inkChg>
        <pc:inkChg chg="mod">
          <ac:chgData name="Zhang Yifan" userId="c9b86b9a-8bad-4e1d-80e2-8f55c3c19e2c" providerId="ADAL" clId="{9BEFBB74-C0ED-D640-96C8-5B66059E4614}" dt="2021-09-27T19:28:21.422" v="1364" actId="1076"/>
          <ac:inkMkLst>
            <pc:docMk/>
            <pc:sldMk cId="1312175969" sldId="286"/>
            <ac:inkMk id="172" creationId="{00EDCF1E-76D4-824E-B281-6B940CFC72CF}"/>
          </ac:inkMkLst>
        </pc:inkChg>
        <pc:inkChg chg="mod">
          <ac:chgData name="Zhang Yifan" userId="c9b86b9a-8bad-4e1d-80e2-8f55c3c19e2c" providerId="ADAL" clId="{9BEFBB74-C0ED-D640-96C8-5B66059E4614}" dt="2021-09-27T19:28:21.422" v="1364" actId="1076"/>
          <ac:inkMkLst>
            <pc:docMk/>
            <pc:sldMk cId="1312175969" sldId="286"/>
            <ac:inkMk id="173" creationId="{CA63A756-8AA3-2B42-A532-22B816E40010}"/>
          </ac:inkMkLst>
        </pc:inkChg>
        <pc:inkChg chg="mod">
          <ac:chgData name="Zhang Yifan" userId="c9b86b9a-8bad-4e1d-80e2-8f55c3c19e2c" providerId="ADAL" clId="{9BEFBB74-C0ED-D640-96C8-5B66059E4614}" dt="2021-09-27T19:28:21.422" v="1364" actId="1076"/>
          <ac:inkMkLst>
            <pc:docMk/>
            <pc:sldMk cId="1312175969" sldId="286"/>
            <ac:inkMk id="174" creationId="{C47FBF9A-3D58-824F-8116-4489C7E2B0CA}"/>
          </ac:inkMkLst>
        </pc:inkChg>
        <pc:inkChg chg="mod">
          <ac:chgData name="Zhang Yifan" userId="c9b86b9a-8bad-4e1d-80e2-8f55c3c19e2c" providerId="ADAL" clId="{9BEFBB74-C0ED-D640-96C8-5B66059E4614}" dt="2021-09-27T19:28:21.422" v="1364" actId="1076"/>
          <ac:inkMkLst>
            <pc:docMk/>
            <pc:sldMk cId="1312175969" sldId="286"/>
            <ac:inkMk id="175" creationId="{B6FF463C-4CCD-AA42-8C56-05A2C9ED53DC}"/>
          </ac:inkMkLst>
        </pc:inkChg>
        <pc:inkChg chg="mod">
          <ac:chgData name="Zhang Yifan" userId="c9b86b9a-8bad-4e1d-80e2-8f55c3c19e2c" providerId="ADAL" clId="{9BEFBB74-C0ED-D640-96C8-5B66059E4614}" dt="2021-09-27T19:28:21.422" v="1364" actId="1076"/>
          <ac:inkMkLst>
            <pc:docMk/>
            <pc:sldMk cId="1312175969" sldId="286"/>
            <ac:inkMk id="176" creationId="{CE7132BF-97E5-724B-B6B5-CD91BB91C108}"/>
          </ac:inkMkLst>
        </pc:inkChg>
        <pc:inkChg chg="mod">
          <ac:chgData name="Zhang Yifan" userId="c9b86b9a-8bad-4e1d-80e2-8f55c3c19e2c" providerId="ADAL" clId="{9BEFBB74-C0ED-D640-96C8-5B66059E4614}" dt="2021-09-27T19:28:21.422" v="1364" actId="1076"/>
          <ac:inkMkLst>
            <pc:docMk/>
            <pc:sldMk cId="1312175969" sldId="286"/>
            <ac:inkMk id="177" creationId="{2EFE65AA-63D4-5B4F-B663-0464347FEFDF}"/>
          </ac:inkMkLst>
        </pc:inkChg>
        <pc:inkChg chg="mod">
          <ac:chgData name="Zhang Yifan" userId="c9b86b9a-8bad-4e1d-80e2-8f55c3c19e2c" providerId="ADAL" clId="{9BEFBB74-C0ED-D640-96C8-5B66059E4614}" dt="2021-09-27T19:28:21.422" v="1364" actId="1076"/>
          <ac:inkMkLst>
            <pc:docMk/>
            <pc:sldMk cId="1312175969" sldId="286"/>
            <ac:inkMk id="178" creationId="{AE324F57-214D-0A4D-8B6F-6F1C8B1D00CF}"/>
          </ac:inkMkLst>
        </pc:inkChg>
        <pc:inkChg chg="mod">
          <ac:chgData name="Zhang Yifan" userId="c9b86b9a-8bad-4e1d-80e2-8f55c3c19e2c" providerId="ADAL" clId="{9BEFBB74-C0ED-D640-96C8-5B66059E4614}" dt="2021-09-27T19:28:21.422" v="1364" actId="1076"/>
          <ac:inkMkLst>
            <pc:docMk/>
            <pc:sldMk cId="1312175969" sldId="286"/>
            <ac:inkMk id="179" creationId="{FF9D2958-BB03-8248-AE35-633CC1A47CCE}"/>
          </ac:inkMkLst>
        </pc:inkChg>
        <pc:inkChg chg="mod">
          <ac:chgData name="Zhang Yifan" userId="c9b86b9a-8bad-4e1d-80e2-8f55c3c19e2c" providerId="ADAL" clId="{9BEFBB74-C0ED-D640-96C8-5B66059E4614}" dt="2021-09-27T19:28:21.422" v="1364" actId="1076"/>
          <ac:inkMkLst>
            <pc:docMk/>
            <pc:sldMk cId="1312175969" sldId="286"/>
            <ac:inkMk id="180" creationId="{EB9C8705-1F96-614E-B807-F44463413D13}"/>
          </ac:inkMkLst>
        </pc:inkChg>
        <pc:inkChg chg="mod">
          <ac:chgData name="Zhang Yifan" userId="c9b86b9a-8bad-4e1d-80e2-8f55c3c19e2c" providerId="ADAL" clId="{9BEFBB74-C0ED-D640-96C8-5B66059E4614}" dt="2021-09-27T19:28:21.422" v="1364" actId="1076"/>
          <ac:inkMkLst>
            <pc:docMk/>
            <pc:sldMk cId="1312175969" sldId="286"/>
            <ac:inkMk id="181" creationId="{92DCEE7A-D6A7-1645-AF5D-0C9B9976F86C}"/>
          </ac:inkMkLst>
        </pc:inkChg>
        <pc:inkChg chg="mod">
          <ac:chgData name="Zhang Yifan" userId="c9b86b9a-8bad-4e1d-80e2-8f55c3c19e2c" providerId="ADAL" clId="{9BEFBB74-C0ED-D640-96C8-5B66059E4614}" dt="2021-09-27T19:28:21.422" v="1364" actId="1076"/>
          <ac:inkMkLst>
            <pc:docMk/>
            <pc:sldMk cId="1312175969" sldId="286"/>
            <ac:inkMk id="182" creationId="{5F7A5B55-6447-F748-8779-D5C561E9AC74}"/>
          </ac:inkMkLst>
        </pc:inkChg>
        <pc:inkChg chg="mod">
          <ac:chgData name="Zhang Yifan" userId="c9b86b9a-8bad-4e1d-80e2-8f55c3c19e2c" providerId="ADAL" clId="{9BEFBB74-C0ED-D640-96C8-5B66059E4614}" dt="2021-09-27T19:28:21.422" v="1364" actId="1076"/>
          <ac:inkMkLst>
            <pc:docMk/>
            <pc:sldMk cId="1312175969" sldId="286"/>
            <ac:inkMk id="183" creationId="{5F2FCB18-D5D5-C649-BE19-0E4240086896}"/>
          </ac:inkMkLst>
        </pc:inkChg>
        <pc:inkChg chg="mod">
          <ac:chgData name="Zhang Yifan" userId="c9b86b9a-8bad-4e1d-80e2-8f55c3c19e2c" providerId="ADAL" clId="{9BEFBB74-C0ED-D640-96C8-5B66059E4614}" dt="2021-09-27T19:28:21.422" v="1364" actId="1076"/>
          <ac:inkMkLst>
            <pc:docMk/>
            <pc:sldMk cId="1312175969" sldId="286"/>
            <ac:inkMk id="184" creationId="{CA1FA05B-0E23-AE40-AB51-19A3DE9DC68A}"/>
          </ac:inkMkLst>
        </pc:inkChg>
        <pc:inkChg chg="mod">
          <ac:chgData name="Zhang Yifan" userId="c9b86b9a-8bad-4e1d-80e2-8f55c3c19e2c" providerId="ADAL" clId="{9BEFBB74-C0ED-D640-96C8-5B66059E4614}" dt="2021-09-27T19:28:21.422" v="1364" actId="1076"/>
          <ac:inkMkLst>
            <pc:docMk/>
            <pc:sldMk cId="1312175969" sldId="286"/>
            <ac:inkMk id="185" creationId="{4E215A26-0D34-6F4E-B9B4-FE2164F6131C}"/>
          </ac:inkMkLst>
        </pc:inkChg>
        <pc:inkChg chg="mod">
          <ac:chgData name="Zhang Yifan" userId="c9b86b9a-8bad-4e1d-80e2-8f55c3c19e2c" providerId="ADAL" clId="{9BEFBB74-C0ED-D640-96C8-5B66059E4614}" dt="2021-09-27T19:28:21.422" v="1364" actId="1076"/>
          <ac:inkMkLst>
            <pc:docMk/>
            <pc:sldMk cId="1312175969" sldId="286"/>
            <ac:inkMk id="186" creationId="{A97E17F8-6BDD-AA49-AC03-A31B0B970CF1}"/>
          </ac:inkMkLst>
        </pc:inkChg>
        <pc:inkChg chg="mod">
          <ac:chgData name="Zhang Yifan" userId="c9b86b9a-8bad-4e1d-80e2-8f55c3c19e2c" providerId="ADAL" clId="{9BEFBB74-C0ED-D640-96C8-5B66059E4614}" dt="2021-09-27T19:28:21.422" v="1364" actId="1076"/>
          <ac:inkMkLst>
            <pc:docMk/>
            <pc:sldMk cId="1312175969" sldId="286"/>
            <ac:inkMk id="187" creationId="{BCB0BF30-5B99-D54B-A749-7BCFC5B0B1AE}"/>
          </ac:inkMkLst>
        </pc:inkChg>
        <pc:inkChg chg="mod">
          <ac:chgData name="Zhang Yifan" userId="c9b86b9a-8bad-4e1d-80e2-8f55c3c19e2c" providerId="ADAL" clId="{9BEFBB74-C0ED-D640-96C8-5B66059E4614}" dt="2021-09-27T19:28:21.422" v="1364" actId="1076"/>
          <ac:inkMkLst>
            <pc:docMk/>
            <pc:sldMk cId="1312175969" sldId="286"/>
            <ac:inkMk id="189" creationId="{75DB2B27-33CF-7C41-B885-BB2A8EF9B7FC}"/>
          </ac:inkMkLst>
        </pc:inkChg>
        <pc:inkChg chg="mod">
          <ac:chgData name="Zhang Yifan" userId="c9b86b9a-8bad-4e1d-80e2-8f55c3c19e2c" providerId="ADAL" clId="{9BEFBB74-C0ED-D640-96C8-5B66059E4614}" dt="2021-09-27T19:28:21.422" v="1364" actId="1076"/>
          <ac:inkMkLst>
            <pc:docMk/>
            <pc:sldMk cId="1312175969" sldId="286"/>
            <ac:inkMk id="191" creationId="{53ADFA77-58B6-0147-BC1A-C2C379E96DC1}"/>
          </ac:inkMkLst>
        </pc:inkChg>
        <pc:inkChg chg="mod">
          <ac:chgData name="Zhang Yifan" userId="c9b86b9a-8bad-4e1d-80e2-8f55c3c19e2c" providerId="ADAL" clId="{9BEFBB74-C0ED-D640-96C8-5B66059E4614}" dt="2021-09-27T19:28:21.422" v="1364" actId="1076"/>
          <ac:inkMkLst>
            <pc:docMk/>
            <pc:sldMk cId="1312175969" sldId="286"/>
            <ac:inkMk id="193" creationId="{C5B76162-B755-DC44-B835-33202684E7FF}"/>
          </ac:inkMkLst>
        </pc:inkChg>
        <pc:inkChg chg="mod">
          <ac:chgData name="Zhang Yifan" userId="c9b86b9a-8bad-4e1d-80e2-8f55c3c19e2c" providerId="ADAL" clId="{9BEFBB74-C0ED-D640-96C8-5B66059E4614}" dt="2021-09-27T19:28:21.422" v="1364" actId="1076"/>
          <ac:inkMkLst>
            <pc:docMk/>
            <pc:sldMk cId="1312175969" sldId="286"/>
            <ac:inkMk id="194" creationId="{C907124A-333E-1C45-9E4B-3996C15CBA7F}"/>
          </ac:inkMkLst>
        </pc:inkChg>
        <pc:inkChg chg="mod">
          <ac:chgData name="Zhang Yifan" userId="c9b86b9a-8bad-4e1d-80e2-8f55c3c19e2c" providerId="ADAL" clId="{9BEFBB74-C0ED-D640-96C8-5B66059E4614}" dt="2021-09-27T19:28:21.422" v="1364" actId="1076"/>
          <ac:inkMkLst>
            <pc:docMk/>
            <pc:sldMk cId="1312175969" sldId="286"/>
            <ac:inkMk id="195" creationId="{30FDBFF9-B7C2-D04B-8392-8338D9BF3A60}"/>
          </ac:inkMkLst>
        </pc:inkChg>
        <pc:inkChg chg="mod">
          <ac:chgData name="Zhang Yifan" userId="c9b86b9a-8bad-4e1d-80e2-8f55c3c19e2c" providerId="ADAL" clId="{9BEFBB74-C0ED-D640-96C8-5B66059E4614}" dt="2021-09-27T19:28:21.422" v="1364" actId="1076"/>
          <ac:inkMkLst>
            <pc:docMk/>
            <pc:sldMk cId="1312175969" sldId="286"/>
            <ac:inkMk id="196" creationId="{936943F1-B504-A64F-B8F2-1A473F65E890}"/>
          </ac:inkMkLst>
        </pc:inkChg>
        <pc:inkChg chg="mod">
          <ac:chgData name="Zhang Yifan" userId="c9b86b9a-8bad-4e1d-80e2-8f55c3c19e2c" providerId="ADAL" clId="{9BEFBB74-C0ED-D640-96C8-5B66059E4614}" dt="2021-09-27T19:28:21.422" v="1364" actId="1076"/>
          <ac:inkMkLst>
            <pc:docMk/>
            <pc:sldMk cId="1312175969" sldId="286"/>
            <ac:inkMk id="197" creationId="{D527884D-89BA-7243-87B6-60539D06E935}"/>
          </ac:inkMkLst>
        </pc:inkChg>
        <pc:inkChg chg="mod">
          <ac:chgData name="Zhang Yifan" userId="c9b86b9a-8bad-4e1d-80e2-8f55c3c19e2c" providerId="ADAL" clId="{9BEFBB74-C0ED-D640-96C8-5B66059E4614}" dt="2021-09-27T19:28:21.422" v="1364" actId="1076"/>
          <ac:inkMkLst>
            <pc:docMk/>
            <pc:sldMk cId="1312175969" sldId="286"/>
            <ac:inkMk id="198" creationId="{2B9A0383-19C0-C941-81DE-DCF637CA214A}"/>
          </ac:inkMkLst>
        </pc:inkChg>
        <pc:inkChg chg="mod">
          <ac:chgData name="Zhang Yifan" userId="c9b86b9a-8bad-4e1d-80e2-8f55c3c19e2c" providerId="ADAL" clId="{9BEFBB74-C0ED-D640-96C8-5B66059E4614}" dt="2021-09-27T19:28:21.422" v="1364" actId="1076"/>
          <ac:inkMkLst>
            <pc:docMk/>
            <pc:sldMk cId="1312175969" sldId="286"/>
            <ac:inkMk id="199" creationId="{9BCD119C-6D75-6E42-B3F9-E46F1AFB08C9}"/>
          </ac:inkMkLst>
        </pc:inkChg>
        <pc:inkChg chg="mod">
          <ac:chgData name="Zhang Yifan" userId="c9b86b9a-8bad-4e1d-80e2-8f55c3c19e2c" providerId="ADAL" clId="{9BEFBB74-C0ED-D640-96C8-5B66059E4614}" dt="2021-09-27T19:28:21.422" v="1364" actId="1076"/>
          <ac:inkMkLst>
            <pc:docMk/>
            <pc:sldMk cId="1312175969" sldId="286"/>
            <ac:inkMk id="200" creationId="{A3A57209-7AEC-A545-A02B-2344B2DE08C0}"/>
          </ac:inkMkLst>
        </pc:inkChg>
        <pc:inkChg chg="mod">
          <ac:chgData name="Zhang Yifan" userId="c9b86b9a-8bad-4e1d-80e2-8f55c3c19e2c" providerId="ADAL" clId="{9BEFBB74-C0ED-D640-96C8-5B66059E4614}" dt="2021-09-27T19:28:21.422" v="1364" actId="1076"/>
          <ac:inkMkLst>
            <pc:docMk/>
            <pc:sldMk cId="1312175969" sldId="286"/>
            <ac:inkMk id="201" creationId="{4CB81554-0762-804D-A4AB-2A072DCFE354}"/>
          </ac:inkMkLst>
        </pc:inkChg>
        <pc:inkChg chg="mod">
          <ac:chgData name="Zhang Yifan" userId="c9b86b9a-8bad-4e1d-80e2-8f55c3c19e2c" providerId="ADAL" clId="{9BEFBB74-C0ED-D640-96C8-5B66059E4614}" dt="2021-09-27T19:28:21.422" v="1364" actId="1076"/>
          <ac:inkMkLst>
            <pc:docMk/>
            <pc:sldMk cId="1312175969" sldId="286"/>
            <ac:inkMk id="202" creationId="{C8BD50E3-59D8-B94C-90C5-B79F665E92C1}"/>
          </ac:inkMkLst>
        </pc:inkChg>
        <pc:inkChg chg="mod">
          <ac:chgData name="Zhang Yifan" userId="c9b86b9a-8bad-4e1d-80e2-8f55c3c19e2c" providerId="ADAL" clId="{9BEFBB74-C0ED-D640-96C8-5B66059E4614}" dt="2021-09-27T19:28:21.422" v="1364" actId="1076"/>
          <ac:inkMkLst>
            <pc:docMk/>
            <pc:sldMk cId="1312175969" sldId="286"/>
            <ac:inkMk id="203" creationId="{F3AA78F7-0866-014F-91F7-5F704CFDAB09}"/>
          </ac:inkMkLst>
        </pc:inkChg>
        <pc:inkChg chg="mod">
          <ac:chgData name="Zhang Yifan" userId="c9b86b9a-8bad-4e1d-80e2-8f55c3c19e2c" providerId="ADAL" clId="{9BEFBB74-C0ED-D640-96C8-5B66059E4614}" dt="2021-09-27T19:28:21.422" v="1364" actId="1076"/>
          <ac:inkMkLst>
            <pc:docMk/>
            <pc:sldMk cId="1312175969" sldId="286"/>
            <ac:inkMk id="204" creationId="{B74086D1-1E39-5E4F-BC10-AB8F43BA4BB7}"/>
          </ac:inkMkLst>
        </pc:inkChg>
        <pc:inkChg chg="mod">
          <ac:chgData name="Zhang Yifan" userId="c9b86b9a-8bad-4e1d-80e2-8f55c3c19e2c" providerId="ADAL" clId="{9BEFBB74-C0ED-D640-96C8-5B66059E4614}" dt="2021-09-27T19:28:21.422" v="1364" actId="1076"/>
          <ac:inkMkLst>
            <pc:docMk/>
            <pc:sldMk cId="1312175969" sldId="286"/>
            <ac:inkMk id="205" creationId="{4A0F5F8C-DC60-0A4B-9938-EA040B58D337}"/>
          </ac:inkMkLst>
        </pc:inkChg>
        <pc:inkChg chg="mod">
          <ac:chgData name="Zhang Yifan" userId="c9b86b9a-8bad-4e1d-80e2-8f55c3c19e2c" providerId="ADAL" clId="{9BEFBB74-C0ED-D640-96C8-5B66059E4614}" dt="2021-09-27T19:28:21.422" v="1364" actId="1076"/>
          <ac:inkMkLst>
            <pc:docMk/>
            <pc:sldMk cId="1312175969" sldId="286"/>
            <ac:inkMk id="206" creationId="{0D217159-0A94-044B-A016-447C48D30409}"/>
          </ac:inkMkLst>
        </pc:inkChg>
        <pc:inkChg chg="mod">
          <ac:chgData name="Zhang Yifan" userId="c9b86b9a-8bad-4e1d-80e2-8f55c3c19e2c" providerId="ADAL" clId="{9BEFBB74-C0ED-D640-96C8-5B66059E4614}" dt="2021-09-27T19:28:21.422" v="1364" actId="1076"/>
          <ac:inkMkLst>
            <pc:docMk/>
            <pc:sldMk cId="1312175969" sldId="286"/>
            <ac:inkMk id="207" creationId="{7B5DD4C3-6A58-ED4E-8828-9F2CADF88725}"/>
          </ac:inkMkLst>
        </pc:inkChg>
        <pc:inkChg chg="mod">
          <ac:chgData name="Zhang Yifan" userId="c9b86b9a-8bad-4e1d-80e2-8f55c3c19e2c" providerId="ADAL" clId="{9BEFBB74-C0ED-D640-96C8-5B66059E4614}" dt="2021-09-27T19:28:21.422" v="1364" actId="1076"/>
          <ac:inkMkLst>
            <pc:docMk/>
            <pc:sldMk cId="1312175969" sldId="286"/>
            <ac:inkMk id="208" creationId="{4DB8DA2F-F25B-0147-93FC-7BE6F9606CA9}"/>
          </ac:inkMkLst>
        </pc:inkChg>
        <pc:inkChg chg="mod">
          <ac:chgData name="Zhang Yifan" userId="c9b86b9a-8bad-4e1d-80e2-8f55c3c19e2c" providerId="ADAL" clId="{9BEFBB74-C0ED-D640-96C8-5B66059E4614}" dt="2021-09-27T19:28:21.422" v="1364" actId="1076"/>
          <ac:inkMkLst>
            <pc:docMk/>
            <pc:sldMk cId="1312175969" sldId="286"/>
            <ac:inkMk id="209" creationId="{9DE8724A-8A0F-F54A-8AFE-F75D4246BEDA}"/>
          </ac:inkMkLst>
        </pc:inkChg>
        <pc:inkChg chg="mod">
          <ac:chgData name="Zhang Yifan" userId="c9b86b9a-8bad-4e1d-80e2-8f55c3c19e2c" providerId="ADAL" clId="{9BEFBB74-C0ED-D640-96C8-5B66059E4614}" dt="2021-09-27T19:28:21.422" v="1364" actId="1076"/>
          <ac:inkMkLst>
            <pc:docMk/>
            <pc:sldMk cId="1312175969" sldId="286"/>
            <ac:inkMk id="210" creationId="{66E976B0-0AC1-6C4B-9505-9623B3746C2B}"/>
          </ac:inkMkLst>
        </pc:inkChg>
        <pc:inkChg chg="mod">
          <ac:chgData name="Zhang Yifan" userId="c9b86b9a-8bad-4e1d-80e2-8f55c3c19e2c" providerId="ADAL" clId="{9BEFBB74-C0ED-D640-96C8-5B66059E4614}" dt="2021-09-27T19:28:21.422" v="1364" actId="1076"/>
          <ac:inkMkLst>
            <pc:docMk/>
            <pc:sldMk cId="1312175969" sldId="286"/>
            <ac:inkMk id="211" creationId="{8B3CFF0F-9225-FC4E-AD48-CC447726B4ED}"/>
          </ac:inkMkLst>
        </pc:inkChg>
        <pc:inkChg chg="mod">
          <ac:chgData name="Zhang Yifan" userId="c9b86b9a-8bad-4e1d-80e2-8f55c3c19e2c" providerId="ADAL" clId="{9BEFBB74-C0ED-D640-96C8-5B66059E4614}" dt="2021-09-27T19:28:21.422" v="1364" actId="1076"/>
          <ac:inkMkLst>
            <pc:docMk/>
            <pc:sldMk cId="1312175969" sldId="286"/>
            <ac:inkMk id="212" creationId="{8AF9045F-F3F3-5145-B9ED-7CA43E39633F}"/>
          </ac:inkMkLst>
        </pc:inkChg>
        <pc:inkChg chg="mod">
          <ac:chgData name="Zhang Yifan" userId="c9b86b9a-8bad-4e1d-80e2-8f55c3c19e2c" providerId="ADAL" clId="{9BEFBB74-C0ED-D640-96C8-5B66059E4614}" dt="2021-09-27T19:28:21.422" v="1364" actId="1076"/>
          <ac:inkMkLst>
            <pc:docMk/>
            <pc:sldMk cId="1312175969" sldId="286"/>
            <ac:inkMk id="213" creationId="{C6290DD1-8EAB-C34A-A630-7879BDAF23C5}"/>
          </ac:inkMkLst>
        </pc:inkChg>
        <pc:inkChg chg="mod">
          <ac:chgData name="Zhang Yifan" userId="c9b86b9a-8bad-4e1d-80e2-8f55c3c19e2c" providerId="ADAL" clId="{9BEFBB74-C0ED-D640-96C8-5B66059E4614}" dt="2021-09-27T19:28:21.422" v="1364" actId="1076"/>
          <ac:inkMkLst>
            <pc:docMk/>
            <pc:sldMk cId="1312175969" sldId="286"/>
            <ac:inkMk id="214" creationId="{F10105BB-511C-0F4F-8B60-1F9B1A1AF613}"/>
          </ac:inkMkLst>
        </pc:inkChg>
        <pc:inkChg chg="mod">
          <ac:chgData name="Zhang Yifan" userId="c9b86b9a-8bad-4e1d-80e2-8f55c3c19e2c" providerId="ADAL" clId="{9BEFBB74-C0ED-D640-96C8-5B66059E4614}" dt="2021-09-27T19:28:21.422" v="1364" actId="1076"/>
          <ac:inkMkLst>
            <pc:docMk/>
            <pc:sldMk cId="1312175969" sldId="286"/>
            <ac:inkMk id="215" creationId="{43C8582C-1571-174A-80DF-44182F4290CD}"/>
          </ac:inkMkLst>
        </pc:inkChg>
        <pc:inkChg chg="mod">
          <ac:chgData name="Zhang Yifan" userId="c9b86b9a-8bad-4e1d-80e2-8f55c3c19e2c" providerId="ADAL" clId="{9BEFBB74-C0ED-D640-96C8-5B66059E4614}" dt="2021-09-27T19:28:21.422" v="1364" actId="1076"/>
          <ac:inkMkLst>
            <pc:docMk/>
            <pc:sldMk cId="1312175969" sldId="286"/>
            <ac:inkMk id="216" creationId="{F3CA04DD-4F24-934E-822F-6557D52F83F0}"/>
          </ac:inkMkLst>
        </pc:inkChg>
        <pc:inkChg chg="mod">
          <ac:chgData name="Zhang Yifan" userId="c9b86b9a-8bad-4e1d-80e2-8f55c3c19e2c" providerId="ADAL" clId="{9BEFBB74-C0ED-D640-96C8-5B66059E4614}" dt="2021-09-27T19:28:21.422" v="1364" actId="1076"/>
          <ac:inkMkLst>
            <pc:docMk/>
            <pc:sldMk cId="1312175969" sldId="286"/>
            <ac:inkMk id="217" creationId="{337C78AB-AE4F-164A-ADF0-6870F81858C5}"/>
          </ac:inkMkLst>
        </pc:inkChg>
        <pc:inkChg chg="mod">
          <ac:chgData name="Zhang Yifan" userId="c9b86b9a-8bad-4e1d-80e2-8f55c3c19e2c" providerId="ADAL" clId="{9BEFBB74-C0ED-D640-96C8-5B66059E4614}" dt="2021-09-27T19:28:21.422" v="1364" actId="1076"/>
          <ac:inkMkLst>
            <pc:docMk/>
            <pc:sldMk cId="1312175969" sldId="286"/>
            <ac:inkMk id="218" creationId="{4EEA9B88-59C9-4146-98A2-681590BE5716}"/>
          </ac:inkMkLst>
        </pc:inkChg>
        <pc:inkChg chg="mod">
          <ac:chgData name="Zhang Yifan" userId="c9b86b9a-8bad-4e1d-80e2-8f55c3c19e2c" providerId="ADAL" clId="{9BEFBB74-C0ED-D640-96C8-5B66059E4614}" dt="2021-09-27T19:28:21.422" v="1364" actId="1076"/>
          <ac:inkMkLst>
            <pc:docMk/>
            <pc:sldMk cId="1312175969" sldId="286"/>
            <ac:inkMk id="219" creationId="{8FC3BE7C-BCC8-614C-96A5-70D18CBFB69F}"/>
          </ac:inkMkLst>
        </pc:inkChg>
        <pc:inkChg chg="mod">
          <ac:chgData name="Zhang Yifan" userId="c9b86b9a-8bad-4e1d-80e2-8f55c3c19e2c" providerId="ADAL" clId="{9BEFBB74-C0ED-D640-96C8-5B66059E4614}" dt="2021-09-27T19:28:21.422" v="1364" actId="1076"/>
          <ac:inkMkLst>
            <pc:docMk/>
            <pc:sldMk cId="1312175969" sldId="286"/>
            <ac:inkMk id="220" creationId="{0CF11AD7-D040-254F-A07D-9FC53EAA0C27}"/>
          </ac:inkMkLst>
        </pc:inkChg>
        <pc:inkChg chg="mod">
          <ac:chgData name="Zhang Yifan" userId="c9b86b9a-8bad-4e1d-80e2-8f55c3c19e2c" providerId="ADAL" clId="{9BEFBB74-C0ED-D640-96C8-5B66059E4614}" dt="2021-09-27T19:28:21.422" v="1364" actId="1076"/>
          <ac:inkMkLst>
            <pc:docMk/>
            <pc:sldMk cId="1312175969" sldId="286"/>
            <ac:inkMk id="221" creationId="{CCDBB127-8643-4943-8A9C-1AAE2007A860}"/>
          </ac:inkMkLst>
        </pc:inkChg>
        <pc:inkChg chg="mod">
          <ac:chgData name="Zhang Yifan" userId="c9b86b9a-8bad-4e1d-80e2-8f55c3c19e2c" providerId="ADAL" clId="{9BEFBB74-C0ED-D640-96C8-5B66059E4614}" dt="2021-09-27T19:28:21.422" v="1364" actId="1076"/>
          <ac:inkMkLst>
            <pc:docMk/>
            <pc:sldMk cId="1312175969" sldId="286"/>
            <ac:inkMk id="222" creationId="{B2B80D91-1117-4747-B6E0-8450DBD9A7FD}"/>
          </ac:inkMkLst>
        </pc:inkChg>
        <pc:inkChg chg="mod">
          <ac:chgData name="Zhang Yifan" userId="c9b86b9a-8bad-4e1d-80e2-8f55c3c19e2c" providerId="ADAL" clId="{9BEFBB74-C0ED-D640-96C8-5B66059E4614}" dt="2021-09-27T19:28:21.422" v="1364" actId="1076"/>
          <ac:inkMkLst>
            <pc:docMk/>
            <pc:sldMk cId="1312175969" sldId="286"/>
            <ac:inkMk id="223" creationId="{8D306827-FA61-0C4B-8F20-70A4519B13C9}"/>
          </ac:inkMkLst>
        </pc:inkChg>
        <pc:inkChg chg="mod">
          <ac:chgData name="Zhang Yifan" userId="c9b86b9a-8bad-4e1d-80e2-8f55c3c19e2c" providerId="ADAL" clId="{9BEFBB74-C0ED-D640-96C8-5B66059E4614}" dt="2021-09-27T19:28:21.422" v="1364" actId="1076"/>
          <ac:inkMkLst>
            <pc:docMk/>
            <pc:sldMk cId="1312175969" sldId="286"/>
            <ac:inkMk id="224" creationId="{B5DB41EC-2E25-AE46-BBF8-4BECB572CF7B}"/>
          </ac:inkMkLst>
        </pc:inkChg>
        <pc:inkChg chg="mod">
          <ac:chgData name="Zhang Yifan" userId="c9b86b9a-8bad-4e1d-80e2-8f55c3c19e2c" providerId="ADAL" clId="{9BEFBB74-C0ED-D640-96C8-5B66059E4614}" dt="2021-09-27T19:28:21.422" v="1364" actId="1076"/>
          <ac:inkMkLst>
            <pc:docMk/>
            <pc:sldMk cId="1312175969" sldId="286"/>
            <ac:inkMk id="225" creationId="{43EAEB32-3305-DB4F-857F-275733FB8C97}"/>
          </ac:inkMkLst>
        </pc:inkChg>
        <pc:inkChg chg="mod">
          <ac:chgData name="Zhang Yifan" userId="c9b86b9a-8bad-4e1d-80e2-8f55c3c19e2c" providerId="ADAL" clId="{9BEFBB74-C0ED-D640-96C8-5B66059E4614}" dt="2021-09-27T19:28:21.422" v="1364" actId="1076"/>
          <ac:inkMkLst>
            <pc:docMk/>
            <pc:sldMk cId="1312175969" sldId="286"/>
            <ac:inkMk id="226" creationId="{BD1CB877-324A-3542-BF2C-4885A2BFCFBA}"/>
          </ac:inkMkLst>
        </pc:inkChg>
        <pc:inkChg chg="mod">
          <ac:chgData name="Zhang Yifan" userId="c9b86b9a-8bad-4e1d-80e2-8f55c3c19e2c" providerId="ADAL" clId="{9BEFBB74-C0ED-D640-96C8-5B66059E4614}" dt="2021-09-27T19:28:21.422" v="1364" actId="1076"/>
          <ac:inkMkLst>
            <pc:docMk/>
            <pc:sldMk cId="1312175969" sldId="286"/>
            <ac:inkMk id="227" creationId="{B04A320E-2486-3244-9BBF-8B1FE1A1E3F9}"/>
          </ac:inkMkLst>
        </pc:inkChg>
        <pc:inkChg chg="mod">
          <ac:chgData name="Zhang Yifan" userId="c9b86b9a-8bad-4e1d-80e2-8f55c3c19e2c" providerId="ADAL" clId="{9BEFBB74-C0ED-D640-96C8-5B66059E4614}" dt="2021-09-27T19:28:21.422" v="1364" actId="1076"/>
          <ac:inkMkLst>
            <pc:docMk/>
            <pc:sldMk cId="1312175969" sldId="286"/>
            <ac:inkMk id="228" creationId="{C8D9C96E-E1E8-204D-9E78-253C5C09E0C9}"/>
          </ac:inkMkLst>
        </pc:inkChg>
        <pc:inkChg chg="mod">
          <ac:chgData name="Zhang Yifan" userId="c9b86b9a-8bad-4e1d-80e2-8f55c3c19e2c" providerId="ADAL" clId="{9BEFBB74-C0ED-D640-96C8-5B66059E4614}" dt="2021-09-27T19:28:21.422" v="1364" actId="1076"/>
          <ac:inkMkLst>
            <pc:docMk/>
            <pc:sldMk cId="1312175969" sldId="286"/>
            <ac:inkMk id="229" creationId="{442F4A89-898F-0043-AD30-1E59D0714054}"/>
          </ac:inkMkLst>
        </pc:inkChg>
        <pc:inkChg chg="mod">
          <ac:chgData name="Zhang Yifan" userId="c9b86b9a-8bad-4e1d-80e2-8f55c3c19e2c" providerId="ADAL" clId="{9BEFBB74-C0ED-D640-96C8-5B66059E4614}" dt="2021-09-27T19:28:21.422" v="1364" actId="1076"/>
          <ac:inkMkLst>
            <pc:docMk/>
            <pc:sldMk cId="1312175969" sldId="286"/>
            <ac:inkMk id="230" creationId="{2ED47037-930D-A74C-8475-A40A9D16A408}"/>
          </ac:inkMkLst>
        </pc:inkChg>
        <pc:inkChg chg="mod">
          <ac:chgData name="Zhang Yifan" userId="c9b86b9a-8bad-4e1d-80e2-8f55c3c19e2c" providerId="ADAL" clId="{9BEFBB74-C0ED-D640-96C8-5B66059E4614}" dt="2021-09-27T19:28:21.422" v="1364" actId="1076"/>
          <ac:inkMkLst>
            <pc:docMk/>
            <pc:sldMk cId="1312175969" sldId="286"/>
            <ac:inkMk id="231" creationId="{DD5DC1F9-AC3F-DA4D-BB66-B686BDDBD79E}"/>
          </ac:inkMkLst>
        </pc:inkChg>
        <pc:inkChg chg="mod">
          <ac:chgData name="Zhang Yifan" userId="c9b86b9a-8bad-4e1d-80e2-8f55c3c19e2c" providerId="ADAL" clId="{9BEFBB74-C0ED-D640-96C8-5B66059E4614}" dt="2021-09-27T19:28:21.422" v="1364" actId="1076"/>
          <ac:inkMkLst>
            <pc:docMk/>
            <pc:sldMk cId="1312175969" sldId="286"/>
            <ac:inkMk id="232" creationId="{BD421995-5B5E-5849-8EE1-6732A759E5BF}"/>
          </ac:inkMkLst>
        </pc:inkChg>
        <pc:inkChg chg="mod">
          <ac:chgData name="Zhang Yifan" userId="c9b86b9a-8bad-4e1d-80e2-8f55c3c19e2c" providerId="ADAL" clId="{9BEFBB74-C0ED-D640-96C8-5B66059E4614}" dt="2021-09-27T19:28:21.422" v="1364" actId="1076"/>
          <ac:inkMkLst>
            <pc:docMk/>
            <pc:sldMk cId="1312175969" sldId="286"/>
            <ac:inkMk id="233" creationId="{33CBF7C2-F3E1-774F-9A27-8B318820A548}"/>
          </ac:inkMkLst>
        </pc:inkChg>
        <pc:inkChg chg="mod">
          <ac:chgData name="Zhang Yifan" userId="c9b86b9a-8bad-4e1d-80e2-8f55c3c19e2c" providerId="ADAL" clId="{9BEFBB74-C0ED-D640-96C8-5B66059E4614}" dt="2021-09-27T19:28:21.422" v="1364" actId="1076"/>
          <ac:inkMkLst>
            <pc:docMk/>
            <pc:sldMk cId="1312175969" sldId="286"/>
            <ac:inkMk id="235" creationId="{B96B70CE-CD82-804D-9683-AE5B6C059114}"/>
          </ac:inkMkLst>
        </pc:inkChg>
        <pc:inkChg chg="mod">
          <ac:chgData name="Zhang Yifan" userId="c9b86b9a-8bad-4e1d-80e2-8f55c3c19e2c" providerId="ADAL" clId="{9BEFBB74-C0ED-D640-96C8-5B66059E4614}" dt="2021-09-27T19:28:21.422" v="1364" actId="1076"/>
          <ac:inkMkLst>
            <pc:docMk/>
            <pc:sldMk cId="1312175969" sldId="286"/>
            <ac:inkMk id="236" creationId="{7454A45A-E4C7-E946-AAE3-ED2D259F3D03}"/>
          </ac:inkMkLst>
        </pc:inkChg>
        <pc:inkChg chg="mod">
          <ac:chgData name="Zhang Yifan" userId="c9b86b9a-8bad-4e1d-80e2-8f55c3c19e2c" providerId="ADAL" clId="{9BEFBB74-C0ED-D640-96C8-5B66059E4614}" dt="2021-09-27T19:28:21.422" v="1364" actId="1076"/>
          <ac:inkMkLst>
            <pc:docMk/>
            <pc:sldMk cId="1312175969" sldId="286"/>
            <ac:inkMk id="237" creationId="{B79BD749-637E-B545-BCFB-CBE0D460169E}"/>
          </ac:inkMkLst>
        </pc:inkChg>
        <pc:inkChg chg="mod">
          <ac:chgData name="Zhang Yifan" userId="c9b86b9a-8bad-4e1d-80e2-8f55c3c19e2c" providerId="ADAL" clId="{9BEFBB74-C0ED-D640-96C8-5B66059E4614}" dt="2021-09-27T19:28:21.422" v="1364" actId="1076"/>
          <ac:inkMkLst>
            <pc:docMk/>
            <pc:sldMk cId="1312175969" sldId="286"/>
            <ac:inkMk id="238" creationId="{0C802273-C107-BB4E-9573-E00BD59B45F2}"/>
          </ac:inkMkLst>
        </pc:inkChg>
        <pc:inkChg chg="mod">
          <ac:chgData name="Zhang Yifan" userId="c9b86b9a-8bad-4e1d-80e2-8f55c3c19e2c" providerId="ADAL" clId="{9BEFBB74-C0ED-D640-96C8-5B66059E4614}" dt="2021-09-27T19:28:21.422" v="1364" actId="1076"/>
          <ac:inkMkLst>
            <pc:docMk/>
            <pc:sldMk cId="1312175969" sldId="286"/>
            <ac:inkMk id="239" creationId="{1930231F-5E33-BD45-9551-6712B54E4A88}"/>
          </ac:inkMkLst>
        </pc:inkChg>
        <pc:inkChg chg="mod">
          <ac:chgData name="Zhang Yifan" userId="c9b86b9a-8bad-4e1d-80e2-8f55c3c19e2c" providerId="ADAL" clId="{9BEFBB74-C0ED-D640-96C8-5B66059E4614}" dt="2021-09-27T19:28:21.422" v="1364" actId="1076"/>
          <ac:inkMkLst>
            <pc:docMk/>
            <pc:sldMk cId="1312175969" sldId="286"/>
            <ac:inkMk id="240" creationId="{8AA66279-60C1-3A41-8220-B4F3DC155615}"/>
          </ac:inkMkLst>
        </pc:inkChg>
        <pc:inkChg chg="mod">
          <ac:chgData name="Zhang Yifan" userId="c9b86b9a-8bad-4e1d-80e2-8f55c3c19e2c" providerId="ADAL" clId="{9BEFBB74-C0ED-D640-96C8-5B66059E4614}" dt="2021-09-27T19:28:21.422" v="1364" actId="1076"/>
          <ac:inkMkLst>
            <pc:docMk/>
            <pc:sldMk cId="1312175969" sldId="286"/>
            <ac:inkMk id="241" creationId="{5F3C0190-EF0C-3842-81C1-0BD2D07E6E76}"/>
          </ac:inkMkLst>
        </pc:inkChg>
        <pc:inkChg chg="mod">
          <ac:chgData name="Zhang Yifan" userId="c9b86b9a-8bad-4e1d-80e2-8f55c3c19e2c" providerId="ADAL" clId="{9BEFBB74-C0ED-D640-96C8-5B66059E4614}" dt="2021-09-27T19:28:21.422" v="1364" actId="1076"/>
          <ac:inkMkLst>
            <pc:docMk/>
            <pc:sldMk cId="1312175969" sldId="286"/>
            <ac:inkMk id="242" creationId="{34780550-1A73-6C47-877A-27DD5C1C6168}"/>
          </ac:inkMkLst>
        </pc:inkChg>
        <pc:inkChg chg="mod">
          <ac:chgData name="Zhang Yifan" userId="c9b86b9a-8bad-4e1d-80e2-8f55c3c19e2c" providerId="ADAL" clId="{9BEFBB74-C0ED-D640-96C8-5B66059E4614}" dt="2021-09-27T19:28:21.422" v="1364" actId="1076"/>
          <ac:inkMkLst>
            <pc:docMk/>
            <pc:sldMk cId="1312175969" sldId="286"/>
            <ac:inkMk id="243" creationId="{ECB49979-1995-534F-8362-A4D5D426346D}"/>
          </ac:inkMkLst>
        </pc:inkChg>
        <pc:inkChg chg="mod">
          <ac:chgData name="Zhang Yifan" userId="c9b86b9a-8bad-4e1d-80e2-8f55c3c19e2c" providerId="ADAL" clId="{9BEFBB74-C0ED-D640-96C8-5B66059E4614}" dt="2021-09-27T19:28:21.422" v="1364" actId="1076"/>
          <ac:inkMkLst>
            <pc:docMk/>
            <pc:sldMk cId="1312175969" sldId="286"/>
            <ac:inkMk id="244" creationId="{D216E17C-3481-1441-A93B-054E5DDB8D47}"/>
          </ac:inkMkLst>
        </pc:inkChg>
        <pc:inkChg chg="mod">
          <ac:chgData name="Zhang Yifan" userId="c9b86b9a-8bad-4e1d-80e2-8f55c3c19e2c" providerId="ADAL" clId="{9BEFBB74-C0ED-D640-96C8-5B66059E4614}" dt="2021-09-27T19:28:21.422" v="1364" actId="1076"/>
          <ac:inkMkLst>
            <pc:docMk/>
            <pc:sldMk cId="1312175969" sldId="286"/>
            <ac:inkMk id="245" creationId="{C8AA03A6-F2B0-FF4B-8701-7620593F3A7A}"/>
          </ac:inkMkLst>
        </pc:inkChg>
        <pc:inkChg chg="mod">
          <ac:chgData name="Zhang Yifan" userId="c9b86b9a-8bad-4e1d-80e2-8f55c3c19e2c" providerId="ADAL" clId="{9BEFBB74-C0ED-D640-96C8-5B66059E4614}" dt="2021-09-27T19:28:21.422" v="1364" actId="1076"/>
          <ac:inkMkLst>
            <pc:docMk/>
            <pc:sldMk cId="1312175969" sldId="286"/>
            <ac:inkMk id="246" creationId="{3E41B34A-1918-F241-9AD4-4A7A949A3787}"/>
          </ac:inkMkLst>
        </pc:inkChg>
        <pc:inkChg chg="mod">
          <ac:chgData name="Zhang Yifan" userId="c9b86b9a-8bad-4e1d-80e2-8f55c3c19e2c" providerId="ADAL" clId="{9BEFBB74-C0ED-D640-96C8-5B66059E4614}" dt="2021-09-27T19:28:21.422" v="1364" actId="1076"/>
          <ac:inkMkLst>
            <pc:docMk/>
            <pc:sldMk cId="1312175969" sldId="286"/>
            <ac:inkMk id="247" creationId="{AEB612A3-84D7-B446-A420-5D5B45CCBA7E}"/>
          </ac:inkMkLst>
        </pc:inkChg>
        <pc:inkChg chg="mod">
          <ac:chgData name="Zhang Yifan" userId="c9b86b9a-8bad-4e1d-80e2-8f55c3c19e2c" providerId="ADAL" clId="{9BEFBB74-C0ED-D640-96C8-5B66059E4614}" dt="2021-09-27T19:28:21.422" v="1364" actId="1076"/>
          <ac:inkMkLst>
            <pc:docMk/>
            <pc:sldMk cId="1312175969" sldId="286"/>
            <ac:inkMk id="248" creationId="{67C3EB1E-D920-804B-B395-0C655BE3022D}"/>
          </ac:inkMkLst>
        </pc:inkChg>
        <pc:inkChg chg="mod">
          <ac:chgData name="Zhang Yifan" userId="c9b86b9a-8bad-4e1d-80e2-8f55c3c19e2c" providerId="ADAL" clId="{9BEFBB74-C0ED-D640-96C8-5B66059E4614}" dt="2021-09-27T19:28:21.422" v="1364" actId="1076"/>
          <ac:inkMkLst>
            <pc:docMk/>
            <pc:sldMk cId="1312175969" sldId="286"/>
            <ac:inkMk id="249" creationId="{A7ACB4BA-2D69-6043-AEAA-4A6C9E3E77FE}"/>
          </ac:inkMkLst>
        </pc:inkChg>
        <pc:inkChg chg="mod">
          <ac:chgData name="Zhang Yifan" userId="c9b86b9a-8bad-4e1d-80e2-8f55c3c19e2c" providerId="ADAL" clId="{9BEFBB74-C0ED-D640-96C8-5B66059E4614}" dt="2021-09-27T19:28:21.422" v="1364" actId="1076"/>
          <ac:inkMkLst>
            <pc:docMk/>
            <pc:sldMk cId="1312175969" sldId="286"/>
            <ac:inkMk id="250" creationId="{4907BA93-56B1-4345-961D-8402C9A487AF}"/>
          </ac:inkMkLst>
        </pc:inkChg>
        <pc:inkChg chg="mod">
          <ac:chgData name="Zhang Yifan" userId="c9b86b9a-8bad-4e1d-80e2-8f55c3c19e2c" providerId="ADAL" clId="{9BEFBB74-C0ED-D640-96C8-5B66059E4614}" dt="2021-09-27T19:28:21.422" v="1364" actId="1076"/>
          <ac:inkMkLst>
            <pc:docMk/>
            <pc:sldMk cId="1312175969" sldId="286"/>
            <ac:inkMk id="251" creationId="{B9EB7345-F3B9-524A-92A5-6233EEF0FF18}"/>
          </ac:inkMkLst>
        </pc:inkChg>
        <pc:inkChg chg="mod">
          <ac:chgData name="Zhang Yifan" userId="c9b86b9a-8bad-4e1d-80e2-8f55c3c19e2c" providerId="ADAL" clId="{9BEFBB74-C0ED-D640-96C8-5B66059E4614}" dt="2021-09-27T19:28:21.422" v="1364" actId="1076"/>
          <ac:inkMkLst>
            <pc:docMk/>
            <pc:sldMk cId="1312175969" sldId="286"/>
            <ac:inkMk id="252" creationId="{93CFB005-AA6C-7D47-8A6D-52C52B18C062}"/>
          </ac:inkMkLst>
        </pc:inkChg>
        <pc:inkChg chg="mod">
          <ac:chgData name="Zhang Yifan" userId="c9b86b9a-8bad-4e1d-80e2-8f55c3c19e2c" providerId="ADAL" clId="{9BEFBB74-C0ED-D640-96C8-5B66059E4614}" dt="2021-09-27T19:28:21.422" v="1364" actId="1076"/>
          <ac:inkMkLst>
            <pc:docMk/>
            <pc:sldMk cId="1312175969" sldId="286"/>
            <ac:inkMk id="254" creationId="{FCD2C968-3C9C-0641-A4CD-5822CD79EC1B}"/>
          </ac:inkMkLst>
        </pc:inkChg>
        <pc:inkChg chg="mod">
          <ac:chgData name="Zhang Yifan" userId="c9b86b9a-8bad-4e1d-80e2-8f55c3c19e2c" providerId="ADAL" clId="{9BEFBB74-C0ED-D640-96C8-5B66059E4614}" dt="2021-09-27T19:28:21.422" v="1364" actId="1076"/>
          <ac:inkMkLst>
            <pc:docMk/>
            <pc:sldMk cId="1312175969" sldId="286"/>
            <ac:inkMk id="255" creationId="{D8C164B4-A463-4F47-9C95-412B028FF45E}"/>
          </ac:inkMkLst>
        </pc:inkChg>
        <pc:inkChg chg="mod">
          <ac:chgData name="Zhang Yifan" userId="c9b86b9a-8bad-4e1d-80e2-8f55c3c19e2c" providerId="ADAL" clId="{9BEFBB74-C0ED-D640-96C8-5B66059E4614}" dt="2021-09-27T19:28:21.422" v="1364" actId="1076"/>
          <ac:inkMkLst>
            <pc:docMk/>
            <pc:sldMk cId="1312175969" sldId="286"/>
            <ac:inkMk id="256" creationId="{0FD13B7D-4C86-3B48-B8EF-15DBD2337461}"/>
          </ac:inkMkLst>
        </pc:inkChg>
        <pc:inkChg chg="mod">
          <ac:chgData name="Zhang Yifan" userId="c9b86b9a-8bad-4e1d-80e2-8f55c3c19e2c" providerId="ADAL" clId="{9BEFBB74-C0ED-D640-96C8-5B66059E4614}" dt="2021-09-27T19:28:21.422" v="1364" actId="1076"/>
          <ac:inkMkLst>
            <pc:docMk/>
            <pc:sldMk cId="1312175969" sldId="286"/>
            <ac:inkMk id="257" creationId="{779A70E0-43BA-4D4F-8B21-16A5A86F17B1}"/>
          </ac:inkMkLst>
        </pc:inkChg>
        <pc:inkChg chg="mod">
          <ac:chgData name="Zhang Yifan" userId="c9b86b9a-8bad-4e1d-80e2-8f55c3c19e2c" providerId="ADAL" clId="{9BEFBB74-C0ED-D640-96C8-5B66059E4614}" dt="2021-09-27T19:28:21.422" v="1364" actId="1076"/>
          <ac:inkMkLst>
            <pc:docMk/>
            <pc:sldMk cId="1312175969" sldId="286"/>
            <ac:inkMk id="258" creationId="{63ABD50F-6B54-9341-AABA-3B8067F4739E}"/>
          </ac:inkMkLst>
        </pc:inkChg>
        <pc:inkChg chg="mod">
          <ac:chgData name="Zhang Yifan" userId="c9b86b9a-8bad-4e1d-80e2-8f55c3c19e2c" providerId="ADAL" clId="{9BEFBB74-C0ED-D640-96C8-5B66059E4614}" dt="2021-09-27T19:28:21.422" v="1364" actId="1076"/>
          <ac:inkMkLst>
            <pc:docMk/>
            <pc:sldMk cId="1312175969" sldId="286"/>
            <ac:inkMk id="259" creationId="{2453DF39-EADC-2F4D-8547-086894BBA942}"/>
          </ac:inkMkLst>
        </pc:inkChg>
        <pc:inkChg chg="mod">
          <ac:chgData name="Zhang Yifan" userId="c9b86b9a-8bad-4e1d-80e2-8f55c3c19e2c" providerId="ADAL" clId="{9BEFBB74-C0ED-D640-96C8-5B66059E4614}" dt="2021-09-27T19:28:21.422" v="1364" actId="1076"/>
          <ac:inkMkLst>
            <pc:docMk/>
            <pc:sldMk cId="1312175969" sldId="286"/>
            <ac:inkMk id="261" creationId="{8BFBA123-DC7C-4E44-BDE3-AF6D53B43BA9}"/>
          </ac:inkMkLst>
        </pc:inkChg>
        <pc:inkChg chg="mod">
          <ac:chgData name="Zhang Yifan" userId="c9b86b9a-8bad-4e1d-80e2-8f55c3c19e2c" providerId="ADAL" clId="{9BEFBB74-C0ED-D640-96C8-5B66059E4614}" dt="2021-09-27T19:28:21.422" v="1364" actId="1076"/>
          <ac:inkMkLst>
            <pc:docMk/>
            <pc:sldMk cId="1312175969" sldId="286"/>
            <ac:inkMk id="262" creationId="{36AEB563-3CA4-FF4B-9B56-D8FACA38EF4F}"/>
          </ac:inkMkLst>
        </pc:inkChg>
        <pc:inkChg chg="mod">
          <ac:chgData name="Zhang Yifan" userId="c9b86b9a-8bad-4e1d-80e2-8f55c3c19e2c" providerId="ADAL" clId="{9BEFBB74-C0ED-D640-96C8-5B66059E4614}" dt="2021-09-27T19:28:21.422" v="1364" actId="1076"/>
          <ac:inkMkLst>
            <pc:docMk/>
            <pc:sldMk cId="1312175969" sldId="286"/>
            <ac:inkMk id="263" creationId="{BE0CDAAD-193E-9048-9155-A70F40A48E10}"/>
          </ac:inkMkLst>
        </pc:inkChg>
        <pc:inkChg chg="mod">
          <ac:chgData name="Zhang Yifan" userId="c9b86b9a-8bad-4e1d-80e2-8f55c3c19e2c" providerId="ADAL" clId="{9BEFBB74-C0ED-D640-96C8-5B66059E4614}" dt="2021-09-27T19:28:21.422" v="1364" actId="1076"/>
          <ac:inkMkLst>
            <pc:docMk/>
            <pc:sldMk cId="1312175969" sldId="286"/>
            <ac:inkMk id="264" creationId="{65F647D7-0DAD-4D45-A420-559CFD654EE6}"/>
          </ac:inkMkLst>
        </pc:inkChg>
        <pc:inkChg chg="mod">
          <ac:chgData name="Zhang Yifan" userId="c9b86b9a-8bad-4e1d-80e2-8f55c3c19e2c" providerId="ADAL" clId="{9BEFBB74-C0ED-D640-96C8-5B66059E4614}" dt="2021-09-27T19:28:21.422" v="1364" actId="1076"/>
          <ac:inkMkLst>
            <pc:docMk/>
            <pc:sldMk cId="1312175969" sldId="286"/>
            <ac:inkMk id="265" creationId="{48FFD2F8-A27F-794D-94A6-7E0F0F1CAC5B}"/>
          </ac:inkMkLst>
        </pc:inkChg>
        <pc:inkChg chg="mod">
          <ac:chgData name="Zhang Yifan" userId="c9b86b9a-8bad-4e1d-80e2-8f55c3c19e2c" providerId="ADAL" clId="{9BEFBB74-C0ED-D640-96C8-5B66059E4614}" dt="2021-09-27T19:28:21.422" v="1364" actId="1076"/>
          <ac:inkMkLst>
            <pc:docMk/>
            <pc:sldMk cId="1312175969" sldId="286"/>
            <ac:inkMk id="266" creationId="{09777E8D-449B-8843-8C08-DBFFC0E97B24}"/>
          </ac:inkMkLst>
        </pc:inkChg>
        <pc:inkChg chg="mod">
          <ac:chgData name="Zhang Yifan" userId="c9b86b9a-8bad-4e1d-80e2-8f55c3c19e2c" providerId="ADAL" clId="{9BEFBB74-C0ED-D640-96C8-5B66059E4614}" dt="2021-09-27T19:28:21.422" v="1364" actId="1076"/>
          <ac:inkMkLst>
            <pc:docMk/>
            <pc:sldMk cId="1312175969" sldId="286"/>
            <ac:inkMk id="267" creationId="{2A4CC75C-DE5F-7C44-AB45-1E2FB0EF6637}"/>
          </ac:inkMkLst>
        </pc:inkChg>
        <pc:inkChg chg="mod">
          <ac:chgData name="Zhang Yifan" userId="c9b86b9a-8bad-4e1d-80e2-8f55c3c19e2c" providerId="ADAL" clId="{9BEFBB74-C0ED-D640-96C8-5B66059E4614}" dt="2021-09-27T19:28:21.422" v="1364" actId="1076"/>
          <ac:inkMkLst>
            <pc:docMk/>
            <pc:sldMk cId="1312175969" sldId="286"/>
            <ac:inkMk id="268" creationId="{46BF7322-1F98-FF4B-B1DB-979D0B8CDCA7}"/>
          </ac:inkMkLst>
        </pc:inkChg>
        <pc:inkChg chg="mod">
          <ac:chgData name="Zhang Yifan" userId="c9b86b9a-8bad-4e1d-80e2-8f55c3c19e2c" providerId="ADAL" clId="{9BEFBB74-C0ED-D640-96C8-5B66059E4614}" dt="2021-09-27T19:28:21.422" v="1364" actId="1076"/>
          <ac:inkMkLst>
            <pc:docMk/>
            <pc:sldMk cId="1312175969" sldId="286"/>
            <ac:inkMk id="269" creationId="{B8B50B99-74D2-594E-89A8-9BBC94E0D199}"/>
          </ac:inkMkLst>
        </pc:inkChg>
        <pc:inkChg chg="mod">
          <ac:chgData name="Zhang Yifan" userId="c9b86b9a-8bad-4e1d-80e2-8f55c3c19e2c" providerId="ADAL" clId="{9BEFBB74-C0ED-D640-96C8-5B66059E4614}" dt="2021-09-27T19:28:21.422" v="1364" actId="1076"/>
          <ac:inkMkLst>
            <pc:docMk/>
            <pc:sldMk cId="1312175969" sldId="286"/>
            <ac:inkMk id="270" creationId="{4EEB1492-C059-624E-B742-F7921183CE87}"/>
          </ac:inkMkLst>
        </pc:inkChg>
        <pc:inkChg chg="mod">
          <ac:chgData name="Zhang Yifan" userId="c9b86b9a-8bad-4e1d-80e2-8f55c3c19e2c" providerId="ADAL" clId="{9BEFBB74-C0ED-D640-96C8-5B66059E4614}" dt="2021-09-27T19:28:21.422" v="1364" actId="1076"/>
          <ac:inkMkLst>
            <pc:docMk/>
            <pc:sldMk cId="1312175969" sldId="286"/>
            <ac:inkMk id="271" creationId="{E8F68CA2-A7F8-9C4B-9E21-8D5F58AA2A7B}"/>
          </ac:inkMkLst>
        </pc:inkChg>
        <pc:inkChg chg="mod">
          <ac:chgData name="Zhang Yifan" userId="c9b86b9a-8bad-4e1d-80e2-8f55c3c19e2c" providerId="ADAL" clId="{9BEFBB74-C0ED-D640-96C8-5B66059E4614}" dt="2021-09-27T19:28:21.422" v="1364" actId="1076"/>
          <ac:inkMkLst>
            <pc:docMk/>
            <pc:sldMk cId="1312175969" sldId="286"/>
            <ac:inkMk id="272" creationId="{CE343161-28AA-9648-A5E2-061A724056D1}"/>
          </ac:inkMkLst>
        </pc:inkChg>
        <pc:inkChg chg="mod">
          <ac:chgData name="Zhang Yifan" userId="c9b86b9a-8bad-4e1d-80e2-8f55c3c19e2c" providerId="ADAL" clId="{9BEFBB74-C0ED-D640-96C8-5B66059E4614}" dt="2021-09-27T19:28:21.422" v="1364" actId="1076"/>
          <ac:inkMkLst>
            <pc:docMk/>
            <pc:sldMk cId="1312175969" sldId="286"/>
            <ac:inkMk id="273" creationId="{2CDCB1BA-F6EE-1841-A0E6-D600C90EFEB6}"/>
          </ac:inkMkLst>
        </pc:inkChg>
        <pc:inkChg chg="mod">
          <ac:chgData name="Zhang Yifan" userId="c9b86b9a-8bad-4e1d-80e2-8f55c3c19e2c" providerId="ADAL" clId="{9BEFBB74-C0ED-D640-96C8-5B66059E4614}" dt="2021-09-27T19:28:21.422" v="1364" actId="1076"/>
          <ac:inkMkLst>
            <pc:docMk/>
            <pc:sldMk cId="1312175969" sldId="286"/>
            <ac:inkMk id="274" creationId="{79200DA4-AF57-D94C-A182-F272701A8AD3}"/>
          </ac:inkMkLst>
        </pc:inkChg>
        <pc:inkChg chg="mod">
          <ac:chgData name="Zhang Yifan" userId="c9b86b9a-8bad-4e1d-80e2-8f55c3c19e2c" providerId="ADAL" clId="{9BEFBB74-C0ED-D640-96C8-5B66059E4614}" dt="2021-09-27T19:28:21.422" v="1364" actId="1076"/>
          <ac:inkMkLst>
            <pc:docMk/>
            <pc:sldMk cId="1312175969" sldId="286"/>
            <ac:inkMk id="275" creationId="{501CC816-B21A-824F-866F-C8CC47E0722B}"/>
          </ac:inkMkLst>
        </pc:inkChg>
        <pc:inkChg chg="mod">
          <ac:chgData name="Zhang Yifan" userId="c9b86b9a-8bad-4e1d-80e2-8f55c3c19e2c" providerId="ADAL" clId="{9BEFBB74-C0ED-D640-96C8-5B66059E4614}" dt="2021-09-27T19:28:21.422" v="1364" actId="1076"/>
          <ac:inkMkLst>
            <pc:docMk/>
            <pc:sldMk cId="1312175969" sldId="286"/>
            <ac:inkMk id="276" creationId="{A1EE9E09-1765-AC44-A9F7-5BB36C748BCA}"/>
          </ac:inkMkLst>
        </pc:inkChg>
        <pc:inkChg chg="mod">
          <ac:chgData name="Zhang Yifan" userId="c9b86b9a-8bad-4e1d-80e2-8f55c3c19e2c" providerId="ADAL" clId="{9BEFBB74-C0ED-D640-96C8-5B66059E4614}" dt="2021-09-27T19:28:21.422" v="1364" actId="1076"/>
          <ac:inkMkLst>
            <pc:docMk/>
            <pc:sldMk cId="1312175969" sldId="286"/>
            <ac:inkMk id="277" creationId="{0465BD48-4236-CF4B-BA9D-21A1C67449CE}"/>
          </ac:inkMkLst>
        </pc:inkChg>
        <pc:inkChg chg="mod">
          <ac:chgData name="Zhang Yifan" userId="c9b86b9a-8bad-4e1d-80e2-8f55c3c19e2c" providerId="ADAL" clId="{9BEFBB74-C0ED-D640-96C8-5B66059E4614}" dt="2021-09-27T19:28:21.422" v="1364" actId="1076"/>
          <ac:inkMkLst>
            <pc:docMk/>
            <pc:sldMk cId="1312175969" sldId="286"/>
            <ac:inkMk id="278" creationId="{781E0BB0-7ACE-584E-8633-9B4C064DDC8B}"/>
          </ac:inkMkLst>
        </pc:inkChg>
        <pc:inkChg chg="mod">
          <ac:chgData name="Zhang Yifan" userId="c9b86b9a-8bad-4e1d-80e2-8f55c3c19e2c" providerId="ADAL" clId="{9BEFBB74-C0ED-D640-96C8-5B66059E4614}" dt="2021-09-27T19:28:21.422" v="1364" actId="1076"/>
          <ac:inkMkLst>
            <pc:docMk/>
            <pc:sldMk cId="1312175969" sldId="286"/>
            <ac:inkMk id="279" creationId="{6DD51FAD-0928-0844-BA01-1B9773E785BC}"/>
          </ac:inkMkLst>
        </pc:inkChg>
        <pc:inkChg chg="mod">
          <ac:chgData name="Zhang Yifan" userId="c9b86b9a-8bad-4e1d-80e2-8f55c3c19e2c" providerId="ADAL" clId="{9BEFBB74-C0ED-D640-96C8-5B66059E4614}" dt="2021-09-27T19:28:21.422" v="1364" actId="1076"/>
          <ac:inkMkLst>
            <pc:docMk/>
            <pc:sldMk cId="1312175969" sldId="286"/>
            <ac:inkMk id="280" creationId="{FBE279F5-E521-9E4E-9D65-5829EF00AECB}"/>
          </ac:inkMkLst>
        </pc:inkChg>
        <pc:inkChg chg="mod">
          <ac:chgData name="Zhang Yifan" userId="c9b86b9a-8bad-4e1d-80e2-8f55c3c19e2c" providerId="ADAL" clId="{9BEFBB74-C0ED-D640-96C8-5B66059E4614}" dt="2021-09-27T19:28:21.422" v="1364" actId="1076"/>
          <ac:inkMkLst>
            <pc:docMk/>
            <pc:sldMk cId="1312175969" sldId="286"/>
            <ac:inkMk id="282" creationId="{0C8B3006-F44B-C141-90FE-74258BAE069E}"/>
          </ac:inkMkLst>
        </pc:inkChg>
        <pc:inkChg chg="mod">
          <ac:chgData name="Zhang Yifan" userId="c9b86b9a-8bad-4e1d-80e2-8f55c3c19e2c" providerId="ADAL" clId="{9BEFBB74-C0ED-D640-96C8-5B66059E4614}" dt="2021-09-27T19:28:21.422" v="1364" actId="1076"/>
          <ac:inkMkLst>
            <pc:docMk/>
            <pc:sldMk cId="1312175969" sldId="286"/>
            <ac:inkMk id="283" creationId="{D27E7D71-8F9B-A644-A9B0-E879358AC9F6}"/>
          </ac:inkMkLst>
        </pc:inkChg>
        <pc:inkChg chg="mod">
          <ac:chgData name="Zhang Yifan" userId="c9b86b9a-8bad-4e1d-80e2-8f55c3c19e2c" providerId="ADAL" clId="{9BEFBB74-C0ED-D640-96C8-5B66059E4614}" dt="2021-09-27T19:28:21.422" v="1364" actId="1076"/>
          <ac:inkMkLst>
            <pc:docMk/>
            <pc:sldMk cId="1312175969" sldId="286"/>
            <ac:inkMk id="284" creationId="{29896DE9-0B66-FF46-8E15-099788A19202}"/>
          </ac:inkMkLst>
        </pc:inkChg>
        <pc:inkChg chg="mod">
          <ac:chgData name="Zhang Yifan" userId="c9b86b9a-8bad-4e1d-80e2-8f55c3c19e2c" providerId="ADAL" clId="{9BEFBB74-C0ED-D640-96C8-5B66059E4614}" dt="2021-09-27T19:28:21.422" v="1364" actId="1076"/>
          <ac:inkMkLst>
            <pc:docMk/>
            <pc:sldMk cId="1312175969" sldId="286"/>
            <ac:inkMk id="285" creationId="{26D74BD8-471F-A14E-9CD3-2B0B434F696D}"/>
          </ac:inkMkLst>
        </pc:inkChg>
        <pc:inkChg chg="mod">
          <ac:chgData name="Zhang Yifan" userId="c9b86b9a-8bad-4e1d-80e2-8f55c3c19e2c" providerId="ADAL" clId="{9BEFBB74-C0ED-D640-96C8-5B66059E4614}" dt="2021-09-27T19:28:21.422" v="1364" actId="1076"/>
          <ac:inkMkLst>
            <pc:docMk/>
            <pc:sldMk cId="1312175969" sldId="286"/>
            <ac:inkMk id="286" creationId="{C0A47F82-12CE-7643-91AB-88B770C813B9}"/>
          </ac:inkMkLst>
        </pc:inkChg>
        <pc:inkChg chg="mod">
          <ac:chgData name="Zhang Yifan" userId="c9b86b9a-8bad-4e1d-80e2-8f55c3c19e2c" providerId="ADAL" clId="{9BEFBB74-C0ED-D640-96C8-5B66059E4614}" dt="2021-09-27T19:28:21.422" v="1364" actId="1076"/>
          <ac:inkMkLst>
            <pc:docMk/>
            <pc:sldMk cId="1312175969" sldId="286"/>
            <ac:inkMk id="287" creationId="{E74EEC2A-6CB4-0C4F-A859-A05D894E58C1}"/>
          </ac:inkMkLst>
        </pc:inkChg>
        <pc:inkChg chg="mod">
          <ac:chgData name="Zhang Yifan" userId="c9b86b9a-8bad-4e1d-80e2-8f55c3c19e2c" providerId="ADAL" clId="{9BEFBB74-C0ED-D640-96C8-5B66059E4614}" dt="2021-09-27T19:28:21.422" v="1364" actId="1076"/>
          <ac:inkMkLst>
            <pc:docMk/>
            <pc:sldMk cId="1312175969" sldId="286"/>
            <ac:inkMk id="288" creationId="{0010A9E1-086A-B74A-84A3-4E9960274EC4}"/>
          </ac:inkMkLst>
        </pc:inkChg>
        <pc:inkChg chg="mod">
          <ac:chgData name="Zhang Yifan" userId="c9b86b9a-8bad-4e1d-80e2-8f55c3c19e2c" providerId="ADAL" clId="{9BEFBB74-C0ED-D640-96C8-5B66059E4614}" dt="2021-09-27T19:28:21.422" v="1364" actId="1076"/>
          <ac:inkMkLst>
            <pc:docMk/>
            <pc:sldMk cId="1312175969" sldId="286"/>
            <ac:inkMk id="289" creationId="{A12DAB5D-DB9A-6E4D-8438-81A6FCC3081D}"/>
          </ac:inkMkLst>
        </pc:inkChg>
        <pc:inkChg chg="mod">
          <ac:chgData name="Zhang Yifan" userId="c9b86b9a-8bad-4e1d-80e2-8f55c3c19e2c" providerId="ADAL" clId="{9BEFBB74-C0ED-D640-96C8-5B66059E4614}" dt="2021-09-27T19:28:21.422" v="1364" actId="1076"/>
          <ac:inkMkLst>
            <pc:docMk/>
            <pc:sldMk cId="1312175969" sldId="286"/>
            <ac:inkMk id="290" creationId="{E93CA3FD-7E91-0245-BB13-642DBD3382E9}"/>
          </ac:inkMkLst>
        </pc:inkChg>
        <pc:inkChg chg="mod">
          <ac:chgData name="Zhang Yifan" userId="c9b86b9a-8bad-4e1d-80e2-8f55c3c19e2c" providerId="ADAL" clId="{9BEFBB74-C0ED-D640-96C8-5B66059E4614}" dt="2021-09-27T19:28:21.422" v="1364" actId="1076"/>
          <ac:inkMkLst>
            <pc:docMk/>
            <pc:sldMk cId="1312175969" sldId="286"/>
            <ac:inkMk id="291" creationId="{7B3A2824-DE8E-A946-8DC4-FF3D564CFD07}"/>
          </ac:inkMkLst>
        </pc:inkChg>
        <pc:inkChg chg="mod">
          <ac:chgData name="Zhang Yifan" userId="c9b86b9a-8bad-4e1d-80e2-8f55c3c19e2c" providerId="ADAL" clId="{9BEFBB74-C0ED-D640-96C8-5B66059E4614}" dt="2021-09-27T19:28:21.422" v="1364" actId="1076"/>
          <ac:inkMkLst>
            <pc:docMk/>
            <pc:sldMk cId="1312175969" sldId="286"/>
            <ac:inkMk id="293" creationId="{6AFCB572-636C-5F42-9FF1-18E17F0BB522}"/>
          </ac:inkMkLst>
        </pc:inkChg>
        <pc:inkChg chg="mod">
          <ac:chgData name="Zhang Yifan" userId="c9b86b9a-8bad-4e1d-80e2-8f55c3c19e2c" providerId="ADAL" clId="{9BEFBB74-C0ED-D640-96C8-5B66059E4614}" dt="2021-09-27T19:28:21.422" v="1364" actId="1076"/>
          <ac:inkMkLst>
            <pc:docMk/>
            <pc:sldMk cId="1312175969" sldId="286"/>
            <ac:inkMk id="294" creationId="{AA75CD80-FA1B-CE44-9A8C-BFBF1F2A25FD}"/>
          </ac:inkMkLst>
        </pc:inkChg>
        <pc:inkChg chg="mod">
          <ac:chgData name="Zhang Yifan" userId="c9b86b9a-8bad-4e1d-80e2-8f55c3c19e2c" providerId="ADAL" clId="{9BEFBB74-C0ED-D640-96C8-5B66059E4614}" dt="2021-09-27T19:28:21.422" v="1364" actId="1076"/>
          <ac:inkMkLst>
            <pc:docMk/>
            <pc:sldMk cId="1312175969" sldId="286"/>
            <ac:inkMk id="295" creationId="{ABD7FBA9-D570-9240-BBAE-E7D710A63F23}"/>
          </ac:inkMkLst>
        </pc:inkChg>
        <pc:inkChg chg="mod">
          <ac:chgData name="Zhang Yifan" userId="c9b86b9a-8bad-4e1d-80e2-8f55c3c19e2c" providerId="ADAL" clId="{9BEFBB74-C0ED-D640-96C8-5B66059E4614}" dt="2021-09-27T19:28:21.422" v="1364" actId="1076"/>
          <ac:inkMkLst>
            <pc:docMk/>
            <pc:sldMk cId="1312175969" sldId="286"/>
            <ac:inkMk id="296" creationId="{62A35561-5B39-5F4C-A83A-10022AB485D0}"/>
          </ac:inkMkLst>
        </pc:inkChg>
        <pc:inkChg chg="mod">
          <ac:chgData name="Zhang Yifan" userId="c9b86b9a-8bad-4e1d-80e2-8f55c3c19e2c" providerId="ADAL" clId="{9BEFBB74-C0ED-D640-96C8-5B66059E4614}" dt="2021-09-27T19:28:21.422" v="1364" actId="1076"/>
          <ac:inkMkLst>
            <pc:docMk/>
            <pc:sldMk cId="1312175969" sldId="286"/>
            <ac:inkMk id="297" creationId="{FCF823F9-DE39-CE4D-AD36-E0D69D86EEDB}"/>
          </ac:inkMkLst>
        </pc:inkChg>
        <pc:inkChg chg="mod">
          <ac:chgData name="Zhang Yifan" userId="c9b86b9a-8bad-4e1d-80e2-8f55c3c19e2c" providerId="ADAL" clId="{9BEFBB74-C0ED-D640-96C8-5B66059E4614}" dt="2021-09-27T19:28:21.422" v="1364" actId="1076"/>
          <ac:inkMkLst>
            <pc:docMk/>
            <pc:sldMk cId="1312175969" sldId="286"/>
            <ac:inkMk id="298" creationId="{806E8B9D-FCFC-7642-BC09-74F357EA018D}"/>
          </ac:inkMkLst>
        </pc:inkChg>
        <pc:inkChg chg="mod">
          <ac:chgData name="Zhang Yifan" userId="c9b86b9a-8bad-4e1d-80e2-8f55c3c19e2c" providerId="ADAL" clId="{9BEFBB74-C0ED-D640-96C8-5B66059E4614}" dt="2021-09-27T19:28:21.422" v="1364" actId="1076"/>
          <ac:inkMkLst>
            <pc:docMk/>
            <pc:sldMk cId="1312175969" sldId="286"/>
            <ac:inkMk id="299" creationId="{0A1FBB6C-6E05-D841-B281-934B8DF44908}"/>
          </ac:inkMkLst>
        </pc:inkChg>
        <pc:inkChg chg="mod">
          <ac:chgData name="Zhang Yifan" userId="c9b86b9a-8bad-4e1d-80e2-8f55c3c19e2c" providerId="ADAL" clId="{9BEFBB74-C0ED-D640-96C8-5B66059E4614}" dt="2021-09-27T19:28:21.422" v="1364" actId="1076"/>
          <ac:inkMkLst>
            <pc:docMk/>
            <pc:sldMk cId="1312175969" sldId="286"/>
            <ac:inkMk id="300" creationId="{63BA3EE5-C7AB-E34F-BE9B-69CA41AF0D80}"/>
          </ac:inkMkLst>
        </pc:inkChg>
        <pc:inkChg chg="mod">
          <ac:chgData name="Zhang Yifan" userId="c9b86b9a-8bad-4e1d-80e2-8f55c3c19e2c" providerId="ADAL" clId="{9BEFBB74-C0ED-D640-96C8-5B66059E4614}" dt="2021-09-27T19:28:21.422" v="1364" actId="1076"/>
          <ac:inkMkLst>
            <pc:docMk/>
            <pc:sldMk cId="1312175969" sldId="286"/>
            <ac:inkMk id="301" creationId="{61F01351-D931-014C-8DBC-788DE278643C}"/>
          </ac:inkMkLst>
        </pc:inkChg>
        <pc:inkChg chg="mod">
          <ac:chgData name="Zhang Yifan" userId="c9b86b9a-8bad-4e1d-80e2-8f55c3c19e2c" providerId="ADAL" clId="{9BEFBB74-C0ED-D640-96C8-5B66059E4614}" dt="2021-09-27T19:28:21.422" v="1364" actId="1076"/>
          <ac:inkMkLst>
            <pc:docMk/>
            <pc:sldMk cId="1312175969" sldId="286"/>
            <ac:inkMk id="302" creationId="{353DD19B-E748-B447-A4A3-9FC9D1B5049F}"/>
          </ac:inkMkLst>
        </pc:inkChg>
        <pc:inkChg chg="mod">
          <ac:chgData name="Zhang Yifan" userId="c9b86b9a-8bad-4e1d-80e2-8f55c3c19e2c" providerId="ADAL" clId="{9BEFBB74-C0ED-D640-96C8-5B66059E4614}" dt="2021-09-27T19:28:21.422" v="1364" actId="1076"/>
          <ac:inkMkLst>
            <pc:docMk/>
            <pc:sldMk cId="1312175969" sldId="286"/>
            <ac:inkMk id="303" creationId="{72FBB943-B218-504E-AE50-635C7D96D572}"/>
          </ac:inkMkLst>
        </pc:inkChg>
        <pc:inkChg chg="mod">
          <ac:chgData name="Zhang Yifan" userId="c9b86b9a-8bad-4e1d-80e2-8f55c3c19e2c" providerId="ADAL" clId="{9BEFBB74-C0ED-D640-96C8-5B66059E4614}" dt="2021-09-27T19:28:21.422" v="1364" actId="1076"/>
          <ac:inkMkLst>
            <pc:docMk/>
            <pc:sldMk cId="1312175969" sldId="286"/>
            <ac:inkMk id="304" creationId="{66A675BB-C82A-474C-807D-3E0C048FC57E}"/>
          </ac:inkMkLst>
        </pc:inkChg>
        <pc:inkChg chg="mod">
          <ac:chgData name="Zhang Yifan" userId="c9b86b9a-8bad-4e1d-80e2-8f55c3c19e2c" providerId="ADAL" clId="{9BEFBB74-C0ED-D640-96C8-5B66059E4614}" dt="2021-09-27T19:28:21.422" v="1364" actId="1076"/>
          <ac:inkMkLst>
            <pc:docMk/>
            <pc:sldMk cId="1312175969" sldId="286"/>
            <ac:inkMk id="305" creationId="{E9F06976-8EB4-5F4F-A7A9-ECFFA9D582D6}"/>
          </ac:inkMkLst>
        </pc:inkChg>
        <pc:inkChg chg="mod">
          <ac:chgData name="Zhang Yifan" userId="c9b86b9a-8bad-4e1d-80e2-8f55c3c19e2c" providerId="ADAL" clId="{9BEFBB74-C0ED-D640-96C8-5B66059E4614}" dt="2021-09-27T19:28:21.422" v="1364" actId="1076"/>
          <ac:inkMkLst>
            <pc:docMk/>
            <pc:sldMk cId="1312175969" sldId="286"/>
            <ac:inkMk id="306" creationId="{742E46A2-52F7-6D4D-AE44-CDAA2615BC8C}"/>
          </ac:inkMkLst>
        </pc:inkChg>
        <pc:inkChg chg="mod">
          <ac:chgData name="Zhang Yifan" userId="c9b86b9a-8bad-4e1d-80e2-8f55c3c19e2c" providerId="ADAL" clId="{9BEFBB74-C0ED-D640-96C8-5B66059E4614}" dt="2021-09-27T19:28:21.422" v="1364" actId="1076"/>
          <ac:inkMkLst>
            <pc:docMk/>
            <pc:sldMk cId="1312175969" sldId="286"/>
            <ac:inkMk id="307" creationId="{4F8E171A-BC5D-E143-A8DF-F2B1B8CF5480}"/>
          </ac:inkMkLst>
        </pc:inkChg>
        <pc:inkChg chg="mod">
          <ac:chgData name="Zhang Yifan" userId="c9b86b9a-8bad-4e1d-80e2-8f55c3c19e2c" providerId="ADAL" clId="{9BEFBB74-C0ED-D640-96C8-5B66059E4614}" dt="2021-09-27T19:28:21.422" v="1364" actId="1076"/>
          <ac:inkMkLst>
            <pc:docMk/>
            <pc:sldMk cId="1312175969" sldId="286"/>
            <ac:inkMk id="308" creationId="{A219B90B-5407-9E4A-A46C-FB7652A2AB1A}"/>
          </ac:inkMkLst>
        </pc:inkChg>
        <pc:inkChg chg="mod">
          <ac:chgData name="Zhang Yifan" userId="c9b86b9a-8bad-4e1d-80e2-8f55c3c19e2c" providerId="ADAL" clId="{9BEFBB74-C0ED-D640-96C8-5B66059E4614}" dt="2021-09-27T19:28:21.422" v="1364" actId="1076"/>
          <ac:inkMkLst>
            <pc:docMk/>
            <pc:sldMk cId="1312175969" sldId="286"/>
            <ac:inkMk id="310" creationId="{8F0E0A75-B94E-CA40-854A-05C45600341C}"/>
          </ac:inkMkLst>
        </pc:inkChg>
        <pc:inkChg chg="mod">
          <ac:chgData name="Zhang Yifan" userId="c9b86b9a-8bad-4e1d-80e2-8f55c3c19e2c" providerId="ADAL" clId="{9BEFBB74-C0ED-D640-96C8-5B66059E4614}" dt="2021-09-27T19:28:21.422" v="1364" actId="1076"/>
          <ac:inkMkLst>
            <pc:docMk/>
            <pc:sldMk cId="1312175969" sldId="286"/>
            <ac:inkMk id="311" creationId="{433CCCD6-2EB2-8E48-9534-770F718399B3}"/>
          </ac:inkMkLst>
        </pc:inkChg>
        <pc:inkChg chg="mod">
          <ac:chgData name="Zhang Yifan" userId="c9b86b9a-8bad-4e1d-80e2-8f55c3c19e2c" providerId="ADAL" clId="{9BEFBB74-C0ED-D640-96C8-5B66059E4614}" dt="2021-09-27T19:28:21.422" v="1364" actId="1076"/>
          <ac:inkMkLst>
            <pc:docMk/>
            <pc:sldMk cId="1312175969" sldId="286"/>
            <ac:inkMk id="313" creationId="{9A945B67-9DC0-F248-8B41-DDB02784024C}"/>
          </ac:inkMkLst>
        </pc:inkChg>
        <pc:inkChg chg="mod">
          <ac:chgData name="Zhang Yifan" userId="c9b86b9a-8bad-4e1d-80e2-8f55c3c19e2c" providerId="ADAL" clId="{9BEFBB74-C0ED-D640-96C8-5B66059E4614}" dt="2021-09-27T19:28:21.422" v="1364" actId="1076"/>
          <ac:inkMkLst>
            <pc:docMk/>
            <pc:sldMk cId="1312175969" sldId="286"/>
            <ac:inkMk id="314" creationId="{21462F88-3D33-774D-8283-88069985F890}"/>
          </ac:inkMkLst>
        </pc:inkChg>
        <pc:inkChg chg="mod">
          <ac:chgData name="Zhang Yifan" userId="c9b86b9a-8bad-4e1d-80e2-8f55c3c19e2c" providerId="ADAL" clId="{9BEFBB74-C0ED-D640-96C8-5B66059E4614}" dt="2021-09-27T19:28:21.422" v="1364" actId="1076"/>
          <ac:inkMkLst>
            <pc:docMk/>
            <pc:sldMk cId="1312175969" sldId="286"/>
            <ac:inkMk id="315" creationId="{A948196A-D78A-B64E-8273-9BD54398F252}"/>
          </ac:inkMkLst>
        </pc:inkChg>
        <pc:inkChg chg="mod">
          <ac:chgData name="Zhang Yifan" userId="c9b86b9a-8bad-4e1d-80e2-8f55c3c19e2c" providerId="ADAL" clId="{9BEFBB74-C0ED-D640-96C8-5B66059E4614}" dt="2021-09-27T19:28:21.422" v="1364" actId="1076"/>
          <ac:inkMkLst>
            <pc:docMk/>
            <pc:sldMk cId="1312175969" sldId="286"/>
            <ac:inkMk id="317" creationId="{8159CB2B-9033-4948-B6B6-9232AD0B2FB0}"/>
          </ac:inkMkLst>
        </pc:inkChg>
        <pc:inkChg chg="mod">
          <ac:chgData name="Zhang Yifan" userId="c9b86b9a-8bad-4e1d-80e2-8f55c3c19e2c" providerId="ADAL" clId="{9BEFBB74-C0ED-D640-96C8-5B66059E4614}" dt="2021-09-27T19:28:21.422" v="1364" actId="1076"/>
          <ac:inkMkLst>
            <pc:docMk/>
            <pc:sldMk cId="1312175969" sldId="286"/>
            <ac:inkMk id="318" creationId="{25C7B173-6CF5-8E46-98AF-137C07508C3E}"/>
          </ac:inkMkLst>
        </pc:inkChg>
        <pc:inkChg chg="mod">
          <ac:chgData name="Zhang Yifan" userId="c9b86b9a-8bad-4e1d-80e2-8f55c3c19e2c" providerId="ADAL" clId="{9BEFBB74-C0ED-D640-96C8-5B66059E4614}" dt="2021-09-27T19:28:21.422" v="1364" actId="1076"/>
          <ac:inkMkLst>
            <pc:docMk/>
            <pc:sldMk cId="1312175969" sldId="286"/>
            <ac:inkMk id="319" creationId="{326BCD29-011E-0B49-B9E0-5BCC6F271447}"/>
          </ac:inkMkLst>
        </pc:inkChg>
        <pc:inkChg chg="mod">
          <ac:chgData name="Zhang Yifan" userId="c9b86b9a-8bad-4e1d-80e2-8f55c3c19e2c" providerId="ADAL" clId="{9BEFBB74-C0ED-D640-96C8-5B66059E4614}" dt="2021-09-27T19:28:21.422" v="1364" actId="1076"/>
          <ac:inkMkLst>
            <pc:docMk/>
            <pc:sldMk cId="1312175969" sldId="286"/>
            <ac:inkMk id="320" creationId="{5946B2C6-B6E0-8247-81A0-B26DF9FC379C}"/>
          </ac:inkMkLst>
        </pc:inkChg>
      </pc:sldChg>
      <pc:sldChg chg="addSp delSp">
        <pc:chgData name="Zhang Yifan" userId="c9b86b9a-8bad-4e1d-80e2-8f55c3c19e2c" providerId="ADAL" clId="{9BEFBB74-C0ED-D640-96C8-5B66059E4614}" dt="2021-09-27T19:33:13.308" v="1392"/>
        <pc:sldMkLst>
          <pc:docMk/>
          <pc:sldMk cId="2304836964" sldId="288"/>
        </pc:sldMkLst>
        <pc:grpChg chg="add del">
          <ac:chgData name="Zhang Yifan" userId="c9b86b9a-8bad-4e1d-80e2-8f55c3c19e2c" providerId="ADAL" clId="{9BEFBB74-C0ED-D640-96C8-5B66059E4614}" dt="2021-09-27T19:33:02.423" v="1372"/>
          <ac:grpSpMkLst>
            <pc:docMk/>
            <pc:sldMk cId="2304836964" sldId="288"/>
            <ac:grpSpMk id="145" creationId="{B85E0CD6-615C-794B-981B-B40AEAE5D74F}"/>
          </ac:grpSpMkLst>
        </pc:grpChg>
        <pc:grpChg chg="add del">
          <ac:chgData name="Zhang Yifan" userId="c9b86b9a-8bad-4e1d-80e2-8f55c3c19e2c" providerId="ADAL" clId="{9BEFBB74-C0ED-D640-96C8-5B66059E4614}" dt="2021-09-27T19:33:08.351" v="1383"/>
          <ac:grpSpMkLst>
            <pc:docMk/>
            <pc:sldMk cId="2304836964" sldId="288"/>
            <ac:grpSpMk id="325" creationId="{1F8DD767-FC49-3C48-9E26-8D33F002D1C5}"/>
          </ac:grpSpMkLst>
        </pc:grpChg>
        <pc:grpChg chg="add">
          <ac:chgData name="Zhang Yifan" userId="c9b86b9a-8bad-4e1d-80e2-8f55c3c19e2c" providerId="ADAL" clId="{9BEFBB74-C0ED-D640-96C8-5B66059E4614}" dt="2021-09-27T19:33:13.308" v="1392"/>
          <ac:grpSpMkLst>
            <pc:docMk/>
            <pc:sldMk cId="2304836964" sldId="288"/>
            <ac:grpSpMk id="333" creationId="{18756CEA-DABF-7A48-A9D2-3D000E756164}"/>
          </ac:grpSpMkLst>
        </pc:grpChg>
        <pc:inkChg chg="add topLvl">
          <ac:chgData name="Zhang Yifan" userId="c9b86b9a-8bad-4e1d-80e2-8f55c3c19e2c" providerId="ADAL" clId="{9BEFBB74-C0ED-D640-96C8-5B66059E4614}" dt="2021-09-27T19:33:08.351" v="1383"/>
          <ac:inkMkLst>
            <pc:docMk/>
            <pc:sldMk cId="2304836964" sldId="288"/>
            <ac:inkMk id="2" creationId="{9D8A5245-1E95-3F40-894D-451D0B918315}"/>
          </ac:inkMkLst>
        </pc:inkChg>
        <pc:inkChg chg="add topLvl">
          <ac:chgData name="Zhang Yifan" userId="c9b86b9a-8bad-4e1d-80e2-8f55c3c19e2c" providerId="ADAL" clId="{9BEFBB74-C0ED-D640-96C8-5B66059E4614}" dt="2021-09-27T19:33:08.351" v="1383"/>
          <ac:inkMkLst>
            <pc:docMk/>
            <pc:sldMk cId="2304836964" sldId="288"/>
            <ac:inkMk id="3" creationId="{FF0814ED-1E7D-2B40-966D-27E60DF60B82}"/>
          </ac:inkMkLst>
        </pc:inkChg>
        <pc:inkChg chg="add del topLvl">
          <ac:chgData name="Zhang Yifan" userId="c9b86b9a-8bad-4e1d-80e2-8f55c3c19e2c" providerId="ADAL" clId="{9BEFBB74-C0ED-D640-96C8-5B66059E4614}" dt="2021-09-27T19:33:02.704" v="1373"/>
          <ac:inkMkLst>
            <pc:docMk/>
            <pc:sldMk cId="2304836964" sldId="288"/>
            <ac:inkMk id="6" creationId="{E94EE4F3-C38E-9C41-8236-F310A36983F0}"/>
          </ac:inkMkLst>
        </pc:inkChg>
        <pc:inkChg chg="add del topLvl">
          <ac:chgData name="Zhang Yifan" userId="c9b86b9a-8bad-4e1d-80e2-8f55c3c19e2c" providerId="ADAL" clId="{9BEFBB74-C0ED-D640-96C8-5B66059E4614}" dt="2021-09-27T19:33:02.423" v="1372"/>
          <ac:inkMkLst>
            <pc:docMk/>
            <pc:sldMk cId="2304836964" sldId="288"/>
            <ac:inkMk id="20" creationId="{D624E0C5-B03F-6C42-8691-78544500701C}"/>
          </ac:inkMkLst>
        </pc:inkChg>
        <pc:inkChg chg="add topLvl">
          <ac:chgData name="Zhang Yifan" userId="c9b86b9a-8bad-4e1d-80e2-8f55c3c19e2c" providerId="ADAL" clId="{9BEFBB74-C0ED-D640-96C8-5B66059E4614}" dt="2021-09-27T19:33:08.351" v="1383"/>
          <ac:inkMkLst>
            <pc:docMk/>
            <pc:sldMk cId="2304836964" sldId="288"/>
            <ac:inkMk id="146" creationId="{6BC05AA3-5C82-AD42-A95E-24147EC9B16D}"/>
          </ac:inkMkLst>
        </pc:inkChg>
        <pc:inkChg chg="add topLvl">
          <ac:chgData name="Zhang Yifan" userId="c9b86b9a-8bad-4e1d-80e2-8f55c3c19e2c" providerId="ADAL" clId="{9BEFBB74-C0ED-D640-96C8-5B66059E4614}" dt="2021-09-27T19:33:08.351" v="1383"/>
          <ac:inkMkLst>
            <pc:docMk/>
            <pc:sldMk cId="2304836964" sldId="288"/>
            <ac:inkMk id="190" creationId="{B0650728-378D-D844-B9A3-F51A27764A7C}"/>
          </ac:inkMkLst>
        </pc:inkChg>
        <pc:inkChg chg="add topLvl">
          <ac:chgData name="Zhang Yifan" userId="c9b86b9a-8bad-4e1d-80e2-8f55c3c19e2c" providerId="ADAL" clId="{9BEFBB74-C0ED-D640-96C8-5B66059E4614}" dt="2021-09-27T19:33:08.351" v="1383"/>
          <ac:inkMkLst>
            <pc:docMk/>
            <pc:sldMk cId="2304836964" sldId="288"/>
            <ac:inkMk id="234" creationId="{EB36ADA1-107E-E448-A72B-B05650FDF472}"/>
          </ac:inkMkLst>
        </pc:inkChg>
        <pc:inkChg chg="add topLvl">
          <ac:chgData name="Zhang Yifan" userId="c9b86b9a-8bad-4e1d-80e2-8f55c3c19e2c" providerId="ADAL" clId="{9BEFBB74-C0ED-D640-96C8-5B66059E4614}" dt="2021-09-27T19:33:08.351" v="1383"/>
          <ac:inkMkLst>
            <pc:docMk/>
            <pc:sldMk cId="2304836964" sldId="288"/>
            <ac:inkMk id="292" creationId="{83AED10A-601F-EA4B-B7A1-19CE14F87613}"/>
          </ac:inkMkLst>
        </pc:inkChg>
        <pc:inkChg chg="add topLvl">
          <ac:chgData name="Zhang Yifan" userId="c9b86b9a-8bad-4e1d-80e2-8f55c3c19e2c" providerId="ADAL" clId="{9BEFBB74-C0ED-D640-96C8-5B66059E4614}" dt="2021-09-27T19:33:08.351" v="1383"/>
          <ac:inkMkLst>
            <pc:docMk/>
            <pc:sldMk cId="2304836964" sldId="288"/>
            <ac:inkMk id="321" creationId="{D846F69D-EF9F-DD40-8750-AF1268F53238}"/>
          </ac:inkMkLst>
        </pc:inkChg>
        <pc:inkChg chg="add topLvl">
          <ac:chgData name="Zhang Yifan" userId="c9b86b9a-8bad-4e1d-80e2-8f55c3c19e2c" providerId="ADAL" clId="{9BEFBB74-C0ED-D640-96C8-5B66059E4614}" dt="2021-09-27T19:33:08.351" v="1383"/>
          <ac:inkMkLst>
            <pc:docMk/>
            <pc:sldMk cId="2304836964" sldId="288"/>
            <ac:inkMk id="322" creationId="{50676910-F8CA-4945-9244-4E567A6998C3}"/>
          </ac:inkMkLst>
        </pc:inkChg>
        <pc:inkChg chg="add del topLvl">
          <ac:chgData name="Zhang Yifan" userId="c9b86b9a-8bad-4e1d-80e2-8f55c3c19e2c" providerId="ADAL" clId="{9BEFBB74-C0ED-D640-96C8-5B66059E4614}" dt="2021-09-27T19:33:08.554" v="1384"/>
          <ac:inkMkLst>
            <pc:docMk/>
            <pc:sldMk cId="2304836964" sldId="288"/>
            <ac:inkMk id="323" creationId="{FC4B76A6-241A-CB4E-8694-07FB76563DD9}"/>
          </ac:inkMkLst>
        </pc:inkChg>
        <pc:inkChg chg="add del topLvl">
          <ac:chgData name="Zhang Yifan" userId="c9b86b9a-8bad-4e1d-80e2-8f55c3c19e2c" providerId="ADAL" clId="{9BEFBB74-C0ED-D640-96C8-5B66059E4614}" dt="2021-09-27T19:33:08.351" v="1383"/>
          <ac:inkMkLst>
            <pc:docMk/>
            <pc:sldMk cId="2304836964" sldId="288"/>
            <ac:inkMk id="324" creationId="{86FCDF96-9C9D-5940-980A-D8460A0FC535}"/>
          </ac:inkMkLst>
        </pc:inkChg>
        <pc:inkChg chg="add">
          <ac:chgData name="Zhang Yifan" userId="c9b86b9a-8bad-4e1d-80e2-8f55c3c19e2c" providerId="ADAL" clId="{9BEFBB74-C0ED-D640-96C8-5B66059E4614}" dt="2021-09-27T19:33:10.260" v="1385"/>
          <ac:inkMkLst>
            <pc:docMk/>
            <pc:sldMk cId="2304836964" sldId="288"/>
            <ac:inkMk id="326" creationId="{EBE79E09-DFF3-2A4B-AABE-0861A9D53B97}"/>
          </ac:inkMkLst>
        </pc:inkChg>
        <pc:inkChg chg="add">
          <ac:chgData name="Zhang Yifan" userId="c9b86b9a-8bad-4e1d-80e2-8f55c3c19e2c" providerId="ADAL" clId="{9BEFBB74-C0ED-D640-96C8-5B66059E4614}" dt="2021-09-27T19:33:10.719" v="1386"/>
          <ac:inkMkLst>
            <pc:docMk/>
            <pc:sldMk cId="2304836964" sldId="288"/>
            <ac:inkMk id="327" creationId="{FD9231B0-A3EB-A149-B578-23AE2BB621FB}"/>
          </ac:inkMkLst>
        </pc:inkChg>
        <pc:inkChg chg="add">
          <ac:chgData name="Zhang Yifan" userId="c9b86b9a-8bad-4e1d-80e2-8f55c3c19e2c" providerId="ADAL" clId="{9BEFBB74-C0ED-D640-96C8-5B66059E4614}" dt="2021-09-27T19:33:10.945" v="1387"/>
          <ac:inkMkLst>
            <pc:docMk/>
            <pc:sldMk cId="2304836964" sldId="288"/>
            <ac:inkMk id="328" creationId="{DD4D9CEF-3E44-CC4B-8B36-EEA23376CE50}"/>
          </ac:inkMkLst>
        </pc:inkChg>
        <pc:inkChg chg="add">
          <ac:chgData name="Zhang Yifan" userId="c9b86b9a-8bad-4e1d-80e2-8f55c3c19e2c" providerId="ADAL" clId="{9BEFBB74-C0ED-D640-96C8-5B66059E4614}" dt="2021-09-27T19:33:11.500" v="1388"/>
          <ac:inkMkLst>
            <pc:docMk/>
            <pc:sldMk cId="2304836964" sldId="288"/>
            <ac:inkMk id="329" creationId="{34114B03-5C91-7B45-A310-3CAF4D574245}"/>
          </ac:inkMkLst>
        </pc:inkChg>
        <pc:inkChg chg="add">
          <ac:chgData name="Zhang Yifan" userId="c9b86b9a-8bad-4e1d-80e2-8f55c3c19e2c" providerId="ADAL" clId="{9BEFBB74-C0ED-D640-96C8-5B66059E4614}" dt="2021-09-27T19:33:11.779" v="1389"/>
          <ac:inkMkLst>
            <pc:docMk/>
            <pc:sldMk cId="2304836964" sldId="288"/>
            <ac:inkMk id="330" creationId="{7903ADB4-0223-4148-9AA5-D35A8146E8B7}"/>
          </ac:inkMkLst>
        </pc:inkChg>
        <pc:inkChg chg="add">
          <ac:chgData name="Zhang Yifan" userId="c9b86b9a-8bad-4e1d-80e2-8f55c3c19e2c" providerId="ADAL" clId="{9BEFBB74-C0ED-D640-96C8-5B66059E4614}" dt="2021-09-27T19:33:12.034" v="1390"/>
          <ac:inkMkLst>
            <pc:docMk/>
            <pc:sldMk cId="2304836964" sldId="288"/>
            <ac:inkMk id="331" creationId="{DABDA0BC-90A6-6B4E-B988-185FE4DBE3EC}"/>
          </ac:inkMkLst>
        </pc:inkChg>
        <pc:inkChg chg="add">
          <ac:chgData name="Zhang Yifan" userId="c9b86b9a-8bad-4e1d-80e2-8f55c3c19e2c" providerId="ADAL" clId="{9BEFBB74-C0ED-D640-96C8-5B66059E4614}" dt="2021-09-27T19:33:12.409" v="1391"/>
          <ac:inkMkLst>
            <pc:docMk/>
            <pc:sldMk cId="2304836964" sldId="288"/>
            <ac:inkMk id="332" creationId="{20F2057D-4EE9-0947-B590-7B72BBD757F0}"/>
          </ac:inkMkLst>
        </pc:inkChg>
      </pc:sldChg>
      <pc:sldChg chg="addSp delSp modSp add">
        <pc:chgData name="Zhang Yifan" userId="c9b86b9a-8bad-4e1d-80e2-8f55c3c19e2c" providerId="ADAL" clId="{9BEFBB74-C0ED-D640-96C8-5B66059E4614}" dt="2021-09-27T19:34:58.398" v="1519"/>
        <pc:sldMkLst>
          <pc:docMk/>
          <pc:sldMk cId="2336732971" sldId="289"/>
        </pc:sldMkLst>
        <pc:grpChg chg="del">
          <ac:chgData name="Zhang Yifan" userId="c9b86b9a-8bad-4e1d-80e2-8f55c3c19e2c" providerId="ADAL" clId="{9BEFBB74-C0ED-D640-96C8-5B66059E4614}" dt="2021-09-27T19:33:58.509" v="1395"/>
          <ac:grpSpMkLst>
            <pc:docMk/>
            <pc:sldMk cId="2336732971" sldId="289"/>
            <ac:grpSpMk id="51" creationId="{38BB70D7-EFD7-BC49-BCED-AA594317BC6C}"/>
          </ac:grpSpMkLst>
        </pc:grpChg>
        <pc:grpChg chg="add">
          <ac:chgData name="Zhang Yifan" userId="c9b86b9a-8bad-4e1d-80e2-8f55c3c19e2c" providerId="ADAL" clId="{9BEFBB74-C0ED-D640-96C8-5B66059E4614}" dt="2021-09-27T19:34:01.797" v="1399"/>
          <ac:grpSpMkLst>
            <pc:docMk/>
            <pc:sldMk cId="2336732971" sldId="289"/>
            <ac:grpSpMk id="145" creationId="{6951B4D1-F161-0F4F-B87A-92AED107CE4D}"/>
          </ac:grpSpMkLst>
        </pc:grpChg>
        <pc:grpChg chg="del">
          <ac:chgData name="Zhang Yifan" userId="c9b86b9a-8bad-4e1d-80e2-8f55c3c19e2c" providerId="ADAL" clId="{9BEFBB74-C0ED-D640-96C8-5B66059E4614}" dt="2021-09-27T19:34:30.988" v="1475"/>
          <ac:grpSpMkLst>
            <pc:docMk/>
            <pc:sldMk cId="2336732971" sldId="289"/>
            <ac:grpSpMk id="253" creationId="{9C3BA930-2E28-2346-BBA2-1F2CA98F92ED}"/>
          </ac:grpSpMkLst>
        </pc:grpChg>
        <pc:grpChg chg="del">
          <ac:chgData name="Zhang Yifan" userId="c9b86b9a-8bad-4e1d-80e2-8f55c3c19e2c" providerId="ADAL" clId="{9BEFBB74-C0ED-D640-96C8-5B66059E4614}" dt="2021-09-27T19:34:06.384" v="1424"/>
          <ac:grpSpMkLst>
            <pc:docMk/>
            <pc:sldMk cId="2336732971" sldId="289"/>
            <ac:grpSpMk id="260" creationId="{B79AB056-D022-024E-A123-9C0920322A02}"/>
          </ac:grpSpMkLst>
        </pc:grpChg>
        <pc:grpChg chg="del">
          <ac:chgData name="Zhang Yifan" userId="c9b86b9a-8bad-4e1d-80e2-8f55c3c19e2c" providerId="ADAL" clId="{9BEFBB74-C0ED-D640-96C8-5B66059E4614}" dt="2021-09-27T19:34:31.033" v="1492"/>
          <ac:grpSpMkLst>
            <pc:docMk/>
            <pc:sldMk cId="2336732971" sldId="289"/>
            <ac:grpSpMk id="309" creationId="{00612887-50D2-F445-9EDE-76EAFD964C6D}"/>
          </ac:grpSpMkLst>
        </pc:grpChg>
        <pc:grpChg chg="del">
          <ac:chgData name="Zhang Yifan" userId="c9b86b9a-8bad-4e1d-80e2-8f55c3c19e2c" providerId="ADAL" clId="{9BEFBB74-C0ED-D640-96C8-5B66059E4614}" dt="2021-09-27T19:34:30.830" v="1437"/>
          <ac:grpSpMkLst>
            <pc:docMk/>
            <pc:sldMk cId="2336732971" sldId="289"/>
            <ac:grpSpMk id="312" creationId="{67F6CE95-9A86-A448-94C4-DA0174DFA3E4}"/>
          </ac:grpSpMkLst>
        </pc:grpChg>
        <pc:grpChg chg="add">
          <ac:chgData name="Zhang Yifan" userId="c9b86b9a-8bad-4e1d-80e2-8f55c3c19e2c" providerId="ADAL" clId="{9BEFBB74-C0ED-D640-96C8-5B66059E4614}" dt="2021-09-27T19:34:11.231" v="1430"/>
          <ac:grpSpMkLst>
            <pc:docMk/>
            <pc:sldMk cId="2336732971" sldId="289"/>
            <ac:grpSpMk id="325" creationId="{2CEA2F22-763F-784E-A5FE-5777B8F22CA3}"/>
          </ac:grpSpMkLst>
        </pc:grpChg>
        <pc:grpChg chg="add">
          <ac:chgData name="Zhang Yifan" userId="c9b86b9a-8bad-4e1d-80e2-8f55c3c19e2c" providerId="ADAL" clId="{9BEFBB74-C0ED-D640-96C8-5B66059E4614}" dt="2021-09-27T19:34:14.046" v="1433"/>
          <ac:grpSpMkLst>
            <pc:docMk/>
            <pc:sldMk cId="2336732971" sldId="289"/>
            <ac:grpSpMk id="336" creationId="{E7855C2A-F46D-4946-B86B-E9C964E28BD8}"/>
          </ac:grpSpMkLst>
        </pc:grpChg>
        <pc:grpChg chg="del">
          <ac:chgData name="Zhang Yifan" userId="c9b86b9a-8bad-4e1d-80e2-8f55c3c19e2c" providerId="ADAL" clId="{9BEFBB74-C0ED-D640-96C8-5B66059E4614}" dt="2021-09-27T19:34:31.046" v="1499"/>
          <ac:grpSpMkLst>
            <pc:docMk/>
            <pc:sldMk cId="2336732971" sldId="289"/>
            <ac:grpSpMk id="337" creationId="{77737224-BAEE-9046-993E-C634010611B1}"/>
          </ac:grpSpMkLst>
        </pc:grpChg>
        <pc:grpChg chg="add">
          <ac:chgData name="Zhang Yifan" userId="c9b86b9a-8bad-4e1d-80e2-8f55c3c19e2c" providerId="ADAL" clId="{9BEFBB74-C0ED-D640-96C8-5B66059E4614}" dt="2021-09-27T19:34:49.636" v="1508"/>
          <ac:grpSpMkLst>
            <pc:docMk/>
            <pc:sldMk cId="2336732971" sldId="289"/>
            <ac:grpSpMk id="341" creationId="{443C435D-87A8-8442-B9F8-322DC979A589}"/>
          </ac:grpSpMkLst>
        </pc:grpChg>
        <pc:grpChg chg="add del">
          <ac:chgData name="Zhang Yifan" userId="c9b86b9a-8bad-4e1d-80e2-8f55c3c19e2c" providerId="ADAL" clId="{9BEFBB74-C0ED-D640-96C8-5B66059E4614}" dt="2021-09-27T19:34:55.523" v="1515"/>
          <ac:grpSpMkLst>
            <pc:docMk/>
            <pc:sldMk cId="2336732971" sldId="289"/>
            <ac:grpSpMk id="347" creationId="{D7F7A526-061D-6B44-938F-8085A4091D35}"/>
          </ac:grpSpMkLst>
        </pc:grpChg>
        <pc:inkChg chg="del">
          <ac:chgData name="Zhang Yifan" userId="c9b86b9a-8bad-4e1d-80e2-8f55c3c19e2c" providerId="ADAL" clId="{9BEFBB74-C0ED-D640-96C8-5B66059E4614}" dt="2021-09-27T19:34:08.133" v="1427"/>
          <ac:inkMkLst>
            <pc:docMk/>
            <pc:sldMk cId="2336732971" sldId="289"/>
            <ac:inkMk id="4" creationId="{7BA5B283-A754-6D43-9A30-588E492298DB}"/>
          </ac:inkMkLst>
        </pc:inkChg>
        <pc:inkChg chg="del">
          <ac:chgData name="Zhang Yifan" userId="c9b86b9a-8bad-4e1d-80e2-8f55c3c19e2c" providerId="ADAL" clId="{9BEFBB74-C0ED-D640-96C8-5B66059E4614}" dt="2021-09-27T19:34:08.122" v="1426"/>
          <ac:inkMkLst>
            <pc:docMk/>
            <pc:sldMk cId="2336732971" sldId="289"/>
            <ac:inkMk id="5" creationId="{7D588608-E1D9-094E-B612-84AC05D6DCE5}"/>
          </ac:inkMkLst>
        </pc:inkChg>
        <pc:inkChg chg="add">
          <ac:chgData name="Zhang Yifan" userId="c9b86b9a-8bad-4e1d-80e2-8f55c3c19e2c" providerId="ADAL" clId="{9BEFBB74-C0ED-D640-96C8-5B66059E4614}" dt="2021-09-27T19:34:00.529" v="1397"/>
          <ac:inkMkLst>
            <pc:docMk/>
            <pc:sldMk cId="2336732971" sldId="289"/>
            <ac:inkMk id="6" creationId="{F40A8DD3-C7BB-AC43-BFB6-06A866AC1CA1}"/>
          </ac:inkMkLst>
        </pc:inkChg>
        <pc:inkChg chg="add">
          <ac:chgData name="Zhang Yifan" userId="c9b86b9a-8bad-4e1d-80e2-8f55c3c19e2c" providerId="ADAL" clId="{9BEFBB74-C0ED-D640-96C8-5B66059E4614}" dt="2021-09-27T19:34:01.081" v="1398"/>
          <ac:inkMkLst>
            <pc:docMk/>
            <pc:sldMk cId="2336732971" sldId="289"/>
            <ac:inkMk id="20" creationId="{351FAB00-1A38-4F46-A7D4-6ACE95EBBBB7}"/>
          </ac:inkMkLst>
        </pc:inkChg>
        <pc:inkChg chg="del topLvl">
          <ac:chgData name="Zhang Yifan" userId="c9b86b9a-8bad-4e1d-80e2-8f55c3c19e2c" providerId="ADAL" clId="{9BEFBB74-C0ED-D640-96C8-5B66059E4614}" dt="2021-09-27T19:33:58.509" v="1395"/>
          <ac:inkMkLst>
            <pc:docMk/>
            <pc:sldMk cId="2336732971" sldId="289"/>
            <ac:inkMk id="49" creationId="{065270CC-3F63-9949-A810-FC0B8ABA57D4}"/>
          </ac:inkMkLst>
        </pc:inkChg>
        <pc:inkChg chg="del topLvl">
          <ac:chgData name="Zhang Yifan" userId="c9b86b9a-8bad-4e1d-80e2-8f55c3c19e2c" providerId="ADAL" clId="{9BEFBB74-C0ED-D640-96C8-5B66059E4614}" dt="2021-09-27T19:33:58.512" v="1396"/>
          <ac:inkMkLst>
            <pc:docMk/>
            <pc:sldMk cId="2336732971" sldId="289"/>
            <ac:inkMk id="50" creationId="{B12DDEAD-8F86-664F-977A-4BD8FD67744E}"/>
          </ac:inkMkLst>
        </pc:inkChg>
        <pc:inkChg chg="mod">
          <ac:chgData name="Zhang Yifan" userId="c9b86b9a-8bad-4e1d-80e2-8f55c3c19e2c" providerId="ADAL" clId="{9BEFBB74-C0ED-D640-96C8-5B66059E4614}" dt="2021-09-27T19:33:56.570" v="1394" actId="1076"/>
          <ac:inkMkLst>
            <pc:docMk/>
            <pc:sldMk cId="2336732971" sldId="289"/>
            <ac:inkMk id="52" creationId="{3727F856-0A7C-9944-BC72-EE9DDAC1CADB}"/>
          </ac:inkMkLst>
        </pc:inkChg>
        <pc:inkChg chg="mod">
          <ac:chgData name="Zhang Yifan" userId="c9b86b9a-8bad-4e1d-80e2-8f55c3c19e2c" providerId="ADAL" clId="{9BEFBB74-C0ED-D640-96C8-5B66059E4614}" dt="2021-09-27T19:33:56.570" v="1394" actId="1076"/>
          <ac:inkMkLst>
            <pc:docMk/>
            <pc:sldMk cId="2336732971" sldId="289"/>
            <ac:inkMk id="53" creationId="{009351AC-4F53-D14F-8CEB-6FCB8C077AC5}"/>
          </ac:inkMkLst>
        </pc:inkChg>
        <pc:inkChg chg="mod">
          <ac:chgData name="Zhang Yifan" userId="c9b86b9a-8bad-4e1d-80e2-8f55c3c19e2c" providerId="ADAL" clId="{9BEFBB74-C0ED-D640-96C8-5B66059E4614}" dt="2021-09-27T19:33:56.570" v="1394" actId="1076"/>
          <ac:inkMkLst>
            <pc:docMk/>
            <pc:sldMk cId="2336732971" sldId="289"/>
            <ac:inkMk id="54" creationId="{01251050-A73C-CB4C-B299-502AB634ACCE}"/>
          </ac:inkMkLst>
        </pc:inkChg>
        <pc:inkChg chg="mod">
          <ac:chgData name="Zhang Yifan" userId="c9b86b9a-8bad-4e1d-80e2-8f55c3c19e2c" providerId="ADAL" clId="{9BEFBB74-C0ED-D640-96C8-5B66059E4614}" dt="2021-09-27T19:33:56.570" v="1394" actId="1076"/>
          <ac:inkMkLst>
            <pc:docMk/>
            <pc:sldMk cId="2336732971" sldId="289"/>
            <ac:inkMk id="55" creationId="{08A17D02-558D-9448-AC4C-A8A0FA48D759}"/>
          </ac:inkMkLst>
        </pc:inkChg>
        <pc:inkChg chg="mod">
          <ac:chgData name="Zhang Yifan" userId="c9b86b9a-8bad-4e1d-80e2-8f55c3c19e2c" providerId="ADAL" clId="{9BEFBB74-C0ED-D640-96C8-5B66059E4614}" dt="2021-09-27T19:33:56.570" v="1394" actId="1076"/>
          <ac:inkMkLst>
            <pc:docMk/>
            <pc:sldMk cId="2336732971" sldId="289"/>
            <ac:inkMk id="56" creationId="{2D73FD14-6C62-6743-B0E1-5B71C7E09AA6}"/>
          </ac:inkMkLst>
        </pc:inkChg>
        <pc:inkChg chg="mod">
          <ac:chgData name="Zhang Yifan" userId="c9b86b9a-8bad-4e1d-80e2-8f55c3c19e2c" providerId="ADAL" clId="{9BEFBB74-C0ED-D640-96C8-5B66059E4614}" dt="2021-09-27T19:33:56.570" v="1394" actId="1076"/>
          <ac:inkMkLst>
            <pc:docMk/>
            <pc:sldMk cId="2336732971" sldId="289"/>
            <ac:inkMk id="57" creationId="{03A8BB6C-70E1-A941-BBFF-7F7150A3E3BD}"/>
          </ac:inkMkLst>
        </pc:inkChg>
        <pc:inkChg chg="mod">
          <ac:chgData name="Zhang Yifan" userId="c9b86b9a-8bad-4e1d-80e2-8f55c3c19e2c" providerId="ADAL" clId="{9BEFBB74-C0ED-D640-96C8-5B66059E4614}" dt="2021-09-27T19:33:56.570" v="1394" actId="1076"/>
          <ac:inkMkLst>
            <pc:docMk/>
            <pc:sldMk cId="2336732971" sldId="289"/>
            <ac:inkMk id="58" creationId="{2C880E6C-38D1-AA4D-ADC2-9E37885A9935}"/>
          </ac:inkMkLst>
        </pc:inkChg>
        <pc:inkChg chg="mod">
          <ac:chgData name="Zhang Yifan" userId="c9b86b9a-8bad-4e1d-80e2-8f55c3c19e2c" providerId="ADAL" clId="{9BEFBB74-C0ED-D640-96C8-5B66059E4614}" dt="2021-09-27T19:33:56.570" v="1394" actId="1076"/>
          <ac:inkMkLst>
            <pc:docMk/>
            <pc:sldMk cId="2336732971" sldId="289"/>
            <ac:inkMk id="59" creationId="{CB2412E1-59D3-D14C-B859-AA8DC9A6EE55}"/>
          </ac:inkMkLst>
        </pc:inkChg>
        <pc:inkChg chg="mod">
          <ac:chgData name="Zhang Yifan" userId="c9b86b9a-8bad-4e1d-80e2-8f55c3c19e2c" providerId="ADAL" clId="{9BEFBB74-C0ED-D640-96C8-5B66059E4614}" dt="2021-09-27T19:33:56.570" v="1394" actId="1076"/>
          <ac:inkMkLst>
            <pc:docMk/>
            <pc:sldMk cId="2336732971" sldId="289"/>
            <ac:inkMk id="60" creationId="{85D74B6B-A465-B34A-AA4E-253CA09A56E3}"/>
          </ac:inkMkLst>
        </pc:inkChg>
        <pc:inkChg chg="mod">
          <ac:chgData name="Zhang Yifan" userId="c9b86b9a-8bad-4e1d-80e2-8f55c3c19e2c" providerId="ADAL" clId="{9BEFBB74-C0ED-D640-96C8-5B66059E4614}" dt="2021-09-27T19:33:56.570" v="1394" actId="1076"/>
          <ac:inkMkLst>
            <pc:docMk/>
            <pc:sldMk cId="2336732971" sldId="289"/>
            <ac:inkMk id="61" creationId="{2D42934B-22E8-7047-AFC5-8DE0286095E8}"/>
          </ac:inkMkLst>
        </pc:inkChg>
        <pc:inkChg chg="mod">
          <ac:chgData name="Zhang Yifan" userId="c9b86b9a-8bad-4e1d-80e2-8f55c3c19e2c" providerId="ADAL" clId="{9BEFBB74-C0ED-D640-96C8-5B66059E4614}" dt="2021-09-27T19:33:56.570" v="1394" actId="1076"/>
          <ac:inkMkLst>
            <pc:docMk/>
            <pc:sldMk cId="2336732971" sldId="289"/>
            <ac:inkMk id="62" creationId="{4CF990B5-9616-6D46-96C7-29E90EA479AE}"/>
          </ac:inkMkLst>
        </pc:inkChg>
        <pc:inkChg chg="mod">
          <ac:chgData name="Zhang Yifan" userId="c9b86b9a-8bad-4e1d-80e2-8f55c3c19e2c" providerId="ADAL" clId="{9BEFBB74-C0ED-D640-96C8-5B66059E4614}" dt="2021-09-27T19:33:56.570" v="1394" actId="1076"/>
          <ac:inkMkLst>
            <pc:docMk/>
            <pc:sldMk cId="2336732971" sldId="289"/>
            <ac:inkMk id="63" creationId="{21A90F3E-E1DC-444E-8D21-D40A489F90BD}"/>
          </ac:inkMkLst>
        </pc:inkChg>
        <pc:inkChg chg="del">
          <ac:chgData name="Zhang Yifan" userId="c9b86b9a-8bad-4e1d-80e2-8f55c3c19e2c" providerId="ADAL" clId="{9BEFBB74-C0ED-D640-96C8-5B66059E4614}" dt="2021-09-27T19:34:06.353" v="1414"/>
          <ac:inkMkLst>
            <pc:docMk/>
            <pc:sldMk cId="2336732971" sldId="289"/>
            <ac:inkMk id="143" creationId="{E92EBE67-0EA3-5C45-8018-A6E3D5F9E6A5}"/>
          </ac:inkMkLst>
        </pc:inkChg>
        <pc:inkChg chg="del">
          <ac:chgData name="Zhang Yifan" userId="c9b86b9a-8bad-4e1d-80e2-8f55c3c19e2c" providerId="ADAL" clId="{9BEFBB74-C0ED-D640-96C8-5B66059E4614}" dt="2021-09-27T19:34:45.802" v="1504"/>
          <ac:inkMkLst>
            <pc:docMk/>
            <pc:sldMk cId="2336732971" sldId="289"/>
            <ac:inkMk id="168" creationId="{0B7B831D-357B-174E-A1DD-3E77118D8302}"/>
          </ac:inkMkLst>
        </pc:inkChg>
        <pc:inkChg chg="del">
          <ac:chgData name="Zhang Yifan" userId="c9b86b9a-8bad-4e1d-80e2-8f55c3c19e2c" providerId="ADAL" clId="{9BEFBB74-C0ED-D640-96C8-5B66059E4614}" dt="2021-09-27T19:34:45.810" v="1505"/>
          <ac:inkMkLst>
            <pc:docMk/>
            <pc:sldMk cId="2336732971" sldId="289"/>
            <ac:inkMk id="169" creationId="{B7DE2F8F-F776-344B-9585-82BBB13CB4BF}"/>
          </ac:inkMkLst>
        </pc:inkChg>
        <pc:inkChg chg="mod">
          <ac:chgData name="Zhang Yifan" userId="c9b86b9a-8bad-4e1d-80e2-8f55c3c19e2c" providerId="ADAL" clId="{9BEFBB74-C0ED-D640-96C8-5B66059E4614}" dt="2021-09-27T19:34:37.957" v="1501" actId="1076"/>
          <ac:inkMkLst>
            <pc:docMk/>
            <pc:sldMk cId="2336732971" sldId="289"/>
            <ac:inkMk id="171" creationId="{02CC19C6-A2A7-994E-A473-98849B0CC886}"/>
          </ac:inkMkLst>
        </pc:inkChg>
        <pc:inkChg chg="mod">
          <ac:chgData name="Zhang Yifan" userId="c9b86b9a-8bad-4e1d-80e2-8f55c3c19e2c" providerId="ADAL" clId="{9BEFBB74-C0ED-D640-96C8-5B66059E4614}" dt="2021-09-27T19:34:37.957" v="1501" actId="1076"/>
          <ac:inkMkLst>
            <pc:docMk/>
            <pc:sldMk cId="2336732971" sldId="289"/>
            <ac:inkMk id="172" creationId="{00EDCF1E-76D4-824E-B281-6B940CFC72CF}"/>
          </ac:inkMkLst>
        </pc:inkChg>
        <pc:inkChg chg="mod">
          <ac:chgData name="Zhang Yifan" userId="c9b86b9a-8bad-4e1d-80e2-8f55c3c19e2c" providerId="ADAL" clId="{9BEFBB74-C0ED-D640-96C8-5B66059E4614}" dt="2021-09-27T19:34:37.957" v="1501" actId="1076"/>
          <ac:inkMkLst>
            <pc:docMk/>
            <pc:sldMk cId="2336732971" sldId="289"/>
            <ac:inkMk id="173" creationId="{CA63A756-8AA3-2B42-A532-22B816E40010}"/>
          </ac:inkMkLst>
        </pc:inkChg>
        <pc:inkChg chg="mod">
          <ac:chgData name="Zhang Yifan" userId="c9b86b9a-8bad-4e1d-80e2-8f55c3c19e2c" providerId="ADAL" clId="{9BEFBB74-C0ED-D640-96C8-5B66059E4614}" dt="2021-09-27T19:34:37.957" v="1501" actId="1076"/>
          <ac:inkMkLst>
            <pc:docMk/>
            <pc:sldMk cId="2336732971" sldId="289"/>
            <ac:inkMk id="174" creationId="{C47FBF9A-3D58-824F-8116-4489C7E2B0CA}"/>
          </ac:inkMkLst>
        </pc:inkChg>
        <pc:inkChg chg="mod">
          <ac:chgData name="Zhang Yifan" userId="c9b86b9a-8bad-4e1d-80e2-8f55c3c19e2c" providerId="ADAL" clId="{9BEFBB74-C0ED-D640-96C8-5B66059E4614}" dt="2021-09-27T19:34:37.957" v="1501" actId="1076"/>
          <ac:inkMkLst>
            <pc:docMk/>
            <pc:sldMk cId="2336732971" sldId="289"/>
            <ac:inkMk id="175" creationId="{B6FF463C-4CCD-AA42-8C56-05A2C9ED53DC}"/>
          </ac:inkMkLst>
        </pc:inkChg>
        <pc:inkChg chg="mod">
          <ac:chgData name="Zhang Yifan" userId="c9b86b9a-8bad-4e1d-80e2-8f55c3c19e2c" providerId="ADAL" clId="{9BEFBB74-C0ED-D640-96C8-5B66059E4614}" dt="2021-09-27T19:34:37.957" v="1501" actId="1076"/>
          <ac:inkMkLst>
            <pc:docMk/>
            <pc:sldMk cId="2336732971" sldId="289"/>
            <ac:inkMk id="176" creationId="{CE7132BF-97E5-724B-B6B5-CD91BB91C108}"/>
          </ac:inkMkLst>
        </pc:inkChg>
        <pc:inkChg chg="mod">
          <ac:chgData name="Zhang Yifan" userId="c9b86b9a-8bad-4e1d-80e2-8f55c3c19e2c" providerId="ADAL" clId="{9BEFBB74-C0ED-D640-96C8-5B66059E4614}" dt="2021-09-27T19:34:37.957" v="1501" actId="1076"/>
          <ac:inkMkLst>
            <pc:docMk/>
            <pc:sldMk cId="2336732971" sldId="289"/>
            <ac:inkMk id="177" creationId="{2EFE65AA-63D4-5B4F-B663-0464347FEFDF}"/>
          </ac:inkMkLst>
        </pc:inkChg>
        <pc:inkChg chg="mod">
          <ac:chgData name="Zhang Yifan" userId="c9b86b9a-8bad-4e1d-80e2-8f55c3c19e2c" providerId="ADAL" clId="{9BEFBB74-C0ED-D640-96C8-5B66059E4614}" dt="2021-09-27T19:34:37.957" v="1501" actId="1076"/>
          <ac:inkMkLst>
            <pc:docMk/>
            <pc:sldMk cId="2336732971" sldId="289"/>
            <ac:inkMk id="178" creationId="{AE324F57-214D-0A4D-8B6F-6F1C8B1D00CF}"/>
          </ac:inkMkLst>
        </pc:inkChg>
        <pc:inkChg chg="mod">
          <ac:chgData name="Zhang Yifan" userId="c9b86b9a-8bad-4e1d-80e2-8f55c3c19e2c" providerId="ADAL" clId="{9BEFBB74-C0ED-D640-96C8-5B66059E4614}" dt="2021-09-27T19:34:37.957" v="1501" actId="1076"/>
          <ac:inkMkLst>
            <pc:docMk/>
            <pc:sldMk cId="2336732971" sldId="289"/>
            <ac:inkMk id="179" creationId="{FF9D2958-BB03-8248-AE35-633CC1A47CCE}"/>
          </ac:inkMkLst>
        </pc:inkChg>
        <pc:inkChg chg="mod">
          <ac:chgData name="Zhang Yifan" userId="c9b86b9a-8bad-4e1d-80e2-8f55c3c19e2c" providerId="ADAL" clId="{9BEFBB74-C0ED-D640-96C8-5B66059E4614}" dt="2021-09-27T19:34:37.957" v="1501" actId="1076"/>
          <ac:inkMkLst>
            <pc:docMk/>
            <pc:sldMk cId="2336732971" sldId="289"/>
            <ac:inkMk id="180" creationId="{EB9C8705-1F96-614E-B807-F44463413D13}"/>
          </ac:inkMkLst>
        </pc:inkChg>
        <pc:inkChg chg="mod">
          <ac:chgData name="Zhang Yifan" userId="c9b86b9a-8bad-4e1d-80e2-8f55c3c19e2c" providerId="ADAL" clId="{9BEFBB74-C0ED-D640-96C8-5B66059E4614}" dt="2021-09-27T19:34:37.957" v="1501" actId="1076"/>
          <ac:inkMkLst>
            <pc:docMk/>
            <pc:sldMk cId="2336732971" sldId="289"/>
            <ac:inkMk id="184" creationId="{CA1FA05B-0E23-AE40-AB51-19A3DE9DC68A}"/>
          </ac:inkMkLst>
        </pc:inkChg>
        <pc:inkChg chg="mod">
          <ac:chgData name="Zhang Yifan" userId="c9b86b9a-8bad-4e1d-80e2-8f55c3c19e2c" providerId="ADAL" clId="{9BEFBB74-C0ED-D640-96C8-5B66059E4614}" dt="2021-09-27T19:34:37.957" v="1501" actId="1076"/>
          <ac:inkMkLst>
            <pc:docMk/>
            <pc:sldMk cId="2336732971" sldId="289"/>
            <ac:inkMk id="185" creationId="{4E215A26-0D34-6F4E-B9B4-FE2164F6131C}"/>
          </ac:inkMkLst>
        </pc:inkChg>
        <pc:inkChg chg="mod">
          <ac:chgData name="Zhang Yifan" userId="c9b86b9a-8bad-4e1d-80e2-8f55c3c19e2c" providerId="ADAL" clId="{9BEFBB74-C0ED-D640-96C8-5B66059E4614}" dt="2021-09-27T19:34:37.957" v="1501" actId="1076"/>
          <ac:inkMkLst>
            <pc:docMk/>
            <pc:sldMk cId="2336732971" sldId="289"/>
            <ac:inkMk id="186" creationId="{A97E17F8-6BDD-AA49-AC03-A31B0B970CF1}"/>
          </ac:inkMkLst>
        </pc:inkChg>
        <pc:inkChg chg="mod">
          <ac:chgData name="Zhang Yifan" userId="c9b86b9a-8bad-4e1d-80e2-8f55c3c19e2c" providerId="ADAL" clId="{9BEFBB74-C0ED-D640-96C8-5B66059E4614}" dt="2021-09-27T19:34:37.957" v="1501" actId="1076"/>
          <ac:inkMkLst>
            <pc:docMk/>
            <pc:sldMk cId="2336732971" sldId="289"/>
            <ac:inkMk id="187" creationId="{BCB0BF30-5B99-D54B-A749-7BCFC5B0B1AE}"/>
          </ac:inkMkLst>
        </pc:inkChg>
        <pc:inkChg chg="del topLvl">
          <ac:chgData name="Zhang Yifan" userId="c9b86b9a-8bad-4e1d-80e2-8f55c3c19e2c" providerId="ADAL" clId="{9BEFBB74-C0ED-D640-96C8-5B66059E4614}" dt="2021-09-27T19:34:06.385" v="1425"/>
          <ac:inkMkLst>
            <pc:docMk/>
            <pc:sldMk cId="2336732971" sldId="289"/>
            <ac:inkMk id="189" creationId="{75DB2B27-33CF-7C41-B885-BB2A8EF9B7FC}"/>
          </ac:inkMkLst>
        </pc:inkChg>
        <pc:inkChg chg="del topLvl">
          <ac:chgData name="Zhang Yifan" userId="c9b86b9a-8bad-4e1d-80e2-8f55c3c19e2c" providerId="ADAL" clId="{9BEFBB74-C0ED-D640-96C8-5B66059E4614}" dt="2021-09-27T19:34:06.384" v="1424"/>
          <ac:inkMkLst>
            <pc:docMk/>
            <pc:sldMk cId="2336732971" sldId="289"/>
            <ac:inkMk id="195" creationId="{30FDBFF9-B7C2-D04B-8392-8338D9BF3A60}"/>
          </ac:inkMkLst>
        </pc:inkChg>
        <pc:inkChg chg="del">
          <ac:chgData name="Zhang Yifan" userId="c9b86b9a-8bad-4e1d-80e2-8f55c3c19e2c" providerId="ADAL" clId="{9BEFBB74-C0ED-D640-96C8-5B66059E4614}" dt="2021-09-27T19:34:06.305" v="1404"/>
          <ac:inkMkLst>
            <pc:docMk/>
            <pc:sldMk cId="2336732971" sldId="289"/>
            <ac:inkMk id="200" creationId="{A3A57209-7AEC-A545-A02B-2344B2DE08C0}"/>
          </ac:inkMkLst>
        </pc:inkChg>
        <pc:inkChg chg="del">
          <ac:chgData name="Zhang Yifan" userId="c9b86b9a-8bad-4e1d-80e2-8f55c3c19e2c" providerId="ADAL" clId="{9BEFBB74-C0ED-D640-96C8-5B66059E4614}" dt="2021-09-27T19:34:06.377" v="1421"/>
          <ac:inkMkLst>
            <pc:docMk/>
            <pc:sldMk cId="2336732971" sldId="289"/>
            <ac:inkMk id="201" creationId="{4CB81554-0762-804D-A4AB-2A072DCFE354}"/>
          </ac:inkMkLst>
        </pc:inkChg>
        <pc:inkChg chg="del">
          <ac:chgData name="Zhang Yifan" userId="c9b86b9a-8bad-4e1d-80e2-8f55c3c19e2c" providerId="ADAL" clId="{9BEFBB74-C0ED-D640-96C8-5B66059E4614}" dt="2021-09-27T19:34:06.299" v="1403"/>
          <ac:inkMkLst>
            <pc:docMk/>
            <pc:sldMk cId="2336732971" sldId="289"/>
            <ac:inkMk id="202" creationId="{C8BD50E3-59D8-B94C-90C5-B79F665E92C1}"/>
          </ac:inkMkLst>
        </pc:inkChg>
        <pc:inkChg chg="del">
          <ac:chgData name="Zhang Yifan" userId="c9b86b9a-8bad-4e1d-80e2-8f55c3c19e2c" providerId="ADAL" clId="{9BEFBB74-C0ED-D640-96C8-5B66059E4614}" dt="2021-09-27T19:34:06.379" v="1422"/>
          <ac:inkMkLst>
            <pc:docMk/>
            <pc:sldMk cId="2336732971" sldId="289"/>
            <ac:inkMk id="209" creationId="{9DE8724A-8A0F-F54A-8AFE-F75D4246BEDA}"/>
          </ac:inkMkLst>
        </pc:inkChg>
        <pc:inkChg chg="del">
          <ac:chgData name="Zhang Yifan" userId="c9b86b9a-8bad-4e1d-80e2-8f55c3c19e2c" providerId="ADAL" clId="{9BEFBB74-C0ED-D640-96C8-5B66059E4614}" dt="2021-09-27T19:34:06.346" v="1412"/>
          <ac:inkMkLst>
            <pc:docMk/>
            <pc:sldMk cId="2336732971" sldId="289"/>
            <ac:inkMk id="215" creationId="{43C8582C-1571-174A-80DF-44182F4290CD}"/>
          </ac:inkMkLst>
        </pc:inkChg>
        <pc:inkChg chg="del">
          <ac:chgData name="Zhang Yifan" userId="c9b86b9a-8bad-4e1d-80e2-8f55c3c19e2c" providerId="ADAL" clId="{9BEFBB74-C0ED-D640-96C8-5B66059E4614}" dt="2021-09-27T19:34:06.311" v="1405"/>
          <ac:inkMkLst>
            <pc:docMk/>
            <pc:sldMk cId="2336732971" sldId="289"/>
            <ac:inkMk id="225" creationId="{43EAEB32-3305-DB4F-857F-275733FB8C97}"/>
          </ac:inkMkLst>
        </pc:inkChg>
        <pc:inkChg chg="del">
          <ac:chgData name="Zhang Yifan" userId="c9b86b9a-8bad-4e1d-80e2-8f55c3c19e2c" providerId="ADAL" clId="{9BEFBB74-C0ED-D640-96C8-5B66059E4614}" dt="2021-09-27T19:34:06.374" v="1420"/>
          <ac:inkMkLst>
            <pc:docMk/>
            <pc:sldMk cId="2336732971" sldId="289"/>
            <ac:inkMk id="226" creationId="{BD1CB877-324A-3542-BF2C-4885A2BFCFBA}"/>
          </ac:inkMkLst>
        </pc:inkChg>
        <pc:inkChg chg="del">
          <ac:chgData name="Zhang Yifan" userId="c9b86b9a-8bad-4e1d-80e2-8f55c3c19e2c" providerId="ADAL" clId="{9BEFBB74-C0ED-D640-96C8-5B66059E4614}" dt="2021-09-27T19:34:30.851" v="1442"/>
          <ac:inkMkLst>
            <pc:docMk/>
            <pc:sldMk cId="2336732971" sldId="289"/>
            <ac:inkMk id="227" creationId="{B04A320E-2486-3244-9BBF-8B1FE1A1E3F9}"/>
          </ac:inkMkLst>
        </pc:inkChg>
        <pc:inkChg chg="del">
          <ac:chgData name="Zhang Yifan" userId="c9b86b9a-8bad-4e1d-80e2-8f55c3c19e2c" providerId="ADAL" clId="{9BEFBB74-C0ED-D640-96C8-5B66059E4614}" dt="2021-09-27T19:34:31.027" v="1490"/>
          <ac:inkMkLst>
            <pc:docMk/>
            <pc:sldMk cId="2336732971" sldId="289"/>
            <ac:inkMk id="228" creationId="{C8D9C96E-E1E8-204D-9E78-253C5C09E0C9}"/>
          </ac:inkMkLst>
        </pc:inkChg>
        <pc:inkChg chg="del">
          <ac:chgData name="Zhang Yifan" userId="c9b86b9a-8bad-4e1d-80e2-8f55c3c19e2c" providerId="ADAL" clId="{9BEFBB74-C0ED-D640-96C8-5B66059E4614}" dt="2021-09-27T19:34:06.365" v="1417"/>
          <ac:inkMkLst>
            <pc:docMk/>
            <pc:sldMk cId="2336732971" sldId="289"/>
            <ac:inkMk id="229" creationId="{442F4A89-898F-0043-AD30-1E59D0714054}"/>
          </ac:inkMkLst>
        </pc:inkChg>
        <pc:inkChg chg="del">
          <ac:chgData name="Zhang Yifan" userId="c9b86b9a-8bad-4e1d-80e2-8f55c3c19e2c" providerId="ADAL" clId="{9BEFBB74-C0ED-D640-96C8-5B66059E4614}" dt="2021-09-27T19:34:06.327" v="1408"/>
          <ac:inkMkLst>
            <pc:docMk/>
            <pc:sldMk cId="2336732971" sldId="289"/>
            <ac:inkMk id="230" creationId="{2ED47037-930D-A74C-8475-A40A9D16A408}"/>
          </ac:inkMkLst>
        </pc:inkChg>
        <pc:inkChg chg="del">
          <ac:chgData name="Zhang Yifan" userId="c9b86b9a-8bad-4e1d-80e2-8f55c3c19e2c" providerId="ADAL" clId="{9BEFBB74-C0ED-D640-96C8-5B66059E4614}" dt="2021-09-27T19:34:06.317" v="1406"/>
          <ac:inkMkLst>
            <pc:docMk/>
            <pc:sldMk cId="2336732971" sldId="289"/>
            <ac:inkMk id="231" creationId="{DD5DC1F9-AC3F-DA4D-BB66-B686BDDBD79E}"/>
          </ac:inkMkLst>
        </pc:inkChg>
        <pc:inkChg chg="del">
          <ac:chgData name="Zhang Yifan" userId="c9b86b9a-8bad-4e1d-80e2-8f55c3c19e2c" providerId="ADAL" clId="{9BEFBB74-C0ED-D640-96C8-5B66059E4614}" dt="2021-09-27T19:34:06.368" v="1418"/>
          <ac:inkMkLst>
            <pc:docMk/>
            <pc:sldMk cId="2336732971" sldId="289"/>
            <ac:inkMk id="232" creationId="{BD421995-5B5E-5849-8EE1-6732A759E5BF}"/>
          </ac:inkMkLst>
        </pc:inkChg>
        <pc:inkChg chg="del">
          <ac:chgData name="Zhang Yifan" userId="c9b86b9a-8bad-4e1d-80e2-8f55c3c19e2c" providerId="ADAL" clId="{9BEFBB74-C0ED-D640-96C8-5B66059E4614}" dt="2021-09-27T19:34:06.273" v="1400"/>
          <ac:inkMkLst>
            <pc:docMk/>
            <pc:sldMk cId="2336732971" sldId="289"/>
            <ac:inkMk id="233" creationId="{33CBF7C2-F3E1-774F-9A27-8B318820A548}"/>
          </ac:inkMkLst>
        </pc:inkChg>
        <pc:inkChg chg="del">
          <ac:chgData name="Zhang Yifan" userId="c9b86b9a-8bad-4e1d-80e2-8f55c3c19e2c" providerId="ADAL" clId="{9BEFBB74-C0ED-D640-96C8-5B66059E4614}" dt="2021-09-27T19:34:06.371" v="1419"/>
          <ac:inkMkLst>
            <pc:docMk/>
            <pc:sldMk cId="2336732971" sldId="289"/>
            <ac:inkMk id="235" creationId="{B96B70CE-CD82-804D-9683-AE5B6C059114}"/>
          </ac:inkMkLst>
        </pc:inkChg>
        <pc:inkChg chg="del">
          <ac:chgData name="Zhang Yifan" userId="c9b86b9a-8bad-4e1d-80e2-8f55c3c19e2c" providerId="ADAL" clId="{9BEFBB74-C0ED-D640-96C8-5B66059E4614}" dt="2021-09-27T19:34:06.381" v="1423"/>
          <ac:inkMkLst>
            <pc:docMk/>
            <pc:sldMk cId="2336732971" sldId="289"/>
            <ac:inkMk id="236" creationId="{7454A45A-E4C7-E946-AAE3-ED2D259F3D03}"/>
          </ac:inkMkLst>
        </pc:inkChg>
        <pc:inkChg chg="del">
          <ac:chgData name="Zhang Yifan" userId="c9b86b9a-8bad-4e1d-80e2-8f55c3c19e2c" providerId="ADAL" clId="{9BEFBB74-C0ED-D640-96C8-5B66059E4614}" dt="2021-09-27T19:34:30.877" v="1448"/>
          <ac:inkMkLst>
            <pc:docMk/>
            <pc:sldMk cId="2336732971" sldId="289"/>
            <ac:inkMk id="237" creationId="{B79BD749-637E-B545-BCFB-CBE0D460169E}"/>
          </ac:inkMkLst>
        </pc:inkChg>
        <pc:inkChg chg="del">
          <ac:chgData name="Zhang Yifan" userId="c9b86b9a-8bad-4e1d-80e2-8f55c3c19e2c" providerId="ADAL" clId="{9BEFBB74-C0ED-D640-96C8-5B66059E4614}" dt="2021-09-27T19:34:31.043" v="1498"/>
          <ac:inkMkLst>
            <pc:docMk/>
            <pc:sldMk cId="2336732971" sldId="289"/>
            <ac:inkMk id="238" creationId="{0C802273-C107-BB4E-9573-E00BD59B45F2}"/>
          </ac:inkMkLst>
        </pc:inkChg>
        <pc:inkChg chg="del">
          <ac:chgData name="Zhang Yifan" userId="c9b86b9a-8bad-4e1d-80e2-8f55c3c19e2c" providerId="ADAL" clId="{9BEFBB74-C0ED-D640-96C8-5B66059E4614}" dt="2021-09-27T19:34:30.871" v="1446"/>
          <ac:inkMkLst>
            <pc:docMk/>
            <pc:sldMk cId="2336732971" sldId="289"/>
            <ac:inkMk id="239" creationId="{1930231F-5E33-BD45-9551-6712B54E4A88}"/>
          </ac:inkMkLst>
        </pc:inkChg>
        <pc:inkChg chg="del">
          <ac:chgData name="Zhang Yifan" userId="c9b86b9a-8bad-4e1d-80e2-8f55c3c19e2c" providerId="ADAL" clId="{9BEFBB74-C0ED-D640-96C8-5B66059E4614}" dt="2021-09-27T19:34:31.003" v="1481"/>
          <ac:inkMkLst>
            <pc:docMk/>
            <pc:sldMk cId="2336732971" sldId="289"/>
            <ac:inkMk id="240" creationId="{8AA66279-60C1-3A41-8220-B4F3DC155615}"/>
          </ac:inkMkLst>
        </pc:inkChg>
        <pc:inkChg chg="del">
          <ac:chgData name="Zhang Yifan" userId="c9b86b9a-8bad-4e1d-80e2-8f55c3c19e2c" providerId="ADAL" clId="{9BEFBB74-C0ED-D640-96C8-5B66059E4614}" dt="2021-09-27T19:34:31.034" v="1493"/>
          <ac:inkMkLst>
            <pc:docMk/>
            <pc:sldMk cId="2336732971" sldId="289"/>
            <ac:inkMk id="241" creationId="{5F3C0190-EF0C-3842-81C1-0BD2D07E6E76}"/>
          </ac:inkMkLst>
        </pc:inkChg>
        <pc:inkChg chg="del">
          <ac:chgData name="Zhang Yifan" userId="c9b86b9a-8bad-4e1d-80e2-8f55c3c19e2c" providerId="ADAL" clId="{9BEFBB74-C0ED-D640-96C8-5B66059E4614}" dt="2021-09-27T19:34:30.981" v="1473"/>
          <ac:inkMkLst>
            <pc:docMk/>
            <pc:sldMk cId="2336732971" sldId="289"/>
            <ac:inkMk id="242" creationId="{34780550-1A73-6C47-877A-27DD5C1C6168}"/>
          </ac:inkMkLst>
        </pc:inkChg>
        <pc:inkChg chg="del">
          <ac:chgData name="Zhang Yifan" userId="c9b86b9a-8bad-4e1d-80e2-8f55c3c19e2c" providerId="ADAL" clId="{9BEFBB74-C0ED-D640-96C8-5B66059E4614}" dt="2021-09-27T19:34:30.932" v="1460"/>
          <ac:inkMkLst>
            <pc:docMk/>
            <pc:sldMk cId="2336732971" sldId="289"/>
            <ac:inkMk id="243" creationId="{ECB49979-1995-534F-8362-A4D5D426346D}"/>
          </ac:inkMkLst>
        </pc:inkChg>
        <pc:inkChg chg="del">
          <ac:chgData name="Zhang Yifan" userId="c9b86b9a-8bad-4e1d-80e2-8f55c3c19e2c" providerId="ADAL" clId="{9BEFBB74-C0ED-D640-96C8-5B66059E4614}" dt="2021-09-27T19:34:06.291" v="1402"/>
          <ac:inkMkLst>
            <pc:docMk/>
            <pc:sldMk cId="2336732971" sldId="289"/>
            <ac:inkMk id="244" creationId="{D216E17C-3481-1441-A93B-054E5DDB8D47}"/>
          </ac:inkMkLst>
        </pc:inkChg>
        <pc:inkChg chg="del">
          <ac:chgData name="Zhang Yifan" userId="c9b86b9a-8bad-4e1d-80e2-8f55c3c19e2c" providerId="ADAL" clId="{9BEFBB74-C0ED-D640-96C8-5B66059E4614}" dt="2021-09-27T19:34:06.282" v="1401"/>
          <ac:inkMkLst>
            <pc:docMk/>
            <pc:sldMk cId="2336732971" sldId="289"/>
            <ac:inkMk id="245" creationId="{C8AA03A6-F2B0-FF4B-8701-7620593F3A7A}"/>
          </ac:inkMkLst>
        </pc:inkChg>
        <pc:inkChg chg="del">
          <ac:chgData name="Zhang Yifan" userId="c9b86b9a-8bad-4e1d-80e2-8f55c3c19e2c" providerId="ADAL" clId="{9BEFBB74-C0ED-D640-96C8-5B66059E4614}" dt="2021-09-27T19:34:06.332" v="1409"/>
          <ac:inkMkLst>
            <pc:docMk/>
            <pc:sldMk cId="2336732971" sldId="289"/>
            <ac:inkMk id="246" creationId="{3E41B34A-1918-F241-9AD4-4A7A949A3787}"/>
          </ac:inkMkLst>
        </pc:inkChg>
        <pc:inkChg chg="del">
          <ac:chgData name="Zhang Yifan" userId="c9b86b9a-8bad-4e1d-80e2-8f55c3c19e2c" providerId="ADAL" clId="{9BEFBB74-C0ED-D640-96C8-5B66059E4614}" dt="2021-09-27T19:34:06.350" v="1413"/>
          <ac:inkMkLst>
            <pc:docMk/>
            <pc:sldMk cId="2336732971" sldId="289"/>
            <ac:inkMk id="247" creationId="{AEB612A3-84D7-B446-A420-5D5B45CCBA7E}"/>
          </ac:inkMkLst>
        </pc:inkChg>
        <pc:inkChg chg="del">
          <ac:chgData name="Zhang Yifan" userId="c9b86b9a-8bad-4e1d-80e2-8f55c3c19e2c" providerId="ADAL" clId="{9BEFBB74-C0ED-D640-96C8-5B66059E4614}" dt="2021-09-27T19:34:30.827" v="1436"/>
          <ac:inkMkLst>
            <pc:docMk/>
            <pc:sldMk cId="2336732971" sldId="289"/>
            <ac:inkMk id="248" creationId="{67C3EB1E-D920-804B-B395-0C655BE3022D}"/>
          </ac:inkMkLst>
        </pc:inkChg>
        <pc:inkChg chg="del topLvl">
          <ac:chgData name="Zhang Yifan" userId="c9b86b9a-8bad-4e1d-80e2-8f55c3c19e2c" providerId="ADAL" clId="{9BEFBB74-C0ED-D640-96C8-5B66059E4614}" dt="2021-09-27T19:34:30.988" v="1475"/>
          <ac:inkMkLst>
            <pc:docMk/>
            <pc:sldMk cId="2336732971" sldId="289"/>
            <ac:inkMk id="249" creationId="{A7ACB4BA-2D69-6043-AEAA-4A6C9E3E77FE}"/>
          </ac:inkMkLst>
        </pc:inkChg>
        <pc:inkChg chg="del">
          <ac:chgData name="Zhang Yifan" userId="c9b86b9a-8bad-4e1d-80e2-8f55c3c19e2c" providerId="ADAL" clId="{9BEFBB74-C0ED-D640-96C8-5B66059E4614}" dt="2021-09-27T19:34:30.891" v="1451"/>
          <ac:inkMkLst>
            <pc:docMk/>
            <pc:sldMk cId="2336732971" sldId="289"/>
            <ac:inkMk id="250" creationId="{4907BA93-56B1-4345-961D-8402C9A487AF}"/>
          </ac:inkMkLst>
        </pc:inkChg>
        <pc:inkChg chg="del topLvl">
          <ac:chgData name="Zhang Yifan" userId="c9b86b9a-8bad-4e1d-80e2-8f55c3c19e2c" providerId="ADAL" clId="{9BEFBB74-C0ED-D640-96C8-5B66059E4614}" dt="2021-09-27T19:34:31.026" v="1489"/>
          <ac:inkMkLst>
            <pc:docMk/>
            <pc:sldMk cId="2336732971" sldId="289"/>
            <ac:inkMk id="251" creationId="{B9EB7345-F3B9-524A-92A5-6233EEF0FF18}"/>
          </ac:inkMkLst>
        </pc:inkChg>
        <pc:inkChg chg="del">
          <ac:chgData name="Zhang Yifan" userId="c9b86b9a-8bad-4e1d-80e2-8f55c3c19e2c" providerId="ADAL" clId="{9BEFBB74-C0ED-D640-96C8-5B66059E4614}" dt="2021-09-27T19:34:30.969" v="1469"/>
          <ac:inkMkLst>
            <pc:docMk/>
            <pc:sldMk cId="2336732971" sldId="289"/>
            <ac:inkMk id="252" creationId="{93CFB005-AA6C-7D47-8A6D-52C52B18C062}"/>
          </ac:inkMkLst>
        </pc:inkChg>
        <pc:inkChg chg="del">
          <ac:chgData name="Zhang Yifan" userId="c9b86b9a-8bad-4e1d-80e2-8f55c3c19e2c" providerId="ADAL" clId="{9BEFBB74-C0ED-D640-96C8-5B66059E4614}" dt="2021-09-27T19:34:06.357" v="1415"/>
          <ac:inkMkLst>
            <pc:docMk/>
            <pc:sldMk cId="2336732971" sldId="289"/>
            <ac:inkMk id="254" creationId="{FCD2C968-3C9C-0641-A4CD-5822CD79EC1B}"/>
          </ac:inkMkLst>
        </pc:inkChg>
        <pc:inkChg chg="del">
          <ac:chgData name="Zhang Yifan" userId="c9b86b9a-8bad-4e1d-80e2-8f55c3c19e2c" providerId="ADAL" clId="{9BEFBB74-C0ED-D640-96C8-5B66059E4614}" dt="2021-09-27T19:34:30.989" v="1476"/>
          <ac:inkMkLst>
            <pc:docMk/>
            <pc:sldMk cId="2336732971" sldId="289"/>
            <ac:inkMk id="255" creationId="{D8C164B4-A463-4F47-9C95-412B028FF45E}"/>
          </ac:inkMkLst>
        </pc:inkChg>
        <pc:inkChg chg="del">
          <ac:chgData name="Zhang Yifan" userId="c9b86b9a-8bad-4e1d-80e2-8f55c3c19e2c" providerId="ADAL" clId="{9BEFBB74-C0ED-D640-96C8-5B66059E4614}" dt="2021-09-27T19:34:06.362" v="1416"/>
          <ac:inkMkLst>
            <pc:docMk/>
            <pc:sldMk cId="2336732971" sldId="289"/>
            <ac:inkMk id="256" creationId="{0FD13B7D-4C86-3B48-B8EF-15DBD2337461}"/>
          </ac:inkMkLst>
        </pc:inkChg>
        <pc:inkChg chg="del">
          <ac:chgData name="Zhang Yifan" userId="c9b86b9a-8bad-4e1d-80e2-8f55c3c19e2c" providerId="ADAL" clId="{9BEFBB74-C0ED-D640-96C8-5B66059E4614}" dt="2021-09-27T19:34:06.337" v="1410"/>
          <ac:inkMkLst>
            <pc:docMk/>
            <pc:sldMk cId="2336732971" sldId="289"/>
            <ac:inkMk id="257" creationId="{779A70E0-43BA-4D4F-8B21-16A5A86F17B1}"/>
          </ac:inkMkLst>
        </pc:inkChg>
        <pc:inkChg chg="del">
          <ac:chgData name="Zhang Yifan" userId="c9b86b9a-8bad-4e1d-80e2-8f55c3c19e2c" providerId="ADAL" clId="{9BEFBB74-C0ED-D640-96C8-5B66059E4614}" dt="2021-09-27T19:34:06.341" v="1411"/>
          <ac:inkMkLst>
            <pc:docMk/>
            <pc:sldMk cId="2336732971" sldId="289"/>
            <ac:inkMk id="258" creationId="{63ABD50F-6B54-9341-AABA-3B8067F4739E}"/>
          </ac:inkMkLst>
        </pc:inkChg>
        <pc:inkChg chg="del">
          <ac:chgData name="Zhang Yifan" userId="c9b86b9a-8bad-4e1d-80e2-8f55c3c19e2c" providerId="ADAL" clId="{9BEFBB74-C0ED-D640-96C8-5B66059E4614}" dt="2021-09-27T19:34:06.322" v="1407"/>
          <ac:inkMkLst>
            <pc:docMk/>
            <pc:sldMk cId="2336732971" sldId="289"/>
            <ac:inkMk id="259" creationId="{2453DF39-EADC-2F4D-8547-086894BBA942}"/>
          </ac:inkMkLst>
        </pc:inkChg>
        <pc:inkChg chg="del">
          <ac:chgData name="Zhang Yifan" userId="c9b86b9a-8bad-4e1d-80e2-8f55c3c19e2c" providerId="ADAL" clId="{9BEFBB74-C0ED-D640-96C8-5B66059E4614}" dt="2021-09-27T19:34:30.907" v="1454"/>
          <ac:inkMkLst>
            <pc:docMk/>
            <pc:sldMk cId="2336732971" sldId="289"/>
            <ac:inkMk id="261" creationId="{8BFBA123-DC7C-4E44-BDE3-AF6D53B43BA9}"/>
          </ac:inkMkLst>
        </pc:inkChg>
        <pc:inkChg chg="del">
          <ac:chgData name="Zhang Yifan" userId="c9b86b9a-8bad-4e1d-80e2-8f55c3c19e2c" providerId="ADAL" clId="{9BEFBB74-C0ED-D640-96C8-5B66059E4614}" dt="2021-09-27T19:34:31.025" v="1488"/>
          <ac:inkMkLst>
            <pc:docMk/>
            <pc:sldMk cId="2336732971" sldId="289"/>
            <ac:inkMk id="262" creationId="{36AEB563-3CA4-FF4B-9B56-D8FACA38EF4F}"/>
          </ac:inkMkLst>
        </pc:inkChg>
        <pc:inkChg chg="del">
          <ac:chgData name="Zhang Yifan" userId="c9b86b9a-8bad-4e1d-80e2-8f55c3c19e2c" providerId="ADAL" clId="{9BEFBB74-C0ED-D640-96C8-5B66059E4614}" dt="2021-09-27T19:34:30.994" v="1477"/>
          <ac:inkMkLst>
            <pc:docMk/>
            <pc:sldMk cId="2336732971" sldId="289"/>
            <ac:inkMk id="263" creationId="{BE0CDAAD-193E-9048-9155-A70F40A48E10}"/>
          </ac:inkMkLst>
        </pc:inkChg>
        <pc:inkChg chg="del">
          <ac:chgData name="Zhang Yifan" userId="c9b86b9a-8bad-4e1d-80e2-8f55c3c19e2c" providerId="ADAL" clId="{9BEFBB74-C0ED-D640-96C8-5B66059E4614}" dt="2021-09-27T19:34:30.911" v="1455"/>
          <ac:inkMkLst>
            <pc:docMk/>
            <pc:sldMk cId="2336732971" sldId="289"/>
            <ac:inkMk id="264" creationId="{65F647D7-0DAD-4D45-A420-559CFD654EE6}"/>
          </ac:inkMkLst>
        </pc:inkChg>
        <pc:inkChg chg="del">
          <ac:chgData name="Zhang Yifan" userId="c9b86b9a-8bad-4e1d-80e2-8f55c3c19e2c" providerId="ADAL" clId="{9BEFBB74-C0ED-D640-96C8-5B66059E4614}" dt="2021-09-27T19:34:31.041" v="1496"/>
          <ac:inkMkLst>
            <pc:docMk/>
            <pc:sldMk cId="2336732971" sldId="289"/>
            <ac:inkMk id="265" creationId="{48FFD2F8-A27F-794D-94A6-7E0F0F1CAC5B}"/>
          </ac:inkMkLst>
        </pc:inkChg>
        <pc:inkChg chg="del">
          <ac:chgData name="Zhang Yifan" userId="c9b86b9a-8bad-4e1d-80e2-8f55c3c19e2c" providerId="ADAL" clId="{9BEFBB74-C0ED-D640-96C8-5B66059E4614}" dt="2021-09-27T19:34:30.817" v="1434"/>
          <ac:inkMkLst>
            <pc:docMk/>
            <pc:sldMk cId="2336732971" sldId="289"/>
            <ac:inkMk id="266" creationId="{09777E8D-449B-8843-8C08-DBFFC0E97B24}"/>
          </ac:inkMkLst>
        </pc:inkChg>
        <pc:inkChg chg="del">
          <ac:chgData name="Zhang Yifan" userId="c9b86b9a-8bad-4e1d-80e2-8f55c3c19e2c" providerId="ADAL" clId="{9BEFBB74-C0ED-D640-96C8-5B66059E4614}" dt="2021-09-27T19:34:30.896" v="1452"/>
          <ac:inkMkLst>
            <pc:docMk/>
            <pc:sldMk cId="2336732971" sldId="289"/>
            <ac:inkMk id="267" creationId="{2A4CC75C-DE5F-7C44-AB45-1E2FB0EF6637}"/>
          </ac:inkMkLst>
        </pc:inkChg>
        <pc:inkChg chg="del">
          <ac:chgData name="Zhang Yifan" userId="c9b86b9a-8bad-4e1d-80e2-8f55c3c19e2c" providerId="ADAL" clId="{9BEFBB74-C0ED-D640-96C8-5B66059E4614}" dt="2021-09-27T19:34:30.985" v="1474"/>
          <ac:inkMkLst>
            <pc:docMk/>
            <pc:sldMk cId="2336732971" sldId="289"/>
            <ac:inkMk id="268" creationId="{46BF7322-1F98-FF4B-B1DB-979D0B8CDCA7}"/>
          </ac:inkMkLst>
        </pc:inkChg>
        <pc:inkChg chg="del topLvl">
          <ac:chgData name="Zhang Yifan" userId="c9b86b9a-8bad-4e1d-80e2-8f55c3c19e2c" providerId="ADAL" clId="{9BEFBB74-C0ED-D640-96C8-5B66059E4614}" dt="2021-09-27T19:34:31.047" v="1500"/>
          <ac:inkMkLst>
            <pc:docMk/>
            <pc:sldMk cId="2336732971" sldId="289"/>
            <ac:inkMk id="269" creationId="{B8B50B99-74D2-594E-89A8-9BBC94E0D199}"/>
          </ac:inkMkLst>
        </pc:inkChg>
        <pc:inkChg chg="del">
          <ac:chgData name="Zhang Yifan" userId="c9b86b9a-8bad-4e1d-80e2-8f55c3c19e2c" providerId="ADAL" clId="{9BEFBB74-C0ED-D640-96C8-5B66059E4614}" dt="2021-09-27T19:34:31.010" v="1483"/>
          <ac:inkMkLst>
            <pc:docMk/>
            <pc:sldMk cId="2336732971" sldId="289"/>
            <ac:inkMk id="270" creationId="{4EEB1492-C059-624E-B742-F7921183CE87}"/>
          </ac:inkMkLst>
        </pc:inkChg>
        <pc:inkChg chg="del">
          <ac:chgData name="Zhang Yifan" userId="c9b86b9a-8bad-4e1d-80e2-8f55c3c19e2c" providerId="ADAL" clId="{9BEFBB74-C0ED-D640-96C8-5B66059E4614}" dt="2021-09-27T19:34:30.837" v="1439"/>
          <ac:inkMkLst>
            <pc:docMk/>
            <pc:sldMk cId="2336732971" sldId="289"/>
            <ac:inkMk id="271" creationId="{E8F68CA2-A7F8-9C4B-9E21-8D5F58AA2A7B}"/>
          </ac:inkMkLst>
        </pc:inkChg>
        <pc:inkChg chg="del">
          <ac:chgData name="Zhang Yifan" userId="c9b86b9a-8bad-4e1d-80e2-8f55c3c19e2c" providerId="ADAL" clId="{9BEFBB74-C0ED-D640-96C8-5B66059E4614}" dt="2021-09-27T19:34:30.850" v="1441"/>
          <ac:inkMkLst>
            <pc:docMk/>
            <pc:sldMk cId="2336732971" sldId="289"/>
            <ac:inkMk id="272" creationId="{CE343161-28AA-9648-A5E2-061A724056D1}"/>
          </ac:inkMkLst>
        </pc:inkChg>
        <pc:inkChg chg="del">
          <ac:chgData name="Zhang Yifan" userId="c9b86b9a-8bad-4e1d-80e2-8f55c3c19e2c" providerId="ADAL" clId="{9BEFBB74-C0ED-D640-96C8-5B66059E4614}" dt="2021-09-27T19:34:30.958" v="1466"/>
          <ac:inkMkLst>
            <pc:docMk/>
            <pc:sldMk cId="2336732971" sldId="289"/>
            <ac:inkMk id="273" creationId="{2CDCB1BA-F6EE-1841-A0E6-D600C90EFEB6}"/>
          </ac:inkMkLst>
        </pc:inkChg>
        <pc:inkChg chg="del">
          <ac:chgData name="Zhang Yifan" userId="c9b86b9a-8bad-4e1d-80e2-8f55c3c19e2c" providerId="ADAL" clId="{9BEFBB74-C0ED-D640-96C8-5B66059E4614}" dt="2021-09-27T19:34:30.941" v="1462"/>
          <ac:inkMkLst>
            <pc:docMk/>
            <pc:sldMk cId="2336732971" sldId="289"/>
            <ac:inkMk id="274" creationId="{79200DA4-AF57-D94C-A182-F272701A8AD3}"/>
          </ac:inkMkLst>
        </pc:inkChg>
        <pc:inkChg chg="del topLvl">
          <ac:chgData name="Zhang Yifan" userId="c9b86b9a-8bad-4e1d-80e2-8f55c3c19e2c" providerId="ADAL" clId="{9BEFBB74-C0ED-D640-96C8-5B66059E4614}" dt="2021-09-27T19:34:31.033" v="1492"/>
          <ac:inkMkLst>
            <pc:docMk/>
            <pc:sldMk cId="2336732971" sldId="289"/>
            <ac:inkMk id="275" creationId="{501CC816-B21A-824F-866F-C8CC47E0722B}"/>
          </ac:inkMkLst>
        </pc:inkChg>
        <pc:inkChg chg="del">
          <ac:chgData name="Zhang Yifan" userId="c9b86b9a-8bad-4e1d-80e2-8f55c3c19e2c" providerId="ADAL" clId="{9BEFBB74-C0ED-D640-96C8-5B66059E4614}" dt="2021-09-27T19:34:30.917" v="1456"/>
          <ac:inkMkLst>
            <pc:docMk/>
            <pc:sldMk cId="2336732971" sldId="289"/>
            <ac:inkMk id="276" creationId="{A1EE9E09-1765-AC44-A9F7-5BB36C748BCA}"/>
          </ac:inkMkLst>
        </pc:inkChg>
        <pc:inkChg chg="del">
          <ac:chgData name="Zhang Yifan" userId="c9b86b9a-8bad-4e1d-80e2-8f55c3c19e2c" providerId="ADAL" clId="{9BEFBB74-C0ED-D640-96C8-5B66059E4614}" dt="2021-09-27T19:34:30.946" v="1463"/>
          <ac:inkMkLst>
            <pc:docMk/>
            <pc:sldMk cId="2336732971" sldId="289"/>
            <ac:inkMk id="277" creationId="{0465BD48-4236-CF4B-BA9D-21A1C67449CE}"/>
          </ac:inkMkLst>
        </pc:inkChg>
        <pc:inkChg chg="del">
          <ac:chgData name="Zhang Yifan" userId="c9b86b9a-8bad-4e1d-80e2-8f55c3c19e2c" providerId="ADAL" clId="{9BEFBB74-C0ED-D640-96C8-5B66059E4614}" dt="2021-09-27T19:34:30.973" v="1470"/>
          <ac:inkMkLst>
            <pc:docMk/>
            <pc:sldMk cId="2336732971" sldId="289"/>
            <ac:inkMk id="278" creationId="{781E0BB0-7ACE-584E-8633-9B4C064DDC8B}"/>
          </ac:inkMkLst>
        </pc:inkChg>
        <pc:inkChg chg="del">
          <ac:chgData name="Zhang Yifan" userId="c9b86b9a-8bad-4e1d-80e2-8f55c3c19e2c" providerId="ADAL" clId="{9BEFBB74-C0ED-D640-96C8-5B66059E4614}" dt="2021-09-27T19:34:31.022" v="1487"/>
          <ac:inkMkLst>
            <pc:docMk/>
            <pc:sldMk cId="2336732971" sldId="289"/>
            <ac:inkMk id="279" creationId="{6DD51FAD-0928-0844-BA01-1B9773E785BC}"/>
          </ac:inkMkLst>
        </pc:inkChg>
        <pc:inkChg chg="del">
          <ac:chgData name="Zhang Yifan" userId="c9b86b9a-8bad-4e1d-80e2-8f55c3c19e2c" providerId="ADAL" clId="{9BEFBB74-C0ED-D640-96C8-5B66059E4614}" dt="2021-09-27T19:34:31" v="1479"/>
          <ac:inkMkLst>
            <pc:docMk/>
            <pc:sldMk cId="2336732971" sldId="289"/>
            <ac:inkMk id="280" creationId="{FBE279F5-E521-9E4E-9D65-5829EF00AECB}"/>
          </ac:inkMkLst>
        </pc:inkChg>
        <pc:inkChg chg="del">
          <ac:chgData name="Zhang Yifan" userId="c9b86b9a-8bad-4e1d-80e2-8f55c3c19e2c" providerId="ADAL" clId="{9BEFBB74-C0ED-D640-96C8-5B66059E4614}" dt="2021-09-27T19:34:31.012" v="1484"/>
          <ac:inkMkLst>
            <pc:docMk/>
            <pc:sldMk cId="2336732971" sldId="289"/>
            <ac:inkMk id="282" creationId="{0C8B3006-F44B-C141-90FE-74258BAE069E}"/>
          </ac:inkMkLst>
        </pc:inkChg>
        <pc:inkChg chg="del">
          <ac:chgData name="Zhang Yifan" userId="c9b86b9a-8bad-4e1d-80e2-8f55c3c19e2c" providerId="ADAL" clId="{9BEFBB74-C0ED-D640-96C8-5B66059E4614}" dt="2021-09-27T19:34:30.824" v="1435"/>
          <ac:inkMkLst>
            <pc:docMk/>
            <pc:sldMk cId="2336732971" sldId="289"/>
            <ac:inkMk id="283" creationId="{D27E7D71-8F9B-A644-A9B0-E879358AC9F6}"/>
          </ac:inkMkLst>
        </pc:inkChg>
        <pc:inkChg chg="del">
          <ac:chgData name="Zhang Yifan" userId="c9b86b9a-8bad-4e1d-80e2-8f55c3c19e2c" providerId="ADAL" clId="{9BEFBB74-C0ED-D640-96C8-5B66059E4614}" dt="2021-09-27T19:34:30.889" v="1450"/>
          <ac:inkMkLst>
            <pc:docMk/>
            <pc:sldMk cId="2336732971" sldId="289"/>
            <ac:inkMk id="284" creationId="{29896DE9-0B66-FF46-8E15-099788A19202}"/>
          </ac:inkMkLst>
        </pc:inkChg>
        <pc:inkChg chg="del">
          <ac:chgData name="Zhang Yifan" userId="c9b86b9a-8bad-4e1d-80e2-8f55c3c19e2c" providerId="ADAL" clId="{9BEFBB74-C0ED-D640-96C8-5B66059E4614}" dt="2021-09-27T19:34:30.937" v="1461"/>
          <ac:inkMkLst>
            <pc:docMk/>
            <pc:sldMk cId="2336732971" sldId="289"/>
            <ac:inkMk id="285" creationId="{26D74BD8-471F-A14E-9CD3-2B0B434F696D}"/>
          </ac:inkMkLst>
        </pc:inkChg>
        <pc:inkChg chg="del topLvl">
          <ac:chgData name="Zhang Yifan" userId="c9b86b9a-8bad-4e1d-80e2-8f55c3c19e2c" providerId="ADAL" clId="{9BEFBB74-C0ED-D640-96C8-5B66059E4614}" dt="2021-09-27T19:34:31.046" v="1499"/>
          <ac:inkMkLst>
            <pc:docMk/>
            <pc:sldMk cId="2336732971" sldId="289"/>
            <ac:inkMk id="286" creationId="{C0A47F82-12CE-7643-91AB-88B770C813B9}"/>
          </ac:inkMkLst>
        </pc:inkChg>
        <pc:inkChg chg="del">
          <ac:chgData name="Zhang Yifan" userId="c9b86b9a-8bad-4e1d-80e2-8f55c3c19e2c" providerId="ADAL" clId="{9BEFBB74-C0ED-D640-96C8-5B66059E4614}" dt="2021-09-27T19:34:30.869" v="1445"/>
          <ac:inkMkLst>
            <pc:docMk/>
            <pc:sldMk cId="2336732971" sldId="289"/>
            <ac:inkMk id="287" creationId="{E74EEC2A-6CB4-0C4F-A859-A05D894E58C1}"/>
          </ac:inkMkLst>
        </pc:inkChg>
        <pc:inkChg chg="del">
          <ac:chgData name="Zhang Yifan" userId="c9b86b9a-8bad-4e1d-80e2-8f55c3c19e2c" providerId="ADAL" clId="{9BEFBB74-C0ED-D640-96C8-5B66059E4614}" dt="2021-09-27T19:34:31.039" v="1495"/>
          <ac:inkMkLst>
            <pc:docMk/>
            <pc:sldMk cId="2336732971" sldId="289"/>
            <ac:inkMk id="288" creationId="{0010A9E1-086A-B74A-84A3-4E9960274EC4}"/>
          </ac:inkMkLst>
        </pc:inkChg>
        <pc:inkChg chg="del">
          <ac:chgData name="Zhang Yifan" userId="c9b86b9a-8bad-4e1d-80e2-8f55c3c19e2c" providerId="ADAL" clId="{9BEFBB74-C0ED-D640-96C8-5B66059E4614}" dt="2021-09-27T19:34:31.015" v="1485"/>
          <ac:inkMkLst>
            <pc:docMk/>
            <pc:sldMk cId="2336732971" sldId="289"/>
            <ac:inkMk id="289" creationId="{A12DAB5D-DB9A-6E4D-8438-81A6FCC3081D}"/>
          </ac:inkMkLst>
        </pc:inkChg>
        <pc:inkChg chg="del">
          <ac:chgData name="Zhang Yifan" userId="c9b86b9a-8bad-4e1d-80e2-8f55c3c19e2c" providerId="ADAL" clId="{9BEFBB74-C0ED-D640-96C8-5B66059E4614}" dt="2021-09-27T19:34:30.876" v="1447"/>
          <ac:inkMkLst>
            <pc:docMk/>
            <pc:sldMk cId="2336732971" sldId="289"/>
            <ac:inkMk id="290" creationId="{E93CA3FD-7E91-0245-BB13-642DBD3382E9}"/>
          </ac:inkMkLst>
        </pc:inkChg>
        <pc:inkChg chg="del">
          <ac:chgData name="Zhang Yifan" userId="c9b86b9a-8bad-4e1d-80e2-8f55c3c19e2c" providerId="ADAL" clId="{9BEFBB74-C0ED-D640-96C8-5B66059E4614}" dt="2021-09-27T19:34:31.019" v="1486"/>
          <ac:inkMkLst>
            <pc:docMk/>
            <pc:sldMk cId="2336732971" sldId="289"/>
            <ac:inkMk id="291" creationId="{7B3A2824-DE8E-A946-8DC4-FF3D564CFD07}"/>
          </ac:inkMkLst>
        </pc:inkChg>
        <pc:inkChg chg="del">
          <ac:chgData name="Zhang Yifan" userId="c9b86b9a-8bad-4e1d-80e2-8f55c3c19e2c" providerId="ADAL" clId="{9BEFBB74-C0ED-D640-96C8-5B66059E4614}" dt="2021-09-27T19:34:30.883" v="1449"/>
          <ac:inkMkLst>
            <pc:docMk/>
            <pc:sldMk cId="2336732971" sldId="289"/>
            <ac:inkMk id="293" creationId="{6AFCB572-636C-5F42-9FF1-18E17F0BB522}"/>
          </ac:inkMkLst>
        </pc:inkChg>
        <pc:inkChg chg="del">
          <ac:chgData name="Zhang Yifan" userId="c9b86b9a-8bad-4e1d-80e2-8f55c3c19e2c" providerId="ADAL" clId="{9BEFBB74-C0ED-D640-96C8-5B66059E4614}" dt="2021-09-27T19:34:30.966" v="1468"/>
          <ac:inkMkLst>
            <pc:docMk/>
            <pc:sldMk cId="2336732971" sldId="289"/>
            <ac:inkMk id="294" creationId="{AA75CD80-FA1B-CE44-9A8C-BFBF1F2A25FD}"/>
          </ac:inkMkLst>
        </pc:inkChg>
        <pc:inkChg chg="del">
          <ac:chgData name="Zhang Yifan" userId="c9b86b9a-8bad-4e1d-80e2-8f55c3c19e2c" providerId="ADAL" clId="{9BEFBB74-C0ED-D640-96C8-5B66059E4614}" dt="2021-09-27T19:34:30.931" v="1459"/>
          <ac:inkMkLst>
            <pc:docMk/>
            <pc:sldMk cId="2336732971" sldId="289"/>
            <ac:inkMk id="295" creationId="{ABD7FBA9-D570-9240-BBAE-E7D710A63F23}"/>
          </ac:inkMkLst>
        </pc:inkChg>
        <pc:inkChg chg="del">
          <ac:chgData name="Zhang Yifan" userId="c9b86b9a-8bad-4e1d-80e2-8f55c3c19e2c" providerId="ADAL" clId="{9BEFBB74-C0ED-D640-96C8-5B66059E4614}" dt="2021-09-27T19:34:30.857" v="1443"/>
          <ac:inkMkLst>
            <pc:docMk/>
            <pc:sldMk cId="2336732971" sldId="289"/>
            <ac:inkMk id="296" creationId="{62A35561-5B39-5F4C-A83A-10022AB485D0}"/>
          </ac:inkMkLst>
        </pc:inkChg>
        <pc:inkChg chg="del">
          <ac:chgData name="Zhang Yifan" userId="c9b86b9a-8bad-4e1d-80e2-8f55c3c19e2c" providerId="ADAL" clId="{9BEFBB74-C0ED-D640-96C8-5B66059E4614}" dt="2021-09-27T19:34:30.961" v="1467"/>
          <ac:inkMkLst>
            <pc:docMk/>
            <pc:sldMk cId="2336732971" sldId="289"/>
            <ac:inkMk id="297" creationId="{FCF823F9-DE39-CE4D-AD36-E0D69D86EEDB}"/>
          </ac:inkMkLst>
        </pc:inkChg>
        <pc:inkChg chg="del topLvl">
          <ac:chgData name="Zhang Yifan" userId="c9b86b9a-8bad-4e1d-80e2-8f55c3c19e2c" providerId="ADAL" clId="{9BEFBB74-C0ED-D640-96C8-5B66059E4614}" dt="2021-09-27T19:34:31.042" v="1497"/>
          <ac:inkMkLst>
            <pc:docMk/>
            <pc:sldMk cId="2336732971" sldId="289"/>
            <ac:inkMk id="298" creationId="{806E8B9D-FCFC-7642-BC09-74F357EA018D}"/>
          </ac:inkMkLst>
        </pc:inkChg>
        <pc:inkChg chg="del">
          <ac:chgData name="Zhang Yifan" userId="c9b86b9a-8bad-4e1d-80e2-8f55c3c19e2c" providerId="ADAL" clId="{9BEFBB74-C0ED-D640-96C8-5B66059E4614}" dt="2021-09-27T19:34:30.954" v="1465"/>
          <ac:inkMkLst>
            <pc:docMk/>
            <pc:sldMk cId="2336732971" sldId="289"/>
            <ac:inkMk id="299" creationId="{0A1FBB6C-6E05-D841-B281-934B8DF44908}"/>
          </ac:inkMkLst>
        </pc:inkChg>
        <pc:inkChg chg="del">
          <ac:chgData name="Zhang Yifan" userId="c9b86b9a-8bad-4e1d-80e2-8f55c3c19e2c" providerId="ADAL" clId="{9BEFBB74-C0ED-D640-96C8-5B66059E4614}" dt="2021-09-27T19:34:31.002" v="1480"/>
          <ac:inkMkLst>
            <pc:docMk/>
            <pc:sldMk cId="2336732971" sldId="289"/>
            <ac:inkMk id="300" creationId="{63BA3EE5-C7AB-E34F-BE9B-69CA41AF0D80}"/>
          </ac:inkMkLst>
        </pc:inkChg>
        <pc:inkChg chg="del">
          <ac:chgData name="Zhang Yifan" userId="c9b86b9a-8bad-4e1d-80e2-8f55c3c19e2c" providerId="ADAL" clId="{9BEFBB74-C0ED-D640-96C8-5B66059E4614}" dt="2021-09-27T19:34:30.976" v="1471"/>
          <ac:inkMkLst>
            <pc:docMk/>
            <pc:sldMk cId="2336732971" sldId="289"/>
            <ac:inkMk id="301" creationId="{61F01351-D931-014C-8DBC-788DE278643C}"/>
          </ac:inkMkLst>
        </pc:inkChg>
        <pc:inkChg chg="del">
          <ac:chgData name="Zhang Yifan" userId="c9b86b9a-8bad-4e1d-80e2-8f55c3c19e2c" providerId="ADAL" clId="{9BEFBB74-C0ED-D640-96C8-5B66059E4614}" dt="2021-09-27T19:34:31.006" v="1482"/>
          <ac:inkMkLst>
            <pc:docMk/>
            <pc:sldMk cId="2336732971" sldId="289"/>
            <ac:inkMk id="302" creationId="{353DD19B-E748-B447-A4A3-9FC9D1B5049F}"/>
          </ac:inkMkLst>
        </pc:inkChg>
        <pc:inkChg chg="del">
          <ac:chgData name="Zhang Yifan" userId="c9b86b9a-8bad-4e1d-80e2-8f55c3c19e2c" providerId="ADAL" clId="{9BEFBB74-C0ED-D640-96C8-5B66059E4614}" dt="2021-09-27T19:34:30.843" v="1440"/>
          <ac:inkMkLst>
            <pc:docMk/>
            <pc:sldMk cId="2336732971" sldId="289"/>
            <ac:inkMk id="303" creationId="{72FBB943-B218-504E-AE50-635C7D96D572}"/>
          </ac:inkMkLst>
        </pc:inkChg>
        <pc:inkChg chg="del">
          <ac:chgData name="Zhang Yifan" userId="c9b86b9a-8bad-4e1d-80e2-8f55c3c19e2c" providerId="ADAL" clId="{9BEFBB74-C0ED-D640-96C8-5B66059E4614}" dt="2021-09-27T19:34:30.997" v="1478"/>
          <ac:inkMkLst>
            <pc:docMk/>
            <pc:sldMk cId="2336732971" sldId="289"/>
            <ac:inkMk id="304" creationId="{66A675BB-C82A-474C-807D-3E0C048FC57E}"/>
          </ac:inkMkLst>
        </pc:inkChg>
        <pc:inkChg chg="del">
          <ac:chgData name="Zhang Yifan" userId="c9b86b9a-8bad-4e1d-80e2-8f55c3c19e2c" providerId="ADAL" clId="{9BEFBB74-C0ED-D640-96C8-5B66059E4614}" dt="2021-09-27T19:34:30.902" v="1453"/>
          <ac:inkMkLst>
            <pc:docMk/>
            <pc:sldMk cId="2336732971" sldId="289"/>
            <ac:inkMk id="305" creationId="{E9F06976-8EB4-5F4F-A7A9-ECFFA9D582D6}"/>
          </ac:inkMkLst>
        </pc:inkChg>
        <pc:inkChg chg="del">
          <ac:chgData name="Zhang Yifan" userId="c9b86b9a-8bad-4e1d-80e2-8f55c3c19e2c" providerId="ADAL" clId="{9BEFBB74-C0ED-D640-96C8-5B66059E4614}" dt="2021-09-27T19:34:30.921" v="1457"/>
          <ac:inkMkLst>
            <pc:docMk/>
            <pc:sldMk cId="2336732971" sldId="289"/>
            <ac:inkMk id="306" creationId="{742E46A2-52F7-6D4D-AE44-CDAA2615BC8C}"/>
          </ac:inkMkLst>
        </pc:inkChg>
        <pc:inkChg chg="del">
          <ac:chgData name="Zhang Yifan" userId="c9b86b9a-8bad-4e1d-80e2-8f55c3c19e2c" providerId="ADAL" clId="{9BEFBB74-C0ED-D640-96C8-5B66059E4614}" dt="2021-09-27T19:34:30.926" v="1458"/>
          <ac:inkMkLst>
            <pc:docMk/>
            <pc:sldMk cId="2336732971" sldId="289"/>
            <ac:inkMk id="307" creationId="{4F8E171A-BC5D-E143-A8DF-F2B1B8CF5480}"/>
          </ac:inkMkLst>
        </pc:inkChg>
        <pc:inkChg chg="del">
          <ac:chgData name="Zhang Yifan" userId="c9b86b9a-8bad-4e1d-80e2-8f55c3c19e2c" providerId="ADAL" clId="{9BEFBB74-C0ED-D640-96C8-5B66059E4614}" dt="2021-09-27T19:34:30.980" v="1472"/>
          <ac:inkMkLst>
            <pc:docMk/>
            <pc:sldMk cId="2336732971" sldId="289"/>
            <ac:inkMk id="308" creationId="{A219B90B-5407-9E4A-A46C-FB7652A2AB1A}"/>
          </ac:inkMkLst>
        </pc:inkChg>
        <pc:inkChg chg="del topLvl">
          <ac:chgData name="Zhang Yifan" userId="c9b86b9a-8bad-4e1d-80e2-8f55c3c19e2c" providerId="ADAL" clId="{9BEFBB74-C0ED-D640-96C8-5B66059E4614}" dt="2021-09-27T19:34:30.831" v="1438"/>
          <ac:inkMkLst>
            <pc:docMk/>
            <pc:sldMk cId="2336732971" sldId="289"/>
            <ac:inkMk id="310" creationId="{8F0E0A75-B94E-CA40-854A-05C45600341C}"/>
          </ac:inkMkLst>
        </pc:inkChg>
        <pc:inkChg chg="del topLvl">
          <ac:chgData name="Zhang Yifan" userId="c9b86b9a-8bad-4e1d-80e2-8f55c3c19e2c" providerId="ADAL" clId="{9BEFBB74-C0ED-D640-96C8-5B66059E4614}" dt="2021-09-27T19:34:30.830" v="1437"/>
          <ac:inkMkLst>
            <pc:docMk/>
            <pc:sldMk cId="2336732971" sldId="289"/>
            <ac:inkMk id="311" creationId="{433CCCD6-2EB2-8E48-9534-770F718399B3}"/>
          </ac:inkMkLst>
        </pc:inkChg>
        <pc:inkChg chg="del">
          <ac:chgData name="Zhang Yifan" userId="c9b86b9a-8bad-4e1d-80e2-8f55c3c19e2c" providerId="ADAL" clId="{9BEFBB74-C0ED-D640-96C8-5B66059E4614}" dt="2021-09-27T19:34:31.030" v="1491"/>
          <ac:inkMkLst>
            <pc:docMk/>
            <pc:sldMk cId="2336732971" sldId="289"/>
            <ac:inkMk id="317" creationId="{8159CB2B-9033-4948-B6B6-9232AD0B2FB0}"/>
          </ac:inkMkLst>
        </pc:inkChg>
        <pc:inkChg chg="del">
          <ac:chgData name="Zhang Yifan" userId="c9b86b9a-8bad-4e1d-80e2-8f55c3c19e2c" providerId="ADAL" clId="{9BEFBB74-C0ED-D640-96C8-5B66059E4614}" dt="2021-09-27T19:34:31.036" v="1494"/>
          <ac:inkMkLst>
            <pc:docMk/>
            <pc:sldMk cId="2336732971" sldId="289"/>
            <ac:inkMk id="318" creationId="{25C7B173-6CF5-8E46-98AF-137C07508C3E}"/>
          </ac:inkMkLst>
        </pc:inkChg>
        <pc:inkChg chg="del">
          <ac:chgData name="Zhang Yifan" userId="c9b86b9a-8bad-4e1d-80e2-8f55c3c19e2c" providerId="ADAL" clId="{9BEFBB74-C0ED-D640-96C8-5B66059E4614}" dt="2021-09-27T19:34:30.950" v="1464"/>
          <ac:inkMkLst>
            <pc:docMk/>
            <pc:sldMk cId="2336732971" sldId="289"/>
            <ac:inkMk id="319" creationId="{326BCD29-011E-0B49-B9E0-5BCC6F271447}"/>
          </ac:inkMkLst>
        </pc:inkChg>
        <pc:inkChg chg="del">
          <ac:chgData name="Zhang Yifan" userId="c9b86b9a-8bad-4e1d-80e2-8f55c3c19e2c" providerId="ADAL" clId="{9BEFBB74-C0ED-D640-96C8-5B66059E4614}" dt="2021-09-27T19:34:30.863" v="1444"/>
          <ac:inkMkLst>
            <pc:docMk/>
            <pc:sldMk cId="2336732971" sldId="289"/>
            <ac:inkMk id="320" creationId="{5946B2C6-B6E0-8247-81A0-B26DF9FC379C}"/>
          </ac:inkMkLst>
        </pc:inkChg>
        <pc:inkChg chg="add">
          <ac:chgData name="Zhang Yifan" userId="c9b86b9a-8bad-4e1d-80e2-8f55c3c19e2c" providerId="ADAL" clId="{9BEFBB74-C0ED-D640-96C8-5B66059E4614}" dt="2021-09-27T19:34:10.169" v="1428"/>
          <ac:inkMkLst>
            <pc:docMk/>
            <pc:sldMk cId="2336732971" sldId="289"/>
            <ac:inkMk id="323" creationId="{0679C984-A456-534B-9CEA-6940F36D7E6C}"/>
          </ac:inkMkLst>
        </pc:inkChg>
        <pc:inkChg chg="add">
          <ac:chgData name="Zhang Yifan" userId="c9b86b9a-8bad-4e1d-80e2-8f55c3c19e2c" providerId="ADAL" clId="{9BEFBB74-C0ED-D640-96C8-5B66059E4614}" dt="2021-09-27T19:34:10.532" v="1429"/>
          <ac:inkMkLst>
            <pc:docMk/>
            <pc:sldMk cId="2336732971" sldId="289"/>
            <ac:inkMk id="324" creationId="{BC07FB3B-C7F7-C246-8FD1-8E42CA13A375}"/>
          </ac:inkMkLst>
        </pc:inkChg>
        <pc:inkChg chg="add">
          <ac:chgData name="Zhang Yifan" userId="c9b86b9a-8bad-4e1d-80e2-8f55c3c19e2c" providerId="ADAL" clId="{9BEFBB74-C0ED-D640-96C8-5B66059E4614}" dt="2021-09-27T19:34:12.423" v="1431"/>
          <ac:inkMkLst>
            <pc:docMk/>
            <pc:sldMk cId="2336732971" sldId="289"/>
            <ac:inkMk id="334" creationId="{3417B305-481F-FD40-A1F5-E4EB8967A54E}"/>
          </ac:inkMkLst>
        </pc:inkChg>
        <pc:inkChg chg="add">
          <ac:chgData name="Zhang Yifan" userId="c9b86b9a-8bad-4e1d-80e2-8f55c3c19e2c" providerId="ADAL" clId="{9BEFBB74-C0ED-D640-96C8-5B66059E4614}" dt="2021-09-27T19:34:13.045" v="1432"/>
          <ac:inkMkLst>
            <pc:docMk/>
            <pc:sldMk cId="2336732971" sldId="289"/>
            <ac:inkMk id="335" creationId="{B92FF73F-74DD-AD44-A13A-E10AD04A9DAF}"/>
          </ac:inkMkLst>
        </pc:inkChg>
        <pc:inkChg chg="add del">
          <ac:chgData name="Zhang Yifan" userId="c9b86b9a-8bad-4e1d-80e2-8f55c3c19e2c" providerId="ADAL" clId="{9BEFBB74-C0ED-D640-96C8-5B66059E4614}" dt="2021-09-27T19:34:45.785" v="1503"/>
          <ac:inkMkLst>
            <pc:docMk/>
            <pc:sldMk cId="2336732971" sldId="289"/>
            <ac:inkMk id="338" creationId="{09AE75A7-2B03-C24B-8B18-6A3833A06BF5}"/>
          </ac:inkMkLst>
        </pc:inkChg>
        <pc:inkChg chg="add">
          <ac:chgData name="Zhang Yifan" userId="c9b86b9a-8bad-4e1d-80e2-8f55c3c19e2c" providerId="ADAL" clId="{9BEFBB74-C0ED-D640-96C8-5B66059E4614}" dt="2021-09-27T19:34:48.572" v="1506"/>
          <ac:inkMkLst>
            <pc:docMk/>
            <pc:sldMk cId="2336732971" sldId="289"/>
            <ac:inkMk id="339" creationId="{95AE50A8-8168-564A-993F-28804D8115C0}"/>
          </ac:inkMkLst>
        </pc:inkChg>
        <pc:inkChg chg="add">
          <ac:chgData name="Zhang Yifan" userId="c9b86b9a-8bad-4e1d-80e2-8f55c3c19e2c" providerId="ADAL" clId="{9BEFBB74-C0ED-D640-96C8-5B66059E4614}" dt="2021-09-27T19:34:48.938" v="1507"/>
          <ac:inkMkLst>
            <pc:docMk/>
            <pc:sldMk cId="2336732971" sldId="289"/>
            <ac:inkMk id="340" creationId="{0BF74105-9CD8-1D40-A240-0819BC14283B}"/>
          </ac:inkMkLst>
        </pc:inkChg>
        <pc:inkChg chg="add topLvl">
          <ac:chgData name="Zhang Yifan" userId="c9b86b9a-8bad-4e1d-80e2-8f55c3c19e2c" providerId="ADAL" clId="{9BEFBB74-C0ED-D640-96C8-5B66059E4614}" dt="2021-09-27T19:34:55.523" v="1515"/>
          <ac:inkMkLst>
            <pc:docMk/>
            <pc:sldMk cId="2336732971" sldId="289"/>
            <ac:inkMk id="342" creationId="{99A9BC96-1025-024C-AF09-0BF606077B53}"/>
          </ac:inkMkLst>
        </pc:inkChg>
        <pc:inkChg chg="add topLvl">
          <ac:chgData name="Zhang Yifan" userId="c9b86b9a-8bad-4e1d-80e2-8f55c3c19e2c" providerId="ADAL" clId="{9BEFBB74-C0ED-D640-96C8-5B66059E4614}" dt="2021-09-27T19:34:55.523" v="1515"/>
          <ac:inkMkLst>
            <pc:docMk/>
            <pc:sldMk cId="2336732971" sldId="289"/>
            <ac:inkMk id="343" creationId="{DCDAA6F8-3072-2041-A730-032B7D1BC710}"/>
          </ac:inkMkLst>
        </pc:inkChg>
        <pc:inkChg chg="add topLvl">
          <ac:chgData name="Zhang Yifan" userId="c9b86b9a-8bad-4e1d-80e2-8f55c3c19e2c" providerId="ADAL" clId="{9BEFBB74-C0ED-D640-96C8-5B66059E4614}" dt="2021-09-27T19:34:55.523" v="1515"/>
          <ac:inkMkLst>
            <pc:docMk/>
            <pc:sldMk cId="2336732971" sldId="289"/>
            <ac:inkMk id="344" creationId="{B87D1E5E-A93C-2F4A-9FB2-F27B07F4CD11}"/>
          </ac:inkMkLst>
        </pc:inkChg>
        <pc:inkChg chg="add topLvl">
          <ac:chgData name="Zhang Yifan" userId="c9b86b9a-8bad-4e1d-80e2-8f55c3c19e2c" providerId="ADAL" clId="{9BEFBB74-C0ED-D640-96C8-5B66059E4614}" dt="2021-09-27T19:34:55.523" v="1515"/>
          <ac:inkMkLst>
            <pc:docMk/>
            <pc:sldMk cId="2336732971" sldId="289"/>
            <ac:inkMk id="345" creationId="{DA04A6D6-89AF-4744-943F-BC808A410CF5}"/>
          </ac:inkMkLst>
        </pc:inkChg>
        <pc:inkChg chg="add del">
          <ac:chgData name="Zhang Yifan" userId="c9b86b9a-8bad-4e1d-80e2-8f55c3c19e2c" providerId="ADAL" clId="{9BEFBB74-C0ED-D640-96C8-5B66059E4614}" dt="2021-09-27T19:34:55.523" v="1515"/>
          <ac:inkMkLst>
            <pc:docMk/>
            <pc:sldMk cId="2336732971" sldId="289"/>
            <ac:inkMk id="346" creationId="{5000ECF5-C880-4847-86D7-75AA62C68DAA}"/>
          </ac:inkMkLst>
        </pc:inkChg>
        <pc:inkChg chg="add">
          <ac:chgData name="Zhang Yifan" userId="c9b86b9a-8bad-4e1d-80e2-8f55c3c19e2c" providerId="ADAL" clId="{9BEFBB74-C0ED-D640-96C8-5B66059E4614}" dt="2021-09-27T19:34:57.469" v="1516"/>
          <ac:inkMkLst>
            <pc:docMk/>
            <pc:sldMk cId="2336732971" sldId="289"/>
            <ac:inkMk id="348" creationId="{DA9FEA61-FC89-8846-B2D7-E7C05CFC38BE}"/>
          </ac:inkMkLst>
        </pc:inkChg>
        <pc:inkChg chg="add">
          <ac:chgData name="Zhang Yifan" userId="c9b86b9a-8bad-4e1d-80e2-8f55c3c19e2c" providerId="ADAL" clId="{9BEFBB74-C0ED-D640-96C8-5B66059E4614}" dt="2021-09-27T19:34:57.645" v="1517"/>
          <ac:inkMkLst>
            <pc:docMk/>
            <pc:sldMk cId="2336732971" sldId="289"/>
            <ac:inkMk id="349" creationId="{16758A43-E230-1446-A3BD-3D7D2B048180}"/>
          </ac:inkMkLst>
        </pc:inkChg>
        <pc:inkChg chg="add">
          <ac:chgData name="Zhang Yifan" userId="c9b86b9a-8bad-4e1d-80e2-8f55c3c19e2c" providerId="ADAL" clId="{9BEFBB74-C0ED-D640-96C8-5B66059E4614}" dt="2021-09-27T19:34:57.978" v="1518"/>
          <ac:inkMkLst>
            <pc:docMk/>
            <pc:sldMk cId="2336732971" sldId="289"/>
            <ac:inkMk id="350" creationId="{A5F1CB55-8FA4-7640-B6A1-1DB1DFCCD7C7}"/>
          </ac:inkMkLst>
        </pc:inkChg>
        <pc:inkChg chg="add">
          <ac:chgData name="Zhang Yifan" userId="c9b86b9a-8bad-4e1d-80e2-8f55c3c19e2c" providerId="ADAL" clId="{9BEFBB74-C0ED-D640-96C8-5B66059E4614}" dt="2021-09-27T19:34:58.398" v="1519"/>
          <ac:inkMkLst>
            <pc:docMk/>
            <pc:sldMk cId="2336732971" sldId="289"/>
            <ac:inkMk id="351" creationId="{7793A7A4-0552-B048-AE99-98BE77D5940F}"/>
          </ac:inkMkLst>
        </pc:inkChg>
      </pc:sldChg>
      <pc:sldChg chg="addSp delSp">
        <pc:chgData name="Zhang Yifan" userId="c9b86b9a-8bad-4e1d-80e2-8f55c3c19e2c" providerId="ADAL" clId="{9BEFBB74-C0ED-D640-96C8-5B66059E4614}" dt="2021-09-27T23:44:38.919" v="1948"/>
        <pc:sldMkLst>
          <pc:docMk/>
          <pc:sldMk cId="2238094546" sldId="290"/>
        </pc:sldMkLst>
        <pc:inkChg chg="add">
          <ac:chgData name="Zhang Yifan" userId="c9b86b9a-8bad-4e1d-80e2-8f55c3c19e2c" providerId="ADAL" clId="{9BEFBB74-C0ED-D640-96C8-5B66059E4614}" dt="2021-09-27T23:44:33.092" v="1946"/>
          <ac:inkMkLst>
            <pc:docMk/>
            <pc:sldMk cId="2238094546" sldId="290"/>
            <ac:inkMk id="2" creationId="{1EB76C38-E437-0445-A2FB-C4B4E277B479}"/>
          </ac:inkMkLst>
        </pc:inkChg>
        <pc:inkChg chg="add">
          <ac:chgData name="Zhang Yifan" userId="c9b86b9a-8bad-4e1d-80e2-8f55c3c19e2c" providerId="ADAL" clId="{9BEFBB74-C0ED-D640-96C8-5B66059E4614}" dt="2021-09-27T23:44:38.919" v="1948"/>
          <ac:inkMkLst>
            <pc:docMk/>
            <pc:sldMk cId="2238094546" sldId="290"/>
            <ac:inkMk id="3" creationId="{F510AEA3-35BE-8D46-91A3-DB2EBFA89C9E}"/>
          </ac:inkMkLst>
        </pc:inkChg>
        <pc:inkChg chg="del">
          <ac:chgData name="Zhang Yifan" userId="c9b86b9a-8bad-4e1d-80e2-8f55c3c19e2c" providerId="ADAL" clId="{9BEFBB74-C0ED-D640-96C8-5B66059E4614}" dt="2021-09-27T23:44:36.421" v="1947"/>
          <ac:inkMkLst>
            <pc:docMk/>
            <pc:sldMk cId="2238094546" sldId="290"/>
            <ac:inkMk id="213" creationId="{50FEE577-21F4-3447-92AE-797A6F20152F}"/>
          </ac:inkMkLst>
        </pc:inkChg>
      </pc:sldChg>
      <pc:sldChg chg="addSp delSp">
        <pc:chgData name="Zhang Yifan" userId="c9b86b9a-8bad-4e1d-80e2-8f55c3c19e2c" providerId="ADAL" clId="{9BEFBB74-C0ED-D640-96C8-5B66059E4614}" dt="2021-09-28T00:22:47.235" v="2038"/>
        <pc:sldMkLst>
          <pc:docMk/>
          <pc:sldMk cId="506914617" sldId="292"/>
        </pc:sldMkLst>
        <pc:grpChg chg="add del">
          <ac:chgData name="Zhang Yifan" userId="c9b86b9a-8bad-4e1d-80e2-8f55c3c19e2c" providerId="ADAL" clId="{9BEFBB74-C0ED-D640-96C8-5B66059E4614}" dt="2021-09-28T00:22:16.090" v="1996"/>
          <ac:grpSpMkLst>
            <pc:docMk/>
            <pc:sldMk cId="506914617" sldId="292"/>
            <ac:grpSpMk id="7" creationId="{39A0F0F2-5006-F74F-9572-7BAE84591920}"/>
          </ac:grpSpMkLst>
        </pc:grpChg>
        <pc:grpChg chg="add del">
          <ac:chgData name="Zhang Yifan" userId="c9b86b9a-8bad-4e1d-80e2-8f55c3c19e2c" providerId="ADAL" clId="{9BEFBB74-C0ED-D640-96C8-5B66059E4614}" dt="2021-09-28T00:22:17.191" v="1998"/>
          <ac:grpSpMkLst>
            <pc:docMk/>
            <pc:sldMk cId="506914617" sldId="292"/>
            <ac:grpSpMk id="9" creationId="{BFE5018C-6BCD-C143-AED2-A5C7DB05D6B0}"/>
          </ac:grpSpMkLst>
        </pc:grpChg>
        <pc:grpChg chg="add del">
          <ac:chgData name="Zhang Yifan" userId="c9b86b9a-8bad-4e1d-80e2-8f55c3c19e2c" providerId="ADAL" clId="{9BEFBB74-C0ED-D640-96C8-5B66059E4614}" dt="2021-09-28T00:22:18.308" v="2000"/>
          <ac:grpSpMkLst>
            <pc:docMk/>
            <pc:sldMk cId="506914617" sldId="292"/>
            <ac:grpSpMk id="11" creationId="{92528FC1-4317-234F-B3C9-B3BF8F1F0089}"/>
          </ac:grpSpMkLst>
        </pc:grpChg>
        <pc:grpChg chg="add del">
          <ac:chgData name="Zhang Yifan" userId="c9b86b9a-8bad-4e1d-80e2-8f55c3c19e2c" providerId="ADAL" clId="{9BEFBB74-C0ED-D640-96C8-5B66059E4614}" dt="2021-09-28T00:22:19.384" v="2002"/>
          <ac:grpSpMkLst>
            <pc:docMk/>
            <pc:sldMk cId="506914617" sldId="292"/>
            <ac:grpSpMk id="13" creationId="{9192B112-E001-3640-8F63-BAFA7681C2E7}"/>
          </ac:grpSpMkLst>
        </pc:grpChg>
        <pc:grpChg chg="add del">
          <ac:chgData name="Zhang Yifan" userId="c9b86b9a-8bad-4e1d-80e2-8f55c3c19e2c" providerId="ADAL" clId="{9BEFBB74-C0ED-D640-96C8-5B66059E4614}" dt="2021-09-28T00:22:29.157" v="2016"/>
          <ac:grpSpMkLst>
            <pc:docMk/>
            <pc:sldMk cId="506914617" sldId="292"/>
            <ac:grpSpMk id="15" creationId="{990B3026-6880-7049-A864-8C63A21E0419}"/>
          </ac:grpSpMkLst>
        </pc:grpChg>
        <pc:grpChg chg="add del">
          <ac:chgData name="Zhang Yifan" userId="c9b86b9a-8bad-4e1d-80e2-8f55c3c19e2c" providerId="ADAL" clId="{9BEFBB74-C0ED-D640-96C8-5B66059E4614}" dt="2021-09-28T00:22:23.554" v="2010"/>
          <ac:grpSpMkLst>
            <pc:docMk/>
            <pc:sldMk cId="506914617" sldId="292"/>
            <ac:grpSpMk id="22" creationId="{3B0747D2-0CE9-B649-BF0E-48C31E0CC97D}"/>
          </ac:grpSpMkLst>
        </pc:grpChg>
        <pc:grpChg chg="add del">
          <ac:chgData name="Zhang Yifan" userId="c9b86b9a-8bad-4e1d-80e2-8f55c3c19e2c" providerId="ADAL" clId="{9BEFBB74-C0ED-D640-96C8-5B66059E4614}" dt="2021-09-28T00:22:27.456" v="2014"/>
          <ac:grpSpMkLst>
            <pc:docMk/>
            <pc:sldMk cId="506914617" sldId="292"/>
            <ac:grpSpMk id="24" creationId="{75C3B6FB-FB9A-1845-A32A-29B5AB85BE1D}"/>
          </ac:grpSpMkLst>
        </pc:grpChg>
        <pc:grpChg chg="add">
          <ac:chgData name="Zhang Yifan" userId="c9b86b9a-8bad-4e1d-80e2-8f55c3c19e2c" providerId="ADAL" clId="{9BEFBB74-C0ED-D640-96C8-5B66059E4614}" dt="2021-09-28T00:22:29.157" v="2016"/>
          <ac:grpSpMkLst>
            <pc:docMk/>
            <pc:sldMk cId="506914617" sldId="292"/>
            <ac:grpSpMk id="26" creationId="{41EB867C-20F3-8E4F-96D0-E90FB2C60066}"/>
          </ac:grpSpMkLst>
        </pc:grpChg>
        <pc:grpChg chg="add">
          <ac:chgData name="Zhang Yifan" userId="c9b86b9a-8bad-4e1d-80e2-8f55c3c19e2c" providerId="ADAL" clId="{9BEFBB74-C0ED-D640-96C8-5B66059E4614}" dt="2021-09-28T00:22:47.235" v="2038"/>
          <ac:grpSpMkLst>
            <pc:docMk/>
            <pc:sldMk cId="506914617" sldId="292"/>
            <ac:grpSpMk id="47" creationId="{F6273D76-2FC7-A244-8810-736B561E02E2}"/>
          </ac:grpSpMkLst>
        </pc:grpChg>
        <pc:inkChg chg="add del">
          <ac:chgData name="Zhang Yifan" userId="c9b86b9a-8bad-4e1d-80e2-8f55c3c19e2c" providerId="ADAL" clId="{9BEFBB74-C0ED-D640-96C8-5B66059E4614}" dt="2021-09-28T00:22:07.113" v="1991"/>
          <ac:inkMkLst>
            <pc:docMk/>
            <pc:sldMk cId="506914617" sldId="292"/>
            <ac:inkMk id="4" creationId="{098C7AF3-C00B-184D-A8AD-933C8A39E4DB}"/>
          </ac:inkMkLst>
        </pc:inkChg>
        <pc:inkChg chg="add topLvl">
          <ac:chgData name="Zhang Yifan" userId="c9b86b9a-8bad-4e1d-80e2-8f55c3c19e2c" providerId="ADAL" clId="{9BEFBB74-C0ED-D640-96C8-5B66059E4614}" dt="2021-09-28T00:22:29.157" v="2016"/>
          <ac:inkMkLst>
            <pc:docMk/>
            <pc:sldMk cId="506914617" sldId="292"/>
            <ac:inkMk id="5" creationId="{D9A14293-EF72-7C4D-8A7B-432304C3522E}"/>
          </ac:inkMkLst>
        </pc:inkChg>
        <pc:inkChg chg="add topLvl">
          <ac:chgData name="Zhang Yifan" userId="c9b86b9a-8bad-4e1d-80e2-8f55c3c19e2c" providerId="ADAL" clId="{9BEFBB74-C0ED-D640-96C8-5B66059E4614}" dt="2021-09-28T00:22:29.157" v="2016"/>
          <ac:inkMkLst>
            <pc:docMk/>
            <pc:sldMk cId="506914617" sldId="292"/>
            <ac:inkMk id="6" creationId="{89EC88AA-990B-FC4E-AEAB-DB9F41714E13}"/>
          </ac:inkMkLst>
        </pc:inkChg>
        <pc:inkChg chg="add topLvl">
          <ac:chgData name="Zhang Yifan" userId="c9b86b9a-8bad-4e1d-80e2-8f55c3c19e2c" providerId="ADAL" clId="{9BEFBB74-C0ED-D640-96C8-5B66059E4614}" dt="2021-09-28T00:22:29.157" v="2016"/>
          <ac:inkMkLst>
            <pc:docMk/>
            <pc:sldMk cId="506914617" sldId="292"/>
            <ac:inkMk id="8" creationId="{9CE6DF55-EB3B-E343-AFDA-B116E0563B2F}"/>
          </ac:inkMkLst>
        </pc:inkChg>
        <pc:inkChg chg="add topLvl">
          <ac:chgData name="Zhang Yifan" userId="c9b86b9a-8bad-4e1d-80e2-8f55c3c19e2c" providerId="ADAL" clId="{9BEFBB74-C0ED-D640-96C8-5B66059E4614}" dt="2021-09-28T00:22:29.157" v="2016"/>
          <ac:inkMkLst>
            <pc:docMk/>
            <pc:sldMk cId="506914617" sldId="292"/>
            <ac:inkMk id="10" creationId="{45E37F0F-CC0A-254A-9491-E3F07C47A0BD}"/>
          </ac:inkMkLst>
        </pc:inkChg>
        <pc:inkChg chg="add topLvl">
          <ac:chgData name="Zhang Yifan" userId="c9b86b9a-8bad-4e1d-80e2-8f55c3c19e2c" providerId="ADAL" clId="{9BEFBB74-C0ED-D640-96C8-5B66059E4614}" dt="2021-09-28T00:22:29.157" v="2016"/>
          <ac:inkMkLst>
            <pc:docMk/>
            <pc:sldMk cId="506914617" sldId="292"/>
            <ac:inkMk id="12" creationId="{8464062F-DE46-E544-BDE6-86524FDD348A}"/>
          </ac:inkMkLst>
        </pc:inkChg>
        <pc:inkChg chg="add topLvl">
          <ac:chgData name="Zhang Yifan" userId="c9b86b9a-8bad-4e1d-80e2-8f55c3c19e2c" providerId="ADAL" clId="{9BEFBB74-C0ED-D640-96C8-5B66059E4614}" dt="2021-09-28T00:22:29.157" v="2016"/>
          <ac:inkMkLst>
            <pc:docMk/>
            <pc:sldMk cId="506914617" sldId="292"/>
            <ac:inkMk id="14" creationId="{252D7963-FFF9-A440-A59C-55E44C7C3519}"/>
          </ac:inkMkLst>
        </pc:inkChg>
        <pc:inkChg chg="add topLvl">
          <ac:chgData name="Zhang Yifan" userId="c9b86b9a-8bad-4e1d-80e2-8f55c3c19e2c" providerId="ADAL" clId="{9BEFBB74-C0ED-D640-96C8-5B66059E4614}" dt="2021-09-28T00:22:27.456" v="2014"/>
          <ac:inkMkLst>
            <pc:docMk/>
            <pc:sldMk cId="506914617" sldId="292"/>
            <ac:inkMk id="16" creationId="{4B83D1EE-3581-3F49-AF47-C04B2D2D4BC9}"/>
          </ac:inkMkLst>
        </pc:inkChg>
        <pc:inkChg chg="add topLvl">
          <ac:chgData name="Zhang Yifan" userId="c9b86b9a-8bad-4e1d-80e2-8f55c3c19e2c" providerId="ADAL" clId="{9BEFBB74-C0ED-D640-96C8-5B66059E4614}" dt="2021-09-28T00:22:27.456" v="2014"/>
          <ac:inkMkLst>
            <pc:docMk/>
            <pc:sldMk cId="506914617" sldId="292"/>
            <ac:inkMk id="17" creationId="{E9D6CD70-0459-274B-8284-4F7E9D311939}"/>
          </ac:inkMkLst>
        </pc:inkChg>
        <pc:inkChg chg="add topLvl">
          <ac:chgData name="Zhang Yifan" userId="c9b86b9a-8bad-4e1d-80e2-8f55c3c19e2c" providerId="ADAL" clId="{9BEFBB74-C0ED-D640-96C8-5B66059E4614}" dt="2021-09-28T00:22:27.456" v="2014"/>
          <ac:inkMkLst>
            <pc:docMk/>
            <pc:sldMk cId="506914617" sldId="292"/>
            <ac:inkMk id="18" creationId="{4D8A1AF6-76EE-E54E-ACEB-BBE2674C6169}"/>
          </ac:inkMkLst>
        </pc:inkChg>
        <pc:inkChg chg="add topLvl">
          <ac:chgData name="Zhang Yifan" userId="c9b86b9a-8bad-4e1d-80e2-8f55c3c19e2c" providerId="ADAL" clId="{9BEFBB74-C0ED-D640-96C8-5B66059E4614}" dt="2021-09-28T00:22:27.456" v="2014"/>
          <ac:inkMkLst>
            <pc:docMk/>
            <pc:sldMk cId="506914617" sldId="292"/>
            <ac:inkMk id="19" creationId="{1E9F5E7B-15E1-9A4B-8333-060AEBC46CEC}"/>
          </ac:inkMkLst>
        </pc:inkChg>
        <pc:inkChg chg="add del topLvl">
          <ac:chgData name="Zhang Yifan" userId="c9b86b9a-8bad-4e1d-80e2-8f55c3c19e2c" providerId="ADAL" clId="{9BEFBB74-C0ED-D640-96C8-5B66059E4614}" dt="2021-09-28T00:22:24.314" v="2011"/>
          <ac:inkMkLst>
            <pc:docMk/>
            <pc:sldMk cId="506914617" sldId="292"/>
            <ac:inkMk id="20" creationId="{30064C89-DF1B-6144-B17A-CAECA8A29023}"/>
          </ac:inkMkLst>
        </pc:inkChg>
        <pc:inkChg chg="add del topLvl">
          <ac:chgData name="Zhang Yifan" userId="c9b86b9a-8bad-4e1d-80e2-8f55c3c19e2c" providerId="ADAL" clId="{9BEFBB74-C0ED-D640-96C8-5B66059E4614}" dt="2021-09-28T00:22:23.554" v="2010"/>
          <ac:inkMkLst>
            <pc:docMk/>
            <pc:sldMk cId="506914617" sldId="292"/>
            <ac:inkMk id="21" creationId="{C9B51C98-6F27-874A-AFCB-F7EB0746C0A7}"/>
          </ac:inkMkLst>
        </pc:inkChg>
        <pc:inkChg chg="add del topLvl">
          <ac:chgData name="Zhang Yifan" userId="c9b86b9a-8bad-4e1d-80e2-8f55c3c19e2c" providerId="ADAL" clId="{9BEFBB74-C0ED-D640-96C8-5B66059E4614}" dt="2021-09-28T00:22:27.456" v="2014"/>
          <ac:inkMkLst>
            <pc:docMk/>
            <pc:sldMk cId="506914617" sldId="292"/>
            <ac:inkMk id="23" creationId="{8EAAC433-613B-5E4F-A7D1-3F40FA1F2311}"/>
          </ac:inkMkLst>
        </pc:inkChg>
        <pc:inkChg chg="add">
          <ac:chgData name="Zhang Yifan" userId="c9b86b9a-8bad-4e1d-80e2-8f55c3c19e2c" providerId="ADAL" clId="{9BEFBB74-C0ED-D640-96C8-5B66059E4614}" dt="2021-09-28T00:22:28.540" v="2015"/>
          <ac:inkMkLst>
            <pc:docMk/>
            <pc:sldMk cId="506914617" sldId="292"/>
            <ac:inkMk id="25" creationId="{D067C08D-C602-374C-847B-B41AAE9C25F4}"/>
          </ac:inkMkLst>
        </pc:inkChg>
        <pc:inkChg chg="add del">
          <ac:chgData name="Zhang Yifan" userId="c9b86b9a-8bad-4e1d-80e2-8f55c3c19e2c" providerId="ADAL" clId="{9BEFBB74-C0ED-D640-96C8-5B66059E4614}" dt="2021-09-28T00:22:36.690" v="2018"/>
          <ac:inkMkLst>
            <pc:docMk/>
            <pc:sldMk cId="506914617" sldId="292"/>
            <ac:inkMk id="27" creationId="{FC731214-359D-764C-9FDA-B81EC5C5D45A}"/>
          </ac:inkMkLst>
        </pc:inkChg>
        <pc:inkChg chg="add">
          <ac:chgData name="Zhang Yifan" userId="c9b86b9a-8bad-4e1d-80e2-8f55c3c19e2c" providerId="ADAL" clId="{9BEFBB74-C0ED-D640-96C8-5B66059E4614}" dt="2021-09-28T00:22:38.542" v="2019"/>
          <ac:inkMkLst>
            <pc:docMk/>
            <pc:sldMk cId="506914617" sldId="292"/>
            <ac:inkMk id="28" creationId="{93D751D7-EECB-1044-AF45-BE7255A20F0E}"/>
          </ac:inkMkLst>
        </pc:inkChg>
        <pc:inkChg chg="add">
          <ac:chgData name="Zhang Yifan" userId="c9b86b9a-8bad-4e1d-80e2-8f55c3c19e2c" providerId="ADAL" clId="{9BEFBB74-C0ED-D640-96C8-5B66059E4614}" dt="2021-09-28T00:22:39.130" v="2020"/>
          <ac:inkMkLst>
            <pc:docMk/>
            <pc:sldMk cId="506914617" sldId="292"/>
            <ac:inkMk id="29" creationId="{7A0E254B-9B68-E642-A54E-80428079A47B}"/>
          </ac:inkMkLst>
        </pc:inkChg>
        <pc:inkChg chg="add">
          <ac:chgData name="Zhang Yifan" userId="c9b86b9a-8bad-4e1d-80e2-8f55c3c19e2c" providerId="ADAL" clId="{9BEFBB74-C0ED-D640-96C8-5B66059E4614}" dt="2021-09-28T00:22:39.740" v="2021"/>
          <ac:inkMkLst>
            <pc:docMk/>
            <pc:sldMk cId="506914617" sldId="292"/>
            <ac:inkMk id="30" creationId="{9695AE05-9616-9741-B2FA-A817053AB166}"/>
          </ac:inkMkLst>
        </pc:inkChg>
        <pc:inkChg chg="add">
          <ac:chgData name="Zhang Yifan" userId="c9b86b9a-8bad-4e1d-80e2-8f55c3c19e2c" providerId="ADAL" clId="{9BEFBB74-C0ED-D640-96C8-5B66059E4614}" dt="2021-09-28T00:22:40.113" v="2022"/>
          <ac:inkMkLst>
            <pc:docMk/>
            <pc:sldMk cId="506914617" sldId="292"/>
            <ac:inkMk id="31" creationId="{A8A0F96C-FB0F-E346-BFE3-31415FA83C71}"/>
          </ac:inkMkLst>
        </pc:inkChg>
        <pc:inkChg chg="add">
          <ac:chgData name="Zhang Yifan" userId="c9b86b9a-8bad-4e1d-80e2-8f55c3c19e2c" providerId="ADAL" clId="{9BEFBB74-C0ED-D640-96C8-5B66059E4614}" dt="2021-09-28T00:22:40.491" v="2023"/>
          <ac:inkMkLst>
            <pc:docMk/>
            <pc:sldMk cId="506914617" sldId="292"/>
            <ac:inkMk id="32" creationId="{C03BBC67-D248-F742-8BAB-44E5A45842A7}"/>
          </ac:inkMkLst>
        </pc:inkChg>
        <pc:inkChg chg="add">
          <ac:chgData name="Zhang Yifan" userId="c9b86b9a-8bad-4e1d-80e2-8f55c3c19e2c" providerId="ADAL" clId="{9BEFBB74-C0ED-D640-96C8-5B66059E4614}" dt="2021-09-28T00:22:40.954" v="2024"/>
          <ac:inkMkLst>
            <pc:docMk/>
            <pc:sldMk cId="506914617" sldId="292"/>
            <ac:inkMk id="33" creationId="{A2F0FA65-1BA9-184B-8F36-1589160E1357}"/>
          </ac:inkMkLst>
        </pc:inkChg>
        <pc:inkChg chg="add">
          <ac:chgData name="Zhang Yifan" userId="c9b86b9a-8bad-4e1d-80e2-8f55c3c19e2c" providerId="ADAL" clId="{9BEFBB74-C0ED-D640-96C8-5B66059E4614}" dt="2021-09-28T00:22:41.918" v="2025"/>
          <ac:inkMkLst>
            <pc:docMk/>
            <pc:sldMk cId="506914617" sldId="292"/>
            <ac:inkMk id="34" creationId="{71E888CE-3893-654C-8A9F-7A02A6FA7900}"/>
          </ac:inkMkLst>
        </pc:inkChg>
        <pc:inkChg chg="add">
          <ac:chgData name="Zhang Yifan" userId="c9b86b9a-8bad-4e1d-80e2-8f55c3c19e2c" providerId="ADAL" clId="{9BEFBB74-C0ED-D640-96C8-5B66059E4614}" dt="2021-09-28T00:22:42.631" v="2026"/>
          <ac:inkMkLst>
            <pc:docMk/>
            <pc:sldMk cId="506914617" sldId="292"/>
            <ac:inkMk id="35" creationId="{215207AF-722A-C04C-BD84-2F1D2DC84521}"/>
          </ac:inkMkLst>
        </pc:inkChg>
        <pc:inkChg chg="add">
          <ac:chgData name="Zhang Yifan" userId="c9b86b9a-8bad-4e1d-80e2-8f55c3c19e2c" providerId="ADAL" clId="{9BEFBB74-C0ED-D640-96C8-5B66059E4614}" dt="2021-09-28T00:22:43.095" v="2027"/>
          <ac:inkMkLst>
            <pc:docMk/>
            <pc:sldMk cId="506914617" sldId="292"/>
            <ac:inkMk id="36" creationId="{B7D226A2-48F5-A946-8993-2878B2E93948}"/>
          </ac:inkMkLst>
        </pc:inkChg>
        <pc:inkChg chg="add">
          <ac:chgData name="Zhang Yifan" userId="c9b86b9a-8bad-4e1d-80e2-8f55c3c19e2c" providerId="ADAL" clId="{9BEFBB74-C0ED-D640-96C8-5B66059E4614}" dt="2021-09-28T00:22:43.336" v="2028"/>
          <ac:inkMkLst>
            <pc:docMk/>
            <pc:sldMk cId="506914617" sldId="292"/>
            <ac:inkMk id="37" creationId="{46877EEF-4B24-B347-ACCA-879FC2FD03B4}"/>
          </ac:inkMkLst>
        </pc:inkChg>
        <pc:inkChg chg="add">
          <ac:chgData name="Zhang Yifan" userId="c9b86b9a-8bad-4e1d-80e2-8f55c3c19e2c" providerId="ADAL" clId="{9BEFBB74-C0ED-D640-96C8-5B66059E4614}" dt="2021-09-28T00:22:43.523" v="2029"/>
          <ac:inkMkLst>
            <pc:docMk/>
            <pc:sldMk cId="506914617" sldId="292"/>
            <ac:inkMk id="38" creationId="{BF684B86-A0E3-9F4A-B610-A9543154EE04}"/>
          </ac:inkMkLst>
        </pc:inkChg>
        <pc:inkChg chg="add">
          <ac:chgData name="Zhang Yifan" userId="c9b86b9a-8bad-4e1d-80e2-8f55c3c19e2c" providerId="ADAL" clId="{9BEFBB74-C0ED-D640-96C8-5B66059E4614}" dt="2021-09-28T00:22:43.865" v="2030"/>
          <ac:inkMkLst>
            <pc:docMk/>
            <pc:sldMk cId="506914617" sldId="292"/>
            <ac:inkMk id="39" creationId="{4BAAA86F-E345-FA4C-92A6-0826D9CB0451}"/>
          </ac:inkMkLst>
        </pc:inkChg>
        <pc:inkChg chg="add">
          <ac:chgData name="Zhang Yifan" userId="c9b86b9a-8bad-4e1d-80e2-8f55c3c19e2c" providerId="ADAL" clId="{9BEFBB74-C0ED-D640-96C8-5B66059E4614}" dt="2021-09-28T00:22:44.316" v="2031"/>
          <ac:inkMkLst>
            <pc:docMk/>
            <pc:sldMk cId="506914617" sldId="292"/>
            <ac:inkMk id="40" creationId="{B012C509-1B90-1543-BCE6-DBEC48F04BC3}"/>
          </ac:inkMkLst>
        </pc:inkChg>
        <pc:inkChg chg="add">
          <ac:chgData name="Zhang Yifan" userId="c9b86b9a-8bad-4e1d-80e2-8f55c3c19e2c" providerId="ADAL" clId="{9BEFBB74-C0ED-D640-96C8-5B66059E4614}" dt="2021-09-28T00:22:44.532" v="2032"/>
          <ac:inkMkLst>
            <pc:docMk/>
            <pc:sldMk cId="506914617" sldId="292"/>
            <ac:inkMk id="41" creationId="{BF220093-A327-6145-A420-4D8E216A3181}"/>
          </ac:inkMkLst>
        </pc:inkChg>
        <pc:inkChg chg="add">
          <ac:chgData name="Zhang Yifan" userId="c9b86b9a-8bad-4e1d-80e2-8f55c3c19e2c" providerId="ADAL" clId="{9BEFBB74-C0ED-D640-96C8-5B66059E4614}" dt="2021-09-28T00:22:44.849" v="2033"/>
          <ac:inkMkLst>
            <pc:docMk/>
            <pc:sldMk cId="506914617" sldId="292"/>
            <ac:inkMk id="42" creationId="{79FD9203-CC56-E645-9AC4-8D6101DD4C5A}"/>
          </ac:inkMkLst>
        </pc:inkChg>
        <pc:inkChg chg="add">
          <ac:chgData name="Zhang Yifan" userId="c9b86b9a-8bad-4e1d-80e2-8f55c3c19e2c" providerId="ADAL" clId="{9BEFBB74-C0ED-D640-96C8-5B66059E4614}" dt="2021-09-28T00:22:45.689" v="2034"/>
          <ac:inkMkLst>
            <pc:docMk/>
            <pc:sldMk cId="506914617" sldId="292"/>
            <ac:inkMk id="43" creationId="{7A9BA130-AA27-7D48-AB93-3BD046DF0E69}"/>
          </ac:inkMkLst>
        </pc:inkChg>
        <pc:inkChg chg="add">
          <ac:chgData name="Zhang Yifan" userId="c9b86b9a-8bad-4e1d-80e2-8f55c3c19e2c" providerId="ADAL" clId="{9BEFBB74-C0ED-D640-96C8-5B66059E4614}" dt="2021-09-28T00:22:46.118" v="2035"/>
          <ac:inkMkLst>
            <pc:docMk/>
            <pc:sldMk cId="506914617" sldId="292"/>
            <ac:inkMk id="44" creationId="{CE3FDD6A-7F3D-CD4C-B948-77F4B7C50577}"/>
          </ac:inkMkLst>
        </pc:inkChg>
        <pc:inkChg chg="add">
          <ac:chgData name="Zhang Yifan" userId="c9b86b9a-8bad-4e1d-80e2-8f55c3c19e2c" providerId="ADAL" clId="{9BEFBB74-C0ED-D640-96C8-5B66059E4614}" dt="2021-09-28T00:22:46.333" v="2036"/>
          <ac:inkMkLst>
            <pc:docMk/>
            <pc:sldMk cId="506914617" sldId="292"/>
            <ac:inkMk id="45" creationId="{F0265420-FC40-7441-A99A-0460F17DD77D}"/>
          </ac:inkMkLst>
        </pc:inkChg>
        <pc:inkChg chg="add">
          <ac:chgData name="Zhang Yifan" userId="c9b86b9a-8bad-4e1d-80e2-8f55c3c19e2c" providerId="ADAL" clId="{9BEFBB74-C0ED-D640-96C8-5B66059E4614}" dt="2021-09-28T00:22:46.619" v="2037"/>
          <ac:inkMkLst>
            <pc:docMk/>
            <pc:sldMk cId="506914617" sldId="292"/>
            <ac:inkMk id="46" creationId="{2BE0BD69-FDD2-924A-BDC5-227D56A3A0DA}"/>
          </ac:inkMkLst>
        </pc:inkChg>
      </pc:sldChg>
      <pc:sldChg chg="addSp delSp">
        <pc:chgData name="Zhang Yifan" userId="c9b86b9a-8bad-4e1d-80e2-8f55c3c19e2c" providerId="ADAL" clId="{9BEFBB74-C0ED-D640-96C8-5B66059E4614}" dt="2021-09-28T00:25:18.843" v="2172"/>
        <pc:sldMkLst>
          <pc:docMk/>
          <pc:sldMk cId="459010040" sldId="293"/>
        </pc:sldMkLst>
        <pc:grpChg chg="add del">
          <ac:chgData name="Zhang Yifan" userId="c9b86b9a-8bad-4e1d-80e2-8f55c3c19e2c" providerId="ADAL" clId="{9BEFBB74-C0ED-D640-96C8-5B66059E4614}" dt="2021-09-28T00:24:24.572" v="2145"/>
          <ac:grpSpMkLst>
            <pc:docMk/>
            <pc:sldMk cId="459010040" sldId="293"/>
            <ac:grpSpMk id="10" creationId="{5984DBCA-AAAF-0A41-AABE-4C19FB9F4D56}"/>
          </ac:grpSpMkLst>
        </pc:grpChg>
        <pc:grpChg chg="add del">
          <ac:chgData name="Zhang Yifan" userId="c9b86b9a-8bad-4e1d-80e2-8f55c3c19e2c" providerId="ADAL" clId="{9BEFBB74-C0ED-D640-96C8-5B66059E4614}" dt="2021-09-28T00:24:23.552" v="2143"/>
          <ac:grpSpMkLst>
            <pc:docMk/>
            <pc:sldMk cId="459010040" sldId="293"/>
            <ac:grpSpMk id="19" creationId="{0AD86C0D-ADD2-8349-8A97-CB0C6D82DE89}"/>
          </ac:grpSpMkLst>
        </pc:grpChg>
        <pc:grpChg chg="add del">
          <ac:chgData name="Zhang Yifan" userId="c9b86b9a-8bad-4e1d-80e2-8f55c3c19e2c" providerId="ADAL" clId="{9BEFBB74-C0ED-D640-96C8-5B66059E4614}" dt="2021-09-28T00:24:24.572" v="2145"/>
          <ac:grpSpMkLst>
            <pc:docMk/>
            <pc:sldMk cId="459010040" sldId="293"/>
            <ac:grpSpMk id="25" creationId="{E7D9E2A3-334B-0E40-9C07-1311E893CE55}"/>
          </ac:grpSpMkLst>
        </pc:grpChg>
        <pc:grpChg chg="add del">
          <ac:chgData name="Zhang Yifan" userId="c9b86b9a-8bad-4e1d-80e2-8f55c3c19e2c" providerId="ADAL" clId="{9BEFBB74-C0ED-D640-96C8-5B66059E4614}" dt="2021-09-28T00:24:24.572" v="2145"/>
          <ac:grpSpMkLst>
            <pc:docMk/>
            <pc:sldMk cId="459010040" sldId="293"/>
            <ac:grpSpMk id="27" creationId="{0955AC57-891D-0B46-947C-E6BAEDFE6EAC}"/>
          </ac:grpSpMkLst>
        </pc:grpChg>
        <pc:grpChg chg="add del">
          <ac:chgData name="Zhang Yifan" userId="c9b86b9a-8bad-4e1d-80e2-8f55c3c19e2c" providerId="ADAL" clId="{9BEFBB74-C0ED-D640-96C8-5B66059E4614}" dt="2021-09-28T00:24:44.245" v="2157"/>
          <ac:grpSpMkLst>
            <pc:docMk/>
            <pc:sldMk cId="459010040" sldId="293"/>
            <ac:grpSpMk id="29" creationId="{716B6030-21CE-7341-A7F1-6798269223B1}"/>
          </ac:grpSpMkLst>
        </pc:grpChg>
        <pc:grpChg chg="add del">
          <ac:chgData name="Zhang Yifan" userId="c9b86b9a-8bad-4e1d-80e2-8f55c3c19e2c" providerId="ADAL" clId="{9BEFBB74-C0ED-D640-96C8-5B66059E4614}" dt="2021-09-28T00:24:44.245" v="2157"/>
          <ac:grpSpMkLst>
            <pc:docMk/>
            <pc:sldMk cId="459010040" sldId="293"/>
            <ac:grpSpMk id="38" creationId="{26A6A4ED-A00A-9943-9E91-5EBB64083EB0}"/>
          </ac:grpSpMkLst>
        </pc:grpChg>
        <pc:grpChg chg="add">
          <ac:chgData name="Zhang Yifan" userId="c9b86b9a-8bad-4e1d-80e2-8f55c3c19e2c" providerId="ADAL" clId="{9BEFBB74-C0ED-D640-96C8-5B66059E4614}" dt="2021-09-28T00:24:44.245" v="2157"/>
          <ac:grpSpMkLst>
            <pc:docMk/>
            <pc:sldMk cId="459010040" sldId="293"/>
            <ac:grpSpMk id="41" creationId="{90132D7D-4D4F-1648-90D7-71E54173A342}"/>
          </ac:grpSpMkLst>
        </pc:grpChg>
        <pc:grpChg chg="add">
          <ac:chgData name="Zhang Yifan" userId="c9b86b9a-8bad-4e1d-80e2-8f55c3c19e2c" providerId="ADAL" clId="{9BEFBB74-C0ED-D640-96C8-5B66059E4614}" dt="2021-09-28T00:25:12.891" v="2161"/>
          <ac:grpSpMkLst>
            <pc:docMk/>
            <pc:sldMk cId="459010040" sldId="293"/>
            <ac:grpSpMk id="44" creationId="{965D430E-92AB-A14F-BC7A-42DD70761499}"/>
          </ac:grpSpMkLst>
        </pc:grpChg>
        <pc:grpChg chg="add">
          <ac:chgData name="Zhang Yifan" userId="c9b86b9a-8bad-4e1d-80e2-8f55c3c19e2c" providerId="ADAL" clId="{9BEFBB74-C0ED-D640-96C8-5B66059E4614}" dt="2021-09-28T00:25:14.965" v="2164"/>
          <ac:grpSpMkLst>
            <pc:docMk/>
            <pc:sldMk cId="459010040" sldId="293"/>
            <ac:grpSpMk id="47" creationId="{FD015063-813E-B447-B900-858E8A474EEA}"/>
          </ac:grpSpMkLst>
        </pc:grpChg>
        <pc:grpChg chg="add">
          <ac:chgData name="Zhang Yifan" userId="c9b86b9a-8bad-4e1d-80e2-8f55c3c19e2c" providerId="ADAL" clId="{9BEFBB74-C0ED-D640-96C8-5B66059E4614}" dt="2021-09-28T00:25:18.843" v="2172"/>
          <ac:grpSpMkLst>
            <pc:docMk/>
            <pc:sldMk cId="459010040" sldId="293"/>
            <ac:grpSpMk id="55" creationId="{856195FB-21A6-894B-875D-2221D9EDF1FF}"/>
          </ac:grpSpMkLst>
        </pc:grpChg>
        <pc:inkChg chg="add topLvl">
          <ac:chgData name="Zhang Yifan" userId="c9b86b9a-8bad-4e1d-80e2-8f55c3c19e2c" providerId="ADAL" clId="{9BEFBB74-C0ED-D640-96C8-5B66059E4614}" dt="2021-09-28T00:24:44.245" v="2157"/>
          <ac:inkMkLst>
            <pc:docMk/>
            <pc:sldMk cId="459010040" sldId="293"/>
            <ac:inkMk id="2" creationId="{4D63CC60-8A00-1144-8C62-19B04D3CD685}"/>
          </ac:inkMkLst>
        </pc:inkChg>
        <pc:inkChg chg="add topLvl">
          <ac:chgData name="Zhang Yifan" userId="c9b86b9a-8bad-4e1d-80e2-8f55c3c19e2c" providerId="ADAL" clId="{9BEFBB74-C0ED-D640-96C8-5B66059E4614}" dt="2021-09-28T00:24:44.245" v="2157"/>
          <ac:inkMkLst>
            <pc:docMk/>
            <pc:sldMk cId="459010040" sldId="293"/>
            <ac:inkMk id="3" creationId="{C7F148A4-A353-8E4D-8158-E3EEBDCD89E4}"/>
          </ac:inkMkLst>
        </pc:inkChg>
        <pc:inkChg chg="add topLvl">
          <ac:chgData name="Zhang Yifan" userId="c9b86b9a-8bad-4e1d-80e2-8f55c3c19e2c" providerId="ADAL" clId="{9BEFBB74-C0ED-D640-96C8-5B66059E4614}" dt="2021-09-28T00:24:44.245" v="2157"/>
          <ac:inkMkLst>
            <pc:docMk/>
            <pc:sldMk cId="459010040" sldId="293"/>
            <ac:inkMk id="4" creationId="{2BEEA99D-22E0-AB4B-BB24-A109DF1DB1E0}"/>
          </ac:inkMkLst>
        </pc:inkChg>
        <pc:inkChg chg="add topLvl">
          <ac:chgData name="Zhang Yifan" userId="c9b86b9a-8bad-4e1d-80e2-8f55c3c19e2c" providerId="ADAL" clId="{9BEFBB74-C0ED-D640-96C8-5B66059E4614}" dt="2021-09-28T00:24:44.245" v="2157"/>
          <ac:inkMkLst>
            <pc:docMk/>
            <pc:sldMk cId="459010040" sldId="293"/>
            <ac:inkMk id="5" creationId="{B7A02707-7DDB-A74C-B180-43245C06554A}"/>
          </ac:inkMkLst>
        </pc:inkChg>
        <pc:inkChg chg="add topLvl">
          <ac:chgData name="Zhang Yifan" userId="c9b86b9a-8bad-4e1d-80e2-8f55c3c19e2c" providerId="ADAL" clId="{9BEFBB74-C0ED-D640-96C8-5B66059E4614}" dt="2021-09-28T00:24:44.245" v="2157"/>
          <ac:inkMkLst>
            <pc:docMk/>
            <pc:sldMk cId="459010040" sldId="293"/>
            <ac:inkMk id="8" creationId="{EFE52DB2-31FD-744B-A629-775AF20F386D}"/>
          </ac:inkMkLst>
        </pc:inkChg>
        <pc:inkChg chg="add topLvl">
          <ac:chgData name="Zhang Yifan" userId="c9b86b9a-8bad-4e1d-80e2-8f55c3c19e2c" providerId="ADAL" clId="{9BEFBB74-C0ED-D640-96C8-5B66059E4614}" dt="2021-09-28T00:24:44.245" v="2157"/>
          <ac:inkMkLst>
            <pc:docMk/>
            <pc:sldMk cId="459010040" sldId="293"/>
            <ac:inkMk id="9" creationId="{20FBF86A-F41D-6348-B721-7F92BD28C6A3}"/>
          </ac:inkMkLst>
        </pc:inkChg>
        <pc:inkChg chg="add topLvl">
          <ac:chgData name="Zhang Yifan" userId="c9b86b9a-8bad-4e1d-80e2-8f55c3c19e2c" providerId="ADAL" clId="{9BEFBB74-C0ED-D640-96C8-5B66059E4614}" dt="2021-09-28T00:24:44.245" v="2157"/>
          <ac:inkMkLst>
            <pc:docMk/>
            <pc:sldMk cId="459010040" sldId="293"/>
            <ac:inkMk id="11" creationId="{6C1B5F51-3D0B-E941-B039-AB2C181490D6}"/>
          </ac:inkMkLst>
        </pc:inkChg>
        <pc:inkChg chg="add topLvl">
          <ac:chgData name="Zhang Yifan" userId="c9b86b9a-8bad-4e1d-80e2-8f55c3c19e2c" providerId="ADAL" clId="{9BEFBB74-C0ED-D640-96C8-5B66059E4614}" dt="2021-09-28T00:24:44.245" v="2157"/>
          <ac:inkMkLst>
            <pc:docMk/>
            <pc:sldMk cId="459010040" sldId="293"/>
            <ac:inkMk id="12" creationId="{5DEB1D51-159A-CF44-A338-363D76B051A7}"/>
          </ac:inkMkLst>
        </pc:inkChg>
        <pc:inkChg chg="add topLvl">
          <ac:chgData name="Zhang Yifan" userId="c9b86b9a-8bad-4e1d-80e2-8f55c3c19e2c" providerId="ADAL" clId="{9BEFBB74-C0ED-D640-96C8-5B66059E4614}" dt="2021-09-28T00:24:44.245" v="2157"/>
          <ac:inkMkLst>
            <pc:docMk/>
            <pc:sldMk cId="459010040" sldId="293"/>
            <ac:inkMk id="13" creationId="{33FDAE8B-A3EB-7341-B15B-5769FD93171C}"/>
          </ac:inkMkLst>
        </pc:inkChg>
        <pc:inkChg chg="add topLvl">
          <ac:chgData name="Zhang Yifan" userId="c9b86b9a-8bad-4e1d-80e2-8f55c3c19e2c" providerId="ADAL" clId="{9BEFBB74-C0ED-D640-96C8-5B66059E4614}" dt="2021-09-28T00:24:44.245" v="2157"/>
          <ac:inkMkLst>
            <pc:docMk/>
            <pc:sldMk cId="459010040" sldId="293"/>
            <ac:inkMk id="14" creationId="{F8596807-5628-BE49-B44A-978F6D5D4437}"/>
          </ac:inkMkLst>
        </pc:inkChg>
        <pc:inkChg chg="add topLvl">
          <ac:chgData name="Zhang Yifan" userId="c9b86b9a-8bad-4e1d-80e2-8f55c3c19e2c" providerId="ADAL" clId="{9BEFBB74-C0ED-D640-96C8-5B66059E4614}" dt="2021-09-28T00:24:44.245" v="2157"/>
          <ac:inkMkLst>
            <pc:docMk/>
            <pc:sldMk cId="459010040" sldId="293"/>
            <ac:inkMk id="15" creationId="{78B72D7F-9DCB-E64B-A0F0-56BC0BAA3376}"/>
          </ac:inkMkLst>
        </pc:inkChg>
        <pc:inkChg chg="add topLvl">
          <ac:chgData name="Zhang Yifan" userId="c9b86b9a-8bad-4e1d-80e2-8f55c3c19e2c" providerId="ADAL" clId="{9BEFBB74-C0ED-D640-96C8-5B66059E4614}" dt="2021-09-28T00:24:44.245" v="2157"/>
          <ac:inkMkLst>
            <pc:docMk/>
            <pc:sldMk cId="459010040" sldId="293"/>
            <ac:inkMk id="16" creationId="{0A25B86F-BCBA-EB43-8601-1D958E0A95BA}"/>
          </ac:inkMkLst>
        </pc:inkChg>
        <pc:inkChg chg="add topLvl">
          <ac:chgData name="Zhang Yifan" userId="c9b86b9a-8bad-4e1d-80e2-8f55c3c19e2c" providerId="ADAL" clId="{9BEFBB74-C0ED-D640-96C8-5B66059E4614}" dt="2021-09-28T00:24:44.245" v="2157"/>
          <ac:inkMkLst>
            <pc:docMk/>
            <pc:sldMk cId="459010040" sldId="293"/>
            <ac:inkMk id="17" creationId="{289BC7D0-18A4-5A4A-B63F-06B2A7CDCB0B}"/>
          </ac:inkMkLst>
        </pc:inkChg>
        <pc:inkChg chg="add topLvl">
          <ac:chgData name="Zhang Yifan" userId="c9b86b9a-8bad-4e1d-80e2-8f55c3c19e2c" providerId="ADAL" clId="{9BEFBB74-C0ED-D640-96C8-5B66059E4614}" dt="2021-09-28T00:24:44.245" v="2157"/>
          <ac:inkMkLst>
            <pc:docMk/>
            <pc:sldMk cId="459010040" sldId="293"/>
            <ac:inkMk id="18" creationId="{B22E3480-9FFF-8448-8BD6-09BC3329BE69}"/>
          </ac:inkMkLst>
        </pc:inkChg>
        <pc:inkChg chg="add topLvl">
          <ac:chgData name="Zhang Yifan" userId="c9b86b9a-8bad-4e1d-80e2-8f55c3c19e2c" providerId="ADAL" clId="{9BEFBB74-C0ED-D640-96C8-5B66059E4614}" dt="2021-09-28T00:24:44.245" v="2157"/>
          <ac:inkMkLst>
            <pc:docMk/>
            <pc:sldMk cId="459010040" sldId="293"/>
            <ac:inkMk id="20" creationId="{CC0E255B-1CAA-D04F-8992-9AD71C653E02}"/>
          </ac:inkMkLst>
        </pc:inkChg>
        <pc:inkChg chg="add topLvl">
          <ac:chgData name="Zhang Yifan" userId="c9b86b9a-8bad-4e1d-80e2-8f55c3c19e2c" providerId="ADAL" clId="{9BEFBB74-C0ED-D640-96C8-5B66059E4614}" dt="2021-09-28T00:24:44.245" v="2157"/>
          <ac:inkMkLst>
            <pc:docMk/>
            <pc:sldMk cId="459010040" sldId="293"/>
            <ac:inkMk id="21" creationId="{F538E94C-9B18-554F-89DF-D688749970D2}"/>
          </ac:inkMkLst>
        </pc:inkChg>
        <pc:inkChg chg="add topLvl">
          <ac:chgData name="Zhang Yifan" userId="c9b86b9a-8bad-4e1d-80e2-8f55c3c19e2c" providerId="ADAL" clId="{9BEFBB74-C0ED-D640-96C8-5B66059E4614}" dt="2021-09-28T00:24:44.245" v="2157"/>
          <ac:inkMkLst>
            <pc:docMk/>
            <pc:sldMk cId="459010040" sldId="293"/>
            <ac:inkMk id="22" creationId="{BBE7828D-D3B5-0A43-93A3-9CD04D6A313B}"/>
          </ac:inkMkLst>
        </pc:inkChg>
        <pc:inkChg chg="add topLvl">
          <ac:chgData name="Zhang Yifan" userId="c9b86b9a-8bad-4e1d-80e2-8f55c3c19e2c" providerId="ADAL" clId="{9BEFBB74-C0ED-D640-96C8-5B66059E4614}" dt="2021-09-28T00:24:44.245" v="2157"/>
          <ac:inkMkLst>
            <pc:docMk/>
            <pc:sldMk cId="459010040" sldId="293"/>
            <ac:inkMk id="23" creationId="{580FFF8B-B269-9941-BA8F-1022E4AD3702}"/>
          </ac:inkMkLst>
        </pc:inkChg>
        <pc:inkChg chg="add topLvl">
          <ac:chgData name="Zhang Yifan" userId="c9b86b9a-8bad-4e1d-80e2-8f55c3c19e2c" providerId="ADAL" clId="{9BEFBB74-C0ED-D640-96C8-5B66059E4614}" dt="2021-09-28T00:24:44.245" v="2157"/>
          <ac:inkMkLst>
            <pc:docMk/>
            <pc:sldMk cId="459010040" sldId="293"/>
            <ac:inkMk id="24" creationId="{8813FE10-FE87-DA4C-BB4E-C9906755DF7B}"/>
          </ac:inkMkLst>
        </pc:inkChg>
        <pc:inkChg chg="add topLvl">
          <ac:chgData name="Zhang Yifan" userId="c9b86b9a-8bad-4e1d-80e2-8f55c3c19e2c" providerId="ADAL" clId="{9BEFBB74-C0ED-D640-96C8-5B66059E4614}" dt="2021-09-28T00:24:44.245" v="2157"/>
          <ac:inkMkLst>
            <pc:docMk/>
            <pc:sldMk cId="459010040" sldId="293"/>
            <ac:inkMk id="26" creationId="{B02BB516-1B19-3545-973E-83212B871E10}"/>
          </ac:inkMkLst>
        </pc:inkChg>
        <pc:inkChg chg="add topLvl">
          <ac:chgData name="Zhang Yifan" userId="c9b86b9a-8bad-4e1d-80e2-8f55c3c19e2c" providerId="ADAL" clId="{9BEFBB74-C0ED-D640-96C8-5B66059E4614}" dt="2021-09-28T00:24:44.245" v="2157"/>
          <ac:inkMkLst>
            <pc:docMk/>
            <pc:sldMk cId="459010040" sldId="293"/>
            <ac:inkMk id="28" creationId="{40536880-27A8-A444-A7F8-E9F76FEE1E16}"/>
          </ac:inkMkLst>
        </pc:inkChg>
        <pc:inkChg chg="add topLvl">
          <ac:chgData name="Zhang Yifan" userId="c9b86b9a-8bad-4e1d-80e2-8f55c3c19e2c" providerId="ADAL" clId="{9BEFBB74-C0ED-D640-96C8-5B66059E4614}" dt="2021-09-28T00:24:44.245" v="2157"/>
          <ac:inkMkLst>
            <pc:docMk/>
            <pc:sldMk cId="459010040" sldId="293"/>
            <ac:inkMk id="30" creationId="{811B72F2-C7E4-B141-8C70-F2357D6BC0B5}"/>
          </ac:inkMkLst>
        </pc:inkChg>
        <pc:inkChg chg="add topLvl">
          <ac:chgData name="Zhang Yifan" userId="c9b86b9a-8bad-4e1d-80e2-8f55c3c19e2c" providerId="ADAL" clId="{9BEFBB74-C0ED-D640-96C8-5B66059E4614}" dt="2021-09-28T00:24:44.245" v="2157"/>
          <ac:inkMkLst>
            <pc:docMk/>
            <pc:sldMk cId="459010040" sldId="293"/>
            <ac:inkMk id="31" creationId="{EAD8BA30-027B-BB4B-91ED-0A9B62830AB2}"/>
          </ac:inkMkLst>
        </pc:inkChg>
        <pc:inkChg chg="add topLvl">
          <ac:chgData name="Zhang Yifan" userId="c9b86b9a-8bad-4e1d-80e2-8f55c3c19e2c" providerId="ADAL" clId="{9BEFBB74-C0ED-D640-96C8-5B66059E4614}" dt="2021-09-28T00:24:44.245" v="2157"/>
          <ac:inkMkLst>
            <pc:docMk/>
            <pc:sldMk cId="459010040" sldId="293"/>
            <ac:inkMk id="32" creationId="{4A482CDD-8184-914B-9416-8F0CCC54FE63}"/>
          </ac:inkMkLst>
        </pc:inkChg>
        <pc:inkChg chg="add topLvl">
          <ac:chgData name="Zhang Yifan" userId="c9b86b9a-8bad-4e1d-80e2-8f55c3c19e2c" providerId="ADAL" clId="{9BEFBB74-C0ED-D640-96C8-5B66059E4614}" dt="2021-09-28T00:24:44.245" v="2157"/>
          <ac:inkMkLst>
            <pc:docMk/>
            <pc:sldMk cId="459010040" sldId="293"/>
            <ac:inkMk id="33" creationId="{D38856A0-0DE7-624A-8EFD-98BA1B1A21EB}"/>
          </ac:inkMkLst>
        </pc:inkChg>
        <pc:inkChg chg="add topLvl">
          <ac:chgData name="Zhang Yifan" userId="c9b86b9a-8bad-4e1d-80e2-8f55c3c19e2c" providerId="ADAL" clId="{9BEFBB74-C0ED-D640-96C8-5B66059E4614}" dt="2021-09-28T00:24:44.245" v="2157"/>
          <ac:inkMkLst>
            <pc:docMk/>
            <pc:sldMk cId="459010040" sldId="293"/>
            <ac:inkMk id="34" creationId="{52AB0E47-BF37-B147-9450-761C58C2781B}"/>
          </ac:inkMkLst>
        </pc:inkChg>
        <pc:inkChg chg="add topLvl">
          <ac:chgData name="Zhang Yifan" userId="c9b86b9a-8bad-4e1d-80e2-8f55c3c19e2c" providerId="ADAL" clId="{9BEFBB74-C0ED-D640-96C8-5B66059E4614}" dt="2021-09-28T00:24:44.245" v="2157"/>
          <ac:inkMkLst>
            <pc:docMk/>
            <pc:sldMk cId="459010040" sldId="293"/>
            <ac:inkMk id="35" creationId="{723A75FF-07E3-7448-BF16-28C9FA79C740}"/>
          </ac:inkMkLst>
        </pc:inkChg>
        <pc:inkChg chg="add topLvl">
          <ac:chgData name="Zhang Yifan" userId="c9b86b9a-8bad-4e1d-80e2-8f55c3c19e2c" providerId="ADAL" clId="{9BEFBB74-C0ED-D640-96C8-5B66059E4614}" dt="2021-09-28T00:24:44.245" v="2157"/>
          <ac:inkMkLst>
            <pc:docMk/>
            <pc:sldMk cId="459010040" sldId="293"/>
            <ac:inkMk id="36" creationId="{E8A38DC8-2421-5E4C-BA98-653EDEA91EA9}"/>
          </ac:inkMkLst>
        </pc:inkChg>
        <pc:inkChg chg="add topLvl">
          <ac:chgData name="Zhang Yifan" userId="c9b86b9a-8bad-4e1d-80e2-8f55c3c19e2c" providerId="ADAL" clId="{9BEFBB74-C0ED-D640-96C8-5B66059E4614}" dt="2021-09-28T00:24:44.245" v="2157"/>
          <ac:inkMkLst>
            <pc:docMk/>
            <pc:sldMk cId="459010040" sldId="293"/>
            <ac:inkMk id="37" creationId="{97413520-4912-6D4B-8CA1-1C0A2B0670D9}"/>
          </ac:inkMkLst>
        </pc:inkChg>
        <pc:inkChg chg="add">
          <ac:chgData name="Zhang Yifan" userId="c9b86b9a-8bad-4e1d-80e2-8f55c3c19e2c" providerId="ADAL" clId="{9BEFBB74-C0ED-D640-96C8-5B66059E4614}" dt="2021-09-28T00:24:36.177" v="2155"/>
          <ac:inkMkLst>
            <pc:docMk/>
            <pc:sldMk cId="459010040" sldId="293"/>
            <ac:inkMk id="39" creationId="{1106BD6A-E656-494A-B901-4BF9F6868DB3}"/>
          </ac:inkMkLst>
        </pc:inkChg>
        <pc:inkChg chg="add">
          <ac:chgData name="Zhang Yifan" userId="c9b86b9a-8bad-4e1d-80e2-8f55c3c19e2c" providerId="ADAL" clId="{9BEFBB74-C0ED-D640-96C8-5B66059E4614}" dt="2021-09-28T00:24:43.568" v="2156"/>
          <ac:inkMkLst>
            <pc:docMk/>
            <pc:sldMk cId="459010040" sldId="293"/>
            <ac:inkMk id="40" creationId="{926B9D04-D464-804A-8732-D089593E0D2A}"/>
          </ac:inkMkLst>
        </pc:inkChg>
        <pc:inkChg chg="add">
          <ac:chgData name="Zhang Yifan" userId="c9b86b9a-8bad-4e1d-80e2-8f55c3c19e2c" providerId="ADAL" clId="{9BEFBB74-C0ED-D640-96C8-5B66059E4614}" dt="2021-09-28T00:25:11.809" v="2159"/>
          <ac:inkMkLst>
            <pc:docMk/>
            <pc:sldMk cId="459010040" sldId="293"/>
            <ac:inkMk id="42" creationId="{649041E6-A5EF-DF48-B78C-1690860892BD}"/>
          </ac:inkMkLst>
        </pc:inkChg>
        <pc:inkChg chg="add">
          <ac:chgData name="Zhang Yifan" userId="c9b86b9a-8bad-4e1d-80e2-8f55c3c19e2c" providerId="ADAL" clId="{9BEFBB74-C0ED-D640-96C8-5B66059E4614}" dt="2021-09-28T00:25:12.160" v="2160"/>
          <ac:inkMkLst>
            <pc:docMk/>
            <pc:sldMk cId="459010040" sldId="293"/>
            <ac:inkMk id="43" creationId="{F3D7A4EF-1C06-AF4D-84D6-26D9C8FFEE69}"/>
          </ac:inkMkLst>
        </pc:inkChg>
        <pc:inkChg chg="add">
          <ac:chgData name="Zhang Yifan" userId="c9b86b9a-8bad-4e1d-80e2-8f55c3c19e2c" providerId="ADAL" clId="{9BEFBB74-C0ED-D640-96C8-5B66059E4614}" dt="2021-09-28T00:25:13.825" v="2162"/>
          <ac:inkMkLst>
            <pc:docMk/>
            <pc:sldMk cId="459010040" sldId="293"/>
            <ac:inkMk id="45" creationId="{FB114F5D-1AD4-634B-AAF7-4F6AFF2E1359}"/>
          </ac:inkMkLst>
        </pc:inkChg>
        <pc:inkChg chg="add">
          <ac:chgData name="Zhang Yifan" userId="c9b86b9a-8bad-4e1d-80e2-8f55c3c19e2c" providerId="ADAL" clId="{9BEFBB74-C0ED-D640-96C8-5B66059E4614}" dt="2021-09-28T00:25:14.377" v="2163"/>
          <ac:inkMkLst>
            <pc:docMk/>
            <pc:sldMk cId="459010040" sldId="293"/>
            <ac:inkMk id="46" creationId="{7F22EA1C-0F0E-1F4D-8DCC-B9E03D9702FF}"/>
          </ac:inkMkLst>
        </pc:inkChg>
        <pc:inkChg chg="add">
          <ac:chgData name="Zhang Yifan" userId="c9b86b9a-8bad-4e1d-80e2-8f55c3c19e2c" providerId="ADAL" clId="{9BEFBB74-C0ED-D640-96C8-5B66059E4614}" dt="2021-09-28T00:25:16.644" v="2165"/>
          <ac:inkMkLst>
            <pc:docMk/>
            <pc:sldMk cId="459010040" sldId="293"/>
            <ac:inkMk id="48" creationId="{BDDAE30C-2A16-3348-9850-50752D2CB86F}"/>
          </ac:inkMkLst>
        </pc:inkChg>
        <pc:inkChg chg="add">
          <ac:chgData name="Zhang Yifan" userId="c9b86b9a-8bad-4e1d-80e2-8f55c3c19e2c" providerId="ADAL" clId="{9BEFBB74-C0ED-D640-96C8-5B66059E4614}" dt="2021-09-28T00:25:17.058" v="2166"/>
          <ac:inkMkLst>
            <pc:docMk/>
            <pc:sldMk cId="459010040" sldId="293"/>
            <ac:inkMk id="49" creationId="{32E34E01-F425-7846-AC39-E955FBE54708}"/>
          </ac:inkMkLst>
        </pc:inkChg>
        <pc:inkChg chg="add">
          <ac:chgData name="Zhang Yifan" userId="c9b86b9a-8bad-4e1d-80e2-8f55c3c19e2c" providerId="ADAL" clId="{9BEFBB74-C0ED-D640-96C8-5B66059E4614}" dt="2021-09-28T00:25:17.247" v="2167"/>
          <ac:inkMkLst>
            <pc:docMk/>
            <pc:sldMk cId="459010040" sldId="293"/>
            <ac:inkMk id="50" creationId="{3D8A8738-8266-1C44-AAC5-2652A6BAEA20}"/>
          </ac:inkMkLst>
        </pc:inkChg>
        <pc:inkChg chg="add">
          <ac:chgData name="Zhang Yifan" userId="c9b86b9a-8bad-4e1d-80e2-8f55c3c19e2c" providerId="ADAL" clId="{9BEFBB74-C0ED-D640-96C8-5B66059E4614}" dt="2021-09-28T00:25:17.446" v="2168"/>
          <ac:inkMkLst>
            <pc:docMk/>
            <pc:sldMk cId="459010040" sldId="293"/>
            <ac:inkMk id="51" creationId="{95C35E2C-F02C-4644-AD53-839DA2C098F1}"/>
          </ac:inkMkLst>
        </pc:inkChg>
        <pc:inkChg chg="add">
          <ac:chgData name="Zhang Yifan" userId="c9b86b9a-8bad-4e1d-80e2-8f55c3c19e2c" providerId="ADAL" clId="{9BEFBB74-C0ED-D640-96C8-5B66059E4614}" dt="2021-09-28T00:25:17.777" v="2169"/>
          <ac:inkMkLst>
            <pc:docMk/>
            <pc:sldMk cId="459010040" sldId="293"/>
            <ac:inkMk id="52" creationId="{C68A1836-0769-644C-8051-FE5732A069B4}"/>
          </ac:inkMkLst>
        </pc:inkChg>
        <pc:inkChg chg="add">
          <ac:chgData name="Zhang Yifan" userId="c9b86b9a-8bad-4e1d-80e2-8f55c3c19e2c" providerId="ADAL" clId="{9BEFBB74-C0ED-D640-96C8-5B66059E4614}" dt="2021-09-28T00:25:18.063" v="2170"/>
          <ac:inkMkLst>
            <pc:docMk/>
            <pc:sldMk cId="459010040" sldId="293"/>
            <ac:inkMk id="53" creationId="{278288FC-FC5F-9647-8E86-838F7A164120}"/>
          </ac:inkMkLst>
        </pc:inkChg>
        <pc:inkChg chg="add">
          <ac:chgData name="Zhang Yifan" userId="c9b86b9a-8bad-4e1d-80e2-8f55c3c19e2c" providerId="ADAL" clId="{9BEFBB74-C0ED-D640-96C8-5B66059E4614}" dt="2021-09-28T00:25:18.250" v="2171"/>
          <ac:inkMkLst>
            <pc:docMk/>
            <pc:sldMk cId="459010040" sldId="293"/>
            <ac:inkMk id="54" creationId="{90D44C04-71B0-5F4B-8B40-391C35A92F7A}"/>
          </ac:inkMkLst>
        </pc:inkChg>
      </pc:sldChg>
      <pc:sldChg chg="addSp delSp add">
        <pc:chgData name="Zhang Yifan" userId="c9b86b9a-8bad-4e1d-80e2-8f55c3c19e2c" providerId="ADAL" clId="{9BEFBB74-C0ED-D640-96C8-5B66059E4614}" dt="2021-09-28T00:27:48.237" v="2217"/>
        <pc:sldMkLst>
          <pc:docMk/>
          <pc:sldMk cId="2047504577" sldId="294"/>
        </pc:sldMkLst>
        <pc:grpChg chg="add del">
          <ac:chgData name="Zhang Yifan" userId="c9b86b9a-8bad-4e1d-80e2-8f55c3c19e2c" providerId="ADAL" clId="{9BEFBB74-C0ED-D640-96C8-5B66059E4614}" dt="2021-09-28T00:25:47.982" v="2177"/>
          <ac:grpSpMkLst>
            <pc:docMk/>
            <pc:sldMk cId="2047504577" sldId="294"/>
            <ac:grpSpMk id="27" creationId="{3E660BBD-222B-2142-B896-B6A5ADF4AE0D}"/>
          </ac:grpSpMkLst>
        </pc:grpChg>
        <pc:grpChg chg="add">
          <ac:chgData name="Zhang Yifan" userId="c9b86b9a-8bad-4e1d-80e2-8f55c3c19e2c" providerId="ADAL" clId="{9BEFBB74-C0ED-D640-96C8-5B66059E4614}" dt="2021-09-28T00:26:21.880" v="2183"/>
          <ac:grpSpMkLst>
            <pc:docMk/>
            <pc:sldMk cId="2047504577" sldId="294"/>
            <ac:grpSpMk id="43" creationId="{FEF17336-703A-5344-9C9C-405053C8164D}"/>
          </ac:grpSpMkLst>
        </pc:grpChg>
        <pc:grpChg chg="add">
          <ac:chgData name="Zhang Yifan" userId="c9b86b9a-8bad-4e1d-80e2-8f55c3c19e2c" providerId="ADAL" clId="{9BEFBB74-C0ED-D640-96C8-5B66059E4614}" dt="2021-09-28T00:27:26.426" v="2186"/>
          <ac:grpSpMkLst>
            <pc:docMk/>
            <pc:sldMk cId="2047504577" sldId="294"/>
            <ac:grpSpMk id="46" creationId="{C5E0F45B-151D-9749-AE9B-DF9B93E583D8}"/>
          </ac:grpSpMkLst>
        </pc:grpChg>
        <pc:grpChg chg="add">
          <ac:chgData name="Zhang Yifan" userId="c9b86b9a-8bad-4e1d-80e2-8f55c3c19e2c" providerId="ADAL" clId="{9BEFBB74-C0ED-D640-96C8-5B66059E4614}" dt="2021-09-28T00:27:29.452" v="2189"/>
          <ac:grpSpMkLst>
            <pc:docMk/>
            <pc:sldMk cId="2047504577" sldId="294"/>
            <ac:grpSpMk id="49" creationId="{1BB46B9B-DDF5-0848-97E7-6141BDE0EAA6}"/>
          </ac:grpSpMkLst>
        </pc:grpChg>
        <pc:grpChg chg="add">
          <ac:chgData name="Zhang Yifan" userId="c9b86b9a-8bad-4e1d-80e2-8f55c3c19e2c" providerId="ADAL" clId="{9BEFBB74-C0ED-D640-96C8-5B66059E4614}" dt="2021-09-28T00:27:32.090" v="2194"/>
          <ac:grpSpMkLst>
            <pc:docMk/>
            <pc:sldMk cId="2047504577" sldId="294"/>
            <ac:grpSpMk id="54" creationId="{AF2112E9-FAEC-364C-A4AA-49D5A5D24557}"/>
          </ac:grpSpMkLst>
        </pc:grpChg>
        <pc:grpChg chg="add">
          <ac:chgData name="Zhang Yifan" userId="c9b86b9a-8bad-4e1d-80e2-8f55c3c19e2c" providerId="ADAL" clId="{9BEFBB74-C0ED-D640-96C8-5B66059E4614}" dt="2021-09-28T00:27:32.090" v="2194"/>
          <ac:grpSpMkLst>
            <pc:docMk/>
            <pc:sldMk cId="2047504577" sldId="294"/>
            <ac:grpSpMk id="55" creationId="{4EC26EA8-7899-A041-B411-1D1860DBE8DF}"/>
          </ac:grpSpMkLst>
        </pc:grpChg>
        <pc:grpChg chg="add del">
          <ac:chgData name="Zhang Yifan" userId="c9b86b9a-8bad-4e1d-80e2-8f55c3c19e2c" providerId="ADAL" clId="{9BEFBB74-C0ED-D640-96C8-5B66059E4614}" dt="2021-09-28T00:27:35.100" v="2198"/>
          <ac:grpSpMkLst>
            <pc:docMk/>
            <pc:sldMk cId="2047504577" sldId="294"/>
            <ac:grpSpMk id="58" creationId="{503C78CA-9B25-B747-BBF3-DBA79916726F}"/>
          </ac:grpSpMkLst>
        </pc:grpChg>
        <pc:grpChg chg="add">
          <ac:chgData name="Zhang Yifan" userId="c9b86b9a-8bad-4e1d-80e2-8f55c3c19e2c" providerId="ADAL" clId="{9BEFBB74-C0ED-D640-96C8-5B66059E4614}" dt="2021-09-28T00:27:38.288" v="2202"/>
          <ac:grpSpMkLst>
            <pc:docMk/>
            <pc:sldMk cId="2047504577" sldId="294"/>
            <ac:grpSpMk id="61" creationId="{B8121632-92E8-4447-8CA5-7FEDE65AF0E1}"/>
          </ac:grpSpMkLst>
        </pc:grpChg>
        <pc:grpChg chg="add">
          <ac:chgData name="Zhang Yifan" userId="c9b86b9a-8bad-4e1d-80e2-8f55c3c19e2c" providerId="ADAL" clId="{9BEFBB74-C0ED-D640-96C8-5B66059E4614}" dt="2021-09-28T00:27:39.522" v="2205"/>
          <ac:grpSpMkLst>
            <pc:docMk/>
            <pc:sldMk cId="2047504577" sldId="294"/>
            <ac:grpSpMk id="192" creationId="{E55AB86E-7D18-E24E-B556-F1743842543F}"/>
          </ac:grpSpMkLst>
        </pc:grpChg>
        <pc:grpChg chg="add">
          <ac:chgData name="Zhang Yifan" userId="c9b86b9a-8bad-4e1d-80e2-8f55c3c19e2c" providerId="ADAL" clId="{9BEFBB74-C0ED-D640-96C8-5B66059E4614}" dt="2021-09-28T00:27:42.386" v="2209"/>
          <ac:grpSpMkLst>
            <pc:docMk/>
            <pc:sldMk cId="2047504577" sldId="294"/>
            <ac:grpSpMk id="196" creationId="{459FF208-8438-4945-819D-D3267CBF7CDA}"/>
          </ac:grpSpMkLst>
        </pc:grpChg>
        <pc:grpChg chg="add">
          <ac:chgData name="Zhang Yifan" userId="c9b86b9a-8bad-4e1d-80e2-8f55c3c19e2c" providerId="ADAL" clId="{9BEFBB74-C0ED-D640-96C8-5B66059E4614}" dt="2021-09-28T00:27:48.237" v="2217"/>
          <ac:grpSpMkLst>
            <pc:docMk/>
            <pc:sldMk cId="2047504577" sldId="294"/>
            <ac:grpSpMk id="204" creationId="{66839DCD-563A-1F47-9A1D-B0CAC9D909E0}"/>
          </ac:grpSpMkLst>
        </pc:grpChg>
        <pc:inkChg chg="add topLvl">
          <ac:chgData name="Zhang Yifan" userId="c9b86b9a-8bad-4e1d-80e2-8f55c3c19e2c" providerId="ADAL" clId="{9BEFBB74-C0ED-D640-96C8-5B66059E4614}" dt="2021-09-28T00:25:47.982" v="2177"/>
          <ac:inkMkLst>
            <pc:docMk/>
            <pc:sldMk cId="2047504577" sldId="294"/>
            <ac:inkMk id="10" creationId="{6B48A4D9-AEE2-BB4D-83D4-54BCB4BDC23A}"/>
          </ac:inkMkLst>
        </pc:inkChg>
        <pc:inkChg chg="add topLvl">
          <ac:chgData name="Zhang Yifan" userId="c9b86b9a-8bad-4e1d-80e2-8f55c3c19e2c" providerId="ADAL" clId="{9BEFBB74-C0ED-D640-96C8-5B66059E4614}" dt="2021-09-28T00:25:47.982" v="2177"/>
          <ac:inkMkLst>
            <pc:docMk/>
            <pc:sldMk cId="2047504577" sldId="294"/>
            <ac:inkMk id="19" creationId="{9B5368D9-FB28-344B-8233-A6C2186E9A8A}"/>
          </ac:inkMkLst>
        </pc:inkChg>
        <pc:inkChg chg="add">
          <ac:chgData name="Zhang Yifan" userId="c9b86b9a-8bad-4e1d-80e2-8f55c3c19e2c" providerId="ADAL" clId="{9BEFBB74-C0ED-D640-96C8-5B66059E4614}" dt="2021-09-28T00:26:17.725" v="2178"/>
          <ac:inkMkLst>
            <pc:docMk/>
            <pc:sldMk cId="2047504577" sldId="294"/>
            <ac:inkMk id="25" creationId="{B73F0D0A-30C8-924A-9774-CAF9E2BB86C7}"/>
          </ac:inkMkLst>
        </pc:inkChg>
        <pc:inkChg chg="add del topLvl">
          <ac:chgData name="Zhang Yifan" userId="c9b86b9a-8bad-4e1d-80e2-8f55c3c19e2c" providerId="ADAL" clId="{9BEFBB74-C0ED-D640-96C8-5B66059E4614}" dt="2021-09-28T00:25:47.982" v="2177"/>
          <ac:inkMkLst>
            <pc:docMk/>
            <pc:sldMk cId="2047504577" sldId="294"/>
            <ac:inkMk id="25" creationId="{F5B36ADE-9C96-5142-B9F1-A1A7288A3301}"/>
          </ac:inkMkLst>
        </pc:inkChg>
        <pc:inkChg chg="add">
          <ac:chgData name="Zhang Yifan" userId="c9b86b9a-8bad-4e1d-80e2-8f55c3c19e2c" providerId="ADAL" clId="{9BEFBB74-C0ED-D640-96C8-5B66059E4614}" dt="2021-09-28T00:26:20.241" v="2181"/>
          <ac:inkMkLst>
            <pc:docMk/>
            <pc:sldMk cId="2047504577" sldId="294"/>
            <ac:inkMk id="38" creationId="{63790971-6851-3540-A13F-CB04CED0C31B}"/>
          </ac:inkMkLst>
        </pc:inkChg>
        <pc:inkChg chg="add">
          <ac:chgData name="Zhang Yifan" userId="c9b86b9a-8bad-4e1d-80e2-8f55c3c19e2c" providerId="ADAL" clId="{9BEFBB74-C0ED-D640-96C8-5B66059E4614}" dt="2021-09-28T00:26:21.231" v="2182"/>
          <ac:inkMkLst>
            <pc:docMk/>
            <pc:sldMk cId="2047504577" sldId="294"/>
            <ac:inkMk id="42" creationId="{8F96AF0F-C221-1A4C-B5EF-A541AE276744}"/>
          </ac:inkMkLst>
        </pc:inkChg>
        <pc:inkChg chg="add">
          <ac:chgData name="Zhang Yifan" userId="c9b86b9a-8bad-4e1d-80e2-8f55c3c19e2c" providerId="ADAL" clId="{9BEFBB74-C0ED-D640-96C8-5B66059E4614}" dt="2021-09-28T00:27:25.317" v="2184"/>
          <ac:inkMkLst>
            <pc:docMk/>
            <pc:sldMk cId="2047504577" sldId="294"/>
            <ac:inkMk id="44" creationId="{9C5D120C-FD5B-9D42-830B-6507AEFCC53B}"/>
          </ac:inkMkLst>
        </pc:inkChg>
        <pc:inkChg chg="add">
          <ac:chgData name="Zhang Yifan" userId="c9b86b9a-8bad-4e1d-80e2-8f55c3c19e2c" providerId="ADAL" clId="{9BEFBB74-C0ED-D640-96C8-5B66059E4614}" dt="2021-09-28T00:26:19.584" v="2180"/>
          <ac:inkMkLst>
            <pc:docMk/>
            <pc:sldMk cId="2047504577" sldId="294"/>
            <ac:inkMk id="44" creationId="{B7AB889B-02A7-4144-A0F8-BA92D64E2B61}"/>
          </ac:inkMkLst>
        </pc:inkChg>
        <pc:inkChg chg="add">
          <ac:chgData name="Zhang Yifan" userId="c9b86b9a-8bad-4e1d-80e2-8f55c3c19e2c" providerId="ADAL" clId="{9BEFBB74-C0ED-D640-96C8-5B66059E4614}" dt="2021-09-28T00:27:25.834" v="2185"/>
          <ac:inkMkLst>
            <pc:docMk/>
            <pc:sldMk cId="2047504577" sldId="294"/>
            <ac:inkMk id="45" creationId="{963D624C-D580-FC40-BB07-50B11561BC8A}"/>
          </ac:inkMkLst>
        </pc:inkChg>
        <pc:inkChg chg="add">
          <ac:chgData name="Zhang Yifan" userId="c9b86b9a-8bad-4e1d-80e2-8f55c3c19e2c" providerId="ADAL" clId="{9BEFBB74-C0ED-D640-96C8-5B66059E4614}" dt="2021-09-28T00:26:19.136" v="2179"/>
          <ac:inkMkLst>
            <pc:docMk/>
            <pc:sldMk cId="2047504577" sldId="294"/>
            <ac:inkMk id="45" creationId="{CDBD1E83-25D5-3A4E-AD7F-4CB2B405848E}"/>
          </ac:inkMkLst>
        </pc:inkChg>
        <pc:inkChg chg="add">
          <ac:chgData name="Zhang Yifan" userId="c9b86b9a-8bad-4e1d-80e2-8f55c3c19e2c" providerId="ADAL" clId="{9BEFBB74-C0ED-D640-96C8-5B66059E4614}" dt="2021-09-28T00:27:28.392" v="2187"/>
          <ac:inkMkLst>
            <pc:docMk/>
            <pc:sldMk cId="2047504577" sldId="294"/>
            <ac:inkMk id="47" creationId="{9531B1DC-EC47-874E-82CB-600D7DBF27B7}"/>
          </ac:inkMkLst>
        </pc:inkChg>
        <pc:inkChg chg="add">
          <ac:chgData name="Zhang Yifan" userId="c9b86b9a-8bad-4e1d-80e2-8f55c3c19e2c" providerId="ADAL" clId="{9BEFBB74-C0ED-D640-96C8-5B66059E4614}" dt="2021-09-28T00:27:28.675" v="2188"/>
          <ac:inkMkLst>
            <pc:docMk/>
            <pc:sldMk cId="2047504577" sldId="294"/>
            <ac:inkMk id="48" creationId="{BE2EEA48-273F-5C4D-9A02-592A2F67A625}"/>
          </ac:inkMkLst>
        </pc:inkChg>
        <pc:inkChg chg="add">
          <ac:chgData name="Zhang Yifan" userId="c9b86b9a-8bad-4e1d-80e2-8f55c3c19e2c" providerId="ADAL" clId="{9BEFBB74-C0ED-D640-96C8-5B66059E4614}" dt="2021-09-28T00:27:29.963" v="2190"/>
          <ac:inkMkLst>
            <pc:docMk/>
            <pc:sldMk cId="2047504577" sldId="294"/>
            <ac:inkMk id="50" creationId="{0FCB5B34-6D88-534D-B9A4-5829538529BD}"/>
          </ac:inkMkLst>
        </pc:inkChg>
        <pc:inkChg chg="add">
          <ac:chgData name="Zhang Yifan" userId="c9b86b9a-8bad-4e1d-80e2-8f55c3c19e2c" providerId="ADAL" clId="{9BEFBB74-C0ED-D640-96C8-5B66059E4614}" dt="2021-09-28T00:27:30.152" v="2191"/>
          <ac:inkMkLst>
            <pc:docMk/>
            <pc:sldMk cId="2047504577" sldId="294"/>
            <ac:inkMk id="51" creationId="{00BC802C-1631-1748-A4B1-1D0A9B05B9B8}"/>
          </ac:inkMkLst>
        </pc:inkChg>
        <pc:inkChg chg="add">
          <ac:chgData name="Zhang Yifan" userId="c9b86b9a-8bad-4e1d-80e2-8f55c3c19e2c" providerId="ADAL" clId="{9BEFBB74-C0ED-D640-96C8-5B66059E4614}" dt="2021-09-28T00:27:31.244" v="2192"/>
          <ac:inkMkLst>
            <pc:docMk/>
            <pc:sldMk cId="2047504577" sldId="294"/>
            <ac:inkMk id="52" creationId="{7BD59C14-3D2A-984F-BC68-BD5105C75A54}"/>
          </ac:inkMkLst>
        </pc:inkChg>
        <pc:inkChg chg="add">
          <ac:chgData name="Zhang Yifan" userId="c9b86b9a-8bad-4e1d-80e2-8f55c3c19e2c" providerId="ADAL" clId="{9BEFBB74-C0ED-D640-96C8-5B66059E4614}" dt="2021-09-28T00:27:31.426" v="2193"/>
          <ac:inkMkLst>
            <pc:docMk/>
            <pc:sldMk cId="2047504577" sldId="294"/>
            <ac:inkMk id="53" creationId="{ABA74727-6CB4-0247-9857-A130227D1062}"/>
          </ac:inkMkLst>
        </pc:inkChg>
        <pc:inkChg chg="add del topLvl">
          <ac:chgData name="Zhang Yifan" userId="c9b86b9a-8bad-4e1d-80e2-8f55c3c19e2c" providerId="ADAL" clId="{9BEFBB74-C0ED-D640-96C8-5B66059E4614}" dt="2021-09-28T00:27:36.398" v="2199"/>
          <ac:inkMkLst>
            <pc:docMk/>
            <pc:sldMk cId="2047504577" sldId="294"/>
            <ac:inkMk id="56" creationId="{435959AA-0FB1-B344-B926-CE188D4D5C93}"/>
          </ac:inkMkLst>
        </pc:inkChg>
        <pc:inkChg chg="add del topLvl">
          <ac:chgData name="Zhang Yifan" userId="c9b86b9a-8bad-4e1d-80e2-8f55c3c19e2c" providerId="ADAL" clId="{9BEFBB74-C0ED-D640-96C8-5B66059E4614}" dt="2021-09-28T00:27:35.100" v="2198"/>
          <ac:inkMkLst>
            <pc:docMk/>
            <pc:sldMk cId="2047504577" sldId="294"/>
            <ac:inkMk id="57" creationId="{D2009829-FC76-7446-9773-AB13945B7C87}"/>
          </ac:inkMkLst>
        </pc:inkChg>
        <pc:inkChg chg="add">
          <ac:chgData name="Zhang Yifan" userId="c9b86b9a-8bad-4e1d-80e2-8f55c3c19e2c" providerId="ADAL" clId="{9BEFBB74-C0ED-D640-96C8-5B66059E4614}" dt="2021-09-28T00:27:37.211" v="2200"/>
          <ac:inkMkLst>
            <pc:docMk/>
            <pc:sldMk cId="2047504577" sldId="294"/>
            <ac:inkMk id="59" creationId="{D2BCA3A9-2399-274E-97B9-D8A34C6CFFC1}"/>
          </ac:inkMkLst>
        </pc:inkChg>
        <pc:inkChg chg="add">
          <ac:chgData name="Zhang Yifan" userId="c9b86b9a-8bad-4e1d-80e2-8f55c3c19e2c" providerId="ADAL" clId="{9BEFBB74-C0ED-D640-96C8-5B66059E4614}" dt="2021-09-28T00:27:37.686" v="2201"/>
          <ac:inkMkLst>
            <pc:docMk/>
            <pc:sldMk cId="2047504577" sldId="294"/>
            <ac:inkMk id="60" creationId="{F10B8C24-65B1-F644-B65D-3423DDF230C3}"/>
          </ac:inkMkLst>
        </pc:inkChg>
        <pc:inkChg chg="add">
          <ac:chgData name="Zhang Yifan" userId="c9b86b9a-8bad-4e1d-80e2-8f55c3c19e2c" providerId="ADAL" clId="{9BEFBB74-C0ED-D640-96C8-5B66059E4614}" dt="2021-09-28T00:27:38.487" v="2203"/>
          <ac:inkMkLst>
            <pc:docMk/>
            <pc:sldMk cId="2047504577" sldId="294"/>
            <ac:inkMk id="62" creationId="{E516C0B7-C58D-9745-864A-20A3A0F53C51}"/>
          </ac:inkMkLst>
        </pc:inkChg>
        <pc:inkChg chg="add">
          <ac:chgData name="Zhang Yifan" userId="c9b86b9a-8bad-4e1d-80e2-8f55c3c19e2c" providerId="ADAL" clId="{9BEFBB74-C0ED-D640-96C8-5B66059E4614}" dt="2021-09-28T00:27:38.882" v="2204"/>
          <ac:inkMkLst>
            <pc:docMk/>
            <pc:sldMk cId="2047504577" sldId="294"/>
            <ac:inkMk id="63" creationId="{4748C13D-9BA8-B84A-A491-B723D2908864}"/>
          </ac:inkMkLst>
        </pc:inkChg>
        <pc:inkChg chg="add">
          <ac:chgData name="Zhang Yifan" userId="c9b86b9a-8bad-4e1d-80e2-8f55c3c19e2c" providerId="ADAL" clId="{9BEFBB74-C0ED-D640-96C8-5B66059E4614}" dt="2021-09-28T00:27:40.785" v="2206"/>
          <ac:inkMkLst>
            <pc:docMk/>
            <pc:sldMk cId="2047504577" sldId="294"/>
            <ac:inkMk id="193" creationId="{CF7F5E3E-96DD-DD4C-A1FF-A5AFAFD43A68}"/>
          </ac:inkMkLst>
        </pc:inkChg>
        <pc:inkChg chg="add">
          <ac:chgData name="Zhang Yifan" userId="c9b86b9a-8bad-4e1d-80e2-8f55c3c19e2c" providerId="ADAL" clId="{9BEFBB74-C0ED-D640-96C8-5B66059E4614}" dt="2021-09-28T00:27:41.199" v="2207"/>
          <ac:inkMkLst>
            <pc:docMk/>
            <pc:sldMk cId="2047504577" sldId="294"/>
            <ac:inkMk id="194" creationId="{1910F846-FEE6-2448-820B-6B68DE68DA8F}"/>
          </ac:inkMkLst>
        </pc:inkChg>
        <pc:inkChg chg="add">
          <ac:chgData name="Zhang Yifan" userId="c9b86b9a-8bad-4e1d-80e2-8f55c3c19e2c" providerId="ADAL" clId="{9BEFBB74-C0ED-D640-96C8-5B66059E4614}" dt="2021-09-28T00:27:41.435" v="2208"/>
          <ac:inkMkLst>
            <pc:docMk/>
            <pc:sldMk cId="2047504577" sldId="294"/>
            <ac:inkMk id="195" creationId="{313884FE-D7E4-354D-B3AB-B8BE3E3F9754}"/>
          </ac:inkMkLst>
        </pc:inkChg>
        <pc:inkChg chg="add">
          <ac:chgData name="Zhang Yifan" userId="c9b86b9a-8bad-4e1d-80e2-8f55c3c19e2c" providerId="ADAL" clId="{9BEFBB74-C0ED-D640-96C8-5B66059E4614}" dt="2021-09-28T00:27:45.421" v="2210"/>
          <ac:inkMkLst>
            <pc:docMk/>
            <pc:sldMk cId="2047504577" sldId="294"/>
            <ac:inkMk id="197" creationId="{D1C8A539-0A90-A94C-B1CC-4C4D5E6F2099}"/>
          </ac:inkMkLst>
        </pc:inkChg>
        <pc:inkChg chg="add">
          <ac:chgData name="Zhang Yifan" userId="c9b86b9a-8bad-4e1d-80e2-8f55c3c19e2c" providerId="ADAL" clId="{9BEFBB74-C0ED-D640-96C8-5B66059E4614}" dt="2021-09-28T00:27:45.997" v="2211"/>
          <ac:inkMkLst>
            <pc:docMk/>
            <pc:sldMk cId="2047504577" sldId="294"/>
            <ac:inkMk id="198" creationId="{4FC5C4D2-3AA4-7D44-9F9F-E116173CADEA}"/>
          </ac:inkMkLst>
        </pc:inkChg>
        <pc:inkChg chg="add">
          <ac:chgData name="Zhang Yifan" userId="c9b86b9a-8bad-4e1d-80e2-8f55c3c19e2c" providerId="ADAL" clId="{9BEFBB74-C0ED-D640-96C8-5B66059E4614}" dt="2021-09-28T00:27:46.204" v="2212"/>
          <ac:inkMkLst>
            <pc:docMk/>
            <pc:sldMk cId="2047504577" sldId="294"/>
            <ac:inkMk id="199" creationId="{A9A20B11-FB61-014C-8DAB-C2D3DACACB8F}"/>
          </ac:inkMkLst>
        </pc:inkChg>
        <pc:inkChg chg="add">
          <ac:chgData name="Zhang Yifan" userId="c9b86b9a-8bad-4e1d-80e2-8f55c3c19e2c" providerId="ADAL" clId="{9BEFBB74-C0ED-D640-96C8-5B66059E4614}" dt="2021-09-28T00:27:46.427" v="2213"/>
          <ac:inkMkLst>
            <pc:docMk/>
            <pc:sldMk cId="2047504577" sldId="294"/>
            <ac:inkMk id="200" creationId="{ECEA4675-BD77-8648-8F1F-3C4EB101BBA4}"/>
          </ac:inkMkLst>
        </pc:inkChg>
        <pc:inkChg chg="add">
          <ac:chgData name="Zhang Yifan" userId="c9b86b9a-8bad-4e1d-80e2-8f55c3c19e2c" providerId="ADAL" clId="{9BEFBB74-C0ED-D640-96C8-5B66059E4614}" dt="2021-09-28T00:27:46.803" v="2214"/>
          <ac:inkMkLst>
            <pc:docMk/>
            <pc:sldMk cId="2047504577" sldId="294"/>
            <ac:inkMk id="201" creationId="{C7129580-D59F-F845-B99C-383564473EFB}"/>
          </ac:inkMkLst>
        </pc:inkChg>
        <pc:inkChg chg="add">
          <ac:chgData name="Zhang Yifan" userId="c9b86b9a-8bad-4e1d-80e2-8f55c3c19e2c" providerId="ADAL" clId="{9BEFBB74-C0ED-D640-96C8-5B66059E4614}" dt="2021-09-28T00:27:47.097" v="2215"/>
          <ac:inkMkLst>
            <pc:docMk/>
            <pc:sldMk cId="2047504577" sldId="294"/>
            <ac:inkMk id="202" creationId="{2A1EFB57-1549-5C4C-BB67-24446CFFE241}"/>
          </ac:inkMkLst>
        </pc:inkChg>
        <pc:inkChg chg="add">
          <ac:chgData name="Zhang Yifan" userId="c9b86b9a-8bad-4e1d-80e2-8f55c3c19e2c" providerId="ADAL" clId="{9BEFBB74-C0ED-D640-96C8-5B66059E4614}" dt="2021-09-28T00:27:47.227" v="2216"/>
          <ac:inkMkLst>
            <pc:docMk/>
            <pc:sldMk cId="2047504577" sldId="294"/>
            <ac:inkMk id="203" creationId="{ECBA75BF-FE94-6046-B612-E1367D3FEA62}"/>
          </ac:inkMkLst>
        </pc:inkChg>
      </pc:sldChg>
      <pc:sldChg chg="addSp">
        <pc:chgData name="Zhang Yifan" userId="c9b86b9a-8bad-4e1d-80e2-8f55c3c19e2c" providerId="ADAL" clId="{9BEFBB74-C0ED-D640-96C8-5B66059E4614}" dt="2021-09-28T00:33:19.379" v="2225"/>
        <pc:sldMkLst>
          <pc:docMk/>
          <pc:sldMk cId="756004923" sldId="295"/>
        </pc:sldMkLst>
        <pc:grpChg chg="add">
          <ac:chgData name="Zhang Yifan" userId="c9b86b9a-8bad-4e1d-80e2-8f55c3c19e2c" providerId="ADAL" clId="{9BEFBB74-C0ED-D640-96C8-5B66059E4614}" dt="2021-09-28T00:33:17.505" v="2222"/>
          <ac:grpSpMkLst>
            <pc:docMk/>
            <pc:sldMk cId="756004923" sldId="295"/>
            <ac:grpSpMk id="9" creationId="{0FDA2C45-420C-AC4D-B216-BE2C0528BF52}"/>
          </ac:grpSpMkLst>
        </pc:grpChg>
        <pc:grpChg chg="add">
          <ac:chgData name="Zhang Yifan" userId="c9b86b9a-8bad-4e1d-80e2-8f55c3c19e2c" providerId="ADAL" clId="{9BEFBB74-C0ED-D640-96C8-5B66059E4614}" dt="2021-09-28T00:33:19.379" v="2225"/>
          <ac:grpSpMkLst>
            <pc:docMk/>
            <pc:sldMk cId="756004923" sldId="295"/>
            <ac:grpSpMk id="12" creationId="{DE50145D-5773-974F-AE39-93ED9975D850}"/>
          </ac:grpSpMkLst>
        </pc:grpChg>
        <pc:inkChg chg="add">
          <ac:chgData name="Zhang Yifan" userId="c9b86b9a-8bad-4e1d-80e2-8f55c3c19e2c" providerId="ADAL" clId="{9BEFBB74-C0ED-D640-96C8-5B66059E4614}" dt="2021-09-28T00:33:11.152" v="2218"/>
          <ac:inkMkLst>
            <pc:docMk/>
            <pc:sldMk cId="756004923" sldId="295"/>
            <ac:inkMk id="5" creationId="{5686E0A8-41FA-CD45-A318-93E4101D7975}"/>
          </ac:inkMkLst>
        </pc:inkChg>
        <pc:inkChg chg="add">
          <ac:chgData name="Zhang Yifan" userId="c9b86b9a-8bad-4e1d-80e2-8f55c3c19e2c" providerId="ADAL" clId="{9BEFBB74-C0ED-D640-96C8-5B66059E4614}" dt="2021-09-28T00:33:14.868" v="2219"/>
          <ac:inkMkLst>
            <pc:docMk/>
            <pc:sldMk cId="756004923" sldId="295"/>
            <ac:inkMk id="6" creationId="{6703529F-4FC8-6B44-A394-3B5E45B5742B}"/>
          </ac:inkMkLst>
        </pc:inkChg>
        <pc:inkChg chg="add">
          <ac:chgData name="Zhang Yifan" userId="c9b86b9a-8bad-4e1d-80e2-8f55c3c19e2c" providerId="ADAL" clId="{9BEFBB74-C0ED-D640-96C8-5B66059E4614}" dt="2021-09-28T00:33:16.434" v="2220"/>
          <ac:inkMkLst>
            <pc:docMk/>
            <pc:sldMk cId="756004923" sldId="295"/>
            <ac:inkMk id="7" creationId="{4D259C12-1A99-0241-A34F-F446814E6E09}"/>
          </ac:inkMkLst>
        </pc:inkChg>
        <pc:inkChg chg="add">
          <ac:chgData name="Zhang Yifan" userId="c9b86b9a-8bad-4e1d-80e2-8f55c3c19e2c" providerId="ADAL" clId="{9BEFBB74-C0ED-D640-96C8-5B66059E4614}" dt="2021-09-28T00:33:16.764" v="2221"/>
          <ac:inkMkLst>
            <pc:docMk/>
            <pc:sldMk cId="756004923" sldId="295"/>
            <ac:inkMk id="8" creationId="{7E5B6F69-4788-0341-BB68-0364C03412CD}"/>
          </ac:inkMkLst>
        </pc:inkChg>
        <pc:inkChg chg="add">
          <ac:chgData name="Zhang Yifan" userId="c9b86b9a-8bad-4e1d-80e2-8f55c3c19e2c" providerId="ADAL" clId="{9BEFBB74-C0ED-D640-96C8-5B66059E4614}" dt="2021-09-28T00:33:18.327" v="2223"/>
          <ac:inkMkLst>
            <pc:docMk/>
            <pc:sldMk cId="756004923" sldId="295"/>
            <ac:inkMk id="10" creationId="{4E1C79C3-E8D2-9F41-9D0D-D1E91ED27DD5}"/>
          </ac:inkMkLst>
        </pc:inkChg>
        <pc:inkChg chg="add">
          <ac:chgData name="Zhang Yifan" userId="c9b86b9a-8bad-4e1d-80e2-8f55c3c19e2c" providerId="ADAL" clId="{9BEFBB74-C0ED-D640-96C8-5B66059E4614}" dt="2021-09-28T00:33:18.541" v="2224"/>
          <ac:inkMkLst>
            <pc:docMk/>
            <pc:sldMk cId="756004923" sldId="295"/>
            <ac:inkMk id="11" creationId="{12ED9C8F-919B-9449-B334-3FE42F1297A0}"/>
          </ac:inkMkLst>
        </pc:inkChg>
      </pc:sldChg>
    </pc:docChg>
  </pc:docChgLst>
  <pc:docChgLst>
    <pc:chgData name="Zhang Yifan" userId="c9b86b9a-8bad-4e1d-80e2-8f55c3c19e2c" providerId="ADAL" clId="{9CC12C6F-ADD8-124E-86BA-BB58F360CE5A}"/>
    <pc:docChg chg="undo custSel addSld delSld modSld sldOrd">
      <pc:chgData name="Zhang Yifan" userId="c9b86b9a-8bad-4e1d-80e2-8f55c3c19e2c" providerId="ADAL" clId="{9CC12C6F-ADD8-124E-86BA-BB58F360CE5A}" dt="2021-09-28T01:52:20.366" v="1443" actId="20577"/>
      <pc:docMkLst>
        <pc:docMk/>
      </pc:docMkLst>
      <pc:sldChg chg="modSp mod">
        <pc:chgData name="Zhang Yifan" userId="c9b86b9a-8bad-4e1d-80e2-8f55c3c19e2c" providerId="ADAL" clId="{9CC12C6F-ADD8-124E-86BA-BB58F360CE5A}" dt="2021-09-27T19:29:13.695" v="30" actId="27636"/>
        <pc:sldMkLst>
          <pc:docMk/>
          <pc:sldMk cId="0" sldId="257"/>
        </pc:sldMkLst>
        <pc:spChg chg="mod">
          <ac:chgData name="Zhang Yifan" userId="c9b86b9a-8bad-4e1d-80e2-8f55c3c19e2c" providerId="ADAL" clId="{9CC12C6F-ADD8-124E-86BA-BB58F360CE5A}" dt="2021-09-27T19:29:13.695" v="30" actId="27636"/>
          <ac:spMkLst>
            <pc:docMk/>
            <pc:sldMk cId="0" sldId="257"/>
            <ac:spMk id="107" creationId="{00000000-0000-0000-0000-000000000000}"/>
          </ac:spMkLst>
        </pc:spChg>
      </pc:sldChg>
      <pc:sldChg chg="addSp modSp mod">
        <pc:chgData name="Zhang Yifan" userId="c9b86b9a-8bad-4e1d-80e2-8f55c3c19e2c" providerId="ADAL" clId="{9CC12C6F-ADD8-124E-86BA-BB58F360CE5A}" dt="2021-09-28T00:44:54.508" v="1424" actId="1076"/>
        <pc:sldMkLst>
          <pc:docMk/>
          <pc:sldMk cId="0" sldId="258"/>
        </pc:sldMkLst>
        <pc:spChg chg="mod">
          <ac:chgData name="Zhang Yifan" userId="c9b86b9a-8bad-4e1d-80e2-8f55c3c19e2c" providerId="ADAL" clId="{9CC12C6F-ADD8-124E-86BA-BB58F360CE5A}" dt="2021-09-28T00:44:31.769" v="1420" actId="14100"/>
          <ac:spMkLst>
            <pc:docMk/>
            <pc:sldMk cId="0" sldId="258"/>
            <ac:spMk id="113" creationId="{00000000-0000-0000-0000-000000000000}"/>
          </ac:spMkLst>
        </pc:spChg>
        <pc:picChg chg="add mod modCrop">
          <ac:chgData name="Zhang Yifan" userId="c9b86b9a-8bad-4e1d-80e2-8f55c3c19e2c" providerId="ADAL" clId="{9CC12C6F-ADD8-124E-86BA-BB58F360CE5A}" dt="2021-09-28T00:44:54.508" v="1424" actId="1076"/>
          <ac:picMkLst>
            <pc:docMk/>
            <pc:sldMk cId="0" sldId="258"/>
            <ac:picMk id="4" creationId="{BB502DEF-CACE-4C4A-BE9E-35CEEAC8AFFC}"/>
          </ac:picMkLst>
        </pc:picChg>
      </pc:sldChg>
      <pc:sldChg chg="modSp mod">
        <pc:chgData name="Zhang Yifan" userId="c9b86b9a-8bad-4e1d-80e2-8f55c3c19e2c" providerId="ADAL" clId="{9CC12C6F-ADD8-124E-86BA-BB58F360CE5A}" dt="2021-09-28T00:44:14.706" v="1413" actId="1076"/>
        <pc:sldMkLst>
          <pc:docMk/>
          <pc:sldMk cId="0" sldId="259"/>
        </pc:sldMkLst>
        <pc:picChg chg="mod">
          <ac:chgData name="Zhang Yifan" userId="c9b86b9a-8bad-4e1d-80e2-8f55c3c19e2c" providerId="ADAL" clId="{9CC12C6F-ADD8-124E-86BA-BB58F360CE5A}" dt="2021-09-28T00:44:14.706" v="1413" actId="1076"/>
          <ac:picMkLst>
            <pc:docMk/>
            <pc:sldMk cId="0" sldId="259"/>
            <ac:picMk id="118" creationId="{00000000-0000-0000-0000-000000000000}"/>
          </ac:picMkLst>
        </pc:picChg>
      </pc:sldChg>
      <pc:sldChg chg="del">
        <pc:chgData name="Zhang Yifan" userId="c9b86b9a-8bad-4e1d-80e2-8f55c3c19e2c" providerId="ADAL" clId="{9CC12C6F-ADD8-124E-86BA-BB58F360CE5A}" dt="2021-09-27T18:46:47.096" v="3" actId="2696"/>
        <pc:sldMkLst>
          <pc:docMk/>
          <pc:sldMk cId="0" sldId="260"/>
        </pc:sldMkLst>
      </pc:sldChg>
      <pc:sldChg chg="del">
        <pc:chgData name="Zhang Yifan" userId="c9b86b9a-8bad-4e1d-80e2-8f55c3c19e2c" providerId="ADAL" clId="{9CC12C6F-ADD8-124E-86BA-BB58F360CE5A}" dt="2021-09-27T18:46:45.588" v="2" actId="2696"/>
        <pc:sldMkLst>
          <pc:docMk/>
          <pc:sldMk cId="0" sldId="261"/>
        </pc:sldMkLst>
      </pc:sldChg>
      <pc:sldChg chg="modSp mod">
        <pc:chgData name="Zhang Yifan" userId="c9b86b9a-8bad-4e1d-80e2-8f55c3c19e2c" providerId="ADAL" clId="{9CC12C6F-ADD8-124E-86BA-BB58F360CE5A}" dt="2021-09-27T19:29:11.282" v="28" actId="1076"/>
        <pc:sldMkLst>
          <pc:docMk/>
          <pc:sldMk cId="0" sldId="266"/>
        </pc:sldMkLst>
        <pc:spChg chg="mod">
          <ac:chgData name="Zhang Yifan" userId="c9b86b9a-8bad-4e1d-80e2-8f55c3c19e2c" providerId="ADAL" clId="{9CC12C6F-ADD8-124E-86BA-BB58F360CE5A}" dt="2021-09-27T19:29:11.282" v="28" actId="1076"/>
          <ac:spMkLst>
            <pc:docMk/>
            <pc:sldMk cId="0" sldId="266"/>
            <ac:spMk id="162" creationId="{00000000-0000-0000-0000-000000000000}"/>
          </ac:spMkLst>
        </pc:spChg>
      </pc:sldChg>
      <pc:sldChg chg="del">
        <pc:chgData name="Zhang Yifan" userId="c9b86b9a-8bad-4e1d-80e2-8f55c3c19e2c" providerId="ADAL" clId="{9CC12C6F-ADD8-124E-86BA-BB58F360CE5A}" dt="2021-09-27T18:46:54.773" v="4" actId="2696"/>
        <pc:sldMkLst>
          <pc:docMk/>
          <pc:sldMk cId="0" sldId="267"/>
        </pc:sldMkLst>
      </pc:sldChg>
      <pc:sldChg chg="modSp mod">
        <pc:chgData name="Zhang Yifan" userId="c9b86b9a-8bad-4e1d-80e2-8f55c3c19e2c" providerId="ADAL" clId="{9CC12C6F-ADD8-124E-86BA-BB58F360CE5A}" dt="2021-09-27T19:40:15.764" v="168" actId="11"/>
        <pc:sldMkLst>
          <pc:docMk/>
          <pc:sldMk cId="0" sldId="270"/>
        </pc:sldMkLst>
        <pc:spChg chg="mod">
          <ac:chgData name="Zhang Yifan" userId="c9b86b9a-8bad-4e1d-80e2-8f55c3c19e2c" providerId="ADAL" clId="{9CC12C6F-ADD8-124E-86BA-BB58F360CE5A}" dt="2021-09-27T19:40:15.764" v="168" actId="11"/>
          <ac:spMkLst>
            <pc:docMk/>
            <pc:sldMk cId="0" sldId="270"/>
            <ac:spMk id="188" creationId="{00000000-0000-0000-0000-000000000000}"/>
          </ac:spMkLst>
        </pc:spChg>
      </pc:sldChg>
      <pc:sldChg chg="modSp mod">
        <pc:chgData name="Zhang Yifan" userId="c9b86b9a-8bad-4e1d-80e2-8f55c3c19e2c" providerId="ADAL" clId="{9CC12C6F-ADD8-124E-86BA-BB58F360CE5A}" dt="2021-09-27T19:40:27.511" v="172" actId="11"/>
        <pc:sldMkLst>
          <pc:docMk/>
          <pc:sldMk cId="0" sldId="271"/>
        </pc:sldMkLst>
        <pc:spChg chg="mod">
          <ac:chgData name="Zhang Yifan" userId="c9b86b9a-8bad-4e1d-80e2-8f55c3c19e2c" providerId="ADAL" clId="{9CC12C6F-ADD8-124E-86BA-BB58F360CE5A}" dt="2021-09-27T19:40:27.511" v="172" actId="11"/>
          <ac:spMkLst>
            <pc:docMk/>
            <pc:sldMk cId="0" sldId="271"/>
            <ac:spMk id="194" creationId="{00000000-0000-0000-0000-000000000000}"/>
          </ac:spMkLst>
        </pc:spChg>
      </pc:sldChg>
      <pc:sldChg chg="modSp mod">
        <pc:chgData name="Zhang Yifan" userId="c9b86b9a-8bad-4e1d-80e2-8f55c3c19e2c" providerId="ADAL" clId="{9CC12C6F-ADD8-124E-86BA-BB58F360CE5A}" dt="2021-09-27T19:40:36.307" v="174" actId="11"/>
        <pc:sldMkLst>
          <pc:docMk/>
          <pc:sldMk cId="0" sldId="272"/>
        </pc:sldMkLst>
        <pc:spChg chg="mod">
          <ac:chgData name="Zhang Yifan" userId="c9b86b9a-8bad-4e1d-80e2-8f55c3c19e2c" providerId="ADAL" clId="{9CC12C6F-ADD8-124E-86BA-BB58F360CE5A}" dt="2021-09-27T19:40:36.307" v="174" actId="11"/>
          <ac:spMkLst>
            <pc:docMk/>
            <pc:sldMk cId="0" sldId="272"/>
            <ac:spMk id="200" creationId="{00000000-0000-0000-0000-000000000000}"/>
          </ac:spMkLst>
        </pc:spChg>
      </pc:sldChg>
      <pc:sldChg chg="modSp mod">
        <pc:chgData name="Zhang Yifan" userId="c9b86b9a-8bad-4e1d-80e2-8f55c3c19e2c" providerId="ADAL" clId="{9CC12C6F-ADD8-124E-86BA-BB58F360CE5A}" dt="2021-09-27T19:40:50.051" v="175" actId="11"/>
        <pc:sldMkLst>
          <pc:docMk/>
          <pc:sldMk cId="0" sldId="275"/>
        </pc:sldMkLst>
        <pc:spChg chg="mod">
          <ac:chgData name="Zhang Yifan" userId="c9b86b9a-8bad-4e1d-80e2-8f55c3c19e2c" providerId="ADAL" clId="{9CC12C6F-ADD8-124E-86BA-BB58F360CE5A}" dt="2021-09-27T19:40:50.051" v="175" actId="11"/>
          <ac:spMkLst>
            <pc:docMk/>
            <pc:sldMk cId="0" sldId="275"/>
            <ac:spMk id="218" creationId="{00000000-0000-0000-0000-000000000000}"/>
          </ac:spMkLst>
        </pc:spChg>
      </pc:sldChg>
      <pc:sldChg chg="addSp modSp mod">
        <pc:chgData name="Zhang Yifan" userId="c9b86b9a-8bad-4e1d-80e2-8f55c3c19e2c" providerId="ADAL" clId="{9CC12C6F-ADD8-124E-86BA-BB58F360CE5A}" dt="2021-09-27T23:43:33.270" v="390" actId="20577"/>
        <pc:sldMkLst>
          <pc:docMk/>
          <pc:sldMk cId="0" sldId="276"/>
        </pc:sldMkLst>
        <pc:spChg chg="add mod">
          <ac:chgData name="Zhang Yifan" userId="c9b86b9a-8bad-4e1d-80e2-8f55c3c19e2c" providerId="ADAL" clId="{9CC12C6F-ADD8-124E-86BA-BB58F360CE5A}" dt="2021-09-27T23:43:33.270" v="390" actId="20577"/>
          <ac:spMkLst>
            <pc:docMk/>
            <pc:sldMk cId="0" sldId="276"/>
            <ac:spMk id="111" creationId="{D960DCF5-1EB8-6746-A840-CA289B0B54A2}"/>
          </ac:spMkLst>
        </pc:spChg>
        <pc:spChg chg="mod">
          <ac:chgData name="Zhang Yifan" userId="c9b86b9a-8bad-4e1d-80e2-8f55c3c19e2c" providerId="ADAL" clId="{9CC12C6F-ADD8-124E-86BA-BB58F360CE5A}" dt="2021-09-27T19:41:05.542" v="176" actId="11"/>
          <ac:spMkLst>
            <pc:docMk/>
            <pc:sldMk cId="0" sldId="276"/>
            <ac:spMk id="225" creationId="{00000000-0000-0000-0000-000000000000}"/>
          </ac:spMkLst>
        </pc:spChg>
      </pc:sldChg>
      <pc:sldChg chg="addSp delSp modSp mod">
        <pc:chgData name="Zhang Yifan" userId="c9b86b9a-8bad-4e1d-80e2-8f55c3c19e2c" providerId="ADAL" clId="{9CC12C6F-ADD8-124E-86BA-BB58F360CE5A}" dt="2021-09-28T00:19:31.704" v="694"/>
        <pc:sldMkLst>
          <pc:docMk/>
          <pc:sldMk cId="0" sldId="278"/>
        </pc:sldMkLst>
        <pc:spChg chg="add mod">
          <ac:chgData name="Zhang Yifan" userId="c9b86b9a-8bad-4e1d-80e2-8f55c3c19e2c" providerId="ADAL" clId="{9CC12C6F-ADD8-124E-86BA-BB58F360CE5A}" dt="2021-09-28T00:18:03.763" v="607" actId="20577"/>
          <ac:spMkLst>
            <pc:docMk/>
            <pc:sldMk cId="0" sldId="278"/>
            <ac:spMk id="4" creationId="{FC0490EA-FB44-844B-B56C-87107DED0593}"/>
          </ac:spMkLst>
        </pc:spChg>
        <pc:spChg chg="add mod">
          <ac:chgData name="Zhang Yifan" userId="c9b86b9a-8bad-4e1d-80e2-8f55c3c19e2c" providerId="ADAL" clId="{9CC12C6F-ADD8-124E-86BA-BB58F360CE5A}" dt="2021-09-28T00:18:30.440" v="671" actId="20577"/>
          <ac:spMkLst>
            <pc:docMk/>
            <pc:sldMk cId="0" sldId="278"/>
            <ac:spMk id="5" creationId="{823FCD57-32A6-C54D-88A2-2BD2AB3992DB}"/>
          </ac:spMkLst>
        </pc:spChg>
        <pc:spChg chg="add mod">
          <ac:chgData name="Zhang Yifan" userId="c9b86b9a-8bad-4e1d-80e2-8f55c3c19e2c" providerId="ADAL" clId="{9CC12C6F-ADD8-124E-86BA-BB58F360CE5A}" dt="2021-09-28T00:18:52.246" v="692" actId="20577"/>
          <ac:spMkLst>
            <pc:docMk/>
            <pc:sldMk cId="0" sldId="278"/>
            <ac:spMk id="6" creationId="{A95B613C-A9F2-7F4F-B6EC-391BB7D1A32E}"/>
          </ac:spMkLst>
        </pc:spChg>
        <pc:spChg chg="add del mod">
          <ac:chgData name="Zhang Yifan" userId="c9b86b9a-8bad-4e1d-80e2-8f55c3c19e2c" providerId="ADAL" clId="{9CC12C6F-ADD8-124E-86BA-BB58F360CE5A}" dt="2021-09-28T00:19:31.704" v="694"/>
          <ac:spMkLst>
            <pc:docMk/>
            <pc:sldMk cId="0" sldId="278"/>
            <ac:spMk id="7" creationId="{9D3724AA-BCE2-1248-9074-B610F946F9FB}"/>
          </ac:spMkLst>
        </pc:spChg>
        <pc:spChg chg="mod">
          <ac:chgData name="Zhang Yifan" userId="c9b86b9a-8bad-4e1d-80e2-8f55c3c19e2c" providerId="ADAL" clId="{9CC12C6F-ADD8-124E-86BA-BB58F360CE5A}" dt="2021-09-27T19:41:12.227" v="177" actId="11"/>
          <ac:spMkLst>
            <pc:docMk/>
            <pc:sldMk cId="0" sldId="278"/>
            <ac:spMk id="237" creationId="{00000000-0000-0000-0000-000000000000}"/>
          </ac:spMkLst>
        </pc:spChg>
      </pc:sldChg>
      <pc:sldChg chg="modSp mod">
        <pc:chgData name="Zhang Yifan" userId="c9b86b9a-8bad-4e1d-80e2-8f55c3c19e2c" providerId="ADAL" clId="{9CC12C6F-ADD8-124E-86BA-BB58F360CE5A}" dt="2021-09-27T19:41:24.897" v="179" actId="11"/>
        <pc:sldMkLst>
          <pc:docMk/>
          <pc:sldMk cId="0" sldId="280"/>
        </pc:sldMkLst>
        <pc:spChg chg="mod">
          <ac:chgData name="Zhang Yifan" userId="c9b86b9a-8bad-4e1d-80e2-8f55c3c19e2c" providerId="ADAL" clId="{9CC12C6F-ADD8-124E-86BA-BB58F360CE5A}" dt="2021-09-27T19:41:19.488" v="178" actId="11"/>
          <ac:spMkLst>
            <pc:docMk/>
            <pc:sldMk cId="0" sldId="280"/>
            <ac:spMk id="249" creationId="{00000000-0000-0000-0000-000000000000}"/>
          </ac:spMkLst>
        </pc:spChg>
        <pc:spChg chg="mod">
          <ac:chgData name="Zhang Yifan" userId="c9b86b9a-8bad-4e1d-80e2-8f55c3c19e2c" providerId="ADAL" clId="{9CC12C6F-ADD8-124E-86BA-BB58F360CE5A}" dt="2021-09-27T19:41:24.897" v="179" actId="11"/>
          <ac:spMkLst>
            <pc:docMk/>
            <pc:sldMk cId="0" sldId="280"/>
            <ac:spMk id="251" creationId="{00000000-0000-0000-0000-000000000000}"/>
          </ac:spMkLst>
        </pc:spChg>
      </pc:sldChg>
      <pc:sldChg chg="delSp modSp new mod ord">
        <pc:chgData name="Zhang Yifan" userId="c9b86b9a-8bad-4e1d-80e2-8f55c3c19e2c" providerId="ADAL" clId="{9CC12C6F-ADD8-124E-86BA-BB58F360CE5A}" dt="2021-09-27T18:47:24.456" v="23" actId="478"/>
        <pc:sldMkLst>
          <pc:docMk/>
          <pc:sldMk cId="234555709" sldId="281"/>
        </pc:sldMkLst>
        <pc:spChg chg="mod">
          <ac:chgData name="Zhang Yifan" userId="c9b86b9a-8bad-4e1d-80e2-8f55c3c19e2c" providerId="ADAL" clId="{9CC12C6F-ADD8-124E-86BA-BB58F360CE5A}" dt="2021-09-27T18:47:21.688" v="22" actId="20577"/>
          <ac:spMkLst>
            <pc:docMk/>
            <pc:sldMk cId="234555709" sldId="281"/>
            <ac:spMk id="2" creationId="{ABF2C87A-EB39-754F-9BB0-6E12CFA4B0A0}"/>
          </ac:spMkLst>
        </pc:spChg>
        <pc:spChg chg="del">
          <ac:chgData name="Zhang Yifan" userId="c9b86b9a-8bad-4e1d-80e2-8f55c3c19e2c" providerId="ADAL" clId="{9CC12C6F-ADD8-124E-86BA-BB58F360CE5A}" dt="2021-09-27T18:47:24.456" v="23" actId="478"/>
          <ac:spMkLst>
            <pc:docMk/>
            <pc:sldMk cId="234555709" sldId="281"/>
            <ac:spMk id="3" creationId="{9D33AA11-B45A-1949-A394-1A73116C65FF}"/>
          </ac:spMkLst>
        </pc:spChg>
      </pc:sldChg>
      <pc:sldChg chg="new del">
        <pc:chgData name="Zhang Yifan" userId="c9b86b9a-8bad-4e1d-80e2-8f55c3c19e2c" providerId="ADAL" clId="{9CC12C6F-ADD8-124E-86BA-BB58F360CE5A}" dt="2021-09-27T18:47:00.918" v="6" actId="680"/>
        <pc:sldMkLst>
          <pc:docMk/>
          <pc:sldMk cId="4167925547" sldId="281"/>
        </pc:sldMkLst>
      </pc:sldChg>
      <pc:sldChg chg="addSp delSp modSp mod">
        <pc:chgData name="Zhang Yifan" userId="c9b86b9a-8bad-4e1d-80e2-8f55c3c19e2c" providerId="ADAL" clId="{9CC12C6F-ADD8-124E-86BA-BB58F360CE5A}" dt="2021-09-27T19:30:05.907" v="31" actId="1076"/>
        <pc:sldMkLst>
          <pc:docMk/>
          <pc:sldMk cId="1312175969" sldId="286"/>
        </pc:sldMkLst>
        <pc:spChg chg="mod">
          <ac:chgData name="Zhang Yifan" userId="c9b86b9a-8bad-4e1d-80e2-8f55c3c19e2c" providerId="ADAL" clId="{9CC12C6F-ADD8-124E-86BA-BB58F360CE5A}" dt="2021-09-27T19:28:57.669" v="25" actId="1076"/>
          <ac:spMkLst>
            <pc:docMk/>
            <pc:sldMk cId="1312175969" sldId="286"/>
            <ac:spMk id="147" creationId="{00000000-0000-0000-0000-000000000000}"/>
          </ac:spMkLst>
        </pc:spChg>
        <pc:spChg chg="mod">
          <ac:chgData name="Zhang Yifan" userId="c9b86b9a-8bad-4e1d-80e2-8f55c3c19e2c" providerId="ADAL" clId="{9CC12C6F-ADD8-124E-86BA-BB58F360CE5A}" dt="2021-09-27T19:28:57.669" v="25" actId="1076"/>
          <ac:spMkLst>
            <pc:docMk/>
            <pc:sldMk cId="1312175969" sldId="286"/>
            <ac:spMk id="148" creationId="{00000000-0000-0000-0000-000000000000}"/>
          </ac:spMkLst>
        </pc:spChg>
        <pc:spChg chg="del">
          <ac:chgData name="Zhang Yifan" userId="c9b86b9a-8bad-4e1d-80e2-8f55c3c19e2c" providerId="ADAL" clId="{9CC12C6F-ADD8-124E-86BA-BB58F360CE5A}" dt="2021-09-27T19:28:41.675" v="24" actId="478"/>
          <ac:spMkLst>
            <pc:docMk/>
            <pc:sldMk cId="1312175969" sldId="286"/>
            <ac:spMk id="234" creationId="{C870E036-6B36-414A-93AE-D60725F77F6F}"/>
          </ac:spMkLst>
        </pc:spChg>
        <pc:spChg chg="add mod">
          <ac:chgData name="Zhang Yifan" userId="c9b86b9a-8bad-4e1d-80e2-8f55c3c19e2c" providerId="ADAL" clId="{9CC12C6F-ADD8-124E-86BA-BB58F360CE5A}" dt="2021-09-27T19:30:05.907" v="31" actId="1076"/>
          <ac:spMkLst>
            <pc:docMk/>
            <pc:sldMk cId="1312175969" sldId="286"/>
            <ac:spMk id="281" creationId="{68A4C2F7-360F-6543-BD33-E2DF7EFBB451}"/>
          </ac:spMkLst>
        </pc:spChg>
        <pc:grpChg chg="mod">
          <ac:chgData name="Zhang Yifan" userId="c9b86b9a-8bad-4e1d-80e2-8f55c3c19e2c" providerId="ADAL" clId="{9CC12C6F-ADD8-124E-86BA-BB58F360CE5A}" dt="2021-09-27T19:28:57.669" v="25" actId="1076"/>
          <ac:grpSpMkLst>
            <pc:docMk/>
            <pc:sldMk cId="1312175969" sldId="286"/>
            <ac:grpSpMk id="18" creationId="{2A8409A2-5824-A94A-9298-C1629135E0AC}"/>
          </ac:grpSpMkLst>
        </pc:grpChg>
        <pc:grpChg chg="mod">
          <ac:chgData name="Zhang Yifan" userId="c9b86b9a-8bad-4e1d-80e2-8f55c3c19e2c" providerId="ADAL" clId="{9CC12C6F-ADD8-124E-86BA-BB58F360CE5A}" dt="2021-09-27T19:28:57.669" v="25" actId="1076"/>
          <ac:grpSpMkLst>
            <pc:docMk/>
            <pc:sldMk cId="1312175969" sldId="286"/>
            <ac:grpSpMk id="38" creationId="{B5F97F85-CBBE-9847-BD76-71558D9FB24B}"/>
          </ac:grpSpMkLst>
        </pc:grpChg>
        <pc:grpChg chg="mod">
          <ac:chgData name="Zhang Yifan" userId="c9b86b9a-8bad-4e1d-80e2-8f55c3c19e2c" providerId="ADAL" clId="{9CC12C6F-ADD8-124E-86BA-BB58F360CE5A}" dt="2021-09-27T19:28:57.669" v="25" actId="1076"/>
          <ac:grpSpMkLst>
            <pc:docMk/>
            <pc:sldMk cId="1312175969" sldId="286"/>
            <ac:grpSpMk id="47" creationId="{DB0525F1-96AB-8046-9055-29941661D38A}"/>
          </ac:grpSpMkLst>
        </pc:grpChg>
        <pc:grpChg chg="mod">
          <ac:chgData name="Zhang Yifan" userId="c9b86b9a-8bad-4e1d-80e2-8f55c3c19e2c" providerId="ADAL" clId="{9CC12C6F-ADD8-124E-86BA-BB58F360CE5A}" dt="2021-09-27T19:28:57.669" v="25" actId="1076"/>
          <ac:grpSpMkLst>
            <pc:docMk/>
            <pc:sldMk cId="1312175969" sldId="286"/>
            <ac:grpSpMk id="48" creationId="{3EF81974-C0F2-DC4A-879B-4841BFF7ECA2}"/>
          </ac:grpSpMkLst>
        </pc:grpChg>
        <pc:grpChg chg="mod">
          <ac:chgData name="Zhang Yifan" userId="c9b86b9a-8bad-4e1d-80e2-8f55c3c19e2c" providerId="ADAL" clId="{9CC12C6F-ADD8-124E-86BA-BB58F360CE5A}" dt="2021-09-27T19:28:57.669" v="25" actId="1076"/>
          <ac:grpSpMkLst>
            <pc:docMk/>
            <pc:sldMk cId="1312175969" sldId="286"/>
            <ac:grpSpMk id="51" creationId="{38BB70D7-EFD7-BC49-BCED-AA594317BC6C}"/>
          </ac:grpSpMkLst>
        </pc:grpChg>
        <pc:grpChg chg="mod">
          <ac:chgData name="Zhang Yifan" userId="c9b86b9a-8bad-4e1d-80e2-8f55c3c19e2c" providerId="ADAL" clId="{9CC12C6F-ADD8-124E-86BA-BB58F360CE5A}" dt="2021-09-27T19:28:57.669" v="25" actId="1076"/>
          <ac:grpSpMkLst>
            <pc:docMk/>
            <pc:sldMk cId="1312175969" sldId="286"/>
            <ac:grpSpMk id="128" creationId="{087C6E04-23A5-0445-8D29-5574CD787333}"/>
          </ac:grpSpMkLst>
        </pc:grpChg>
        <pc:grpChg chg="mod">
          <ac:chgData name="Zhang Yifan" userId="c9b86b9a-8bad-4e1d-80e2-8f55c3c19e2c" providerId="ADAL" clId="{9CC12C6F-ADD8-124E-86BA-BB58F360CE5A}" dt="2021-09-27T19:28:57.669" v="25" actId="1076"/>
          <ac:grpSpMkLst>
            <pc:docMk/>
            <pc:sldMk cId="1312175969" sldId="286"/>
            <ac:grpSpMk id="155" creationId="{15B2BBA8-1A9F-7447-9563-2CC19625E2A6}"/>
          </ac:grpSpMkLst>
        </pc:grpChg>
        <pc:grpChg chg="mod">
          <ac:chgData name="Zhang Yifan" userId="c9b86b9a-8bad-4e1d-80e2-8f55c3c19e2c" providerId="ADAL" clId="{9CC12C6F-ADD8-124E-86BA-BB58F360CE5A}" dt="2021-09-27T19:28:57.669" v="25" actId="1076"/>
          <ac:grpSpMkLst>
            <pc:docMk/>
            <pc:sldMk cId="1312175969" sldId="286"/>
            <ac:grpSpMk id="167" creationId="{A4F5F2A8-0205-6C41-A6C4-CC0F4A5FB9C2}"/>
          </ac:grpSpMkLst>
        </pc:grpChg>
        <pc:grpChg chg="mod">
          <ac:chgData name="Zhang Yifan" userId="c9b86b9a-8bad-4e1d-80e2-8f55c3c19e2c" providerId="ADAL" clId="{9CC12C6F-ADD8-124E-86BA-BB58F360CE5A}" dt="2021-09-27T19:28:57.669" v="25" actId="1076"/>
          <ac:grpSpMkLst>
            <pc:docMk/>
            <pc:sldMk cId="1312175969" sldId="286"/>
            <ac:grpSpMk id="188" creationId="{7E8DCD1A-05E0-A04C-93FC-441180DB4C60}"/>
          </ac:grpSpMkLst>
        </pc:grpChg>
        <pc:grpChg chg="mod">
          <ac:chgData name="Zhang Yifan" userId="c9b86b9a-8bad-4e1d-80e2-8f55c3c19e2c" providerId="ADAL" clId="{9CC12C6F-ADD8-124E-86BA-BB58F360CE5A}" dt="2021-09-27T19:28:57.669" v="25" actId="1076"/>
          <ac:grpSpMkLst>
            <pc:docMk/>
            <pc:sldMk cId="1312175969" sldId="286"/>
            <ac:grpSpMk id="192" creationId="{7A479927-DDB5-0641-AF81-9CBD001419A5}"/>
          </ac:grpSpMkLst>
        </pc:grpChg>
        <pc:grpChg chg="mod">
          <ac:chgData name="Zhang Yifan" userId="c9b86b9a-8bad-4e1d-80e2-8f55c3c19e2c" providerId="ADAL" clId="{9CC12C6F-ADD8-124E-86BA-BB58F360CE5A}" dt="2021-09-27T19:28:57.669" v="25" actId="1076"/>
          <ac:grpSpMkLst>
            <pc:docMk/>
            <pc:sldMk cId="1312175969" sldId="286"/>
            <ac:grpSpMk id="253" creationId="{9C3BA930-2E28-2346-BBA2-1F2CA98F92ED}"/>
          </ac:grpSpMkLst>
        </pc:grpChg>
        <pc:grpChg chg="mod">
          <ac:chgData name="Zhang Yifan" userId="c9b86b9a-8bad-4e1d-80e2-8f55c3c19e2c" providerId="ADAL" clId="{9CC12C6F-ADD8-124E-86BA-BB58F360CE5A}" dt="2021-09-27T19:28:57.669" v="25" actId="1076"/>
          <ac:grpSpMkLst>
            <pc:docMk/>
            <pc:sldMk cId="1312175969" sldId="286"/>
            <ac:grpSpMk id="260" creationId="{B79AB056-D022-024E-A123-9C0920322A02}"/>
          </ac:grpSpMkLst>
        </pc:grpChg>
        <pc:grpChg chg="mod">
          <ac:chgData name="Zhang Yifan" userId="c9b86b9a-8bad-4e1d-80e2-8f55c3c19e2c" providerId="ADAL" clId="{9CC12C6F-ADD8-124E-86BA-BB58F360CE5A}" dt="2021-09-27T19:28:57.669" v="25" actId="1076"/>
          <ac:grpSpMkLst>
            <pc:docMk/>
            <pc:sldMk cId="1312175969" sldId="286"/>
            <ac:grpSpMk id="309" creationId="{00612887-50D2-F445-9EDE-76EAFD964C6D}"/>
          </ac:grpSpMkLst>
        </pc:grpChg>
        <pc:grpChg chg="mod">
          <ac:chgData name="Zhang Yifan" userId="c9b86b9a-8bad-4e1d-80e2-8f55c3c19e2c" providerId="ADAL" clId="{9CC12C6F-ADD8-124E-86BA-BB58F360CE5A}" dt="2021-09-27T19:28:57.669" v="25" actId="1076"/>
          <ac:grpSpMkLst>
            <pc:docMk/>
            <pc:sldMk cId="1312175969" sldId="286"/>
            <ac:grpSpMk id="312" creationId="{67F6CE95-9A86-A448-94C4-DA0174DFA3E4}"/>
          </ac:grpSpMkLst>
        </pc:grpChg>
        <pc:grpChg chg="mod">
          <ac:chgData name="Zhang Yifan" userId="c9b86b9a-8bad-4e1d-80e2-8f55c3c19e2c" providerId="ADAL" clId="{9CC12C6F-ADD8-124E-86BA-BB58F360CE5A}" dt="2021-09-27T19:28:57.669" v="25" actId="1076"/>
          <ac:grpSpMkLst>
            <pc:docMk/>
            <pc:sldMk cId="1312175969" sldId="286"/>
            <ac:grpSpMk id="316" creationId="{94476ABC-195A-A14F-892B-7EFB1C700B76}"/>
          </ac:grpSpMkLst>
        </pc:grpChg>
        <pc:grpChg chg="mod">
          <ac:chgData name="Zhang Yifan" userId="c9b86b9a-8bad-4e1d-80e2-8f55c3c19e2c" providerId="ADAL" clId="{9CC12C6F-ADD8-124E-86BA-BB58F360CE5A}" dt="2021-09-27T19:28:57.669" v="25" actId="1076"/>
          <ac:grpSpMkLst>
            <pc:docMk/>
            <pc:sldMk cId="1312175969" sldId="286"/>
            <ac:grpSpMk id="337" creationId="{77737224-BAEE-9046-993E-C634010611B1}"/>
          </ac:grpSpMkLst>
        </pc:grpChg>
        <pc:inkChg chg="mod">
          <ac:chgData name="Zhang Yifan" userId="c9b86b9a-8bad-4e1d-80e2-8f55c3c19e2c" providerId="ADAL" clId="{9CC12C6F-ADD8-124E-86BA-BB58F360CE5A}" dt="2021-09-27T19:28:57.669" v="25" actId="1076"/>
          <ac:inkMkLst>
            <pc:docMk/>
            <pc:sldMk cId="1312175969" sldId="286"/>
            <ac:inkMk id="156" creationId="{B9A55046-8B3B-BD40-BB96-948EB3778078}"/>
          </ac:inkMkLst>
        </pc:inkChg>
        <pc:inkChg chg="mod">
          <ac:chgData name="Zhang Yifan" userId="c9b86b9a-8bad-4e1d-80e2-8f55c3c19e2c" providerId="ADAL" clId="{9CC12C6F-ADD8-124E-86BA-BB58F360CE5A}" dt="2021-09-27T19:28:57.669" v="25" actId="1076"/>
          <ac:inkMkLst>
            <pc:docMk/>
            <pc:sldMk cId="1312175969" sldId="286"/>
            <ac:inkMk id="227" creationId="{B04A320E-2486-3244-9BBF-8B1FE1A1E3F9}"/>
          </ac:inkMkLst>
        </pc:inkChg>
        <pc:inkChg chg="mod">
          <ac:chgData name="Zhang Yifan" userId="c9b86b9a-8bad-4e1d-80e2-8f55c3c19e2c" providerId="ADAL" clId="{9CC12C6F-ADD8-124E-86BA-BB58F360CE5A}" dt="2021-09-27T19:28:57.669" v="25" actId="1076"/>
          <ac:inkMkLst>
            <pc:docMk/>
            <pc:sldMk cId="1312175969" sldId="286"/>
            <ac:inkMk id="228" creationId="{C8D9C96E-E1E8-204D-9E78-253C5C09E0C9}"/>
          </ac:inkMkLst>
        </pc:inkChg>
        <pc:inkChg chg="mod">
          <ac:chgData name="Zhang Yifan" userId="c9b86b9a-8bad-4e1d-80e2-8f55c3c19e2c" providerId="ADAL" clId="{9CC12C6F-ADD8-124E-86BA-BB58F360CE5A}" dt="2021-09-27T19:28:57.669" v="25" actId="1076"/>
          <ac:inkMkLst>
            <pc:docMk/>
            <pc:sldMk cId="1312175969" sldId="286"/>
            <ac:inkMk id="237" creationId="{B79BD749-637E-B545-BCFB-CBE0D460169E}"/>
          </ac:inkMkLst>
        </pc:inkChg>
        <pc:inkChg chg="mod">
          <ac:chgData name="Zhang Yifan" userId="c9b86b9a-8bad-4e1d-80e2-8f55c3c19e2c" providerId="ADAL" clId="{9CC12C6F-ADD8-124E-86BA-BB58F360CE5A}" dt="2021-09-27T19:28:57.669" v="25" actId="1076"/>
          <ac:inkMkLst>
            <pc:docMk/>
            <pc:sldMk cId="1312175969" sldId="286"/>
            <ac:inkMk id="238" creationId="{0C802273-C107-BB4E-9573-E00BD59B45F2}"/>
          </ac:inkMkLst>
        </pc:inkChg>
        <pc:inkChg chg="mod">
          <ac:chgData name="Zhang Yifan" userId="c9b86b9a-8bad-4e1d-80e2-8f55c3c19e2c" providerId="ADAL" clId="{9CC12C6F-ADD8-124E-86BA-BB58F360CE5A}" dt="2021-09-27T19:28:57.669" v="25" actId="1076"/>
          <ac:inkMkLst>
            <pc:docMk/>
            <pc:sldMk cId="1312175969" sldId="286"/>
            <ac:inkMk id="239" creationId="{1930231F-5E33-BD45-9551-6712B54E4A88}"/>
          </ac:inkMkLst>
        </pc:inkChg>
        <pc:inkChg chg="mod">
          <ac:chgData name="Zhang Yifan" userId="c9b86b9a-8bad-4e1d-80e2-8f55c3c19e2c" providerId="ADAL" clId="{9CC12C6F-ADD8-124E-86BA-BB58F360CE5A}" dt="2021-09-27T19:28:57.669" v="25" actId="1076"/>
          <ac:inkMkLst>
            <pc:docMk/>
            <pc:sldMk cId="1312175969" sldId="286"/>
            <ac:inkMk id="240" creationId="{8AA66279-60C1-3A41-8220-B4F3DC155615}"/>
          </ac:inkMkLst>
        </pc:inkChg>
        <pc:inkChg chg="mod">
          <ac:chgData name="Zhang Yifan" userId="c9b86b9a-8bad-4e1d-80e2-8f55c3c19e2c" providerId="ADAL" clId="{9CC12C6F-ADD8-124E-86BA-BB58F360CE5A}" dt="2021-09-27T19:28:57.669" v="25" actId="1076"/>
          <ac:inkMkLst>
            <pc:docMk/>
            <pc:sldMk cId="1312175969" sldId="286"/>
            <ac:inkMk id="241" creationId="{5F3C0190-EF0C-3842-81C1-0BD2D07E6E76}"/>
          </ac:inkMkLst>
        </pc:inkChg>
        <pc:inkChg chg="mod">
          <ac:chgData name="Zhang Yifan" userId="c9b86b9a-8bad-4e1d-80e2-8f55c3c19e2c" providerId="ADAL" clId="{9CC12C6F-ADD8-124E-86BA-BB58F360CE5A}" dt="2021-09-27T19:28:57.669" v="25" actId="1076"/>
          <ac:inkMkLst>
            <pc:docMk/>
            <pc:sldMk cId="1312175969" sldId="286"/>
            <ac:inkMk id="242" creationId="{34780550-1A73-6C47-877A-27DD5C1C6168}"/>
          </ac:inkMkLst>
        </pc:inkChg>
        <pc:inkChg chg="mod">
          <ac:chgData name="Zhang Yifan" userId="c9b86b9a-8bad-4e1d-80e2-8f55c3c19e2c" providerId="ADAL" clId="{9CC12C6F-ADD8-124E-86BA-BB58F360CE5A}" dt="2021-09-27T19:28:57.669" v="25" actId="1076"/>
          <ac:inkMkLst>
            <pc:docMk/>
            <pc:sldMk cId="1312175969" sldId="286"/>
            <ac:inkMk id="243" creationId="{ECB49979-1995-534F-8362-A4D5D426346D}"/>
          </ac:inkMkLst>
        </pc:inkChg>
        <pc:inkChg chg="mod">
          <ac:chgData name="Zhang Yifan" userId="c9b86b9a-8bad-4e1d-80e2-8f55c3c19e2c" providerId="ADAL" clId="{9CC12C6F-ADD8-124E-86BA-BB58F360CE5A}" dt="2021-09-27T19:28:57.669" v="25" actId="1076"/>
          <ac:inkMkLst>
            <pc:docMk/>
            <pc:sldMk cId="1312175969" sldId="286"/>
            <ac:inkMk id="255" creationId="{D8C164B4-A463-4F47-9C95-412B028FF45E}"/>
          </ac:inkMkLst>
        </pc:inkChg>
      </pc:sldChg>
      <pc:sldChg chg="addSp modSp add mod">
        <pc:chgData name="Zhang Yifan" userId="c9b86b9a-8bad-4e1d-80e2-8f55c3c19e2c" providerId="ADAL" clId="{9CC12C6F-ADD8-124E-86BA-BB58F360CE5A}" dt="2021-09-27T19:32:33.916" v="159" actId="1076"/>
        <pc:sldMkLst>
          <pc:docMk/>
          <pc:sldMk cId="2717458219" sldId="287"/>
        </pc:sldMkLst>
        <pc:spChg chg="add mod">
          <ac:chgData name="Zhang Yifan" userId="c9b86b9a-8bad-4e1d-80e2-8f55c3c19e2c" providerId="ADAL" clId="{9CC12C6F-ADD8-124E-86BA-BB58F360CE5A}" dt="2021-09-27T19:32:33.916" v="159" actId="1076"/>
          <ac:spMkLst>
            <pc:docMk/>
            <pc:sldMk cId="2717458219" sldId="287"/>
            <ac:spMk id="292" creationId="{45271144-B2AC-284B-8CE6-8FFF1A340865}"/>
          </ac:spMkLst>
        </pc:spChg>
      </pc:sldChg>
      <pc:sldChg chg="add del">
        <pc:chgData name="Zhang Yifan" userId="c9b86b9a-8bad-4e1d-80e2-8f55c3c19e2c" providerId="ADAL" clId="{9CC12C6F-ADD8-124E-86BA-BB58F360CE5A}" dt="2021-09-27T19:31:42.215" v="33" actId="2696"/>
        <pc:sldMkLst>
          <pc:docMk/>
          <pc:sldMk cId="3887085248" sldId="287"/>
        </pc:sldMkLst>
      </pc:sldChg>
      <pc:sldChg chg="add ord">
        <pc:chgData name="Zhang Yifan" userId="c9b86b9a-8bad-4e1d-80e2-8f55c3c19e2c" providerId="ADAL" clId="{9CC12C6F-ADD8-124E-86BA-BB58F360CE5A}" dt="2021-09-27T19:32:46.549" v="161" actId="20578"/>
        <pc:sldMkLst>
          <pc:docMk/>
          <pc:sldMk cId="2304836964" sldId="288"/>
        </pc:sldMkLst>
      </pc:sldChg>
      <pc:sldChg chg="modSp add mod">
        <pc:chgData name="Zhang Yifan" userId="c9b86b9a-8bad-4e1d-80e2-8f55c3c19e2c" providerId="ADAL" clId="{9CC12C6F-ADD8-124E-86BA-BB58F360CE5A}" dt="2021-09-27T23:44:01.614" v="427" actId="20577"/>
        <pc:sldMkLst>
          <pc:docMk/>
          <pc:sldMk cId="2238094546" sldId="290"/>
        </pc:sldMkLst>
        <pc:spChg chg="mod">
          <ac:chgData name="Zhang Yifan" userId="c9b86b9a-8bad-4e1d-80e2-8f55c3c19e2c" providerId="ADAL" clId="{9CC12C6F-ADD8-124E-86BA-BB58F360CE5A}" dt="2021-09-27T23:44:01.614" v="427" actId="20577"/>
          <ac:spMkLst>
            <pc:docMk/>
            <pc:sldMk cId="2238094546" sldId="290"/>
            <ac:spMk id="111" creationId="{D960DCF5-1EB8-6746-A840-CA289B0B54A2}"/>
          </ac:spMkLst>
        </pc:spChg>
      </pc:sldChg>
      <pc:sldChg chg="addSp delSp modSp new mod ord">
        <pc:chgData name="Zhang Yifan" userId="c9b86b9a-8bad-4e1d-80e2-8f55c3c19e2c" providerId="ADAL" clId="{9CC12C6F-ADD8-124E-86BA-BB58F360CE5A}" dt="2021-09-27T23:51:25.561" v="441" actId="1076"/>
        <pc:sldMkLst>
          <pc:docMk/>
          <pc:sldMk cId="1159351369" sldId="291"/>
        </pc:sldMkLst>
        <pc:spChg chg="del mod">
          <ac:chgData name="Zhang Yifan" userId="c9b86b9a-8bad-4e1d-80e2-8f55c3c19e2c" providerId="ADAL" clId="{9CC12C6F-ADD8-124E-86BA-BB58F360CE5A}" dt="2021-09-27T23:51:14.761" v="436" actId="478"/>
          <ac:spMkLst>
            <pc:docMk/>
            <pc:sldMk cId="1159351369" sldId="291"/>
            <ac:spMk id="2" creationId="{F6FDEA77-F096-F141-8D27-DD9376EBD4E4}"/>
          </ac:spMkLst>
        </pc:spChg>
        <pc:spChg chg="del">
          <ac:chgData name="Zhang Yifan" userId="c9b86b9a-8bad-4e1d-80e2-8f55c3c19e2c" providerId="ADAL" clId="{9CC12C6F-ADD8-124E-86BA-BB58F360CE5A}" dt="2021-09-27T23:51:06.790" v="431" actId="478"/>
          <ac:spMkLst>
            <pc:docMk/>
            <pc:sldMk cId="1159351369" sldId="291"/>
            <ac:spMk id="3" creationId="{2B375200-49C6-EF41-9772-61B75184E25E}"/>
          </ac:spMkLst>
        </pc:spChg>
        <pc:spChg chg="add del mod">
          <ac:chgData name="Zhang Yifan" userId="c9b86b9a-8bad-4e1d-80e2-8f55c3c19e2c" providerId="ADAL" clId="{9CC12C6F-ADD8-124E-86BA-BB58F360CE5A}" dt="2021-09-27T23:51:18.747" v="438" actId="478"/>
          <ac:spMkLst>
            <pc:docMk/>
            <pc:sldMk cId="1159351369" sldId="291"/>
            <ac:spMk id="6" creationId="{BBB8AC80-37FD-1D44-ABDF-729D9A83F6C5}"/>
          </ac:spMkLst>
        </pc:spChg>
        <pc:picChg chg="add mod">
          <ac:chgData name="Zhang Yifan" userId="c9b86b9a-8bad-4e1d-80e2-8f55c3c19e2c" providerId="ADAL" clId="{9CC12C6F-ADD8-124E-86BA-BB58F360CE5A}" dt="2021-09-27T23:51:25.561" v="441" actId="1076"/>
          <ac:picMkLst>
            <pc:docMk/>
            <pc:sldMk cId="1159351369" sldId="291"/>
            <ac:picMk id="4" creationId="{E2992EF1-A70D-9C42-89DC-08A2D72EF916}"/>
          </ac:picMkLst>
        </pc:picChg>
      </pc:sldChg>
      <pc:sldChg chg="new del">
        <pc:chgData name="Zhang Yifan" userId="c9b86b9a-8bad-4e1d-80e2-8f55c3c19e2c" providerId="ADAL" clId="{9CC12C6F-ADD8-124E-86BA-BB58F360CE5A}" dt="2021-09-27T23:50:57.302" v="429" actId="680"/>
        <pc:sldMkLst>
          <pc:docMk/>
          <pc:sldMk cId="2368164361" sldId="291"/>
        </pc:sldMkLst>
      </pc:sldChg>
      <pc:sldChg chg="modSp new mod ord">
        <pc:chgData name="Zhang Yifan" userId="c9b86b9a-8bad-4e1d-80e2-8f55c3c19e2c" providerId="ADAL" clId="{9CC12C6F-ADD8-124E-86BA-BB58F360CE5A}" dt="2021-09-28T00:03:47.971" v="487" actId="20577"/>
        <pc:sldMkLst>
          <pc:docMk/>
          <pc:sldMk cId="506914617" sldId="292"/>
        </pc:sldMkLst>
        <pc:spChg chg="mod">
          <ac:chgData name="Zhang Yifan" userId="c9b86b9a-8bad-4e1d-80e2-8f55c3c19e2c" providerId="ADAL" clId="{9CC12C6F-ADD8-124E-86BA-BB58F360CE5A}" dt="2021-09-28T00:02:51.737" v="477" actId="20577"/>
          <ac:spMkLst>
            <pc:docMk/>
            <pc:sldMk cId="506914617" sldId="292"/>
            <ac:spMk id="2" creationId="{D2C0938C-C14F-244F-B7F9-2D1956B9B931}"/>
          </ac:spMkLst>
        </pc:spChg>
        <pc:spChg chg="mod">
          <ac:chgData name="Zhang Yifan" userId="c9b86b9a-8bad-4e1d-80e2-8f55c3c19e2c" providerId="ADAL" clId="{9CC12C6F-ADD8-124E-86BA-BB58F360CE5A}" dt="2021-09-28T00:03:47.971" v="487" actId="20577"/>
          <ac:spMkLst>
            <pc:docMk/>
            <pc:sldMk cId="506914617" sldId="292"/>
            <ac:spMk id="3" creationId="{05F2F8EC-65B5-EE40-84C3-839A26AD7C1A}"/>
          </ac:spMkLst>
        </pc:spChg>
      </pc:sldChg>
      <pc:sldChg chg="addSp delSp modSp add mod">
        <pc:chgData name="Zhang Yifan" userId="c9b86b9a-8bad-4e1d-80e2-8f55c3c19e2c" providerId="ADAL" clId="{9CC12C6F-ADD8-124E-86BA-BB58F360CE5A}" dt="2021-09-28T00:26:02.347" v="840" actId="20577"/>
        <pc:sldMkLst>
          <pc:docMk/>
          <pc:sldMk cId="459010040" sldId="293"/>
        </pc:sldMkLst>
        <pc:spChg chg="del">
          <ac:chgData name="Zhang Yifan" userId="c9b86b9a-8bad-4e1d-80e2-8f55c3c19e2c" providerId="ADAL" clId="{9CC12C6F-ADD8-124E-86BA-BB58F360CE5A}" dt="2021-09-28T00:19:38.258" v="697" actId="478"/>
          <ac:spMkLst>
            <pc:docMk/>
            <pc:sldMk cId="459010040" sldId="293"/>
            <ac:spMk id="4" creationId="{FC0490EA-FB44-844B-B56C-87107DED0593}"/>
          </ac:spMkLst>
        </pc:spChg>
        <pc:spChg chg="del">
          <ac:chgData name="Zhang Yifan" userId="c9b86b9a-8bad-4e1d-80e2-8f55c3c19e2c" providerId="ADAL" clId="{9CC12C6F-ADD8-124E-86BA-BB58F360CE5A}" dt="2021-09-28T00:19:36.345" v="696" actId="478"/>
          <ac:spMkLst>
            <pc:docMk/>
            <pc:sldMk cId="459010040" sldId="293"/>
            <ac:spMk id="5" creationId="{823FCD57-32A6-C54D-88A2-2BD2AB3992DB}"/>
          </ac:spMkLst>
        </pc:spChg>
        <pc:spChg chg="mod">
          <ac:chgData name="Zhang Yifan" userId="c9b86b9a-8bad-4e1d-80e2-8f55c3c19e2c" providerId="ADAL" clId="{9CC12C6F-ADD8-124E-86BA-BB58F360CE5A}" dt="2021-09-28T00:20:41.268" v="782" actId="14100"/>
          <ac:spMkLst>
            <pc:docMk/>
            <pc:sldMk cId="459010040" sldId="293"/>
            <ac:spMk id="6" creationId="{A95B613C-A9F2-7F4F-B6EC-391BB7D1A32E}"/>
          </ac:spMkLst>
        </pc:spChg>
        <pc:spChg chg="add mod">
          <ac:chgData name="Zhang Yifan" userId="c9b86b9a-8bad-4e1d-80e2-8f55c3c19e2c" providerId="ADAL" clId="{9CC12C6F-ADD8-124E-86BA-BB58F360CE5A}" dt="2021-09-28T00:26:02.347" v="840" actId="20577"/>
          <ac:spMkLst>
            <pc:docMk/>
            <pc:sldMk cId="459010040" sldId="293"/>
            <ac:spMk id="7" creationId="{ED1AEDFF-6BD5-1E44-8FCC-0F457CF88E06}"/>
          </ac:spMkLst>
        </pc:spChg>
      </pc:sldChg>
      <pc:sldChg chg="modSp mod">
        <pc:chgData name="Zhang Yifan" userId="c9b86b9a-8bad-4e1d-80e2-8f55c3c19e2c" providerId="ADAL" clId="{9CC12C6F-ADD8-124E-86BA-BB58F360CE5A}" dt="2021-09-28T00:27:18.459" v="1020" actId="27636"/>
        <pc:sldMkLst>
          <pc:docMk/>
          <pc:sldMk cId="2047504577" sldId="294"/>
        </pc:sldMkLst>
        <pc:spChg chg="mod">
          <ac:chgData name="Zhang Yifan" userId="c9b86b9a-8bad-4e1d-80e2-8f55c3c19e2c" providerId="ADAL" clId="{9CC12C6F-ADD8-124E-86BA-BB58F360CE5A}" dt="2021-09-28T00:27:18.459" v="1020" actId="27636"/>
          <ac:spMkLst>
            <pc:docMk/>
            <pc:sldMk cId="2047504577" sldId="294"/>
            <ac:spMk id="7" creationId="{ED1AEDFF-6BD5-1E44-8FCC-0F457CF88E06}"/>
          </ac:spMkLst>
        </pc:spChg>
      </pc:sldChg>
      <pc:sldChg chg="addSp modSp add mod">
        <pc:chgData name="Zhang Yifan" userId="c9b86b9a-8bad-4e1d-80e2-8f55c3c19e2c" providerId="ADAL" clId="{9CC12C6F-ADD8-124E-86BA-BB58F360CE5A}" dt="2021-09-28T00:31:27.666" v="1033" actId="1076"/>
        <pc:sldMkLst>
          <pc:docMk/>
          <pc:sldMk cId="756004923" sldId="295"/>
        </pc:sldMkLst>
        <pc:picChg chg="add mod">
          <ac:chgData name="Zhang Yifan" userId="c9b86b9a-8bad-4e1d-80e2-8f55c3c19e2c" providerId="ADAL" clId="{9CC12C6F-ADD8-124E-86BA-BB58F360CE5A}" dt="2021-09-28T00:30:32.790" v="1025" actId="1076"/>
          <ac:picMkLst>
            <pc:docMk/>
            <pc:sldMk cId="756004923" sldId="295"/>
            <ac:picMk id="2" creationId="{1EC6BB12-4A43-AD45-9133-6EBEAF2F5F59}"/>
          </ac:picMkLst>
        </pc:picChg>
        <pc:picChg chg="add mod">
          <ac:chgData name="Zhang Yifan" userId="c9b86b9a-8bad-4e1d-80e2-8f55c3c19e2c" providerId="ADAL" clId="{9CC12C6F-ADD8-124E-86BA-BB58F360CE5A}" dt="2021-09-28T00:30:57.533" v="1028" actId="1076"/>
          <ac:picMkLst>
            <pc:docMk/>
            <pc:sldMk cId="756004923" sldId="295"/>
            <ac:picMk id="3" creationId="{DC61EDE4-5723-E64C-9B90-EAC84E760CD5}"/>
          </ac:picMkLst>
        </pc:picChg>
        <pc:picChg chg="add mod">
          <ac:chgData name="Zhang Yifan" userId="c9b86b9a-8bad-4e1d-80e2-8f55c3c19e2c" providerId="ADAL" clId="{9CC12C6F-ADD8-124E-86BA-BB58F360CE5A}" dt="2021-09-28T00:31:27.666" v="1033" actId="1076"/>
          <ac:picMkLst>
            <pc:docMk/>
            <pc:sldMk cId="756004923" sldId="295"/>
            <ac:picMk id="4" creationId="{50864328-65F4-4541-A060-D0672FD95C60}"/>
          </ac:picMkLst>
        </pc:picChg>
      </pc:sldChg>
      <pc:sldChg chg="addSp delSp modSp new mod ord">
        <pc:chgData name="Zhang Yifan" userId="c9b86b9a-8bad-4e1d-80e2-8f55c3c19e2c" providerId="ADAL" clId="{9CC12C6F-ADD8-124E-86BA-BB58F360CE5A}" dt="2021-09-28T00:32:17.265" v="1050"/>
        <pc:sldMkLst>
          <pc:docMk/>
          <pc:sldMk cId="3132672178" sldId="296"/>
        </pc:sldMkLst>
        <pc:spChg chg="mod">
          <ac:chgData name="Zhang Yifan" userId="c9b86b9a-8bad-4e1d-80e2-8f55c3c19e2c" providerId="ADAL" clId="{9CC12C6F-ADD8-124E-86BA-BB58F360CE5A}" dt="2021-09-28T00:32:15.409" v="1048" actId="20577"/>
          <ac:spMkLst>
            <pc:docMk/>
            <pc:sldMk cId="3132672178" sldId="296"/>
            <ac:spMk id="2" creationId="{BBAF2BC4-7E0F-444F-883F-1CC78E5ACC34}"/>
          </ac:spMkLst>
        </pc:spChg>
        <pc:spChg chg="del">
          <ac:chgData name="Zhang Yifan" userId="c9b86b9a-8bad-4e1d-80e2-8f55c3c19e2c" providerId="ADAL" clId="{9CC12C6F-ADD8-124E-86BA-BB58F360CE5A}" dt="2021-09-28T00:32:16.718" v="1049" actId="478"/>
          <ac:spMkLst>
            <pc:docMk/>
            <pc:sldMk cId="3132672178" sldId="296"/>
            <ac:spMk id="3" creationId="{7B10A336-4122-4948-AB7B-095217C5DF91}"/>
          </ac:spMkLst>
        </pc:spChg>
        <pc:picChg chg="add">
          <ac:chgData name="Zhang Yifan" userId="c9b86b9a-8bad-4e1d-80e2-8f55c3c19e2c" providerId="ADAL" clId="{9CC12C6F-ADD8-124E-86BA-BB58F360CE5A}" dt="2021-09-28T00:32:17.265" v="1050"/>
          <ac:picMkLst>
            <pc:docMk/>
            <pc:sldMk cId="3132672178" sldId="296"/>
            <ac:picMk id="4" creationId="{AE73D574-E3EE-5140-A6FE-8CF6B6D6EF94}"/>
          </ac:picMkLst>
        </pc:picChg>
      </pc:sldChg>
      <pc:sldChg chg="modSp add mod">
        <pc:chgData name="Zhang Yifan" userId="c9b86b9a-8bad-4e1d-80e2-8f55c3c19e2c" providerId="ADAL" clId="{9CC12C6F-ADD8-124E-86BA-BB58F360CE5A}" dt="2021-09-28T00:34:50.834" v="1084" actId="20577"/>
        <pc:sldMkLst>
          <pc:docMk/>
          <pc:sldMk cId="1604247038" sldId="297"/>
        </pc:sldMkLst>
        <pc:spChg chg="mod">
          <ac:chgData name="Zhang Yifan" userId="c9b86b9a-8bad-4e1d-80e2-8f55c3c19e2c" providerId="ADAL" clId="{9CC12C6F-ADD8-124E-86BA-BB58F360CE5A}" dt="2021-09-28T00:34:11.005" v="1053" actId="20577"/>
          <ac:spMkLst>
            <pc:docMk/>
            <pc:sldMk cId="1604247038" sldId="297"/>
            <ac:spMk id="242" creationId="{00000000-0000-0000-0000-000000000000}"/>
          </ac:spMkLst>
        </pc:spChg>
        <pc:spChg chg="mod">
          <ac:chgData name="Zhang Yifan" userId="c9b86b9a-8bad-4e1d-80e2-8f55c3c19e2c" providerId="ADAL" clId="{9CC12C6F-ADD8-124E-86BA-BB58F360CE5A}" dt="2021-09-28T00:34:50.834" v="1084" actId="20577"/>
          <ac:spMkLst>
            <pc:docMk/>
            <pc:sldMk cId="1604247038" sldId="297"/>
            <ac:spMk id="243" creationId="{00000000-0000-0000-0000-000000000000}"/>
          </ac:spMkLst>
        </pc:spChg>
      </pc:sldChg>
      <pc:sldChg chg="new del">
        <pc:chgData name="Zhang Yifan" userId="c9b86b9a-8bad-4e1d-80e2-8f55c3c19e2c" providerId="ADAL" clId="{9CC12C6F-ADD8-124E-86BA-BB58F360CE5A}" dt="2021-09-28T00:34:20.809" v="1064" actId="2696"/>
        <pc:sldMkLst>
          <pc:docMk/>
          <pc:sldMk cId="1283015838" sldId="298"/>
        </pc:sldMkLst>
      </pc:sldChg>
      <pc:sldChg chg="addSp delSp modSp add mod">
        <pc:chgData name="Zhang Yifan" userId="c9b86b9a-8bad-4e1d-80e2-8f55c3c19e2c" providerId="ADAL" clId="{9CC12C6F-ADD8-124E-86BA-BB58F360CE5A}" dt="2021-09-28T00:35:09.270" v="1093" actId="1076"/>
        <pc:sldMkLst>
          <pc:docMk/>
          <pc:sldMk cId="2353613552" sldId="299"/>
        </pc:sldMkLst>
        <pc:spChg chg="add del mod">
          <ac:chgData name="Zhang Yifan" userId="c9b86b9a-8bad-4e1d-80e2-8f55c3c19e2c" providerId="ADAL" clId="{9CC12C6F-ADD8-124E-86BA-BB58F360CE5A}" dt="2021-09-28T00:34:57.500" v="1087" actId="478"/>
          <ac:spMkLst>
            <pc:docMk/>
            <pc:sldMk cId="2353613552" sldId="299"/>
            <ac:spMk id="3" creationId="{CCC203C3-9D44-1C40-BA88-6789252AF922}"/>
          </ac:spMkLst>
        </pc:spChg>
        <pc:spChg chg="del">
          <ac:chgData name="Zhang Yifan" userId="c9b86b9a-8bad-4e1d-80e2-8f55c3c19e2c" providerId="ADAL" clId="{9CC12C6F-ADD8-124E-86BA-BB58F360CE5A}" dt="2021-09-28T00:34:55.299" v="1085" actId="478"/>
          <ac:spMkLst>
            <pc:docMk/>
            <pc:sldMk cId="2353613552" sldId="299"/>
            <ac:spMk id="248" creationId="{00000000-0000-0000-0000-000000000000}"/>
          </ac:spMkLst>
        </pc:spChg>
        <pc:spChg chg="del">
          <ac:chgData name="Zhang Yifan" userId="c9b86b9a-8bad-4e1d-80e2-8f55c3c19e2c" providerId="ADAL" clId="{9CC12C6F-ADD8-124E-86BA-BB58F360CE5A}" dt="2021-09-28T00:35:03.407" v="1090" actId="478"/>
          <ac:spMkLst>
            <pc:docMk/>
            <pc:sldMk cId="2353613552" sldId="299"/>
            <ac:spMk id="249" creationId="{00000000-0000-0000-0000-000000000000}"/>
          </ac:spMkLst>
        </pc:spChg>
        <pc:spChg chg="del">
          <ac:chgData name="Zhang Yifan" userId="c9b86b9a-8bad-4e1d-80e2-8f55c3c19e2c" providerId="ADAL" clId="{9CC12C6F-ADD8-124E-86BA-BB58F360CE5A}" dt="2021-09-28T00:34:59.669" v="1088" actId="478"/>
          <ac:spMkLst>
            <pc:docMk/>
            <pc:sldMk cId="2353613552" sldId="299"/>
            <ac:spMk id="250" creationId="{00000000-0000-0000-0000-000000000000}"/>
          </ac:spMkLst>
        </pc:spChg>
        <pc:spChg chg="del">
          <ac:chgData name="Zhang Yifan" userId="c9b86b9a-8bad-4e1d-80e2-8f55c3c19e2c" providerId="ADAL" clId="{9CC12C6F-ADD8-124E-86BA-BB58F360CE5A}" dt="2021-09-28T00:35:01.490" v="1089" actId="478"/>
          <ac:spMkLst>
            <pc:docMk/>
            <pc:sldMk cId="2353613552" sldId="299"/>
            <ac:spMk id="251" creationId="{00000000-0000-0000-0000-000000000000}"/>
          </ac:spMkLst>
        </pc:spChg>
        <pc:spChg chg="del">
          <ac:chgData name="Zhang Yifan" userId="c9b86b9a-8bad-4e1d-80e2-8f55c3c19e2c" providerId="ADAL" clId="{9CC12C6F-ADD8-124E-86BA-BB58F360CE5A}" dt="2021-09-28T00:34:59.669" v="1088" actId="478"/>
          <ac:spMkLst>
            <pc:docMk/>
            <pc:sldMk cId="2353613552" sldId="299"/>
            <ac:spMk id="252" creationId="{00000000-0000-0000-0000-000000000000}"/>
          </ac:spMkLst>
        </pc:spChg>
        <pc:picChg chg="add mod">
          <ac:chgData name="Zhang Yifan" userId="c9b86b9a-8bad-4e1d-80e2-8f55c3c19e2c" providerId="ADAL" clId="{9CC12C6F-ADD8-124E-86BA-BB58F360CE5A}" dt="2021-09-28T00:35:09.270" v="1093" actId="1076"/>
          <ac:picMkLst>
            <pc:docMk/>
            <pc:sldMk cId="2353613552" sldId="299"/>
            <ac:picMk id="4" creationId="{EA24BEDB-AF22-9C45-93BF-51B09D88FAED}"/>
          </ac:picMkLst>
        </pc:picChg>
      </pc:sldChg>
      <pc:sldChg chg="addSp delSp modSp new mod">
        <pc:chgData name="Zhang Yifan" userId="c9b86b9a-8bad-4e1d-80e2-8f55c3c19e2c" providerId="ADAL" clId="{9CC12C6F-ADD8-124E-86BA-BB58F360CE5A}" dt="2021-09-28T00:39:20.994" v="1228" actId="1076"/>
        <pc:sldMkLst>
          <pc:docMk/>
          <pc:sldMk cId="3431200828" sldId="300"/>
        </pc:sldMkLst>
        <pc:spChg chg="del">
          <ac:chgData name="Zhang Yifan" userId="c9b86b9a-8bad-4e1d-80e2-8f55c3c19e2c" providerId="ADAL" clId="{9CC12C6F-ADD8-124E-86BA-BB58F360CE5A}" dt="2021-09-28T00:35:13.255" v="1095" actId="478"/>
          <ac:spMkLst>
            <pc:docMk/>
            <pc:sldMk cId="3431200828" sldId="300"/>
            <ac:spMk id="2" creationId="{07C3B0CA-08AF-3548-926B-5BDE93755834}"/>
          </ac:spMkLst>
        </pc:spChg>
        <pc:spChg chg="del">
          <ac:chgData name="Zhang Yifan" userId="c9b86b9a-8bad-4e1d-80e2-8f55c3c19e2c" providerId="ADAL" clId="{9CC12C6F-ADD8-124E-86BA-BB58F360CE5A}" dt="2021-09-28T00:35:15.419" v="1096" actId="478"/>
          <ac:spMkLst>
            <pc:docMk/>
            <pc:sldMk cId="3431200828" sldId="300"/>
            <ac:spMk id="3" creationId="{F231EDBD-6546-0943-A127-75EEEE5B5581}"/>
          </ac:spMkLst>
        </pc:spChg>
        <pc:picChg chg="add mod">
          <ac:chgData name="Zhang Yifan" userId="c9b86b9a-8bad-4e1d-80e2-8f55c3c19e2c" providerId="ADAL" clId="{9CC12C6F-ADD8-124E-86BA-BB58F360CE5A}" dt="2021-09-28T00:39:20.994" v="1228" actId="1076"/>
          <ac:picMkLst>
            <pc:docMk/>
            <pc:sldMk cId="3431200828" sldId="300"/>
            <ac:picMk id="4" creationId="{51F97833-CF26-4D47-8212-5DC0AE1DE7A0}"/>
          </ac:picMkLst>
        </pc:picChg>
      </pc:sldChg>
      <pc:sldChg chg="addSp modSp add mod">
        <pc:chgData name="Zhang Yifan" userId="c9b86b9a-8bad-4e1d-80e2-8f55c3c19e2c" providerId="ADAL" clId="{9CC12C6F-ADD8-124E-86BA-BB58F360CE5A}" dt="2021-09-28T00:37:40.818" v="1205" actId="1076"/>
        <pc:sldMkLst>
          <pc:docMk/>
          <pc:sldMk cId="2842516421" sldId="301"/>
        </pc:sldMkLst>
        <pc:spChg chg="add mod">
          <ac:chgData name="Zhang Yifan" userId="c9b86b9a-8bad-4e1d-80e2-8f55c3c19e2c" providerId="ADAL" clId="{9CC12C6F-ADD8-124E-86BA-BB58F360CE5A}" dt="2021-09-28T00:37:40.818" v="1205" actId="1076"/>
          <ac:spMkLst>
            <pc:docMk/>
            <pc:sldMk cId="2842516421" sldId="301"/>
            <ac:spMk id="5" creationId="{C33D7384-5248-F842-9EA3-39F125FFA728}"/>
          </ac:spMkLst>
        </pc:spChg>
        <pc:picChg chg="add mod">
          <ac:chgData name="Zhang Yifan" userId="c9b86b9a-8bad-4e1d-80e2-8f55c3c19e2c" providerId="ADAL" clId="{9CC12C6F-ADD8-124E-86BA-BB58F360CE5A}" dt="2021-09-28T00:35:42.966" v="1103" actId="1076"/>
          <ac:picMkLst>
            <pc:docMk/>
            <pc:sldMk cId="2842516421" sldId="301"/>
            <ac:picMk id="2" creationId="{6FE777FD-BDBF-F84B-83DD-102E78D136B9}"/>
          </ac:picMkLst>
        </pc:picChg>
        <pc:picChg chg="mod modCrop">
          <ac:chgData name="Zhang Yifan" userId="c9b86b9a-8bad-4e1d-80e2-8f55c3c19e2c" providerId="ADAL" clId="{9CC12C6F-ADD8-124E-86BA-BB58F360CE5A}" dt="2021-09-28T00:36:06.320" v="1110" actId="14100"/>
          <ac:picMkLst>
            <pc:docMk/>
            <pc:sldMk cId="2842516421" sldId="301"/>
            <ac:picMk id="4" creationId="{EA24BEDB-AF22-9C45-93BF-51B09D88FAED}"/>
          </ac:picMkLst>
        </pc:picChg>
      </pc:sldChg>
      <pc:sldChg chg="modSp add mod">
        <pc:chgData name="Zhang Yifan" userId="c9b86b9a-8bad-4e1d-80e2-8f55c3c19e2c" providerId="ADAL" clId="{9CC12C6F-ADD8-124E-86BA-BB58F360CE5A}" dt="2021-09-28T01:52:20.366" v="1443" actId="20577"/>
        <pc:sldMkLst>
          <pc:docMk/>
          <pc:sldMk cId="4147101515" sldId="302"/>
        </pc:sldMkLst>
        <pc:spChg chg="mod">
          <ac:chgData name="Zhang Yifan" userId="c9b86b9a-8bad-4e1d-80e2-8f55c3c19e2c" providerId="ADAL" clId="{9CC12C6F-ADD8-124E-86BA-BB58F360CE5A}" dt="2021-09-28T01:52:20.366" v="1443" actId="20577"/>
          <ac:spMkLst>
            <pc:docMk/>
            <pc:sldMk cId="4147101515" sldId="302"/>
            <ac:spMk id="242" creationId="{00000000-0000-0000-0000-000000000000}"/>
          </ac:spMkLst>
        </pc:spChg>
        <pc:spChg chg="mod">
          <ac:chgData name="Zhang Yifan" userId="c9b86b9a-8bad-4e1d-80e2-8f55c3c19e2c" providerId="ADAL" clId="{9CC12C6F-ADD8-124E-86BA-BB58F360CE5A}" dt="2021-09-28T00:38:45.478" v="1224" actId="20577"/>
          <ac:spMkLst>
            <pc:docMk/>
            <pc:sldMk cId="4147101515" sldId="302"/>
            <ac:spMk id="243" creationId="{00000000-0000-0000-0000-000000000000}"/>
          </ac:spMkLst>
        </pc:spChg>
      </pc:sldChg>
      <pc:sldChg chg="addSp delSp modSp new mod">
        <pc:chgData name="Zhang Yifan" userId="c9b86b9a-8bad-4e1d-80e2-8f55c3c19e2c" providerId="ADAL" clId="{9CC12C6F-ADD8-124E-86BA-BB58F360CE5A}" dt="2021-09-28T00:40:13.402" v="1235" actId="478"/>
        <pc:sldMkLst>
          <pc:docMk/>
          <pc:sldMk cId="1187986949" sldId="303"/>
        </pc:sldMkLst>
        <pc:spChg chg="del mod">
          <ac:chgData name="Zhang Yifan" userId="c9b86b9a-8bad-4e1d-80e2-8f55c3c19e2c" providerId="ADAL" clId="{9CC12C6F-ADD8-124E-86BA-BB58F360CE5A}" dt="2021-09-28T00:40:11.903" v="1234" actId="478"/>
          <ac:spMkLst>
            <pc:docMk/>
            <pc:sldMk cId="1187986949" sldId="303"/>
            <ac:spMk id="2" creationId="{0D538955-E18F-3F41-AF53-53F5543AB50B}"/>
          </ac:spMkLst>
        </pc:spChg>
        <pc:spChg chg="del">
          <ac:chgData name="Zhang Yifan" userId="c9b86b9a-8bad-4e1d-80e2-8f55c3c19e2c" providerId="ADAL" clId="{9CC12C6F-ADD8-124E-86BA-BB58F360CE5A}" dt="2021-09-28T00:40:13.402" v="1235" actId="478"/>
          <ac:spMkLst>
            <pc:docMk/>
            <pc:sldMk cId="1187986949" sldId="303"/>
            <ac:spMk id="3" creationId="{66F84D2B-0823-7149-AECA-030903E09BA4}"/>
          </ac:spMkLst>
        </pc:spChg>
        <pc:picChg chg="add mod">
          <ac:chgData name="Zhang Yifan" userId="c9b86b9a-8bad-4e1d-80e2-8f55c3c19e2c" providerId="ADAL" clId="{9CC12C6F-ADD8-124E-86BA-BB58F360CE5A}" dt="2021-09-28T00:40:09.054" v="1233" actId="1076"/>
          <ac:picMkLst>
            <pc:docMk/>
            <pc:sldMk cId="1187986949" sldId="303"/>
            <ac:picMk id="4" creationId="{4E0CB8D8-6AFA-4542-A349-612293DCB5D7}"/>
          </ac:picMkLst>
        </pc:picChg>
      </pc:sldChg>
      <pc:sldChg chg="addSp modSp new mod">
        <pc:chgData name="Zhang Yifan" userId="c9b86b9a-8bad-4e1d-80e2-8f55c3c19e2c" providerId="ADAL" clId="{9CC12C6F-ADD8-124E-86BA-BB58F360CE5A}" dt="2021-09-28T00:40:26.292" v="1238" actId="27636"/>
        <pc:sldMkLst>
          <pc:docMk/>
          <pc:sldMk cId="1282916541" sldId="304"/>
        </pc:sldMkLst>
        <pc:spChg chg="mod">
          <ac:chgData name="Zhang Yifan" userId="c9b86b9a-8bad-4e1d-80e2-8f55c3c19e2c" providerId="ADAL" clId="{9CC12C6F-ADD8-124E-86BA-BB58F360CE5A}" dt="2021-09-28T00:40:26.292" v="1238" actId="27636"/>
          <ac:spMkLst>
            <pc:docMk/>
            <pc:sldMk cId="1282916541" sldId="304"/>
            <ac:spMk id="2" creationId="{6241AA5B-0057-0346-AD75-C9B0E414D542}"/>
          </ac:spMkLst>
        </pc:spChg>
        <pc:picChg chg="add">
          <ac:chgData name="Zhang Yifan" userId="c9b86b9a-8bad-4e1d-80e2-8f55c3c19e2c" providerId="ADAL" clId="{9CC12C6F-ADD8-124E-86BA-BB58F360CE5A}" dt="2021-09-28T00:40:26.257" v="1237"/>
          <ac:picMkLst>
            <pc:docMk/>
            <pc:sldMk cId="1282916541" sldId="304"/>
            <ac:picMk id="4" creationId="{90468059-B04E-1748-9884-CE926D6F0E8D}"/>
          </ac:picMkLst>
        </pc:picChg>
      </pc:sldChg>
      <pc:sldChg chg="addSp modSp new mod">
        <pc:chgData name="Zhang Yifan" userId="c9b86b9a-8bad-4e1d-80e2-8f55c3c19e2c" providerId="ADAL" clId="{9CC12C6F-ADD8-124E-86BA-BB58F360CE5A}" dt="2021-09-28T00:41:16.074" v="1241" actId="27636"/>
        <pc:sldMkLst>
          <pc:docMk/>
          <pc:sldMk cId="2022033132" sldId="305"/>
        </pc:sldMkLst>
        <pc:spChg chg="mod">
          <ac:chgData name="Zhang Yifan" userId="c9b86b9a-8bad-4e1d-80e2-8f55c3c19e2c" providerId="ADAL" clId="{9CC12C6F-ADD8-124E-86BA-BB58F360CE5A}" dt="2021-09-28T00:41:16.074" v="1241" actId="27636"/>
          <ac:spMkLst>
            <pc:docMk/>
            <pc:sldMk cId="2022033132" sldId="305"/>
            <ac:spMk id="2" creationId="{6A3DB966-8BD8-0341-9BD8-F9F1DDA1D53C}"/>
          </ac:spMkLst>
        </pc:spChg>
        <pc:picChg chg="add">
          <ac:chgData name="Zhang Yifan" userId="c9b86b9a-8bad-4e1d-80e2-8f55c3c19e2c" providerId="ADAL" clId="{9CC12C6F-ADD8-124E-86BA-BB58F360CE5A}" dt="2021-09-28T00:41:15.881" v="1240"/>
          <ac:picMkLst>
            <pc:docMk/>
            <pc:sldMk cId="2022033132" sldId="305"/>
            <ac:picMk id="4" creationId="{0839F02B-EB83-6149-B9C7-43319D749BED}"/>
          </ac:picMkLst>
        </pc:picChg>
      </pc:sldChg>
      <pc:sldChg chg="modSp add mod">
        <pc:chgData name="Zhang Yifan" userId="c9b86b9a-8bad-4e1d-80e2-8f55c3c19e2c" providerId="ADAL" clId="{9CC12C6F-ADD8-124E-86BA-BB58F360CE5A}" dt="2021-09-28T01:52:14.452" v="1441" actId="20577"/>
        <pc:sldMkLst>
          <pc:docMk/>
          <pc:sldMk cId="644820709" sldId="306"/>
        </pc:sldMkLst>
        <pc:spChg chg="mod">
          <ac:chgData name="Zhang Yifan" userId="c9b86b9a-8bad-4e1d-80e2-8f55c3c19e2c" providerId="ADAL" clId="{9CC12C6F-ADD8-124E-86BA-BB58F360CE5A}" dt="2021-09-28T01:52:14.452" v="1441" actId="20577"/>
          <ac:spMkLst>
            <pc:docMk/>
            <pc:sldMk cId="644820709" sldId="306"/>
            <ac:spMk id="242" creationId="{00000000-0000-0000-0000-000000000000}"/>
          </ac:spMkLst>
        </pc:spChg>
        <pc:spChg chg="mod">
          <ac:chgData name="Zhang Yifan" userId="c9b86b9a-8bad-4e1d-80e2-8f55c3c19e2c" providerId="ADAL" clId="{9CC12C6F-ADD8-124E-86BA-BB58F360CE5A}" dt="2021-09-28T00:41:39.068" v="1276" actId="20577"/>
          <ac:spMkLst>
            <pc:docMk/>
            <pc:sldMk cId="644820709" sldId="306"/>
            <ac:spMk id="243" creationId="{00000000-0000-0000-0000-000000000000}"/>
          </ac:spMkLst>
        </pc:spChg>
      </pc:sldChg>
      <pc:sldChg chg="modSp new del mod">
        <pc:chgData name="Zhang Yifan" userId="c9b86b9a-8bad-4e1d-80e2-8f55c3c19e2c" providerId="ADAL" clId="{9CC12C6F-ADD8-124E-86BA-BB58F360CE5A}" dt="2021-09-28T00:42:01.989" v="1280" actId="2696"/>
        <pc:sldMkLst>
          <pc:docMk/>
          <pc:sldMk cId="3340755064" sldId="307"/>
        </pc:sldMkLst>
        <pc:spChg chg="mod">
          <ac:chgData name="Zhang Yifan" userId="c9b86b9a-8bad-4e1d-80e2-8f55c3c19e2c" providerId="ADAL" clId="{9CC12C6F-ADD8-124E-86BA-BB58F360CE5A}" dt="2021-09-28T00:42:01.001" v="1279" actId="27636"/>
          <ac:spMkLst>
            <pc:docMk/>
            <pc:sldMk cId="3340755064" sldId="307"/>
            <ac:spMk id="2" creationId="{A1075416-57CA-EA46-B8FE-F2A698091BE6}"/>
          </ac:spMkLst>
        </pc:spChg>
      </pc:sldChg>
      <pc:sldChg chg="modSp add mod">
        <pc:chgData name="Zhang Yifan" userId="c9b86b9a-8bad-4e1d-80e2-8f55c3c19e2c" providerId="ADAL" clId="{9CC12C6F-ADD8-124E-86BA-BB58F360CE5A}" dt="2021-09-28T00:55:20.770" v="1439" actId="20577"/>
        <pc:sldMkLst>
          <pc:docMk/>
          <pc:sldMk cId="1815403193" sldId="308"/>
        </pc:sldMkLst>
        <pc:spChg chg="mod">
          <ac:chgData name="Zhang Yifan" userId="c9b86b9a-8bad-4e1d-80e2-8f55c3c19e2c" providerId="ADAL" clId="{9CC12C6F-ADD8-124E-86BA-BB58F360CE5A}" dt="2021-09-28T00:42:06.019" v="1290" actId="20577"/>
          <ac:spMkLst>
            <pc:docMk/>
            <pc:sldMk cId="1815403193" sldId="308"/>
            <ac:spMk id="242" creationId="{00000000-0000-0000-0000-000000000000}"/>
          </ac:spMkLst>
        </pc:spChg>
        <pc:spChg chg="mod">
          <ac:chgData name="Zhang Yifan" userId="c9b86b9a-8bad-4e1d-80e2-8f55c3c19e2c" providerId="ADAL" clId="{9CC12C6F-ADD8-124E-86BA-BB58F360CE5A}" dt="2021-09-28T00:55:20.770" v="1439" actId="20577"/>
          <ac:spMkLst>
            <pc:docMk/>
            <pc:sldMk cId="1815403193" sldId="308"/>
            <ac:spMk id="243" creationId="{00000000-0000-0000-0000-000000000000}"/>
          </ac:spMkLst>
        </pc:spChg>
      </pc:sldChg>
      <pc:sldMasterChg chg="delSldLayout">
        <pc:chgData name="Zhang Yifan" userId="c9b86b9a-8bad-4e1d-80e2-8f55c3c19e2c" providerId="ADAL" clId="{9CC12C6F-ADD8-124E-86BA-BB58F360CE5A}" dt="2021-09-28T00:34:20.809" v="1064" actId="2696"/>
        <pc:sldMasterMkLst>
          <pc:docMk/>
          <pc:sldMasterMk cId="0" sldId="2147483661"/>
        </pc:sldMasterMkLst>
        <pc:sldLayoutChg chg="del">
          <pc:chgData name="Zhang Yifan" userId="c9b86b9a-8bad-4e1d-80e2-8f55c3c19e2c" providerId="ADAL" clId="{9CC12C6F-ADD8-124E-86BA-BB58F360CE5A}" dt="2021-09-28T00:34:20.809" v="1064" actId="2696"/>
          <pc:sldLayoutMkLst>
            <pc:docMk/>
            <pc:sldMasterMk cId="0" sldId="2147483661"/>
            <pc:sldLayoutMk cId="0" sldId="2147483649"/>
          </pc:sldLayoutMkLst>
        </pc:sldLayoutChg>
      </pc:sldMasterChg>
    </pc:docChg>
  </pc:docChgLst>
  <pc:docChgLst>
    <pc:chgData name="Zhang Yifan" userId="c9b86b9a-8bad-4e1d-80e2-8f55c3c19e2c" providerId="ADAL" clId="{E9F520C8-4F8F-C24C-9451-1C140BC44D70}"/>
    <pc:docChg chg="undo redo custSel addSld modSld">
      <pc:chgData name="Zhang Yifan" userId="c9b86b9a-8bad-4e1d-80e2-8f55c3c19e2c" providerId="ADAL" clId="{E9F520C8-4F8F-C24C-9451-1C140BC44D70}" dt="2021-11-02T02:51:14.959" v="1145" actId="7634"/>
      <pc:docMkLst>
        <pc:docMk/>
      </pc:docMkLst>
      <pc:sldChg chg="addSp">
        <pc:chgData name="Zhang Yifan" userId="c9b86b9a-8bad-4e1d-80e2-8f55c3c19e2c" providerId="ADAL" clId="{E9F520C8-4F8F-C24C-9451-1C140BC44D70}" dt="2021-11-02T02:51:14.959" v="1145" actId="7634"/>
        <pc:sldMkLst>
          <pc:docMk/>
          <pc:sldMk cId="2637503874" sldId="316"/>
        </pc:sldMkLst>
        <pc:inkChg chg="add">
          <ac:chgData name="Zhang Yifan" userId="c9b86b9a-8bad-4e1d-80e2-8f55c3c19e2c" providerId="ADAL" clId="{E9F520C8-4F8F-C24C-9451-1C140BC44D70}" dt="2021-11-02T02:51:14.959" v="1145" actId="7634"/>
          <ac:inkMkLst>
            <pc:docMk/>
            <pc:sldMk cId="2637503874" sldId="316"/>
            <ac:inkMk id="4" creationId="{F0652FC0-4CF5-C64B-A4E5-012362DE0DE8}"/>
          </ac:inkMkLst>
        </pc:inkChg>
      </pc:sldChg>
      <pc:sldChg chg="addSp">
        <pc:chgData name="Zhang Yifan" userId="c9b86b9a-8bad-4e1d-80e2-8f55c3c19e2c" providerId="ADAL" clId="{E9F520C8-4F8F-C24C-9451-1C140BC44D70}" dt="2021-11-02T02:51:14.959" v="1145" actId="7634"/>
        <pc:sldMkLst>
          <pc:docMk/>
          <pc:sldMk cId="1172478857" sldId="317"/>
        </pc:sldMkLst>
        <pc:inkChg chg="add">
          <ac:chgData name="Zhang Yifan" userId="c9b86b9a-8bad-4e1d-80e2-8f55c3c19e2c" providerId="ADAL" clId="{E9F520C8-4F8F-C24C-9451-1C140BC44D70}" dt="2021-11-02T02:51:14.959" v="1145" actId="7634"/>
          <ac:inkMkLst>
            <pc:docMk/>
            <pc:sldMk cId="1172478857" sldId="317"/>
            <ac:inkMk id="4" creationId="{C4B163A6-0AA6-564B-B1F9-64F62FE22FCE}"/>
          </ac:inkMkLst>
        </pc:inkChg>
      </pc:sldChg>
      <pc:sldChg chg="addSp">
        <pc:chgData name="Zhang Yifan" userId="c9b86b9a-8bad-4e1d-80e2-8f55c3c19e2c" providerId="ADAL" clId="{E9F520C8-4F8F-C24C-9451-1C140BC44D70}" dt="2021-11-02T02:51:14.959" v="1145" actId="7634"/>
        <pc:sldMkLst>
          <pc:docMk/>
          <pc:sldMk cId="1685179331" sldId="324"/>
        </pc:sldMkLst>
        <pc:inkChg chg="add">
          <ac:chgData name="Zhang Yifan" userId="c9b86b9a-8bad-4e1d-80e2-8f55c3c19e2c" providerId="ADAL" clId="{E9F520C8-4F8F-C24C-9451-1C140BC44D70}" dt="2021-11-02T02:51:14.959" v="1145" actId="7634"/>
          <ac:inkMkLst>
            <pc:docMk/>
            <pc:sldMk cId="1685179331" sldId="324"/>
            <ac:inkMk id="4" creationId="{4D872492-59B2-8645-8744-58E2B6AA3B8B}"/>
          </ac:inkMkLst>
        </pc:inkChg>
      </pc:sldChg>
      <pc:sldChg chg="addSp delSp">
        <pc:chgData name="Zhang Yifan" userId="c9b86b9a-8bad-4e1d-80e2-8f55c3c19e2c" providerId="ADAL" clId="{E9F520C8-4F8F-C24C-9451-1C140BC44D70}" dt="2021-11-02T02:51:14.959" v="1145" actId="7634"/>
        <pc:sldMkLst>
          <pc:docMk/>
          <pc:sldMk cId="2516607787" sldId="326"/>
        </pc:sldMkLst>
        <pc:grpChg chg="add del">
          <ac:chgData name="Zhang Yifan" userId="c9b86b9a-8bad-4e1d-80e2-8f55c3c19e2c" providerId="ADAL" clId="{E9F520C8-4F8F-C24C-9451-1C140BC44D70}" dt="2021-11-02T00:53:29.153" v="1144"/>
          <ac:grpSpMkLst>
            <pc:docMk/>
            <pc:sldMk cId="2516607787" sldId="326"/>
            <ac:grpSpMk id="7" creationId="{B394B2C2-588A-774A-B653-75A3E73C9D60}"/>
          </ac:grpSpMkLst>
        </pc:grpChg>
        <pc:grpChg chg="add del">
          <ac:chgData name="Zhang Yifan" userId="c9b86b9a-8bad-4e1d-80e2-8f55c3c19e2c" providerId="ADAL" clId="{E9F520C8-4F8F-C24C-9451-1C140BC44D70}" dt="2021-11-02T00:53:21.608" v="1123"/>
          <ac:grpSpMkLst>
            <pc:docMk/>
            <pc:sldMk cId="2516607787" sldId="326"/>
            <ac:grpSpMk id="17" creationId="{0E4714D4-28A1-8442-9E94-CB53F8F3C94B}"/>
          </ac:grpSpMkLst>
        </pc:grpChg>
        <pc:grpChg chg="add del">
          <ac:chgData name="Zhang Yifan" userId="c9b86b9a-8bad-4e1d-80e2-8f55c3c19e2c" providerId="ADAL" clId="{E9F520C8-4F8F-C24C-9451-1C140BC44D70}" dt="2021-11-02T00:53:29.153" v="1144"/>
          <ac:grpSpMkLst>
            <pc:docMk/>
            <pc:sldMk cId="2516607787" sldId="326"/>
            <ac:grpSpMk id="28" creationId="{08FE0C96-F32E-F549-AFE6-9D5A9D7CC86E}"/>
          </ac:grpSpMkLst>
        </pc:grpChg>
        <pc:grpChg chg="add">
          <ac:chgData name="Zhang Yifan" userId="c9b86b9a-8bad-4e1d-80e2-8f55c3c19e2c" providerId="ADAL" clId="{E9F520C8-4F8F-C24C-9451-1C140BC44D70}" dt="2021-11-02T00:53:29.153" v="1144"/>
          <ac:grpSpMkLst>
            <pc:docMk/>
            <pc:sldMk cId="2516607787" sldId="326"/>
            <ac:grpSpMk id="49" creationId="{998E3672-20E8-6D4B-BE9F-3CA4545E14CA}"/>
          </ac:grpSpMkLst>
        </pc:grpChg>
        <pc:inkChg chg="add del">
          <ac:chgData name="Zhang Yifan" userId="c9b86b9a-8bad-4e1d-80e2-8f55c3c19e2c" providerId="ADAL" clId="{E9F520C8-4F8F-C24C-9451-1C140BC44D70}" dt="2021-11-02T00:53:09.737" v="1099"/>
          <ac:inkMkLst>
            <pc:docMk/>
            <pc:sldMk cId="2516607787" sldId="326"/>
            <ac:inkMk id="4" creationId="{16850E80-C696-4A45-BFAD-1CC890013ED5}"/>
          </ac:inkMkLst>
        </pc:inkChg>
        <pc:inkChg chg="add">
          <ac:chgData name="Zhang Yifan" userId="c9b86b9a-8bad-4e1d-80e2-8f55c3c19e2c" providerId="ADAL" clId="{E9F520C8-4F8F-C24C-9451-1C140BC44D70}" dt="2021-11-02T00:53:27.054" v="1138"/>
          <ac:inkMkLst>
            <pc:docMk/>
            <pc:sldMk cId="2516607787" sldId="326"/>
            <ac:inkMk id="4" creationId="{AA875E0A-816D-B94E-BC31-DAC283A84376}"/>
          </ac:inkMkLst>
        </pc:inkChg>
        <pc:inkChg chg="add">
          <ac:chgData name="Zhang Yifan" userId="c9b86b9a-8bad-4e1d-80e2-8f55c3c19e2c" providerId="ADAL" clId="{E9F520C8-4F8F-C24C-9451-1C140BC44D70}" dt="2021-11-02T02:51:14.959" v="1145" actId="7634"/>
          <ac:inkMkLst>
            <pc:docMk/>
            <pc:sldMk cId="2516607787" sldId="326"/>
            <ac:inkMk id="4" creationId="{C54784B4-412A-FD44-A244-B2DA6D125823}"/>
          </ac:inkMkLst>
        </pc:inkChg>
        <pc:inkChg chg="add">
          <ac:chgData name="Zhang Yifan" userId="c9b86b9a-8bad-4e1d-80e2-8f55c3c19e2c" providerId="ADAL" clId="{E9F520C8-4F8F-C24C-9451-1C140BC44D70}" dt="2021-11-02T00:53:27.715" v="1139"/>
          <ac:inkMkLst>
            <pc:docMk/>
            <pc:sldMk cId="2516607787" sldId="326"/>
            <ac:inkMk id="17" creationId="{AB5732BE-D394-1645-A89B-17FED089538C}"/>
          </ac:inkMkLst>
        </pc:inkChg>
        <pc:inkChg chg="add">
          <ac:chgData name="Zhang Yifan" userId="c9b86b9a-8bad-4e1d-80e2-8f55c3c19e2c" providerId="ADAL" clId="{E9F520C8-4F8F-C24C-9451-1C140BC44D70}" dt="2021-11-02T00:53:27.891" v="1140"/>
          <ac:inkMkLst>
            <pc:docMk/>
            <pc:sldMk cId="2516607787" sldId="326"/>
            <ac:inkMk id="50" creationId="{83A7C9AF-56ED-7D47-BF5E-DB87FABA7A21}"/>
          </ac:inkMkLst>
        </pc:inkChg>
        <pc:inkChg chg="add">
          <ac:chgData name="Zhang Yifan" userId="c9b86b9a-8bad-4e1d-80e2-8f55c3c19e2c" providerId="ADAL" clId="{E9F520C8-4F8F-C24C-9451-1C140BC44D70}" dt="2021-11-02T00:53:28.116" v="1141"/>
          <ac:inkMkLst>
            <pc:docMk/>
            <pc:sldMk cId="2516607787" sldId="326"/>
            <ac:inkMk id="51" creationId="{F9F563CA-ABDE-F647-9B1F-8148AD202342}"/>
          </ac:inkMkLst>
        </pc:inkChg>
        <pc:inkChg chg="add">
          <ac:chgData name="Zhang Yifan" userId="c9b86b9a-8bad-4e1d-80e2-8f55c3c19e2c" providerId="ADAL" clId="{E9F520C8-4F8F-C24C-9451-1C140BC44D70}" dt="2021-11-02T00:53:28.385" v="1142"/>
          <ac:inkMkLst>
            <pc:docMk/>
            <pc:sldMk cId="2516607787" sldId="326"/>
            <ac:inkMk id="52" creationId="{E8B5CB3C-9A7D-3E4E-844F-D5386D1478E6}"/>
          </ac:inkMkLst>
        </pc:inkChg>
        <pc:inkChg chg="add topLvl">
          <ac:chgData name="Zhang Yifan" userId="c9b86b9a-8bad-4e1d-80e2-8f55c3c19e2c" providerId="ADAL" clId="{E9F520C8-4F8F-C24C-9451-1C140BC44D70}" dt="2021-11-02T00:53:29.153" v="1144"/>
          <ac:inkMkLst>
            <pc:docMk/>
            <pc:sldMk cId="2516607787" sldId="326"/>
            <ac:inkMk id="53" creationId="{D7D4F04D-1F65-C54F-B264-122CDB5B07CC}"/>
          </ac:inkMkLst>
        </pc:inkChg>
        <pc:inkChg chg="add">
          <ac:chgData name="Zhang Yifan" userId="c9b86b9a-8bad-4e1d-80e2-8f55c3c19e2c" providerId="ADAL" clId="{E9F520C8-4F8F-C24C-9451-1C140BC44D70}" dt="2021-11-02T00:53:28.525" v="1143"/>
          <ac:inkMkLst>
            <pc:docMk/>
            <pc:sldMk cId="2516607787" sldId="326"/>
            <ac:inkMk id="54" creationId="{4F9E9188-1145-164C-889C-BE4117799402}"/>
          </ac:inkMkLst>
        </pc:inkChg>
        <pc:inkChg chg="add topLvl">
          <ac:chgData name="Zhang Yifan" userId="c9b86b9a-8bad-4e1d-80e2-8f55c3c19e2c" providerId="ADAL" clId="{E9F520C8-4F8F-C24C-9451-1C140BC44D70}" dt="2021-11-02T00:53:29.153" v="1144"/>
          <ac:inkMkLst>
            <pc:docMk/>
            <pc:sldMk cId="2516607787" sldId="326"/>
            <ac:inkMk id="55" creationId="{BF668DF5-D336-274B-8A8A-2B60161D7A4D}"/>
          </ac:inkMkLst>
        </pc:inkChg>
        <pc:inkChg chg="add topLvl">
          <ac:chgData name="Zhang Yifan" userId="c9b86b9a-8bad-4e1d-80e2-8f55c3c19e2c" providerId="ADAL" clId="{E9F520C8-4F8F-C24C-9451-1C140BC44D70}" dt="2021-11-02T00:53:29.153" v="1144"/>
          <ac:inkMkLst>
            <pc:docMk/>
            <pc:sldMk cId="2516607787" sldId="326"/>
            <ac:inkMk id="56" creationId="{09A57CF9-C9F7-0645-9015-909FF6A30F59}"/>
          </ac:inkMkLst>
        </pc:inkChg>
        <pc:inkChg chg="add topLvl">
          <ac:chgData name="Zhang Yifan" userId="c9b86b9a-8bad-4e1d-80e2-8f55c3c19e2c" providerId="ADAL" clId="{E9F520C8-4F8F-C24C-9451-1C140BC44D70}" dt="2021-11-02T00:53:29.153" v="1144"/>
          <ac:inkMkLst>
            <pc:docMk/>
            <pc:sldMk cId="2516607787" sldId="326"/>
            <ac:inkMk id="57" creationId="{14948420-30EA-4049-9D2F-2DDC877C6C7B}"/>
          </ac:inkMkLst>
        </pc:inkChg>
        <pc:inkChg chg="add topLvl">
          <ac:chgData name="Zhang Yifan" userId="c9b86b9a-8bad-4e1d-80e2-8f55c3c19e2c" providerId="ADAL" clId="{E9F520C8-4F8F-C24C-9451-1C140BC44D70}" dt="2021-11-02T00:53:29.153" v="1144"/>
          <ac:inkMkLst>
            <pc:docMk/>
            <pc:sldMk cId="2516607787" sldId="326"/>
            <ac:inkMk id="58" creationId="{878ECD77-2505-1C48-8635-466964746AA6}"/>
          </ac:inkMkLst>
        </pc:inkChg>
        <pc:inkChg chg="add topLvl">
          <ac:chgData name="Zhang Yifan" userId="c9b86b9a-8bad-4e1d-80e2-8f55c3c19e2c" providerId="ADAL" clId="{E9F520C8-4F8F-C24C-9451-1C140BC44D70}" dt="2021-11-02T00:53:29.153" v="1144"/>
          <ac:inkMkLst>
            <pc:docMk/>
            <pc:sldMk cId="2516607787" sldId="326"/>
            <ac:inkMk id="59" creationId="{BB909299-08B3-4141-91F0-C74D541A22F1}"/>
          </ac:inkMkLst>
        </pc:inkChg>
        <pc:inkChg chg="add topLvl">
          <ac:chgData name="Zhang Yifan" userId="c9b86b9a-8bad-4e1d-80e2-8f55c3c19e2c" providerId="ADAL" clId="{E9F520C8-4F8F-C24C-9451-1C140BC44D70}" dt="2021-11-02T00:53:29.153" v="1144"/>
          <ac:inkMkLst>
            <pc:docMk/>
            <pc:sldMk cId="2516607787" sldId="326"/>
            <ac:inkMk id="60" creationId="{AAD0E2FF-B685-F048-B72B-1983C73C10D1}"/>
          </ac:inkMkLst>
        </pc:inkChg>
        <pc:inkChg chg="add topLvl">
          <ac:chgData name="Zhang Yifan" userId="c9b86b9a-8bad-4e1d-80e2-8f55c3c19e2c" providerId="ADAL" clId="{E9F520C8-4F8F-C24C-9451-1C140BC44D70}" dt="2021-11-02T00:53:29.153" v="1144"/>
          <ac:inkMkLst>
            <pc:docMk/>
            <pc:sldMk cId="2516607787" sldId="326"/>
            <ac:inkMk id="61" creationId="{B942967E-D7F5-4D40-9B43-96C2B54F24EF}"/>
          </ac:inkMkLst>
        </pc:inkChg>
        <pc:inkChg chg="add topLvl">
          <ac:chgData name="Zhang Yifan" userId="c9b86b9a-8bad-4e1d-80e2-8f55c3c19e2c" providerId="ADAL" clId="{E9F520C8-4F8F-C24C-9451-1C140BC44D70}" dt="2021-11-02T00:53:29.153" v="1144"/>
          <ac:inkMkLst>
            <pc:docMk/>
            <pc:sldMk cId="2516607787" sldId="326"/>
            <ac:inkMk id="62" creationId="{E713B28E-25BA-C945-A8B5-2F1D62523E89}"/>
          </ac:inkMkLst>
        </pc:inkChg>
        <pc:inkChg chg="add topLvl">
          <ac:chgData name="Zhang Yifan" userId="c9b86b9a-8bad-4e1d-80e2-8f55c3c19e2c" providerId="ADAL" clId="{E9F520C8-4F8F-C24C-9451-1C140BC44D70}" dt="2021-11-02T00:53:29.153" v="1144"/>
          <ac:inkMkLst>
            <pc:docMk/>
            <pc:sldMk cId="2516607787" sldId="326"/>
            <ac:inkMk id="63" creationId="{8C7B7852-DF7C-F345-8602-3451270ABACC}"/>
          </ac:inkMkLst>
        </pc:inkChg>
        <pc:inkChg chg="add topLvl">
          <ac:chgData name="Zhang Yifan" userId="c9b86b9a-8bad-4e1d-80e2-8f55c3c19e2c" providerId="ADAL" clId="{E9F520C8-4F8F-C24C-9451-1C140BC44D70}" dt="2021-11-02T00:53:29.153" v="1144"/>
          <ac:inkMkLst>
            <pc:docMk/>
            <pc:sldMk cId="2516607787" sldId="326"/>
            <ac:inkMk id="64" creationId="{8E912568-7FDA-7244-A6FE-D8DB33035ABE}"/>
          </ac:inkMkLst>
        </pc:inkChg>
        <pc:inkChg chg="add topLvl">
          <ac:chgData name="Zhang Yifan" userId="c9b86b9a-8bad-4e1d-80e2-8f55c3c19e2c" providerId="ADAL" clId="{E9F520C8-4F8F-C24C-9451-1C140BC44D70}" dt="2021-11-02T00:53:29.153" v="1144"/>
          <ac:inkMkLst>
            <pc:docMk/>
            <pc:sldMk cId="2516607787" sldId="326"/>
            <ac:inkMk id="65" creationId="{B1ED87CE-910B-BC43-BDD9-2445E59E8B12}"/>
          </ac:inkMkLst>
        </pc:inkChg>
        <pc:inkChg chg="add topLvl">
          <ac:chgData name="Zhang Yifan" userId="c9b86b9a-8bad-4e1d-80e2-8f55c3c19e2c" providerId="ADAL" clId="{E9F520C8-4F8F-C24C-9451-1C140BC44D70}" dt="2021-11-02T00:53:29.153" v="1144"/>
          <ac:inkMkLst>
            <pc:docMk/>
            <pc:sldMk cId="2516607787" sldId="326"/>
            <ac:inkMk id="66" creationId="{9F98A83D-0CA5-8D4E-AF70-8271109F39C0}"/>
          </ac:inkMkLst>
        </pc:inkChg>
        <pc:inkChg chg="add topLvl">
          <ac:chgData name="Zhang Yifan" userId="c9b86b9a-8bad-4e1d-80e2-8f55c3c19e2c" providerId="ADAL" clId="{E9F520C8-4F8F-C24C-9451-1C140BC44D70}" dt="2021-11-02T00:53:29.153" v="1144"/>
          <ac:inkMkLst>
            <pc:docMk/>
            <pc:sldMk cId="2516607787" sldId="326"/>
            <ac:inkMk id="67" creationId="{1FB5A16E-43C3-7446-B557-DC27887C761A}"/>
          </ac:inkMkLst>
        </pc:inkChg>
        <pc:inkChg chg="add topLvl">
          <ac:chgData name="Zhang Yifan" userId="c9b86b9a-8bad-4e1d-80e2-8f55c3c19e2c" providerId="ADAL" clId="{E9F520C8-4F8F-C24C-9451-1C140BC44D70}" dt="2021-11-02T00:53:29.153" v="1144"/>
          <ac:inkMkLst>
            <pc:docMk/>
            <pc:sldMk cId="2516607787" sldId="326"/>
            <ac:inkMk id="68" creationId="{EF26DC76-63E9-594B-8448-D26602F939D6}"/>
          </ac:inkMkLst>
        </pc:inkChg>
        <pc:inkChg chg="add topLvl">
          <ac:chgData name="Zhang Yifan" userId="c9b86b9a-8bad-4e1d-80e2-8f55c3c19e2c" providerId="ADAL" clId="{E9F520C8-4F8F-C24C-9451-1C140BC44D70}" dt="2021-11-02T00:53:29.153" v="1144"/>
          <ac:inkMkLst>
            <pc:docMk/>
            <pc:sldMk cId="2516607787" sldId="326"/>
            <ac:inkMk id="69" creationId="{50184558-C8ED-164F-8E29-C2EF052CBAB7}"/>
          </ac:inkMkLst>
        </pc:inkChg>
        <pc:inkChg chg="add topLvl">
          <ac:chgData name="Zhang Yifan" userId="c9b86b9a-8bad-4e1d-80e2-8f55c3c19e2c" providerId="ADAL" clId="{E9F520C8-4F8F-C24C-9451-1C140BC44D70}" dt="2021-11-02T00:53:29.153" v="1144"/>
          <ac:inkMkLst>
            <pc:docMk/>
            <pc:sldMk cId="2516607787" sldId="326"/>
            <ac:inkMk id="70" creationId="{9AB3FFA7-ED34-3F42-BEC0-170F2C55204E}"/>
          </ac:inkMkLst>
        </pc:inkChg>
        <pc:inkChg chg="add topLvl">
          <ac:chgData name="Zhang Yifan" userId="c9b86b9a-8bad-4e1d-80e2-8f55c3c19e2c" providerId="ADAL" clId="{E9F520C8-4F8F-C24C-9451-1C140BC44D70}" dt="2021-11-02T00:53:29.153" v="1144"/>
          <ac:inkMkLst>
            <pc:docMk/>
            <pc:sldMk cId="2516607787" sldId="326"/>
            <ac:inkMk id="71" creationId="{70B6536F-8967-074A-8FBE-9792E50DC1CF}"/>
          </ac:inkMkLst>
        </pc:inkChg>
        <pc:inkChg chg="add topLvl">
          <ac:chgData name="Zhang Yifan" userId="c9b86b9a-8bad-4e1d-80e2-8f55c3c19e2c" providerId="ADAL" clId="{E9F520C8-4F8F-C24C-9451-1C140BC44D70}" dt="2021-11-02T00:53:29.153" v="1144"/>
          <ac:inkMkLst>
            <pc:docMk/>
            <pc:sldMk cId="2516607787" sldId="326"/>
            <ac:inkMk id="72" creationId="{435D74E3-8ABE-7D41-A6AA-8CA32D37E37B}"/>
          </ac:inkMkLst>
        </pc:inkChg>
        <pc:inkChg chg="add topLvl">
          <ac:chgData name="Zhang Yifan" userId="c9b86b9a-8bad-4e1d-80e2-8f55c3c19e2c" providerId="ADAL" clId="{E9F520C8-4F8F-C24C-9451-1C140BC44D70}" dt="2021-11-02T00:53:29.153" v="1144"/>
          <ac:inkMkLst>
            <pc:docMk/>
            <pc:sldMk cId="2516607787" sldId="326"/>
            <ac:inkMk id="73" creationId="{03824AA3-5CEC-AB4B-BDA8-DCAD07C982D9}"/>
          </ac:inkMkLst>
        </pc:inkChg>
        <pc:inkChg chg="add topLvl">
          <ac:chgData name="Zhang Yifan" userId="c9b86b9a-8bad-4e1d-80e2-8f55c3c19e2c" providerId="ADAL" clId="{E9F520C8-4F8F-C24C-9451-1C140BC44D70}" dt="2021-11-02T00:53:29.153" v="1144"/>
          <ac:inkMkLst>
            <pc:docMk/>
            <pc:sldMk cId="2516607787" sldId="326"/>
            <ac:inkMk id="74" creationId="{1FF57DFE-9403-2E48-9B45-89118583B071}"/>
          </ac:inkMkLst>
        </pc:inkChg>
        <pc:inkChg chg="add">
          <ac:chgData name="Zhang Yifan" userId="c9b86b9a-8bad-4e1d-80e2-8f55c3c19e2c" providerId="ADAL" clId="{E9F520C8-4F8F-C24C-9451-1C140BC44D70}" dt="2021-11-02T00:53:22.520" v="1124"/>
          <ac:inkMkLst>
            <pc:docMk/>
            <pc:sldMk cId="2516607787" sldId="326"/>
            <ac:inkMk id="75" creationId="{DACC4771-D59E-9C43-A2E2-B05E8ACAC5AB}"/>
          </ac:inkMkLst>
        </pc:inkChg>
        <pc:inkChg chg="add">
          <ac:chgData name="Zhang Yifan" userId="c9b86b9a-8bad-4e1d-80e2-8f55c3c19e2c" providerId="ADAL" clId="{E9F520C8-4F8F-C24C-9451-1C140BC44D70}" dt="2021-11-02T00:53:23.212" v="1125"/>
          <ac:inkMkLst>
            <pc:docMk/>
            <pc:sldMk cId="2516607787" sldId="326"/>
            <ac:inkMk id="76" creationId="{A0EF7FEC-C87C-B94D-A9EA-71956D91B1A1}"/>
          </ac:inkMkLst>
        </pc:inkChg>
        <pc:inkChg chg="add">
          <ac:chgData name="Zhang Yifan" userId="c9b86b9a-8bad-4e1d-80e2-8f55c3c19e2c" providerId="ADAL" clId="{E9F520C8-4F8F-C24C-9451-1C140BC44D70}" dt="2021-11-02T00:53:23.653" v="1126"/>
          <ac:inkMkLst>
            <pc:docMk/>
            <pc:sldMk cId="2516607787" sldId="326"/>
            <ac:inkMk id="77" creationId="{A9513A37-8EE6-D04E-A73D-06084D9542BF}"/>
          </ac:inkMkLst>
        </pc:inkChg>
        <pc:inkChg chg="add">
          <ac:chgData name="Zhang Yifan" userId="c9b86b9a-8bad-4e1d-80e2-8f55c3c19e2c" providerId="ADAL" clId="{E9F520C8-4F8F-C24C-9451-1C140BC44D70}" dt="2021-11-02T00:53:23.812" v="1127"/>
          <ac:inkMkLst>
            <pc:docMk/>
            <pc:sldMk cId="2516607787" sldId="326"/>
            <ac:inkMk id="78" creationId="{6317704D-9E85-8A47-989D-0C55DDF00F83}"/>
          </ac:inkMkLst>
        </pc:inkChg>
        <pc:inkChg chg="add">
          <ac:chgData name="Zhang Yifan" userId="c9b86b9a-8bad-4e1d-80e2-8f55c3c19e2c" providerId="ADAL" clId="{E9F520C8-4F8F-C24C-9451-1C140BC44D70}" dt="2021-11-02T00:53:24.058" v="1128"/>
          <ac:inkMkLst>
            <pc:docMk/>
            <pc:sldMk cId="2516607787" sldId="326"/>
            <ac:inkMk id="79" creationId="{CA0A6619-F6DE-E746-8536-C8A0F3EC51BF}"/>
          </ac:inkMkLst>
        </pc:inkChg>
        <pc:inkChg chg="add">
          <ac:chgData name="Zhang Yifan" userId="c9b86b9a-8bad-4e1d-80e2-8f55c3c19e2c" providerId="ADAL" clId="{E9F520C8-4F8F-C24C-9451-1C140BC44D70}" dt="2021-11-02T00:53:24.209" v="1129"/>
          <ac:inkMkLst>
            <pc:docMk/>
            <pc:sldMk cId="2516607787" sldId="326"/>
            <ac:inkMk id="80" creationId="{267132B3-ECCC-B247-A036-61B682F37558}"/>
          </ac:inkMkLst>
        </pc:inkChg>
        <pc:inkChg chg="add">
          <ac:chgData name="Zhang Yifan" userId="c9b86b9a-8bad-4e1d-80e2-8f55c3c19e2c" providerId="ADAL" clId="{E9F520C8-4F8F-C24C-9451-1C140BC44D70}" dt="2021-11-02T00:53:24.427" v="1130"/>
          <ac:inkMkLst>
            <pc:docMk/>
            <pc:sldMk cId="2516607787" sldId="326"/>
            <ac:inkMk id="81" creationId="{5808A62C-057B-564E-AE99-59BAA9CB2F9F}"/>
          </ac:inkMkLst>
        </pc:inkChg>
        <pc:inkChg chg="add">
          <ac:chgData name="Zhang Yifan" userId="c9b86b9a-8bad-4e1d-80e2-8f55c3c19e2c" providerId="ADAL" clId="{E9F520C8-4F8F-C24C-9451-1C140BC44D70}" dt="2021-11-02T00:53:24.764" v="1131"/>
          <ac:inkMkLst>
            <pc:docMk/>
            <pc:sldMk cId="2516607787" sldId="326"/>
            <ac:inkMk id="82" creationId="{AAAA5F55-DD16-524D-A886-23B42F7D2169}"/>
          </ac:inkMkLst>
        </pc:inkChg>
        <pc:inkChg chg="add">
          <ac:chgData name="Zhang Yifan" userId="c9b86b9a-8bad-4e1d-80e2-8f55c3c19e2c" providerId="ADAL" clId="{E9F520C8-4F8F-C24C-9451-1C140BC44D70}" dt="2021-11-02T00:53:25.204" v="1132"/>
          <ac:inkMkLst>
            <pc:docMk/>
            <pc:sldMk cId="2516607787" sldId="326"/>
            <ac:inkMk id="83" creationId="{DC81D44E-C33E-F542-BB01-69494FA988E3}"/>
          </ac:inkMkLst>
        </pc:inkChg>
        <pc:inkChg chg="add">
          <ac:chgData name="Zhang Yifan" userId="c9b86b9a-8bad-4e1d-80e2-8f55c3c19e2c" providerId="ADAL" clId="{E9F520C8-4F8F-C24C-9451-1C140BC44D70}" dt="2021-11-02T00:53:25.431" v="1133"/>
          <ac:inkMkLst>
            <pc:docMk/>
            <pc:sldMk cId="2516607787" sldId="326"/>
            <ac:inkMk id="84" creationId="{080813CE-AF12-4A4D-AAFA-330D544F87F9}"/>
          </ac:inkMkLst>
        </pc:inkChg>
        <pc:inkChg chg="add">
          <ac:chgData name="Zhang Yifan" userId="c9b86b9a-8bad-4e1d-80e2-8f55c3c19e2c" providerId="ADAL" clId="{E9F520C8-4F8F-C24C-9451-1C140BC44D70}" dt="2021-11-02T00:53:25.822" v="1134"/>
          <ac:inkMkLst>
            <pc:docMk/>
            <pc:sldMk cId="2516607787" sldId="326"/>
            <ac:inkMk id="85" creationId="{00DFA793-7418-1A48-8E85-6D058BA74F9F}"/>
          </ac:inkMkLst>
        </pc:inkChg>
        <pc:inkChg chg="add">
          <ac:chgData name="Zhang Yifan" userId="c9b86b9a-8bad-4e1d-80e2-8f55c3c19e2c" providerId="ADAL" clId="{E9F520C8-4F8F-C24C-9451-1C140BC44D70}" dt="2021-11-02T00:53:26.205" v="1135"/>
          <ac:inkMkLst>
            <pc:docMk/>
            <pc:sldMk cId="2516607787" sldId="326"/>
            <ac:inkMk id="86" creationId="{F8739B9D-785D-9447-8827-809BA696D69F}"/>
          </ac:inkMkLst>
        </pc:inkChg>
        <pc:inkChg chg="add">
          <ac:chgData name="Zhang Yifan" userId="c9b86b9a-8bad-4e1d-80e2-8f55c3c19e2c" providerId="ADAL" clId="{E9F520C8-4F8F-C24C-9451-1C140BC44D70}" dt="2021-11-02T00:53:26.366" v="1136"/>
          <ac:inkMkLst>
            <pc:docMk/>
            <pc:sldMk cId="2516607787" sldId="326"/>
            <ac:inkMk id="87" creationId="{43CEE825-1FAE-C445-8A25-681BC6D3C00A}"/>
          </ac:inkMkLst>
        </pc:inkChg>
        <pc:inkChg chg="add">
          <ac:chgData name="Zhang Yifan" userId="c9b86b9a-8bad-4e1d-80e2-8f55c3c19e2c" providerId="ADAL" clId="{E9F520C8-4F8F-C24C-9451-1C140BC44D70}" dt="2021-11-02T00:53:26.721" v="1137"/>
          <ac:inkMkLst>
            <pc:docMk/>
            <pc:sldMk cId="2516607787" sldId="326"/>
            <ac:inkMk id="88" creationId="{D8353CDE-2613-4345-8F82-0CA54BB9067C}"/>
          </ac:inkMkLst>
        </pc:inkChg>
      </pc:sldChg>
      <pc:sldChg chg="addSp">
        <pc:chgData name="Zhang Yifan" userId="c9b86b9a-8bad-4e1d-80e2-8f55c3c19e2c" providerId="ADAL" clId="{E9F520C8-4F8F-C24C-9451-1C140BC44D70}" dt="2021-11-02T02:51:14.959" v="1145" actId="7634"/>
        <pc:sldMkLst>
          <pc:docMk/>
          <pc:sldMk cId="5207834" sldId="328"/>
        </pc:sldMkLst>
        <pc:inkChg chg="add">
          <ac:chgData name="Zhang Yifan" userId="c9b86b9a-8bad-4e1d-80e2-8f55c3c19e2c" providerId="ADAL" clId="{E9F520C8-4F8F-C24C-9451-1C140BC44D70}" dt="2021-11-02T02:51:14.959" v="1145" actId="7634"/>
          <ac:inkMkLst>
            <pc:docMk/>
            <pc:sldMk cId="5207834" sldId="328"/>
            <ac:inkMk id="2" creationId="{4263E959-5F0C-514B-BEC4-EFFBA5C92C03}"/>
          </ac:inkMkLst>
        </pc:inkChg>
      </pc:sldChg>
      <pc:sldChg chg="addSp delSp">
        <pc:chgData name="Zhang Yifan" userId="c9b86b9a-8bad-4e1d-80e2-8f55c3c19e2c" providerId="ADAL" clId="{E9F520C8-4F8F-C24C-9451-1C140BC44D70}" dt="2021-11-02T02:51:14.959" v="1145" actId="7634"/>
        <pc:sldMkLst>
          <pc:docMk/>
          <pc:sldMk cId="2383839417" sldId="329"/>
        </pc:sldMkLst>
        <pc:grpChg chg="add del">
          <ac:chgData name="Zhang Yifan" userId="c9b86b9a-8bad-4e1d-80e2-8f55c3c19e2c" providerId="ADAL" clId="{E9F520C8-4F8F-C24C-9451-1C140BC44D70}" dt="2021-11-02T00:04:52.071" v="27"/>
          <ac:grpSpMkLst>
            <pc:docMk/>
            <pc:sldMk cId="2383839417" sldId="329"/>
            <ac:grpSpMk id="14" creationId="{827E230B-88D7-9445-9D97-D160A9D6A3F9}"/>
          </ac:grpSpMkLst>
        </pc:grpChg>
        <pc:grpChg chg="add del">
          <ac:chgData name="Zhang Yifan" userId="c9b86b9a-8bad-4e1d-80e2-8f55c3c19e2c" providerId="ADAL" clId="{E9F520C8-4F8F-C24C-9451-1C140BC44D70}" dt="2021-11-02T00:04:53.907" v="32"/>
          <ac:grpSpMkLst>
            <pc:docMk/>
            <pc:sldMk cId="2383839417" sldId="329"/>
            <ac:grpSpMk id="19" creationId="{FFCFA3E6-3744-8446-AF02-04A87EEF62CD}"/>
          </ac:grpSpMkLst>
        </pc:grpChg>
        <pc:grpChg chg="add">
          <ac:chgData name="Zhang Yifan" userId="c9b86b9a-8bad-4e1d-80e2-8f55c3c19e2c" providerId="ADAL" clId="{E9F520C8-4F8F-C24C-9451-1C140BC44D70}" dt="2021-11-02T00:04:52.071" v="27"/>
          <ac:grpSpMkLst>
            <pc:docMk/>
            <pc:sldMk cId="2383839417" sldId="329"/>
            <ac:grpSpMk id="27" creationId="{B53E578F-CA4E-804B-901A-2354144025DB}"/>
          </ac:grpSpMkLst>
        </pc:grpChg>
        <pc:grpChg chg="add del">
          <ac:chgData name="Zhang Yifan" userId="c9b86b9a-8bad-4e1d-80e2-8f55c3c19e2c" providerId="ADAL" clId="{E9F520C8-4F8F-C24C-9451-1C140BC44D70}" dt="2021-11-02T00:04:55.868" v="36"/>
          <ac:grpSpMkLst>
            <pc:docMk/>
            <pc:sldMk cId="2383839417" sldId="329"/>
            <ac:grpSpMk id="32" creationId="{998634F3-560E-3E41-886F-4CF90A0C52DA}"/>
          </ac:grpSpMkLst>
        </pc:grpChg>
        <pc:grpChg chg="add del">
          <ac:chgData name="Zhang Yifan" userId="c9b86b9a-8bad-4e1d-80e2-8f55c3c19e2c" providerId="ADAL" clId="{E9F520C8-4F8F-C24C-9451-1C140BC44D70}" dt="2021-11-02T00:05:11.995" v="51"/>
          <ac:grpSpMkLst>
            <pc:docMk/>
            <pc:sldMk cId="2383839417" sldId="329"/>
            <ac:grpSpMk id="36" creationId="{3047F99D-C269-2C4F-A7AC-0B6213451D43}"/>
          </ac:grpSpMkLst>
        </pc:grpChg>
        <pc:grpChg chg="add">
          <ac:chgData name="Zhang Yifan" userId="c9b86b9a-8bad-4e1d-80e2-8f55c3c19e2c" providerId="ADAL" clId="{E9F520C8-4F8F-C24C-9451-1C140BC44D70}" dt="2021-11-02T00:05:04.404" v="41"/>
          <ac:grpSpMkLst>
            <pc:docMk/>
            <pc:sldMk cId="2383839417" sldId="329"/>
            <ac:grpSpMk id="41" creationId="{59E6E78F-B0D4-DA47-AFC6-D882E0B08FA6}"/>
          </ac:grpSpMkLst>
        </pc:grpChg>
        <pc:grpChg chg="add del">
          <ac:chgData name="Zhang Yifan" userId="c9b86b9a-8bad-4e1d-80e2-8f55c3c19e2c" providerId="ADAL" clId="{E9F520C8-4F8F-C24C-9451-1C140BC44D70}" dt="2021-11-02T00:05:11.995" v="51"/>
          <ac:grpSpMkLst>
            <pc:docMk/>
            <pc:sldMk cId="2383839417" sldId="329"/>
            <ac:grpSpMk id="47" creationId="{F9A2071D-0759-1E42-8C25-7687AC23B518}"/>
          </ac:grpSpMkLst>
        </pc:grpChg>
        <pc:grpChg chg="add del">
          <ac:chgData name="Zhang Yifan" userId="c9b86b9a-8bad-4e1d-80e2-8f55c3c19e2c" providerId="ADAL" clId="{E9F520C8-4F8F-C24C-9451-1C140BC44D70}" dt="2021-11-02T00:05:15.506" v="60"/>
          <ac:grpSpMkLst>
            <pc:docMk/>
            <pc:sldMk cId="2383839417" sldId="329"/>
            <ac:grpSpMk id="51" creationId="{8ECE76A1-66AD-9E41-AAE3-13ACED8BFE83}"/>
          </ac:grpSpMkLst>
        </pc:grpChg>
        <pc:grpChg chg="add">
          <ac:chgData name="Zhang Yifan" userId="c9b86b9a-8bad-4e1d-80e2-8f55c3c19e2c" providerId="ADAL" clId="{E9F520C8-4F8F-C24C-9451-1C140BC44D70}" dt="2021-11-02T00:05:15.506" v="60"/>
          <ac:grpSpMkLst>
            <pc:docMk/>
            <pc:sldMk cId="2383839417" sldId="329"/>
            <ac:grpSpMk id="60" creationId="{4F4D2629-1DB4-A041-A912-6CDF81215CD5}"/>
          </ac:grpSpMkLst>
        </pc:grpChg>
        <pc:inkChg chg="add topLvl">
          <ac:chgData name="Zhang Yifan" userId="c9b86b9a-8bad-4e1d-80e2-8f55c3c19e2c" providerId="ADAL" clId="{E9F520C8-4F8F-C24C-9451-1C140BC44D70}" dt="2021-11-02T00:04:52.071" v="27"/>
          <ac:inkMkLst>
            <pc:docMk/>
            <pc:sldMk cId="2383839417" sldId="329"/>
            <ac:inkMk id="5" creationId="{FBFC3B45-6A0B-4347-AE4C-3951002649AE}"/>
          </ac:inkMkLst>
        </pc:inkChg>
        <pc:inkChg chg="add topLvl">
          <ac:chgData name="Zhang Yifan" userId="c9b86b9a-8bad-4e1d-80e2-8f55c3c19e2c" providerId="ADAL" clId="{E9F520C8-4F8F-C24C-9451-1C140BC44D70}" dt="2021-11-02T00:04:52.071" v="27"/>
          <ac:inkMkLst>
            <pc:docMk/>
            <pc:sldMk cId="2383839417" sldId="329"/>
            <ac:inkMk id="8" creationId="{284CAB2C-74D4-8740-A72B-9B95DD350A1E}"/>
          </ac:inkMkLst>
        </pc:inkChg>
        <pc:inkChg chg="add del">
          <ac:chgData name="Zhang Yifan" userId="c9b86b9a-8bad-4e1d-80e2-8f55c3c19e2c" providerId="ADAL" clId="{E9F520C8-4F8F-C24C-9451-1C140BC44D70}" dt="2021-11-02T00:04:48.147" v="13"/>
          <ac:inkMkLst>
            <pc:docMk/>
            <pc:sldMk cId="2383839417" sldId="329"/>
            <ac:inkMk id="9" creationId="{FF59B6F0-21FE-DE4B-8D0E-5BC88F4750A8}"/>
          </ac:inkMkLst>
        </pc:inkChg>
        <pc:inkChg chg="add del">
          <ac:chgData name="Zhang Yifan" userId="c9b86b9a-8bad-4e1d-80e2-8f55c3c19e2c" providerId="ADAL" clId="{E9F520C8-4F8F-C24C-9451-1C140BC44D70}" dt="2021-11-02T00:04:48.178" v="19"/>
          <ac:inkMkLst>
            <pc:docMk/>
            <pc:sldMk cId="2383839417" sldId="329"/>
            <ac:inkMk id="10" creationId="{3FC01C9D-E443-9045-9266-84E457501088}"/>
          </ac:inkMkLst>
        </pc:inkChg>
        <pc:inkChg chg="add del">
          <ac:chgData name="Zhang Yifan" userId="c9b86b9a-8bad-4e1d-80e2-8f55c3c19e2c" providerId="ADAL" clId="{E9F520C8-4F8F-C24C-9451-1C140BC44D70}" dt="2021-11-02T00:04:48.166" v="15"/>
          <ac:inkMkLst>
            <pc:docMk/>
            <pc:sldMk cId="2383839417" sldId="329"/>
            <ac:inkMk id="11" creationId="{4F4B72B9-ED8E-6740-AEFA-F034FEC5D0DA}"/>
          </ac:inkMkLst>
        </pc:inkChg>
        <pc:inkChg chg="add del">
          <ac:chgData name="Zhang Yifan" userId="c9b86b9a-8bad-4e1d-80e2-8f55c3c19e2c" providerId="ADAL" clId="{E9F520C8-4F8F-C24C-9451-1C140BC44D70}" dt="2021-11-02T00:04:48.169" v="16"/>
          <ac:inkMkLst>
            <pc:docMk/>
            <pc:sldMk cId="2383839417" sldId="329"/>
            <ac:inkMk id="12" creationId="{22BCA0ED-9DD7-4741-9527-EB484F3115F0}"/>
          </ac:inkMkLst>
        </pc:inkChg>
        <pc:inkChg chg="add del">
          <ac:chgData name="Zhang Yifan" userId="c9b86b9a-8bad-4e1d-80e2-8f55c3c19e2c" providerId="ADAL" clId="{E9F520C8-4F8F-C24C-9451-1C140BC44D70}" dt="2021-11-02T00:04:48.159" v="14"/>
          <ac:inkMkLst>
            <pc:docMk/>
            <pc:sldMk cId="2383839417" sldId="329"/>
            <ac:inkMk id="13" creationId="{7CDB1FE0-8395-9B4B-8BD7-8EF911E36024}"/>
          </ac:inkMkLst>
        </pc:inkChg>
        <pc:inkChg chg="add topLvl">
          <ac:chgData name="Zhang Yifan" userId="c9b86b9a-8bad-4e1d-80e2-8f55c3c19e2c" providerId="ADAL" clId="{E9F520C8-4F8F-C24C-9451-1C140BC44D70}" dt="2021-11-02T00:05:15.506" v="60"/>
          <ac:inkMkLst>
            <pc:docMk/>
            <pc:sldMk cId="2383839417" sldId="329"/>
            <ac:inkMk id="15" creationId="{FFA66946-0313-BF4A-8814-EA339DAF1983}"/>
          </ac:inkMkLst>
        </pc:inkChg>
        <pc:inkChg chg="add topLvl">
          <ac:chgData name="Zhang Yifan" userId="c9b86b9a-8bad-4e1d-80e2-8f55c3c19e2c" providerId="ADAL" clId="{E9F520C8-4F8F-C24C-9451-1C140BC44D70}" dt="2021-11-02T00:05:15.506" v="60"/>
          <ac:inkMkLst>
            <pc:docMk/>
            <pc:sldMk cId="2383839417" sldId="329"/>
            <ac:inkMk id="16" creationId="{8C3924E7-B7CF-BB4D-946D-B6B58856A38A}"/>
          </ac:inkMkLst>
        </pc:inkChg>
        <pc:inkChg chg="add del">
          <ac:chgData name="Zhang Yifan" userId="c9b86b9a-8bad-4e1d-80e2-8f55c3c19e2c" providerId="ADAL" clId="{E9F520C8-4F8F-C24C-9451-1C140BC44D70}" dt="2021-11-02T00:04:48.175" v="18"/>
          <ac:inkMkLst>
            <pc:docMk/>
            <pc:sldMk cId="2383839417" sldId="329"/>
            <ac:inkMk id="17" creationId="{C97D1282-702B-AF43-B64F-5B2CED155F5A}"/>
          </ac:inkMkLst>
        </pc:inkChg>
        <pc:inkChg chg="add del">
          <ac:chgData name="Zhang Yifan" userId="c9b86b9a-8bad-4e1d-80e2-8f55c3c19e2c" providerId="ADAL" clId="{E9F520C8-4F8F-C24C-9451-1C140BC44D70}" dt="2021-11-02T00:04:48.172" v="17"/>
          <ac:inkMkLst>
            <pc:docMk/>
            <pc:sldMk cId="2383839417" sldId="329"/>
            <ac:inkMk id="18" creationId="{2C979197-66E8-374F-A409-CF9AE6564AB0}"/>
          </ac:inkMkLst>
        </pc:inkChg>
        <pc:inkChg chg="add">
          <ac:chgData name="Zhang Yifan" userId="c9b86b9a-8bad-4e1d-80e2-8f55c3c19e2c" providerId="ADAL" clId="{E9F520C8-4F8F-C24C-9451-1C140BC44D70}" dt="2021-11-02T00:04:49.758" v="20"/>
          <ac:inkMkLst>
            <pc:docMk/>
            <pc:sldMk cId="2383839417" sldId="329"/>
            <ac:inkMk id="20" creationId="{5F900531-A2AF-AE4F-B3D6-1C131E5DF18F}"/>
          </ac:inkMkLst>
        </pc:inkChg>
        <pc:inkChg chg="add">
          <ac:chgData name="Zhang Yifan" userId="c9b86b9a-8bad-4e1d-80e2-8f55c3c19e2c" providerId="ADAL" clId="{E9F520C8-4F8F-C24C-9451-1C140BC44D70}" dt="2021-11-02T00:04:49.984" v="21"/>
          <ac:inkMkLst>
            <pc:docMk/>
            <pc:sldMk cId="2383839417" sldId="329"/>
            <ac:inkMk id="21" creationId="{1377014C-1C39-A44A-9932-74CCDD9C2BBC}"/>
          </ac:inkMkLst>
        </pc:inkChg>
        <pc:inkChg chg="add">
          <ac:chgData name="Zhang Yifan" userId="c9b86b9a-8bad-4e1d-80e2-8f55c3c19e2c" providerId="ADAL" clId="{E9F520C8-4F8F-C24C-9451-1C140BC44D70}" dt="2021-11-02T00:04:50.286" v="22"/>
          <ac:inkMkLst>
            <pc:docMk/>
            <pc:sldMk cId="2383839417" sldId="329"/>
            <ac:inkMk id="22" creationId="{E73BDD4B-EA17-7641-B0D2-F9FDCB3713D6}"/>
          </ac:inkMkLst>
        </pc:inkChg>
        <pc:inkChg chg="add">
          <ac:chgData name="Zhang Yifan" userId="c9b86b9a-8bad-4e1d-80e2-8f55c3c19e2c" providerId="ADAL" clId="{E9F520C8-4F8F-C24C-9451-1C140BC44D70}" dt="2021-11-02T00:04:50.482" v="23"/>
          <ac:inkMkLst>
            <pc:docMk/>
            <pc:sldMk cId="2383839417" sldId="329"/>
            <ac:inkMk id="23" creationId="{79229C48-377D-4A4D-A58B-F9E3B2EDEC35}"/>
          </ac:inkMkLst>
        </pc:inkChg>
        <pc:inkChg chg="add">
          <ac:chgData name="Zhang Yifan" userId="c9b86b9a-8bad-4e1d-80e2-8f55c3c19e2c" providerId="ADAL" clId="{E9F520C8-4F8F-C24C-9451-1C140BC44D70}" dt="2021-11-02T00:04:50.885" v="24"/>
          <ac:inkMkLst>
            <pc:docMk/>
            <pc:sldMk cId="2383839417" sldId="329"/>
            <ac:inkMk id="24" creationId="{3579AF17-8DE1-1A45-8487-1EBDA413ECCB}"/>
          </ac:inkMkLst>
        </pc:inkChg>
        <pc:inkChg chg="add">
          <ac:chgData name="Zhang Yifan" userId="c9b86b9a-8bad-4e1d-80e2-8f55c3c19e2c" providerId="ADAL" clId="{E9F520C8-4F8F-C24C-9451-1C140BC44D70}" dt="2021-11-02T00:04:51.108" v="25"/>
          <ac:inkMkLst>
            <pc:docMk/>
            <pc:sldMk cId="2383839417" sldId="329"/>
            <ac:inkMk id="25" creationId="{36191A2F-1249-9843-969D-1FD310BE5488}"/>
          </ac:inkMkLst>
        </pc:inkChg>
        <pc:inkChg chg="add">
          <ac:chgData name="Zhang Yifan" userId="c9b86b9a-8bad-4e1d-80e2-8f55c3c19e2c" providerId="ADAL" clId="{E9F520C8-4F8F-C24C-9451-1C140BC44D70}" dt="2021-11-02T00:04:51.343" v="26"/>
          <ac:inkMkLst>
            <pc:docMk/>
            <pc:sldMk cId="2383839417" sldId="329"/>
            <ac:inkMk id="26" creationId="{F6D18179-D366-0F4C-93DC-D77853C80996}"/>
          </ac:inkMkLst>
        </pc:inkChg>
        <pc:inkChg chg="add topLvl">
          <ac:chgData name="Zhang Yifan" userId="c9b86b9a-8bad-4e1d-80e2-8f55c3c19e2c" providerId="ADAL" clId="{E9F520C8-4F8F-C24C-9451-1C140BC44D70}" dt="2021-11-02T00:05:15.506" v="60"/>
          <ac:inkMkLst>
            <pc:docMk/>
            <pc:sldMk cId="2383839417" sldId="329"/>
            <ac:inkMk id="28" creationId="{1018172F-5514-1648-BE19-52BB2BB3199F}"/>
          </ac:inkMkLst>
        </pc:inkChg>
        <pc:inkChg chg="add topLvl">
          <ac:chgData name="Zhang Yifan" userId="c9b86b9a-8bad-4e1d-80e2-8f55c3c19e2c" providerId="ADAL" clId="{E9F520C8-4F8F-C24C-9451-1C140BC44D70}" dt="2021-11-02T00:05:15.506" v="60"/>
          <ac:inkMkLst>
            <pc:docMk/>
            <pc:sldMk cId="2383839417" sldId="329"/>
            <ac:inkMk id="29" creationId="{091C6778-6382-D447-B3F7-4D4B6CF3B5CE}"/>
          </ac:inkMkLst>
        </pc:inkChg>
        <pc:inkChg chg="add topLvl">
          <ac:chgData name="Zhang Yifan" userId="c9b86b9a-8bad-4e1d-80e2-8f55c3c19e2c" providerId="ADAL" clId="{E9F520C8-4F8F-C24C-9451-1C140BC44D70}" dt="2021-11-02T00:05:15.506" v="60"/>
          <ac:inkMkLst>
            <pc:docMk/>
            <pc:sldMk cId="2383839417" sldId="329"/>
            <ac:inkMk id="30" creationId="{C5DDA7AB-5D85-C943-AAD9-789028FFF398}"/>
          </ac:inkMkLst>
        </pc:inkChg>
        <pc:inkChg chg="add topLvl">
          <ac:chgData name="Zhang Yifan" userId="c9b86b9a-8bad-4e1d-80e2-8f55c3c19e2c" providerId="ADAL" clId="{E9F520C8-4F8F-C24C-9451-1C140BC44D70}" dt="2021-11-02T00:05:15.506" v="60"/>
          <ac:inkMkLst>
            <pc:docMk/>
            <pc:sldMk cId="2383839417" sldId="329"/>
            <ac:inkMk id="31" creationId="{4B9269C4-17A0-C948-AA3B-58FC2F44D883}"/>
          </ac:inkMkLst>
        </pc:inkChg>
        <pc:inkChg chg="add topLvl">
          <ac:chgData name="Zhang Yifan" userId="c9b86b9a-8bad-4e1d-80e2-8f55c3c19e2c" providerId="ADAL" clId="{E9F520C8-4F8F-C24C-9451-1C140BC44D70}" dt="2021-11-02T00:05:15.506" v="60"/>
          <ac:inkMkLst>
            <pc:docMk/>
            <pc:sldMk cId="2383839417" sldId="329"/>
            <ac:inkMk id="33" creationId="{AE34A617-B8D8-0046-9350-8D5AFA383D2E}"/>
          </ac:inkMkLst>
        </pc:inkChg>
        <pc:inkChg chg="add topLvl">
          <ac:chgData name="Zhang Yifan" userId="c9b86b9a-8bad-4e1d-80e2-8f55c3c19e2c" providerId="ADAL" clId="{E9F520C8-4F8F-C24C-9451-1C140BC44D70}" dt="2021-11-02T00:05:15.506" v="60"/>
          <ac:inkMkLst>
            <pc:docMk/>
            <pc:sldMk cId="2383839417" sldId="329"/>
            <ac:inkMk id="34" creationId="{3FBBEE55-F3A3-7044-A24D-3BBAF801E002}"/>
          </ac:inkMkLst>
        </pc:inkChg>
        <pc:inkChg chg="add topLvl">
          <ac:chgData name="Zhang Yifan" userId="c9b86b9a-8bad-4e1d-80e2-8f55c3c19e2c" providerId="ADAL" clId="{E9F520C8-4F8F-C24C-9451-1C140BC44D70}" dt="2021-11-02T00:05:15.506" v="60"/>
          <ac:inkMkLst>
            <pc:docMk/>
            <pc:sldMk cId="2383839417" sldId="329"/>
            <ac:inkMk id="35" creationId="{51693BAF-7E72-B446-8B1B-92ABBD3B2A0B}"/>
          </ac:inkMkLst>
        </pc:inkChg>
        <pc:inkChg chg="add">
          <ac:chgData name="Zhang Yifan" userId="c9b86b9a-8bad-4e1d-80e2-8f55c3c19e2c" providerId="ADAL" clId="{E9F520C8-4F8F-C24C-9451-1C140BC44D70}" dt="2021-11-02T00:05:02.312" v="37"/>
          <ac:inkMkLst>
            <pc:docMk/>
            <pc:sldMk cId="2383839417" sldId="329"/>
            <ac:inkMk id="37" creationId="{BC6CC590-DCBD-4449-8449-8D88204485F6}"/>
          </ac:inkMkLst>
        </pc:inkChg>
        <pc:inkChg chg="add">
          <ac:chgData name="Zhang Yifan" userId="c9b86b9a-8bad-4e1d-80e2-8f55c3c19e2c" providerId="ADAL" clId="{E9F520C8-4F8F-C24C-9451-1C140BC44D70}" dt="2021-11-02T00:05:03.101" v="38"/>
          <ac:inkMkLst>
            <pc:docMk/>
            <pc:sldMk cId="2383839417" sldId="329"/>
            <ac:inkMk id="38" creationId="{5C6D6287-8F70-714B-A150-2AAE90CA5C78}"/>
          </ac:inkMkLst>
        </pc:inkChg>
        <pc:inkChg chg="add">
          <ac:chgData name="Zhang Yifan" userId="c9b86b9a-8bad-4e1d-80e2-8f55c3c19e2c" providerId="ADAL" clId="{E9F520C8-4F8F-C24C-9451-1C140BC44D70}" dt="2021-11-02T00:05:03.477" v="39"/>
          <ac:inkMkLst>
            <pc:docMk/>
            <pc:sldMk cId="2383839417" sldId="329"/>
            <ac:inkMk id="39" creationId="{D18C2FA8-BCCA-B642-BACD-94513E3D4017}"/>
          </ac:inkMkLst>
        </pc:inkChg>
        <pc:inkChg chg="add">
          <ac:chgData name="Zhang Yifan" userId="c9b86b9a-8bad-4e1d-80e2-8f55c3c19e2c" providerId="ADAL" clId="{E9F520C8-4F8F-C24C-9451-1C140BC44D70}" dt="2021-11-02T00:05:03.745" v="40"/>
          <ac:inkMkLst>
            <pc:docMk/>
            <pc:sldMk cId="2383839417" sldId="329"/>
            <ac:inkMk id="40" creationId="{63E56536-055E-DC46-9F49-90C33CC0CC97}"/>
          </ac:inkMkLst>
        </pc:inkChg>
        <pc:inkChg chg="add topLvl">
          <ac:chgData name="Zhang Yifan" userId="c9b86b9a-8bad-4e1d-80e2-8f55c3c19e2c" providerId="ADAL" clId="{E9F520C8-4F8F-C24C-9451-1C140BC44D70}" dt="2021-11-02T00:05:15.506" v="60"/>
          <ac:inkMkLst>
            <pc:docMk/>
            <pc:sldMk cId="2383839417" sldId="329"/>
            <ac:inkMk id="42" creationId="{63CEA94F-7ADC-4945-AF57-83C6847C1E5C}"/>
          </ac:inkMkLst>
        </pc:inkChg>
        <pc:inkChg chg="add topLvl">
          <ac:chgData name="Zhang Yifan" userId="c9b86b9a-8bad-4e1d-80e2-8f55c3c19e2c" providerId="ADAL" clId="{E9F520C8-4F8F-C24C-9451-1C140BC44D70}" dt="2021-11-02T00:05:15.506" v="60"/>
          <ac:inkMkLst>
            <pc:docMk/>
            <pc:sldMk cId="2383839417" sldId="329"/>
            <ac:inkMk id="43" creationId="{E083EF0C-B9D8-964C-AAF7-E158531DB9C7}"/>
          </ac:inkMkLst>
        </pc:inkChg>
        <pc:inkChg chg="add topLvl">
          <ac:chgData name="Zhang Yifan" userId="c9b86b9a-8bad-4e1d-80e2-8f55c3c19e2c" providerId="ADAL" clId="{E9F520C8-4F8F-C24C-9451-1C140BC44D70}" dt="2021-11-02T00:05:15.506" v="60"/>
          <ac:inkMkLst>
            <pc:docMk/>
            <pc:sldMk cId="2383839417" sldId="329"/>
            <ac:inkMk id="44" creationId="{1D4D98C0-13A7-1C4D-AEC5-38E5A3FEE406}"/>
          </ac:inkMkLst>
        </pc:inkChg>
        <pc:inkChg chg="add topLvl">
          <ac:chgData name="Zhang Yifan" userId="c9b86b9a-8bad-4e1d-80e2-8f55c3c19e2c" providerId="ADAL" clId="{E9F520C8-4F8F-C24C-9451-1C140BC44D70}" dt="2021-11-02T00:05:15.506" v="60"/>
          <ac:inkMkLst>
            <pc:docMk/>
            <pc:sldMk cId="2383839417" sldId="329"/>
            <ac:inkMk id="45" creationId="{7EDD1724-27C8-4A42-BCAE-B2B4E345ABE6}"/>
          </ac:inkMkLst>
        </pc:inkChg>
        <pc:inkChg chg="add topLvl">
          <ac:chgData name="Zhang Yifan" userId="c9b86b9a-8bad-4e1d-80e2-8f55c3c19e2c" providerId="ADAL" clId="{E9F520C8-4F8F-C24C-9451-1C140BC44D70}" dt="2021-11-02T00:05:15.506" v="60"/>
          <ac:inkMkLst>
            <pc:docMk/>
            <pc:sldMk cId="2383839417" sldId="329"/>
            <ac:inkMk id="46" creationId="{213290FC-9085-AB4E-9055-BFC67A706F86}"/>
          </ac:inkMkLst>
        </pc:inkChg>
        <pc:inkChg chg="add topLvl">
          <ac:chgData name="Zhang Yifan" userId="c9b86b9a-8bad-4e1d-80e2-8f55c3c19e2c" providerId="ADAL" clId="{E9F520C8-4F8F-C24C-9451-1C140BC44D70}" dt="2021-11-02T00:05:15.506" v="60"/>
          <ac:inkMkLst>
            <pc:docMk/>
            <pc:sldMk cId="2383839417" sldId="329"/>
            <ac:inkMk id="48" creationId="{E3F2A69E-901C-AE45-A195-221F13C130E0}"/>
          </ac:inkMkLst>
        </pc:inkChg>
        <pc:inkChg chg="add topLvl">
          <ac:chgData name="Zhang Yifan" userId="c9b86b9a-8bad-4e1d-80e2-8f55c3c19e2c" providerId="ADAL" clId="{E9F520C8-4F8F-C24C-9451-1C140BC44D70}" dt="2021-11-02T00:05:15.506" v="60"/>
          <ac:inkMkLst>
            <pc:docMk/>
            <pc:sldMk cId="2383839417" sldId="329"/>
            <ac:inkMk id="49" creationId="{87189405-8ABC-8C4D-844C-4B7ECC67D989}"/>
          </ac:inkMkLst>
        </pc:inkChg>
        <pc:inkChg chg="add topLvl">
          <ac:chgData name="Zhang Yifan" userId="c9b86b9a-8bad-4e1d-80e2-8f55c3c19e2c" providerId="ADAL" clId="{E9F520C8-4F8F-C24C-9451-1C140BC44D70}" dt="2021-11-02T00:05:15.506" v="60"/>
          <ac:inkMkLst>
            <pc:docMk/>
            <pc:sldMk cId="2383839417" sldId="329"/>
            <ac:inkMk id="50" creationId="{7FCD2CCC-43FD-ED41-AB3D-94E2F6342C32}"/>
          </ac:inkMkLst>
        </pc:inkChg>
        <pc:inkChg chg="add">
          <ac:chgData name="Zhang Yifan" userId="c9b86b9a-8bad-4e1d-80e2-8f55c3c19e2c" providerId="ADAL" clId="{E9F520C8-4F8F-C24C-9451-1C140BC44D70}" dt="2021-11-02T00:05:12.314" v="52"/>
          <ac:inkMkLst>
            <pc:docMk/>
            <pc:sldMk cId="2383839417" sldId="329"/>
            <ac:inkMk id="52" creationId="{4DC17519-0CE4-6041-9BC1-268D27AF27C3}"/>
          </ac:inkMkLst>
        </pc:inkChg>
        <pc:inkChg chg="add">
          <ac:chgData name="Zhang Yifan" userId="c9b86b9a-8bad-4e1d-80e2-8f55c3c19e2c" providerId="ADAL" clId="{E9F520C8-4F8F-C24C-9451-1C140BC44D70}" dt="2021-11-02T00:05:12.669" v="53"/>
          <ac:inkMkLst>
            <pc:docMk/>
            <pc:sldMk cId="2383839417" sldId="329"/>
            <ac:inkMk id="53" creationId="{28647882-6933-504B-88B4-969B9E2CCAD1}"/>
          </ac:inkMkLst>
        </pc:inkChg>
        <pc:inkChg chg="add">
          <ac:chgData name="Zhang Yifan" userId="c9b86b9a-8bad-4e1d-80e2-8f55c3c19e2c" providerId="ADAL" clId="{E9F520C8-4F8F-C24C-9451-1C140BC44D70}" dt="2021-11-02T00:05:12.894" v="54"/>
          <ac:inkMkLst>
            <pc:docMk/>
            <pc:sldMk cId="2383839417" sldId="329"/>
            <ac:inkMk id="54" creationId="{756EB59A-1C30-584A-8900-6196751A6EB9}"/>
          </ac:inkMkLst>
        </pc:inkChg>
        <pc:inkChg chg="add">
          <ac:chgData name="Zhang Yifan" userId="c9b86b9a-8bad-4e1d-80e2-8f55c3c19e2c" providerId="ADAL" clId="{E9F520C8-4F8F-C24C-9451-1C140BC44D70}" dt="2021-11-02T00:05:13.171" v="55"/>
          <ac:inkMkLst>
            <pc:docMk/>
            <pc:sldMk cId="2383839417" sldId="329"/>
            <ac:inkMk id="55" creationId="{D6FF5929-9CC3-A845-BE1A-816BD49BD184}"/>
          </ac:inkMkLst>
        </pc:inkChg>
        <pc:inkChg chg="add">
          <ac:chgData name="Zhang Yifan" userId="c9b86b9a-8bad-4e1d-80e2-8f55c3c19e2c" providerId="ADAL" clId="{E9F520C8-4F8F-C24C-9451-1C140BC44D70}" dt="2021-11-02T00:05:13.371" v="56"/>
          <ac:inkMkLst>
            <pc:docMk/>
            <pc:sldMk cId="2383839417" sldId="329"/>
            <ac:inkMk id="56" creationId="{CFBB3F96-162B-204A-8E54-F5CCB201BF87}"/>
          </ac:inkMkLst>
        </pc:inkChg>
        <pc:inkChg chg="add">
          <ac:chgData name="Zhang Yifan" userId="c9b86b9a-8bad-4e1d-80e2-8f55c3c19e2c" providerId="ADAL" clId="{E9F520C8-4F8F-C24C-9451-1C140BC44D70}" dt="2021-11-02T00:05:13.918" v="57"/>
          <ac:inkMkLst>
            <pc:docMk/>
            <pc:sldMk cId="2383839417" sldId="329"/>
            <ac:inkMk id="57" creationId="{EEFC0C25-AB0F-9C4E-A8C8-2DFBF2930BDB}"/>
          </ac:inkMkLst>
        </pc:inkChg>
        <pc:inkChg chg="add">
          <ac:chgData name="Zhang Yifan" userId="c9b86b9a-8bad-4e1d-80e2-8f55c3c19e2c" providerId="ADAL" clId="{E9F520C8-4F8F-C24C-9451-1C140BC44D70}" dt="2021-11-02T00:05:14.278" v="58"/>
          <ac:inkMkLst>
            <pc:docMk/>
            <pc:sldMk cId="2383839417" sldId="329"/>
            <ac:inkMk id="58" creationId="{A1AA6A09-2ED2-3A4F-8442-0E1E913938FF}"/>
          </ac:inkMkLst>
        </pc:inkChg>
        <pc:inkChg chg="add">
          <ac:chgData name="Zhang Yifan" userId="c9b86b9a-8bad-4e1d-80e2-8f55c3c19e2c" providerId="ADAL" clId="{E9F520C8-4F8F-C24C-9451-1C140BC44D70}" dt="2021-11-02T00:05:14.589" v="59"/>
          <ac:inkMkLst>
            <pc:docMk/>
            <pc:sldMk cId="2383839417" sldId="329"/>
            <ac:inkMk id="59" creationId="{BC32ED51-5C8E-784D-94D6-759FE9FE1846}"/>
          </ac:inkMkLst>
        </pc:inkChg>
        <pc:inkChg chg="add">
          <ac:chgData name="Zhang Yifan" userId="c9b86b9a-8bad-4e1d-80e2-8f55c3c19e2c" providerId="ADAL" clId="{E9F520C8-4F8F-C24C-9451-1C140BC44D70}" dt="2021-11-02T02:51:14.959" v="1145" actId="7634"/>
          <ac:inkMkLst>
            <pc:docMk/>
            <pc:sldMk cId="2383839417" sldId="329"/>
            <ac:inkMk id="61" creationId="{5432A5D9-05BB-3D4F-BE90-B3DAE4935D75}"/>
          </ac:inkMkLst>
        </pc:inkChg>
      </pc:sldChg>
      <pc:sldChg chg="addSp">
        <pc:chgData name="Zhang Yifan" userId="c9b86b9a-8bad-4e1d-80e2-8f55c3c19e2c" providerId="ADAL" clId="{E9F520C8-4F8F-C24C-9451-1C140BC44D70}" dt="2021-11-02T02:51:14.959" v="1145" actId="7634"/>
        <pc:sldMkLst>
          <pc:docMk/>
          <pc:sldMk cId="4157671934" sldId="330"/>
        </pc:sldMkLst>
        <pc:inkChg chg="add">
          <ac:chgData name="Zhang Yifan" userId="c9b86b9a-8bad-4e1d-80e2-8f55c3c19e2c" providerId="ADAL" clId="{E9F520C8-4F8F-C24C-9451-1C140BC44D70}" dt="2021-11-02T02:51:14.959" v="1145" actId="7634"/>
          <ac:inkMkLst>
            <pc:docMk/>
            <pc:sldMk cId="4157671934" sldId="330"/>
            <ac:inkMk id="2" creationId="{8002AD3F-856A-F847-802A-F29E8AD48CEB}"/>
          </ac:inkMkLst>
        </pc:inkChg>
      </pc:sldChg>
      <pc:sldChg chg="addSp delSp">
        <pc:chgData name="Zhang Yifan" userId="c9b86b9a-8bad-4e1d-80e2-8f55c3c19e2c" providerId="ADAL" clId="{E9F520C8-4F8F-C24C-9451-1C140BC44D70}" dt="2021-11-02T00:28:10.877" v="367"/>
        <pc:sldMkLst>
          <pc:docMk/>
          <pc:sldMk cId="435130118" sldId="331"/>
        </pc:sldMkLst>
        <pc:grpChg chg="add del">
          <ac:chgData name="Zhang Yifan" userId="c9b86b9a-8bad-4e1d-80e2-8f55c3c19e2c" providerId="ADAL" clId="{E9F520C8-4F8F-C24C-9451-1C140BC44D70}" dt="2021-11-02T00:27:52.291" v="343"/>
          <ac:grpSpMkLst>
            <pc:docMk/>
            <pc:sldMk cId="435130118" sldId="331"/>
            <ac:grpSpMk id="7" creationId="{11AF63D7-6E53-7849-BE3F-75461B6C857F}"/>
          </ac:grpSpMkLst>
        </pc:grpChg>
        <pc:grpChg chg="add del">
          <ac:chgData name="Zhang Yifan" userId="c9b86b9a-8bad-4e1d-80e2-8f55c3c19e2c" providerId="ADAL" clId="{E9F520C8-4F8F-C24C-9451-1C140BC44D70}" dt="2021-11-02T00:28:03.461" v="354"/>
          <ac:grpSpMkLst>
            <pc:docMk/>
            <pc:sldMk cId="435130118" sldId="331"/>
            <ac:grpSpMk id="18" creationId="{52548664-DC86-8B41-AD33-C0DEE7BD0DA4}"/>
          </ac:grpSpMkLst>
        </pc:grpChg>
        <pc:grpChg chg="add">
          <ac:chgData name="Zhang Yifan" userId="c9b86b9a-8bad-4e1d-80e2-8f55c3c19e2c" providerId="ADAL" clId="{E9F520C8-4F8F-C24C-9451-1C140BC44D70}" dt="2021-11-02T00:28:10.877" v="367"/>
          <ac:grpSpMkLst>
            <pc:docMk/>
            <pc:sldMk cId="435130118" sldId="331"/>
            <ac:grpSpMk id="30" creationId="{832FCAD3-93AF-7A4C-82B4-4FBA5376C47A}"/>
          </ac:grpSpMkLst>
        </pc:grpChg>
        <pc:inkChg chg="add del topLvl">
          <ac:chgData name="Zhang Yifan" userId="c9b86b9a-8bad-4e1d-80e2-8f55c3c19e2c" providerId="ADAL" clId="{E9F520C8-4F8F-C24C-9451-1C140BC44D70}" dt="2021-11-02T00:28:03.451" v="351"/>
          <ac:inkMkLst>
            <pc:docMk/>
            <pc:sldMk cId="435130118" sldId="331"/>
            <ac:inkMk id="3" creationId="{131B348F-BFC4-A04B-99F4-317EF8A86C86}"/>
          </ac:inkMkLst>
        </pc:inkChg>
        <pc:inkChg chg="add del topLvl">
          <ac:chgData name="Zhang Yifan" userId="c9b86b9a-8bad-4e1d-80e2-8f55c3c19e2c" providerId="ADAL" clId="{E9F520C8-4F8F-C24C-9451-1C140BC44D70}" dt="2021-11-02T00:28:03.416" v="345"/>
          <ac:inkMkLst>
            <pc:docMk/>
            <pc:sldMk cId="435130118" sldId="331"/>
            <ac:inkMk id="6" creationId="{0BD88B8B-DC1C-3D42-B37D-C1D10C29602D}"/>
          </ac:inkMkLst>
        </pc:inkChg>
        <pc:inkChg chg="add del">
          <ac:chgData name="Zhang Yifan" userId="c9b86b9a-8bad-4e1d-80e2-8f55c3c19e2c" providerId="ADAL" clId="{E9F520C8-4F8F-C24C-9451-1C140BC44D70}" dt="2021-11-02T00:28:03.454" v="352"/>
          <ac:inkMkLst>
            <pc:docMk/>
            <pc:sldMk cId="435130118" sldId="331"/>
            <ac:inkMk id="8" creationId="{5CCA31F6-7E9E-0F46-98B9-E7E206DDB23B}"/>
          </ac:inkMkLst>
        </pc:inkChg>
        <pc:inkChg chg="add del">
          <ac:chgData name="Zhang Yifan" userId="c9b86b9a-8bad-4e1d-80e2-8f55c3c19e2c" providerId="ADAL" clId="{E9F520C8-4F8F-C24C-9451-1C140BC44D70}" dt="2021-11-02T00:28:03.457" v="353"/>
          <ac:inkMkLst>
            <pc:docMk/>
            <pc:sldMk cId="435130118" sldId="331"/>
            <ac:inkMk id="9" creationId="{A36322FB-8E63-0442-A9BC-C86DD693D581}"/>
          </ac:inkMkLst>
        </pc:inkChg>
        <pc:inkChg chg="add del topLvl">
          <ac:chgData name="Zhang Yifan" userId="c9b86b9a-8bad-4e1d-80e2-8f55c3c19e2c" providerId="ADAL" clId="{E9F520C8-4F8F-C24C-9451-1C140BC44D70}" dt="2021-11-02T00:28:03.461" v="354"/>
          <ac:inkMkLst>
            <pc:docMk/>
            <pc:sldMk cId="435130118" sldId="331"/>
            <ac:inkMk id="10" creationId="{DFAABA80-1716-0B45-A7BC-4184C5D72CB8}"/>
          </ac:inkMkLst>
        </pc:inkChg>
        <pc:inkChg chg="add del topLvl">
          <ac:chgData name="Zhang Yifan" userId="c9b86b9a-8bad-4e1d-80e2-8f55c3c19e2c" providerId="ADAL" clId="{E9F520C8-4F8F-C24C-9451-1C140BC44D70}" dt="2021-11-02T00:28:03.462" v="355"/>
          <ac:inkMkLst>
            <pc:docMk/>
            <pc:sldMk cId="435130118" sldId="331"/>
            <ac:inkMk id="11" creationId="{94122ADA-49E5-D141-BF26-9FBCAAFDAFAE}"/>
          </ac:inkMkLst>
        </pc:inkChg>
        <pc:inkChg chg="add del">
          <ac:chgData name="Zhang Yifan" userId="c9b86b9a-8bad-4e1d-80e2-8f55c3c19e2c" providerId="ADAL" clId="{E9F520C8-4F8F-C24C-9451-1C140BC44D70}" dt="2021-11-02T00:28:03.404" v="344"/>
          <ac:inkMkLst>
            <pc:docMk/>
            <pc:sldMk cId="435130118" sldId="331"/>
            <ac:inkMk id="12" creationId="{1126D95E-EBE9-DB40-852B-E9D0259E1A6F}"/>
          </ac:inkMkLst>
        </pc:inkChg>
        <pc:inkChg chg="add del">
          <ac:chgData name="Zhang Yifan" userId="c9b86b9a-8bad-4e1d-80e2-8f55c3c19e2c" providerId="ADAL" clId="{E9F520C8-4F8F-C24C-9451-1C140BC44D70}" dt="2021-11-02T00:28:03.425" v="346"/>
          <ac:inkMkLst>
            <pc:docMk/>
            <pc:sldMk cId="435130118" sldId="331"/>
            <ac:inkMk id="13" creationId="{F294BFD8-8A18-A549-9249-4B0BA96E205C}"/>
          </ac:inkMkLst>
        </pc:inkChg>
        <pc:inkChg chg="add del">
          <ac:chgData name="Zhang Yifan" userId="c9b86b9a-8bad-4e1d-80e2-8f55c3c19e2c" providerId="ADAL" clId="{E9F520C8-4F8F-C24C-9451-1C140BC44D70}" dt="2021-11-02T00:28:03.432" v="347"/>
          <ac:inkMkLst>
            <pc:docMk/>
            <pc:sldMk cId="435130118" sldId="331"/>
            <ac:inkMk id="14" creationId="{458C663B-1AC4-6841-89DA-1647456C8F9E}"/>
          </ac:inkMkLst>
        </pc:inkChg>
        <pc:inkChg chg="add del">
          <ac:chgData name="Zhang Yifan" userId="c9b86b9a-8bad-4e1d-80e2-8f55c3c19e2c" providerId="ADAL" clId="{E9F520C8-4F8F-C24C-9451-1C140BC44D70}" dt="2021-11-02T00:28:03.442" v="349"/>
          <ac:inkMkLst>
            <pc:docMk/>
            <pc:sldMk cId="435130118" sldId="331"/>
            <ac:inkMk id="15" creationId="{483E1444-3698-BC42-AF07-3A0F6A24E91F}"/>
          </ac:inkMkLst>
        </pc:inkChg>
        <pc:inkChg chg="add del">
          <ac:chgData name="Zhang Yifan" userId="c9b86b9a-8bad-4e1d-80e2-8f55c3c19e2c" providerId="ADAL" clId="{E9F520C8-4F8F-C24C-9451-1C140BC44D70}" dt="2021-11-02T00:28:03.438" v="348"/>
          <ac:inkMkLst>
            <pc:docMk/>
            <pc:sldMk cId="435130118" sldId="331"/>
            <ac:inkMk id="16" creationId="{FE8629B5-762D-C542-81AE-CC6609FBF305}"/>
          </ac:inkMkLst>
        </pc:inkChg>
        <pc:inkChg chg="add del">
          <ac:chgData name="Zhang Yifan" userId="c9b86b9a-8bad-4e1d-80e2-8f55c3c19e2c" providerId="ADAL" clId="{E9F520C8-4F8F-C24C-9451-1C140BC44D70}" dt="2021-11-02T00:28:03.447" v="350"/>
          <ac:inkMkLst>
            <pc:docMk/>
            <pc:sldMk cId="435130118" sldId="331"/>
            <ac:inkMk id="17" creationId="{51557C05-434C-1947-A7EA-B20E3D7F3F9E}"/>
          </ac:inkMkLst>
        </pc:inkChg>
        <pc:inkChg chg="add">
          <ac:chgData name="Zhang Yifan" userId="c9b86b9a-8bad-4e1d-80e2-8f55c3c19e2c" providerId="ADAL" clId="{E9F520C8-4F8F-C24C-9451-1C140BC44D70}" dt="2021-11-02T00:28:05.019" v="356"/>
          <ac:inkMkLst>
            <pc:docMk/>
            <pc:sldMk cId="435130118" sldId="331"/>
            <ac:inkMk id="19" creationId="{81BFD562-51F9-4840-AD7B-1A8663C5477E}"/>
          </ac:inkMkLst>
        </pc:inkChg>
        <pc:inkChg chg="add">
          <ac:chgData name="Zhang Yifan" userId="c9b86b9a-8bad-4e1d-80e2-8f55c3c19e2c" providerId="ADAL" clId="{E9F520C8-4F8F-C24C-9451-1C140BC44D70}" dt="2021-11-02T00:28:05.398" v="357"/>
          <ac:inkMkLst>
            <pc:docMk/>
            <pc:sldMk cId="435130118" sldId="331"/>
            <ac:inkMk id="20" creationId="{912EE18B-80E8-2A49-A23F-92F0AC58649A}"/>
          </ac:inkMkLst>
        </pc:inkChg>
        <pc:inkChg chg="add">
          <ac:chgData name="Zhang Yifan" userId="c9b86b9a-8bad-4e1d-80e2-8f55c3c19e2c" providerId="ADAL" clId="{E9F520C8-4F8F-C24C-9451-1C140BC44D70}" dt="2021-11-02T00:28:06.123" v="358"/>
          <ac:inkMkLst>
            <pc:docMk/>
            <pc:sldMk cId="435130118" sldId="331"/>
            <ac:inkMk id="21" creationId="{96978C4C-5A60-DF47-8DEA-C311338EB8C7}"/>
          </ac:inkMkLst>
        </pc:inkChg>
        <pc:inkChg chg="add">
          <ac:chgData name="Zhang Yifan" userId="c9b86b9a-8bad-4e1d-80e2-8f55c3c19e2c" providerId="ADAL" clId="{E9F520C8-4F8F-C24C-9451-1C140BC44D70}" dt="2021-11-02T00:28:06.567" v="359"/>
          <ac:inkMkLst>
            <pc:docMk/>
            <pc:sldMk cId="435130118" sldId="331"/>
            <ac:inkMk id="22" creationId="{E5122737-CFFC-E843-A0BA-A248064989F5}"/>
          </ac:inkMkLst>
        </pc:inkChg>
        <pc:inkChg chg="add">
          <ac:chgData name="Zhang Yifan" userId="c9b86b9a-8bad-4e1d-80e2-8f55c3c19e2c" providerId="ADAL" clId="{E9F520C8-4F8F-C24C-9451-1C140BC44D70}" dt="2021-11-02T00:28:07.201" v="360"/>
          <ac:inkMkLst>
            <pc:docMk/>
            <pc:sldMk cId="435130118" sldId="331"/>
            <ac:inkMk id="23" creationId="{DACA08AB-D648-C741-A5A0-729A80377714}"/>
          </ac:inkMkLst>
        </pc:inkChg>
        <pc:inkChg chg="add">
          <ac:chgData name="Zhang Yifan" userId="c9b86b9a-8bad-4e1d-80e2-8f55c3c19e2c" providerId="ADAL" clId="{E9F520C8-4F8F-C24C-9451-1C140BC44D70}" dt="2021-11-02T00:28:07.908" v="361"/>
          <ac:inkMkLst>
            <pc:docMk/>
            <pc:sldMk cId="435130118" sldId="331"/>
            <ac:inkMk id="24" creationId="{67350B51-0329-DC47-92D6-EBA66E490998}"/>
          </ac:inkMkLst>
        </pc:inkChg>
        <pc:inkChg chg="add">
          <ac:chgData name="Zhang Yifan" userId="c9b86b9a-8bad-4e1d-80e2-8f55c3c19e2c" providerId="ADAL" clId="{E9F520C8-4F8F-C24C-9451-1C140BC44D70}" dt="2021-11-02T00:28:08.277" v="362"/>
          <ac:inkMkLst>
            <pc:docMk/>
            <pc:sldMk cId="435130118" sldId="331"/>
            <ac:inkMk id="25" creationId="{739191E4-D48F-D34D-AF74-C6BF6D2067AC}"/>
          </ac:inkMkLst>
        </pc:inkChg>
        <pc:inkChg chg="add">
          <ac:chgData name="Zhang Yifan" userId="c9b86b9a-8bad-4e1d-80e2-8f55c3c19e2c" providerId="ADAL" clId="{E9F520C8-4F8F-C24C-9451-1C140BC44D70}" dt="2021-11-02T00:28:08.883" v="363"/>
          <ac:inkMkLst>
            <pc:docMk/>
            <pc:sldMk cId="435130118" sldId="331"/>
            <ac:inkMk id="26" creationId="{79CBEC65-A680-F846-9B98-62260A130F26}"/>
          </ac:inkMkLst>
        </pc:inkChg>
        <pc:inkChg chg="add">
          <ac:chgData name="Zhang Yifan" userId="c9b86b9a-8bad-4e1d-80e2-8f55c3c19e2c" providerId="ADAL" clId="{E9F520C8-4F8F-C24C-9451-1C140BC44D70}" dt="2021-11-02T00:28:09.218" v="364"/>
          <ac:inkMkLst>
            <pc:docMk/>
            <pc:sldMk cId="435130118" sldId="331"/>
            <ac:inkMk id="27" creationId="{D6935611-A523-004E-A9D3-53812AFBB03F}"/>
          </ac:inkMkLst>
        </pc:inkChg>
        <pc:inkChg chg="add">
          <ac:chgData name="Zhang Yifan" userId="c9b86b9a-8bad-4e1d-80e2-8f55c3c19e2c" providerId="ADAL" clId="{E9F520C8-4F8F-C24C-9451-1C140BC44D70}" dt="2021-11-02T00:28:09.365" v="365"/>
          <ac:inkMkLst>
            <pc:docMk/>
            <pc:sldMk cId="435130118" sldId="331"/>
            <ac:inkMk id="28" creationId="{C742CD73-E1E4-F84E-A878-77FE39A9CCDA}"/>
          </ac:inkMkLst>
        </pc:inkChg>
        <pc:inkChg chg="add">
          <ac:chgData name="Zhang Yifan" userId="c9b86b9a-8bad-4e1d-80e2-8f55c3c19e2c" providerId="ADAL" clId="{E9F520C8-4F8F-C24C-9451-1C140BC44D70}" dt="2021-11-02T00:28:10.052" v="366"/>
          <ac:inkMkLst>
            <pc:docMk/>
            <pc:sldMk cId="435130118" sldId="331"/>
            <ac:inkMk id="29" creationId="{D535D738-D69D-034A-A7AA-EA07C0D3AB82}"/>
          </ac:inkMkLst>
        </pc:inkChg>
      </pc:sldChg>
      <pc:sldChg chg="addSp">
        <pc:chgData name="Zhang Yifan" userId="c9b86b9a-8bad-4e1d-80e2-8f55c3c19e2c" providerId="ADAL" clId="{E9F520C8-4F8F-C24C-9451-1C140BC44D70}" dt="2021-11-02T02:51:14.959" v="1145" actId="7634"/>
        <pc:sldMkLst>
          <pc:docMk/>
          <pc:sldMk cId="1419876349" sldId="332"/>
        </pc:sldMkLst>
        <pc:inkChg chg="add">
          <ac:chgData name="Zhang Yifan" userId="c9b86b9a-8bad-4e1d-80e2-8f55c3c19e2c" providerId="ADAL" clId="{E9F520C8-4F8F-C24C-9451-1C140BC44D70}" dt="2021-11-02T02:51:14.959" v="1145" actId="7634"/>
          <ac:inkMkLst>
            <pc:docMk/>
            <pc:sldMk cId="1419876349" sldId="332"/>
            <ac:inkMk id="2" creationId="{876CF48D-403F-3D47-A538-96FC56FD3D3E}"/>
          </ac:inkMkLst>
        </pc:inkChg>
      </pc:sldChg>
      <pc:sldChg chg="addSp">
        <pc:chgData name="Zhang Yifan" userId="c9b86b9a-8bad-4e1d-80e2-8f55c3c19e2c" providerId="ADAL" clId="{E9F520C8-4F8F-C24C-9451-1C140BC44D70}" dt="2021-11-02T02:51:14.959" v="1145" actId="7634"/>
        <pc:sldMkLst>
          <pc:docMk/>
          <pc:sldMk cId="1255231450" sldId="333"/>
        </pc:sldMkLst>
        <pc:inkChg chg="add">
          <ac:chgData name="Zhang Yifan" userId="c9b86b9a-8bad-4e1d-80e2-8f55c3c19e2c" providerId="ADAL" clId="{E9F520C8-4F8F-C24C-9451-1C140BC44D70}" dt="2021-11-02T02:51:14.959" v="1145" actId="7634"/>
          <ac:inkMkLst>
            <pc:docMk/>
            <pc:sldMk cId="1255231450" sldId="333"/>
            <ac:inkMk id="6" creationId="{5291397B-1602-6644-AB39-4A0BC45DFD14}"/>
          </ac:inkMkLst>
        </pc:inkChg>
      </pc:sldChg>
      <pc:sldChg chg="addSp delSp">
        <pc:chgData name="Zhang Yifan" userId="c9b86b9a-8bad-4e1d-80e2-8f55c3c19e2c" providerId="ADAL" clId="{E9F520C8-4F8F-C24C-9451-1C140BC44D70}" dt="2021-11-02T02:51:14.959" v="1145" actId="7634"/>
        <pc:sldMkLst>
          <pc:docMk/>
          <pc:sldMk cId="1557159944" sldId="334"/>
        </pc:sldMkLst>
        <pc:grpChg chg="add del">
          <ac:chgData name="Zhang Yifan" userId="c9b86b9a-8bad-4e1d-80e2-8f55c3c19e2c" providerId="ADAL" clId="{E9F520C8-4F8F-C24C-9451-1C140BC44D70}" dt="2021-11-02T00:33:21.896" v="587"/>
          <ac:grpSpMkLst>
            <pc:docMk/>
            <pc:sldMk cId="1557159944" sldId="334"/>
            <ac:grpSpMk id="12" creationId="{5D023C12-E84A-8B47-A6FD-A2039C37AD4D}"/>
          </ac:grpSpMkLst>
        </pc:grpChg>
        <pc:grpChg chg="add del">
          <ac:chgData name="Zhang Yifan" userId="c9b86b9a-8bad-4e1d-80e2-8f55c3c19e2c" providerId="ADAL" clId="{E9F520C8-4F8F-C24C-9451-1C140BC44D70}" dt="2021-11-02T00:33:21.896" v="587"/>
          <ac:grpSpMkLst>
            <pc:docMk/>
            <pc:sldMk cId="1557159944" sldId="334"/>
            <ac:grpSpMk id="22" creationId="{3B1F36B8-3D3C-2549-A225-07244F19A9E3}"/>
          </ac:grpSpMkLst>
        </pc:grpChg>
        <pc:grpChg chg="add del">
          <ac:chgData name="Zhang Yifan" userId="c9b86b9a-8bad-4e1d-80e2-8f55c3c19e2c" providerId="ADAL" clId="{E9F520C8-4F8F-C24C-9451-1C140BC44D70}" dt="2021-11-02T00:33:27.209" v="593"/>
          <ac:grpSpMkLst>
            <pc:docMk/>
            <pc:sldMk cId="1557159944" sldId="334"/>
            <ac:grpSpMk id="26" creationId="{09BF1D76-8C6F-C242-B699-ADD7B4695859}"/>
          </ac:grpSpMkLst>
        </pc:grpChg>
        <pc:grpChg chg="add del">
          <ac:chgData name="Zhang Yifan" userId="c9b86b9a-8bad-4e1d-80e2-8f55c3c19e2c" providerId="ADAL" clId="{E9F520C8-4F8F-C24C-9451-1C140BC44D70}" dt="2021-11-02T00:33:24.472" v="590"/>
          <ac:grpSpMkLst>
            <pc:docMk/>
            <pc:sldMk cId="1557159944" sldId="334"/>
            <ac:grpSpMk id="28" creationId="{3BDF2103-6F8E-9C4E-B02E-1C1074804570}"/>
          </ac:grpSpMkLst>
        </pc:grpChg>
        <pc:grpChg chg="add del">
          <ac:chgData name="Zhang Yifan" userId="c9b86b9a-8bad-4e1d-80e2-8f55c3c19e2c" providerId="ADAL" clId="{E9F520C8-4F8F-C24C-9451-1C140BC44D70}" dt="2021-11-02T00:33:28.790" v="595"/>
          <ac:grpSpMkLst>
            <pc:docMk/>
            <pc:sldMk cId="1557159944" sldId="334"/>
            <ac:grpSpMk id="31" creationId="{14D496EE-5F97-8E45-8E5B-583F70803016}"/>
          </ac:grpSpMkLst>
        </pc:grpChg>
        <pc:grpChg chg="add del">
          <ac:chgData name="Zhang Yifan" userId="c9b86b9a-8bad-4e1d-80e2-8f55c3c19e2c" providerId="ADAL" clId="{E9F520C8-4F8F-C24C-9451-1C140BC44D70}" dt="2021-11-02T00:35:05.086" v="680"/>
          <ac:grpSpMkLst>
            <pc:docMk/>
            <pc:sldMk cId="1557159944" sldId="334"/>
            <ac:grpSpMk id="33" creationId="{AA50F833-FCEB-9246-9354-794E3783463E}"/>
          </ac:grpSpMkLst>
        </pc:grpChg>
        <pc:grpChg chg="add del">
          <ac:chgData name="Zhang Yifan" userId="c9b86b9a-8bad-4e1d-80e2-8f55c3c19e2c" providerId="ADAL" clId="{E9F520C8-4F8F-C24C-9451-1C140BC44D70}" dt="2021-11-02T00:33:51.150" v="626"/>
          <ac:grpSpMkLst>
            <pc:docMk/>
            <pc:sldMk cId="1557159944" sldId="334"/>
            <ac:grpSpMk id="40" creationId="{DE194E67-ADF6-7C46-B599-E9077F652410}"/>
          </ac:grpSpMkLst>
        </pc:grpChg>
        <pc:grpChg chg="add del">
          <ac:chgData name="Zhang Yifan" userId="c9b86b9a-8bad-4e1d-80e2-8f55c3c19e2c" providerId="ADAL" clId="{E9F520C8-4F8F-C24C-9451-1C140BC44D70}" dt="2021-11-02T00:33:51.150" v="626"/>
          <ac:grpSpMkLst>
            <pc:docMk/>
            <pc:sldMk cId="1557159944" sldId="334"/>
            <ac:grpSpMk id="50" creationId="{70DFB99E-00BD-3C47-8252-B84A8D914D67}"/>
          </ac:grpSpMkLst>
        </pc:grpChg>
        <pc:grpChg chg="add del">
          <ac:chgData name="Zhang Yifan" userId="c9b86b9a-8bad-4e1d-80e2-8f55c3c19e2c" providerId="ADAL" clId="{E9F520C8-4F8F-C24C-9451-1C140BC44D70}" dt="2021-11-02T00:33:40.691" v="617"/>
          <ac:grpSpMkLst>
            <pc:docMk/>
            <pc:sldMk cId="1557159944" sldId="334"/>
            <ac:grpSpMk id="54" creationId="{FB3C5A8C-3776-3140-919F-09907B168E68}"/>
          </ac:grpSpMkLst>
        </pc:grpChg>
        <pc:grpChg chg="add del">
          <ac:chgData name="Zhang Yifan" userId="c9b86b9a-8bad-4e1d-80e2-8f55c3c19e2c" providerId="ADAL" clId="{E9F520C8-4F8F-C24C-9451-1C140BC44D70}" dt="2021-11-02T00:35:05.086" v="680"/>
          <ac:grpSpMkLst>
            <pc:docMk/>
            <pc:sldMk cId="1557159944" sldId="334"/>
            <ac:grpSpMk id="61" creationId="{1C9CDF9F-944B-EE41-9D49-FF1DC392C6FA}"/>
          </ac:grpSpMkLst>
        </pc:grpChg>
        <pc:grpChg chg="add del">
          <ac:chgData name="Zhang Yifan" userId="c9b86b9a-8bad-4e1d-80e2-8f55c3c19e2c" providerId="ADAL" clId="{E9F520C8-4F8F-C24C-9451-1C140BC44D70}" dt="2021-11-02T00:35:05.086" v="680"/>
          <ac:grpSpMkLst>
            <pc:docMk/>
            <pc:sldMk cId="1557159944" sldId="334"/>
            <ac:grpSpMk id="77" creationId="{4554BB36-4CDA-AE4F-A102-D2E38B536CA2}"/>
          </ac:grpSpMkLst>
        </pc:grpChg>
        <pc:grpChg chg="add del">
          <ac:chgData name="Zhang Yifan" userId="c9b86b9a-8bad-4e1d-80e2-8f55c3c19e2c" providerId="ADAL" clId="{E9F520C8-4F8F-C24C-9451-1C140BC44D70}" dt="2021-11-02T00:34:10.686" v="650"/>
          <ac:grpSpMkLst>
            <pc:docMk/>
            <pc:sldMk cId="1557159944" sldId="334"/>
            <ac:grpSpMk id="83" creationId="{667E29BA-DE98-214A-AC8D-689931F29C95}"/>
          </ac:grpSpMkLst>
        </pc:grpChg>
        <pc:grpChg chg="add del">
          <ac:chgData name="Zhang Yifan" userId="c9b86b9a-8bad-4e1d-80e2-8f55c3c19e2c" providerId="ADAL" clId="{E9F520C8-4F8F-C24C-9451-1C140BC44D70}" dt="2021-11-02T00:34:12.081" v="652"/>
          <ac:grpSpMkLst>
            <pc:docMk/>
            <pc:sldMk cId="1557159944" sldId="334"/>
            <ac:grpSpMk id="85" creationId="{6DBDAD26-93D7-7948-93E0-54A0E0F90E6A}"/>
          </ac:grpSpMkLst>
        </pc:grpChg>
        <pc:grpChg chg="add del">
          <ac:chgData name="Zhang Yifan" userId="c9b86b9a-8bad-4e1d-80e2-8f55c3c19e2c" providerId="ADAL" clId="{E9F520C8-4F8F-C24C-9451-1C140BC44D70}" dt="2021-11-02T00:34:16.922" v="663"/>
          <ac:grpSpMkLst>
            <pc:docMk/>
            <pc:sldMk cId="1557159944" sldId="334"/>
            <ac:grpSpMk id="87" creationId="{58090189-ACF1-2B4B-AA02-28478F323C7A}"/>
          </ac:grpSpMkLst>
        </pc:grpChg>
        <pc:grpChg chg="add del">
          <ac:chgData name="Zhang Yifan" userId="c9b86b9a-8bad-4e1d-80e2-8f55c3c19e2c" providerId="ADAL" clId="{E9F520C8-4F8F-C24C-9451-1C140BC44D70}" dt="2021-11-02T00:34:19.067" v="668"/>
          <ac:grpSpMkLst>
            <pc:docMk/>
            <pc:sldMk cId="1557159944" sldId="334"/>
            <ac:grpSpMk id="98" creationId="{C8748EEB-9730-5F43-AC53-D52C320417A3}"/>
          </ac:grpSpMkLst>
        </pc:grpChg>
        <pc:grpChg chg="add del">
          <ac:chgData name="Zhang Yifan" userId="c9b86b9a-8bad-4e1d-80e2-8f55c3c19e2c" providerId="ADAL" clId="{E9F520C8-4F8F-C24C-9451-1C140BC44D70}" dt="2021-11-02T00:35:05.086" v="680"/>
          <ac:grpSpMkLst>
            <pc:docMk/>
            <pc:sldMk cId="1557159944" sldId="334"/>
            <ac:grpSpMk id="103" creationId="{260F3E99-DEA5-B243-904A-1DA17F6F5C43}"/>
          </ac:grpSpMkLst>
        </pc:grpChg>
        <pc:grpChg chg="add del">
          <ac:chgData name="Zhang Yifan" userId="c9b86b9a-8bad-4e1d-80e2-8f55c3c19e2c" providerId="ADAL" clId="{E9F520C8-4F8F-C24C-9451-1C140BC44D70}" dt="2021-11-02T00:35:06.354" v="682"/>
          <ac:grpSpMkLst>
            <pc:docMk/>
            <pc:sldMk cId="1557159944" sldId="334"/>
            <ac:grpSpMk id="106" creationId="{67F65759-D432-9348-913F-F6CF67836164}"/>
          </ac:grpSpMkLst>
        </pc:grpChg>
        <pc:grpChg chg="add del">
          <ac:chgData name="Zhang Yifan" userId="c9b86b9a-8bad-4e1d-80e2-8f55c3c19e2c" providerId="ADAL" clId="{E9F520C8-4F8F-C24C-9451-1C140BC44D70}" dt="2021-11-02T00:35:20.430" v="703"/>
          <ac:grpSpMkLst>
            <pc:docMk/>
            <pc:sldMk cId="1557159944" sldId="334"/>
            <ac:grpSpMk id="109" creationId="{D22AE899-D3EA-AB43-B183-C20B471309DD}"/>
          </ac:grpSpMkLst>
        </pc:grpChg>
        <pc:grpChg chg="add del">
          <ac:chgData name="Zhang Yifan" userId="c9b86b9a-8bad-4e1d-80e2-8f55c3c19e2c" providerId="ADAL" clId="{E9F520C8-4F8F-C24C-9451-1C140BC44D70}" dt="2021-11-02T00:35:16.087" v="695"/>
          <ac:grpSpMkLst>
            <pc:docMk/>
            <pc:sldMk cId="1557159944" sldId="334"/>
            <ac:grpSpMk id="121" creationId="{E08941EB-A09D-FA4D-BCD9-8B4576FE8BAE}"/>
          </ac:grpSpMkLst>
        </pc:grpChg>
        <pc:grpChg chg="add">
          <ac:chgData name="Zhang Yifan" userId="c9b86b9a-8bad-4e1d-80e2-8f55c3c19e2c" providerId="ADAL" clId="{E9F520C8-4F8F-C24C-9451-1C140BC44D70}" dt="2021-11-02T00:35:20.430" v="703"/>
          <ac:grpSpMkLst>
            <pc:docMk/>
            <pc:sldMk cId="1557159944" sldId="334"/>
            <ac:grpSpMk id="129" creationId="{E8A0EEFA-9F8C-2240-9111-DDE5A19EB521}"/>
          </ac:grpSpMkLst>
        </pc:grpChg>
        <pc:grpChg chg="add">
          <ac:chgData name="Zhang Yifan" userId="c9b86b9a-8bad-4e1d-80e2-8f55c3c19e2c" providerId="ADAL" clId="{E9F520C8-4F8F-C24C-9451-1C140BC44D70}" dt="2021-11-02T00:35:30.780" v="708"/>
          <ac:grpSpMkLst>
            <pc:docMk/>
            <pc:sldMk cId="1557159944" sldId="334"/>
            <ac:grpSpMk id="134" creationId="{656D41C3-818A-A04E-BA0C-AA882DB3A0DC}"/>
          </ac:grpSpMkLst>
        </pc:grpChg>
        <pc:inkChg chg="add topLvl">
          <ac:chgData name="Zhang Yifan" userId="c9b86b9a-8bad-4e1d-80e2-8f55c3c19e2c" providerId="ADAL" clId="{E9F520C8-4F8F-C24C-9451-1C140BC44D70}" dt="2021-11-02T00:35:20.430" v="703"/>
          <ac:inkMkLst>
            <pc:docMk/>
            <pc:sldMk cId="1557159944" sldId="334"/>
            <ac:inkMk id="4" creationId="{ADAD486E-B39D-3A4C-ADBD-4A636D31084F}"/>
          </ac:inkMkLst>
        </pc:inkChg>
        <pc:inkChg chg="add topLvl">
          <ac:chgData name="Zhang Yifan" userId="c9b86b9a-8bad-4e1d-80e2-8f55c3c19e2c" providerId="ADAL" clId="{E9F520C8-4F8F-C24C-9451-1C140BC44D70}" dt="2021-11-02T00:35:20.430" v="703"/>
          <ac:inkMkLst>
            <pc:docMk/>
            <pc:sldMk cId="1557159944" sldId="334"/>
            <ac:inkMk id="5" creationId="{6373F0DD-77E3-7149-9B64-0A48EAC30915}"/>
          </ac:inkMkLst>
        </pc:inkChg>
        <pc:inkChg chg="add topLvl">
          <ac:chgData name="Zhang Yifan" userId="c9b86b9a-8bad-4e1d-80e2-8f55c3c19e2c" providerId="ADAL" clId="{E9F520C8-4F8F-C24C-9451-1C140BC44D70}" dt="2021-11-02T00:35:20.430" v="703"/>
          <ac:inkMkLst>
            <pc:docMk/>
            <pc:sldMk cId="1557159944" sldId="334"/>
            <ac:inkMk id="6" creationId="{665FA077-B0B1-CA40-ACFE-D9EC9EFEADAB}"/>
          </ac:inkMkLst>
        </pc:inkChg>
        <pc:inkChg chg="add topLvl">
          <ac:chgData name="Zhang Yifan" userId="c9b86b9a-8bad-4e1d-80e2-8f55c3c19e2c" providerId="ADAL" clId="{E9F520C8-4F8F-C24C-9451-1C140BC44D70}" dt="2021-11-02T00:35:20.430" v="703"/>
          <ac:inkMkLst>
            <pc:docMk/>
            <pc:sldMk cId="1557159944" sldId="334"/>
            <ac:inkMk id="7" creationId="{C0EF0B3C-517E-8949-B631-F4C3D090EEF6}"/>
          </ac:inkMkLst>
        </pc:inkChg>
        <pc:inkChg chg="add topLvl">
          <ac:chgData name="Zhang Yifan" userId="c9b86b9a-8bad-4e1d-80e2-8f55c3c19e2c" providerId="ADAL" clId="{E9F520C8-4F8F-C24C-9451-1C140BC44D70}" dt="2021-11-02T00:35:20.430" v="703"/>
          <ac:inkMkLst>
            <pc:docMk/>
            <pc:sldMk cId="1557159944" sldId="334"/>
            <ac:inkMk id="9" creationId="{56931B5A-D29A-5B4A-92BD-D61AB865BE73}"/>
          </ac:inkMkLst>
        </pc:inkChg>
        <pc:inkChg chg="add topLvl">
          <ac:chgData name="Zhang Yifan" userId="c9b86b9a-8bad-4e1d-80e2-8f55c3c19e2c" providerId="ADAL" clId="{E9F520C8-4F8F-C24C-9451-1C140BC44D70}" dt="2021-11-02T00:35:20.430" v="703"/>
          <ac:inkMkLst>
            <pc:docMk/>
            <pc:sldMk cId="1557159944" sldId="334"/>
            <ac:inkMk id="11" creationId="{7F1D841C-E1A0-B84F-85F4-1A07F8952367}"/>
          </ac:inkMkLst>
        </pc:inkChg>
        <pc:inkChg chg="add topLvl">
          <ac:chgData name="Zhang Yifan" userId="c9b86b9a-8bad-4e1d-80e2-8f55c3c19e2c" providerId="ADAL" clId="{E9F520C8-4F8F-C24C-9451-1C140BC44D70}" dt="2021-11-02T00:35:20.430" v="703"/>
          <ac:inkMkLst>
            <pc:docMk/>
            <pc:sldMk cId="1557159944" sldId="334"/>
            <ac:inkMk id="13" creationId="{771C9FE9-B92C-1444-8775-E7E689EEF721}"/>
          </ac:inkMkLst>
        </pc:inkChg>
        <pc:inkChg chg="add topLvl">
          <ac:chgData name="Zhang Yifan" userId="c9b86b9a-8bad-4e1d-80e2-8f55c3c19e2c" providerId="ADAL" clId="{E9F520C8-4F8F-C24C-9451-1C140BC44D70}" dt="2021-11-02T00:35:20.430" v="703"/>
          <ac:inkMkLst>
            <pc:docMk/>
            <pc:sldMk cId="1557159944" sldId="334"/>
            <ac:inkMk id="14" creationId="{2A950AA3-8B2E-1240-811D-810DE6020A2C}"/>
          </ac:inkMkLst>
        </pc:inkChg>
        <pc:inkChg chg="add topLvl">
          <ac:chgData name="Zhang Yifan" userId="c9b86b9a-8bad-4e1d-80e2-8f55c3c19e2c" providerId="ADAL" clId="{E9F520C8-4F8F-C24C-9451-1C140BC44D70}" dt="2021-11-02T00:35:20.430" v="703"/>
          <ac:inkMkLst>
            <pc:docMk/>
            <pc:sldMk cId="1557159944" sldId="334"/>
            <ac:inkMk id="15" creationId="{4A530FA9-5CAE-2649-8E16-706298FA6D3C}"/>
          </ac:inkMkLst>
        </pc:inkChg>
        <pc:inkChg chg="add topLvl">
          <ac:chgData name="Zhang Yifan" userId="c9b86b9a-8bad-4e1d-80e2-8f55c3c19e2c" providerId="ADAL" clId="{E9F520C8-4F8F-C24C-9451-1C140BC44D70}" dt="2021-11-02T00:35:20.430" v="703"/>
          <ac:inkMkLst>
            <pc:docMk/>
            <pc:sldMk cId="1557159944" sldId="334"/>
            <ac:inkMk id="16" creationId="{A692D8EF-4DA1-5A49-83FD-2747C23736C0}"/>
          </ac:inkMkLst>
        </pc:inkChg>
        <pc:inkChg chg="add topLvl">
          <ac:chgData name="Zhang Yifan" userId="c9b86b9a-8bad-4e1d-80e2-8f55c3c19e2c" providerId="ADAL" clId="{E9F520C8-4F8F-C24C-9451-1C140BC44D70}" dt="2021-11-02T00:35:20.430" v="703"/>
          <ac:inkMkLst>
            <pc:docMk/>
            <pc:sldMk cId="1557159944" sldId="334"/>
            <ac:inkMk id="17" creationId="{AD69A467-9A52-2446-8B73-AEBC0D251BD3}"/>
          </ac:inkMkLst>
        </pc:inkChg>
        <pc:inkChg chg="add topLvl">
          <ac:chgData name="Zhang Yifan" userId="c9b86b9a-8bad-4e1d-80e2-8f55c3c19e2c" providerId="ADAL" clId="{E9F520C8-4F8F-C24C-9451-1C140BC44D70}" dt="2021-11-02T00:35:20.430" v="703"/>
          <ac:inkMkLst>
            <pc:docMk/>
            <pc:sldMk cId="1557159944" sldId="334"/>
            <ac:inkMk id="18" creationId="{E91C968C-196A-1A48-A2D8-2C5834253A98}"/>
          </ac:inkMkLst>
        </pc:inkChg>
        <pc:inkChg chg="add topLvl">
          <ac:chgData name="Zhang Yifan" userId="c9b86b9a-8bad-4e1d-80e2-8f55c3c19e2c" providerId="ADAL" clId="{E9F520C8-4F8F-C24C-9451-1C140BC44D70}" dt="2021-11-02T00:35:20.430" v="703"/>
          <ac:inkMkLst>
            <pc:docMk/>
            <pc:sldMk cId="1557159944" sldId="334"/>
            <ac:inkMk id="19" creationId="{C29A3560-8FCE-1340-814C-49F558DA69AA}"/>
          </ac:inkMkLst>
        </pc:inkChg>
        <pc:inkChg chg="add topLvl">
          <ac:chgData name="Zhang Yifan" userId="c9b86b9a-8bad-4e1d-80e2-8f55c3c19e2c" providerId="ADAL" clId="{E9F520C8-4F8F-C24C-9451-1C140BC44D70}" dt="2021-11-02T00:35:20.430" v="703"/>
          <ac:inkMkLst>
            <pc:docMk/>
            <pc:sldMk cId="1557159944" sldId="334"/>
            <ac:inkMk id="20" creationId="{00AE25C0-AF17-2A4A-A7A7-4887A82827C9}"/>
          </ac:inkMkLst>
        </pc:inkChg>
        <pc:inkChg chg="add topLvl">
          <ac:chgData name="Zhang Yifan" userId="c9b86b9a-8bad-4e1d-80e2-8f55c3c19e2c" providerId="ADAL" clId="{E9F520C8-4F8F-C24C-9451-1C140BC44D70}" dt="2021-11-02T00:35:20.430" v="703"/>
          <ac:inkMkLst>
            <pc:docMk/>
            <pc:sldMk cId="1557159944" sldId="334"/>
            <ac:inkMk id="21" creationId="{602BE780-3D44-AC4C-87A1-1186C4B27D20}"/>
          </ac:inkMkLst>
        </pc:inkChg>
        <pc:inkChg chg="add topLvl">
          <ac:chgData name="Zhang Yifan" userId="c9b86b9a-8bad-4e1d-80e2-8f55c3c19e2c" providerId="ADAL" clId="{E9F520C8-4F8F-C24C-9451-1C140BC44D70}" dt="2021-11-02T00:35:20.430" v="703"/>
          <ac:inkMkLst>
            <pc:docMk/>
            <pc:sldMk cId="1557159944" sldId="334"/>
            <ac:inkMk id="23" creationId="{DC7FD08E-2322-0543-89E2-D2F634BA2F81}"/>
          </ac:inkMkLst>
        </pc:inkChg>
        <pc:inkChg chg="add topLvl">
          <ac:chgData name="Zhang Yifan" userId="c9b86b9a-8bad-4e1d-80e2-8f55c3c19e2c" providerId="ADAL" clId="{E9F520C8-4F8F-C24C-9451-1C140BC44D70}" dt="2021-11-02T00:35:20.430" v="703"/>
          <ac:inkMkLst>
            <pc:docMk/>
            <pc:sldMk cId="1557159944" sldId="334"/>
            <ac:inkMk id="24" creationId="{53F4B345-E56D-574F-9A4D-D5D45F213B77}"/>
          </ac:inkMkLst>
        </pc:inkChg>
        <pc:inkChg chg="add topLvl">
          <ac:chgData name="Zhang Yifan" userId="c9b86b9a-8bad-4e1d-80e2-8f55c3c19e2c" providerId="ADAL" clId="{E9F520C8-4F8F-C24C-9451-1C140BC44D70}" dt="2021-11-02T00:35:20.430" v="703"/>
          <ac:inkMkLst>
            <pc:docMk/>
            <pc:sldMk cId="1557159944" sldId="334"/>
            <ac:inkMk id="25" creationId="{00049744-4402-5540-97F6-2CF3008ABDD9}"/>
          </ac:inkMkLst>
        </pc:inkChg>
        <pc:inkChg chg="add del topLvl">
          <ac:chgData name="Zhang Yifan" userId="c9b86b9a-8bad-4e1d-80e2-8f55c3c19e2c" providerId="ADAL" clId="{E9F520C8-4F8F-C24C-9451-1C140BC44D70}" dt="2021-11-02T00:33:24.472" v="590"/>
          <ac:inkMkLst>
            <pc:docMk/>
            <pc:sldMk cId="1557159944" sldId="334"/>
            <ac:inkMk id="27" creationId="{23A00F2D-9980-4F46-8D49-8F08921A162B}"/>
          </ac:inkMkLst>
        </pc:inkChg>
        <pc:inkChg chg="add topLvl">
          <ac:chgData name="Zhang Yifan" userId="c9b86b9a-8bad-4e1d-80e2-8f55c3c19e2c" providerId="ADAL" clId="{E9F520C8-4F8F-C24C-9451-1C140BC44D70}" dt="2021-11-02T00:35:20.430" v="703"/>
          <ac:inkMkLst>
            <pc:docMk/>
            <pc:sldMk cId="1557159944" sldId="334"/>
            <ac:inkMk id="29" creationId="{F45AD90B-C57A-4F4C-8632-2B965FCA2C77}"/>
          </ac:inkMkLst>
        </pc:inkChg>
        <pc:inkChg chg="add topLvl">
          <ac:chgData name="Zhang Yifan" userId="c9b86b9a-8bad-4e1d-80e2-8f55c3c19e2c" providerId="ADAL" clId="{E9F520C8-4F8F-C24C-9451-1C140BC44D70}" dt="2021-11-02T00:35:20.430" v="703"/>
          <ac:inkMkLst>
            <pc:docMk/>
            <pc:sldMk cId="1557159944" sldId="334"/>
            <ac:inkMk id="30" creationId="{4E91BAD2-6315-504E-BBE4-E7CD5D06869E}"/>
          </ac:inkMkLst>
        </pc:inkChg>
        <pc:inkChg chg="add topLvl">
          <ac:chgData name="Zhang Yifan" userId="c9b86b9a-8bad-4e1d-80e2-8f55c3c19e2c" providerId="ADAL" clId="{E9F520C8-4F8F-C24C-9451-1C140BC44D70}" dt="2021-11-02T00:35:20.430" v="703"/>
          <ac:inkMkLst>
            <pc:docMk/>
            <pc:sldMk cId="1557159944" sldId="334"/>
            <ac:inkMk id="32" creationId="{D6FFF8EC-493D-AA40-8385-D2D49DFD448F}"/>
          </ac:inkMkLst>
        </pc:inkChg>
        <pc:inkChg chg="add topLvl">
          <ac:chgData name="Zhang Yifan" userId="c9b86b9a-8bad-4e1d-80e2-8f55c3c19e2c" providerId="ADAL" clId="{E9F520C8-4F8F-C24C-9451-1C140BC44D70}" dt="2021-11-02T00:35:20.430" v="703"/>
          <ac:inkMkLst>
            <pc:docMk/>
            <pc:sldMk cId="1557159944" sldId="334"/>
            <ac:inkMk id="34" creationId="{A0A9E1E4-CF42-E14F-BA91-983246782A32}"/>
          </ac:inkMkLst>
        </pc:inkChg>
        <pc:inkChg chg="add topLvl">
          <ac:chgData name="Zhang Yifan" userId="c9b86b9a-8bad-4e1d-80e2-8f55c3c19e2c" providerId="ADAL" clId="{E9F520C8-4F8F-C24C-9451-1C140BC44D70}" dt="2021-11-02T00:35:20.430" v="703"/>
          <ac:inkMkLst>
            <pc:docMk/>
            <pc:sldMk cId="1557159944" sldId="334"/>
            <ac:inkMk id="35" creationId="{447E9673-DFE6-4D4D-907B-B2F6710FD436}"/>
          </ac:inkMkLst>
        </pc:inkChg>
        <pc:inkChg chg="add topLvl">
          <ac:chgData name="Zhang Yifan" userId="c9b86b9a-8bad-4e1d-80e2-8f55c3c19e2c" providerId="ADAL" clId="{E9F520C8-4F8F-C24C-9451-1C140BC44D70}" dt="2021-11-02T00:35:20.430" v="703"/>
          <ac:inkMkLst>
            <pc:docMk/>
            <pc:sldMk cId="1557159944" sldId="334"/>
            <ac:inkMk id="36" creationId="{58A17F6A-0BAC-9F4D-9992-3BA0DC00D3CA}"/>
          </ac:inkMkLst>
        </pc:inkChg>
        <pc:inkChg chg="add topLvl">
          <ac:chgData name="Zhang Yifan" userId="c9b86b9a-8bad-4e1d-80e2-8f55c3c19e2c" providerId="ADAL" clId="{E9F520C8-4F8F-C24C-9451-1C140BC44D70}" dt="2021-11-02T00:35:20.430" v="703"/>
          <ac:inkMkLst>
            <pc:docMk/>
            <pc:sldMk cId="1557159944" sldId="334"/>
            <ac:inkMk id="37" creationId="{5C341E53-064C-654A-9EC1-BF5339B4E3C6}"/>
          </ac:inkMkLst>
        </pc:inkChg>
        <pc:inkChg chg="add topLvl">
          <ac:chgData name="Zhang Yifan" userId="c9b86b9a-8bad-4e1d-80e2-8f55c3c19e2c" providerId="ADAL" clId="{E9F520C8-4F8F-C24C-9451-1C140BC44D70}" dt="2021-11-02T00:35:20.430" v="703"/>
          <ac:inkMkLst>
            <pc:docMk/>
            <pc:sldMk cId="1557159944" sldId="334"/>
            <ac:inkMk id="38" creationId="{9C5BF20C-FA50-024D-BEB6-B85553219111}"/>
          </ac:inkMkLst>
        </pc:inkChg>
        <pc:inkChg chg="add topLvl">
          <ac:chgData name="Zhang Yifan" userId="c9b86b9a-8bad-4e1d-80e2-8f55c3c19e2c" providerId="ADAL" clId="{E9F520C8-4F8F-C24C-9451-1C140BC44D70}" dt="2021-11-02T00:35:20.430" v="703"/>
          <ac:inkMkLst>
            <pc:docMk/>
            <pc:sldMk cId="1557159944" sldId="334"/>
            <ac:inkMk id="39" creationId="{19DFF153-5BB6-E046-A2D3-536C08063F1D}"/>
          </ac:inkMkLst>
        </pc:inkChg>
        <pc:inkChg chg="add topLvl">
          <ac:chgData name="Zhang Yifan" userId="c9b86b9a-8bad-4e1d-80e2-8f55c3c19e2c" providerId="ADAL" clId="{E9F520C8-4F8F-C24C-9451-1C140BC44D70}" dt="2021-11-02T00:35:20.430" v="703"/>
          <ac:inkMkLst>
            <pc:docMk/>
            <pc:sldMk cId="1557159944" sldId="334"/>
            <ac:inkMk id="41" creationId="{26F35BDE-D27C-0445-B109-9F730BEE8DCD}"/>
          </ac:inkMkLst>
        </pc:inkChg>
        <pc:inkChg chg="add topLvl">
          <ac:chgData name="Zhang Yifan" userId="c9b86b9a-8bad-4e1d-80e2-8f55c3c19e2c" providerId="ADAL" clId="{E9F520C8-4F8F-C24C-9451-1C140BC44D70}" dt="2021-11-02T00:35:20.430" v="703"/>
          <ac:inkMkLst>
            <pc:docMk/>
            <pc:sldMk cId="1557159944" sldId="334"/>
            <ac:inkMk id="42" creationId="{DFA399CB-3E8C-BB49-B98A-9BD86DBBF005}"/>
          </ac:inkMkLst>
        </pc:inkChg>
        <pc:inkChg chg="add topLvl">
          <ac:chgData name="Zhang Yifan" userId="c9b86b9a-8bad-4e1d-80e2-8f55c3c19e2c" providerId="ADAL" clId="{E9F520C8-4F8F-C24C-9451-1C140BC44D70}" dt="2021-11-02T00:35:20.430" v="703"/>
          <ac:inkMkLst>
            <pc:docMk/>
            <pc:sldMk cId="1557159944" sldId="334"/>
            <ac:inkMk id="43" creationId="{84752F59-EAAB-2348-955F-CC58DC8781F5}"/>
          </ac:inkMkLst>
        </pc:inkChg>
        <pc:inkChg chg="add topLvl">
          <ac:chgData name="Zhang Yifan" userId="c9b86b9a-8bad-4e1d-80e2-8f55c3c19e2c" providerId="ADAL" clId="{E9F520C8-4F8F-C24C-9451-1C140BC44D70}" dt="2021-11-02T00:35:20.430" v="703"/>
          <ac:inkMkLst>
            <pc:docMk/>
            <pc:sldMk cId="1557159944" sldId="334"/>
            <ac:inkMk id="44" creationId="{C8751D81-127F-6D47-8FCF-816F9E719BB9}"/>
          </ac:inkMkLst>
        </pc:inkChg>
        <pc:inkChg chg="add topLvl">
          <ac:chgData name="Zhang Yifan" userId="c9b86b9a-8bad-4e1d-80e2-8f55c3c19e2c" providerId="ADAL" clId="{E9F520C8-4F8F-C24C-9451-1C140BC44D70}" dt="2021-11-02T00:35:20.430" v="703"/>
          <ac:inkMkLst>
            <pc:docMk/>
            <pc:sldMk cId="1557159944" sldId="334"/>
            <ac:inkMk id="45" creationId="{F1D87AAB-A3CC-7243-B8B5-E052A89DE1F0}"/>
          </ac:inkMkLst>
        </pc:inkChg>
        <pc:inkChg chg="add topLvl">
          <ac:chgData name="Zhang Yifan" userId="c9b86b9a-8bad-4e1d-80e2-8f55c3c19e2c" providerId="ADAL" clId="{E9F520C8-4F8F-C24C-9451-1C140BC44D70}" dt="2021-11-02T00:35:20.430" v="703"/>
          <ac:inkMkLst>
            <pc:docMk/>
            <pc:sldMk cId="1557159944" sldId="334"/>
            <ac:inkMk id="46" creationId="{F956B579-A471-D741-9E37-AB65365206FE}"/>
          </ac:inkMkLst>
        </pc:inkChg>
        <pc:inkChg chg="add topLvl">
          <ac:chgData name="Zhang Yifan" userId="c9b86b9a-8bad-4e1d-80e2-8f55c3c19e2c" providerId="ADAL" clId="{E9F520C8-4F8F-C24C-9451-1C140BC44D70}" dt="2021-11-02T00:35:20.430" v="703"/>
          <ac:inkMkLst>
            <pc:docMk/>
            <pc:sldMk cId="1557159944" sldId="334"/>
            <ac:inkMk id="47" creationId="{780E20A7-CFC2-004D-A5A9-6579F11BF0F7}"/>
          </ac:inkMkLst>
        </pc:inkChg>
        <pc:inkChg chg="add topLvl">
          <ac:chgData name="Zhang Yifan" userId="c9b86b9a-8bad-4e1d-80e2-8f55c3c19e2c" providerId="ADAL" clId="{E9F520C8-4F8F-C24C-9451-1C140BC44D70}" dt="2021-11-02T00:35:20.430" v="703"/>
          <ac:inkMkLst>
            <pc:docMk/>
            <pc:sldMk cId="1557159944" sldId="334"/>
            <ac:inkMk id="48" creationId="{F779A034-4967-B244-8846-37045FC24648}"/>
          </ac:inkMkLst>
        </pc:inkChg>
        <pc:inkChg chg="add topLvl">
          <ac:chgData name="Zhang Yifan" userId="c9b86b9a-8bad-4e1d-80e2-8f55c3c19e2c" providerId="ADAL" clId="{E9F520C8-4F8F-C24C-9451-1C140BC44D70}" dt="2021-11-02T00:35:20.430" v="703"/>
          <ac:inkMkLst>
            <pc:docMk/>
            <pc:sldMk cId="1557159944" sldId="334"/>
            <ac:inkMk id="49" creationId="{DE1BDA8B-563F-3844-8CF9-56D4B9116823}"/>
          </ac:inkMkLst>
        </pc:inkChg>
        <pc:inkChg chg="add del topLvl">
          <ac:chgData name="Zhang Yifan" userId="c9b86b9a-8bad-4e1d-80e2-8f55c3c19e2c" providerId="ADAL" clId="{E9F520C8-4F8F-C24C-9451-1C140BC44D70}" dt="2021-11-02T00:33:43.810" v="619"/>
          <ac:inkMkLst>
            <pc:docMk/>
            <pc:sldMk cId="1557159944" sldId="334"/>
            <ac:inkMk id="51" creationId="{A7AAC6A1-5351-DF40-A9B9-EF97F5737862}"/>
          </ac:inkMkLst>
        </pc:inkChg>
        <pc:inkChg chg="add del topLvl">
          <ac:chgData name="Zhang Yifan" userId="c9b86b9a-8bad-4e1d-80e2-8f55c3c19e2c" providerId="ADAL" clId="{E9F520C8-4F8F-C24C-9451-1C140BC44D70}" dt="2021-11-02T00:33:41.285" v="618"/>
          <ac:inkMkLst>
            <pc:docMk/>
            <pc:sldMk cId="1557159944" sldId="334"/>
            <ac:inkMk id="52" creationId="{AAE324D4-E481-9B4D-AC33-E696B1B740F0}"/>
          </ac:inkMkLst>
        </pc:inkChg>
        <pc:inkChg chg="add del topLvl">
          <ac:chgData name="Zhang Yifan" userId="c9b86b9a-8bad-4e1d-80e2-8f55c3c19e2c" providerId="ADAL" clId="{E9F520C8-4F8F-C24C-9451-1C140BC44D70}" dt="2021-11-02T00:33:40.691" v="617"/>
          <ac:inkMkLst>
            <pc:docMk/>
            <pc:sldMk cId="1557159944" sldId="334"/>
            <ac:inkMk id="53" creationId="{D0BADD49-23A2-CF4D-9F8F-D0D21B2A548E}"/>
          </ac:inkMkLst>
        </pc:inkChg>
        <pc:inkChg chg="add topLvl">
          <ac:chgData name="Zhang Yifan" userId="c9b86b9a-8bad-4e1d-80e2-8f55c3c19e2c" providerId="ADAL" clId="{E9F520C8-4F8F-C24C-9451-1C140BC44D70}" dt="2021-11-02T00:35:20.430" v="703"/>
          <ac:inkMkLst>
            <pc:docMk/>
            <pc:sldMk cId="1557159944" sldId="334"/>
            <ac:inkMk id="55" creationId="{B80CB8FD-894F-974C-A9DD-986355B38370}"/>
          </ac:inkMkLst>
        </pc:inkChg>
        <pc:inkChg chg="add topLvl">
          <ac:chgData name="Zhang Yifan" userId="c9b86b9a-8bad-4e1d-80e2-8f55c3c19e2c" providerId="ADAL" clId="{E9F520C8-4F8F-C24C-9451-1C140BC44D70}" dt="2021-11-02T00:35:20.430" v="703"/>
          <ac:inkMkLst>
            <pc:docMk/>
            <pc:sldMk cId="1557159944" sldId="334"/>
            <ac:inkMk id="56" creationId="{9334C98E-A8E9-E344-8E41-6A940C7E9329}"/>
          </ac:inkMkLst>
        </pc:inkChg>
        <pc:inkChg chg="add topLvl">
          <ac:chgData name="Zhang Yifan" userId="c9b86b9a-8bad-4e1d-80e2-8f55c3c19e2c" providerId="ADAL" clId="{E9F520C8-4F8F-C24C-9451-1C140BC44D70}" dt="2021-11-02T00:35:20.430" v="703"/>
          <ac:inkMkLst>
            <pc:docMk/>
            <pc:sldMk cId="1557159944" sldId="334"/>
            <ac:inkMk id="57" creationId="{3295E5B2-E5F7-DE45-BCF5-B12F5B42BC02}"/>
          </ac:inkMkLst>
        </pc:inkChg>
        <pc:inkChg chg="add topLvl">
          <ac:chgData name="Zhang Yifan" userId="c9b86b9a-8bad-4e1d-80e2-8f55c3c19e2c" providerId="ADAL" clId="{E9F520C8-4F8F-C24C-9451-1C140BC44D70}" dt="2021-11-02T00:35:20.430" v="703"/>
          <ac:inkMkLst>
            <pc:docMk/>
            <pc:sldMk cId="1557159944" sldId="334"/>
            <ac:inkMk id="58" creationId="{406EC7E5-A764-DD41-8659-F3BA1E0B6A9D}"/>
          </ac:inkMkLst>
        </pc:inkChg>
        <pc:inkChg chg="add topLvl">
          <ac:chgData name="Zhang Yifan" userId="c9b86b9a-8bad-4e1d-80e2-8f55c3c19e2c" providerId="ADAL" clId="{E9F520C8-4F8F-C24C-9451-1C140BC44D70}" dt="2021-11-02T00:35:20.430" v="703"/>
          <ac:inkMkLst>
            <pc:docMk/>
            <pc:sldMk cId="1557159944" sldId="334"/>
            <ac:inkMk id="59" creationId="{27FB4D6E-2589-4549-BB8D-BCA5CA44AEB3}"/>
          </ac:inkMkLst>
        </pc:inkChg>
        <pc:inkChg chg="add topLvl">
          <ac:chgData name="Zhang Yifan" userId="c9b86b9a-8bad-4e1d-80e2-8f55c3c19e2c" providerId="ADAL" clId="{E9F520C8-4F8F-C24C-9451-1C140BC44D70}" dt="2021-11-02T00:35:20.430" v="703"/>
          <ac:inkMkLst>
            <pc:docMk/>
            <pc:sldMk cId="1557159944" sldId="334"/>
            <ac:inkMk id="60" creationId="{A1E76D3B-C1FD-854D-9BE2-68F6007D5AD1}"/>
          </ac:inkMkLst>
        </pc:inkChg>
        <pc:inkChg chg="add topLvl">
          <ac:chgData name="Zhang Yifan" userId="c9b86b9a-8bad-4e1d-80e2-8f55c3c19e2c" providerId="ADAL" clId="{E9F520C8-4F8F-C24C-9451-1C140BC44D70}" dt="2021-11-02T00:35:20.430" v="703"/>
          <ac:inkMkLst>
            <pc:docMk/>
            <pc:sldMk cId="1557159944" sldId="334"/>
            <ac:inkMk id="62" creationId="{517944BC-40A1-8846-AF79-7AC447BF1A05}"/>
          </ac:inkMkLst>
        </pc:inkChg>
        <pc:inkChg chg="add topLvl">
          <ac:chgData name="Zhang Yifan" userId="c9b86b9a-8bad-4e1d-80e2-8f55c3c19e2c" providerId="ADAL" clId="{E9F520C8-4F8F-C24C-9451-1C140BC44D70}" dt="2021-11-02T00:35:20.430" v="703"/>
          <ac:inkMkLst>
            <pc:docMk/>
            <pc:sldMk cId="1557159944" sldId="334"/>
            <ac:inkMk id="63" creationId="{E98D0901-F370-D343-8674-A48431BACEC0}"/>
          </ac:inkMkLst>
        </pc:inkChg>
        <pc:inkChg chg="add topLvl">
          <ac:chgData name="Zhang Yifan" userId="c9b86b9a-8bad-4e1d-80e2-8f55c3c19e2c" providerId="ADAL" clId="{E9F520C8-4F8F-C24C-9451-1C140BC44D70}" dt="2021-11-02T00:35:20.430" v="703"/>
          <ac:inkMkLst>
            <pc:docMk/>
            <pc:sldMk cId="1557159944" sldId="334"/>
            <ac:inkMk id="64" creationId="{E65F0BF7-3FE9-1148-A5CE-D50D09A667D1}"/>
          </ac:inkMkLst>
        </pc:inkChg>
        <pc:inkChg chg="add topLvl">
          <ac:chgData name="Zhang Yifan" userId="c9b86b9a-8bad-4e1d-80e2-8f55c3c19e2c" providerId="ADAL" clId="{E9F520C8-4F8F-C24C-9451-1C140BC44D70}" dt="2021-11-02T00:35:20.430" v="703"/>
          <ac:inkMkLst>
            <pc:docMk/>
            <pc:sldMk cId="1557159944" sldId="334"/>
            <ac:inkMk id="65" creationId="{7188AD0E-8863-F14A-BCA2-5E1C708B2E22}"/>
          </ac:inkMkLst>
        </pc:inkChg>
        <pc:inkChg chg="add topLvl">
          <ac:chgData name="Zhang Yifan" userId="c9b86b9a-8bad-4e1d-80e2-8f55c3c19e2c" providerId="ADAL" clId="{E9F520C8-4F8F-C24C-9451-1C140BC44D70}" dt="2021-11-02T00:35:20.430" v="703"/>
          <ac:inkMkLst>
            <pc:docMk/>
            <pc:sldMk cId="1557159944" sldId="334"/>
            <ac:inkMk id="66" creationId="{E91D7B48-EB1A-5948-A5DC-EDE6BCEDB8E1}"/>
          </ac:inkMkLst>
        </pc:inkChg>
        <pc:inkChg chg="add topLvl">
          <ac:chgData name="Zhang Yifan" userId="c9b86b9a-8bad-4e1d-80e2-8f55c3c19e2c" providerId="ADAL" clId="{E9F520C8-4F8F-C24C-9451-1C140BC44D70}" dt="2021-11-02T00:35:20.430" v="703"/>
          <ac:inkMkLst>
            <pc:docMk/>
            <pc:sldMk cId="1557159944" sldId="334"/>
            <ac:inkMk id="67" creationId="{C8E48B7E-DF53-664E-8009-D727950DAE35}"/>
          </ac:inkMkLst>
        </pc:inkChg>
        <pc:inkChg chg="add topLvl">
          <ac:chgData name="Zhang Yifan" userId="c9b86b9a-8bad-4e1d-80e2-8f55c3c19e2c" providerId="ADAL" clId="{E9F520C8-4F8F-C24C-9451-1C140BC44D70}" dt="2021-11-02T00:35:20.430" v="703"/>
          <ac:inkMkLst>
            <pc:docMk/>
            <pc:sldMk cId="1557159944" sldId="334"/>
            <ac:inkMk id="68" creationId="{A8CBD198-6D32-6848-A5AB-B6E40087A7C5}"/>
          </ac:inkMkLst>
        </pc:inkChg>
        <pc:inkChg chg="add topLvl">
          <ac:chgData name="Zhang Yifan" userId="c9b86b9a-8bad-4e1d-80e2-8f55c3c19e2c" providerId="ADAL" clId="{E9F520C8-4F8F-C24C-9451-1C140BC44D70}" dt="2021-11-02T00:35:20.430" v="703"/>
          <ac:inkMkLst>
            <pc:docMk/>
            <pc:sldMk cId="1557159944" sldId="334"/>
            <ac:inkMk id="69" creationId="{4505311D-4F78-BE47-ACEC-90E37A429A14}"/>
          </ac:inkMkLst>
        </pc:inkChg>
        <pc:inkChg chg="add topLvl">
          <ac:chgData name="Zhang Yifan" userId="c9b86b9a-8bad-4e1d-80e2-8f55c3c19e2c" providerId="ADAL" clId="{E9F520C8-4F8F-C24C-9451-1C140BC44D70}" dt="2021-11-02T00:35:20.430" v="703"/>
          <ac:inkMkLst>
            <pc:docMk/>
            <pc:sldMk cId="1557159944" sldId="334"/>
            <ac:inkMk id="70" creationId="{336519D3-52C5-4043-816B-07EEDCCA986B}"/>
          </ac:inkMkLst>
        </pc:inkChg>
        <pc:inkChg chg="add topLvl">
          <ac:chgData name="Zhang Yifan" userId="c9b86b9a-8bad-4e1d-80e2-8f55c3c19e2c" providerId="ADAL" clId="{E9F520C8-4F8F-C24C-9451-1C140BC44D70}" dt="2021-11-02T00:35:20.430" v="703"/>
          <ac:inkMkLst>
            <pc:docMk/>
            <pc:sldMk cId="1557159944" sldId="334"/>
            <ac:inkMk id="71" creationId="{4AB6CC74-A152-8F49-AADC-A29DF65D5E63}"/>
          </ac:inkMkLst>
        </pc:inkChg>
        <pc:inkChg chg="add topLvl">
          <ac:chgData name="Zhang Yifan" userId="c9b86b9a-8bad-4e1d-80e2-8f55c3c19e2c" providerId="ADAL" clId="{E9F520C8-4F8F-C24C-9451-1C140BC44D70}" dt="2021-11-02T00:35:20.430" v="703"/>
          <ac:inkMkLst>
            <pc:docMk/>
            <pc:sldMk cId="1557159944" sldId="334"/>
            <ac:inkMk id="72" creationId="{BE0DB240-9403-AE48-B3B4-D4C68F15CBF9}"/>
          </ac:inkMkLst>
        </pc:inkChg>
        <pc:inkChg chg="add topLvl">
          <ac:chgData name="Zhang Yifan" userId="c9b86b9a-8bad-4e1d-80e2-8f55c3c19e2c" providerId="ADAL" clId="{E9F520C8-4F8F-C24C-9451-1C140BC44D70}" dt="2021-11-02T00:35:20.430" v="703"/>
          <ac:inkMkLst>
            <pc:docMk/>
            <pc:sldMk cId="1557159944" sldId="334"/>
            <ac:inkMk id="73" creationId="{455E206B-04C6-5D43-8126-BD2FA3D2086A}"/>
          </ac:inkMkLst>
        </pc:inkChg>
        <pc:inkChg chg="add topLvl">
          <ac:chgData name="Zhang Yifan" userId="c9b86b9a-8bad-4e1d-80e2-8f55c3c19e2c" providerId="ADAL" clId="{E9F520C8-4F8F-C24C-9451-1C140BC44D70}" dt="2021-11-02T00:35:20.430" v="703"/>
          <ac:inkMkLst>
            <pc:docMk/>
            <pc:sldMk cId="1557159944" sldId="334"/>
            <ac:inkMk id="74" creationId="{6344BB46-3445-B44B-A83B-EC7083887C9E}"/>
          </ac:inkMkLst>
        </pc:inkChg>
        <pc:inkChg chg="add topLvl">
          <ac:chgData name="Zhang Yifan" userId="c9b86b9a-8bad-4e1d-80e2-8f55c3c19e2c" providerId="ADAL" clId="{E9F520C8-4F8F-C24C-9451-1C140BC44D70}" dt="2021-11-02T00:35:20.430" v="703"/>
          <ac:inkMkLst>
            <pc:docMk/>
            <pc:sldMk cId="1557159944" sldId="334"/>
            <ac:inkMk id="75" creationId="{B528797A-8A0F-7747-9CDB-36A283A2C471}"/>
          </ac:inkMkLst>
        </pc:inkChg>
        <pc:inkChg chg="add topLvl">
          <ac:chgData name="Zhang Yifan" userId="c9b86b9a-8bad-4e1d-80e2-8f55c3c19e2c" providerId="ADAL" clId="{E9F520C8-4F8F-C24C-9451-1C140BC44D70}" dt="2021-11-02T00:35:20.430" v="703"/>
          <ac:inkMkLst>
            <pc:docMk/>
            <pc:sldMk cId="1557159944" sldId="334"/>
            <ac:inkMk id="76" creationId="{C7719AF2-349A-A64B-9662-3E36F19CFEF0}"/>
          </ac:inkMkLst>
        </pc:inkChg>
        <pc:inkChg chg="add topLvl">
          <ac:chgData name="Zhang Yifan" userId="c9b86b9a-8bad-4e1d-80e2-8f55c3c19e2c" providerId="ADAL" clId="{E9F520C8-4F8F-C24C-9451-1C140BC44D70}" dt="2021-11-02T00:35:20.430" v="703"/>
          <ac:inkMkLst>
            <pc:docMk/>
            <pc:sldMk cId="1557159944" sldId="334"/>
            <ac:inkMk id="78" creationId="{237155C2-C71F-0B47-9993-736FA77BE413}"/>
          </ac:inkMkLst>
        </pc:inkChg>
        <pc:inkChg chg="add topLvl">
          <ac:chgData name="Zhang Yifan" userId="c9b86b9a-8bad-4e1d-80e2-8f55c3c19e2c" providerId="ADAL" clId="{E9F520C8-4F8F-C24C-9451-1C140BC44D70}" dt="2021-11-02T00:35:20.430" v="703"/>
          <ac:inkMkLst>
            <pc:docMk/>
            <pc:sldMk cId="1557159944" sldId="334"/>
            <ac:inkMk id="79" creationId="{E9D11216-113D-1C49-929C-D92D8C53BD7F}"/>
          </ac:inkMkLst>
        </pc:inkChg>
        <pc:inkChg chg="add topLvl">
          <ac:chgData name="Zhang Yifan" userId="c9b86b9a-8bad-4e1d-80e2-8f55c3c19e2c" providerId="ADAL" clId="{E9F520C8-4F8F-C24C-9451-1C140BC44D70}" dt="2021-11-02T00:35:20.430" v="703"/>
          <ac:inkMkLst>
            <pc:docMk/>
            <pc:sldMk cId="1557159944" sldId="334"/>
            <ac:inkMk id="80" creationId="{7ABE7B97-C42D-CE47-8078-6F9ADB8F3704}"/>
          </ac:inkMkLst>
        </pc:inkChg>
        <pc:inkChg chg="add topLvl">
          <ac:chgData name="Zhang Yifan" userId="c9b86b9a-8bad-4e1d-80e2-8f55c3c19e2c" providerId="ADAL" clId="{E9F520C8-4F8F-C24C-9451-1C140BC44D70}" dt="2021-11-02T00:35:20.430" v="703"/>
          <ac:inkMkLst>
            <pc:docMk/>
            <pc:sldMk cId="1557159944" sldId="334"/>
            <ac:inkMk id="81" creationId="{EFC274E8-5D00-9741-9949-3D94FC6DCE26}"/>
          </ac:inkMkLst>
        </pc:inkChg>
        <pc:inkChg chg="add topLvl">
          <ac:chgData name="Zhang Yifan" userId="c9b86b9a-8bad-4e1d-80e2-8f55c3c19e2c" providerId="ADAL" clId="{E9F520C8-4F8F-C24C-9451-1C140BC44D70}" dt="2021-11-02T00:35:20.430" v="703"/>
          <ac:inkMkLst>
            <pc:docMk/>
            <pc:sldMk cId="1557159944" sldId="334"/>
            <ac:inkMk id="82" creationId="{250F3151-335B-B947-A948-682F09DC1E97}"/>
          </ac:inkMkLst>
        </pc:inkChg>
        <pc:inkChg chg="add topLvl">
          <ac:chgData name="Zhang Yifan" userId="c9b86b9a-8bad-4e1d-80e2-8f55c3c19e2c" providerId="ADAL" clId="{E9F520C8-4F8F-C24C-9451-1C140BC44D70}" dt="2021-11-02T00:35:20.430" v="703"/>
          <ac:inkMkLst>
            <pc:docMk/>
            <pc:sldMk cId="1557159944" sldId="334"/>
            <ac:inkMk id="84" creationId="{8EB3AFE8-E430-4542-A7D8-0676982A7477}"/>
          </ac:inkMkLst>
        </pc:inkChg>
        <pc:inkChg chg="add topLvl">
          <ac:chgData name="Zhang Yifan" userId="c9b86b9a-8bad-4e1d-80e2-8f55c3c19e2c" providerId="ADAL" clId="{E9F520C8-4F8F-C24C-9451-1C140BC44D70}" dt="2021-11-02T00:35:20.430" v="703"/>
          <ac:inkMkLst>
            <pc:docMk/>
            <pc:sldMk cId="1557159944" sldId="334"/>
            <ac:inkMk id="86" creationId="{D78BB9A0-53E7-4549-B9D9-B31B8F54AD01}"/>
          </ac:inkMkLst>
        </pc:inkChg>
        <pc:inkChg chg="add topLvl">
          <ac:chgData name="Zhang Yifan" userId="c9b86b9a-8bad-4e1d-80e2-8f55c3c19e2c" providerId="ADAL" clId="{E9F520C8-4F8F-C24C-9451-1C140BC44D70}" dt="2021-11-02T00:35:20.430" v="703"/>
          <ac:inkMkLst>
            <pc:docMk/>
            <pc:sldMk cId="1557159944" sldId="334"/>
            <ac:inkMk id="88" creationId="{41A6D683-54FC-8D43-9A95-04511EF75FAC}"/>
          </ac:inkMkLst>
        </pc:inkChg>
        <pc:inkChg chg="add topLvl">
          <ac:chgData name="Zhang Yifan" userId="c9b86b9a-8bad-4e1d-80e2-8f55c3c19e2c" providerId="ADAL" clId="{E9F520C8-4F8F-C24C-9451-1C140BC44D70}" dt="2021-11-02T00:35:20.430" v="703"/>
          <ac:inkMkLst>
            <pc:docMk/>
            <pc:sldMk cId="1557159944" sldId="334"/>
            <ac:inkMk id="89" creationId="{A3C1BF15-B907-B047-BF56-2C0DB3855F82}"/>
          </ac:inkMkLst>
        </pc:inkChg>
        <pc:inkChg chg="add topLvl">
          <ac:chgData name="Zhang Yifan" userId="c9b86b9a-8bad-4e1d-80e2-8f55c3c19e2c" providerId="ADAL" clId="{E9F520C8-4F8F-C24C-9451-1C140BC44D70}" dt="2021-11-02T00:35:20.430" v="703"/>
          <ac:inkMkLst>
            <pc:docMk/>
            <pc:sldMk cId="1557159944" sldId="334"/>
            <ac:inkMk id="90" creationId="{D262F2E7-2111-A947-B3A2-CAD84C19C881}"/>
          </ac:inkMkLst>
        </pc:inkChg>
        <pc:inkChg chg="add topLvl">
          <ac:chgData name="Zhang Yifan" userId="c9b86b9a-8bad-4e1d-80e2-8f55c3c19e2c" providerId="ADAL" clId="{E9F520C8-4F8F-C24C-9451-1C140BC44D70}" dt="2021-11-02T00:35:20.430" v="703"/>
          <ac:inkMkLst>
            <pc:docMk/>
            <pc:sldMk cId="1557159944" sldId="334"/>
            <ac:inkMk id="91" creationId="{10744F0B-AD37-6F4D-B967-CBBC31DBCB56}"/>
          </ac:inkMkLst>
        </pc:inkChg>
        <pc:inkChg chg="add topLvl">
          <ac:chgData name="Zhang Yifan" userId="c9b86b9a-8bad-4e1d-80e2-8f55c3c19e2c" providerId="ADAL" clId="{E9F520C8-4F8F-C24C-9451-1C140BC44D70}" dt="2021-11-02T00:35:20.430" v="703"/>
          <ac:inkMkLst>
            <pc:docMk/>
            <pc:sldMk cId="1557159944" sldId="334"/>
            <ac:inkMk id="92" creationId="{23AF8B1F-ABD2-1040-B4AF-8722AF4CEBE4}"/>
          </ac:inkMkLst>
        </pc:inkChg>
        <pc:inkChg chg="add topLvl">
          <ac:chgData name="Zhang Yifan" userId="c9b86b9a-8bad-4e1d-80e2-8f55c3c19e2c" providerId="ADAL" clId="{E9F520C8-4F8F-C24C-9451-1C140BC44D70}" dt="2021-11-02T00:35:20.430" v="703"/>
          <ac:inkMkLst>
            <pc:docMk/>
            <pc:sldMk cId="1557159944" sldId="334"/>
            <ac:inkMk id="93" creationId="{5A8A372C-C40D-7A44-85C4-76327ABE212A}"/>
          </ac:inkMkLst>
        </pc:inkChg>
        <pc:inkChg chg="add topLvl">
          <ac:chgData name="Zhang Yifan" userId="c9b86b9a-8bad-4e1d-80e2-8f55c3c19e2c" providerId="ADAL" clId="{E9F520C8-4F8F-C24C-9451-1C140BC44D70}" dt="2021-11-02T00:35:20.430" v="703"/>
          <ac:inkMkLst>
            <pc:docMk/>
            <pc:sldMk cId="1557159944" sldId="334"/>
            <ac:inkMk id="94" creationId="{5DD7AABE-9F6D-0842-88A6-5F881DB1B32B}"/>
          </ac:inkMkLst>
        </pc:inkChg>
        <pc:inkChg chg="add topLvl">
          <ac:chgData name="Zhang Yifan" userId="c9b86b9a-8bad-4e1d-80e2-8f55c3c19e2c" providerId="ADAL" clId="{E9F520C8-4F8F-C24C-9451-1C140BC44D70}" dt="2021-11-02T00:35:20.430" v="703"/>
          <ac:inkMkLst>
            <pc:docMk/>
            <pc:sldMk cId="1557159944" sldId="334"/>
            <ac:inkMk id="95" creationId="{A21F4070-1D30-ED47-B965-2312596E3089}"/>
          </ac:inkMkLst>
        </pc:inkChg>
        <pc:inkChg chg="add topLvl">
          <ac:chgData name="Zhang Yifan" userId="c9b86b9a-8bad-4e1d-80e2-8f55c3c19e2c" providerId="ADAL" clId="{E9F520C8-4F8F-C24C-9451-1C140BC44D70}" dt="2021-11-02T00:35:20.430" v="703"/>
          <ac:inkMkLst>
            <pc:docMk/>
            <pc:sldMk cId="1557159944" sldId="334"/>
            <ac:inkMk id="96" creationId="{3A9BF472-0B87-3E4F-8AB7-00AB15D1C5A2}"/>
          </ac:inkMkLst>
        </pc:inkChg>
        <pc:inkChg chg="add topLvl">
          <ac:chgData name="Zhang Yifan" userId="c9b86b9a-8bad-4e1d-80e2-8f55c3c19e2c" providerId="ADAL" clId="{E9F520C8-4F8F-C24C-9451-1C140BC44D70}" dt="2021-11-02T00:35:20.430" v="703"/>
          <ac:inkMkLst>
            <pc:docMk/>
            <pc:sldMk cId="1557159944" sldId="334"/>
            <ac:inkMk id="97" creationId="{826BEA6E-AF69-BB4F-A0E7-2E9942FCBE25}"/>
          </ac:inkMkLst>
        </pc:inkChg>
        <pc:inkChg chg="add topLvl">
          <ac:chgData name="Zhang Yifan" userId="c9b86b9a-8bad-4e1d-80e2-8f55c3c19e2c" providerId="ADAL" clId="{E9F520C8-4F8F-C24C-9451-1C140BC44D70}" dt="2021-11-02T00:35:20.430" v="703"/>
          <ac:inkMkLst>
            <pc:docMk/>
            <pc:sldMk cId="1557159944" sldId="334"/>
            <ac:inkMk id="99" creationId="{A50690A9-DCC4-1145-AD96-5AF65E7FC1B7}"/>
          </ac:inkMkLst>
        </pc:inkChg>
        <pc:inkChg chg="add topLvl">
          <ac:chgData name="Zhang Yifan" userId="c9b86b9a-8bad-4e1d-80e2-8f55c3c19e2c" providerId="ADAL" clId="{E9F520C8-4F8F-C24C-9451-1C140BC44D70}" dt="2021-11-02T00:35:20.430" v="703"/>
          <ac:inkMkLst>
            <pc:docMk/>
            <pc:sldMk cId="1557159944" sldId="334"/>
            <ac:inkMk id="100" creationId="{50143960-8694-DA48-9DDA-90284B31382F}"/>
          </ac:inkMkLst>
        </pc:inkChg>
        <pc:inkChg chg="add topLvl">
          <ac:chgData name="Zhang Yifan" userId="c9b86b9a-8bad-4e1d-80e2-8f55c3c19e2c" providerId="ADAL" clId="{E9F520C8-4F8F-C24C-9451-1C140BC44D70}" dt="2021-11-02T00:35:20.430" v="703"/>
          <ac:inkMkLst>
            <pc:docMk/>
            <pc:sldMk cId="1557159944" sldId="334"/>
            <ac:inkMk id="101" creationId="{72CCEF6D-B839-5142-8C9E-DF6DCF81E533}"/>
          </ac:inkMkLst>
        </pc:inkChg>
        <pc:inkChg chg="add topLvl">
          <ac:chgData name="Zhang Yifan" userId="c9b86b9a-8bad-4e1d-80e2-8f55c3c19e2c" providerId="ADAL" clId="{E9F520C8-4F8F-C24C-9451-1C140BC44D70}" dt="2021-11-02T00:35:20.430" v="703"/>
          <ac:inkMkLst>
            <pc:docMk/>
            <pc:sldMk cId="1557159944" sldId="334"/>
            <ac:inkMk id="102" creationId="{EE35A7A5-41FC-A242-8156-93FEB8704121}"/>
          </ac:inkMkLst>
        </pc:inkChg>
        <pc:inkChg chg="add del topLvl">
          <ac:chgData name="Zhang Yifan" userId="c9b86b9a-8bad-4e1d-80e2-8f55c3c19e2c" providerId="ADAL" clId="{E9F520C8-4F8F-C24C-9451-1C140BC44D70}" dt="2021-11-02T00:35:20.430" v="703"/>
          <ac:inkMkLst>
            <pc:docMk/>
            <pc:sldMk cId="1557159944" sldId="334"/>
            <ac:inkMk id="104" creationId="{DC17D0EB-A1B5-9949-BBEF-DB3453A7E9F6}"/>
          </ac:inkMkLst>
        </pc:inkChg>
        <pc:inkChg chg="add del topLvl">
          <ac:chgData name="Zhang Yifan" userId="c9b86b9a-8bad-4e1d-80e2-8f55c3c19e2c" providerId="ADAL" clId="{E9F520C8-4F8F-C24C-9451-1C140BC44D70}" dt="2021-11-02T00:35:20.430" v="703"/>
          <ac:inkMkLst>
            <pc:docMk/>
            <pc:sldMk cId="1557159944" sldId="334"/>
            <ac:inkMk id="105" creationId="{0CA57056-8D11-3E47-AFE2-FBA1DCAEA998}"/>
          </ac:inkMkLst>
        </pc:inkChg>
        <pc:inkChg chg="add del topLvl">
          <ac:chgData name="Zhang Yifan" userId="c9b86b9a-8bad-4e1d-80e2-8f55c3c19e2c" providerId="ADAL" clId="{E9F520C8-4F8F-C24C-9451-1C140BC44D70}" dt="2021-11-02T00:35:20.430" v="703"/>
          <ac:inkMkLst>
            <pc:docMk/>
            <pc:sldMk cId="1557159944" sldId="334"/>
            <ac:inkMk id="107" creationId="{9EEBD46A-329F-FC42-9225-BD4CC81D2AD2}"/>
          </ac:inkMkLst>
        </pc:inkChg>
        <pc:inkChg chg="add del topLvl">
          <ac:chgData name="Zhang Yifan" userId="c9b86b9a-8bad-4e1d-80e2-8f55c3c19e2c" providerId="ADAL" clId="{E9F520C8-4F8F-C24C-9451-1C140BC44D70}" dt="2021-11-02T00:35:20.430" v="703"/>
          <ac:inkMkLst>
            <pc:docMk/>
            <pc:sldMk cId="1557159944" sldId="334"/>
            <ac:inkMk id="108" creationId="{5224C71C-DFED-FE4F-9044-B02E58D91D7A}"/>
          </ac:inkMkLst>
        </pc:inkChg>
        <pc:inkChg chg="add topLvl">
          <ac:chgData name="Zhang Yifan" userId="c9b86b9a-8bad-4e1d-80e2-8f55c3c19e2c" providerId="ADAL" clId="{E9F520C8-4F8F-C24C-9451-1C140BC44D70}" dt="2021-11-02T00:35:16.087" v="695"/>
          <ac:inkMkLst>
            <pc:docMk/>
            <pc:sldMk cId="1557159944" sldId="334"/>
            <ac:inkMk id="110" creationId="{9695B705-82E9-924D-800E-9C7BADC1D77E}"/>
          </ac:inkMkLst>
        </pc:inkChg>
        <pc:inkChg chg="add topLvl">
          <ac:chgData name="Zhang Yifan" userId="c9b86b9a-8bad-4e1d-80e2-8f55c3c19e2c" providerId="ADAL" clId="{E9F520C8-4F8F-C24C-9451-1C140BC44D70}" dt="2021-11-02T00:35:16.087" v="695"/>
          <ac:inkMkLst>
            <pc:docMk/>
            <pc:sldMk cId="1557159944" sldId="334"/>
            <ac:inkMk id="111" creationId="{6B5CFF1A-C56F-0948-9534-114EE9BE3A6D}"/>
          </ac:inkMkLst>
        </pc:inkChg>
        <pc:inkChg chg="add topLvl">
          <ac:chgData name="Zhang Yifan" userId="c9b86b9a-8bad-4e1d-80e2-8f55c3c19e2c" providerId="ADAL" clId="{E9F520C8-4F8F-C24C-9451-1C140BC44D70}" dt="2021-11-02T00:35:16.087" v="695"/>
          <ac:inkMkLst>
            <pc:docMk/>
            <pc:sldMk cId="1557159944" sldId="334"/>
            <ac:inkMk id="112" creationId="{D1515BAF-858B-5243-A2F5-4C4840BF03E0}"/>
          </ac:inkMkLst>
        </pc:inkChg>
        <pc:inkChg chg="add topLvl">
          <ac:chgData name="Zhang Yifan" userId="c9b86b9a-8bad-4e1d-80e2-8f55c3c19e2c" providerId="ADAL" clId="{E9F520C8-4F8F-C24C-9451-1C140BC44D70}" dt="2021-11-02T00:35:16.087" v="695"/>
          <ac:inkMkLst>
            <pc:docMk/>
            <pc:sldMk cId="1557159944" sldId="334"/>
            <ac:inkMk id="113" creationId="{368F2A1E-D6A4-304E-8C47-9D094D2651D8}"/>
          </ac:inkMkLst>
        </pc:inkChg>
        <pc:inkChg chg="add topLvl">
          <ac:chgData name="Zhang Yifan" userId="c9b86b9a-8bad-4e1d-80e2-8f55c3c19e2c" providerId="ADAL" clId="{E9F520C8-4F8F-C24C-9451-1C140BC44D70}" dt="2021-11-02T00:35:16.087" v="695"/>
          <ac:inkMkLst>
            <pc:docMk/>
            <pc:sldMk cId="1557159944" sldId="334"/>
            <ac:inkMk id="114" creationId="{73C2C985-1313-1642-A3CC-5BBACC12ECCB}"/>
          </ac:inkMkLst>
        </pc:inkChg>
        <pc:inkChg chg="add topLvl">
          <ac:chgData name="Zhang Yifan" userId="c9b86b9a-8bad-4e1d-80e2-8f55c3c19e2c" providerId="ADAL" clId="{E9F520C8-4F8F-C24C-9451-1C140BC44D70}" dt="2021-11-02T00:35:16.087" v="695"/>
          <ac:inkMkLst>
            <pc:docMk/>
            <pc:sldMk cId="1557159944" sldId="334"/>
            <ac:inkMk id="115" creationId="{133CAEFC-843B-874E-852B-70AD80781FBB}"/>
          </ac:inkMkLst>
        </pc:inkChg>
        <pc:inkChg chg="add topLvl">
          <ac:chgData name="Zhang Yifan" userId="c9b86b9a-8bad-4e1d-80e2-8f55c3c19e2c" providerId="ADAL" clId="{E9F520C8-4F8F-C24C-9451-1C140BC44D70}" dt="2021-11-02T00:35:16.087" v="695"/>
          <ac:inkMkLst>
            <pc:docMk/>
            <pc:sldMk cId="1557159944" sldId="334"/>
            <ac:inkMk id="116" creationId="{49C6158A-7348-9F41-A75E-5940F3AA5AAC}"/>
          </ac:inkMkLst>
        </pc:inkChg>
        <pc:inkChg chg="add topLvl">
          <ac:chgData name="Zhang Yifan" userId="c9b86b9a-8bad-4e1d-80e2-8f55c3c19e2c" providerId="ADAL" clId="{E9F520C8-4F8F-C24C-9451-1C140BC44D70}" dt="2021-11-02T00:35:16.087" v="695"/>
          <ac:inkMkLst>
            <pc:docMk/>
            <pc:sldMk cId="1557159944" sldId="334"/>
            <ac:inkMk id="117" creationId="{5171108C-FF17-A94A-A135-71AB7FFB70A4}"/>
          </ac:inkMkLst>
        </pc:inkChg>
        <pc:inkChg chg="add topLvl">
          <ac:chgData name="Zhang Yifan" userId="c9b86b9a-8bad-4e1d-80e2-8f55c3c19e2c" providerId="ADAL" clId="{E9F520C8-4F8F-C24C-9451-1C140BC44D70}" dt="2021-11-02T00:35:16.087" v="695"/>
          <ac:inkMkLst>
            <pc:docMk/>
            <pc:sldMk cId="1557159944" sldId="334"/>
            <ac:inkMk id="118" creationId="{D6AB11FC-59C5-AC4A-A3FB-79DD789A71A3}"/>
          </ac:inkMkLst>
        </pc:inkChg>
        <pc:inkChg chg="add topLvl">
          <ac:chgData name="Zhang Yifan" userId="c9b86b9a-8bad-4e1d-80e2-8f55c3c19e2c" providerId="ADAL" clId="{E9F520C8-4F8F-C24C-9451-1C140BC44D70}" dt="2021-11-02T00:35:16.087" v="695"/>
          <ac:inkMkLst>
            <pc:docMk/>
            <pc:sldMk cId="1557159944" sldId="334"/>
            <ac:inkMk id="119" creationId="{BF59F8BF-BA4E-4541-B50F-C8DCBF8FC4BF}"/>
          </ac:inkMkLst>
        </pc:inkChg>
        <pc:inkChg chg="add del topLvl">
          <ac:chgData name="Zhang Yifan" userId="c9b86b9a-8bad-4e1d-80e2-8f55c3c19e2c" providerId="ADAL" clId="{E9F520C8-4F8F-C24C-9451-1C140BC44D70}" dt="2021-11-02T00:35:16.087" v="695"/>
          <ac:inkMkLst>
            <pc:docMk/>
            <pc:sldMk cId="1557159944" sldId="334"/>
            <ac:inkMk id="120" creationId="{D2AFBBF0-A2F9-4B47-8857-24C87918A211}"/>
          </ac:inkMkLst>
        </pc:inkChg>
        <pc:inkChg chg="add">
          <ac:chgData name="Zhang Yifan" userId="c9b86b9a-8bad-4e1d-80e2-8f55c3c19e2c" providerId="ADAL" clId="{E9F520C8-4F8F-C24C-9451-1C140BC44D70}" dt="2021-11-02T00:35:17.515" v="696"/>
          <ac:inkMkLst>
            <pc:docMk/>
            <pc:sldMk cId="1557159944" sldId="334"/>
            <ac:inkMk id="122" creationId="{04D9F89C-3023-014C-8197-D4B61CED0F49}"/>
          </ac:inkMkLst>
        </pc:inkChg>
        <pc:inkChg chg="add">
          <ac:chgData name="Zhang Yifan" userId="c9b86b9a-8bad-4e1d-80e2-8f55c3c19e2c" providerId="ADAL" clId="{E9F520C8-4F8F-C24C-9451-1C140BC44D70}" dt="2021-11-02T00:35:17.985" v="697"/>
          <ac:inkMkLst>
            <pc:docMk/>
            <pc:sldMk cId="1557159944" sldId="334"/>
            <ac:inkMk id="123" creationId="{BE6B25EB-522A-C140-9D5E-DD32EE66364F}"/>
          </ac:inkMkLst>
        </pc:inkChg>
        <pc:inkChg chg="add">
          <ac:chgData name="Zhang Yifan" userId="c9b86b9a-8bad-4e1d-80e2-8f55c3c19e2c" providerId="ADAL" clId="{E9F520C8-4F8F-C24C-9451-1C140BC44D70}" dt="2021-11-02T00:35:18.197" v="698"/>
          <ac:inkMkLst>
            <pc:docMk/>
            <pc:sldMk cId="1557159944" sldId="334"/>
            <ac:inkMk id="124" creationId="{0D13698F-A66D-F046-AB35-F01CF018FA4E}"/>
          </ac:inkMkLst>
        </pc:inkChg>
        <pc:inkChg chg="add">
          <ac:chgData name="Zhang Yifan" userId="c9b86b9a-8bad-4e1d-80e2-8f55c3c19e2c" providerId="ADAL" clId="{E9F520C8-4F8F-C24C-9451-1C140BC44D70}" dt="2021-11-02T00:35:18.537" v="699"/>
          <ac:inkMkLst>
            <pc:docMk/>
            <pc:sldMk cId="1557159944" sldId="334"/>
            <ac:inkMk id="125" creationId="{9FF709D5-2EB3-B84C-9E43-0964681942C8}"/>
          </ac:inkMkLst>
        </pc:inkChg>
        <pc:inkChg chg="add">
          <ac:chgData name="Zhang Yifan" userId="c9b86b9a-8bad-4e1d-80e2-8f55c3c19e2c" providerId="ADAL" clId="{E9F520C8-4F8F-C24C-9451-1C140BC44D70}" dt="2021-11-02T00:35:18.851" v="700"/>
          <ac:inkMkLst>
            <pc:docMk/>
            <pc:sldMk cId="1557159944" sldId="334"/>
            <ac:inkMk id="126" creationId="{327227F5-DD69-CA44-8251-9152BF1750CD}"/>
          </ac:inkMkLst>
        </pc:inkChg>
        <pc:inkChg chg="add">
          <ac:chgData name="Zhang Yifan" userId="c9b86b9a-8bad-4e1d-80e2-8f55c3c19e2c" providerId="ADAL" clId="{E9F520C8-4F8F-C24C-9451-1C140BC44D70}" dt="2021-11-02T00:35:19.116" v="701"/>
          <ac:inkMkLst>
            <pc:docMk/>
            <pc:sldMk cId="1557159944" sldId="334"/>
            <ac:inkMk id="127" creationId="{FC1C06E3-9801-6F4D-9B56-C9970C6B181C}"/>
          </ac:inkMkLst>
        </pc:inkChg>
        <pc:inkChg chg="add">
          <ac:chgData name="Zhang Yifan" userId="c9b86b9a-8bad-4e1d-80e2-8f55c3c19e2c" providerId="ADAL" clId="{E9F520C8-4F8F-C24C-9451-1C140BC44D70}" dt="2021-11-02T00:35:19.436" v="702"/>
          <ac:inkMkLst>
            <pc:docMk/>
            <pc:sldMk cId="1557159944" sldId="334"/>
            <ac:inkMk id="128" creationId="{29070901-FA3E-584D-8B95-7F87CD7375AE}"/>
          </ac:inkMkLst>
        </pc:inkChg>
        <pc:inkChg chg="add">
          <ac:chgData name="Zhang Yifan" userId="c9b86b9a-8bad-4e1d-80e2-8f55c3c19e2c" providerId="ADAL" clId="{E9F520C8-4F8F-C24C-9451-1C140BC44D70}" dt="2021-11-02T00:35:28.622" v="704"/>
          <ac:inkMkLst>
            <pc:docMk/>
            <pc:sldMk cId="1557159944" sldId="334"/>
            <ac:inkMk id="130" creationId="{DD1AC90C-C1EA-4441-8419-CC3F3D6EC360}"/>
          </ac:inkMkLst>
        </pc:inkChg>
        <pc:inkChg chg="add">
          <ac:chgData name="Zhang Yifan" userId="c9b86b9a-8bad-4e1d-80e2-8f55c3c19e2c" providerId="ADAL" clId="{E9F520C8-4F8F-C24C-9451-1C140BC44D70}" dt="2021-11-02T00:35:28.903" v="705"/>
          <ac:inkMkLst>
            <pc:docMk/>
            <pc:sldMk cId="1557159944" sldId="334"/>
            <ac:inkMk id="131" creationId="{F6CF4E99-862D-7D45-ACE4-A631D83EB227}"/>
          </ac:inkMkLst>
        </pc:inkChg>
        <pc:inkChg chg="add">
          <ac:chgData name="Zhang Yifan" userId="c9b86b9a-8bad-4e1d-80e2-8f55c3c19e2c" providerId="ADAL" clId="{E9F520C8-4F8F-C24C-9451-1C140BC44D70}" dt="2021-11-02T00:35:29.147" v="706"/>
          <ac:inkMkLst>
            <pc:docMk/>
            <pc:sldMk cId="1557159944" sldId="334"/>
            <ac:inkMk id="132" creationId="{0614FF51-021D-714A-BE88-F8421056678B}"/>
          </ac:inkMkLst>
        </pc:inkChg>
        <pc:inkChg chg="add">
          <ac:chgData name="Zhang Yifan" userId="c9b86b9a-8bad-4e1d-80e2-8f55c3c19e2c" providerId="ADAL" clId="{E9F520C8-4F8F-C24C-9451-1C140BC44D70}" dt="2021-11-02T00:35:29.808" v="707"/>
          <ac:inkMkLst>
            <pc:docMk/>
            <pc:sldMk cId="1557159944" sldId="334"/>
            <ac:inkMk id="133" creationId="{065BD539-4184-2342-8064-8FDA154E1759}"/>
          </ac:inkMkLst>
        </pc:inkChg>
        <pc:inkChg chg="add">
          <ac:chgData name="Zhang Yifan" userId="c9b86b9a-8bad-4e1d-80e2-8f55c3c19e2c" providerId="ADAL" clId="{E9F520C8-4F8F-C24C-9451-1C140BC44D70}" dt="2021-11-02T02:51:14.959" v="1145" actId="7634"/>
          <ac:inkMkLst>
            <pc:docMk/>
            <pc:sldMk cId="1557159944" sldId="334"/>
            <ac:inkMk id="135" creationId="{66771619-1F9C-2642-92C3-A2884CB32725}"/>
          </ac:inkMkLst>
        </pc:inkChg>
      </pc:sldChg>
      <pc:sldChg chg="addSp delSp">
        <pc:chgData name="Zhang Yifan" userId="c9b86b9a-8bad-4e1d-80e2-8f55c3c19e2c" providerId="ADAL" clId="{E9F520C8-4F8F-C24C-9451-1C140BC44D70}" dt="2021-11-02T02:51:14.959" v="1145" actId="7634"/>
        <pc:sldMkLst>
          <pc:docMk/>
          <pc:sldMk cId="1273717663" sldId="336"/>
        </pc:sldMkLst>
        <pc:grpChg chg="add">
          <ac:chgData name="Zhang Yifan" userId="c9b86b9a-8bad-4e1d-80e2-8f55c3c19e2c" providerId="ADAL" clId="{E9F520C8-4F8F-C24C-9451-1C140BC44D70}" dt="2021-11-02T00:38:09.211" v="723"/>
          <ac:grpSpMkLst>
            <pc:docMk/>
            <pc:sldMk cId="1273717663" sldId="336"/>
            <ac:grpSpMk id="20" creationId="{C2B5AE72-96EC-2B4E-A16B-62EFA737F3E3}"/>
          </ac:grpSpMkLst>
        </pc:grpChg>
        <pc:grpChg chg="add del">
          <ac:chgData name="Zhang Yifan" userId="c9b86b9a-8bad-4e1d-80e2-8f55c3c19e2c" providerId="ADAL" clId="{E9F520C8-4F8F-C24C-9451-1C140BC44D70}" dt="2021-11-02T00:39:38.790" v="787"/>
          <ac:grpSpMkLst>
            <pc:docMk/>
            <pc:sldMk cId="1273717663" sldId="336"/>
            <ac:grpSpMk id="67" creationId="{EB44F714-9998-624F-857D-F0C039D0A740}"/>
          </ac:grpSpMkLst>
        </pc:grpChg>
        <pc:grpChg chg="add">
          <ac:chgData name="Zhang Yifan" userId="c9b86b9a-8bad-4e1d-80e2-8f55c3c19e2c" providerId="ADAL" clId="{E9F520C8-4F8F-C24C-9451-1C140BC44D70}" dt="2021-11-02T00:39:38.790" v="787"/>
          <ac:grpSpMkLst>
            <pc:docMk/>
            <pc:sldMk cId="1273717663" sldId="336"/>
            <ac:grpSpMk id="70" creationId="{160B16D4-E213-B644-8D49-22504C6DE139}"/>
          </ac:grpSpMkLst>
        </pc:grpChg>
        <pc:grpChg chg="add">
          <ac:chgData name="Zhang Yifan" userId="c9b86b9a-8bad-4e1d-80e2-8f55c3c19e2c" providerId="ADAL" clId="{E9F520C8-4F8F-C24C-9451-1C140BC44D70}" dt="2021-11-02T00:39:40.641" v="790"/>
          <ac:grpSpMkLst>
            <pc:docMk/>
            <pc:sldMk cId="1273717663" sldId="336"/>
            <ac:grpSpMk id="73" creationId="{A2D09F14-6E25-494B-BDDD-8A17979BC5FC}"/>
          </ac:grpSpMkLst>
        </pc:grpChg>
        <pc:grpChg chg="add del">
          <ac:chgData name="Zhang Yifan" userId="c9b86b9a-8bad-4e1d-80e2-8f55c3c19e2c" providerId="ADAL" clId="{E9F520C8-4F8F-C24C-9451-1C140BC44D70}" dt="2021-11-02T00:39:12.099" v="766"/>
          <ac:grpSpMkLst>
            <pc:docMk/>
            <pc:sldMk cId="1273717663" sldId="336"/>
            <ac:grpSpMk id="91" creationId="{0AD5B331-09BA-6341-80A0-39C48A0A90E3}"/>
          </ac:grpSpMkLst>
        </pc:grpChg>
        <pc:grpChg chg="add">
          <ac:chgData name="Zhang Yifan" userId="c9b86b9a-8bad-4e1d-80e2-8f55c3c19e2c" providerId="ADAL" clId="{E9F520C8-4F8F-C24C-9451-1C140BC44D70}" dt="2021-11-02T00:39:12.099" v="766"/>
          <ac:grpSpMkLst>
            <pc:docMk/>
            <pc:sldMk cId="1273717663" sldId="336"/>
            <ac:grpSpMk id="94" creationId="{03710109-59D4-BE4F-BD86-623E64E76E3B}"/>
          </ac:grpSpMkLst>
        </pc:grpChg>
        <pc:inkChg chg="add">
          <ac:chgData name="Zhang Yifan" userId="c9b86b9a-8bad-4e1d-80e2-8f55c3c19e2c" providerId="ADAL" clId="{E9F520C8-4F8F-C24C-9451-1C140BC44D70}" dt="2021-11-02T00:38:02.747" v="709"/>
          <ac:inkMkLst>
            <pc:docMk/>
            <pc:sldMk cId="1273717663" sldId="336"/>
            <ac:inkMk id="5" creationId="{F03652B7-E5A5-D843-B056-07ABACB27CFF}"/>
          </ac:inkMkLst>
        </pc:inkChg>
        <pc:inkChg chg="add">
          <ac:chgData name="Zhang Yifan" userId="c9b86b9a-8bad-4e1d-80e2-8f55c3c19e2c" providerId="ADAL" clId="{E9F520C8-4F8F-C24C-9451-1C140BC44D70}" dt="2021-11-02T00:38:03.380" v="710"/>
          <ac:inkMkLst>
            <pc:docMk/>
            <pc:sldMk cId="1273717663" sldId="336"/>
            <ac:inkMk id="6" creationId="{A2C418BB-0DFD-C94C-83F6-2828B30B5DDA}"/>
          </ac:inkMkLst>
        </pc:inkChg>
        <pc:inkChg chg="add del">
          <ac:chgData name="Zhang Yifan" userId="c9b86b9a-8bad-4e1d-80e2-8f55c3c19e2c" providerId="ADAL" clId="{E9F520C8-4F8F-C24C-9451-1C140BC44D70}" dt="2021-11-02T00:39:03.465" v="730"/>
          <ac:inkMkLst>
            <pc:docMk/>
            <pc:sldMk cId="1273717663" sldId="336"/>
            <ac:inkMk id="8" creationId="{0D4E581B-9E7C-F340-AFA5-654F56777F54}"/>
          </ac:inkMkLst>
        </pc:inkChg>
        <pc:inkChg chg="add topLvl">
          <ac:chgData name="Zhang Yifan" userId="c9b86b9a-8bad-4e1d-80e2-8f55c3c19e2c" providerId="ADAL" clId="{E9F520C8-4F8F-C24C-9451-1C140BC44D70}" dt="2021-11-02T00:39:38.790" v="787"/>
          <ac:inkMkLst>
            <pc:docMk/>
            <pc:sldMk cId="1273717663" sldId="336"/>
            <ac:inkMk id="8" creationId="{2F0C99F8-1051-0343-AB83-8EFB7EB23928}"/>
          </ac:inkMkLst>
        </pc:inkChg>
        <pc:inkChg chg="add topLvl">
          <ac:chgData name="Zhang Yifan" userId="c9b86b9a-8bad-4e1d-80e2-8f55c3c19e2c" providerId="ADAL" clId="{E9F520C8-4F8F-C24C-9451-1C140BC44D70}" dt="2021-11-02T00:39:38.790" v="787"/>
          <ac:inkMkLst>
            <pc:docMk/>
            <pc:sldMk cId="1273717663" sldId="336"/>
            <ac:inkMk id="9" creationId="{9CFFD3D0-A0DA-ED48-9529-D888AF32F235}"/>
          </ac:inkMkLst>
        </pc:inkChg>
        <pc:inkChg chg="add del">
          <ac:chgData name="Zhang Yifan" userId="c9b86b9a-8bad-4e1d-80e2-8f55c3c19e2c" providerId="ADAL" clId="{E9F520C8-4F8F-C24C-9451-1C140BC44D70}" dt="2021-11-02T00:39:03.689" v="752"/>
          <ac:inkMkLst>
            <pc:docMk/>
            <pc:sldMk cId="1273717663" sldId="336"/>
            <ac:inkMk id="9" creationId="{9F160AA9-D949-F341-8D1A-02F62618660D}"/>
          </ac:inkMkLst>
        </pc:inkChg>
        <pc:inkChg chg="add topLvl">
          <ac:chgData name="Zhang Yifan" userId="c9b86b9a-8bad-4e1d-80e2-8f55c3c19e2c" providerId="ADAL" clId="{E9F520C8-4F8F-C24C-9451-1C140BC44D70}" dt="2021-11-02T00:39:38.790" v="787"/>
          <ac:inkMkLst>
            <pc:docMk/>
            <pc:sldMk cId="1273717663" sldId="336"/>
            <ac:inkMk id="10" creationId="{A6127F0C-31EA-AA4E-B414-35589BEF5783}"/>
          </ac:inkMkLst>
        </pc:inkChg>
        <pc:inkChg chg="add del">
          <ac:chgData name="Zhang Yifan" userId="c9b86b9a-8bad-4e1d-80e2-8f55c3c19e2c" providerId="ADAL" clId="{E9F520C8-4F8F-C24C-9451-1C140BC44D70}" dt="2021-11-02T00:39:03.637" v="745"/>
          <ac:inkMkLst>
            <pc:docMk/>
            <pc:sldMk cId="1273717663" sldId="336"/>
            <ac:inkMk id="10" creationId="{B4C6AC78-417F-2245-9FBD-BA718731EA7D}"/>
          </ac:inkMkLst>
        </pc:inkChg>
        <pc:inkChg chg="add del">
          <ac:chgData name="Zhang Yifan" userId="c9b86b9a-8bad-4e1d-80e2-8f55c3c19e2c" providerId="ADAL" clId="{E9F520C8-4F8F-C24C-9451-1C140BC44D70}" dt="2021-11-02T00:39:03.674" v="750"/>
          <ac:inkMkLst>
            <pc:docMk/>
            <pc:sldMk cId="1273717663" sldId="336"/>
            <ac:inkMk id="11" creationId="{F1EAA911-4C5E-EE4A-865C-1A1F62B9E6E4}"/>
          </ac:inkMkLst>
        </pc:inkChg>
        <pc:inkChg chg="add topLvl">
          <ac:chgData name="Zhang Yifan" userId="c9b86b9a-8bad-4e1d-80e2-8f55c3c19e2c" providerId="ADAL" clId="{E9F520C8-4F8F-C24C-9451-1C140BC44D70}" dt="2021-11-02T00:39:38.790" v="787"/>
          <ac:inkMkLst>
            <pc:docMk/>
            <pc:sldMk cId="1273717663" sldId="336"/>
            <ac:inkMk id="11" creationId="{FD4AA05B-DB3F-E84A-BD78-864D4B763BC5}"/>
          </ac:inkMkLst>
        </pc:inkChg>
        <pc:inkChg chg="add del">
          <ac:chgData name="Zhang Yifan" userId="c9b86b9a-8bad-4e1d-80e2-8f55c3c19e2c" providerId="ADAL" clId="{E9F520C8-4F8F-C24C-9451-1C140BC44D70}" dt="2021-11-02T00:39:03.615" v="743"/>
          <ac:inkMkLst>
            <pc:docMk/>
            <pc:sldMk cId="1273717663" sldId="336"/>
            <ac:inkMk id="12" creationId="{14D0F663-B416-7440-B5DA-21E6219C3965}"/>
          </ac:inkMkLst>
        </pc:inkChg>
        <pc:inkChg chg="add topLvl">
          <ac:chgData name="Zhang Yifan" userId="c9b86b9a-8bad-4e1d-80e2-8f55c3c19e2c" providerId="ADAL" clId="{E9F520C8-4F8F-C24C-9451-1C140BC44D70}" dt="2021-11-02T00:39:38.790" v="787"/>
          <ac:inkMkLst>
            <pc:docMk/>
            <pc:sldMk cId="1273717663" sldId="336"/>
            <ac:inkMk id="12" creationId="{20BE3A9F-18F0-4347-8628-A4A9928CEE68}"/>
          </ac:inkMkLst>
        </pc:inkChg>
        <pc:inkChg chg="add del">
          <ac:chgData name="Zhang Yifan" userId="c9b86b9a-8bad-4e1d-80e2-8f55c3c19e2c" providerId="ADAL" clId="{E9F520C8-4F8F-C24C-9451-1C140BC44D70}" dt="2021-11-02T00:39:03.671" v="749"/>
          <ac:inkMkLst>
            <pc:docMk/>
            <pc:sldMk cId="1273717663" sldId="336"/>
            <ac:inkMk id="13" creationId="{0AAC8E34-353C-9D48-BB61-8881B2BBAC74}"/>
          </ac:inkMkLst>
        </pc:inkChg>
        <pc:inkChg chg="add topLvl">
          <ac:chgData name="Zhang Yifan" userId="c9b86b9a-8bad-4e1d-80e2-8f55c3c19e2c" providerId="ADAL" clId="{E9F520C8-4F8F-C24C-9451-1C140BC44D70}" dt="2021-11-02T00:39:38.790" v="787"/>
          <ac:inkMkLst>
            <pc:docMk/>
            <pc:sldMk cId="1273717663" sldId="336"/>
            <ac:inkMk id="13" creationId="{FBD2DA37-298E-7A46-9CCB-ECCF6D82A39C}"/>
          </ac:inkMkLst>
        </pc:inkChg>
        <pc:inkChg chg="add del">
          <ac:chgData name="Zhang Yifan" userId="c9b86b9a-8bad-4e1d-80e2-8f55c3c19e2c" providerId="ADAL" clId="{E9F520C8-4F8F-C24C-9451-1C140BC44D70}" dt="2021-11-02T00:39:03.593" v="740"/>
          <ac:inkMkLst>
            <pc:docMk/>
            <pc:sldMk cId="1273717663" sldId="336"/>
            <ac:inkMk id="14" creationId="{49471563-934B-4440-B027-AED28771A119}"/>
          </ac:inkMkLst>
        </pc:inkChg>
        <pc:inkChg chg="add topLvl">
          <ac:chgData name="Zhang Yifan" userId="c9b86b9a-8bad-4e1d-80e2-8f55c3c19e2c" providerId="ADAL" clId="{E9F520C8-4F8F-C24C-9451-1C140BC44D70}" dt="2021-11-02T00:39:38.790" v="787"/>
          <ac:inkMkLst>
            <pc:docMk/>
            <pc:sldMk cId="1273717663" sldId="336"/>
            <ac:inkMk id="14" creationId="{7AB65AC6-CE39-1C47-BD4E-5C2BF48BD8E2}"/>
          </ac:inkMkLst>
        </pc:inkChg>
        <pc:inkChg chg="add del">
          <ac:chgData name="Zhang Yifan" userId="c9b86b9a-8bad-4e1d-80e2-8f55c3c19e2c" providerId="ADAL" clId="{E9F520C8-4F8F-C24C-9451-1C140BC44D70}" dt="2021-11-02T00:39:03.352" v="724"/>
          <ac:inkMkLst>
            <pc:docMk/>
            <pc:sldMk cId="1273717663" sldId="336"/>
            <ac:inkMk id="15" creationId="{4EF643D1-8B70-574E-B436-375E4DFE8C0C}"/>
          </ac:inkMkLst>
        </pc:inkChg>
        <pc:inkChg chg="add topLvl">
          <ac:chgData name="Zhang Yifan" userId="c9b86b9a-8bad-4e1d-80e2-8f55c3c19e2c" providerId="ADAL" clId="{E9F520C8-4F8F-C24C-9451-1C140BC44D70}" dt="2021-11-02T00:39:38.790" v="787"/>
          <ac:inkMkLst>
            <pc:docMk/>
            <pc:sldMk cId="1273717663" sldId="336"/>
            <ac:inkMk id="15" creationId="{9E18BCEE-2A49-8A49-9EF5-26742137CC96}"/>
          </ac:inkMkLst>
        </pc:inkChg>
        <pc:inkChg chg="add topLvl">
          <ac:chgData name="Zhang Yifan" userId="c9b86b9a-8bad-4e1d-80e2-8f55c3c19e2c" providerId="ADAL" clId="{E9F520C8-4F8F-C24C-9451-1C140BC44D70}" dt="2021-11-02T00:39:38.790" v="787"/>
          <ac:inkMkLst>
            <pc:docMk/>
            <pc:sldMk cId="1273717663" sldId="336"/>
            <ac:inkMk id="16" creationId="{6E9CA0CD-1665-054E-A817-4F9C25CCAE19}"/>
          </ac:inkMkLst>
        </pc:inkChg>
        <pc:inkChg chg="add del">
          <ac:chgData name="Zhang Yifan" userId="c9b86b9a-8bad-4e1d-80e2-8f55c3c19e2c" providerId="ADAL" clId="{E9F520C8-4F8F-C24C-9451-1C140BC44D70}" dt="2021-11-02T00:39:03.611" v="742"/>
          <ac:inkMkLst>
            <pc:docMk/>
            <pc:sldMk cId="1273717663" sldId="336"/>
            <ac:inkMk id="16" creationId="{C2891631-B19B-0440-B732-3D7238F57C15}"/>
          </ac:inkMkLst>
        </pc:inkChg>
        <pc:inkChg chg="add del">
          <ac:chgData name="Zhang Yifan" userId="c9b86b9a-8bad-4e1d-80e2-8f55c3c19e2c" providerId="ADAL" clId="{E9F520C8-4F8F-C24C-9451-1C140BC44D70}" dt="2021-11-02T00:39:03.508" v="734"/>
          <ac:inkMkLst>
            <pc:docMk/>
            <pc:sldMk cId="1273717663" sldId="336"/>
            <ac:inkMk id="17" creationId="{6E484C9A-500C-2949-9F8C-A0AEEEDDD561}"/>
          </ac:inkMkLst>
        </pc:inkChg>
        <pc:inkChg chg="add topLvl">
          <ac:chgData name="Zhang Yifan" userId="c9b86b9a-8bad-4e1d-80e2-8f55c3c19e2c" providerId="ADAL" clId="{E9F520C8-4F8F-C24C-9451-1C140BC44D70}" dt="2021-11-02T00:39:38.790" v="787"/>
          <ac:inkMkLst>
            <pc:docMk/>
            <pc:sldMk cId="1273717663" sldId="336"/>
            <ac:inkMk id="17" creationId="{C07F0318-1E47-7B4D-B940-C85E85C7B3AA}"/>
          </ac:inkMkLst>
        </pc:inkChg>
        <pc:inkChg chg="add topLvl">
          <ac:chgData name="Zhang Yifan" userId="c9b86b9a-8bad-4e1d-80e2-8f55c3c19e2c" providerId="ADAL" clId="{E9F520C8-4F8F-C24C-9451-1C140BC44D70}" dt="2021-11-02T00:39:38.790" v="787"/>
          <ac:inkMkLst>
            <pc:docMk/>
            <pc:sldMk cId="1273717663" sldId="336"/>
            <ac:inkMk id="18" creationId="{C39F605A-C580-154B-8C09-42752894F18A}"/>
          </ac:inkMkLst>
        </pc:inkChg>
        <pc:inkChg chg="add del">
          <ac:chgData name="Zhang Yifan" userId="c9b86b9a-8bad-4e1d-80e2-8f55c3c19e2c" providerId="ADAL" clId="{E9F520C8-4F8F-C24C-9451-1C140BC44D70}" dt="2021-11-02T00:39:03.655" v="747"/>
          <ac:inkMkLst>
            <pc:docMk/>
            <pc:sldMk cId="1273717663" sldId="336"/>
            <ac:inkMk id="18" creationId="{C8F86C06-ADA8-4D40-B953-245ABB6A19C1}"/>
          </ac:inkMkLst>
        </pc:inkChg>
        <pc:inkChg chg="add topLvl">
          <ac:chgData name="Zhang Yifan" userId="c9b86b9a-8bad-4e1d-80e2-8f55c3c19e2c" providerId="ADAL" clId="{E9F520C8-4F8F-C24C-9451-1C140BC44D70}" dt="2021-11-02T00:39:38.790" v="787"/>
          <ac:inkMkLst>
            <pc:docMk/>
            <pc:sldMk cId="1273717663" sldId="336"/>
            <ac:inkMk id="19" creationId="{8CD203A6-6894-3941-A42B-ECF371F4234A}"/>
          </ac:inkMkLst>
        </pc:inkChg>
        <pc:inkChg chg="add del">
          <ac:chgData name="Zhang Yifan" userId="c9b86b9a-8bad-4e1d-80e2-8f55c3c19e2c" providerId="ADAL" clId="{E9F520C8-4F8F-C24C-9451-1C140BC44D70}" dt="2021-11-02T00:39:03.504" v="733"/>
          <ac:inkMkLst>
            <pc:docMk/>
            <pc:sldMk cId="1273717663" sldId="336"/>
            <ac:inkMk id="19" creationId="{A81BEC02-90E5-334B-8F2E-DFE23F6BB2B2}"/>
          </ac:inkMkLst>
        </pc:inkChg>
        <pc:inkChg chg="add topLvl">
          <ac:chgData name="Zhang Yifan" userId="c9b86b9a-8bad-4e1d-80e2-8f55c3c19e2c" providerId="ADAL" clId="{E9F520C8-4F8F-C24C-9451-1C140BC44D70}" dt="2021-11-02T00:39:38.790" v="787"/>
          <ac:inkMkLst>
            <pc:docMk/>
            <pc:sldMk cId="1273717663" sldId="336"/>
            <ac:inkMk id="64" creationId="{4A8539AF-737D-0742-9F43-6B89254F6C52}"/>
          </ac:inkMkLst>
        </pc:inkChg>
        <pc:inkChg chg="del">
          <ac:chgData name="Zhang Yifan" userId="c9b86b9a-8bad-4e1d-80e2-8f55c3c19e2c" providerId="ADAL" clId="{E9F520C8-4F8F-C24C-9451-1C140BC44D70}" dt="2021-11-02T00:39:03.538" v="736"/>
          <ac:inkMkLst>
            <pc:docMk/>
            <pc:sldMk cId="1273717663" sldId="336"/>
            <ac:inkMk id="64" creationId="{D3948BE0-0FE7-9B46-8094-463195DA213C}"/>
          </ac:inkMkLst>
        </pc:inkChg>
        <pc:inkChg chg="del">
          <ac:chgData name="Zhang Yifan" userId="c9b86b9a-8bad-4e1d-80e2-8f55c3c19e2c" providerId="ADAL" clId="{E9F520C8-4F8F-C24C-9451-1C140BC44D70}" dt="2021-11-02T00:39:03.436" v="728"/>
          <ac:inkMkLst>
            <pc:docMk/>
            <pc:sldMk cId="1273717663" sldId="336"/>
            <ac:inkMk id="65" creationId="{B333EF11-D746-524F-8FF8-897BF9F6AD13}"/>
          </ac:inkMkLst>
        </pc:inkChg>
        <pc:inkChg chg="add topLvl">
          <ac:chgData name="Zhang Yifan" userId="c9b86b9a-8bad-4e1d-80e2-8f55c3c19e2c" providerId="ADAL" clId="{E9F520C8-4F8F-C24C-9451-1C140BC44D70}" dt="2021-11-02T00:39:38.790" v="787"/>
          <ac:inkMkLst>
            <pc:docMk/>
            <pc:sldMk cId="1273717663" sldId="336"/>
            <ac:inkMk id="65" creationId="{D7AA98A1-6572-9B44-84BF-DE6A7334F186}"/>
          </ac:inkMkLst>
        </pc:inkChg>
        <pc:inkChg chg="del">
          <ac:chgData name="Zhang Yifan" userId="c9b86b9a-8bad-4e1d-80e2-8f55c3c19e2c" providerId="ADAL" clId="{E9F520C8-4F8F-C24C-9451-1C140BC44D70}" dt="2021-11-02T00:39:03.404" v="726"/>
          <ac:inkMkLst>
            <pc:docMk/>
            <pc:sldMk cId="1273717663" sldId="336"/>
            <ac:inkMk id="66" creationId="{10809F9F-41AB-9D44-B861-8E23485D1CBB}"/>
          </ac:inkMkLst>
        </pc:inkChg>
        <pc:inkChg chg="add topLvl">
          <ac:chgData name="Zhang Yifan" userId="c9b86b9a-8bad-4e1d-80e2-8f55c3c19e2c" providerId="ADAL" clId="{E9F520C8-4F8F-C24C-9451-1C140BC44D70}" dt="2021-11-02T00:39:38.790" v="787"/>
          <ac:inkMkLst>
            <pc:docMk/>
            <pc:sldMk cId="1273717663" sldId="336"/>
            <ac:inkMk id="66" creationId="{E7A30791-3133-2446-B292-92017D8BF03C}"/>
          </ac:inkMkLst>
        </pc:inkChg>
        <pc:inkChg chg="del">
          <ac:chgData name="Zhang Yifan" userId="c9b86b9a-8bad-4e1d-80e2-8f55c3c19e2c" providerId="ADAL" clId="{E9F520C8-4F8F-C24C-9451-1C140BC44D70}" dt="2021-11-02T00:39:03.589" v="739"/>
          <ac:inkMkLst>
            <pc:docMk/>
            <pc:sldMk cId="1273717663" sldId="336"/>
            <ac:inkMk id="67" creationId="{EEC5863C-5AC9-274B-91FF-4F5C4CE6CBD6}"/>
          </ac:inkMkLst>
        </pc:inkChg>
        <pc:inkChg chg="del">
          <ac:chgData name="Zhang Yifan" userId="c9b86b9a-8bad-4e1d-80e2-8f55c3c19e2c" providerId="ADAL" clId="{E9F520C8-4F8F-C24C-9451-1C140BC44D70}" dt="2021-11-02T00:39:03.523" v="735"/>
          <ac:inkMkLst>
            <pc:docMk/>
            <pc:sldMk cId="1273717663" sldId="336"/>
            <ac:inkMk id="68" creationId="{8F2D90BA-7619-504E-8276-E46EF87B90D8}"/>
          </ac:inkMkLst>
        </pc:inkChg>
        <pc:inkChg chg="add">
          <ac:chgData name="Zhang Yifan" userId="c9b86b9a-8bad-4e1d-80e2-8f55c3c19e2c" providerId="ADAL" clId="{E9F520C8-4F8F-C24C-9451-1C140BC44D70}" dt="2021-11-02T00:39:37.674" v="785"/>
          <ac:inkMkLst>
            <pc:docMk/>
            <pc:sldMk cId="1273717663" sldId="336"/>
            <ac:inkMk id="68" creationId="{E1909634-09AF-AC41-9690-85EBEAC87F24}"/>
          </ac:inkMkLst>
        </pc:inkChg>
        <pc:inkChg chg="del">
          <ac:chgData name="Zhang Yifan" userId="c9b86b9a-8bad-4e1d-80e2-8f55c3c19e2c" providerId="ADAL" clId="{E9F520C8-4F8F-C24C-9451-1C140BC44D70}" dt="2021-11-02T00:39:03.383" v="725"/>
          <ac:inkMkLst>
            <pc:docMk/>
            <pc:sldMk cId="1273717663" sldId="336"/>
            <ac:inkMk id="69" creationId="{8D66267A-779D-B34A-8A12-3B15EA8E2CC3}"/>
          </ac:inkMkLst>
        </pc:inkChg>
        <pc:inkChg chg="add">
          <ac:chgData name="Zhang Yifan" userId="c9b86b9a-8bad-4e1d-80e2-8f55c3c19e2c" providerId="ADAL" clId="{E9F520C8-4F8F-C24C-9451-1C140BC44D70}" dt="2021-11-02T00:39:37.986" v="786"/>
          <ac:inkMkLst>
            <pc:docMk/>
            <pc:sldMk cId="1273717663" sldId="336"/>
            <ac:inkMk id="69" creationId="{9261B4F3-05C0-254A-8BD3-F6E6A758C998}"/>
          </ac:inkMkLst>
        </pc:inkChg>
        <pc:inkChg chg="del">
          <ac:chgData name="Zhang Yifan" userId="c9b86b9a-8bad-4e1d-80e2-8f55c3c19e2c" providerId="ADAL" clId="{E9F520C8-4F8F-C24C-9451-1C140BC44D70}" dt="2021-11-02T00:39:03.607" v="741"/>
          <ac:inkMkLst>
            <pc:docMk/>
            <pc:sldMk cId="1273717663" sldId="336"/>
            <ac:inkMk id="70" creationId="{0F6E1E8E-FF9F-AF44-8496-CFA2D3B5C8FC}"/>
          </ac:inkMkLst>
        </pc:inkChg>
        <pc:inkChg chg="add">
          <ac:chgData name="Zhang Yifan" userId="c9b86b9a-8bad-4e1d-80e2-8f55c3c19e2c" providerId="ADAL" clId="{E9F520C8-4F8F-C24C-9451-1C140BC44D70}" dt="2021-11-02T00:39:39.502" v="788"/>
          <ac:inkMkLst>
            <pc:docMk/>
            <pc:sldMk cId="1273717663" sldId="336"/>
            <ac:inkMk id="71" creationId="{5B1E693B-32B8-1F42-B5E2-9DF13F308C9C}"/>
          </ac:inkMkLst>
        </pc:inkChg>
        <pc:inkChg chg="del">
          <ac:chgData name="Zhang Yifan" userId="c9b86b9a-8bad-4e1d-80e2-8f55c3c19e2c" providerId="ADAL" clId="{E9F520C8-4F8F-C24C-9451-1C140BC44D70}" dt="2021-11-02T00:39:03.575" v="738"/>
          <ac:inkMkLst>
            <pc:docMk/>
            <pc:sldMk cId="1273717663" sldId="336"/>
            <ac:inkMk id="71" creationId="{9BDE7CF8-3BA8-054C-B09E-13210615170D}"/>
          </ac:inkMkLst>
        </pc:inkChg>
        <pc:inkChg chg="add">
          <ac:chgData name="Zhang Yifan" userId="c9b86b9a-8bad-4e1d-80e2-8f55c3c19e2c" providerId="ADAL" clId="{E9F520C8-4F8F-C24C-9451-1C140BC44D70}" dt="2021-11-02T00:39:39.907" v="789"/>
          <ac:inkMkLst>
            <pc:docMk/>
            <pc:sldMk cId="1273717663" sldId="336"/>
            <ac:inkMk id="72" creationId="{05673F5E-6A19-B449-948E-3B50F5861A5B}"/>
          </ac:inkMkLst>
        </pc:inkChg>
        <pc:inkChg chg="del">
          <ac:chgData name="Zhang Yifan" userId="c9b86b9a-8bad-4e1d-80e2-8f55c3c19e2c" providerId="ADAL" clId="{E9F520C8-4F8F-C24C-9451-1C140BC44D70}" dt="2021-11-02T00:39:03.559" v="737"/>
          <ac:inkMkLst>
            <pc:docMk/>
            <pc:sldMk cId="1273717663" sldId="336"/>
            <ac:inkMk id="72" creationId="{688D2DA3-33D5-F646-9AE1-B5F6AF34000B}"/>
          </ac:inkMkLst>
        </pc:inkChg>
        <pc:inkChg chg="del">
          <ac:chgData name="Zhang Yifan" userId="c9b86b9a-8bad-4e1d-80e2-8f55c3c19e2c" providerId="ADAL" clId="{E9F520C8-4F8F-C24C-9451-1C140BC44D70}" dt="2021-11-02T00:39:03.652" v="746"/>
          <ac:inkMkLst>
            <pc:docMk/>
            <pc:sldMk cId="1273717663" sldId="336"/>
            <ac:inkMk id="73" creationId="{6C2270C3-7600-1A4D-9F2E-CF402C8C80A0}"/>
          </ac:inkMkLst>
        </pc:inkChg>
        <pc:inkChg chg="add">
          <ac:chgData name="Zhang Yifan" userId="c9b86b9a-8bad-4e1d-80e2-8f55c3c19e2c" providerId="ADAL" clId="{E9F520C8-4F8F-C24C-9451-1C140BC44D70}" dt="2021-11-02T02:51:14.959" v="1145" actId="7634"/>
          <ac:inkMkLst>
            <pc:docMk/>
            <pc:sldMk cId="1273717663" sldId="336"/>
            <ac:inkMk id="74" creationId="{4DF68053-20C8-0B44-A8B4-46AE24DF449B}"/>
          </ac:inkMkLst>
        </pc:inkChg>
        <pc:inkChg chg="del">
          <ac:chgData name="Zhang Yifan" userId="c9b86b9a-8bad-4e1d-80e2-8f55c3c19e2c" providerId="ADAL" clId="{E9F520C8-4F8F-C24C-9451-1C140BC44D70}" dt="2021-11-02T00:39:03.499" v="732"/>
          <ac:inkMkLst>
            <pc:docMk/>
            <pc:sldMk cId="1273717663" sldId="336"/>
            <ac:inkMk id="74" creationId="{63246FAE-0A90-AF4A-AF20-84195B8A3E16}"/>
          </ac:inkMkLst>
        </pc:inkChg>
        <pc:inkChg chg="del">
          <ac:chgData name="Zhang Yifan" userId="c9b86b9a-8bad-4e1d-80e2-8f55c3c19e2c" providerId="ADAL" clId="{E9F520C8-4F8F-C24C-9451-1C140BC44D70}" dt="2021-11-02T00:39:03.629" v="744"/>
          <ac:inkMkLst>
            <pc:docMk/>
            <pc:sldMk cId="1273717663" sldId="336"/>
            <ac:inkMk id="75" creationId="{DE7EBD61-F219-3E4B-89B5-C14856FD5D92}"/>
          </ac:inkMkLst>
        </pc:inkChg>
        <pc:inkChg chg="del">
          <ac:chgData name="Zhang Yifan" userId="c9b86b9a-8bad-4e1d-80e2-8f55c3c19e2c" providerId="ADAL" clId="{E9F520C8-4F8F-C24C-9451-1C140BC44D70}" dt="2021-11-02T00:39:03.668" v="748"/>
          <ac:inkMkLst>
            <pc:docMk/>
            <pc:sldMk cId="1273717663" sldId="336"/>
            <ac:inkMk id="76" creationId="{D2B0317A-C74A-0142-BCC1-05B11E846CAB}"/>
          </ac:inkMkLst>
        </pc:inkChg>
        <pc:inkChg chg="del">
          <ac:chgData name="Zhang Yifan" userId="c9b86b9a-8bad-4e1d-80e2-8f55c3c19e2c" providerId="ADAL" clId="{E9F520C8-4F8F-C24C-9451-1C140BC44D70}" dt="2021-11-02T00:39:03.459" v="729"/>
          <ac:inkMkLst>
            <pc:docMk/>
            <pc:sldMk cId="1273717663" sldId="336"/>
            <ac:inkMk id="77" creationId="{3C5541C3-0EEA-5F40-8DE7-1B64A875A4F0}"/>
          </ac:inkMkLst>
        </pc:inkChg>
        <pc:inkChg chg="del">
          <ac:chgData name="Zhang Yifan" userId="c9b86b9a-8bad-4e1d-80e2-8f55c3c19e2c" providerId="ADAL" clId="{E9F520C8-4F8F-C24C-9451-1C140BC44D70}" dt="2021-11-02T00:39:03.687" v="751"/>
          <ac:inkMkLst>
            <pc:docMk/>
            <pc:sldMk cId="1273717663" sldId="336"/>
            <ac:inkMk id="78" creationId="{E590874A-73EA-C04D-AC04-4ED6F3A2BCDD}"/>
          </ac:inkMkLst>
        </pc:inkChg>
        <pc:inkChg chg="del">
          <ac:chgData name="Zhang Yifan" userId="c9b86b9a-8bad-4e1d-80e2-8f55c3c19e2c" providerId="ADAL" clId="{E9F520C8-4F8F-C24C-9451-1C140BC44D70}" dt="2021-11-02T00:39:03.420" v="727"/>
          <ac:inkMkLst>
            <pc:docMk/>
            <pc:sldMk cId="1273717663" sldId="336"/>
            <ac:inkMk id="79" creationId="{700D38C0-FC68-CD4B-9921-E1A6ACD3BFA0}"/>
          </ac:inkMkLst>
        </pc:inkChg>
        <pc:inkChg chg="del">
          <ac:chgData name="Zhang Yifan" userId="c9b86b9a-8bad-4e1d-80e2-8f55c3c19e2c" providerId="ADAL" clId="{E9F520C8-4F8F-C24C-9451-1C140BC44D70}" dt="2021-11-02T00:39:03.481" v="731"/>
          <ac:inkMkLst>
            <pc:docMk/>
            <pc:sldMk cId="1273717663" sldId="336"/>
            <ac:inkMk id="80" creationId="{174FA600-B9C0-6847-963C-01680F5F6C8E}"/>
          </ac:inkMkLst>
        </pc:inkChg>
        <pc:inkChg chg="add topLvl">
          <ac:chgData name="Zhang Yifan" userId="c9b86b9a-8bad-4e1d-80e2-8f55c3c19e2c" providerId="ADAL" clId="{E9F520C8-4F8F-C24C-9451-1C140BC44D70}" dt="2021-11-02T00:39:12.099" v="766"/>
          <ac:inkMkLst>
            <pc:docMk/>
            <pc:sldMk cId="1273717663" sldId="336"/>
            <ac:inkMk id="81" creationId="{21D891D5-D27D-CA4E-AC15-C06002AFDB59}"/>
          </ac:inkMkLst>
        </pc:inkChg>
        <pc:inkChg chg="add topLvl">
          <ac:chgData name="Zhang Yifan" userId="c9b86b9a-8bad-4e1d-80e2-8f55c3c19e2c" providerId="ADAL" clId="{E9F520C8-4F8F-C24C-9451-1C140BC44D70}" dt="2021-11-02T00:39:12.099" v="766"/>
          <ac:inkMkLst>
            <pc:docMk/>
            <pc:sldMk cId="1273717663" sldId="336"/>
            <ac:inkMk id="82" creationId="{5BA2A832-F7B9-7647-836E-CCF106C86539}"/>
          </ac:inkMkLst>
        </pc:inkChg>
        <pc:inkChg chg="add topLvl">
          <ac:chgData name="Zhang Yifan" userId="c9b86b9a-8bad-4e1d-80e2-8f55c3c19e2c" providerId="ADAL" clId="{E9F520C8-4F8F-C24C-9451-1C140BC44D70}" dt="2021-11-02T00:39:12.099" v="766"/>
          <ac:inkMkLst>
            <pc:docMk/>
            <pc:sldMk cId="1273717663" sldId="336"/>
            <ac:inkMk id="83" creationId="{505782E9-2143-1A49-9F92-3D42C750A702}"/>
          </ac:inkMkLst>
        </pc:inkChg>
        <pc:inkChg chg="add topLvl">
          <ac:chgData name="Zhang Yifan" userId="c9b86b9a-8bad-4e1d-80e2-8f55c3c19e2c" providerId="ADAL" clId="{E9F520C8-4F8F-C24C-9451-1C140BC44D70}" dt="2021-11-02T00:39:12.099" v="766"/>
          <ac:inkMkLst>
            <pc:docMk/>
            <pc:sldMk cId="1273717663" sldId="336"/>
            <ac:inkMk id="84" creationId="{673D3460-1545-6B4E-B34C-AD532575835E}"/>
          </ac:inkMkLst>
        </pc:inkChg>
        <pc:inkChg chg="add topLvl">
          <ac:chgData name="Zhang Yifan" userId="c9b86b9a-8bad-4e1d-80e2-8f55c3c19e2c" providerId="ADAL" clId="{E9F520C8-4F8F-C24C-9451-1C140BC44D70}" dt="2021-11-02T00:39:12.099" v="766"/>
          <ac:inkMkLst>
            <pc:docMk/>
            <pc:sldMk cId="1273717663" sldId="336"/>
            <ac:inkMk id="85" creationId="{5FCDE82D-A2A9-7349-8531-847749B5705D}"/>
          </ac:inkMkLst>
        </pc:inkChg>
        <pc:inkChg chg="add topLvl">
          <ac:chgData name="Zhang Yifan" userId="c9b86b9a-8bad-4e1d-80e2-8f55c3c19e2c" providerId="ADAL" clId="{E9F520C8-4F8F-C24C-9451-1C140BC44D70}" dt="2021-11-02T00:39:12.099" v="766"/>
          <ac:inkMkLst>
            <pc:docMk/>
            <pc:sldMk cId="1273717663" sldId="336"/>
            <ac:inkMk id="86" creationId="{C6A5D644-E724-3742-B9E0-D400E3C05280}"/>
          </ac:inkMkLst>
        </pc:inkChg>
        <pc:inkChg chg="add topLvl">
          <ac:chgData name="Zhang Yifan" userId="c9b86b9a-8bad-4e1d-80e2-8f55c3c19e2c" providerId="ADAL" clId="{E9F520C8-4F8F-C24C-9451-1C140BC44D70}" dt="2021-11-02T00:39:12.099" v="766"/>
          <ac:inkMkLst>
            <pc:docMk/>
            <pc:sldMk cId="1273717663" sldId="336"/>
            <ac:inkMk id="87" creationId="{8C4F4031-C1FE-DD4E-A456-263535117EB6}"/>
          </ac:inkMkLst>
        </pc:inkChg>
        <pc:inkChg chg="add topLvl">
          <ac:chgData name="Zhang Yifan" userId="c9b86b9a-8bad-4e1d-80e2-8f55c3c19e2c" providerId="ADAL" clId="{E9F520C8-4F8F-C24C-9451-1C140BC44D70}" dt="2021-11-02T00:39:12.099" v="766"/>
          <ac:inkMkLst>
            <pc:docMk/>
            <pc:sldMk cId="1273717663" sldId="336"/>
            <ac:inkMk id="88" creationId="{9CC6F5EA-9CE5-0A44-819C-586BA34C27BA}"/>
          </ac:inkMkLst>
        </pc:inkChg>
        <pc:inkChg chg="add topLvl">
          <ac:chgData name="Zhang Yifan" userId="c9b86b9a-8bad-4e1d-80e2-8f55c3c19e2c" providerId="ADAL" clId="{E9F520C8-4F8F-C24C-9451-1C140BC44D70}" dt="2021-11-02T00:39:12.099" v="766"/>
          <ac:inkMkLst>
            <pc:docMk/>
            <pc:sldMk cId="1273717663" sldId="336"/>
            <ac:inkMk id="89" creationId="{7E63DD9C-AB7F-B446-B569-7FBF5B96E3E7}"/>
          </ac:inkMkLst>
        </pc:inkChg>
        <pc:inkChg chg="add topLvl">
          <ac:chgData name="Zhang Yifan" userId="c9b86b9a-8bad-4e1d-80e2-8f55c3c19e2c" providerId="ADAL" clId="{E9F520C8-4F8F-C24C-9451-1C140BC44D70}" dt="2021-11-02T00:39:12.099" v="766"/>
          <ac:inkMkLst>
            <pc:docMk/>
            <pc:sldMk cId="1273717663" sldId="336"/>
            <ac:inkMk id="90" creationId="{886C39A0-9267-0F43-89B8-7998F5769ED5}"/>
          </ac:inkMkLst>
        </pc:inkChg>
        <pc:inkChg chg="add">
          <ac:chgData name="Zhang Yifan" userId="c9b86b9a-8bad-4e1d-80e2-8f55c3c19e2c" providerId="ADAL" clId="{E9F520C8-4F8F-C24C-9451-1C140BC44D70}" dt="2021-11-02T00:39:10.458" v="764"/>
          <ac:inkMkLst>
            <pc:docMk/>
            <pc:sldMk cId="1273717663" sldId="336"/>
            <ac:inkMk id="92" creationId="{11F59C79-3EF6-C147-A3F4-D435B4697189}"/>
          </ac:inkMkLst>
        </pc:inkChg>
        <pc:inkChg chg="add">
          <ac:chgData name="Zhang Yifan" userId="c9b86b9a-8bad-4e1d-80e2-8f55c3c19e2c" providerId="ADAL" clId="{E9F520C8-4F8F-C24C-9451-1C140BC44D70}" dt="2021-11-02T00:39:11.110" v="765"/>
          <ac:inkMkLst>
            <pc:docMk/>
            <pc:sldMk cId="1273717663" sldId="336"/>
            <ac:inkMk id="93" creationId="{E8F43B6F-A41E-7241-9729-388BD70C56C5}"/>
          </ac:inkMkLst>
        </pc:inkChg>
        <pc:inkChg chg="del">
          <ac:chgData name="Zhang Yifan" userId="c9b86b9a-8bad-4e1d-80e2-8f55c3c19e2c" providerId="ADAL" clId="{E9F520C8-4F8F-C24C-9451-1C140BC44D70}" dt="2021-11-02T00:39:27.662" v="768"/>
          <ac:inkMkLst>
            <pc:docMk/>
            <pc:sldMk cId="1273717663" sldId="336"/>
            <ac:inkMk id="131" creationId="{DD8312A5-1A3A-684E-B018-D85BA5F0A306}"/>
          </ac:inkMkLst>
        </pc:inkChg>
        <pc:inkChg chg="del">
          <ac:chgData name="Zhang Yifan" userId="c9b86b9a-8bad-4e1d-80e2-8f55c3c19e2c" providerId="ADAL" clId="{E9F520C8-4F8F-C24C-9451-1C140BC44D70}" dt="2021-11-02T00:39:27.176" v="767"/>
          <ac:inkMkLst>
            <pc:docMk/>
            <pc:sldMk cId="1273717663" sldId="336"/>
            <ac:inkMk id="132" creationId="{1507321A-410E-734A-9EBC-BE41C6F79C76}"/>
          </ac:inkMkLst>
        </pc:inkChg>
      </pc:sldChg>
      <pc:sldChg chg="addSp delSp">
        <pc:chgData name="Zhang Yifan" userId="c9b86b9a-8bad-4e1d-80e2-8f55c3c19e2c" providerId="ADAL" clId="{E9F520C8-4F8F-C24C-9451-1C140BC44D70}" dt="2021-11-02T02:51:14.959" v="1145" actId="7634"/>
        <pc:sldMkLst>
          <pc:docMk/>
          <pc:sldMk cId="2930861394" sldId="337"/>
        </pc:sldMkLst>
        <pc:grpChg chg="add del">
          <ac:chgData name="Zhang Yifan" userId="c9b86b9a-8bad-4e1d-80e2-8f55c3c19e2c" providerId="ADAL" clId="{E9F520C8-4F8F-C24C-9451-1C140BC44D70}" dt="2021-11-02T00:40:26.944" v="799"/>
          <ac:grpSpMkLst>
            <pc:docMk/>
            <pc:sldMk cId="2930861394" sldId="337"/>
            <ac:grpSpMk id="53" creationId="{160F92E1-A75A-7B4B-833A-2F0E2AD9C412}"/>
          </ac:grpSpMkLst>
        </pc:grpChg>
        <pc:grpChg chg="add">
          <ac:chgData name="Zhang Yifan" userId="c9b86b9a-8bad-4e1d-80e2-8f55c3c19e2c" providerId="ADAL" clId="{E9F520C8-4F8F-C24C-9451-1C140BC44D70}" dt="2021-11-02T00:40:26.944" v="799"/>
          <ac:grpSpMkLst>
            <pc:docMk/>
            <pc:sldMk cId="2930861394" sldId="337"/>
            <ac:grpSpMk id="57" creationId="{041BE318-07BC-564F-803F-97E0E31D3A0D}"/>
          </ac:grpSpMkLst>
        </pc:grpChg>
        <pc:grpChg chg="add del">
          <ac:chgData name="Zhang Yifan" userId="c9b86b9a-8bad-4e1d-80e2-8f55c3c19e2c" providerId="ADAL" clId="{E9F520C8-4F8F-C24C-9451-1C140BC44D70}" dt="2021-11-02T00:40:47.822" v="810"/>
          <ac:grpSpMkLst>
            <pc:docMk/>
            <pc:sldMk cId="2930861394" sldId="337"/>
            <ac:grpSpMk id="63" creationId="{EF12A87A-1A05-5140-8AC9-E728495831C5}"/>
          </ac:grpSpMkLst>
        </pc:grpChg>
        <pc:grpChg chg="add del">
          <ac:chgData name="Zhang Yifan" userId="c9b86b9a-8bad-4e1d-80e2-8f55c3c19e2c" providerId="ADAL" clId="{E9F520C8-4F8F-C24C-9451-1C140BC44D70}" dt="2021-11-02T00:40:51.448" v="812"/>
          <ac:grpSpMkLst>
            <pc:docMk/>
            <pc:sldMk cId="2930861394" sldId="337"/>
            <ac:grpSpMk id="68" creationId="{5BA6B716-AD1C-9241-8286-B24D3D584E48}"/>
          </ac:grpSpMkLst>
        </pc:grpChg>
        <pc:grpChg chg="add">
          <ac:chgData name="Zhang Yifan" userId="c9b86b9a-8bad-4e1d-80e2-8f55c3c19e2c" providerId="ADAL" clId="{E9F520C8-4F8F-C24C-9451-1C140BC44D70}" dt="2021-11-02T00:41:57.767" v="862"/>
          <ac:grpSpMkLst>
            <pc:docMk/>
            <pc:sldMk cId="2930861394" sldId="337"/>
            <ac:grpSpMk id="68" creationId="{DBC4FCA6-7581-A94C-A647-C868440F51CA}"/>
          </ac:grpSpMkLst>
        </pc:grpChg>
        <pc:grpChg chg="add del">
          <ac:chgData name="Zhang Yifan" userId="c9b86b9a-8bad-4e1d-80e2-8f55c3c19e2c" providerId="ADAL" clId="{E9F520C8-4F8F-C24C-9451-1C140BC44D70}" dt="2021-11-02T00:40:54.420" v="814"/>
          <ac:grpSpMkLst>
            <pc:docMk/>
            <pc:sldMk cId="2930861394" sldId="337"/>
            <ac:grpSpMk id="70" creationId="{45DD0B12-C0DD-3445-83EA-59E086113624}"/>
          </ac:grpSpMkLst>
        </pc:grpChg>
        <pc:grpChg chg="add del">
          <ac:chgData name="Zhang Yifan" userId="c9b86b9a-8bad-4e1d-80e2-8f55c3c19e2c" providerId="ADAL" clId="{E9F520C8-4F8F-C24C-9451-1C140BC44D70}" dt="2021-11-02T00:40:55.717" v="816"/>
          <ac:grpSpMkLst>
            <pc:docMk/>
            <pc:sldMk cId="2930861394" sldId="337"/>
            <ac:grpSpMk id="72" creationId="{85752B61-9D2E-B346-9F65-2ABEDA93BF3A}"/>
          </ac:grpSpMkLst>
        </pc:grpChg>
        <pc:grpChg chg="add del">
          <ac:chgData name="Zhang Yifan" userId="c9b86b9a-8bad-4e1d-80e2-8f55c3c19e2c" providerId="ADAL" clId="{E9F520C8-4F8F-C24C-9451-1C140BC44D70}" dt="2021-11-02T00:41:01.812" v="831"/>
          <ac:grpSpMkLst>
            <pc:docMk/>
            <pc:sldMk cId="2930861394" sldId="337"/>
            <ac:grpSpMk id="74" creationId="{A29C3F4C-55C2-164A-8AC8-6324A047B39E}"/>
          </ac:grpSpMkLst>
        </pc:grpChg>
        <pc:grpChg chg="add">
          <ac:chgData name="Zhang Yifan" userId="c9b86b9a-8bad-4e1d-80e2-8f55c3c19e2c" providerId="ADAL" clId="{E9F520C8-4F8F-C24C-9451-1C140BC44D70}" dt="2021-11-02T00:41:01.812" v="831"/>
          <ac:grpSpMkLst>
            <pc:docMk/>
            <pc:sldMk cId="2930861394" sldId="337"/>
            <ac:grpSpMk id="89" creationId="{D8599A8A-F6C6-8A41-AC8F-4E025A2AC315}"/>
          </ac:grpSpMkLst>
        </pc:grpChg>
        <pc:grpChg chg="add del">
          <ac:chgData name="Zhang Yifan" userId="c9b86b9a-8bad-4e1d-80e2-8f55c3c19e2c" providerId="ADAL" clId="{E9F520C8-4F8F-C24C-9451-1C140BC44D70}" dt="2021-11-02T00:41:14.440" v="840"/>
          <ac:grpSpMkLst>
            <pc:docMk/>
            <pc:sldMk cId="2930861394" sldId="337"/>
            <ac:grpSpMk id="93" creationId="{D7F23FAF-6773-F34A-B203-D524D8B281D0}"/>
          </ac:grpSpMkLst>
        </pc:grpChg>
        <pc:grpChg chg="add del">
          <ac:chgData name="Zhang Yifan" userId="c9b86b9a-8bad-4e1d-80e2-8f55c3c19e2c" providerId="ADAL" clId="{E9F520C8-4F8F-C24C-9451-1C140BC44D70}" dt="2021-11-02T00:41:21.589" v="857"/>
          <ac:grpSpMkLst>
            <pc:docMk/>
            <pc:sldMk cId="2930861394" sldId="337"/>
            <ac:grpSpMk id="98" creationId="{C08572FF-C47C-3341-93E0-BF9F8DA2B9CB}"/>
          </ac:grpSpMkLst>
        </pc:grpChg>
        <pc:grpChg chg="add">
          <ac:chgData name="Zhang Yifan" userId="c9b86b9a-8bad-4e1d-80e2-8f55c3c19e2c" providerId="ADAL" clId="{E9F520C8-4F8F-C24C-9451-1C140BC44D70}" dt="2021-11-02T00:41:21.589" v="857"/>
          <ac:grpSpMkLst>
            <pc:docMk/>
            <pc:sldMk cId="2930861394" sldId="337"/>
            <ac:grpSpMk id="115" creationId="{82B4C332-4B7D-8B4F-BD9A-7AE7CFA82A5A}"/>
          </ac:grpSpMkLst>
        </pc:grpChg>
        <pc:inkChg chg="add">
          <ac:chgData name="Zhang Yifan" userId="c9b86b9a-8bad-4e1d-80e2-8f55c3c19e2c" providerId="ADAL" clId="{E9F520C8-4F8F-C24C-9451-1C140BC44D70}" dt="2021-11-02T00:40:19.543" v="791"/>
          <ac:inkMkLst>
            <pc:docMk/>
            <pc:sldMk cId="2930861394" sldId="337"/>
            <ac:inkMk id="4" creationId="{296832C5-B76B-A74A-A5C7-E164B49D0B79}"/>
          </ac:inkMkLst>
        </pc:inkChg>
        <pc:inkChg chg="add topLvl">
          <ac:chgData name="Zhang Yifan" userId="c9b86b9a-8bad-4e1d-80e2-8f55c3c19e2c" providerId="ADAL" clId="{E9F520C8-4F8F-C24C-9451-1C140BC44D70}" dt="2021-11-02T00:40:26.944" v="799"/>
          <ac:inkMkLst>
            <pc:docMk/>
            <pc:sldMk cId="2930861394" sldId="337"/>
            <ac:inkMk id="50" creationId="{D33B1D34-A49F-5D44-A232-1770424EB5DA}"/>
          </ac:inkMkLst>
        </pc:inkChg>
        <pc:inkChg chg="add topLvl">
          <ac:chgData name="Zhang Yifan" userId="c9b86b9a-8bad-4e1d-80e2-8f55c3c19e2c" providerId="ADAL" clId="{E9F520C8-4F8F-C24C-9451-1C140BC44D70}" dt="2021-11-02T00:40:26.944" v="799"/>
          <ac:inkMkLst>
            <pc:docMk/>
            <pc:sldMk cId="2930861394" sldId="337"/>
            <ac:inkMk id="51" creationId="{3C4E5A05-E36E-5D4D-BE2E-F3E4E386EA48}"/>
          </ac:inkMkLst>
        </pc:inkChg>
        <pc:inkChg chg="add">
          <ac:chgData name="Zhang Yifan" userId="c9b86b9a-8bad-4e1d-80e2-8f55c3c19e2c" providerId="ADAL" clId="{E9F520C8-4F8F-C24C-9451-1C140BC44D70}" dt="2021-11-02T00:40:22.166" v="794"/>
          <ac:inkMkLst>
            <pc:docMk/>
            <pc:sldMk cId="2930861394" sldId="337"/>
            <ac:inkMk id="52" creationId="{EB8D70C4-533C-4945-8AED-1B5F8963935E}"/>
          </ac:inkMkLst>
        </pc:inkChg>
        <pc:inkChg chg="add">
          <ac:chgData name="Zhang Yifan" userId="c9b86b9a-8bad-4e1d-80e2-8f55c3c19e2c" providerId="ADAL" clId="{E9F520C8-4F8F-C24C-9451-1C140BC44D70}" dt="2021-11-02T00:41:55.666" v="860"/>
          <ac:inkMkLst>
            <pc:docMk/>
            <pc:sldMk cId="2930861394" sldId="337"/>
            <ac:inkMk id="53" creationId="{15AE0857-1565-1742-8BA8-58FEA3E458BD}"/>
          </ac:inkMkLst>
        </pc:inkChg>
        <pc:inkChg chg="add">
          <ac:chgData name="Zhang Yifan" userId="c9b86b9a-8bad-4e1d-80e2-8f55c3c19e2c" providerId="ADAL" clId="{E9F520C8-4F8F-C24C-9451-1C140BC44D70}" dt="2021-11-02T00:40:24.546" v="796"/>
          <ac:inkMkLst>
            <pc:docMk/>
            <pc:sldMk cId="2930861394" sldId="337"/>
            <ac:inkMk id="54" creationId="{071EB8D0-B0BA-454A-8C66-CE662FF4245A}"/>
          </ac:inkMkLst>
        </pc:inkChg>
        <pc:inkChg chg="add">
          <ac:chgData name="Zhang Yifan" userId="c9b86b9a-8bad-4e1d-80e2-8f55c3c19e2c" providerId="ADAL" clId="{E9F520C8-4F8F-C24C-9451-1C140BC44D70}" dt="2021-11-02T00:40:25.057" v="797"/>
          <ac:inkMkLst>
            <pc:docMk/>
            <pc:sldMk cId="2930861394" sldId="337"/>
            <ac:inkMk id="55" creationId="{F6B9A87D-081E-5347-B5B3-F57AA1251AC3}"/>
          </ac:inkMkLst>
        </pc:inkChg>
        <pc:inkChg chg="add">
          <ac:chgData name="Zhang Yifan" userId="c9b86b9a-8bad-4e1d-80e2-8f55c3c19e2c" providerId="ADAL" clId="{E9F520C8-4F8F-C24C-9451-1C140BC44D70}" dt="2021-11-02T00:40:26.218" v="798"/>
          <ac:inkMkLst>
            <pc:docMk/>
            <pc:sldMk cId="2930861394" sldId="337"/>
            <ac:inkMk id="56" creationId="{8F8598DC-44C5-8143-8499-8002F1967B94}"/>
          </ac:inkMkLst>
        </pc:inkChg>
        <pc:inkChg chg="add topLvl">
          <ac:chgData name="Zhang Yifan" userId="c9b86b9a-8bad-4e1d-80e2-8f55c3c19e2c" providerId="ADAL" clId="{E9F520C8-4F8F-C24C-9451-1C140BC44D70}" dt="2021-11-02T00:41:01.812" v="831"/>
          <ac:inkMkLst>
            <pc:docMk/>
            <pc:sldMk cId="2930861394" sldId="337"/>
            <ac:inkMk id="58" creationId="{958E11FF-29FE-4D46-81D7-3B142226C237}"/>
          </ac:inkMkLst>
        </pc:inkChg>
        <pc:inkChg chg="add topLvl">
          <ac:chgData name="Zhang Yifan" userId="c9b86b9a-8bad-4e1d-80e2-8f55c3c19e2c" providerId="ADAL" clId="{E9F520C8-4F8F-C24C-9451-1C140BC44D70}" dt="2021-11-02T00:41:01.812" v="831"/>
          <ac:inkMkLst>
            <pc:docMk/>
            <pc:sldMk cId="2930861394" sldId="337"/>
            <ac:inkMk id="59" creationId="{5B075260-3C6F-E04B-B78D-7B2FDFB1041A}"/>
          </ac:inkMkLst>
        </pc:inkChg>
        <pc:inkChg chg="add topLvl">
          <ac:chgData name="Zhang Yifan" userId="c9b86b9a-8bad-4e1d-80e2-8f55c3c19e2c" providerId="ADAL" clId="{E9F520C8-4F8F-C24C-9451-1C140BC44D70}" dt="2021-11-02T00:41:01.812" v="831"/>
          <ac:inkMkLst>
            <pc:docMk/>
            <pc:sldMk cId="2930861394" sldId="337"/>
            <ac:inkMk id="60" creationId="{E13BA6CE-772C-334B-8927-D510472646A5}"/>
          </ac:inkMkLst>
        </pc:inkChg>
        <pc:inkChg chg="add topLvl">
          <ac:chgData name="Zhang Yifan" userId="c9b86b9a-8bad-4e1d-80e2-8f55c3c19e2c" providerId="ADAL" clId="{E9F520C8-4F8F-C24C-9451-1C140BC44D70}" dt="2021-11-02T00:41:01.812" v="831"/>
          <ac:inkMkLst>
            <pc:docMk/>
            <pc:sldMk cId="2930861394" sldId="337"/>
            <ac:inkMk id="61" creationId="{ED4A8634-9298-8141-88A6-8F320215C84D}"/>
          </ac:inkMkLst>
        </pc:inkChg>
        <pc:inkChg chg="add topLvl">
          <ac:chgData name="Zhang Yifan" userId="c9b86b9a-8bad-4e1d-80e2-8f55c3c19e2c" providerId="ADAL" clId="{E9F520C8-4F8F-C24C-9451-1C140BC44D70}" dt="2021-11-02T00:41:01.812" v="831"/>
          <ac:inkMkLst>
            <pc:docMk/>
            <pc:sldMk cId="2930861394" sldId="337"/>
            <ac:inkMk id="62" creationId="{BE88061D-94AA-9B45-991E-3DF7817C3A3F}"/>
          </ac:inkMkLst>
        </pc:inkChg>
        <pc:inkChg chg="add">
          <ac:chgData name="Zhang Yifan" userId="c9b86b9a-8bad-4e1d-80e2-8f55c3c19e2c" providerId="ADAL" clId="{E9F520C8-4F8F-C24C-9451-1C140BC44D70}" dt="2021-11-02T00:41:57.194" v="861"/>
          <ac:inkMkLst>
            <pc:docMk/>
            <pc:sldMk cId="2930861394" sldId="337"/>
            <ac:inkMk id="63" creationId="{5CE09445-7F31-644C-BB1C-597CE7BBBE77}"/>
          </ac:inkMkLst>
        </pc:inkChg>
        <pc:inkChg chg="add topLvl">
          <ac:chgData name="Zhang Yifan" userId="c9b86b9a-8bad-4e1d-80e2-8f55c3c19e2c" providerId="ADAL" clId="{E9F520C8-4F8F-C24C-9451-1C140BC44D70}" dt="2021-11-02T00:41:01.812" v="831"/>
          <ac:inkMkLst>
            <pc:docMk/>
            <pc:sldMk cId="2930861394" sldId="337"/>
            <ac:inkMk id="64" creationId="{D99C0C00-E0C2-E540-9D86-4072960EA93D}"/>
          </ac:inkMkLst>
        </pc:inkChg>
        <pc:inkChg chg="add topLvl">
          <ac:chgData name="Zhang Yifan" userId="c9b86b9a-8bad-4e1d-80e2-8f55c3c19e2c" providerId="ADAL" clId="{E9F520C8-4F8F-C24C-9451-1C140BC44D70}" dt="2021-11-02T00:41:01.812" v="831"/>
          <ac:inkMkLst>
            <pc:docMk/>
            <pc:sldMk cId="2930861394" sldId="337"/>
            <ac:inkMk id="65" creationId="{26A63819-3E68-7D4A-B175-C668CCC9AD6E}"/>
          </ac:inkMkLst>
        </pc:inkChg>
        <pc:inkChg chg="add topLvl">
          <ac:chgData name="Zhang Yifan" userId="c9b86b9a-8bad-4e1d-80e2-8f55c3c19e2c" providerId="ADAL" clId="{E9F520C8-4F8F-C24C-9451-1C140BC44D70}" dt="2021-11-02T00:41:01.812" v="831"/>
          <ac:inkMkLst>
            <pc:docMk/>
            <pc:sldMk cId="2930861394" sldId="337"/>
            <ac:inkMk id="66" creationId="{1BD9B816-5D00-B349-8B21-D99D26B1C706}"/>
          </ac:inkMkLst>
        </pc:inkChg>
        <pc:inkChg chg="add topLvl">
          <ac:chgData name="Zhang Yifan" userId="c9b86b9a-8bad-4e1d-80e2-8f55c3c19e2c" providerId="ADAL" clId="{E9F520C8-4F8F-C24C-9451-1C140BC44D70}" dt="2021-11-02T00:41:01.812" v="831"/>
          <ac:inkMkLst>
            <pc:docMk/>
            <pc:sldMk cId="2930861394" sldId="337"/>
            <ac:inkMk id="67" creationId="{E928AE86-832C-0E43-99A8-88EE06A7D018}"/>
          </ac:inkMkLst>
        </pc:inkChg>
        <pc:inkChg chg="add topLvl">
          <ac:chgData name="Zhang Yifan" userId="c9b86b9a-8bad-4e1d-80e2-8f55c3c19e2c" providerId="ADAL" clId="{E9F520C8-4F8F-C24C-9451-1C140BC44D70}" dt="2021-11-02T00:41:01.812" v="831"/>
          <ac:inkMkLst>
            <pc:docMk/>
            <pc:sldMk cId="2930861394" sldId="337"/>
            <ac:inkMk id="69" creationId="{CF0EE6F8-FCA6-D74E-8043-185C972DDB95}"/>
          </ac:inkMkLst>
        </pc:inkChg>
        <pc:inkChg chg="add">
          <ac:chgData name="Zhang Yifan" userId="c9b86b9a-8bad-4e1d-80e2-8f55c3c19e2c" providerId="ADAL" clId="{E9F520C8-4F8F-C24C-9451-1C140BC44D70}" dt="2021-11-02T02:51:14.959" v="1145" actId="7634"/>
          <ac:inkMkLst>
            <pc:docMk/>
            <pc:sldMk cId="2930861394" sldId="337"/>
            <ac:inkMk id="70" creationId="{D2AADAFA-D968-C44C-9BF2-D7094431485E}"/>
          </ac:inkMkLst>
        </pc:inkChg>
        <pc:inkChg chg="add topLvl">
          <ac:chgData name="Zhang Yifan" userId="c9b86b9a-8bad-4e1d-80e2-8f55c3c19e2c" providerId="ADAL" clId="{E9F520C8-4F8F-C24C-9451-1C140BC44D70}" dt="2021-11-02T00:41:01.812" v="831"/>
          <ac:inkMkLst>
            <pc:docMk/>
            <pc:sldMk cId="2930861394" sldId="337"/>
            <ac:inkMk id="71" creationId="{A9E42A8E-B9BF-B746-9E50-8C6D05080A65}"/>
          </ac:inkMkLst>
        </pc:inkChg>
        <pc:inkChg chg="add topLvl">
          <ac:chgData name="Zhang Yifan" userId="c9b86b9a-8bad-4e1d-80e2-8f55c3c19e2c" providerId="ADAL" clId="{E9F520C8-4F8F-C24C-9451-1C140BC44D70}" dt="2021-11-02T00:41:01.812" v="831"/>
          <ac:inkMkLst>
            <pc:docMk/>
            <pc:sldMk cId="2930861394" sldId="337"/>
            <ac:inkMk id="73" creationId="{AC5414D1-1492-1B45-B371-85113FD370BB}"/>
          </ac:inkMkLst>
        </pc:inkChg>
        <pc:inkChg chg="add">
          <ac:chgData name="Zhang Yifan" userId="c9b86b9a-8bad-4e1d-80e2-8f55c3c19e2c" providerId="ADAL" clId="{E9F520C8-4F8F-C24C-9451-1C140BC44D70}" dt="2021-11-02T00:40:56.226" v="817"/>
          <ac:inkMkLst>
            <pc:docMk/>
            <pc:sldMk cId="2930861394" sldId="337"/>
            <ac:inkMk id="75" creationId="{0A47BD31-EB0B-C143-9D3C-3C0289758E7B}"/>
          </ac:inkMkLst>
        </pc:inkChg>
        <pc:inkChg chg="add">
          <ac:chgData name="Zhang Yifan" userId="c9b86b9a-8bad-4e1d-80e2-8f55c3c19e2c" providerId="ADAL" clId="{E9F520C8-4F8F-C24C-9451-1C140BC44D70}" dt="2021-11-02T00:40:56.443" v="818"/>
          <ac:inkMkLst>
            <pc:docMk/>
            <pc:sldMk cId="2930861394" sldId="337"/>
            <ac:inkMk id="76" creationId="{4DC1FC8A-55B0-3F42-99F5-99DD11C0E1BA}"/>
          </ac:inkMkLst>
        </pc:inkChg>
        <pc:inkChg chg="add">
          <ac:chgData name="Zhang Yifan" userId="c9b86b9a-8bad-4e1d-80e2-8f55c3c19e2c" providerId="ADAL" clId="{E9F520C8-4F8F-C24C-9451-1C140BC44D70}" dt="2021-11-02T00:40:56.633" v="819"/>
          <ac:inkMkLst>
            <pc:docMk/>
            <pc:sldMk cId="2930861394" sldId="337"/>
            <ac:inkMk id="77" creationId="{D38F5689-8CD5-9144-A2C6-05E13CE4DEDA}"/>
          </ac:inkMkLst>
        </pc:inkChg>
        <pc:inkChg chg="add">
          <ac:chgData name="Zhang Yifan" userId="c9b86b9a-8bad-4e1d-80e2-8f55c3c19e2c" providerId="ADAL" clId="{E9F520C8-4F8F-C24C-9451-1C140BC44D70}" dt="2021-11-02T00:40:57.076" v="820"/>
          <ac:inkMkLst>
            <pc:docMk/>
            <pc:sldMk cId="2930861394" sldId="337"/>
            <ac:inkMk id="78" creationId="{C19AE1E0-2BFB-B645-A416-C5114E820A84}"/>
          </ac:inkMkLst>
        </pc:inkChg>
        <pc:inkChg chg="add">
          <ac:chgData name="Zhang Yifan" userId="c9b86b9a-8bad-4e1d-80e2-8f55c3c19e2c" providerId="ADAL" clId="{E9F520C8-4F8F-C24C-9451-1C140BC44D70}" dt="2021-11-02T00:40:57.588" v="821"/>
          <ac:inkMkLst>
            <pc:docMk/>
            <pc:sldMk cId="2930861394" sldId="337"/>
            <ac:inkMk id="79" creationId="{CE0ABED1-E4EE-BF4A-83EE-6E0D81B0703D}"/>
          </ac:inkMkLst>
        </pc:inkChg>
        <pc:inkChg chg="add">
          <ac:chgData name="Zhang Yifan" userId="c9b86b9a-8bad-4e1d-80e2-8f55c3c19e2c" providerId="ADAL" clId="{E9F520C8-4F8F-C24C-9451-1C140BC44D70}" dt="2021-11-02T00:40:58.030" v="822"/>
          <ac:inkMkLst>
            <pc:docMk/>
            <pc:sldMk cId="2930861394" sldId="337"/>
            <ac:inkMk id="80" creationId="{B57734D5-1636-C349-986F-CB9E20360CE9}"/>
          </ac:inkMkLst>
        </pc:inkChg>
        <pc:inkChg chg="add">
          <ac:chgData name="Zhang Yifan" userId="c9b86b9a-8bad-4e1d-80e2-8f55c3c19e2c" providerId="ADAL" clId="{E9F520C8-4F8F-C24C-9451-1C140BC44D70}" dt="2021-11-02T00:40:58.518" v="823"/>
          <ac:inkMkLst>
            <pc:docMk/>
            <pc:sldMk cId="2930861394" sldId="337"/>
            <ac:inkMk id="81" creationId="{98162587-9A1A-E74C-B004-D8B969310079}"/>
          </ac:inkMkLst>
        </pc:inkChg>
        <pc:inkChg chg="add">
          <ac:chgData name="Zhang Yifan" userId="c9b86b9a-8bad-4e1d-80e2-8f55c3c19e2c" providerId="ADAL" clId="{E9F520C8-4F8F-C24C-9451-1C140BC44D70}" dt="2021-11-02T00:40:58.867" v="824"/>
          <ac:inkMkLst>
            <pc:docMk/>
            <pc:sldMk cId="2930861394" sldId="337"/>
            <ac:inkMk id="82" creationId="{A7E3A965-0B59-BA44-99F6-F2DCCB7FDAF6}"/>
          </ac:inkMkLst>
        </pc:inkChg>
        <pc:inkChg chg="add">
          <ac:chgData name="Zhang Yifan" userId="c9b86b9a-8bad-4e1d-80e2-8f55c3c19e2c" providerId="ADAL" clId="{E9F520C8-4F8F-C24C-9451-1C140BC44D70}" dt="2021-11-02T00:40:59.429" v="825"/>
          <ac:inkMkLst>
            <pc:docMk/>
            <pc:sldMk cId="2930861394" sldId="337"/>
            <ac:inkMk id="83" creationId="{139BE437-8EC9-2B40-95EF-6DA4C25424D1}"/>
          </ac:inkMkLst>
        </pc:inkChg>
        <pc:inkChg chg="add">
          <ac:chgData name="Zhang Yifan" userId="c9b86b9a-8bad-4e1d-80e2-8f55c3c19e2c" providerId="ADAL" clId="{E9F520C8-4F8F-C24C-9451-1C140BC44D70}" dt="2021-11-02T00:40:59.885" v="826"/>
          <ac:inkMkLst>
            <pc:docMk/>
            <pc:sldMk cId="2930861394" sldId="337"/>
            <ac:inkMk id="84" creationId="{442E301F-B0AF-8142-9A6B-C3386DA15125}"/>
          </ac:inkMkLst>
        </pc:inkChg>
        <pc:inkChg chg="add">
          <ac:chgData name="Zhang Yifan" userId="c9b86b9a-8bad-4e1d-80e2-8f55c3c19e2c" providerId="ADAL" clId="{E9F520C8-4F8F-C24C-9451-1C140BC44D70}" dt="2021-11-02T00:41:00.451" v="827"/>
          <ac:inkMkLst>
            <pc:docMk/>
            <pc:sldMk cId="2930861394" sldId="337"/>
            <ac:inkMk id="85" creationId="{D25A84DF-F073-AA4C-8E59-F7CBBBCB038B}"/>
          </ac:inkMkLst>
        </pc:inkChg>
        <pc:inkChg chg="add">
          <ac:chgData name="Zhang Yifan" userId="c9b86b9a-8bad-4e1d-80e2-8f55c3c19e2c" providerId="ADAL" clId="{E9F520C8-4F8F-C24C-9451-1C140BC44D70}" dt="2021-11-02T00:41:00.692" v="828"/>
          <ac:inkMkLst>
            <pc:docMk/>
            <pc:sldMk cId="2930861394" sldId="337"/>
            <ac:inkMk id="86" creationId="{F500AD48-E849-5D42-9CED-9C68AFCA501F}"/>
          </ac:inkMkLst>
        </pc:inkChg>
        <pc:inkChg chg="add">
          <ac:chgData name="Zhang Yifan" userId="c9b86b9a-8bad-4e1d-80e2-8f55c3c19e2c" providerId="ADAL" clId="{E9F520C8-4F8F-C24C-9451-1C140BC44D70}" dt="2021-11-02T00:41:00.880" v="829"/>
          <ac:inkMkLst>
            <pc:docMk/>
            <pc:sldMk cId="2930861394" sldId="337"/>
            <ac:inkMk id="87" creationId="{14DF0DAB-21D9-784F-88C0-4C622F100A34}"/>
          </ac:inkMkLst>
        </pc:inkChg>
        <pc:inkChg chg="add">
          <ac:chgData name="Zhang Yifan" userId="c9b86b9a-8bad-4e1d-80e2-8f55c3c19e2c" providerId="ADAL" clId="{E9F520C8-4F8F-C24C-9451-1C140BC44D70}" dt="2021-11-02T00:41:01.068" v="830"/>
          <ac:inkMkLst>
            <pc:docMk/>
            <pc:sldMk cId="2930861394" sldId="337"/>
            <ac:inkMk id="88" creationId="{C6DB9D73-77FD-8742-8AB1-36BDABF12167}"/>
          </ac:inkMkLst>
        </pc:inkChg>
        <pc:inkChg chg="add topLvl">
          <ac:chgData name="Zhang Yifan" userId="c9b86b9a-8bad-4e1d-80e2-8f55c3c19e2c" providerId="ADAL" clId="{E9F520C8-4F8F-C24C-9451-1C140BC44D70}" dt="2021-11-02T00:41:21.589" v="857"/>
          <ac:inkMkLst>
            <pc:docMk/>
            <pc:sldMk cId="2930861394" sldId="337"/>
            <ac:inkMk id="90" creationId="{C3DF04BA-59BB-294E-AF0B-267505454200}"/>
          </ac:inkMkLst>
        </pc:inkChg>
        <pc:inkChg chg="add topLvl">
          <ac:chgData name="Zhang Yifan" userId="c9b86b9a-8bad-4e1d-80e2-8f55c3c19e2c" providerId="ADAL" clId="{E9F520C8-4F8F-C24C-9451-1C140BC44D70}" dt="2021-11-02T00:41:21.589" v="857"/>
          <ac:inkMkLst>
            <pc:docMk/>
            <pc:sldMk cId="2930861394" sldId="337"/>
            <ac:inkMk id="91" creationId="{FB6FBCE2-F439-4C41-9AF9-F4961AE1BAFC}"/>
          </ac:inkMkLst>
        </pc:inkChg>
        <pc:inkChg chg="add topLvl">
          <ac:chgData name="Zhang Yifan" userId="c9b86b9a-8bad-4e1d-80e2-8f55c3c19e2c" providerId="ADAL" clId="{E9F520C8-4F8F-C24C-9451-1C140BC44D70}" dt="2021-11-02T00:41:21.589" v="857"/>
          <ac:inkMkLst>
            <pc:docMk/>
            <pc:sldMk cId="2930861394" sldId="337"/>
            <ac:inkMk id="92" creationId="{C7D1DBEB-8DE6-2342-8D68-7CB56BD47B18}"/>
          </ac:inkMkLst>
        </pc:inkChg>
        <pc:inkChg chg="add topLvl">
          <ac:chgData name="Zhang Yifan" userId="c9b86b9a-8bad-4e1d-80e2-8f55c3c19e2c" providerId="ADAL" clId="{E9F520C8-4F8F-C24C-9451-1C140BC44D70}" dt="2021-11-02T00:41:21.589" v="857"/>
          <ac:inkMkLst>
            <pc:docMk/>
            <pc:sldMk cId="2930861394" sldId="337"/>
            <ac:inkMk id="94" creationId="{7FC5A6B9-C28C-1147-9569-C5E1B1AF7C1D}"/>
          </ac:inkMkLst>
        </pc:inkChg>
        <pc:inkChg chg="add topLvl">
          <ac:chgData name="Zhang Yifan" userId="c9b86b9a-8bad-4e1d-80e2-8f55c3c19e2c" providerId="ADAL" clId="{E9F520C8-4F8F-C24C-9451-1C140BC44D70}" dt="2021-11-02T00:41:21.589" v="857"/>
          <ac:inkMkLst>
            <pc:docMk/>
            <pc:sldMk cId="2930861394" sldId="337"/>
            <ac:inkMk id="95" creationId="{928C009F-4764-1B49-8103-101967C2129B}"/>
          </ac:inkMkLst>
        </pc:inkChg>
        <pc:inkChg chg="add topLvl">
          <ac:chgData name="Zhang Yifan" userId="c9b86b9a-8bad-4e1d-80e2-8f55c3c19e2c" providerId="ADAL" clId="{E9F520C8-4F8F-C24C-9451-1C140BC44D70}" dt="2021-11-02T00:41:21.589" v="857"/>
          <ac:inkMkLst>
            <pc:docMk/>
            <pc:sldMk cId="2930861394" sldId="337"/>
            <ac:inkMk id="96" creationId="{87AD1AA3-A686-8B48-ABAC-9804EF5B4642}"/>
          </ac:inkMkLst>
        </pc:inkChg>
        <pc:inkChg chg="add topLvl">
          <ac:chgData name="Zhang Yifan" userId="c9b86b9a-8bad-4e1d-80e2-8f55c3c19e2c" providerId="ADAL" clId="{E9F520C8-4F8F-C24C-9451-1C140BC44D70}" dt="2021-11-02T00:41:21.589" v="857"/>
          <ac:inkMkLst>
            <pc:docMk/>
            <pc:sldMk cId="2930861394" sldId="337"/>
            <ac:inkMk id="97" creationId="{40D82183-434D-8F48-8EE6-585B09CA8BF8}"/>
          </ac:inkMkLst>
        </pc:inkChg>
        <pc:inkChg chg="add">
          <ac:chgData name="Zhang Yifan" userId="c9b86b9a-8bad-4e1d-80e2-8f55c3c19e2c" providerId="ADAL" clId="{E9F520C8-4F8F-C24C-9451-1C140BC44D70}" dt="2021-11-02T00:41:14.711" v="841"/>
          <ac:inkMkLst>
            <pc:docMk/>
            <pc:sldMk cId="2930861394" sldId="337"/>
            <ac:inkMk id="99" creationId="{45E425B9-0843-D94C-A783-070DF07DC73F}"/>
          </ac:inkMkLst>
        </pc:inkChg>
        <pc:inkChg chg="add">
          <ac:chgData name="Zhang Yifan" userId="c9b86b9a-8bad-4e1d-80e2-8f55c3c19e2c" providerId="ADAL" clId="{E9F520C8-4F8F-C24C-9451-1C140BC44D70}" dt="2021-11-02T00:41:15.638" v="842"/>
          <ac:inkMkLst>
            <pc:docMk/>
            <pc:sldMk cId="2930861394" sldId="337"/>
            <ac:inkMk id="100" creationId="{6570B84D-72B3-C941-B18D-CBCDD2A0CA8D}"/>
          </ac:inkMkLst>
        </pc:inkChg>
        <pc:inkChg chg="add">
          <ac:chgData name="Zhang Yifan" userId="c9b86b9a-8bad-4e1d-80e2-8f55c3c19e2c" providerId="ADAL" clId="{E9F520C8-4F8F-C24C-9451-1C140BC44D70}" dt="2021-11-02T00:41:16.402" v="843"/>
          <ac:inkMkLst>
            <pc:docMk/>
            <pc:sldMk cId="2930861394" sldId="337"/>
            <ac:inkMk id="101" creationId="{43F39564-777D-5E48-9627-59DE4B6D0F6C}"/>
          </ac:inkMkLst>
        </pc:inkChg>
        <pc:inkChg chg="add">
          <ac:chgData name="Zhang Yifan" userId="c9b86b9a-8bad-4e1d-80e2-8f55c3c19e2c" providerId="ADAL" clId="{E9F520C8-4F8F-C24C-9451-1C140BC44D70}" dt="2021-11-02T00:41:17.011" v="844"/>
          <ac:inkMkLst>
            <pc:docMk/>
            <pc:sldMk cId="2930861394" sldId="337"/>
            <ac:inkMk id="102" creationId="{70C91F81-FC51-3647-9ED2-10E88A9467EE}"/>
          </ac:inkMkLst>
        </pc:inkChg>
        <pc:inkChg chg="add">
          <ac:chgData name="Zhang Yifan" userId="c9b86b9a-8bad-4e1d-80e2-8f55c3c19e2c" providerId="ADAL" clId="{E9F520C8-4F8F-C24C-9451-1C140BC44D70}" dt="2021-11-02T00:41:17.238" v="845"/>
          <ac:inkMkLst>
            <pc:docMk/>
            <pc:sldMk cId="2930861394" sldId="337"/>
            <ac:inkMk id="103" creationId="{C263CA8E-03EF-4543-9C44-328D73E192DB}"/>
          </ac:inkMkLst>
        </pc:inkChg>
        <pc:inkChg chg="add">
          <ac:chgData name="Zhang Yifan" userId="c9b86b9a-8bad-4e1d-80e2-8f55c3c19e2c" providerId="ADAL" clId="{E9F520C8-4F8F-C24C-9451-1C140BC44D70}" dt="2021-11-02T00:41:17.452" v="846"/>
          <ac:inkMkLst>
            <pc:docMk/>
            <pc:sldMk cId="2930861394" sldId="337"/>
            <ac:inkMk id="104" creationId="{4077D077-9F8A-1440-AD80-891C909B28D1}"/>
          </ac:inkMkLst>
        </pc:inkChg>
        <pc:inkChg chg="add">
          <ac:chgData name="Zhang Yifan" userId="c9b86b9a-8bad-4e1d-80e2-8f55c3c19e2c" providerId="ADAL" clId="{E9F520C8-4F8F-C24C-9451-1C140BC44D70}" dt="2021-11-02T00:41:17.711" v="847"/>
          <ac:inkMkLst>
            <pc:docMk/>
            <pc:sldMk cId="2930861394" sldId="337"/>
            <ac:inkMk id="105" creationId="{F733F81D-9582-3D46-A600-9B9FBB9A17F1}"/>
          </ac:inkMkLst>
        </pc:inkChg>
        <pc:inkChg chg="add">
          <ac:chgData name="Zhang Yifan" userId="c9b86b9a-8bad-4e1d-80e2-8f55c3c19e2c" providerId="ADAL" clId="{E9F520C8-4F8F-C24C-9451-1C140BC44D70}" dt="2021-11-02T00:41:18.217" v="848"/>
          <ac:inkMkLst>
            <pc:docMk/>
            <pc:sldMk cId="2930861394" sldId="337"/>
            <ac:inkMk id="106" creationId="{BD54227B-72CC-2143-A14C-400261781BE3}"/>
          </ac:inkMkLst>
        </pc:inkChg>
        <pc:inkChg chg="add">
          <ac:chgData name="Zhang Yifan" userId="c9b86b9a-8bad-4e1d-80e2-8f55c3c19e2c" providerId="ADAL" clId="{E9F520C8-4F8F-C24C-9451-1C140BC44D70}" dt="2021-11-02T00:41:18.591" v="849"/>
          <ac:inkMkLst>
            <pc:docMk/>
            <pc:sldMk cId="2930861394" sldId="337"/>
            <ac:inkMk id="107" creationId="{CA815897-CBE8-5547-9DFB-E1E6139D69D4}"/>
          </ac:inkMkLst>
        </pc:inkChg>
        <pc:inkChg chg="add">
          <ac:chgData name="Zhang Yifan" userId="c9b86b9a-8bad-4e1d-80e2-8f55c3c19e2c" providerId="ADAL" clId="{E9F520C8-4F8F-C24C-9451-1C140BC44D70}" dt="2021-11-02T00:41:18.984" v="850"/>
          <ac:inkMkLst>
            <pc:docMk/>
            <pc:sldMk cId="2930861394" sldId="337"/>
            <ac:inkMk id="108" creationId="{6551342E-1C2A-D448-808E-65199BD4C442}"/>
          </ac:inkMkLst>
        </pc:inkChg>
        <pc:inkChg chg="add">
          <ac:chgData name="Zhang Yifan" userId="c9b86b9a-8bad-4e1d-80e2-8f55c3c19e2c" providerId="ADAL" clId="{E9F520C8-4F8F-C24C-9451-1C140BC44D70}" dt="2021-11-02T00:41:19.187" v="851"/>
          <ac:inkMkLst>
            <pc:docMk/>
            <pc:sldMk cId="2930861394" sldId="337"/>
            <ac:inkMk id="109" creationId="{9133758B-C71B-6E42-8BC3-7AE5EE3E7082}"/>
          </ac:inkMkLst>
        </pc:inkChg>
        <pc:inkChg chg="add">
          <ac:chgData name="Zhang Yifan" userId="c9b86b9a-8bad-4e1d-80e2-8f55c3c19e2c" providerId="ADAL" clId="{E9F520C8-4F8F-C24C-9451-1C140BC44D70}" dt="2021-11-02T00:41:19.530" v="852"/>
          <ac:inkMkLst>
            <pc:docMk/>
            <pc:sldMk cId="2930861394" sldId="337"/>
            <ac:inkMk id="110" creationId="{A263B8ED-BF32-B54B-BAF4-A0C45F668994}"/>
          </ac:inkMkLst>
        </pc:inkChg>
        <pc:inkChg chg="add">
          <ac:chgData name="Zhang Yifan" userId="c9b86b9a-8bad-4e1d-80e2-8f55c3c19e2c" providerId="ADAL" clId="{E9F520C8-4F8F-C24C-9451-1C140BC44D70}" dt="2021-11-02T00:41:19.947" v="853"/>
          <ac:inkMkLst>
            <pc:docMk/>
            <pc:sldMk cId="2930861394" sldId="337"/>
            <ac:inkMk id="111" creationId="{DADAAE03-61A1-D440-AF62-F3274B328227}"/>
          </ac:inkMkLst>
        </pc:inkChg>
        <pc:inkChg chg="add">
          <ac:chgData name="Zhang Yifan" userId="c9b86b9a-8bad-4e1d-80e2-8f55c3c19e2c" providerId="ADAL" clId="{E9F520C8-4F8F-C24C-9451-1C140BC44D70}" dt="2021-11-02T00:41:20.279" v="854"/>
          <ac:inkMkLst>
            <pc:docMk/>
            <pc:sldMk cId="2930861394" sldId="337"/>
            <ac:inkMk id="112" creationId="{009468AA-229F-4546-ACB4-AF23E1D1B585}"/>
          </ac:inkMkLst>
        </pc:inkChg>
        <pc:inkChg chg="add">
          <ac:chgData name="Zhang Yifan" userId="c9b86b9a-8bad-4e1d-80e2-8f55c3c19e2c" providerId="ADAL" clId="{E9F520C8-4F8F-C24C-9451-1C140BC44D70}" dt="2021-11-02T00:41:20.531" v="855"/>
          <ac:inkMkLst>
            <pc:docMk/>
            <pc:sldMk cId="2930861394" sldId="337"/>
            <ac:inkMk id="113" creationId="{B6784BC2-B611-8445-AAA4-35CFD94EF636}"/>
          </ac:inkMkLst>
        </pc:inkChg>
        <pc:inkChg chg="add">
          <ac:chgData name="Zhang Yifan" userId="c9b86b9a-8bad-4e1d-80e2-8f55c3c19e2c" providerId="ADAL" clId="{E9F520C8-4F8F-C24C-9451-1C140BC44D70}" dt="2021-11-02T00:41:20.731" v="856"/>
          <ac:inkMkLst>
            <pc:docMk/>
            <pc:sldMk cId="2930861394" sldId="337"/>
            <ac:inkMk id="114" creationId="{063686DA-B136-D549-BAE2-901365020316}"/>
          </ac:inkMkLst>
        </pc:inkChg>
        <pc:inkChg chg="del">
          <ac:chgData name="Zhang Yifan" userId="c9b86b9a-8bad-4e1d-80e2-8f55c3c19e2c" providerId="ADAL" clId="{E9F520C8-4F8F-C24C-9451-1C140BC44D70}" dt="2021-11-02T00:41:46.537" v="858"/>
          <ac:inkMkLst>
            <pc:docMk/>
            <pc:sldMk cId="2930861394" sldId="337"/>
            <ac:inkMk id="152" creationId="{66528F99-42A0-A640-BCA5-CD0D363B1C1B}"/>
          </ac:inkMkLst>
        </pc:inkChg>
        <pc:inkChg chg="del">
          <ac:chgData name="Zhang Yifan" userId="c9b86b9a-8bad-4e1d-80e2-8f55c3c19e2c" providerId="ADAL" clId="{E9F520C8-4F8F-C24C-9451-1C140BC44D70}" dt="2021-11-02T00:41:47.061" v="859"/>
          <ac:inkMkLst>
            <pc:docMk/>
            <pc:sldMk cId="2930861394" sldId="337"/>
            <ac:inkMk id="154" creationId="{0888BE2C-6C14-EA44-8694-ADB5E8C271D4}"/>
          </ac:inkMkLst>
        </pc:inkChg>
      </pc:sldChg>
      <pc:sldChg chg="addSp delSp">
        <pc:chgData name="Zhang Yifan" userId="c9b86b9a-8bad-4e1d-80e2-8f55c3c19e2c" providerId="ADAL" clId="{E9F520C8-4F8F-C24C-9451-1C140BC44D70}" dt="2021-11-02T02:51:14.959" v="1145" actId="7634"/>
        <pc:sldMkLst>
          <pc:docMk/>
          <pc:sldMk cId="4088330204" sldId="338"/>
        </pc:sldMkLst>
        <pc:grpChg chg="add">
          <ac:chgData name="Zhang Yifan" userId="c9b86b9a-8bad-4e1d-80e2-8f55c3c19e2c" providerId="ADAL" clId="{E9F520C8-4F8F-C24C-9451-1C140BC44D70}" dt="2021-11-02T00:45:18.148" v="985"/>
          <ac:grpSpMkLst>
            <pc:docMk/>
            <pc:sldMk cId="4088330204" sldId="338"/>
            <ac:grpSpMk id="145" creationId="{0AD837DB-5AED-9743-AAB9-9917D0FCB053}"/>
          </ac:grpSpMkLst>
        </pc:grpChg>
        <pc:inkChg chg="add">
          <ac:chgData name="Zhang Yifan" userId="c9b86b9a-8bad-4e1d-80e2-8f55c3c19e2c" providerId="ADAL" clId="{E9F520C8-4F8F-C24C-9451-1C140BC44D70}" dt="2021-11-02T00:45:13.839" v="981"/>
          <ac:inkMkLst>
            <pc:docMk/>
            <pc:sldMk cId="4088330204" sldId="338"/>
            <ac:inkMk id="5" creationId="{42E7D1F1-6F8A-B242-A899-44A0538EFD43}"/>
          </ac:inkMkLst>
        </pc:inkChg>
        <pc:inkChg chg="add">
          <ac:chgData name="Zhang Yifan" userId="c9b86b9a-8bad-4e1d-80e2-8f55c3c19e2c" providerId="ADAL" clId="{E9F520C8-4F8F-C24C-9451-1C140BC44D70}" dt="2021-11-02T00:45:15.742" v="982"/>
          <ac:inkMkLst>
            <pc:docMk/>
            <pc:sldMk cId="4088330204" sldId="338"/>
            <ac:inkMk id="6" creationId="{D264799D-9842-2349-B13B-5E73DA7102D4}"/>
          </ac:inkMkLst>
        </pc:inkChg>
        <pc:inkChg chg="add">
          <ac:chgData name="Zhang Yifan" userId="c9b86b9a-8bad-4e1d-80e2-8f55c3c19e2c" providerId="ADAL" clId="{E9F520C8-4F8F-C24C-9451-1C140BC44D70}" dt="2021-11-02T00:47:06.381" v="1043"/>
          <ac:inkMkLst>
            <pc:docMk/>
            <pc:sldMk cId="4088330204" sldId="338"/>
            <ac:inkMk id="64" creationId="{88216A4D-2C06-A546-BED6-A1BA4315E10E}"/>
          </ac:inkMkLst>
        </pc:inkChg>
        <pc:inkChg chg="del">
          <ac:chgData name="Zhang Yifan" userId="c9b86b9a-8bad-4e1d-80e2-8f55c3c19e2c" providerId="ADAL" clId="{E9F520C8-4F8F-C24C-9451-1C140BC44D70}" dt="2021-11-02T00:45:01.668" v="964"/>
          <ac:inkMkLst>
            <pc:docMk/>
            <pc:sldMk cId="4088330204" sldId="338"/>
            <ac:inkMk id="64" creationId="{E287B41B-5764-C748-8A38-E05DEC87D5D8}"/>
          </ac:inkMkLst>
        </pc:inkChg>
        <pc:inkChg chg="del">
          <ac:chgData name="Zhang Yifan" userId="c9b86b9a-8bad-4e1d-80e2-8f55c3c19e2c" providerId="ADAL" clId="{E9F520C8-4F8F-C24C-9451-1C140BC44D70}" dt="2021-11-02T00:45:01.659" v="963"/>
          <ac:inkMkLst>
            <pc:docMk/>
            <pc:sldMk cId="4088330204" sldId="338"/>
            <ac:inkMk id="65" creationId="{8208E8CA-ECDF-944F-90A6-DB6C41D10907}"/>
          </ac:inkMkLst>
        </pc:inkChg>
        <pc:inkChg chg="add">
          <ac:chgData name="Zhang Yifan" userId="c9b86b9a-8bad-4e1d-80e2-8f55c3c19e2c" providerId="ADAL" clId="{E9F520C8-4F8F-C24C-9451-1C140BC44D70}" dt="2021-11-02T00:47:07.160" v="1044"/>
          <ac:inkMkLst>
            <pc:docMk/>
            <pc:sldMk cId="4088330204" sldId="338"/>
            <ac:inkMk id="65" creationId="{F8481110-4276-0749-9C4F-82DEDED90358}"/>
          </ac:inkMkLst>
        </pc:inkChg>
        <pc:inkChg chg="add">
          <ac:chgData name="Zhang Yifan" userId="c9b86b9a-8bad-4e1d-80e2-8f55c3c19e2c" providerId="ADAL" clId="{E9F520C8-4F8F-C24C-9451-1C140BC44D70}" dt="2021-11-02T02:51:14.959" v="1145" actId="7634"/>
          <ac:inkMkLst>
            <pc:docMk/>
            <pc:sldMk cId="4088330204" sldId="338"/>
            <ac:inkMk id="66" creationId="{47CE242C-DE99-0047-A37E-CF12938D6258}"/>
          </ac:inkMkLst>
        </pc:inkChg>
        <pc:inkChg chg="del">
          <ac:chgData name="Zhang Yifan" userId="c9b86b9a-8bad-4e1d-80e2-8f55c3c19e2c" providerId="ADAL" clId="{E9F520C8-4F8F-C24C-9451-1C140BC44D70}" dt="2021-11-02T00:45:01.648" v="962"/>
          <ac:inkMkLst>
            <pc:docMk/>
            <pc:sldMk cId="4088330204" sldId="338"/>
            <ac:inkMk id="66" creationId="{73703B1A-B1B3-5049-8EF2-66E658A1A573}"/>
          </ac:inkMkLst>
        </pc:inkChg>
        <pc:inkChg chg="del">
          <ac:chgData name="Zhang Yifan" userId="c9b86b9a-8bad-4e1d-80e2-8f55c3c19e2c" providerId="ADAL" clId="{E9F520C8-4F8F-C24C-9451-1C140BC44D70}" dt="2021-11-02T00:45:02.058" v="965"/>
          <ac:inkMkLst>
            <pc:docMk/>
            <pc:sldMk cId="4088330204" sldId="338"/>
            <ac:inkMk id="68" creationId="{C64B1B36-53DD-A44E-99BA-0F0D86C061DE}"/>
          </ac:inkMkLst>
        </pc:inkChg>
        <pc:inkChg chg="del">
          <ac:chgData name="Zhang Yifan" userId="c9b86b9a-8bad-4e1d-80e2-8f55c3c19e2c" providerId="ADAL" clId="{E9F520C8-4F8F-C24C-9451-1C140BC44D70}" dt="2021-11-02T00:45:02.532" v="967"/>
          <ac:inkMkLst>
            <pc:docMk/>
            <pc:sldMk cId="4088330204" sldId="338"/>
            <ac:inkMk id="70" creationId="{7235E783-95CC-FB42-AD94-29034D14AD65}"/>
          </ac:inkMkLst>
        </pc:inkChg>
        <pc:inkChg chg="del">
          <ac:chgData name="Zhang Yifan" userId="c9b86b9a-8bad-4e1d-80e2-8f55c3c19e2c" providerId="ADAL" clId="{E9F520C8-4F8F-C24C-9451-1C140BC44D70}" dt="2021-11-02T00:45:02.520" v="966"/>
          <ac:inkMkLst>
            <pc:docMk/>
            <pc:sldMk cId="4088330204" sldId="338"/>
            <ac:inkMk id="71" creationId="{B0419E28-9FF6-7944-83B1-4C7389C28F01}"/>
          </ac:inkMkLst>
        </pc:inkChg>
        <pc:inkChg chg="del">
          <ac:chgData name="Zhang Yifan" userId="c9b86b9a-8bad-4e1d-80e2-8f55c3c19e2c" providerId="ADAL" clId="{E9F520C8-4F8F-C24C-9451-1C140BC44D70}" dt="2021-11-02T00:45:02.893" v="968"/>
          <ac:inkMkLst>
            <pc:docMk/>
            <pc:sldMk cId="4088330204" sldId="338"/>
            <ac:inkMk id="73" creationId="{C3571D07-415E-C84B-BDCA-6A94FCDBC587}"/>
          </ac:inkMkLst>
        </pc:inkChg>
        <pc:inkChg chg="del">
          <ac:chgData name="Zhang Yifan" userId="c9b86b9a-8bad-4e1d-80e2-8f55c3c19e2c" providerId="ADAL" clId="{E9F520C8-4F8F-C24C-9451-1C140BC44D70}" dt="2021-11-02T00:45:04.366" v="971"/>
          <ac:inkMkLst>
            <pc:docMk/>
            <pc:sldMk cId="4088330204" sldId="338"/>
            <ac:inkMk id="75" creationId="{FFF6DB38-F11E-6B4E-AC5C-D8E7DE159F7C}"/>
          </ac:inkMkLst>
        </pc:inkChg>
        <pc:inkChg chg="del">
          <ac:chgData name="Zhang Yifan" userId="c9b86b9a-8bad-4e1d-80e2-8f55c3c19e2c" providerId="ADAL" clId="{E9F520C8-4F8F-C24C-9451-1C140BC44D70}" dt="2021-11-02T00:45:03.414" v="970"/>
          <ac:inkMkLst>
            <pc:docMk/>
            <pc:sldMk cId="4088330204" sldId="338"/>
            <ac:inkMk id="76" creationId="{C5DD0CA4-E0D9-8143-96A7-77B8435827BF}"/>
          </ac:inkMkLst>
        </pc:inkChg>
        <pc:inkChg chg="del">
          <ac:chgData name="Zhang Yifan" userId="c9b86b9a-8bad-4e1d-80e2-8f55c3c19e2c" providerId="ADAL" clId="{E9F520C8-4F8F-C24C-9451-1C140BC44D70}" dt="2021-11-02T00:45:03.406" v="969"/>
          <ac:inkMkLst>
            <pc:docMk/>
            <pc:sldMk cId="4088330204" sldId="338"/>
            <ac:inkMk id="77" creationId="{53CEE4B9-991B-7243-A990-AFE8B4CC21F1}"/>
          </ac:inkMkLst>
        </pc:inkChg>
        <pc:inkChg chg="del">
          <ac:chgData name="Zhang Yifan" userId="c9b86b9a-8bad-4e1d-80e2-8f55c3c19e2c" providerId="ADAL" clId="{E9F520C8-4F8F-C24C-9451-1C140BC44D70}" dt="2021-11-02T00:45:07.479" v="978"/>
          <ac:inkMkLst>
            <pc:docMk/>
            <pc:sldMk cId="4088330204" sldId="338"/>
            <ac:inkMk id="89" creationId="{E31BB13F-CB40-A641-A6F7-4C532B0AC5D8}"/>
          </ac:inkMkLst>
        </pc:inkChg>
        <pc:inkChg chg="del">
          <ac:chgData name="Zhang Yifan" userId="c9b86b9a-8bad-4e1d-80e2-8f55c3c19e2c" providerId="ADAL" clId="{E9F520C8-4F8F-C24C-9451-1C140BC44D70}" dt="2021-11-02T00:45:07.487" v="979"/>
          <ac:inkMkLst>
            <pc:docMk/>
            <pc:sldMk cId="4088330204" sldId="338"/>
            <ac:inkMk id="90" creationId="{266E3F41-7C0B-8247-9EA3-0C7A30472BBF}"/>
          </ac:inkMkLst>
        </pc:inkChg>
        <pc:inkChg chg="del">
          <ac:chgData name="Zhang Yifan" userId="c9b86b9a-8bad-4e1d-80e2-8f55c3c19e2c" providerId="ADAL" clId="{E9F520C8-4F8F-C24C-9451-1C140BC44D70}" dt="2021-11-02T00:45:07.495" v="980"/>
          <ac:inkMkLst>
            <pc:docMk/>
            <pc:sldMk cId="4088330204" sldId="338"/>
            <ac:inkMk id="91" creationId="{1E214AD0-37C6-864E-82FA-1956DCD05B49}"/>
          </ac:inkMkLst>
        </pc:inkChg>
        <pc:inkChg chg="del">
          <ac:chgData name="Zhang Yifan" userId="c9b86b9a-8bad-4e1d-80e2-8f55c3c19e2c" providerId="ADAL" clId="{E9F520C8-4F8F-C24C-9451-1C140BC44D70}" dt="2021-11-02T00:45:07.027" v="977"/>
          <ac:inkMkLst>
            <pc:docMk/>
            <pc:sldMk cId="4088330204" sldId="338"/>
            <ac:inkMk id="93" creationId="{EFCADFA7-1C63-B547-83EF-D40AC080AD9D}"/>
          </ac:inkMkLst>
        </pc:inkChg>
        <pc:inkChg chg="del">
          <ac:chgData name="Zhang Yifan" userId="c9b86b9a-8bad-4e1d-80e2-8f55c3c19e2c" providerId="ADAL" clId="{E9F520C8-4F8F-C24C-9451-1C140BC44D70}" dt="2021-11-02T00:45:06.017" v="975"/>
          <ac:inkMkLst>
            <pc:docMk/>
            <pc:sldMk cId="4088330204" sldId="338"/>
            <ac:inkMk id="95" creationId="{384723E9-2093-744F-B914-067C1E9EC005}"/>
          </ac:inkMkLst>
        </pc:inkChg>
        <pc:inkChg chg="del">
          <ac:chgData name="Zhang Yifan" userId="c9b86b9a-8bad-4e1d-80e2-8f55c3c19e2c" providerId="ADAL" clId="{E9F520C8-4F8F-C24C-9451-1C140BC44D70}" dt="2021-11-02T00:45:06.515" v="976"/>
          <ac:inkMkLst>
            <pc:docMk/>
            <pc:sldMk cId="4088330204" sldId="338"/>
            <ac:inkMk id="96" creationId="{18CD13B4-0E57-3C41-A789-3666B98549C8}"/>
          </ac:inkMkLst>
        </pc:inkChg>
        <pc:inkChg chg="del">
          <ac:chgData name="Zhang Yifan" userId="c9b86b9a-8bad-4e1d-80e2-8f55c3c19e2c" providerId="ADAL" clId="{E9F520C8-4F8F-C24C-9451-1C140BC44D70}" dt="2021-11-02T00:45:05.453" v="974"/>
          <ac:inkMkLst>
            <pc:docMk/>
            <pc:sldMk cId="4088330204" sldId="338"/>
            <ac:inkMk id="98" creationId="{9CDDACC5-A46E-4A40-A75D-D081744978CD}"/>
          </ac:inkMkLst>
        </pc:inkChg>
        <pc:inkChg chg="del">
          <ac:chgData name="Zhang Yifan" userId="c9b86b9a-8bad-4e1d-80e2-8f55c3c19e2c" providerId="ADAL" clId="{E9F520C8-4F8F-C24C-9451-1C140BC44D70}" dt="2021-11-02T00:45:04.984" v="972"/>
          <ac:inkMkLst>
            <pc:docMk/>
            <pc:sldMk cId="4088330204" sldId="338"/>
            <ac:inkMk id="100" creationId="{0E418303-6BA0-FA4D-B579-7C29DB008043}"/>
          </ac:inkMkLst>
        </pc:inkChg>
        <pc:inkChg chg="del">
          <ac:chgData name="Zhang Yifan" userId="c9b86b9a-8bad-4e1d-80e2-8f55c3c19e2c" providerId="ADAL" clId="{E9F520C8-4F8F-C24C-9451-1C140BC44D70}" dt="2021-11-02T00:45:04.996" v="973"/>
          <ac:inkMkLst>
            <pc:docMk/>
            <pc:sldMk cId="4088330204" sldId="338"/>
            <ac:inkMk id="101" creationId="{3E3225C0-4405-8B45-8FEF-8F29A0088644}"/>
          </ac:inkMkLst>
        </pc:inkChg>
        <pc:inkChg chg="add">
          <ac:chgData name="Zhang Yifan" userId="c9b86b9a-8bad-4e1d-80e2-8f55c3c19e2c" providerId="ADAL" clId="{E9F520C8-4F8F-C24C-9451-1C140BC44D70}" dt="2021-11-02T00:45:16.309" v="983"/>
          <ac:inkMkLst>
            <pc:docMk/>
            <pc:sldMk cId="4088330204" sldId="338"/>
            <ac:inkMk id="143" creationId="{D91A9DDC-F3A9-C140-AFD0-8AA6C89C8061}"/>
          </ac:inkMkLst>
        </pc:inkChg>
        <pc:inkChg chg="add">
          <ac:chgData name="Zhang Yifan" userId="c9b86b9a-8bad-4e1d-80e2-8f55c3c19e2c" providerId="ADAL" clId="{E9F520C8-4F8F-C24C-9451-1C140BC44D70}" dt="2021-11-02T00:45:17.397" v="984"/>
          <ac:inkMkLst>
            <pc:docMk/>
            <pc:sldMk cId="4088330204" sldId="338"/>
            <ac:inkMk id="144" creationId="{60CA7F53-59CD-024D-AFF7-050C5138038F}"/>
          </ac:inkMkLst>
        </pc:inkChg>
      </pc:sldChg>
      <pc:sldChg chg="addSp">
        <pc:chgData name="Zhang Yifan" userId="c9b86b9a-8bad-4e1d-80e2-8f55c3c19e2c" providerId="ADAL" clId="{E9F520C8-4F8F-C24C-9451-1C140BC44D70}" dt="2021-11-02T02:51:14.959" v="1145" actId="7634"/>
        <pc:sldMkLst>
          <pc:docMk/>
          <pc:sldMk cId="2097649825" sldId="339"/>
        </pc:sldMkLst>
        <pc:inkChg chg="add">
          <ac:chgData name="Zhang Yifan" userId="c9b86b9a-8bad-4e1d-80e2-8f55c3c19e2c" providerId="ADAL" clId="{E9F520C8-4F8F-C24C-9451-1C140BC44D70}" dt="2021-11-02T02:51:14.959" v="1145" actId="7634"/>
          <ac:inkMkLst>
            <pc:docMk/>
            <pc:sldMk cId="2097649825" sldId="339"/>
            <ac:inkMk id="4" creationId="{0055D232-B339-2448-B601-C609FF59D057}"/>
          </ac:inkMkLst>
        </pc:inkChg>
      </pc:sldChg>
      <pc:sldChg chg="addSp delSp">
        <pc:chgData name="Zhang Yifan" userId="c9b86b9a-8bad-4e1d-80e2-8f55c3c19e2c" providerId="ADAL" clId="{E9F520C8-4F8F-C24C-9451-1C140BC44D70}" dt="2021-11-02T02:51:14.959" v="1145" actId="7634"/>
        <pc:sldMkLst>
          <pc:docMk/>
          <pc:sldMk cId="3817541015" sldId="340"/>
        </pc:sldMkLst>
        <pc:grpChg chg="add del">
          <ac:chgData name="Zhang Yifan" userId="c9b86b9a-8bad-4e1d-80e2-8f55c3c19e2c" providerId="ADAL" clId="{E9F520C8-4F8F-C24C-9451-1C140BC44D70}" dt="2021-11-02T00:28:54.840" v="383"/>
          <ac:grpSpMkLst>
            <pc:docMk/>
            <pc:sldMk cId="3817541015" sldId="340"/>
            <ac:grpSpMk id="11" creationId="{F7E1F1E4-625C-E94A-930B-46B00465D21F}"/>
          </ac:grpSpMkLst>
        </pc:grpChg>
        <pc:grpChg chg="add del">
          <ac:chgData name="Zhang Yifan" userId="c9b86b9a-8bad-4e1d-80e2-8f55c3c19e2c" providerId="ADAL" clId="{E9F520C8-4F8F-C24C-9451-1C140BC44D70}" dt="2021-11-02T00:28:57.586" v="387"/>
          <ac:grpSpMkLst>
            <pc:docMk/>
            <pc:sldMk cId="3817541015" sldId="340"/>
            <ac:grpSpMk id="20" creationId="{EE5A5EDE-3B09-8F40-96DF-1A306B811A5A}"/>
          </ac:grpSpMkLst>
        </pc:grpChg>
        <pc:grpChg chg="add del">
          <ac:chgData name="Zhang Yifan" userId="c9b86b9a-8bad-4e1d-80e2-8f55c3c19e2c" providerId="ADAL" clId="{E9F520C8-4F8F-C24C-9451-1C140BC44D70}" dt="2021-11-02T00:29:25.412" v="432"/>
          <ac:grpSpMkLst>
            <pc:docMk/>
            <pc:sldMk cId="3817541015" sldId="340"/>
            <ac:grpSpMk id="24" creationId="{8F915D8F-48B1-8B4C-8C99-E7C0405E1C8C}"/>
          </ac:grpSpMkLst>
        </pc:grpChg>
        <pc:grpChg chg="add del">
          <ac:chgData name="Zhang Yifan" userId="c9b86b9a-8bad-4e1d-80e2-8f55c3c19e2c" providerId="ADAL" clId="{E9F520C8-4F8F-C24C-9451-1C140BC44D70}" dt="2021-11-02T00:29:08.706" v="405"/>
          <ac:grpSpMkLst>
            <pc:docMk/>
            <pc:sldMk cId="3817541015" sldId="340"/>
            <ac:grpSpMk id="39" creationId="{6BC1181D-2385-F14E-8272-00B14E06EF0A}"/>
          </ac:grpSpMkLst>
        </pc:grpChg>
        <pc:grpChg chg="add del">
          <ac:chgData name="Zhang Yifan" userId="c9b86b9a-8bad-4e1d-80e2-8f55c3c19e2c" providerId="ADAL" clId="{E9F520C8-4F8F-C24C-9451-1C140BC44D70}" dt="2021-11-02T00:29:08.706" v="405"/>
          <ac:grpSpMkLst>
            <pc:docMk/>
            <pc:sldMk cId="3817541015" sldId="340"/>
            <ac:grpSpMk id="40" creationId="{F49F4268-BC96-1344-B940-D8E337DA9EF8}"/>
          </ac:grpSpMkLst>
        </pc:grpChg>
        <pc:grpChg chg="add del">
          <ac:chgData name="Zhang Yifan" userId="c9b86b9a-8bad-4e1d-80e2-8f55c3c19e2c" providerId="ADAL" clId="{E9F520C8-4F8F-C24C-9451-1C140BC44D70}" dt="2021-11-02T00:29:25.412" v="432"/>
          <ac:grpSpMkLst>
            <pc:docMk/>
            <pc:sldMk cId="3817541015" sldId="340"/>
            <ac:grpSpMk id="43" creationId="{33D14494-F042-0542-8FA8-5B262E97548B}"/>
          </ac:grpSpMkLst>
        </pc:grpChg>
        <pc:grpChg chg="add del">
          <ac:chgData name="Zhang Yifan" userId="c9b86b9a-8bad-4e1d-80e2-8f55c3c19e2c" providerId="ADAL" clId="{E9F520C8-4F8F-C24C-9451-1C140BC44D70}" dt="2021-11-02T00:29:21.924" v="429"/>
          <ac:grpSpMkLst>
            <pc:docMk/>
            <pc:sldMk cId="3817541015" sldId="340"/>
            <ac:grpSpMk id="56" creationId="{C9E35255-0BC6-394D-855B-D3CF7FA94372}"/>
          </ac:grpSpMkLst>
        </pc:grpChg>
        <pc:grpChg chg="add del">
          <ac:chgData name="Zhang Yifan" userId="c9b86b9a-8bad-4e1d-80e2-8f55c3c19e2c" providerId="ADAL" clId="{E9F520C8-4F8F-C24C-9451-1C140BC44D70}" dt="2021-11-02T00:29:18.974" v="425"/>
          <ac:grpSpMkLst>
            <pc:docMk/>
            <pc:sldMk cId="3817541015" sldId="340"/>
            <ac:grpSpMk id="62" creationId="{BEA5BF5A-3B53-C740-849E-66BBF4C8C3BD}"/>
          </ac:grpSpMkLst>
        </pc:grpChg>
        <pc:grpChg chg="add del">
          <ac:chgData name="Zhang Yifan" userId="c9b86b9a-8bad-4e1d-80e2-8f55c3c19e2c" providerId="ADAL" clId="{E9F520C8-4F8F-C24C-9451-1C140BC44D70}" dt="2021-11-02T00:29:25.412" v="432"/>
          <ac:grpSpMkLst>
            <pc:docMk/>
            <pc:sldMk cId="3817541015" sldId="340"/>
            <ac:grpSpMk id="66" creationId="{3F79EF2C-FACB-F64B-AF7C-22C62C7A70E6}"/>
          </ac:grpSpMkLst>
        </pc:grpChg>
        <pc:grpChg chg="add del">
          <ac:chgData name="Zhang Yifan" userId="c9b86b9a-8bad-4e1d-80e2-8f55c3c19e2c" providerId="ADAL" clId="{E9F520C8-4F8F-C24C-9451-1C140BC44D70}" dt="2021-11-02T00:29:26.618" v="434"/>
          <ac:grpSpMkLst>
            <pc:docMk/>
            <pc:sldMk cId="3817541015" sldId="340"/>
            <ac:grpSpMk id="69" creationId="{0EBDB495-6BAC-7E44-99A4-8D92ACBD11DE}"/>
          </ac:grpSpMkLst>
        </pc:grpChg>
        <pc:grpChg chg="add del">
          <ac:chgData name="Zhang Yifan" userId="c9b86b9a-8bad-4e1d-80e2-8f55c3c19e2c" providerId="ADAL" clId="{E9F520C8-4F8F-C24C-9451-1C140BC44D70}" dt="2021-11-02T00:29:27.583" v="436"/>
          <ac:grpSpMkLst>
            <pc:docMk/>
            <pc:sldMk cId="3817541015" sldId="340"/>
            <ac:grpSpMk id="71" creationId="{3719355D-39C7-4B41-9C88-77BC6E951740}"/>
          </ac:grpSpMkLst>
        </pc:grpChg>
        <pc:grpChg chg="add">
          <ac:chgData name="Zhang Yifan" userId="c9b86b9a-8bad-4e1d-80e2-8f55c3c19e2c" providerId="ADAL" clId="{E9F520C8-4F8F-C24C-9451-1C140BC44D70}" dt="2021-11-02T00:29:27.583" v="436"/>
          <ac:grpSpMkLst>
            <pc:docMk/>
            <pc:sldMk cId="3817541015" sldId="340"/>
            <ac:grpSpMk id="73" creationId="{58661BF3-EE4C-4849-824E-322DFBBD4E3B}"/>
          </ac:grpSpMkLst>
        </pc:grpChg>
        <pc:grpChg chg="add del">
          <ac:chgData name="Zhang Yifan" userId="c9b86b9a-8bad-4e1d-80e2-8f55c3c19e2c" providerId="ADAL" clId="{E9F520C8-4F8F-C24C-9451-1C140BC44D70}" dt="2021-11-02T00:29:45.230" v="463"/>
          <ac:grpSpMkLst>
            <pc:docMk/>
            <pc:sldMk cId="3817541015" sldId="340"/>
            <ac:grpSpMk id="81" creationId="{4466F1E5-82BC-8A47-9816-A01CC48AF13A}"/>
          </ac:grpSpMkLst>
        </pc:grpChg>
        <pc:grpChg chg="add del">
          <ac:chgData name="Zhang Yifan" userId="c9b86b9a-8bad-4e1d-80e2-8f55c3c19e2c" providerId="ADAL" clId="{E9F520C8-4F8F-C24C-9451-1C140BC44D70}" dt="2021-11-02T00:29:35.659" v="447"/>
          <ac:grpSpMkLst>
            <pc:docMk/>
            <pc:sldMk cId="3817541015" sldId="340"/>
            <ac:grpSpMk id="83" creationId="{9FEC4F1D-F2AC-DC4D-98DE-43EE30535E3A}"/>
          </ac:grpSpMkLst>
        </pc:grpChg>
        <pc:grpChg chg="add del">
          <ac:chgData name="Zhang Yifan" userId="c9b86b9a-8bad-4e1d-80e2-8f55c3c19e2c" providerId="ADAL" clId="{E9F520C8-4F8F-C24C-9451-1C140BC44D70}" dt="2021-11-02T00:29:39.244" v="453"/>
          <ac:grpSpMkLst>
            <pc:docMk/>
            <pc:sldMk cId="3817541015" sldId="340"/>
            <ac:grpSpMk id="88" creationId="{A6BB6CBE-DC0F-B641-84B5-4558E7151B48}"/>
          </ac:grpSpMkLst>
        </pc:grpChg>
        <pc:grpChg chg="add del">
          <ac:chgData name="Zhang Yifan" userId="c9b86b9a-8bad-4e1d-80e2-8f55c3c19e2c" providerId="ADAL" clId="{E9F520C8-4F8F-C24C-9451-1C140BC44D70}" dt="2021-11-02T00:29:43.825" v="461"/>
          <ac:grpSpMkLst>
            <pc:docMk/>
            <pc:sldMk cId="3817541015" sldId="340"/>
            <ac:grpSpMk id="92" creationId="{B1E30519-40A2-3948-BE48-4A169440F929}"/>
          </ac:grpSpMkLst>
        </pc:grpChg>
        <pc:grpChg chg="add del">
          <ac:chgData name="Zhang Yifan" userId="c9b86b9a-8bad-4e1d-80e2-8f55c3c19e2c" providerId="ADAL" clId="{E9F520C8-4F8F-C24C-9451-1C140BC44D70}" dt="2021-11-02T00:29:48.084" v="468"/>
          <ac:grpSpMkLst>
            <pc:docMk/>
            <pc:sldMk cId="3817541015" sldId="340"/>
            <ac:grpSpMk id="94" creationId="{CFF3D3E2-33BA-FD4F-AC37-470A3A1C515A}"/>
          </ac:grpSpMkLst>
        </pc:grpChg>
        <pc:grpChg chg="add del">
          <ac:chgData name="Zhang Yifan" userId="c9b86b9a-8bad-4e1d-80e2-8f55c3c19e2c" providerId="ADAL" clId="{E9F520C8-4F8F-C24C-9451-1C140BC44D70}" dt="2021-11-02T00:29:46.545" v="466"/>
          <ac:grpSpMkLst>
            <pc:docMk/>
            <pc:sldMk cId="3817541015" sldId="340"/>
            <ac:grpSpMk id="96" creationId="{35CF5010-AAEE-9F42-9FB2-DA38BA434F9D}"/>
          </ac:grpSpMkLst>
        </pc:grpChg>
        <pc:grpChg chg="add">
          <ac:chgData name="Zhang Yifan" userId="c9b86b9a-8bad-4e1d-80e2-8f55c3c19e2c" providerId="ADAL" clId="{E9F520C8-4F8F-C24C-9451-1C140BC44D70}" dt="2021-11-02T00:29:48.084" v="468"/>
          <ac:grpSpMkLst>
            <pc:docMk/>
            <pc:sldMk cId="3817541015" sldId="340"/>
            <ac:grpSpMk id="98" creationId="{EC6F9155-A22C-DD4C-B665-9DDCD21649E2}"/>
          </ac:grpSpMkLst>
        </pc:grpChg>
        <pc:grpChg chg="add">
          <ac:chgData name="Zhang Yifan" userId="c9b86b9a-8bad-4e1d-80e2-8f55c3c19e2c" providerId="ADAL" clId="{E9F520C8-4F8F-C24C-9451-1C140BC44D70}" dt="2021-11-02T00:29:54.593" v="480"/>
          <ac:grpSpMkLst>
            <pc:docMk/>
            <pc:sldMk cId="3817541015" sldId="340"/>
            <ac:grpSpMk id="110" creationId="{EC52212D-14DB-1341-AAEC-0F0CBC9CD86F}"/>
          </ac:grpSpMkLst>
        </pc:grpChg>
        <pc:grpChg chg="add del">
          <ac:chgData name="Zhang Yifan" userId="c9b86b9a-8bad-4e1d-80e2-8f55c3c19e2c" providerId="ADAL" clId="{E9F520C8-4F8F-C24C-9451-1C140BC44D70}" dt="2021-11-02T00:30:05.821" v="497"/>
          <ac:grpSpMkLst>
            <pc:docMk/>
            <pc:sldMk cId="3817541015" sldId="340"/>
            <ac:grpSpMk id="115" creationId="{3C209FCE-6842-C245-A262-49D5C8619B30}"/>
          </ac:grpSpMkLst>
        </pc:grpChg>
        <pc:grpChg chg="add del">
          <ac:chgData name="Zhang Yifan" userId="c9b86b9a-8bad-4e1d-80e2-8f55c3c19e2c" providerId="ADAL" clId="{E9F520C8-4F8F-C24C-9451-1C140BC44D70}" dt="2021-11-02T00:30:03.919" v="495"/>
          <ac:grpSpMkLst>
            <pc:docMk/>
            <pc:sldMk cId="3817541015" sldId="340"/>
            <ac:grpSpMk id="124" creationId="{1D89A236-6452-0243-AC6B-13B9C764139B}"/>
          </ac:grpSpMkLst>
        </pc:grpChg>
        <pc:grpChg chg="add">
          <ac:chgData name="Zhang Yifan" userId="c9b86b9a-8bad-4e1d-80e2-8f55c3c19e2c" providerId="ADAL" clId="{E9F520C8-4F8F-C24C-9451-1C140BC44D70}" dt="2021-11-02T00:30:05.821" v="497"/>
          <ac:grpSpMkLst>
            <pc:docMk/>
            <pc:sldMk cId="3817541015" sldId="340"/>
            <ac:grpSpMk id="126" creationId="{92376A7E-9B51-7F47-BC7E-754D6701A245}"/>
          </ac:grpSpMkLst>
        </pc:grpChg>
        <pc:grpChg chg="add">
          <ac:chgData name="Zhang Yifan" userId="c9b86b9a-8bad-4e1d-80e2-8f55c3c19e2c" providerId="ADAL" clId="{E9F520C8-4F8F-C24C-9451-1C140BC44D70}" dt="2021-11-02T00:30:14.880" v="509"/>
          <ac:grpSpMkLst>
            <pc:docMk/>
            <pc:sldMk cId="3817541015" sldId="340"/>
            <ac:grpSpMk id="138" creationId="{1F284EF4-CDD6-8249-937A-4F35D98CDA5D}"/>
          </ac:grpSpMkLst>
        </pc:grpChg>
        <pc:grpChg chg="add del">
          <ac:chgData name="Zhang Yifan" userId="c9b86b9a-8bad-4e1d-80e2-8f55c3c19e2c" providerId="ADAL" clId="{E9F520C8-4F8F-C24C-9451-1C140BC44D70}" dt="2021-11-02T00:30:29.032" v="531"/>
          <ac:grpSpMkLst>
            <pc:docMk/>
            <pc:sldMk cId="3817541015" sldId="340"/>
            <ac:grpSpMk id="142" creationId="{7C054326-8684-404F-9BBE-335E3B36B199}"/>
          </ac:grpSpMkLst>
        </pc:grpChg>
        <pc:grpChg chg="add del">
          <ac:chgData name="Zhang Yifan" userId="c9b86b9a-8bad-4e1d-80e2-8f55c3c19e2c" providerId="ADAL" clId="{E9F520C8-4F8F-C24C-9451-1C140BC44D70}" dt="2021-11-02T00:30:23.569" v="520"/>
          <ac:grpSpMkLst>
            <pc:docMk/>
            <pc:sldMk cId="3817541015" sldId="340"/>
            <ac:grpSpMk id="145" creationId="{A00E2615-AF8E-CB42-BD80-09FDBBB48830}"/>
          </ac:grpSpMkLst>
        </pc:grpChg>
        <pc:grpChg chg="add del">
          <ac:chgData name="Zhang Yifan" userId="c9b86b9a-8bad-4e1d-80e2-8f55c3c19e2c" providerId="ADAL" clId="{E9F520C8-4F8F-C24C-9451-1C140BC44D70}" dt="2021-11-02T00:30:23.187" v="519"/>
          <ac:grpSpMkLst>
            <pc:docMk/>
            <pc:sldMk cId="3817541015" sldId="340"/>
            <ac:grpSpMk id="147" creationId="{D482DA2D-1C4D-0942-B212-4DE8D75394FD}"/>
          </ac:grpSpMkLst>
        </pc:grpChg>
        <pc:grpChg chg="add">
          <ac:chgData name="Zhang Yifan" userId="c9b86b9a-8bad-4e1d-80e2-8f55c3c19e2c" providerId="ADAL" clId="{E9F520C8-4F8F-C24C-9451-1C140BC44D70}" dt="2021-11-02T00:30:29.032" v="531"/>
          <ac:grpSpMkLst>
            <pc:docMk/>
            <pc:sldMk cId="3817541015" sldId="340"/>
            <ac:grpSpMk id="157" creationId="{1633E709-41B7-A84E-B151-3A9E8928C84F}"/>
          </ac:grpSpMkLst>
        </pc:grpChg>
        <pc:grpChg chg="add del">
          <ac:chgData name="Zhang Yifan" userId="c9b86b9a-8bad-4e1d-80e2-8f55c3c19e2c" providerId="ADAL" clId="{E9F520C8-4F8F-C24C-9451-1C140BC44D70}" dt="2021-11-02T00:30:42.811" v="554"/>
          <ac:grpSpMkLst>
            <pc:docMk/>
            <pc:sldMk cId="3817541015" sldId="340"/>
            <ac:grpSpMk id="173" creationId="{842DE85F-ADC7-FD42-B225-DE5F8D9194C0}"/>
          </ac:grpSpMkLst>
        </pc:grpChg>
        <pc:grpChg chg="add del">
          <ac:chgData name="Zhang Yifan" userId="c9b86b9a-8bad-4e1d-80e2-8f55c3c19e2c" providerId="ADAL" clId="{E9F520C8-4F8F-C24C-9451-1C140BC44D70}" dt="2021-11-02T00:30:49.788" v="563"/>
          <ac:grpSpMkLst>
            <pc:docMk/>
            <pc:sldMk cId="3817541015" sldId="340"/>
            <ac:grpSpMk id="180" creationId="{9F54D737-64D1-5247-A205-4599746075A0}"/>
          </ac:grpSpMkLst>
        </pc:grpChg>
        <pc:grpChg chg="add del">
          <ac:chgData name="Zhang Yifan" userId="c9b86b9a-8bad-4e1d-80e2-8f55c3c19e2c" providerId="ADAL" clId="{E9F520C8-4F8F-C24C-9451-1C140BC44D70}" dt="2021-11-02T00:32:00.085" v="566"/>
          <ac:grpSpMkLst>
            <pc:docMk/>
            <pc:sldMk cId="3817541015" sldId="340"/>
            <ac:grpSpMk id="189" creationId="{9BA0DC77-8BBC-4F43-811C-E0EF0BF9A346}"/>
          </ac:grpSpMkLst>
        </pc:grpChg>
        <pc:grpChg chg="add">
          <ac:chgData name="Zhang Yifan" userId="c9b86b9a-8bad-4e1d-80e2-8f55c3c19e2c" providerId="ADAL" clId="{E9F520C8-4F8F-C24C-9451-1C140BC44D70}" dt="2021-11-02T00:32:00.085" v="566"/>
          <ac:grpSpMkLst>
            <pc:docMk/>
            <pc:sldMk cId="3817541015" sldId="340"/>
            <ac:grpSpMk id="192" creationId="{DC909F37-6AE9-5D4E-99A8-6CCACA629583}"/>
          </ac:grpSpMkLst>
        </pc:grpChg>
        <pc:inkChg chg="add topLvl">
          <ac:chgData name="Zhang Yifan" userId="c9b86b9a-8bad-4e1d-80e2-8f55c3c19e2c" providerId="ADAL" clId="{E9F520C8-4F8F-C24C-9451-1C140BC44D70}" dt="2021-11-02T00:29:27.583" v="436"/>
          <ac:inkMkLst>
            <pc:docMk/>
            <pc:sldMk cId="3817541015" sldId="340"/>
            <ac:inkMk id="5" creationId="{BFF6AB40-05A6-434C-8220-42758683827C}"/>
          </ac:inkMkLst>
        </pc:inkChg>
        <pc:inkChg chg="add topLvl">
          <ac:chgData name="Zhang Yifan" userId="c9b86b9a-8bad-4e1d-80e2-8f55c3c19e2c" providerId="ADAL" clId="{E9F520C8-4F8F-C24C-9451-1C140BC44D70}" dt="2021-11-02T00:29:27.583" v="436"/>
          <ac:inkMkLst>
            <pc:docMk/>
            <pc:sldMk cId="3817541015" sldId="340"/>
            <ac:inkMk id="6" creationId="{2514775B-A362-7840-B74E-28F76946CA8D}"/>
          </ac:inkMkLst>
        </pc:inkChg>
        <pc:inkChg chg="add topLvl">
          <ac:chgData name="Zhang Yifan" userId="c9b86b9a-8bad-4e1d-80e2-8f55c3c19e2c" providerId="ADAL" clId="{E9F520C8-4F8F-C24C-9451-1C140BC44D70}" dt="2021-11-02T00:29:27.583" v="436"/>
          <ac:inkMkLst>
            <pc:docMk/>
            <pc:sldMk cId="3817541015" sldId="340"/>
            <ac:inkMk id="7" creationId="{F1767E9E-6BBF-894E-B6E5-8BBF91A4F46C}"/>
          </ac:inkMkLst>
        </pc:inkChg>
        <pc:inkChg chg="add topLvl">
          <ac:chgData name="Zhang Yifan" userId="c9b86b9a-8bad-4e1d-80e2-8f55c3c19e2c" providerId="ADAL" clId="{E9F520C8-4F8F-C24C-9451-1C140BC44D70}" dt="2021-11-02T00:29:27.583" v="436"/>
          <ac:inkMkLst>
            <pc:docMk/>
            <pc:sldMk cId="3817541015" sldId="340"/>
            <ac:inkMk id="8" creationId="{7877FB5E-4196-2547-BDF2-3A8E06E07651}"/>
          </ac:inkMkLst>
        </pc:inkChg>
        <pc:inkChg chg="add topLvl">
          <ac:chgData name="Zhang Yifan" userId="c9b86b9a-8bad-4e1d-80e2-8f55c3c19e2c" providerId="ADAL" clId="{E9F520C8-4F8F-C24C-9451-1C140BC44D70}" dt="2021-11-02T00:29:27.583" v="436"/>
          <ac:inkMkLst>
            <pc:docMk/>
            <pc:sldMk cId="3817541015" sldId="340"/>
            <ac:inkMk id="9" creationId="{C67EB4C9-0D13-A64D-BFD0-38F1ADA97A6E}"/>
          </ac:inkMkLst>
        </pc:inkChg>
        <pc:inkChg chg="add topLvl">
          <ac:chgData name="Zhang Yifan" userId="c9b86b9a-8bad-4e1d-80e2-8f55c3c19e2c" providerId="ADAL" clId="{E9F520C8-4F8F-C24C-9451-1C140BC44D70}" dt="2021-11-02T00:29:27.583" v="436"/>
          <ac:inkMkLst>
            <pc:docMk/>
            <pc:sldMk cId="3817541015" sldId="340"/>
            <ac:inkMk id="10" creationId="{9C092F48-862F-9642-B1B8-460DC8D244C2}"/>
          </ac:inkMkLst>
        </pc:inkChg>
        <pc:inkChg chg="add topLvl">
          <ac:chgData name="Zhang Yifan" userId="c9b86b9a-8bad-4e1d-80e2-8f55c3c19e2c" providerId="ADAL" clId="{E9F520C8-4F8F-C24C-9451-1C140BC44D70}" dt="2021-11-02T00:29:27.583" v="436"/>
          <ac:inkMkLst>
            <pc:docMk/>
            <pc:sldMk cId="3817541015" sldId="340"/>
            <ac:inkMk id="12" creationId="{49A795DD-C63B-1D49-8378-5CB89C82D489}"/>
          </ac:inkMkLst>
        </pc:inkChg>
        <pc:inkChg chg="add topLvl">
          <ac:chgData name="Zhang Yifan" userId="c9b86b9a-8bad-4e1d-80e2-8f55c3c19e2c" providerId="ADAL" clId="{E9F520C8-4F8F-C24C-9451-1C140BC44D70}" dt="2021-11-02T00:29:27.583" v="436"/>
          <ac:inkMkLst>
            <pc:docMk/>
            <pc:sldMk cId="3817541015" sldId="340"/>
            <ac:inkMk id="13" creationId="{6DABB353-3116-9A41-96C6-06A6F55FDC21}"/>
          </ac:inkMkLst>
        </pc:inkChg>
        <pc:inkChg chg="add topLvl">
          <ac:chgData name="Zhang Yifan" userId="c9b86b9a-8bad-4e1d-80e2-8f55c3c19e2c" providerId="ADAL" clId="{E9F520C8-4F8F-C24C-9451-1C140BC44D70}" dt="2021-11-02T00:29:27.583" v="436"/>
          <ac:inkMkLst>
            <pc:docMk/>
            <pc:sldMk cId="3817541015" sldId="340"/>
            <ac:inkMk id="14" creationId="{9F809A65-02FC-864C-8F4D-2AACE26E5D11}"/>
          </ac:inkMkLst>
        </pc:inkChg>
        <pc:inkChg chg="add topLvl">
          <ac:chgData name="Zhang Yifan" userId="c9b86b9a-8bad-4e1d-80e2-8f55c3c19e2c" providerId="ADAL" clId="{E9F520C8-4F8F-C24C-9451-1C140BC44D70}" dt="2021-11-02T00:29:27.583" v="436"/>
          <ac:inkMkLst>
            <pc:docMk/>
            <pc:sldMk cId="3817541015" sldId="340"/>
            <ac:inkMk id="15" creationId="{40DAB47C-E36B-3B47-9621-40F3B94AEC83}"/>
          </ac:inkMkLst>
        </pc:inkChg>
        <pc:inkChg chg="add topLvl">
          <ac:chgData name="Zhang Yifan" userId="c9b86b9a-8bad-4e1d-80e2-8f55c3c19e2c" providerId="ADAL" clId="{E9F520C8-4F8F-C24C-9451-1C140BC44D70}" dt="2021-11-02T00:29:27.583" v="436"/>
          <ac:inkMkLst>
            <pc:docMk/>
            <pc:sldMk cId="3817541015" sldId="340"/>
            <ac:inkMk id="16" creationId="{5D51D564-8FE8-314A-8C21-1886F5867849}"/>
          </ac:inkMkLst>
        </pc:inkChg>
        <pc:inkChg chg="add topLvl">
          <ac:chgData name="Zhang Yifan" userId="c9b86b9a-8bad-4e1d-80e2-8f55c3c19e2c" providerId="ADAL" clId="{E9F520C8-4F8F-C24C-9451-1C140BC44D70}" dt="2021-11-02T00:29:27.583" v="436"/>
          <ac:inkMkLst>
            <pc:docMk/>
            <pc:sldMk cId="3817541015" sldId="340"/>
            <ac:inkMk id="17" creationId="{5DB5DCB1-3748-C040-969A-15CE38D15402}"/>
          </ac:inkMkLst>
        </pc:inkChg>
        <pc:inkChg chg="add topLvl">
          <ac:chgData name="Zhang Yifan" userId="c9b86b9a-8bad-4e1d-80e2-8f55c3c19e2c" providerId="ADAL" clId="{E9F520C8-4F8F-C24C-9451-1C140BC44D70}" dt="2021-11-02T00:29:27.583" v="436"/>
          <ac:inkMkLst>
            <pc:docMk/>
            <pc:sldMk cId="3817541015" sldId="340"/>
            <ac:inkMk id="18" creationId="{57DEA06D-CABC-2D46-AB75-A74945625288}"/>
          </ac:inkMkLst>
        </pc:inkChg>
        <pc:inkChg chg="add topLvl">
          <ac:chgData name="Zhang Yifan" userId="c9b86b9a-8bad-4e1d-80e2-8f55c3c19e2c" providerId="ADAL" clId="{E9F520C8-4F8F-C24C-9451-1C140BC44D70}" dt="2021-11-02T00:29:27.583" v="436"/>
          <ac:inkMkLst>
            <pc:docMk/>
            <pc:sldMk cId="3817541015" sldId="340"/>
            <ac:inkMk id="19" creationId="{F7BC1F33-04EC-9C44-81CA-560AEE36D682}"/>
          </ac:inkMkLst>
        </pc:inkChg>
        <pc:inkChg chg="add topLvl">
          <ac:chgData name="Zhang Yifan" userId="c9b86b9a-8bad-4e1d-80e2-8f55c3c19e2c" providerId="ADAL" clId="{E9F520C8-4F8F-C24C-9451-1C140BC44D70}" dt="2021-11-02T00:29:27.583" v="436"/>
          <ac:inkMkLst>
            <pc:docMk/>
            <pc:sldMk cId="3817541015" sldId="340"/>
            <ac:inkMk id="21" creationId="{3AA9328B-AC48-5C47-8CEF-2CC80B3F4AD3}"/>
          </ac:inkMkLst>
        </pc:inkChg>
        <pc:inkChg chg="add topLvl">
          <ac:chgData name="Zhang Yifan" userId="c9b86b9a-8bad-4e1d-80e2-8f55c3c19e2c" providerId="ADAL" clId="{E9F520C8-4F8F-C24C-9451-1C140BC44D70}" dt="2021-11-02T00:29:27.583" v="436"/>
          <ac:inkMkLst>
            <pc:docMk/>
            <pc:sldMk cId="3817541015" sldId="340"/>
            <ac:inkMk id="22" creationId="{817E5824-4876-BD41-AA22-B8BD35EFC3AC}"/>
          </ac:inkMkLst>
        </pc:inkChg>
        <pc:inkChg chg="add topLvl">
          <ac:chgData name="Zhang Yifan" userId="c9b86b9a-8bad-4e1d-80e2-8f55c3c19e2c" providerId="ADAL" clId="{E9F520C8-4F8F-C24C-9451-1C140BC44D70}" dt="2021-11-02T00:29:27.583" v="436"/>
          <ac:inkMkLst>
            <pc:docMk/>
            <pc:sldMk cId="3817541015" sldId="340"/>
            <ac:inkMk id="23" creationId="{83A4C04A-FF81-3C46-A6B4-163EBC3B7546}"/>
          </ac:inkMkLst>
        </pc:inkChg>
        <pc:inkChg chg="add topLvl">
          <ac:chgData name="Zhang Yifan" userId="c9b86b9a-8bad-4e1d-80e2-8f55c3c19e2c" providerId="ADAL" clId="{E9F520C8-4F8F-C24C-9451-1C140BC44D70}" dt="2021-11-02T00:29:27.583" v="436"/>
          <ac:inkMkLst>
            <pc:docMk/>
            <pc:sldMk cId="3817541015" sldId="340"/>
            <ac:inkMk id="25" creationId="{347577D3-63C3-6044-8900-63D0878C0E63}"/>
          </ac:inkMkLst>
        </pc:inkChg>
        <pc:inkChg chg="add topLvl">
          <ac:chgData name="Zhang Yifan" userId="c9b86b9a-8bad-4e1d-80e2-8f55c3c19e2c" providerId="ADAL" clId="{E9F520C8-4F8F-C24C-9451-1C140BC44D70}" dt="2021-11-02T00:29:27.583" v="436"/>
          <ac:inkMkLst>
            <pc:docMk/>
            <pc:sldMk cId="3817541015" sldId="340"/>
            <ac:inkMk id="26" creationId="{A5D183A7-804E-E64E-9A05-D314AE77C825}"/>
          </ac:inkMkLst>
        </pc:inkChg>
        <pc:inkChg chg="add topLvl">
          <ac:chgData name="Zhang Yifan" userId="c9b86b9a-8bad-4e1d-80e2-8f55c3c19e2c" providerId="ADAL" clId="{E9F520C8-4F8F-C24C-9451-1C140BC44D70}" dt="2021-11-02T00:29:27.583" v="436"/>
          <ac:inkMkLst>
            <pc:docMk/>
            <pc:sldMk cId="3817541015" sldId="340"/>
            <ac:inkMk id="27" creationId="{CE65A423-63CA-9241-93D7-081B1FE1F941}"/>
          </ac:inkMkLst>
        </pc:inkChg>
        <pc:inkChg chg="add topLvl">
          <ac:chgData name="Zhang Yifan" userId="c9b86b9a-8bad-4e1d-80e2-8f55c3c19e2c" providerId="ADAL" clId="{E9F520C8-4F8F-C24C-9451-1C140BC44D70}" dt="2021-11-02T00:29:27.583" v="436"/>
          <ac:inkMkLst>
            <pc:docMk/>
            <pc:sldMk cId="3817541015" sldId="340"/>
            <ac:inkMk id="28" creationId="{05F6DA4C-4252-AD47-8C9E-F358D8012485}"/>
          </ac:inkMkLst>
        </pc:inkChg>
        <pc:inkChg chg="add topLvl">
          <ac:chgData name="Zhang Yifan" userId="c9b86b9a-8bad-4e1d-80e2-8f55c3c19e2c" providerId="ADAL" clId="{E9F520C8-4F8F-C24C-9451-1C140BC44D70}" dt="2021-11-02T00:29:27.583" v="436"/>
          <ac:inkMkLst>
            <pc:docMk/>
            <pc:sldMk cId="3817541015" sldId="340"/>
            <ac:inkMk id="29" creationId="{589CCEB2-F8AF-9C45-9311-EB4485356511}"/>
          </ac:inkMkLst>
        </pc:inkChg>
        <pc:inkChg chg="add topLvl">
          <ac:chgData name="Zhang Yifan" userId="c9b86b9a-8bad-4e1d-80e2-8f55c3c19e2c" providerId="ADAL" clId="{E9F520C8-4F8F-C24C-9451-1C140BC44D70}" dt="2021-11-02T00:29:27.583" v="436"/>
          <ac:inkMkLst>
            <pc:docMk/>
            <pc:sldMk cId="3817541015" sldId="340"/>
            <ac:inkMk id="30" creationId="{EFCFC6D2-D4CE-B049-972F-D8787343C1EA}"/>
          </ac:inkMkLst>
        </pc:inkChg>
        <pc:inkChg chg="add topLvl">
          <ac:chgData name="Zhang Yifan" userId="c9b86b9a-8bad-4e1d-80e2-8f55c3c19e2c" providerId="ADAL" clId="{E9F520C8-4F8F-C24C-9451-1C140BC44D70}" dt="2021-11-02T00:29:27.583" v="436"/>
          <ac:inkMkLst>
            <pc:docMk/>
            <pc:sldMk cId="3817541015" sldId="340"/>
            <ac:inkMk id="31" creationId="{859CB383-8C5B-CC4E-9AF5-1ED7F4D6FB7F}"/>
          </ac:inkMkLst>
        </pc:inkChg>
        <pc:inkChg chg="add topLvl">
          <ac:chgData name="Zhang Yifan" userId="c9b86b9a-8bad-4e1d-80e2-8f55c3c19e2c" providerId="ADAL" clId="{E9F520C8-4F8F-C24C-9451-1C140BC44D70}" dt="2021-11-02T00:29:27.583" v="436"/>
          <ac:inkMkLst>
            <pc:docMk/>
            <pc:sldMk cId="3817541015" sldId="340"/>
            <ac:inkMk id="32" creationId="{C032C1FC-05AD-EB4F-8622-674FDEEF8850}"/>
          </ac:inkMkLst>
        </pc:inkChg>
        <pc:inkChg chg="add topLvl">
          <ac:chgData name="Zhang Yifan" userId="c9b86b9a-8bad-4e1d-80e2-8f55c3c19e2c" providerId="ADAL" clId="{E9F520C8-4F8F-C24C-9451-1C140BC44D70}" dt="2021-11-02T00:29:27.583" v="436"/>
          <ac:inkMkLst>
            <pc:docMk/>
            <pc:sldMk cId="3817541015" sldId="340"/>
            <ac:inkMk id="33" creationId="{20B649D7-D79A-CC43-B18A-A4CB7FC713B6}"/>
          </ac:inkMkLst>
        </pc:inkChg>
        <pc:inkChg chg="add topLvl">
          <ac:chgData name="Zhang Yifan" userId="c9b86b9a-8bad-4e1d-80e2-8f55c3c19e2c" providerId="ADAL" clId="{E9F520C8-4F8F-C24C-9451-1C140BC44D70}" dt="2021-11-02T00:29:27.583" v="436"/>
          <ac:inkMkLst>
            <pc:docMk/>
            <pc:sldMk cId="3817541015" sldId="340"/>
            <ac:inkMk id="34" creationId="{0254ED5C-F1A5-474A-A478-04872196DAD0}"/>
          </ac:inkMkLst>
        </pc:inkChg>
        <pc:inkChg chg="add topLvl">
          <ac:chgData name="Zhang Yifan" userId="c9b86b9a-8bad-4e1d-80e2-8f55c3c19e2c" providerId="ADAL" clId="{E9F520C8-4F8F-C24C-9451-1C140BC44D70}" dt="2021-11-02T00:29:27.583" v="436"/>
          <ac:inkMkLst>
            <pc:docMk/>
            <pc:sldMk cId="3817541015" sldId="340"/>
            <ac:inkMk id="35" creationId="{FA2309BE-1496-D743-B508-38028697B403}"/>
          </ac:inkMkLst>
        </pc:inkChg>
        <pc:inkChg chg="add topLvl">
          <ac:chgData name="Zhang Yifan" userId="c9b86b9a-8bad-4e1d-80e2-8f55c3c19e2c" providerId="ADAL" clId="{E9F520C8-4F8F-C24C-9451-1C140BC44D70}" dt="2021-11-02T00:29:27.583" v="436"/>
          <ac:inkMkLst>
            <pc:docMk/>
            <pc:sldMk cId="3817541015" sldId="340"/>
            <ac:inkMk id="36" creationId="{9B94BD66-002B-7F4B-8339-8CEF1314041D}"/>
          </ac:inkMkLst>
        </pc:inkChg>
        <pc:inkChg chg="add topLvl">
          <ac:chgData name="Zhang Yifan" userId="c9b86b9a-8bad-4e1d-80e2-8f55c3c19e2c" providerId="ADAL" clId="{E9F520C8-4F8F-C24C-9451-1C140BC44D70}" dt="2021-11-02T00:29:27.583" v="436"/>
          <ac:inkMkLst>
            <pc:docMk/>
            <pc:sldMk cId="3817541015" sldId="340"/>
            <ac:inkMk id="37" creationId="{281E98B2-EFA9-7848-9F01-7C236971F071}"/>
          </ac:inkMkLst>
        </pc:inkChg>
        <pc:inkChg chg="add topLvl">
          <ac:chgData name="Zhang Yifan" userId="c9b86b9a-8bad-4e1d-80e2-8f55c3c19e2c" providerId="ADAL" clId="{E9F520C8-4F8F-C24C-9451-1C140BC44D70}" dt="2021-11-02T00:29:27.583" v="436"/>
          <ac:inkMkLst>
            <pc:docMk/>
            <pc:sldMk cId="3817541015" sldId="340"/>
            <ac:inkMk id="38" creationId="{95B5972E-2E9D-374F-BF74-DCE869655358}"/>
          </ac:inkMkLst>
        </pc:inkChg>
        <pc:inkChg chg="add topLvl">
          <ac:chgData name="Zhang Yifan" userId="c9b86b9a-8bad-4e1d-80e2-8f55c3c19e2c" providerId="ADAL" clId="{E9F520C8-4F8F-C24C-9451-1C140BC44D70}" dt="2021-11-02T00:29:27.583" v="436"/>
          <ac:inkMkLst>
            <pc:docMk/>
            <pc:sldMk cId="3817541015" sldId="340"/>
            <ac:inkMk id="41" creationId="{8D45C120-A0FC-EF4D-844F-734F718BF646}"/>
          </ac:inkMkLst>
        </pc:inkChg>
        <pc:inkChg chg="add topLvl">
          <ac:chgData name="Zhang Yifan" userId="c9b86b9a-8bad-4e1d-80e2-8f55c3c19e2c" providerId="ADAL" clId="{E9F520C8-4F8F-C24C-9451-1C140BC44D70}" dt="2021-11-02T00:29:27.583" v="436"/>
          <ac:inkMkLst>
            <pc:docMk/>
            <pc:sldMk cId="3817541015" sldId="340"/>
            <ac:inkMk id="42" creationId="{3A3C1628-6661-F541-BCE9-3CB28A9E90B4}"/>
          </ac:inkMkLst>
        </pc:inkChg>
        <pc:inkChg chg="add topLvl">
          <ac:chgData name="Zhang Yifan" userId="c9b86b9a-8bad-4e1d-80e2-8f55c3c19e2c" providerId="ADAL" clId="{E9F520C8-4F8F-C24C-9451-1C140BC44D70}" dt="2021-11-02T00:29:27.583" v="436"/>
          <ac:inkMkLst>
            <pc:docMk/>
            <pc:sldMk cId="3817541015" sldId="340"/>
            <ac:inkMk id="44" creationId="{4D9C025E-BC90-DA4C-8894-38869395A4EA}"/>
          </ac:inkMkLst>
        </pc:inkChg>
        <pc:inkChg chg="add topLvl">
          <ac:chgData name="Zhang Yifan" userId="c9b86b9a-8bad-4e1d-80e2-8f55c3c19e2c" providerId="ADAL" clId="{E9F520C8-4F8F-C24C-9451-1C140BC44D70}" dt="2021-11-02T00:29:27.583" v="436"/>
          <ac:inkMkLst>
            <pc:docMk/>
            <pc:sldMk cId="3817541015" sldId="340"/>
            <ac:inkMk id="45" creationId="{7ED2A686-0E9E-174E-937B-989A4E8E30B6}"/>
          </ac:inkMkLst>
        </pc:inkChg>
        <pc:inkChg chg="add topLvl">
          <ac:chgData name="Zhang Yifan" userId="c9b86b9a-8bad-4e1d-80e2-8f55c3c19e2c" providerId="ADAL" clId="{E9F520C8-4F8F-C24C-9451-1C140BC44D70}" dt="2021-11-02T00:29:27.583" v="436"/>
          <ac:inkMkLst>
            <pc:docMk/>
            <pc:sldMk cId="3817541015" sldId="340"/>
            <ac:inkMk id="46" creationId="{EDC562F8-D204-9148-9FEE-5ADC93F3409D}"/>
          </ac:inkMkLst>
        </pc:inkChg>
        <pc:inkChg chg="add topLvl">
          <ac:chgData name="Zhang Yifan" userId="c9b86b9a-8bad-4e1d-80e2-8f55c3c19e2c" providerId="ADAL" clId="{E9F520C8-4F8F-C24C-9451-1C140BC44D70}" dt="2021-11-02T00:29:27.583" v="436"/>
          <ac:inkMkLst>
            <pc:docMk/>
            <pc:sldMk cId="3817541015" sldId="340"/>
            <ac:inkMk id="47" creationId="{35CD117D-CB30-C34F-915D-15B4B851E15F}"/>
          </ac:inkMkLst>
        </pc:inkChg>
        <pc:inkChg chg="add topLvl">
          <ac:chgData name="Zhang Yifan" userId="c9b86b9a-8bad-4e1d-80e2-8f55c3c19e2c" providerId="ADAL" clId="{E9F520C8-4F8F-C24C-9451-1C140BC44D70}" dt="2021-11-02T00:29:27.583" v="436"/>
          <ac:inkMkLst>
            <pc:docMk/>
            <pc:sldMk cId="3817541015" sldId="340"/>
            <ac:inkMk id="48" creationId="{BF9CDBB8-0DB1-A64C-BFE9-0252255A3D56}"/>
          </ac:inkMkLst>
        </pc:inkChg>
        <pc:inkChg chg="add topLvl">
          <ac:chgData name="Zhang Yifan" userId="c9b86b9a-8bad-4e1d-80e2-8f55c3c19e2c" providerId="ADAL" clId="{E9F520C8-4F8F-C24C-9451-1C140BC44D70}" dt="2021-11-02T00:29:27.583" v="436"/>
          <ac:inkMkLst>
            <pc:docMk/>
            <pc:sldMk cId="3817541015" sldId="340"/>
            <ac:inkMk id="49" creationId="{0B3C0C92-29E4-F044-B36B-F656C7B74AD5}"/>
          </ac:inkMkLst>
        </pc:inkChg>
        <pc:inkChg chg="add topLvl">
          <ac:chgData name="Zhang Yifan" userId="c9b86b9a-8bad-4e1d-80e2-8f55c3c19e2c" providerId="ADAL" clId="{E9F520C8-4F8F-C24C-9451-1C140BC44D70}" dt="2021-11-02T00:29:27.583" v="436"/>
          <ac:inkMkLst>
            <pc:docMk/>
            <pc:sldMk cId="3817541015" sldId="340"/>
            <ac:inkMk id="50" creationId="{788CD0EB-F1FE-F647-86E3-95E314C08CAF}"/>
          </ac:inkMkLst>
        </pc:inkChg>
        <pc:inkChg chg="add topLvl">
          <ac:chgData name="Zhang Yifan" userId="c9b86b9a-8bad-4e1d-80e2-8f55c3c19e2c" providerId="ADAL" clId="{E9F520C8-4F8F-C24C-9451-1C140BC44D70}" dt="2021-11-02T00:29:27.583" v="436"/>
          <ac:inkMkLst>
            <pc:docMk/>
            <pc:sldMk cId="3817541015" sldId="340"/>
            <ac:inkMk id="51" creationId="{BAC5D339-2F15-8B40-B9ED-064922B68248}"/>
          </ac:inkMkLst>
        </pc:inkChg>
        <pc:inkChg chg="add topLvl">
          <ac:chgData name="Zhang Yifan" userId="c9b86b9a-8bad-4e1d-80e2-8f55c3c19e2c" providerId="ADAL" clId="{E9F520C8-4F8F-C24C-9451-1C140BC44D70}" dt="2021-11-02T00:29:27.583" v="436"/>
          <ac:inkMkLst>
            <pc:docMk/>
            <pc:sldMk cId="3817541015" sldId="340"/>
            <ac:inkMk id="52" creationId="{7C693352-5D44-5348-9E78-E22B72A73326}"/>
          </ac:inkMkLst>
        </pc:inkChg>
        <pc:inkChg chg="add topLvl">
          <ac:chgData name="Zhang Yifan" userId="c9b86b9a-8bad-4e1d-80e2-8f55c3c19e2c" providerId="ADAL" clId="{E9F520C8-4F8F-C24C-9451-1C140BC44D70}" dt="2021-11-02T00:29:27.583" v="436"/>
          <ac:inkMkLst>
            <pc:docMk/>
            <pc:sldMk cId="3817541015" sldId="340"/>
            <ac:inkMk id="53" creationId="{2F86E356-CD48-2745-BEEB-DB95833B056C}"/>
          </ac:inkMkLst>
        </pc:inkChg>
        <pc:inkChg chg="add topLvl">
          <ac:chgData name="Zhang Yifan" userId="c9b86b9a-8bad-4e1d-80e2-8f55c3c19e2c" providerId="ADAL" clId="{E9F520C8-4F8F-C24C-9451-1C140BC44D70}" dt="2021-11-02T00:29:27.583" v="436"/>
          <ac:inkMkLst>
            <pc:docMk/>
            <pc:sldMk cId="3817541015" sldId="340"/>
            <ac:inkMk id="54" creationId="{E94F3655-5DAC-A948-8BFA-C92AA4C93679}"/>
          </ac:inkMkLst>
        </pc:inkChg>
        <pc:inkChg chg="add topLvl">
          <ac:chgData name="Zhang Yifan" userId="c9b86b9a-8bad-4e1d-80e2-8f55c3c19e2c" providerId="ADAL" clId="{E9F520C8-4F8F-C24C-9451-1C140BC44D70}" dt="2021-11-02T00:29:27.583" v="436"/>
          <ac:inkMkLst>
            <pc:docMk/>
            <pc:sldMk cId="3817541015" sldId="340"/>
            <ac:inkMk id="55" creationId="{8758F94A-5E15-704A-B394-16849B33ECA7}"/>
          </ac:inkMkLst>
        </pc:inkChg>
        <pc:inkChg chg="add topLvl">
          <ac:chgData name="Zhang Yifan" userId="c9b86b9a-8bad-4e1d-80e2-8f55c3c19e2c" providerId="ADAL" clId="{E9F520C8-4F8F-C24C-9451-1C140BC44D70}" dt="2021-11-02T00:29:27.583" v="436"/>
          <ac:inkMkLst>
            <pc:docMk/>
            <pc:sldMk cId="3817541015" sldId="340"/>
            <ac:inkMk id="57" creationId="{5F717161-4EA8-004A-81D2-C7F4DAD1A878}"/>
          </ac:inkMkLst>
        </pc:inkChg>
        <pc:inkChg chg="add topLvl">
          <ac:chgData name="Zhang Yifan" userId="c9b86b9a-8bad-4e1d-80e2-8f55c3c19e2c" providerId="ADAL" clId="{E9F520C8-4F8F-C24C-9451-1C140BC44D70}" dt="2021-11-02T00:29:27.583" v="436"/>
          <ac:inkMkLst>
            <pc:docMk/>
            <pc:sldMk cId="3817541015" sldId="340"/>
            <ac:inkMk id="58" creationId="{C42AFAB3-015B-624F-9FB6-0F0902337C16}"/>
          </ac:inkMkLst>
        </pc:inkChg>
        <pc:inkChg chg="add topLvl">
          <ac:chgData name="Zhang Yifan" userId="c9b86b9a-8bad-4e1d-80e2-8f55c3c19e2c" providerId="ADAL" clId="{E9F520C8-4F8F-C24C-9451-1C140BC44D70}" dt="2021-11-02T00:29:27.583" v="436"/>
          <ac:inkMkLst>
            <pc:docMk/>
            <pc:sldMk cId="3817541015" sldId="340"/>
            <ac:inkMk id="59" creationId="{D76CE327-3923-E747-BC03-10C6841CC8DA}"/>
          </ac:inkMkLst>
        </pc:inkChg>
        <pc:inkChg chg="add topLvl">
          <ac:chgData name="Zhang Yifan" userId="c9b86b9a-8bad-4e1d-80e2-8f55c3c19e2c" providerId="ADAL" clId="{E9F520C8-4F8F-C24C-9451-1C140BC44D70}" dt="2021-11-02T00:29:27.583" v="436"/>
          <ac:inkMkLst>
            <pc:docMk/>
            <pc:sldMk cId="3817541015" sldId="340"/>
            <ac:inkMk id="60" creationId="{8AEFBA47-9DC7-7340-BB9E-9640EB30496F}"/>
          </ac:inkMkLst>
        </pc:inkChg>
        <pc:inkChg chg="add del topLvl">
          <ac:chgData name="Zhang Yifan" userId="c9b86b9a-8bad-4e1d-80e2-8f55c3c19e2c" providerId="ADAL" clId="{E9F520C8-4F8F-C24C-9451-1C140BC44D70}" dt="2021-11-02T00:29:18.974" v="425"/>
          <ac:inkMkLst>
            <pc:docMk/>
            <pc:sldMk cId="3817541015" sldId="340"/>
            <ac:inkMk id="61" creationId="{A82F54F7-5606-584D-8D87-6C1BE8B633F3}"/>
          </ac:inkMkLst>
        </pc:inkChg>
        <pc:inkChg chg="add topLvl">
          <ac:chgData name="Zhang Yifan" userId="c9b86b9a-8bad-4e1d-80e2-8f55c3c19e2c" providerId="ADAL" clId="{E9F520C8-4F8F-C24C-9451-1C140BC44D70}" dt="2021-11-02T00:29:27.583" v="436"/>
          <ac:inkMkLst>
            <pc:docMk/>
            <pc:sldMk cId="3817541015" sldId="340"/>
            <ac:inkMk id="63" creationId="{1155143F-75C6-F94A-9CBB-377C148E71CB}"/>
          </ac:inkMkLst>
        </pc:inkChg>
        <pc:inkChg chg="add topLvl">
          <ac:chgData name="Zhang Yifan" userId="c9b86b9a-8bad-4e1d-80e2-8f55c3c19e2c" providerId="ADAL" clId="{E9F520C8-4F8F-C24C-9451-1C140BC44D70}" dt="2021-11-02T00:29:27.583" v="436"/>
          <ac:inkMkLst>
            <pc:docMk/>
            <pc:sldMk cId="3817541015" sldId="340"/>
            <ac:inkMk id="64" creationId="{3DFB480F-6A0C-564F-A482-D9B968799C0A}"/>
          </ac:inkMkLst>
        </pc:inkChg>
        <pc:inkChg chg="add topLvl">
          <ac:chgData name="Zhang Yifan" userId="c9b86b9a-8bad-4e1d-80e2-8f55c3c19e2c" providerId="ADAL" clId="{E9F520C8-4F8F-C24C-9451-1C140BC44D70}" dt="2021-11-02T00:29:27.583" v="436"/>
          <ac:inkMkLst>
            <pc:docMk/>
            <pc:sldMk cId="3817541015" sldId="340"/>
            <ac:inkMk id="65" creationId="{ACCEFF3C-9319-D84D-961E-CFE8762AEA59}"/>
          </ac:inkMkLst>
        </pc:inkChg>
        <pc:inkChg chg="add topLvl">
          <ac:chgData name="Zhang Yifan" userId="c9b86b9a-8bad-4e1d-80e2-8f55c3c19e2c" providerId="ADAL" clId="{E9F520C8-4F8F-C24C-9451-1C140BC44D70}" dt="2021-11-02T00:29:27.583" v="436"/>
          <ac:inkMkLst>
            <pc:docMk/>
            <pc:sldMk cId="3817541015" sldId="340"/>
            <ac:inkMk id="67" creationId="{CD6983E4-DF5F-0C44-8628-143F0D73CF8B}"/>
          </ac:inkMkLst>
        </pc:inkChg>
        <pc:inkChg chg="add topLvl">
          <ac:chgData name="Zhang Yifan" userId="c9b86b9a-8bad-4e1d-80e2-8f55c3c19e2c" providerId="ADAL" clId="{E9F520C8-4F8F-C24C-9451-1C140BC44D70}" dt="2021-11-02T00:29:27.583" v="436"/>
          <ac:inkMkLst>
            <pc:docMk/>
            <pc:sldMk cId="3817541015" sldId="340"/>
            <ac:inkMk id="68" creationId="{0FC05BEB-B89D-D843-9DB4-63CAE7B2767D}"/>
          </ac:inkMkLst>
        </pc:inkChg>
        <pc:inkChg chg="add topLvl">
          <ac:chgData name="Zhang Yifan" userId="c9b86b9a-8bad-4e1d-80e2-8f55c3c19e2c" providerId="ADAL" clId="{E9F520C8-4F8F-C24C-9451-1C140BC44D70}" dt="2021-11-02T00:29:27.583" v="436"/>
          <ac:inkMkLst>
            <pc:docMk/>
            <pc:sldMk cId="3817541015" sldId="340"/>
            <ac:inkMk id="70" creationId="{A22E4205-5C1E-F042-8561-CEEF450E67BA}"/>
          </ac:inkMkLst>
        </pc:inkChg>
        <pc:inkChg chg="add">
          <ac:chgData name="Zhang Yifan" userId="c9b86b9a-8bad-4e1d-80e2-8f55c3c19e2c" providerId="ADAL" clId="{E9F520C8-4F8F-C24C-9451-1C140BC44D70}" dt="2021-11-02T00:29:26.885" v="435"/>
          <ac:inkMkLst>
            <pc:docMk/>
            <pc:sldMk cId="3817541015" sldId="340"/>
            <ac:inkMk id="72" creationId="{8DD5C279-AA00-5E47-9795-C85180E299A6}"/>
          </ac:inkMkLst>
        </pc:inkChg>
        <pc:inkChg chg="add topLvl">
          <ac:chgData name="Zhang Yifan" userId="c9b86b9a-8bad-4e1d-80e2-8f55c3c19e2c" providerId="ADAL" clId="{E9F520C8-4F8F-C24C-9451-1C140BC44D70}" dt="2021-11-02T00:29:48.084" v="468"/>
          <ac:inkMkLst>
            <pc:docMk/>
            <pc:sldMk cId="3817541015" sldId="340"/>
            <ac:inkMk id="74" creationId="{212A1C51-D98E-CB45-8BFF-E1F7AAA55C8F}"/>
          </ac:inkMkLst>
        </pc:inkChg>
        <pc:inkChg chg="add topLvl">
          <ac:chgData name="Zhang Yifan" userId="c9b86b9a-8bad-4e1d-80e2-8f55c3c19e2c" providerId="ADAL" clId="{E9F520C8-4F8F-C24C-9451-1C140BC44D70}" dt="2021-11-02T00:29:48.084" v="468"/>
          <ac:inkMkLst>
            <pc:docMk/>
            <pc:sldMk cId="3817541015" sldId="340"/>
            <ac:inkMk id="75" creationId="{D73C6D43-37CD-E849-BAA1-AEA5BB5A6933}"/>
          </ac:inkMkLst>
        </pc:inkChg>
        <pc:inkChg chg="add topLvl">
          <ac:chgData name="Zhang Yifan" userId="c9b86b9a-8bad-4e1d-80e2-8f55c3c19e2c" providerId="ADAL" clId="{E9F520C8-4F8F-C24C-9451-1C140BC44D70}" dt="2021-11-02T00:29:48.084" v="468"/>
          <ac:inkMkLst>
            <pc:docMk/>
            <pc:sldMk cId="3817541015" sldId="340"/>
            <ac:inkMk id="76" creationId="{0A4951A9-3B11-0644-8E8C-94092BE794EC}"/>
          </ac:inkMkLst>
        </pc:inkChg>
        <pc:inkChg chg="add topLvl">
          <ac:chgData name="Zhang Yifan" userId="c9b86b9a-8bad-4e1d-80e2-8f55c3c19e2c" providerId="ADAL" clId="{E9F520C8-4F8F-C24C-9451-1C140BC44D70}" dt="2021-11-02T00:29:48.084" v="468"/>
          <ac:inkMkLst>
            <pc:docMk/>
            <pc:sldMk cId="3817541015" sldId="340"/>
            <ac:inkMk id="77" creationId="{A148A964-CD92-A744-A63C-9B501FCEBDCA}"/>
          </ac:inkMkLst>
        </pc:inkChg>
        <pc:inkChg chg="add topLvl">
          <ac:chgData name="Zhang Yifan" userId="c9b86b9a-8bad-4e1d-80e2-8f55c3c19e2c" providerId="ADAL" clId="{E9F520C8-4F8F-C24C-9451-1C140BC44D70}" dt="2021-11-02T00:29:48.084" v="468"/>
          <ac:inkMkLst>
            <pc:docMk/>
            <pc:sldMk cId="3817541015" sldId="340"/>
            <ac:inkMk id="78" creationId="{1FD1AA81-BD8E-054B-B62F-8F458FCDBBEB}"/>
          </ac:inkMkLst>
        </pc:inkChg>
        <pc:inkChg chg="add topLvl">
          <ac:chgData name="Zhang Yifan" userId="c9b86b9a-8bad-4e1d-80e2-8f55c3c19e2c" providerId="ADAL" clId="{E9F520C8-4F8F-C24C-9451-1C140BC44D70}" dt="2021-11-02T00:29:48.084" v="468"/>
          <ac:inkMkLst>
            <pc:docMk/>
            <pc:sldMk cId="3817541015" sldId="340"/>
            <ac:inkMk id="79" creationId="{C9054705-020A-7D4D-B5D7-0403AEF093D2}"/>
          </ac:inkMkLst>
        </pc:inkChg>
        <pc:inkChg chg="add topLvl">
          <ac:chgData name="Zhang Yifan" userId="c9b86b9a-8bad-4e1d-80e2-8f55c3c19e2c" providerId="ADAL" clId="{E9F520C8-4F8F-C24C-9451-1C140BC44D70}" dt="2021-11-02T00:29:48.084" v="468"/>
          <ac:inkMkLst>
            <pc:docMk/>
            <pc:sldMk cId="3817541015" sldId="340"/>
            <ac:inkMk id="80" creationId="{47AB40B8-B77D-2946-9490-CBF3756ACCF0}"/>
          </ac:inkMkLst>
        </pc:inkChg>
        <pc:inkChg chg="add del topLvl">
          <ac:chgData name="Zhang Yifan" userId="c9b86b9a-8bad-4e1d-80e2-8f55c3c19e2c" providerId="ADAL" clId="{E9F520C8-4F8F-C24C-9451-1C140BC44D70}" dt="2021-11-02T00:29:35.659" v="447"/>
          <ac:inkMkLst>
            <pc:docMk/>
            <pc:sldMk cId="3817541015" sldId="340"/>
            <ac:inkMk id="82" creationId="{050B9940-65B8-9F4A-9810-D01AE2DDA2F9}"/>
          </ac:inkMkLst>
        </pc:inkChg>
        <pc:inkChg chg="add del topLvl">
          <ac:chgData name="Zhang Yifan" userId="c9b86b9a-8bad-4e1d-80e2-8f55c3c19e2c" providerId="ADAL" clId="{E9F520C8-4F8F-C24C-9451-1C140BC44D70}" dt="2021-11-02T00:29:40.423" v="456"/>
          <ac:inkMkLst>
            <pc:docMk/>
            <pc:sldMk cId="3817541015" sldId="340"/>
            <ac:inkMk id="84" creationId="{37F8F647-A07D-FA43-A139-0A204861B642}"/>
          </ac:inkMkLst>
        </pc:inkChg>
        <pc:inkChg chg="add del topLvl">
          <ac:chgData name="Zhang Yifan" userId="c9b86b9a-8bad-4e1d-80e2-8f55c3c19e2c" providerId="ADAL" clId="{E9F520C8-4F8F-C24C-9451-1C140BC44D70}" dt="2021-11-02T00:29:39.940" v="455"/>
          <ac:inkMkLst>
            <pc:docMk/>
            <pc:sldMk cId="3817541015" sldId="340"/>
            <ac:inkMk id="85" creationId="{A69FCA3F-3B3D-524C-9F8F-FF488D720C30}"/>
          </ac:inkMkLst>
        </pc:inkChg>
        <pc:inkChg chg="add del topLvl">
          <ac:chgData name="Zhang Yifan" userId="c9b86b9a-8bad-4e1d-80e2-8f55c3c19e2c" providerId="ADAL" clId="{E9F520C8-4F8F-C24C-9451-1C140BC44D70}" dt="2021-11-02T00:29:39.495" v="454"/>
          <ac:inkMkLst>
            <pc:docMk/>
            <pc:sldMk cId="3817541015" sldId="340"/>
            <ac:inkMk id="86" creationId="{9ED3E7DC-394A-2D45-B93F-7179114073EC}"/>
          </ac:inkMkLst>
        </pc:inkChg>
        <pc:inkChg chg="add del topLvl">
          <ac:chgData name="Zhang Yifan" userId="c9b86b9a-8bad-4e1d-80e2-8f55c3c19e2c" providerId="ADAL" clId="{E9F520C8-4F8F-C24C-9451-1C140BC44D70}" dt="2021-11-02T00:29:39.244" v="453"/>
          <ac:inkMkLst>
            <pc:docMk/>
            <pc:sldMk cId="3817541015" sldId="340"/>
            <ac:inkMk id="87" creationId="{F7FB38D1-45AC-BE42-A04D-2780688558F8}"/>
          </ac:inkMkLst>
        </pc:inkChg>
        <pc:inkChg chg="add topLvl">
          <ac:chgData name="Zhang Yifan" userId="c9b86b9a-8bad-4e1d-80e2-8f55c3c19e2c" providerId="ADAL" clId="{E9F520C8-4F8F-C24C-9451-1C140BC44D70}" dt="2021-11-02T00:29:48.084" v="468"/>
          <ac:inkMkLst>
            <pc:docMk/>
            <pc:sldMk cId="3817541015" sldId="340"/>
            <ac:inkMk id="89" creationId="{7B28227C-6879-2541-BE06-46C9796C9438}"/>
          </ac:inkMkLst>
        </pc:inkChg>
        <pc:inkChg chg="add topLvl">
          <ac:chgData name="Zhang Yifan" userId="c9b86b9a-8bad-4e1d-80e2-8f55c3c19e2c" providerId="ADAL" clId="{E9F520C8-4F8F-C24C-9451-1C140BC44D70}" dt="2021-11-02T00:29:48.084" v="468"/>
          <ac:inkMkLst>
            <pc:docMk/>
            <pc:sldMk cId="3817541015" sldId="340"/>
            <ac:inkMk id="90" creationId="{5D732B01-F789-0E4B-AB5F-B9A88797E521}"/>
          </ac:inkMkLst>
        </pc:inkChg>
        <pc:inkChg chg="add del topLvl">
          <ac:chgData name="Zhang Yifan" userId="c9b86b9a-8bad-4e1d-80e2-8f55c3c19e2c" providerId="ADAL" clId="{E9F520C8-4F8F-C24C-9451-1C140BC44D70}" dt="2021-11-02T00:29:43.825" v="461"/>
          <ac:inkMkLst>
            <pc:docMk/>
            <pc:sldMk cId="3817541015" sldId="340"/>
            <ac:inkMk id="91" creationId="{4E8846E7-9501-884D-AE02-D9C61875BCCE}"/>
          </ac:inkMkLst>
        </pc:inkChg>
        <pc:inkChg chg="add topLvl">
          <ac:chgData name="Zhang Yifan" userId="c9b86b9a-8bad-4e1d-80e2-8f55c3c19e2c" providerId="ADAL" clId="{E9F520C8-4F8F-C24C-9451-1C140BC44D70}" dt="2021-11-02T00:29:48.084" v="468"/>
          <ac:inkMkLst>
            <pc:docMk/>
            <pc:sldMk cId="3817541015" sldId="340"/>
            <ac:inkMk id="93" creationId="{3A882C48-098E-B445-8F81-036089524C36}"/>
          </ac:inkMkLst>
        </pc:inkChg>
        <pc:inkChg chg="add del topLvl">
          <ac:chgData name="Zhang Yifan" userId="c9b86b9a-8bad-4e1d-80e2-8f55c3c19e2c" providerId="ADAL" clId="{E9F520C8-4F8F-C24C-9451-1C140BC44D70}" dt="2021-11-02T00:29:46.545" v="466"/>
          <ac:inkMkLst>
            <pc:docMk/>
            <pc:sldMk cId="3817541015" sldId="340"/>
            <ac:inkMk id="95" creationId="{25CDAB6C-E2A1-874C-BC58-50F8D4CEBE0C}"/>
          </ac:inkMkLst>
        </pc:inkChg>
        <pc:inkChg chg="add">
          <ac:chgData name="Zhang Yifan" userId="c9b86b9a-8bad-4e1d-80e2-8f55c3c19e2c" providerId="ADAL" clId="{E9F520C8-4F8F-C24C-9451-1C140BC44D70}" dt="2021-11-02T00:29:47.476" v="467"/>
          <ac:inkMkLst>
            <pc:docMk/>
            <pc:sldMk cId="3817541015" sldId="340"/>
            <ac:inkMk id="97" creationId="{34314231-F80A-0B48-BD2A-7410ED297C69}"/>
          </ac:inkMkLst>
        </pc:inkChg>
        <pc:inkChg chg="add">
          <ac:chgData name="Zhang Yifan" userId="c9b86b9a-8bad-4e1d-80e2-8f55c3c19e2c" providerId="ADAL" clId="{E9F520C8-4F8F-C24C-9451-1C140BC44D70}" dt="2021-11-02T00:29:50.271" v="469"/>
          <ac:inkMkLst>
            <pc:docMk/>
            <pc:sldMk cId="3817541015" sldId="340"/>
            <ac:inkMk id="99" creationId="{09316156-3D4A-7346-A861-A3C2EE83C1ED}"/>
          </ac:inkMkLst>
        </pc:inkChg>
        <pc:inkChg chg="add">
          <ac:chgData name="Zhang Yifan" userId="c9b86b9a-8bad-4e1d-80e2-8f55c3c19e2c" providerId="ADAL" clId="{E9F520C8-4F8F-C24C-9451-1C140BC44D70}" dt="2021-11-02T00:29:50.643" v="470"/>
          <ac:inkMkLst>
            <pc:docMk/>
            <pc:sldMk cId="3817541015" sldId="340"/>
            <ac:inkMk id="100" creationId="{C55D6BE6-7013-EC4D-8577-40C6A2A4DB02}"/>
          </ac:inkMkLst>
        </pc:inkChg>
        <pc:inkChg chg="add">
          <ac:chgData name="Zhang Yifan" userId="c9b86b9a-8bad-4e1d-80e2-8f55c3c19e2c" providerId="ADAL" clId="{E9F520C8-4F8F-C24C-9451-1C140BC44D70}" dt="2021-11-02T00:29:50.829" v="471"/>
          <ac:inkMkLst>
            <pc:docMk/>
            <pc:sldMk cId="3817541015" sldId="340"/>
            <ac:inkMk id="101" creationId="{E05EBD75-49BE-D74C-8B6E-396632BE7D20}"/>
          </ac:inkMkLst>
        </pc:inkChg>
        <pc:inkChg chg="add">
          <ac:chgData name="Zhang Yifan" userId="c9b86b9a-8bad-4e1d-80e2-8f55c3c19e2c" providerId="ADAL" clId="{E9F520C8-4F8F-C24C-9451-1C140BC44D70}" dt="2021-11-02T00:29:51.058" v="472"/>
          <ac:inkMkLst>
            <pc:docMk/>
            <pc:sldMk cId="3817541015" sldId="340"/>
            <ac:inkMk id="102" creationId="{0F82F5B2-6BB1-E74F-8C26-C6A98F0627A4}"/>
          </ac:inkMkLst>
        </pc:inkChg>
        <pc:inkChg chg="add">
          <ac:chgData name="Zhang Yifan" userId="c9b86b9a-8bad-4e1d-80e2-8f55c3c19e2c" providerId="ADAL" clId="{E9F520C8-4F8F-C24C-9451-1C140BC44D70}" dt="2021-11-02T00:29:51.711" v="473"/>
          <ac:inkMkLst>
            <pc:docMk/>
            <pc:sldMk cId="3817541015" sldId="340"/>
            <ac:inkMk id="103" creationId="{EDC9DC53-839C-ED40-9757-DA6DE98383A1}"/>
          </ac:inkMkLst>
        </pc:inkChg>
        <pc:inkChg chg="add">
          <ac:chgData name="Zhang Yifan" userId="c9b86b9a-8bad-4e1d-80e2-8f55c3c19e2c" providerId="ADAL" clId="{E9F520C8-4F8F-C24C-9451-1C140BC44D70}" dt="2021-11-02T00:29:52.068" v="474"/>
          <ac:inkMkLst>
            <pc:docMk/>
            <pc:sldMk cId="3817541015" sldId="340"/>
            <ac:inkMk id="104" creationId="{6A178868-09D5-FA4A-9A47-A5FABB978683}"/>
          </ac:inkMkLst>
        </pc:inkChg>
        <pc:inkChg chg="add">
          <ac:chgData name="Zhang Yifan" userId="c9b86b9a-8bad-4e1d-80e2-8f55c3c19e2c" providerId="ADAL" clId="{E9F520C8-4F8F-C24C-9451-1C140BC44D70}" dt="2021-11-02T00:29:52.238" v="475"/>
          <ac:inkMkLst>
            <pc:docMk/>
            <pc:sldMk cId="3817541015" sldId="340"/>
            <ac:inkMk id="105" creationId="{6F1E2B5B-AB9A-F048-8F9E-FDCFD9014F01}"/>
          </ac:inkMkLst>
        </pc:inkChg>
        <pc:inkChg chg="add">
          <ac:chgData name="Zhang Yifan" userId="c9b86b9a-8bad-4e1d-80e2-8f55c3c19e2c" providerId="ADAL" clId="{E9F520C8-4F8F-C24C-9451-1C140BC44D70}" dt="2021-11-02T00:29:52.490" v="476"/>
          <ac:inkMkLst>
            <pc:docMk/>
            <pc:sldMk cId="3817541015" sldId="340"/>
            <ac:inkMk id="106" creationId="{CE7A1C40-C180-734A-B259-BB4FBC80138A}"/>
          </ac:inkMkLst>
        </pc:inkChg>
        <pc:inkChg chg="add">
          <ac:chgData name="Zhang Yifan" userId="c9b86b9a-8bad-4e1d-80e2-8f55c3c19e2c" providerId="ADAL" clId="{E9F520C8-4F8F-C24C-9451-1C140BC44D70}" dt="2021-11-02T00:29:53.283" v="477"/>
          <ac:inkMkLst>
            <pc:docMk/>
            <pc:sldMk cId="3817541015" sldId="340"/>
            <ac:inkMk id="107" creationId="{89063F93-DB5F-5147-8C22-C0CE4A2DDC29}"/>
          </ac:inkMkLst>
        </pc:inkChg>
        <pc:inkChg chg="add">
          <ac:chgData name="Zhang Yifan" userId="c9b86b9a-8bad-4e1d-80e2-8f55c3c19e2c" providerId="ADAL" clId="{E9F520C8-4F8F-C24C-9451-1C140BC44D70}" dt="2021-11-02T00:29:53.684" v="478"/>
          <ac:inkMkLst>
            <pc:docMk/>
            <pc:sldMk cId="3817541015" sldId="340"/>
            <ac:inkMk id="108" creationId="{E919FD89-8A1B-F84F-A300-C756FCB5E45F}"/>
          </ac:inkMkLst>
        </pc:inkChg>
        <pc:inkChg chg="add">
          <ac:chgData name="Zhang Yifan" userId="c9b86b9a-8bad-4e1d-80e2-8f55c3c19e2c" providerId="ADAL" clId="{E9F520C8-4F8F-C24C-9451-1C140BC44D70}" dt="2021-11-02T00:29:54.003" v="479"/>
          <ac:inkMkLst>
            <pc:docMk/>
            <pc:sldMk cId="3817541015" sldId="340"/>
            <ac:inkMk id="109" creationId="{FA84284B-8E89-944F-AD2B-266619F94A26}"/>
          </ac:inkMkLst>
        </pc:inkChg>
        <pc:inkChg chg="add topLvl">
          <ac:chgData name="Zhang Yifan" userId="c9b86b9a-8bad-4e1d-80e2-8f55c3c19e2c" providerId="ADAL" clId="{E9F520C8-4F8F-C24C-9451-1C140BC44D70}" dt="2021-11-02T00:30:05.821" v="497"/>
          <ac:inkMkLst>
            <pc:docMk/>
            <pc:sldMk cId="3817541015" sldId="340"/>
            <ac:inkMk id="111" creationId="{AE698140-76E8-9F4E-B312-7A3192069234}"/>
          </ac:inkMkLst>
        </pc:inkChg>
        <pc:inkChg chg="add topLvl">
          <ac:chgData name="Zhang Yifan" userId="c9b86b9a-8bad-4e1d-80e2-8f55c3c19e2c" providerId="ADAL" clId="{E9F520C8-4F8F-C24C-9451-1C140BC44D70}" dt="2021-11-02T00:30:05.821" v="497"/>
          <ac:inkMkLst>
            <pc:docMk/>
            <pc:sldMk cId="3817541015" sldId="340"/>
            <ac:inkMk id="112" creationId="{54E229BD-6CA8-694C-B0E8-F6473019CB34}"/>
          </ac:inkMkLst>
        </pc:inkChg>
        <pc:inkChg chg="add topLvl">
          <ac:chgData name="Zhang Yifan" userId="c9b86b9a-8bad-4e1d-80e2-8f55c3c19e2c" providerId="ADAL" clId="{E9F520C8-4F8F-C24C-9451-1C140BC44D70}" dt="2021-11-02T00:30:05.821" v="497"/>
          <ac:inkMkLst>
            <pc:docMk/>
            <pc:sldMk cId="3817541015" sldId="340"/>
            <ac:inkMk id="113" creationId="{0DB06332-C45E-214A-ABE8-9CAF9DD45F6B}"/>
          </ac:inkMkLst>
        </pc:inkChg>
        <pc:inkChg chg="add topLvl">
          <ac:chgData name="Zhang Yifan" userId="c9b86b9a-8bad-4e1d-80e2-8f55c3c19e2c" providerId="ADAL" clId="{E9F520C8-4F8F-C24C-9451-1C140BC44D70}" dt="2021-11-02T00:30:05.821" v="497"/>
          <ac:inkMkLst>
            <pc:docMk/>
            <pc:sldMk cId="3817541015" sldId="340"/>
            <ac:inkMk id="114" creationId="{705B09C5-765C-FA43-AD2C-F739A0F350DC}"/>
          </ac:inkMkLst>
        </pc:inkChg>
        <pc:inkChg chg="add topLvl">
          <ac:chgData name="Zhang Yifan" userId="c9b86b9a-8bad-4e1d-80e2-8f55c3c19e2c" providerId="ADAL" clId="{E9F520C8-4F8F-C24C-9451-1C140BC44D70}" dt="2021-11-02T00:30:03.919" v="495"/>
          <ac:inkMkLst>
            <pc:docMk/>
            <pc:sldMk cId="3817541015" sldId="340"/>
            <ac:inkMk id="116" creationId="{0035A17A-0BB2-3F4A-9EC5-5197C20D2EC2}"/>
          </ac:inkMkLst>
        </pc:inkChg>
        <pc:inkChg chg="add topLvl">
          <ac:chgData name="Zhang Yifan" userId="c9b86b9a-8bad-4e1d-80e2-8f55c3c19e2c" providerId="ADAL" clId="{E9F520C8-4F8F-C24C-9451-1C140BC44D70}" dt="2021-11-02T00:30:03.919" v="495"/>
          <ac:inkMkLst>
            <pc:docMk/>
            <pc:sldMk cId="3817541015" sldId="340"/>
            <ac:inkMk id="117" creationId="{C9D3B2C1-3858-854C-8DAB-FC37BA01AF13}"/>
          </ac:inkMkLst>
        </pc:inkChg>
        <pc:inkChg chg="add topLvl">
          <ac:chgData name="Zhang Yifan" userId="c9b86b9a-8bad-4e1d-80e2-8f55c3c19e2c" providerId="ADAL" clId="{E9F520C8-4F8F-C24C-9451-1C140BC44D70}" dt="2021-11-02T00:30:03.919" v="495"/>
          <ac:inkMkLst>
            <pc:docMk/>
            <pc:sldMk cId="3817541015" sldId="340"/>
            <ac:inkMk id="118" creationId="{4DFA13BE-C64A-9C4F-900A-9D01841B97FE}"/>
          </ac:inkMkLst>
        </pc:inkChg>
        <pc:inkChg chg="add topLvl">
          <ac:chgData name="Zhang Yifan" userId="c9b86b9a-8bad-4e1d-80e2-8f55c3c19e2c" providerId="ADAL" clId="{E9F520C8-4F8F-C24C-9451-1C140BC44D70}" dt="2021-11-02T00:30:03.919" v="495"/>
          <ac:inkMkLst>
            <pc:docMk/>
            <pc:sldMk cId="3817541015" sldId="340"/>
            <ac:inkMk id="119" creationId="{C0F74A42-FC2E-A847-A98C-0FBA5FD9CCBF}"/>
          </ac:inkMkLst>
        </pc:inkChg>
        <pc:inkChg chg="add topLvl">
          <ac:chgData name="Zhang Yifan" userId="c9b86b9a-8bad-4e1d-80e2-8f55c3c19e2c" providerId="ADAL" clId="{E9F520C8-4F8F-C24C-9451-1C140BC44D70}" dt="2021-11-02T00:30:03.919" v="495"/>
          <ac:inkMkLst>
            <pc:docMk/>
            <pc:sldMk cId="3817541015" sldId="340"/>
            <ac:inkMk id="120" creationId="{4C9248B4-87EE-2B4A-8E89-9B0BBBC28B3B}"/>
          </ac:inkMkLst>
        </pc:inkChg>
        <pc:inkChg chg="add topLvl">
          <ac:chgData name="Zhang Yifan" userId="c9b86b9a-8bad-4e1d-80e2-8f55c3c19e2c" providerId="ADAL" clId="{E9F520C8-4F8F-C24C-9451-1C140BC44D70}" dt="2021-11-02T00:30:03.919" v="495"/>
          <ac:inkMkLst>
            <pc:docMk/>
            <pc:sldMk cId="3817541015" sldId="340"/>
            <ac:inkMk id="121" creationId="{979FEB3F-9C71-1B4B-A1F6-82AAE378BD36}"/>
          </ac:inkMkLst>
        </pc:inkChg>
        <pc:inkChg chg="add topLvl">
          <ac:chgData name="Zhang Yifan" userId="c9b86b9a-8bad-4e1d-80e2-8f55c3c19e2c" providerId="ADAL" clId="{E9F520C8-4F8F-C24C-9451-1C140BC44D70}" dt="2021-11-02T00:30:03.919" v="495"/>
          <ac:inkMkLst>
            <pc:docMk/>
            <pc:sldMk cId="3817541015" sldId="340"/>
            <ac:inkMk id="122" creationId="{0E29FF3E-12FD-AE49-ACB4-5D935DF45DEF}"/>
          </ac:inkMkLst>
        </pc:inkChg>
        <pc:inkChg chg="add del topLvl">
          <ac:chgData name="Zhang Yifan" userId="c9b86b9a-8bad-4e1d-80e2-8f55c3c19e2c" providerId="ADAL" clId="{E9F520C8-4F8F-C24C-9451-1C140BC44D70}" dt="2021-11-02T00:30:03.919" v="495"/>
          <ac:inkMkLst>
            <pc:docMk/>
            <pc:sldMk cId="3817541015" sldId="340"/>
            <ac:inkMk id="123" creationId="{4813CDB9-9C92-414D-A479-B5A93803ACF5}"/>
          </ac:inkMkLst>
        </pc:inkChg>
        <pc:inkChg chg="add">
          <ac:chgData name="Zhang Yifan" userId="c9b86b9a-8bad-4e1d-80e2-8f55c3c19e2c" providerId="ADAL" clId="{E9F520C8-4F8F-C24C-9451-1C140BC44D70}" dt="2021-11-02T00:30:05.234" v="496"/>
          <ac:inkMkLst>
            <pc:docMk/>
            <pc:sldMk cId="3817541015" sldId="340"/>
            <ac:inkMk id="125" creationId="{6FE58C31-729D-CB40-91F9-A8EDAB976080}"/>
          </ac:inkMkLst>
        </pc:inkChg>
        <pc:inkChg chg="add">
          <ac:chgData name="Zhang Yifan" userId="c9b86b9a-8bad-4e1d-80e2-8f55c3c19e2c" providerId="ADAL" clId="{E9F520C8-4F8F-C24C-9451-1C140BC44D70}" dt="2021-11-02T00:30:08.834" v="498"/>
          <ac:inkMkLst>
            <pc:docMk/>
            <pc:sldMk cId="3817541015" sldId="340"/>
            <ac:inkMk id="127" creationId="{2D9B9676-29CB-9E49-84CC-875B53B0A407}"/>
          </ac:inkMkLst>
        </pc:inkChg>
        <pc:inkChg chg="add">
          <ac:chgData name="Zhang Yifan" userId="c9b86b9a-8bad-4e1d-80e2-8f55c3c19e2c" providerId="ADAL" clId="{E9F520C8-4F8F-C24C-9451-1C140BC44D70}" dt="2021-11-02T00:30:10.660" v="499"/>
          <ac:inkMkLst>
            <pc:docMk/>
            <pc:sldMk cId="3817541015" sldId="340"/>
            <ac:inkMk id="128" creationId="{67BC03F6-6EA0-3C42-9707-6672B7205E5F}"/>
          </ac:inkMkLst>
        </pc:inkChg>
        <pc:inkChg chg="add">
          <ac:chgData name="Zhang Yifan" userId="c9b86b9a-8bad-4e1d-80e2-8f55c3c19e2c" providerId="ADAL" clId="{E9F520C8-4F8F-C24C-9451-1C140BC44D70}" dt="2021-11-02T00:30:11.087" v="500"/>
          <ac:inkMkLst>
            <pc:docMk/>
            <pc:sldMk cId="3817541015" sldId="340"/>
            <ac:inkMk id="129" creationId="{93BAA3BD-C4DF-014C-B548-41733EECE614}"/>
          </ac:inkMkLst>
        </pc:inkChg>
        <pc:inkChg chg="add">
          <ac:chgData name="Zhang Yifan" userId="c9b86b9a-8bad-4e1d-80e2-8f55c3c19e2c" providerId="ADAL" clId="{E9F520C8-4F8F-C24C-9451-1C140BC44D70}" dt="2021-11-02T00:30:11.672" v="501"/>
          <ac:inkMkLst>
            <pc:docMk/>
            <pc:sldMk cId="3817541015" sldId="340"/>
            <ac:inkMk id="130" creationId="{26E77C5C-947C-B94C-9A47-3BC73582ED5D}"/>
          </ac:inkMkLst>
        </pc:inkChg>
        <pc:inkChg chg="add">
          <ac:chgData name="Zhang Yifan" userId="c9b86b9a-8bad-4e1d-80e2-8f55c3c19e2c" providerId="ADAL" clId="{E9F520C8-4F8F-C24C-9451-1C140BC44D70}" dt="2021-11-02T00:30:11.989" v="502"/>
          <ac:inkMkLst>
            <pc:docMk/>
            <pc:sldMk cId="3817541015" sldId="340"/>
            <ac:inkMk id="131" creationId="{3B0CF21C-86F7-6240-BCD8-DC98319B52CA}"/>
          </ac:inkMkLst>
        </pc:inkChg>
        <pc:inkChg chg="add">
          <ac:chgData name="Zhang Yifan" userId="c9b86b9a-8bad-4e1d-80e2-8f55c3c19e2c" providerId="ADAL" clId="{E9F520C8-4F8F-C24C-9451-1C140BC44D70}" dt="2021-11-02T00:30:12.147" v="503"/>
          <ac:inkMkLst>
            <pc:docMk/>
            <pc:sldMk cId="3817541015" sldId="340"/>
            <ac:inkMk id="132" creationId="{404E4C70-D5F1-0447-9F68-9C2410F51E6B}"/>
          </ac:inkMkLst>
        </pc:inkChg>
        <pc:inkChg chg="add">
          <ac:chgData name="Zhang Yifan" userId="c9b86b9a-8bad-4e1d-80e2-8f55c3c19e2c" providerId="ADAL" clId="{E9F520C8-4F8F-C24C-9451-1C140BC44D70}" dt="2021-11-02T00:30:12.396" v="504"/>
          <ac:inkMkLst>
            <pc:docMk/>
            <pc:sldMk cId="3817541015" sldId="340"/>
            <ac:inkMk id="133" creationId="{2945F1FC-AF2E-324E-BC81-35244BB1D5DF}"/>
          </ac:inkMkLst>
        </pc:inkChg>
        <pc:inkChg chg="add">
          <ac:chgData name="Zhang Yifan" userId="c9b86b9a-8bad-4e1d-80e2-8f55c3c19e2c" providerId="ADAL" clId="{E9F520C8-4F8F-C24C-9451-1C140BC44D70}" dt="2021-11-02T00:30:13.030" v="505"/>
          <ac:inkMkLst>
            <pc:docMk/>
            <pc:sldMk cId="3817541015" sldId="340"/>
            <ac:inkMk id="134" creationId="{D20D483E-BE63-4543-BF20-908D307D8769}"/>
          </ac:inkMkLst>
        </pc:inkChg>
        <pc:inkChg chg="add">
          <ac:chgData name="Zhang Yifan" userId="c9b86b9a-8bad-4e1d-80e2-8f55c3c19e2c" providerId="ADAL" clId="{E9F520C8-4F8F-C24C-9451-1C140BC44D70}" dt="2021-11-02T00:30:13.228" v="506"/>
          <ac:inkMkLst>
            <pc:docMk/>
            <pc:sldMk cId="3817541015" sldId="340"/>
            <ac:inkMk id="135" creationId="{8F1AB7CF-59D7-AD45-8C44-6FA67AF0ADDE}"/>
          </ac:inkMkLst>
        </pc:inkChg>
        <pc:inkChg chg="add">
          <ac:chgData name="Zhang Yifan" userId="c9b86b9a-8bad-4e1d-80e2-8f55c3c19e2c" providerId="ADAL" clId="{E9F520C8-4F8F-C24C-9451-1C140BC44D70}" dt="2021-11-02T00:30:13.399" v="507"/>
          <ac:inkMkLst>
            <pc:docMk/>
            <pc:sldMk cId="3817541015" sldId="340"/>
            <ac:inkMk id="136" creationId="{8BF74BCF-9AE0-EF40-AFD1-59FF1E9E096D}"/>
          </ac:inkMkLst>
        </pc:inkChg>
        <pc:inkChg chg="add">
          <ac:chgData name="Zhang Yifan" userId="c9b86b9a-8bad-4e1d-80e2-8f55c3c19e2c" providerId="ADAL" clId="{E9F520C8-4F8F-C24C-9451-1C140BC44D70}" dt="2021-11-02T00:30:14.150" v="508"/>
          <ac:inkMkLst>
            <pc:docMk/>
            <pc:sldMk cId="3817541015" sldId="340"/>
            <ac:inkMk id="137" creationId="{53967EBF-321F-1D45-9EA8-F3979E3E0640}"/>
          </ac:inkMkLst>
        </pc:inkChg>
        <pc:inkChg chg="add topLvl">
          <ac:chgData name="Zhang Yifan" userId="c9b86b9a-8bad-4e1d-80e2-8f55c3c19e2c" providerId="ADAL" clId="{E9F520C8-4F8F-C24C-9451-1C140BC44D70}" dt="2021-11-02T00:30:29.032" v="531"/>
          <ac:inkMkLst>
            <pc:docMk/>
            <pc:sldMk cId="3817541015" sldId="340"/>
            <ac:inkMk id="139" creationId="{1E8ECA4D-F25A-1C4E-A5C8-9C1AF08876B4}"/>
          </ac:inkMkLst>
        </pc:inkChg>
        <pc:inkChg chg="add topLvl">
          <ac:chgData name="Zhang Yifan" userId="c9b86b9a-8bad-4e1d-80e2-8f55c3c19e2c" providerId="ADAL" clId="{E9F520C8-4F8F-C24C-9451-1C140BC44D70}" dt="2021-11-02T00:30:29.032" v="531"/>
          <ac:inkMkLst>
            <pc:docMk/>
            <pc:sldMk cId="3817541015" sldId="340"/>
            <ac:inkMk id="140" creationId="{7EA1D132-7FA5-4340-93E1-AE5A478D165C}"/>
          </ac:inkMkLst>
        </pc:inkChg>
        <pc:inkChg chg="add topLvl">
          <ac:chgData name="Zhang Yifan" userId="c9b86b9a-8bad-4e1d-80e2-8f55c3c19e2c" providerId="ADAL" clId="{E9F520C8-4F8F-C24C-9451-1C140BC44D70}" dt="2021-11-02T00:30:29.032" v="531"/>
          <ac:inkMkLst>
            <pc:docMk/>
            <pc:sldMk cId="3817541015" sldId="340"/>
            <ac:inkMk id="141" creationId="{763E43D1-73D5-904A-B509-0988BD05E75A}"/>
          </ac:inkMkLst>
        </pc:inkChg>
        <pc:inkChg chg="add del topLvl">
          <ac:chgData name="Zhang Yifan" userId="c9b86b9a-8bad-4e1d-80e2-8f55c3c19e2c" providerId="ADAL" clId="{E9F520C8-4F8F-C24C-9451-1C140BC44D70}" dt="2021-11-02T00:30:23.972" v="521"/>
          <ac:inkMkLst>
            <pc:docMk/>
            <pc:sldMk cId="3817541015" sldId="340"/>
            <ac:inkMk id="143" creationId="{B83ECC3C-779C-1447-BBA5-7B1F8AC3818D}"/>
          </ac:inkMkLst>
        </pc:inkChg>
        <pc:inkChg chg="add del topLvl">
          <ac:chgData name="Zhang Yifan" userId="c9b86b9a-8bad-4e1d-80e2-8f55c3c19e2c" providerId="ADAL" clId="{E9F520C8-4F8F-C24C-9451-1C140BC44D70}" dt="2021-11-02T00:30:23.569" v="520"/>
          <ac:inkMkLst>
            <pc:docMk/>
            <pc:sldMk cId="3817541015" sldId="340"/>
            <ac:inkMk id="144" creationId="{CE95BF6A-0360-004D-B493-2AA7AF6BE2B2}"/>
          </ac:inkMkLst>
        </pc:inkChg>
        <pc:inkChg chg="add del topLvl">
          <ac:chgData name="Zhang Yifan" userId="c9b86b9a-8bad-4e1d-80e2-8f55c3c19e2c" providerId="ADAL" clId="{E9F520C8-4F8F-C24C-9451-1C140BC44D70}" dt="2021-11-02T00:30:23.187" v="519"/>
          <ac:inkMkLst>
            <pc:docMk/>
            <pc:sldMk cId="3817541015" sldId="340"/>
            <ac:inkMk id="146" creationId="{11F622BD-BDCB-E14B-B3EF-DD8C9F6B0F39}"/>
          </ac:inkMkLst>
        </pc:inkChg>
        <pc:inkChg chg="add">
          <ac:chgData name="Zhang Yifan" userId="c9b86b9a-8bad-4e1d-80e2-8f55c3c19e2c" providerId="ADAL" clId="{E9F520C8-4F8F-C24C-9451-1C140BC44D70}" dt="2021-11-02T00:30:24.738" v="522"/>
          <ac:inkMkLst>
            <pc:docMk/>
            <pc:sldMk cId="3817541015" sldId="340"/>
            <ac:inkMk id="148" creationId="{961E8617-84D4-C84E-A00F-0289ECEEA69E}"/>
          </ac:inkMkLst>
        </pc:inkChg>
        <pc:inkChg chg="add">
          <ac:chgData name="Zhang Yifan" userId="c9b86b9a-8bad-4e1d-80e2-8f55c3c19e2c" providerId="ADAL" clId="{E9F520C8-4F8F-C24C-9451-1C140BC44D70}" dt="2021-11-02T00:30:25.256" v="523"/>
          <ac:inkMkLst>
            <pc:docMk/>
            <pc:sldMk cId="3817541015" sldId="340"/>
            <ac:inkMk id="149" creationId="{416D5EFE-17F4-C949-AF46-CC47E4B9D16F}"/>
          </ac:inkMkLst>
        </pc:inkChg>
        <pc:inkChg chg="add">
          <ac:chgData name="Zhang Yifan" userId="c9b86b9a-8bad-4e1d-80e2-8f55c3c19e2c" providerId="ADAL" clId="{E9F520C8-4F8F-C24C-9451-1C140BC44D70}" dt="2021-11-02T00:30:25.858" v="524"/>
          <ac:inkMkLst>
            <pc:docMk/>
            <pc:sldMk cId="3817541015" sldId="340"/>
            <ac:inkMk id="150" creationId="{F66452EA-3B38-B54D-87B6-6EBD634A128D}"/>
          </ac:inkMkLst>
        </pc:inkChg>
        <pc:inkChg chg="add">
          <ac:chgData name="Zhang Yifan" userId="c9b86b9a-8bad-4e1d-80e2-8f55c3c19e2c" providerId="ADAL" clId="{E9F520C8-4F8F-C24C-9451-1C140BC44D70}" dt="2021-11-02T00:30:26.431" v="525"/>
          <ac:inkMkLst>
            <pc:docMk/>
            <pc:sldMk cId="3817541015" sldId="340"/>
            <ac:inkMk id="151" creationId="{1FD6C81B-B5F1-1542-9073-0B373016CFB5}"/>
          </ac:inkMkLst>
        </pc:inkChg>
        <pc:inkChg chg="add">
          <ac:chgData name="Zhang Yifan" userId="c9b86b9a-8bad-4e1d-80e2-8f55c3c19e2c" providerId="ADAL" clId="{E9F520C8-4F8F-C24C-9451-1C140BC44D70}" dt="2021-11-02T00:30:26.584" v="526"/>
          <ac:inkMkLst>
            <pc:docMk/>
            <pc:sldMk cId="3817541015" sldId="340"/>
            <ac:inkMk id="152" creationId="{E929E852-6B54-B040-980E-89962F581029}"/>
          </ac:inkMkLst>
        </pc:inkChg>
        <pc:inkChg chg="add">
          <ac:chgData name="Zhang Yifan" userId="c9b86b9a-8bad-4e1d-80e2-8f55c3c19e2c" providerId="ADAL" clId="{E9F520C8-4F8F-C24C-9451-1C140BC44D70}" dt="2021-11-02T00:30:26.757" v="527"/>
          <ac:inkMkLst>
            <pc:docMk/>
            <pc:sldMk cId="3817541015" sldId="340"/>
            <ac:inkMk id="153" creationId="{FAF35BEE-87D3-2541-938A-5FF54A32032C}"/>
          </ac:inkMkLst>
        </pc:inkChg>
        <pc:inkChg chg="add">
          <ac:chgData name="Zhang Yifan" userId="c9b86b9a-8bad-4e1d-80e2-8f55c3c19e2c" providerId="ADAL" clId="{E9F520C8-4F8F-C24C-9451-1C140BC44D70}" dt="2021-11-02T00:30:26.959" v="528"/>
          <ac:inkMkLst>
            <pc:docMk/>
            <pc:sldMk cId="3817541015" sldId="340"/>
            <ac:inkMk id="154" creationId="{A674006E-E1FA-414F-AB62-5D579B40C1CC}"/>
          </ac:inkMkLst>
        </pc:inkChg>
        <pc:inkChg chg="add">
          <ac:chgData name="Zhang Yifan" userId="c9b86b9a-8bad-4e1d-80e2-8f55c3c19e2c" providerId="ADAL" clId="{E9F520C8-4F8F-C24C-9451-1C140BC44D70}" dt="2021-11-02T00:30:27.774" v="529"/>
          <ac:inkMkLst>
            <pc:docMk/>
            <pc:sldMk cId="3817541015" sldId="340"/>
            <ac:inkMk id="155" creationId="{1730CDE5-9504-E141-9E49-05233FBC6C35}"/>
          </ac:inkMkLst>
        </pc:inkChg>
        <pc:inkChg chg="add">
          <ac:chgData name="Zhang Yifan" userId="c9b86b9a-8bad-4e1d-80e2-8f55c3c19e2c" providerId="ADAL" clId="{E9F520C8-4F8F-C24C-9451-1C140BC44D70}" dt="2021-11-02T00:30:28.174" v="530"/>
          <ac:inkMkLst>
            <pc:docMk/>
            <pc:sldMk cId="3817541015" sldId="340"/>
            <ac:inkMk id="156" creationId="{BDAF0925-1253-D64D-9D5E-4C870A964927}"/>
          </ac:inkMkLst>
        </pc:inkChg>
        <pc:inkChg chg="add topLvl">
          <ac:chgData name="Zhang Yifan" userId="c9b86b9a-8bad-4e1d-80e2-8f55c3c19e2c" providerId="ADAL" clId="{E9F520C8-4F8F-C24C-9451-1C140BC44D70}" dt="2021-11-02T00:32:00.085" v="566"/>
          <ac:inkMkLst>
            <pc:docMk/>
            <pc:sldMk cId="3817541015" sldId="340"/>
            <ac:inkMk id="158" creationId="{FC3FB47F-7A06-284C-AF8E-BCFBDD08F55E}"/>
          </ac:inkMkLst>
        </pc:inkChg>
        <pc:inkChg chg="add topLvl">
          <ac:chgData name="Zhang Yifan" userId="c9b86b9a-8bad-4e1d-80e2-8f55c3c19e2c" providerId="ADAL" clId="{E9F520C8-4F8F-C24C-9451-1C140BC44D70}" dt="2021-11-02T00:32:00.085" v="566"/>
          <ac:inkMkLst>
            <pc:docMk/>
            <pc:sldMk cId="3817541015" sldId="340"/>
            <ac:inkMk id="159" creationId="{1DD5B861-A08D-E44F-A4F6-85C7C7B180FB}"/>
          </ac:inkMkLst>
        </pc:inkChg>
        <pc:inkChg chg="add topLvl">
          <ac:chgData name="Zhang Yifan" userId="c9b86b9a-8bad-4e1d-80e2-8f55c3c19e2c" providerId="ADAL" clId="{E9F520C8-4F8F-C24C-9451-1C140BC44D70}" dt="2021-11-02T00:32:00.085" v="566"/>
          <ac:inkMkLst>
            <pc:docMk/>
            <pc:sldMk cId="3817541015" sldId="340"/>
            <ac:inkMk id="160" creationId="{E260285F-B993-824B-9687-59E942B8D6BA}"/>
          </ac:inkMkLst>
        </pc:inkChg>
        <pc:inkChg chg="add topLvl">
          <ac:chgData name="Zhang Yifan" userId="c9b86b9a-8bad-4e1d-80e2-8f55c3c19e2c" providerId="ADAL" clId="{E9F520C8-4F8F-C24C-9451-1C140BC44D70}" dt="2021-11-02T00:32:00.085" v="566"/>
          <ac:inkMkLst>
            <pc:docMk/>
            <pc:sldMk cId="3817541015" sldId="340"/>
            <ac:inkMk id="161" creationId="{CF56F8AD-6BC8-7446-A41A-95172481F645}"/>
          </ac:inkMkLst>
        </pc:inkChg>
        <pc:inkChg chg="add topLvl">
          <ac:chgData name="Zhang Yifan" userId="c9b86b9a-8bad-4e1d-80e2-8f55c3c19e2c" providerId="ADAL" clId="{E9F520C8-4F8F-C24C-9451-1C140BC44D70}" dt="2021-11-02T00:32:00.085" v="566"/>
          <ac:inkMkLst>
            <pc:docMk/>
            <pc:sldMk cId="3817541015" sldId="340"/>
            <ac:inkMk id="162" creationId="{6ED8D44A-70B0-F845-AA6F-99F6478AA696}"/>
          </ac:inkMkLst>
        </pc:inkChg>
        <pc:inkChg chg="add topLvl">
          <ac:chgData name="Zhang Yifan" userId="c9b86b9a-8bad-4e1d-80e2-8f55c3c19e2c" providerId="ADAL" clId="{E9F520C8-4F8F-C24C-9451-1C140BC44D70}" dt="2021-11-02T00:32:00.085" v="566"/>
          <ac:inkMkLst>
            <pc:docMk/>
            <pc:sldMk cId="3817541015" sldId="340"/>
            <ac:inkMk id="163" creationId="{1AF68FD8-8ABE-D247-A092-4410D9C7CC27}"/>
          </ac:inkMkLst>
        </pc:inkChg>
        <pc:inkChg chg="add topLvl">
          <ac:chgData name="Zhang Yifan" userId="c9b86b9a-8bad-4e1d-80e2-8f55c3c19e2c" providerId="ADAL" clId="{E9F520C8-4F8F-C24C-9451-1C140BC44D70}" dt="2021-11-02T00:32:00.085" v="566"/>
          <ac:inkMkLst>
            <pc:docMk/>
            <pc:sldMk cId="3817541015" sldId="340"/>
            <ac:inkMk id="164" creationId="{0E4FE4D1-9A5C-AD49-B40F-EAC06D804F42}"/>
          </ac:inkMkLst>
        </pc:inkChg>
        <pc:inkChg chg="add topLvl">
          <ac:chgData name="Zhang Yifan" userId="c9b86b9a-8bad-4e1d-80e2-8f55c3c19e2c" providerId="ADAL" clId="{E9F520C8-4F8F-C24C-9451-1C140BC44D70}" dt="2021-11-02T00:32:00.085" v="566"/>
          <ac:inkMkLst>
            <pc:docMk/>
            <pc:sldMk cId="3817541015" sldId="340"/>
            <ac:inkMk id="165" creationId="{EF45437A-1D61-2E4D-A520-A01FCDD8D191}"/>
          </ac:inkMkLst>
        </pc:inkChg>
        <pc:inkChg chg="add topLvl">
          <ac:chgData name="Zhang Yifan" userId="c9b86b9a-8bad-4e1d-80e2-8f55c3c19e2c" providerId="ADAL" clId="{E9F520C8-4F8F-C24C-9451-1C140BC44D70}" dt="2021-11-02T00:32:00.085" v="566"/>
          <ac:inkMkLst>
            <pc:docMk/>
            <pc:sldMk cId="3817541015" sldId="340"/>
            <ac:inkMk id="166" creationId="{39447E96-7797-0946-987F-4F11006A1653}"/>
          </ac:inkMkLst>
        </pc:inkChg>
        <pc:inkChg chg="add topLvl">
          <ac:chgData name="Zhang Yifan" userId="c9b86b9a-8bad-4e1d-80e2-8f55c3c19e2c" providerId="ADAL" clId="{E9F520C8-4F8F-C24C-9451-1C140BC44D70}" dt="2021-11-02T00:32:00.085" v="566"/>
          <ac:inkMkLst>
            <pc:docMk/>
            <pc:sldMk cId="3817541015" sldId="340"/>
            <ac:inkMk id="167" creationId="{D6E626B4-2455-7D4F-85EF-AF7F154C18EB}"/>
          </ac:inkMkLst>
        </pc:inkChg>
        <pc:inkChg chg="add topLvl">
          <ac:chgData name="Zhang Yifan" userId="c9b86b9a-8bad-4e1d-80e2-8f55c3c19e2c" providerId="ADAL" clId="{E9F520C8-4F8F-C24C-9451-1C140BC44D70}" dt="2021-11-02T00:32:00.085" v="566"/>
          <ac:inkMkLst>
            <pc:docMk/>
            <pc:sldMk cId="3817541015" sldId="340"/>
            <ac:inkMk id="168" creationId="{E8ADCC7E-6E40-4349-8E73-82E889BFA91D}"/>
          </ac:inkMkLst>
        </pc:inkChg>
        <pc:inkChg chg="add topLvl">
          <ac:chgData name="Zhang Yifan" userId="c9b86b9a-8bad-4e1d-80e2-8f55c3c19e2c" providerId="ADAL" clId="{E9F520C8-4F8F-C24C-9451-1C140BC44D70}" dt="2021-11-02T00:32:00.085" v="566"/>
          <ac:inkMkLst>
            <pc:docMk/>
            <pc:sldMk cId="3817541015" sldId="340"/>
            <ac:inkMk id="169" creationId="{4B5856FC-09A2-A444-874D-FF6A8C5BE7C9}"/>
          </ac:inkMkLst>
        </pc:inkChg>
        <pc:inkChg chg="add topLvl">
          <ac:chgData name="Zhang Yifan" userId="c9b86b9a-8bad-4e1d-80e2-8f55c3c19e2c" providerId="ADAL" clId="{E9F520C8-4F8F-C24C-9451-1C140BC44D70}" dt="2021-11-02T00:32:00.085" v="566"/>
          <ac:inkMkLst>
            <pc:docMk/>
            <pc:sldMk cId="3817541015" sldId="340"/>
            <ac:inkMk id="170" creationId="{F3670A5A-27CE-8B46-B121-B8449AF8D8F9}"/>
          </ac:inkMkLst>
        </pc:inkChg>
        <pc:inkChg chg="add topLvl">
          <ac:chgData name="Zhang Yifan" userId="c9b86b9a-8bad-4e1d-80e2-8f55c3c19e2c" providerId="ADAL" clId="{E9F520C8-4F8F-C24C-9451-1C140BC44D70}" dt="2021-11-02T00:32:00.085" v="566"/>
          <ac:inkMkLst>
            <pc:docMk/>
            <pc:sldMk cId="3817541015" sldId="340"/>
            <ac:inkMk id="171" creationId="{FD216894-BBCF-D84A-B58A-09D88F220183}"/>
          </ac:inkMkLst>
        </pc:inkChg>
        <pc:inkChg chg="add topLvl">
          <ac:chgData name="Zhang Yifan" userId="c9b86b9a-8bad-4e1d-80e2-8f55c3c19e2c" providerId="ADAL" clId="{E9F520C8-4F8F-C24C-9451-1C140BC44D70}" dt="2021-11-02T00:32:00.085" v="566"/>
          <ac:inkMkLst>
            <pc:docMk/>
            <pc:sldMk cId="3817541015" sldId="340"/>
            <ac:inkMk id="172" creationId="{318D6955-A8A6-254A-B06F-6A35C81AB3FD}"/>
          </ac:inkMkLst>
        </pc:inkChg>
        <pc:inkChg chg="add topLvl">
          <ac:chgData name="Zhang Yifan" userId="c9b86b9a-8bad-4e1d-80e2-8f55c3c19e2c" providerId="ADAL" clId="{E9F520C8-4F8F-C24C-9451-1C140BC44D70}" dt="2021-11-02T00:32:00.085" v="566"/>
          <ac:inkMkLst>
            <pc:docMk/>
            <pc:sldMk cId="3817541015" sldId="340"/>
            <ac:inkMk id="174" creationId="{5F7C875D-C897-9C4E-ADF3-EC32A4C0BC7A}"/>
          </ac:inkMkLst>
        </pc:inkChg>
        <pc:inkChg chg="add topLvl">
          <ac:chgData name="Zhang Yifan" userId="c9b86b9a-8bad-4e1d-80e2-8f55c3c19e2c" providerId="ADAL" clId="{E9F520C8-4F8F-C24C-9451-1C140BC44D70}" dt="2021-11-02T00:32:00.085" v="566"/>
          <ac:inkMkLst>
            <pc:docMk/>
            <pc:sldMk cId="3817541015" sldId="340"/>
            <ac:inkMk id="175" creationId="{B4872569-B801-8440-9D2C-75A73A23C0AD}"/>
          </ac:inkMkLst>
        </pc:inkChg>
        <pc:inkChg chg="add topLvl">
          <ac:chgData name="Zhang Yifan" userId="c9b86b9a-8bad-4e1d-80e2-8f55c3c19e2c" providerId="ADAL" clId="{E9F520C8-4F8F-C24C-9451-1C140BC44D70}" dt="2021-11-02T00:32:00.085" v="566"/>
          <ac:inkMkLst>
            <pc:docMk/>
            <pc:sldMk cId="3817541015" sldId="340"/>
            <ac:inkMk id="176" creationId="{90F11179-10DE-3A43-932A-B96939648228}"/>
          </ac:inkMkLst>
        </pc:inkChg>
        <pc:inkChg chg="add topLvl">
          <ac:chgData name="Zhang Yifan" userId="c9b86b9a-8bad-4e1d-80e2-8f55c3c19e2c" providerId="ADAL" clId="{E9F520C8-4F8F-C24C-9451-1C140BC44D70}" dt="2021-11-02T00:32:00.085" v="566"/>
          <ac:inkMkLst>
            <pc:docMk/>
            <pc:sldMk cId="3817541015" sldId="340"/>
            <ac:inkMk id="177" creationId="{A61CF6AB-E2FA-0544-9B86-BDC5DEBE0716}"/>
          </ac:inkMkLst>
        </pc:inkChg>
        <pc:inkChg chg="add topLvl">
          <ac:chgData name="Zhang Yifan" userId="c9b86b9a-8bad-4e1d-80e2-8f55c3c19e2c" providerId="ADAL" clId="{E9F520C8-4F8F-C24C-9451-1C140BC44D70}" dt="2021-11-02T00:32:00.085" v="566"/>
          <ac:inkMkLst>
            <pc:docMk/>
            <pc:sldMk cId="3817541015" sldId="340"/>
            <ac:inkMk id="178" creationId="{3789FF18-5394-BE45-9B78-B4BF7D0B8887}"/>
          </ac:inkMkLst>
        </pc:inkChg>
        <pc:inkChg chg="add topLvl">
          <ac:chgData name="Zhang Yifan" userId="c9b86b9a-8bad-4e1d-80e2-8f55c3c19e2c" providerId="ADAL" clId="{E9F520C8-4F8F-C24C-9451-1C140BC44D70}" dt="2021-11-02T00:32:00.085" v="566"/>
          <ac:inkMkLst>
            <pc:docMk/>
            <pc:sldMk cId="3817541015" sldId="340"/>
            <ac:inkMk id="179" creationId="{1474B9F0-896F-4B49-BE8B-AD0E334B45C4}"/>
          </ac:inkMkLst>
        </pc:inkChg>
        <pc:inkChg chg="add topLvl">
          <ac:chgData name="Zhang Yifan" userId="c9b86b9a-8bad-4e1d-80e2-8f55c3c19e2c" providerId="ADAL" clId="{E9F520C8-4F8F-C24C-9451-1C140BC44D70}" dt="2021-11-02T00:32:00.085" v="566"/>
          <ac:inkMkLst>
            <pc:docMk/>
            <pc:sldMk cId="3817541015" sldId="340"/>
            <ac:inkMk id="181" creationId="{4BA26305-02D5-6246-BECC-E7BF0A4CB5D3}"/>
          </ac:inkMkLst>
        </pc:inkChg>
        <pc:inkChg chg="add topLvl">
          <ac:chgData name="Zhang Yifan" userId="c9b86b9a-8bad-4e1d-80e2-8f55c3c19e2c" providerId="ADAL" clId="{E9F520C8-4F8F-C24C-9451-1C140BC44D70}" dt="2021-11-02T00:32:00.085" v="566"/>
          <ac:inkMkLst>
            <pc:docMk/>
            <pc:sldMk cId="3817541015" sldId="340"/>
            <ac:inkMk id="182" creationId="{E0D7F06C-19BE-224E-BF83-0D91A7B0E701}"/>
          </ac:inkMkLst>
        </pc:inkChg>
        <pc:inkChg chg="add topLvl">
          <ac:chgData name="Zhang Yifan" userId="c9b86b9a-8bad-4e1d-80e2-8f55c3c19e2c" providerId="ADAL" clId="{E9F520C8-4F8F-C24C-9451-1C140BC44D70}" dt="2021-11-02T00:32:00.085" v="566"/>
          <ac:inkMkLst>
            <pc:docMk/>
            <pc:sldMk cId="3817541015" sldId="340"/>
            <ac:inkMk id="183" creationId="{C21BF1CA-E93D-894A-AE63-7AE9D876CC3D}"/>
          </ac:inkMkLst>
        </pc:inkChg>
        <pc:inkChg chg="add topLvl">
          <ac:chgData name="Zhang Yifan" userId="c9b86b9a-8bad-4e1d-80e2-8f55c3c19e2c" providerId="ADAL" clId="{E9F520C8-4F8F-C24C-9451-1C140BC44D70}" dt="2021-11-02T00:32:00.085" v="566"/>
          <ac:inkMkLst>
            <pc:docMk/>
            <pc:sldMk cId="3817541015" sldId="340"/>
            <ac:inkMk id="184" creationId="{428DF7D8-EFA6-AD41-9A18-79AD013E2E8D}"/>
          </ac:inkMkLst>
        </pc:inkChg>
        <pc:inkChg chg="add topLvl">
          <ac:chgData name="Zhang Yifan" userId="c9b86b9a-8bad-4e1d-80e2-8f55c3c19e2c" providerId="ADAL" clId="{E9F520C8-4F8F-C24C-9451-1C140BC44D70}" dt="2021-11-02T00:32:00.085" v="566"/>
          <ac:inkMkLst>
            <pc:docMk/>
            <pc:sldMk cId="3817541015" sldId="340"/>
            <ac:inkMk id="185" creationId="{DA06D0A6-3FDF-7E42-83EE-CA13A4BC7215}"/>
          </ac:inkMkLst>
        </pc:inkChg>
        <pc:inkChg chg="add topLvl">
          <ac:chgData name="Zhang Yifan" userId="c9b86b9a-8bad-4e1d-80e2-8f55c3c19e2c" providerId="ADAL" clId="{E9F520C8-4F8F-C24C-9451-1C140BC44D70}" dt="2021-11-02T00:32:00.085" v="566"/>
          <ac:inkMkLst>
            <pc:docMk/>
            <pc:sldMk cId="3817541015" sldId="340"/>
            <ac:inkMk id="186" creationId="{BD37C1A0-E6BB-2F43-9F7B-3937692231EB}"/>
          </ac:inkMkLst>
        </pc:inkChg>
        <pc:inkChg chg="add topLvl">
          <ac:chgData name="Zhang Yifan" userId="c9b86b9a-8bad-4e1d-80e2-8f55c3c19e2c" providerId="ADAL" clId="{E9F520C8-4F8F-C24C-9451-1C140BC44D70}" dt="2021-11-02T00:32:00.085" v="566"/>
          <ac:inkMkLst>
            <pc:docMk/>
            <pc:sldMk cId="3817541015" sldId="340"/>
            <ac:inkMk id="187" creationId="{9B686ECD-0CBE-1541-9C7A-3EE0CBA16606}"/>
          </ac:inkMkLst>
        </pc:inkChg>
        <pc:inkChg chg="add topLvl">
          <ac:chgData name="Zhang Yifan" userId="c9b86b9a-8bad-4e1d-80e2-8f55c3c19e2c" providerId="ADAL" clId="{E9F520C8-4F8F-C24C-9451-1C140BC44D70}" dt="2021-11-02T00:32:00.085" v="566"/>
          <ac:inkMkLst>
            <pc:docMk/>
            <pc:sldMk cId="3817541015" sldId="340"/>
            <ac:inkMk id="188" creationId="{9E1C53B7-43A4-654D-BEF0-B557D959CAC0}"/>
          </ac:inkMkLst>
        </pc:inkChg>
        <pc:inkChg chg="add">
          <ac:chgData name="Zhang Yifan" userId="c9b86b9a-8bad-4e1d-80e2-8f55c3c19e2c" providerId="ADAL" clId="{E9F520C8-4F8F-C24C-9451-1C140BC44D70}" dt="2021-11-02T00:31:58.932" v="564"/>
          <ac:inkMkLst>
            <pc:docMk/>
            <pc:sldMk cId="3817541015" sldId="340"/>
            <ac:inkMk id="190" creationId="{B1B58531-EDC4-7F42-B503-29F57F87D7F9}"/>
          </ac:inkMkLst>
        </pc:inkChg>
        <pc:inkChg chg="add">
          <ac:chgData name="Zhang Yifan" userId="c9b86b9a-8bad-4e1d-80e2-8f55c3c19e2c" providerId="ADAL" clId="{E9F520C8-4F8F-C24C-9451-1C140BC44D70}" dt="2021-11-02T00:31:59.007" v="565"/>
          <ac:inkMkLst>
            <pc:docMk/>
            <pc:sldMk cId="3817541015" sldId="340"/>
            <ac:inkMk id="191" creationId="{16EC43D3-3199-164C-A9A2-249754233554}"/>
          </ac:inkMkLst>
        </pc:inkChg>
        <pc:inkChg chg="add">
          <ac:chgData name="Zhang Yifan" userId="c9b86b9a-8bad-4e1d-80e2-8f55c3c19e2c" providerId="ADAL" clId="{E9F520C8-4F8F-C24C-9451-1C140BC44D70}" dt="2021-11-02T02:51:14.959" v="1145" actId="7634"/>
          <ac:inkMkLst>
            <pc:docMk/>
            <pc:sldMk cId="3817541015" sldId="340"/>
            <ac:inkMk id="193" creationId="{9E0F3D79-04E4-1D4E-83BD-E1CA1928B54F}"/>
          </ac:inkMkLst>
        </pc:inkChg>
      </pc:sldChg>
      <pc:sldChg chg="addSp delSp">
        <pc:chgData name="Zhang Yifan" userId="c9b86b9a-8bad-4e1d-80e2-8f55c3c19e2c" providerId="ADAL" clId="{E9F520C8-4F8F-C24C-9451-1C140BC44D70}" dt="2021-11-02T02:51:14.959" v="1145" actId="7634"/>
        <pc:sldMkLst>
          <pc:docMk/>
          <pc:sldMk cId="1751737460" sldId="341"/>
        </pc:sldMkLst>
        <pc:grpChg chg="add del">
          <ac:chgData name="Zhang Yifan" userId="c9b86b9a-8bad-4e1d-80e2-8f55c3c19e2c" providerId="ADAL" clId="{E9F520C8-4F8F-C24C-9451-1C140BC44D70}" dt="2021-11-02T00:23:09.279" v="89"/>
          <ac:grpSpMkLst>
            <pc:docMk/>
            <pc:sldMk cId="1751737460" sldId="341"/>
            <ac:grpSpMk id="12" creationId="{FD152186-DEFF-D148-BA8F-3BE7ABAE064E}"/>
          </ac:grpSpMkLst>
        </pc:grpChg>
        <pc:grpChg chg="add del">
          <ac:chgData name="Zhang Yifan" userId="c9b86b9a-8bad-4e1d-80e2-8f55c3c19e2c" providerId="ADAL" clId="{E9F520C8-4F8F-C24C-9451-1C140BC44D70}" dt="2021-11-02T00:22:58.868" v="74"/>
          <ac:grpSpMkLst>
            <pc:docMk/>
            <pc:sldMk cId="1751737460" sldId="341"/>
            <ac:grpSpMk id="18" creationId="{0E6F752B-6396-3A45-9F0F-BEB97E3FCEDE}"/>
          </ac:grpSpMkLst>
        </pc:grpChg>
        <pc:grpChg chg="add del">
          <ac:chgData name="Zhang Yifan" userId="c9b86b9a-8bad-4e1d-80e2-8f55c3c19e2c" providerId="ADAL" clId="{E9F520C8-4F8F-C24C-9451-1C140BC44D70}" dt="2021-11-02T00:23:02.424" v="78"/>
          <ac:grpSpMkLst>
            <pc:docMk/>
            <pc:sldMk cId="1751737460" sldId="341"/>
            <ac:grpSpMk id="62" creationId="{8A8D301A-1790-FA4C-933E-DF2599C5FADD}"/>
          </ac:grpSpMkLst>
        </pc:grpChg>
        <pc:grpChg chg="add del">
          <ac:chgData name="Zhang Yifan" userId="c9b86b9a-8bad-4e1d-80e2-8f55c3c19e2c" providerId="ADAL" clId="{E9F520C8-4F8F-C24C-9451-1C140BC44D70}" dt="2021-11-02T00:23:04.443" v="82"/>
          <ac:grpSpMkLst>
            <pc:docMk/>
            <pc:sldMk cId="1751737460" sldId="341"/>
            <ac:grpSpMk id="66" creationId="{11E72287-C248-474D-AAF8-715BD2C3D307}"/>
          </ac:grpSpMkLst>
        </pc:grpChg>
        <pc:grpChg chg="add del">
          <ac:chgData name="Zhang Yifan" userId="c9b86b9a-8bad-4e1d-80e2-8f55c3c19e2c" providerId="ADAL" clId="{E9F520C8-4F8F-C24C-9451-1C140BC44D70}" dt="2021-11-02T00:23:07.560" v="87"/>
          <ac:grpSpMkLst>
            <pc:docMk/>
            <pc:sldMk cId="1751737460" sldId="341"/>
            <ac:grpSpMk id="70" creationId="{6A543D6F-641D-6D4F-95F5-8FBA6B205487}"/>
          </ac:grpSpMkLst>
        </pc:grpChg>
        <pc:grpChg chg="add del">
          <ac:chgData name="Zhang Yifan" userId="c9b86b9a-8bad-4e1d-80e2-8f55c3c19e2c" providerId="ADAL" clId="{E9F520C8-4F8F-C24C-9451-1C140BC44D70}" dt="2021-11-02T00:23:09.279" v="89"/>
          <ac:grpSpMkLst>
            <pc:docMk/>
            <pc:sldMk cId="1751737460" sldId="341"/>
            <ac:grpSpMk id="75" creationId="{4BD209B7-9008-F444-8FD6-4F6D9600E969}"/>
          </ac:grpSpMkLst>
        </pc:grpChg>
        <pc:grpChg chg="add del">
          <ac:chgData name="Zhang Yifan" userId="c9b86b9a-8bad-4e1d-80e2-8f55c3c19e2c" providerId="ADAL" clId="{E9F520C8-4F8F-C24C-9451-1C140BC44D70}" dt="2021-11-02T00:24:05.226" v="128"/>
          <ac:grpSpMkLst>
            <pc:docMk/>
            <pc:sldMk cId="1751737460" sldId="341"/>
            <ac:grpSpMk id="77" creationId="{18FC14A9-023B-7B44-9684-39E8029022DA}"/>
          </ac:grpSpMkLst>
        </pc:grpChg>
        <pc:grpChg chg="add">
          <ac:chgData name="Zhang Yifan" userId="c9b86b9a-8bad-4e1d-80e2-8f55c3c19e2c" providerId="ADAL" clId="{E9F520C8-4F8F-C24C-9451-1C140BC44D70}" dt="2021-11-02T00:24:05.226" v="128"/>
          <ac:grpSpMkLst>
            <pc:docMk/>
            <pc:sldMk cId="1751737460" sldId="341"/>
            <ac:grpSpMk id="79" creationId="{2893C61F-E461-5A43-B412-13DCE0C2169A}"/>
          </ac:grpSpMkLst>
        </pc:grpChg>
        <pc:grpChg chg="add">
          <ac:chgData name="Zhang Yifan" userId="c9b86b9a-8bad-4e1d-80e2-8f55c3c19e2c" providerId="ADAL" clId="{E9F520C8-4F8F-C24C-9451-1C140BC44D70}" dt="2021-11-02T00:24:13.472" v="131"/>
          <ac:grpSpMkLst>
            <pc:docMk/>
            <pc:sldMk cId="1751737460" sldId="341"/>
            <ac:grpSpMk id="82" creationId="{A46BB2F9-DF73-7A4F-8F8B-5BF5BD44C758}"/>
          </ac:grpSpMkLst>
        </pc:grpChg>
        <pc:grpChg chg="add">
          <ac:chgData name="Zhang Yifan" userId="c9b86b9a-8bad-4e1d-80e2-8f55c3c19e2c" providerId="ADAL" clId="{E9F520C8-4F8F-C24C-9451-1C140BC44D70}" dt="2021-11-02T00:24:17.482" v="136"/>
          <ac:grpSpMkLst>
            <pc:docMk/>
            <pc:sldMk cId="1751737460" sldId="341"/>
            <ac:grpSpMk id="87" creationId="{BD4C5603-B145-7546-9C39-78BAB484A71C}"/>
          </ac:grpSpMkLst>
        </pc:grpChg>
        <pc:inkChg chg="add topLvl">
          <ac:chgData name="Zhang Yifan" userId="c9b86b9a-8bad-4e1d-80e2-8f55c3c19e2c" providerId="ADAL" clId="{E9F520C8-4F8F-C24C-9451-1C140BC44D70}" dt="2021-11-02T00:24:05.226" v="128"/>
          <ac:inkMkLst>
            <pc:docMk/>
            <pc:sldMk cId="1751737460" sldId="341"/>
            <ac:inkMk id="10" creationId="{A7441506-0107-1B46-AD9A-4AF9C4A66908}"/>
          </ac:inkMkLst>
        </pc:inkChg>
        <pc:inkChg chg="add topLvl">
          <ac:chgData name="Zhang Yifan" userId="c9b86b9a-8bad-4e1d-80e2-8f55c3c19e2c" providerId="ADAL" clId="{E9F520C8-4F8F-C24C-9451-1C140BC44D70}" dt="2021-11-02T00:24:05.226" v="128"/>
          <ac:inkMkLst>
            <pc:docMk/>
            <pc:sldMk cId="1751737460" sldId="341"/>
            <ac:inkMk id="11" creationId="{63324F40-77DC-F04B-8C01-39ED33AF9E6D}"/>
          </ac:inkMkLst>
        </pc:inkChg>
        <pc:inkChg chg="add topLvl">
          <ac:chgData name="Zhang Yifan" userId="c9b86b9a-8bad-4e1d-80e2-8f55c3c19e2c" providerId="ADAL" clId="{E9F520C8-4F8F-C24C-9451-1C140BC44D70}" dt="2021-11-02T00:24:05.226" v="128"/>
          <ac:inkMkLst>
            <pc:docMk/>
            <pc:sldMk cId="1751737460" sldId="341"/>
            <ac:inkMk id="13" creationId="{8E83DDD7-DCFE-2C4F-A39A-224E832D561A}"/>
          </ac:inkMkLst>
        </pc:inkChg>
        <pc:inkChg chg="add topLvl">
          <ac:chgData name="Zhang Yifan" userId="c9b86b9a-8bad-4e1d-80e2-8f55c3c19e2c" providerId="ADAL" clId="{E9F520C8-4F8F-C24C-9451-1C140BC44D70}" dt="2021-11-02T00:24:05.226" v="128"/>
          <ac:inkMkLst>
            <pc:docMk/>
            <pc:sldMk cId="1751737460" sldId="341"/>
            <ac:inkMk id="14" creationId="{E16A7F82-E742-E24A-9894-C4CE3328B921}"/>
          </ac:inkMkLst>
        </pc:inkChg>
        <pc:inkChg chg="add topLvl">
          <ac:chgData name="Zhang Yifan" userId="c9b86b9a-8bad-4e1d-80e2-8f55c3c19e2c" providerId="ADAL" clId="{E9F520C8-4F8F-C24C-9451-1C140BC44D70}" dt="2021-11-02T00:24:05.226" v="128"/>
          <ac:inkMkLst>
            <pc:docMk/>
            <pc:sldMk cId="1751737460" sldId="341"/>
            <ac:inkMk id="17" creationId="{861312AF-B382-E84B-AC4B-849838EA1C25}"/>
          </ac:inkMkLst>
        </pc:inkChg>
        <pc:inkChg chg="add topLvl">
          <ac:chgData name="Zhang Yifan" userId="c9b86b9a-8bad-4e1d-80e2-8f55c3c19e2c" providerId="ADAL" clId="{E9F520C8-4F8F-C24C-9451-1C140BC44D70}" dt="2021-11-02T00:24:05.226" v="128"/>
          <ac:inkMkLst>
            <pc:docMk/>
            <pc:sldMk cId="1751737460" sldId="341"/>
            <ac:inkMk id="19" creationId="{F8D627D6-7440-D541-A724-3AFCFC0C81AF}"/>
          </ac:inkMkLst>
        </pc:inkChg>
        <pc:inkChg chg="add topLvl">
          <ac:chgData name="Zhang Yifan" userId="c9b86b9a-8bad-4e1d-80e2-8f55c3c19e2c" providerId="ADAL" clId="{E9F520C8-4F8F-C24C-9451-1C140BC44D70}" dt="2021-11-02T00:24:05.226" v="128"/>
          <ac:inkMkLst>
            <pc:docMk/>
            <pc:sldMk cId="1751737460" sldId="341"/>
            <ac:inkMk id="32" creationId="{CE77B942-919F-1942-8FA5-D41A13936FF4}"/>
          </ac:inkMkLst>
        </pc:inkChg>
        <pc:inkChg chg="add topLvl">
          <ac:chgData name="Zhang Yifan" userId="c9b86b9a-8bad-4e1d-80e2-8f55c3c19e2c" providerId="ADAL" clId="{E9F520C8-4F8F-C24C-9451-1C140BC44D70}" dt="2021-11-02T00:24:05.226" v="128"/>
          <ac:inkMkLst>
            <pc:docMk/>
            <pc:sldMk cId="1751737460" sldId="341"/>
            <ac:inkMk id="36" creationId="{4D44AAC2-33BB-364F-829F-82C2ECA9D514}"/>
          </ac:inkMkLst>
        </pc:inkChg>
        <pc:inkChg chg="add topLvl">
          <ac:chgData name="Zhang Yifan" userId="c9b86b9a-8bad-4e1d-80e2-8f55c3c19e2c" providerId="ADAL" clId="{E9F520C8-4F8F-C24C-9451-1C140BC44D70}" dt="2021-11-02T00:24:05.226" v="128"/>
          <ac:inkMkLst>
            <pc:docMk/>
            <pc:sldMk cId="1751737460" sldId="341"/>
            <ac:inkMk id="47" creationId="{EC7E19B0-FC96-6C45-B849-112D5FB23650}"/>
          </ac:inkMkLst>
        </pc:inkChg>
        <pc:inkChg chg="add topLvl">
          <ac:chgData name="Zhang Yifan" userId="c9b86b9a-8bad-4e1d-80e2-8f55c3c19e2c" providerId="ADAL" clId="{E9F520C8-4F8F-C24C-9451-1C140BC44D70}" dt="2021-11-02T00:24:05.226" v="128"/>
          <ac:inkMkLst>
            <pc:docMk/>
            <pc:sldMk cId="1751737460" sldId="341"/>
            <ac:inkMk id="51" creationId="{7F3498E9-0C61-4745-A0D5-F8C239B3B38D}"/>
          </ac:inkMkLst>
        </pc:inkChg>
        <pc:inkChg chg="add topLvl">
          <ac:chgData name="Zhang Yifan" userId="c9b86b9a-8bad-4e1d-80e2-8f55c3c19e2c" providerId="ADAL" clId="{E9F520C8-4F8F-C24C-9451-1C140BC44D70}" dt="2021-11-02T00:24:05.226" v="128"/>
          <ac:inkMkLst>
            <pc:docMk/>
            <pc:sldMk cId="1751737460" sldId="341"/>
            <ac:inkMk id="61" creationId="{E43B102D-55B2-2147-B2F7-2943E9EE6A27}"/>
          </ac:inkMkLst>
        </pc:inkChg>
        <pc:inkChg chg="add topLvl">
          <ac:chgData name="Zhang Yifan" userId="c9b86b9a-8bad-4e1d-80e2-8f55c3c19e2c" providerId="ADAL" clId="{E9F520C8-4F8F-C24C-9451-1C140BC44D70}" dt="2021-11-02T00:24:05.226" v="128"/>
          <ac:inkMkLst>
            <pc:docMk/>
            <pc:sldMk cId="1751737460" sldId="341"/>
            <ac:inkMk id="63" creationId="{AF1C30C8-8C80-B044-AD6B-68857F1B8BEC}"/>
          </ac:inkMkLst>
        </pc:inkChg>
        <pc:inkChg chg="add topLvl">
          <ac:chgData name="Zhang Yifan" userId="c9b86b9a-8bad-4e1d-80e2-8f55c3c19e2c" providerId="ADAL" clId="{E9F520C8-4F8F-C24C-9451-1C140BC44D70}" dt="2021-11-02T00:24:05.226" v="128"/>
          <ac:inkMkLst>
            <pc:docMk/>
            <pc:sldMk cId="1751737460" sldId="341"/>
            <ac:inkMk id="64" creationId="{23B42CAD-6CD9-5E47-8221-79982C9E93BC}"/>
          </ac:inkMkLst>
        </pc:inkChg>
        <pc:inkChg chg="add topLvl">
          <ac:chgData name="Zhang Yifan" userId="c9b86b9a-8bad-4e1d-80e2-8f55c3c19e2c" providerId="ADAL" clId="{E9F520C8-4F8F-C24C-9451-1C140BC44D70}" dt="2021-11-02T00:24:05.226" v="128"/>
          <ac:inkMkLst>
            <pc:docMk/>
            <pc:sldMk cId="1751737460" sldId="341"/>
            <ac:inkMk id="65" creationId="{F520D40C-C1B3-3246-87A3-4EEEB6A2FA1A}"/>
          </ac:inkMkLst>
        </pc:inkChg>
        <pc:inkChg chg="add topLvl">
          <ac:chgData name="Zhang Yifan" userId="c9b86b9a-8bad-4e1d-80e2-8f55c3c19e2c" providerId="ADAL" clId="{E9F520C8-4F8F-C24C-9451-1C140BC44D70}" dt="2021-11-02T00:24:05.226" v="128"/>
          <ac:inkMkLst>
            <pc:docMk/>
            <pc:sldMk cId="1751737460" sldId="341"/>
            <ac:inkMk id="67" creationId="{608BE7E5-A669-A04A-946C-B587E29AF0DC}"/>
          </ac:inkMkLst>
        </pc:inkChg>
        <pc:inkChg chg="add topLvl">
          <ac:chgData name="Zhang Yifan" userId="c9b86b9a-8bad-4e1d-80e2-8f55c3c19e2c" providerId="ADAL" clId="{E9F520C8-4F8F-C24C-9451-1C140BC44D70}" dt="2021-11-02T00:24:05.226" v="128"/>
          <ac:inkMkLst>
            <pc:docMk/>
            <pc:sldMk cId="1751737460" sldId="341"/>
            <ac:inkMk id="68" creationId="{764D32DE-E69A-D943-8480-60F55A254E19}"/>
          </ac:inkMkLst>
        </pc:inkChg>
        <pc:inkChg chg="add topLvl">
          <ac:chgData name="Zhang Yifan" userId="c9b86b9a-8bad-4e1d-80e2-8f55c3c19e2c" providerId="ADAL" clId="{E9F520C8-4F8F-C24C-9451-1C140BC44D70}" dt="2021-11-02T00:24:05.226" v="128"/>
          <ac:inkMkLst>
            <pc:docMk/>
            <pc:sldMk cId="1751737460" sldId="341"/>
            <ac:inkMk id="69" creationId="{C5C941DB-D80E-9E47-8634-EB5D28B71DC1}"/>
          </ac:inkMkLst>
        </pc:inkChg>
        <pc:inkChg chg="add topLvl">
          <ac:chgData name="Zhang Yifan" userId="c9b86b9a-8bad-4e1d-80e2-8f55c3c19e2c" providerId="ADAL" clId="{E9F520C8-4F8F-C24C-9451-1C140BC44D70}" dt="2021-11-02T00:24:05.226" v="128"/>
          <ac:inkMkLst>
            <pc:docMk/>
            <pc:sldMk cId="1751737460" sldId="341"/>
            <ac:inkMk id="71" creationId="{35877FA5-313C-AB4E-A679-709AE57CA3C0}"/>
          </ac:inkMkLst>
        </pc:inkChg>
        <pc:inkChg chg="add topLvl">
          <ac:chgData name="Zhang Yifan" userId="c9b86b9a-8bad-4e1d-80e2-8f55c3c19e2c" providerId="ADAL" clId="{E9F520C8-4F8F-C24C-9451-1C140BC44D70}" dt="2021-11-02T00:24:05.226" v="128"/>
          <ac:inkMkLst>
            <pc:docMk/>
            <pc:sldMk cId="1751737460" sldId="341"/>
            <ac:inkMk id="72" creationId="{D88CE8D3-8597-5548-B67E-2E37928CBEA3}"/>
          </ac:inkMkLst>
        </pc:inkChg>
        <pc:inkChg chg="add topLvl">
          <ac:chgData name="Zhang Yifan" userId="c9b86b9a-8bad-4e1d-80e2-8f55c3c19e2c" providerId="ADAL" clId="{E9F520C8-4F8F-C24C-9451-1C140BC44D70}" dt="2021-11-02T00:24:05.226" v="128"/>
          <ac:inkMkLst>
            <pc:docMk/>
            <pc:sldMk cId="1751737460" sldId="341"/>
            <ac:inkMk id="73" creationId="{33BBFC48-B5A6-3D4E-BA3B-949C84136102}"/>
          </ac:inkMkLst>
        </pc:inkChg>
        <pc:inkChg chg="add topLvl">
          <ac:chgData name="Zhang Yifan" userId="c9b86b9a-8bad-4e1d-80e2-8f55c3c19e2c" providerId="ADAL" clId="{E9F520C8-4F8F-C24C-9451-1C140BC44D70}" dt="2021-11-02T00:24:05.226" v="128"/>
          <ac:inkMkLst>
            <pc:docMk/>
            <pc:sldMk cId="1751737460" sldId="341"/>
            <ac:inkMk id="74" creationId="{577EDBE9-47F3-A94A-B18B-AE22F834215E}"/>
          </ac:inkMkLst>
        </pc:inkChg>
        <pc:inkChg chg="add topLvl">
          <ac:chgData name="Zhang Yifan" userId="c9b86b9a-8bad-4e1d-80e2-8f55c3c19e2c" providerId="ADAL" clId="{E9F520C8-4F8F-C24C-9451-1C140BC44D70}" dt="2021-11-02T00:24:05.226" v="128"/>
          <ac:inkMkLst>
            <pc:docMk/>
            <pc:sldMk cId="1751737460" sldId="341"/>
            <ac:inkMk id="76" creationId="{18DDD23A-A5CE-B445-891E-9DBC89E73CB0}"/>
          </ac:inkMkLst>
        </pc:inkChg>
        <pc:inkChg chg="add">
          <ac:chgData name="Zhang Yifan" userId="c9b86b9a-8bad-4e1d-80e2-8f55c3c19e2c" providerId="ADAL" clId="{E9F520C8-4F8F-C24C-9451-1C140BC44D70}" dt="2021-11-02T00:24:04.627" v="127"/>
          <ac:inkMkLst>
            <pc:docMk/>
            <pc:sldMk cId="1751737460" sldId="341"/>
            <ac:inkMk id="78" creationId="{F6443B1A-3EFE-7540-8D95-238E3BB0BF0B}"/>
          </ac:inkMkLst>
        </pc:inkChg>
        <pc:inkChg chg="add">
          <ac:chgData name="Zhang Yifan" userId="c9b86b9a-8bad-4e1d-80e2-8f55c3c19e2c" providerId="ADAL" clId="{E9F520C8-4F8F-C24C-9451-1C140BC44D70}" dt="2021-11-02T00:24:12.405" v="129"/>
          <ac:inkMkLst>
            <pc:docMk/>
            <pc:sldMk cId="1751737460" sldId="341"/>
            <ac:inkMk id="80" creationId="{25D8FAE5-6DBA-8D41-B795-AF3013D8C0DA}"/>
          </ac:inkMkLst>
        </pc:inkChg>
        <pc:inkChg chg="add">
          <ac:chgData name="Zhang Yifan" userId="c9b86b9a-8bad-4e1d-80e2-8f55c3c19e2c" providerId="ADAL" clId="{E9F520C8-4F8F-C24C-9451-1C140BC44D70}" dt="2021-11-02T00:24:12.694" v="130"/>
          <ac:inkMkLst>
            <pc:docMk/>
            <pc:sldMk cId="1751737460" sldId="341"/>
            <ac:inkMk id="81" creationId="{67977C38-185C-304F-A740-0D2C47BAB5FD}"/>
          </ac:inkMkLst>
        </pc:inkChg>
        <pc:inkChg chg="add">
          <ac:chgData name="Zhang Yifan" userId="c9b86b9a-8bad-4e1d-80e2-8f55c3c19e2c" providerId="ADAL" clId="{E9F520C8-4F8F-C24C-9451-1C140BC44D70}" dt="2021-11-02T00:24:14.828" v="132"/>
          <ac:inkMkLst>
            <pc:docMk/>
            <pc:sldMk cId="1751737460" sldId="341"/>
            <ac:inkMk id="83" creationId="{9FE51068-559D-9540-BC03-B8E5876FB7BE}"/>
          </ac:inkMkLst>
        </pc:inkChg>
        <pc:inkChg chg="add">
          <ac:chgData name="Zhang Yifan" userId="c9b86b9a-8bad-4e1d-80e2-8f55c3c19e2c" providerId="ADAL" clId="{E9F520C8-4F8F-C24C-9451-1C140BC44D70}" dt="2021-11-02T00:24:15.834" v="133"/>
          <ac:inkMkLst>
            <pc:docMk/>
            <pc:sldMk cId="1751737460" sldId="341"/>
            <ac:inkMk id="84" creationId="{F0AE5739-C64C-FF4E-B6FF-276ED3CF683F}"/>
          </ac:inkMkLst>
        </pc:inkChg>
        <pc:inkChg chg="add">
          <ac:chgData name="Zhang Yifan" userId="c9b86b9a-8bad-4e1d-80e2-8f55c3c19e2c" providerId="ADAL" clId="{E9F520C8-4F8F-C24C-9451-1C140BC44D70}" dt="2021-11-02T00:24:16.399" v="134"/>
          <ac:inkMkLst>
            <pc:docMk/>
            <pc:sldMk cId="1751737460" sldId="341"/>
            <ac:inkMk id="85" creationId="{FC2FBEB7-AE6B-1041-BA79-1859A6755410}"/>
          </ac:inkMkLst>
        </pc:inkChg>
        <pc:inkChg chg="add">
          <ac:chgData name="Zhang Yifan" userId="c9b86b9a-8bad-4e1d-80e2-8f55c3c19e2c" providerId="ADAL" clId="{E9F520C8-4F8F-C24C-9451-1C140BC44D70}" dt="2021-11-02T00:24:16.577" v="135"/>
          <ac:inkMkLst>
            <pc:docMk/>
            <pc:sldMk cId="1751737460" sldId="341"/>
            <ac:inkMk id="86" creationId="{ADA96D6F-38FE-E14C-998A-FC16F04C2E36}"/>
          </ac:inkMkLst>
        </pc:inkChg>
        <pc:inkChg chg="add">
          <ac:chgData name="Zhang Yifan" userId="c9b86b9a-8bad-4e1d-80e2-8f55c3c19e2c" providerId="ADAL" clId="{E9F520C8-4F8F-C24C-9451-1C140BC44D70}" dt="2021-11-02T02:51:14.959" v="1145" actId="7634"/>
          <ac:inkMkLst>
            <pc:docMk/>
            <pc:sldMk cId="1751737460" sldId="341"/>
            <ac:inkMk id="88" creationId="{7C173F6E-B193-0742-8791-6F8180AC8F68}"/>
          </ac:inkMkLst>
        </pc:inkChg>
      </pc:sldChg>
      <pc:sldChg chg="addSp delSp modSp">
        <pc:chgData name="Zhang Yifan" userId="c9b86b9a-8bad-4e1d-80e2-8f55c3c19e2c" providerId="ADAL" clId="{E9F520C8-4F8F-C24C-9451-1C140BC44D70}" dt="2021-11-02T02:51:14.959" v="1145" actId="7634"/>
        <pc:sldMkLst>
          <pc:docMk/>
          <pc:sldMk cId="3264444007" sldId="342"/>
        </pc:sldMkLst>
        <pc:grpChg chg="add del">
          <ac:chgData name="Zhang Yifan" userId="c9b86b9a-8bad-4e1d-80e2-8f55c3c19e2c" providerId="ADAL" clId="{E9F520C8-4F8F-C24C-9451-1C140BC44D70}" dt="2021-11-02T00:23:38.385" v="111"/>
          <ac:grpSpMkLst>
            <pc:docMk/>
            <pc:sldMk cId="3264444007" sldId="342"/>
            <ac:grpSpMk id="12" creationId="{34CDB46A-6929-ED4C-B7B4-49678BF2F889}"/>
          </ac:grpSpMkLst>
        </pc:grpChg>
        <pc:grpChg chg="add del">
          <ac:chgData name="Zhang Yifan" userId="c9b86b9a-8bad-4e1d-80e2-8f55c3c19e2c" providerId="ADAL" clId="{E9F520C8-4F8F-C24C-9451-1C140BC44D70}" dt="2021-11-02T00:23:38.385" v="111"/>
          <ac:grpSpMkLst>
            <pc:docMk/>
            <pc:sldMk cId="3264444007" sldId="342"/>
            <ac:grpSpMk id="63" creationId="{B840AE12-3BCA-C142-86C3-94848E9E9326}"/>
          </ac:grpSpMkLst>
        </pc:grpChg>
        <pc:grpChg chg="add">
          <ac:chgData name="Zhang Yifan" userId="c9b86b9a-8bad-4e1d-80e2-8f55c3c19e2c" providerId="ADAL" clId="{E9F520C8-4F8F-C24C-9451-1C140BC44D70}" dt="2021-11-02T00:23:38.385" v="111"/>
          <ac:grpSpMkLst>
            <pc:docMk/>
            <pc:sldMk cId="3264444007" sldId="342"/>
            <ac:grpSpMk id="70" creationId="{15B12004-11AB-6245-AD6A-6418CE411C64}"/>
          </ac:grpSpMkLst>
        </pc:grpChg>
        <pc:grpChg chg="add">
          <ac:chgData name="Zhang Yifan" userId="c9b86b9a-8bad-4e1d-80e2-8f55c3c19e2c" providerId="ADAL" clId="{E9F520C8-4F8F-C24C-9451-1C140BC44D70}" dt="2021-11-02T00:23:43.563" v="115"/>
          <ac:grpSpMkLst>
            <pc:docMk/>
            <pc:sldMk cId="3264444007" sldId="342"/>
            <ac:grpSpMk id="73" creationId="{76FBFCAC-A0BD-9B4A-8541-D13151EC7AF1}"/>
          </ac:grpSpMkLst>
        </pc:grpChg>
        <pc:grpChg chg="add del">
          <ac:chgData name="Zhang Yifan" userId="c9b86b9a-8bad-4e1d-80e2-8f55c3c19e2c" providerId="ADAL" clId="{E9F520C8-4F8F-C24C-9451-1C140BC44D70}" dt="2021-11-02T00:23:56.235" v="126"/>
          <ac:grpSpMkLst>
            <pc:docMk/>
            <pc:sldMk cId="3264444007" sldId="342"/>
            <ac:grpSpMk id="80" creationId="{8BE56379-FFBE-5F43-9251-FE8E229B9EC0}"/>
          </ac:grpSpMkLst>
        </pc:grpChg>
        <pc:grpChg chg="add">
          <ac:chgData name="Zhang Yifan" userId="c9b86b9a-8bad-4e1d-80e2-8f55c3c19e2c" providerId="ADAL" clId="{E9F520C8-4F8F-C24C-9451-1C140BC44D70}" dt="2021-11-02T00:23:56.235" v="126"/>
          <ac:grpSpMkLst>
            <pc:docMk/>
            <pc:sldMk cId="3264444007" sldId="342"/>
            <ac:grpSpMk id="84" creationId="{B08ADFDC-91D3-5442-A1EF-74451CA11487}"/>
          </ac:grpSpMkLst>
        </pc:grpChg>
        <pc:grpChg chg="add">
          <ac:chgData name="Zhang Yifan" userId="c9b86b9a-8bad-4e1d-80e2-8f55c3c19e2c" providerId="ADAL" clId="{E9F520C8-4F8F-C24C-9451-1C140BC44D70}" dt="2021-11-02T00:24:27.748" v="143"/>
          <ac:grpSpMkLst>
            <pc:docMk/>
            <pc:sldMk cId="3264444007" sldId="342"/>
            <ac:grpSpMk id="91" creationId="{323A6A9F-5E82-2546-93CE-203DFD0F7C16}"/>
          </ac:grpSpMkLst>
        </pc:grpChg>
        <pc:grpChg chg="add del">
          <ac:chgData name="Zhang Yifan" userId="c9b86b9a-8bad-4e1d-80e2-8f55c3c19e2c" providerId="ADAL" clId="{E9F520C8-4F8F-C24C-9451-1C140BC44D70}" dt="2021-11-02T00:24:31.929" v="149"/>
          <ac:grpSpMkLst>
            <pc:docMk/>
            <pc:sldMk cId="3264444007" sldId="342"/>
            <ac:grpSpMk id="94" creationId="{8444A294-1D7B-F64B-8AE6-CE9EE4A8BC21}"/>
          </ac:grpSpMkLst>
        </pc:grpChg>
        <pc:grpChg chg="add">
          <ac:chgData name="Zhang Yifan" userId="c9b86b9a-8bad-4e1d-80e2-8f55c3c19e2c" providerId="ADAL" clId="{E9F520C8-4F8F-C24C-9451-1C140BC44D70}" dt="2021-11-02T00:24:31.929" v="149"/>
          <ac:grpSpMkLst>
            <pc:docMk/>
            <pc:sldMk cId="3264444007" sldId="342"/>
            <ac:grpSpMk id="97" creationId="{8FA2B7E0-85D3-8647-B922-F45726C2EA29}"/>
          </ac:grpSpMkLst>
        </pc:grpChg>
        <pc:grpChg chg="add">
          <ac:chgData name="Zhang Yifan" userId="c9b86b9a-8bad-4e1d-80e2-8f55c3c19e2c" providerId="ADAL" clId="{E9F520C8-4F8F-C24C-9451-1C140BC44D70}" dt="2021-11-02T00:24:33.572" v="152"/>
          <ac:grpSpMkLst>
            <pc:docMk/>
            <pc:sldMk cId="3264444007" sldId="342"/>
            <ac:grpSpMk id="100" creationId="{27E8EF90-7CFF-1148-BCEC-D13D7FB9E555}"/>
          </ac:grpSpMkLst>
        </pc:grpChg>
        <pc:picChg chg="mod">
          <ac:chgData name="Zhang Yifan" userId="c9b86b9a-8bad-4e1d-80e2-8f55c3c19e2c" providerId="ADAL" clId="{E9F520C8-4F8F-C24C-9451-1C140BC44D70}" dt="2021-11-02T00:23:39.154" v="112" actId="1076"/>
          <ac:picMkLst>
            <pc:docMk/>
            <pc:sldMk cId="3264444007" sldId="342"/>
            <ac:picMk id="7" creationId="{DB69F0F7-9D5D-664C-8502-DAB18C62EE7B}"/>
          </ac:picMkLst>
        </pc:picChg>
        <pc:inkChg chg="add topLvl">
          <ac:chgData name="Zhang Yifan" userId="c9b86b9a-8bad-4e1d-80e2-8f55c3c19e2c" providerId="ADAL" clId="{E9F520C8-4F8F-C24C-9451-1C140BC44D70}" dt="2021-11-02T00:23:38.385" v="111"/>
          <ac:inkMkLst>
            <pc:docMk/>
            <pc:sldMk cId="3264444007" sldId="342"/>
            <ac:inkMk id="10" creationId="{489FEFA9-10A8-E94B-B9CB-FAFB8A8E4DFE}"/>
          </ac:inkMkLst>
        </pc:inkChg>
        <pc:inkChg chg="add topLvl">
          <ac:chgData name="Zhang Yifan" userId="c9b86b9a-8bad-4e1d-80e2-8f55c3c19e2c" providerId="ADAL" clId="{E9F520C8-4F8F-C24C-9451-1C140BC44D70}" dt="2021-11-02T00:23:38.385" v="111"/>
          <ac:inkMkLst>
            <pc:docMk/>
            <pc:sldMk cId="3264444007" sldId="342"/>
            <ac:inkMk id="11" creationId="{4676B8CD-5919-F148-8224-8B812993BECC}"/>
          </ac:inkMkLst>
        </pc:inkChg>
        <pc:inkChg chg="add topLvl">
          <ac:chgData name="Zhang Yifan" userId="c9b86b9a-8bad-4e1d-80e2-8f55c3c19e2c" providerId="ADAL" clId="{E9F520C8-4F8F-C24C-9451-1C140BC44D70}" dt="2021-11-02T00:23:38.385" v="111"/>
          <ac:inkMkLst>
            <pc:docMk/>
            <pc:sldMk cId="3264444007" sldId="342"/>
            <ac:inkMk id="13" creationId="{17853623-CBA3-BA4D-B9DF-2865A03549FD}"/>
          </ac:inkMkLst>
        </pc:inkChg>
        <pc:inkChg chg="add topLvl">
          <ac:chgData name="Zhang Yifan" userId="c9b86b9a-8bad-4e1d-80e2-8f55c3c19e2c" providerId="ADAL" clId="{E9F520C8-4F8F-C24C-9451-1C140BC44D70}" dt="2021-11-02T00:23:38.385" v="111"/>
          <ac:inkMkLst>
            <pc:docMk/>
            <pc:sldMk cId="3264444007" sldId="342"/>
            <ac:inkMk id="14" creationId="{DB2A7976-9BC0-6E4E-AB9A-F0E94152CB9F}"/>
          </ac:inkMkLst>
        </pc:inkChg>
        <pc:inkChg chg="add topLvl">
          <ac:chgData name="Zhang Yifan" userId="c9b86b9a-8bad-4e1d-80e2-8f55c3c19e2c" providerId="ADAL" clId="{E9F520C8-4F8F-C24C-9451-1C140BC44D70}" dt="2021-11-02T00:23:38.385" v="111"/>
          <ac:inkMkLst>
            <pc:docMk/>
            <pc:sldMk cId="3264444007" sldId="342"/>
            <ac:inkMk id="17" creationId="{18D911A7-9FDA-4543-80A8-1EA0C53D829F}"/>
          </ac:inkMkLst>
        </pc:inkChg>
        <pc:inkChg chg="add topLvl">
          <ac:chgData name="Zhang Yifan" userId="c9b86b9a-8bad-4e1d-80e2-8f55c3c19e2c" providerId="ADAL" clId="{E9F520C8-4F8F-C24C-9451-1C140BC44D70}" dt="2021-11-02T00:23:38.385" v="111"/>
          <ac:inkMkLst>
            <pc:docMk/>
            <pc:sldMk cId="3264444007" sldId="342"/>
            <ac:inkMk id="18" creationId="{CFD20024-852D-B748-9AD3-47189FF7CC35}"/>
          </ac:inkMkLst>
        </pc:inkChg>
        <pc:inkChg chg="add topLvl">
          <ac:chgData name="Zhang Yifan" userId="c9b86b9a-8bad-4e1d-80e2-8f55c3c19e2c" providerId="ADAL" clId="{E9F520C8-4F8F-C24C-9451-1C140BC44D70}" dt="2021-11-02T00:23:38.385" v="111"/>
          <ac:inkMkLst>
            <pc:docMk/>
            <pc:sldMk cId="3264444007" sldId="342"/>
            <ac:inkMk id="19" creationId="{8782BBDE-E5CD-0B4A-8752-D97CF6B1AD63}"/>
          </ac:inkMkLst>
        </pc:inkChg>
        <pc:inkChg chg="add topLvl">
          <ac:chgData name="Zhang Yifan" userId="c9b86b9a-8bad-4e1d-80e2-8f55c3c19e2c" providerId="ADAL" clId="{E9F520C8-4F8F-C24C-9451-1C140BC44D70}" dt="2021-11-02T00:23:38.385" v="111"/>
          <ac:inkMkLst>
            <pc:docMk/>
            <pc:sldMk cId="3264444007" sldId="342"/>
            <ac:inkMk id="32" creationId="{7A0ACFB6-9993-594C-99B2-AB0669AEBBF6}"/>
          </ac:inkMkLst>
        </pc:inkChg>
        <pc:inkChg chg="add topLvl">
          <ac:chgData name="Zhang Yifan" userId="c9b86b9a-8bad-4e1d-80e2-8f55c3c19e2c" providerId="ADAL" clId="{E9F520C8-4F8F-C24C-9451-1C140BC44D70}" dt="2021-11-02T00:23:38.385" v="111"/>
          <ac:inkMkLst>
            <pc:docMk/>
            <pc:sldMk cId="3264444007" sldId="342"/>
            <ac:inkMk id="36" creationId="{41644DA5-09DD-114F-9D82-AF9492CF973C}"/>
          </ac:inkMkLst>
        </pc:inkChg>
        <pc:inkChg chg="add topLvl">
          <ac:chgData name="Zhang Yifan" userId="c9b86b9a-8bad-4e1d-80e2-8f55c3c19e2c" providerId="ADAL" clId="{E9F520C8-4F8F-C24C-9451-1C140BC44D70}" dt="2021-11-02T00:23:38.385" v="111"/>
          <ac:inkMkLst>
            <pc:docMk/>
            <pc:sldMk cId="3264444007" sldId="342"/>
            <ac:inkMk id="47" creationId="{C472AA7F-2D36-C544-9F12-E10DE0070561}"/>
          </ac:inkMkLst>
        </pc:inkChg>
        <pc:inkChg chg="add topLvl">
          <ac:chgData name="Zhang Yifan" userId="c9b86b9a-8bad-4e1d-80e2-8f55c3c19e2c" providerId="ADAL" clId="{E9F520C8-4F8F-C24C-9451-1C140BC44D70}" dt="2021-11-02T00:23:38.385" v="111"/>
          <ac:inkMkLst>
            <pc:docMk/>
            <pc:sldMk cId="3264444007" sldId="342"/>
            <ac:inkMk id="51" creationId="{15ED2A4B-CDAA-1D42-BC3A-E2685B264380}"/>
          </ac:inkMkLst>
        </pc:inkChg>
        <pc:inkChg chg="add topLvl">
          <ac:chgData name="Zhang Yifan" userId="c9b86b9a-8bad-4e1d-80e2-8f55c3c19e2c" providerId="ADAL" clId="{E9F520C8-4F8F-C24C-9451-1C140BC44D70}" dt="2021-11-02T00:23:38.385" v="111"/>
          <ac:inkMkLst>
            <pc:docMk/>
            <pc:sldMk cId="3264444007" sldId="342"/>
            <ac:inkMk id="61" creationId="{87F8AA70-0C2E-C645-96A3-990C53D24415}"/>
          </ac:inkMkLst>
        </pc:inkChg>
        <pc:inkChg chg="add topLvl">
          <ac:chgData name="Zhang Yifan" userId="c9b86b9a-8bad-4e1d-80e2-8f55c3c19e2c" providerId="ADAL" clId="{E9F520C8-4F8F-C24C-9451-1C140BC44D70}" dt="2021-11-02T00:23:38.385" v="111"/>
          <ac:inkMkLst>
            <pc:docMk/>
            <pc:sldMk cId="3264444007" sldId="342"/>
            <ac:inkMk id="62" creationId="{A114F81E-4F3A-9A4E-944B-BCAF20570413}"/>
          </ac:inkMkLst>
        </pc:inkChg>
        <pc:inkChg chg="add">
          <ac:chgData name="Zhang Yifan" userId="c9b86b9a-8bad-4e1d-80e2-8f55c3c19e2c" providerId="ADAL" clId="{E9F520C8-4F8F-C24C-9451-1C140BC44D70}" dt="2021-11-02T00:23:35.715" v="105"/>
          <ac:inkMkLst>
            <pc:docMk/>
            <pc:sldMk cId="3264444007" sldId="342"/>
            <ac:inkMk id="64" creationId="{0112CAAA-244F-6346-9944-4C116F1C0A37}"/>
          </ac:inkMkLst>
        </pc:inkChg>
        <pc:inkChg chg="add">
          <ac:chgData name="Zhang Yifan" userId="c9b86b9a-8bad-4e1d-80e2-8f55c3c19e2c" providerId="ADAL" clId="{E9F520C8-4F8F-C24C-9451-1C140BC44D70}" dt="2021-11-02T00:23:35.950" v="106"/>
          <ac:inkMkLst>
            <pc:docMk/>
            <pc:sldMk cId="3264444007" sldId="342"/>
            <ac:inkMk id="65" creationId="{C035E76C-230B-694F-A599-9849950CF24A}"/>
          </ac:inkMkLst>
        </pc:inkChg>
        <pc:inkChg chg="add">
          <ac:chgData name="Zhang Yifan" userId="c9b86b9a-8bad-4e1d-80e2-8f55c3c19e2c" providerId="ADAL" clId="{E9F520C8-4F8F-C24C-9451-1C140BC44D70}" dt="2021-11-02T00:23:36.351" v="107"/>
          <ac:inkMkLst>
            <pc:docMk/>
            <pc:sldMk cId="3264444007" sldId="342"/>
            <ac:inkMk id="66" creationId="{D1A504A8-391E-6941-84DB-2A89E181CB17}"/>
          </ac:inkMkLst>
        </pc:inkChg>
        <pc:inkChg chg="add">
          <ac:chgData name="Zhang Yifan" userId="c9b86b9a-8bad-4e1d-80e2-8f55c3c19e2c" providerId="ADAL" clId="{E9F520C8-4F8F-C24C-9451-1C140BC44D70}" dt="2021-11-02T00:23:36.647" v="108"/>
          <ac:inkMkLst>
            <pc:docMk/>
            <pc:sldMk cId="3264444007" sldId="342"/>
            <ac:inkMk id="67" creationId="{67BE51BF-D331-2345-BDB7-52F9819C98C9}"/>
          </ac:inkMkLst>
        </pc:inkChg>
        <pc:inkChg chg="add">
          <ac:chgData name="Zhang Yifan" userId="c9b86b9a-8bad-4e1d-80e2-8f55c3c19e2c" providerId="ADAL" clId="{E9F520C8-4F8F-C24C-9451-1C140BC44D70}" dt="2021-11-02T00:23:37.208" v="109"/>
          <ac:inkMkLst>
            <pc:docMk/>
            <pc:sldMk cId="3264444007" sldId="342"/>
            <ac:inkMk id="68" creationId="{15BD337F-A94C-4043-85D0-EC98162C9BAD}"/>
          </ac:inkMkLst>
        </pc:inkChg>
        <pc:inkChg chg="add">
          <ac:chgData name="Zhang Yifan" userId="c9b86b9a-8bad-4e1d-80e2-8f55c3c19e2c" providerId="ADAL" clId="{E9F520C8-4F8F-C24C-9451-1C140BC44D70}" dt="2021-11-02T00:23:37.529" v="110"/>
          <ac:inkMkLst>
            <pc:docMk/>
            <pc:sldMk cId="3264444007" sldId="342"/>
            <ac:inkMk id="69" creationId="{3FAA7397-299C-BD42-9CC3-1F9D67B728B7}"/>
          </ac:inkMkLst>
        </pc:inkChg>
        <pc:inkChg chg="add">
          <ac:chgData name="Zhang Yifan" userId="c9b86b9a-8bad-4e1d-80e2-8f55c3c19e2c" providerId="ADAL" clId="{E9F520C8-4F8F-C24C-9451-1C140BC44D70}" dt="2021-11-02T00:23:42.535" v="113"/>
          <ac:inkMkLst>
            <pc:docMk/>
            <pc:sldMk cId="3264444007" sldId="342"/>
            <ac:inkMk id="71" creationId="{48118C6B-701E-254B-8271-1A4621A4E47B}"/>
          </ac:inkMkLst>
        </pc:inkChg>
        <pc:inkChg chg="add">
          <ac:chgData name="Zhang Yifan" userId="c9b86b9a-8bad-4e1d-80e2-8f55c3c19e2c" providerId="ADAL" clId="{E9F520C8-4F8F-C24C-9451-1C140BC44D70}" dt="2021-11-02T00:23:42.898" v="114"/>
          <ac:inkMkLst>
            <pc:docMk/>
            <pc:sldMk cId="3264444007" sldId="342"/>
            <ac:inkMk id="72" creationId="{092B79AD-EBEA-0942-9A1C-78BB24241051}"/>
          </ac:inkMkLst>
        </pc:inkChg>
        <pc:inkChg chg="add topLvl">
          <ac:chgData name="Zhang Yifan" userId="c9b86b9a-8bad-4e1d-80e2-8f55c3c19e2c" providerId="ADAL" clId="{E9F520C8-4F8F-C24C-9451-1C140BC44D70}" dt="2021-11-02T00:23:56.235" v="126"/>
          <ac:inkMkLst>
            <pc:docMk/>
            <pc:sldMk cId="3264444007" sldId="342"/>
            <ac:inkMk id="74" creationId="{6FE11ACA-4393-F445-B542-F51C7EB78980}"/>
          </ac:inkMkLst>
        </pc:inkChg>
        <pc:inkChg chg="add topLvl">
          <ac:chgData name="Zhang Yifan" userId="c9b86b9a-8bad-4e1d-80e2-8f55c3c19e2c" providerId="ADAL" clId="{E9F520C8-4F8F-C24C-9451-1C140BC44D70}" dt="2021-11-02T00:23:56.235" v="126"/>
          <ac:inkMkLst>
            <pc:docMk/>
            <pc:sldMk cId="3264444007" sldId="342"/>
            <ac:inkMk id="75" creationId="{C0B6186C-2B68-F547-BF0C-AEE4D5CE70F7}"/>
          </ac:inkMkLst>
        </pc:inkChg>
        <pc:inkChg chg="add topLvl">
          <ac:chgData name="Zhang Yifan" userId="c9b86b9a-8bad-4e1d-80e2-8f55c3c19e2c" providerId="ADAL" clId="{E9F520C8-4F8F-C24C-9451-1C140BC44D70}" dt="2021-11-02T00:23:56.235" v="126"/>
          <ac:inkMkLst>
            <pc:docMk/>
            <pc:sldMk cId="3264444007" sldId="342"/>
            <ac:inkMk id="76" creationId="{B996E550-7563-F04D-8926-CD8F6BF13E47}"/>
          </ac:inkMkLst>
        </pc:inkChg>
        <pc:inkChg chg="add topLvl">
          <ac:chgData name="Zhang Yifan" userId="c9b86b9a-8bad-4e1d-80e2-8f55c3c19e2c" providerId="ADAL" clId="{E9F520C8-4F8F-C24C-9451-1C140BC44D70}" dt="2021-11-02T00:23:56.235" v="126"/>
          <ac:inkMkLst>
            <pc:docMk/>
            <pc:sldMk cId="3264444007" sldId="342"/>
            <ac:inkMk id="77" creationId="{D6E18E73-FF0C-FD44-9999-A9F6FCC6B5EB}"/>
          </ac:inkMkLst>
        </pc:inkChg>
        <pc:inkChg chg="add topLvl">
          <ac:chgData name="Zhang Yifan" userId="c9b86b9a-8bad-4e1d-80e2-8f55c3c19e2c" providerId="ADAL" clId="{E9F520C8-4F8F-C24C-9451-1C140BC44D70}" dt="2021-11-02T00:23:56.235" v="126"/>
          <ac:inkMkLst>
            <pc:docMk/>
            <pc:sldMk cId="3264444007" sldId="342"/>
            <ac:inkMk id="78" creationId="{1D5689FB-7393-8649-B50D-C7A5CCE6FD74}"/>
          </ac:inkMkLst>
        </pc:inkChg>
        <pc:inkChg chg="add topLvl">
          <ac:chgData name="Zhang Yifan" userId="c9b86b9a-8bad-4e1d-80e2-8f55c3c19e2c" providerId="ADAL" clId="{E9F520C8-4F8F-C24C-9451-1C140BC44D70}" dt="2021-11-02T00:23:56.235" v="126"/>
          <ac:inkMkLst>
            <pc:docMk/>
            <pc:sldMk cId="3264444007" sldId="342"/>
            <ac:inkMk id="79" creationId="{9C62E91D-EFE8-D441-8FD2-3E9BA75F0399}"/>
          </ac:inkMkLst>
        </pc:inkChg>
        <pc:inkChg chg="add">
          <ac:chgData name="Zhang Yifan" userId="c9b86b9a-8bad-4e1d-80e2-8f55c3c19e2c" providerId="ADAL" clId="{E9F520C8-4F8F-C24C-9451-1C140BC44D70}" dt="2021-11-02T00:23:54.594" v="123"/>
          <ac:inkMkLst>
            <pc:docMk/>
            <pc:sldMk cId="3264444007" sldId="342"/>
            <ac:inkMk id="81" creationId="{6EFE3C5C-FDDC-1144-B097-C27079B8F62C}"/>
          </ac:inkMkLst>
        </pc:inkChg>
        <pc:inkChg chg="add">
          <ac:chgData name="Zhang Yifan" userId="c9b86b9a-8bad-4e1d-80e2-8f55c3c19e2c" providerId="ADAL" clId="{E9F520C8-4F8F-C24C-9451-1C140BC44D70}" dt="2021-11-02T00:23:54.974" v="124"/>
          <ac:inkMkLst>
            <pc:docMk/>
            <pc:sldMk cId="3264444007" sldId="342"/>
            <ac:inkMk id="82" creationId="{8CBC6448-8160-8548-B114-008E6BFC829B}"/>
          </ac:inkMkLst>
        </pc:inkChg>
        <pc:inkChg chg="add">
          <ac:chgData name="Zhang Yifan" userId="c9b86b9a-8bad-4e1d-80e2-8f55c3c19e2c" providerId="ADAL" clId="{E9F520C8-4F8F-C24C-9451-1C140BC44D70}" dt="2021-11-02T00:23:55.299" v="125"/>
          <ac:inkMkLst>
            <pc:docMk/>
            <pc:sldMk cId="3264444007" sldId="342"/>
            <ac:inkMk id="83" creationId="{20005FFD-66CC-934F-A675-D621540B4699}"/>
          </ac:inkMkLst>
        </pc:inkChg>
        <pc:inkChg chg="add">
          <ac:chgData name="Zhang Yifan" userId="c9b86b9a-8bad-4e1d-80e2-8f55c3c19e2c" providerId="ADAL" clId="{E9F520C8-4F8F-C24C-9451-1C140BC44D70}" dt="2021-11-02T00:24:24.519" v="137"/>
          <ac:inkMkLst>
            <pc:docMk/>
            <pc:sldMk cId="3264444007" sldId="342"/>
            <ac:inkMk id="85" creationId="{79D155D9-1BEB-B641-8312-D437A4A08109}"/>
          </ac:inkMkLst>
        </pc:inkChg>
        <pc:inkChg chg="add">
          <ac:chgData name="Zhang Yifan" userId="c9b86b9a-8bad-4e1d-80e2-8f55c3c19e2c" providerId="ADAL" clId="{E9F520C8-4F8F-C24C-9451-1C140BC44D70}" dt="2021-11-02T00:24:24.997" v="138"/>
          <ac:inkMkLst>
            <pc:docMk/>
            <pc:sldMk cId="3264444007" sldId="342"/>
            <ac:inkMk id="86" creationId="{BD8DD1C7-488A-6E4F-8457-5F1E7485AA61}"/>
          </ac:inkMkLst>
        </pc:inkChg>
        <pc:inkChg chg="add">
          <ac:chgData name="Zhang Yifan" userId="c9b86b9a-8bad-4e1d-80e2-8f55c3c19e2c" providerId="ADAL" clId="{E9F520C8-4F8F-C24C-9451-1C140BC44D70}" dt="2021-11-02T00:24:25.648" v="139"/>
          <ac:inkMkLst>
            <pc:docMk/>
            <pc:sldMk cId="3264444007" sldId="342"/>
            <ac:inkMk id="87" creationId="{D55173B1-9BC1-154F-92D2-D4D59A27A727}"/>
          </ac:inkMkLst>
        </pc:inkChg>
        <pc:inkChg chg="add">
          <ac:chgData name="Zhang Yifan" userId="c9b86b9a-8bad-4e1d-80e2-8f55c3c19e2c" providerId="ADAL" clId="{E9F520C8-4F8F-C24C-9451-1C140BC44D70}" dt="2021-11-02T00:24:26.151" v="140"/>
          <ac:inkMkLst>
            <pc:docMk/>
            <pc:sldMk cId="3264444007" sldId="342"/>
            <ac:inkMk id="88" creationId="{C7E80EFE-A1FD-A848-A7CE-38C1249FF272}"/>
          </ac:inkMkLst>
        </pc:inkChg>
        <pc:inkChg chg="add">
          <ac:chgData name="Zhang Yifan" userId="c9b86b9a-8bad-4e1d-80e2-8f55c3c19e2c" providerId="ADAL" clId="{E9F520C8-4F8F-C24C-9451-1C140BC44D70}" dt="2021-11-02T00:24:26.663" v="141"/>
          <ac:inkMkLst>
            <pc:docMk/>
            <pc:sldMk cId="3264444007" sldId="342"/>
            <ac:inkMk id="89" creationId="{86D9360E-6420-F24F-8A11-25DB93FB704E}"/>
          </ac:inkMkLst>
        </pc:inkChg>
        <pc:inkChg chg="add">
          <ac:chgData name="Zhang Yifan" userId="c9b86b9a-8bad-4e1d-80e2-8f55c3c19e2c" providerId="ADAL" clId="{E9F520C8-4F8F-C24C-9451-1C140BC44D70}" dt="2021-11-02T00:24:27.211" v="142"/>
          <ac:inkMkLst>
            <pc:docMk/>
            <pc:sldMk cId="3264444007" sldId="342"/>
            <ac:inkMk id="90" creationId="{B7F02EE7-E764-A44E-B237-383B6EA26A36}"/>
          </ac:inkMkLst>
        </pc:inkChg>
        <pc:inkChg chg="add topLvl">
          <ac:chgData name="Zhang Yifan" userId="c9b86b9a-8bad-4e1d-80e2-8f55c3c19e2c" providerId="ADAL" clId="{E9F520C8-4F8F-C24C-9451-1C140BC44D70}" dt="2021-11-02T00:24:31.929" v="149"/>
          <ac:inkMkLst>
            <pc:docMk/>
            <pc:sldMk cId="3264444007" sldId="342"/>
            <ac:inkMk id="92" creationId="{8B5C7883-DDAC-064C-9CBD-0A690C462DF5}"/>
          </ac:inkMkLst>
        </pc:inkChg>
        <pc:inkChg chg="add topLvl">
          <ac:chgData name="Zhang Yifan" userId="c9b86b9a-8bad-4e1d-80e2-8f55c3c19e2c" providerId="ADAL" clId="{E9F520C8-4F8F-C24C-9451-1C140BC44D70}" dt="2021-11-02T00:24:31.929" v="149"/>
          <ac:inkMkLst>
            <pc:docMk/>
            <pc:sldMk cId="3264444007" sldId="342"/>
            <ac:inkMk id="93" creationId="{F73D3CAB-2CD9-FC46-9AB2-5CCFA247DA1F}"/>
          </ac:inkMkLst>
        </pc:inkChg>
        <pc:inkChg chg="add">
          <ac:chgData name="Zhang Yifan" userId="c9b86b9a-8bad-4e1d-80e2-8f55c3c19e2c" providerId="ADAL" clId="{E9F520C8-4F8F-C24C-9451-1C140BC44D70}" dt="2021-11-02T00:24:30.898" v="147"/>
          <ac:inkMkLst>
            <pc:docMk/>
            <pc:sldMk cId="3264444007" sldId="342"/>
            <ac:inkMk id="95" creationId="{CC518443-2915-5142-946D-5A455C76259D}"/>
          </ac:inkMkLst>
        </pc:inkChg>
        <pc:inkChg chg="add">
          <ac:chgData name="Zhang Yifan" userId="c9b86b9a-8bad-4e1d-80e2-8f55c3c19e2c" providerId="ADAL" clId="{E9F520C8-4F8F-C24C-9451-1C140BC44D70}" dt="2021-11-02T00:24:31.123" v="148"/>
          <ac:inkMkLst>
            <pc:docMk/>
            <pc:sldMk cId="3264444007" sldId="342"/>
            <ac:inkMk id="96" creationId="{011DFD33-AD0C-154D-B504-A66EF1B83977}"/>
          </ac:inkMkLst>
        </pc:inkChg>
        <pc:inkChg chg="add">
          <ac:chgData name="Zhang Yifan" userId="c9b86b9a-8bad-4e1d-80e2-8f55c3c19e2c" providerId="ADAL" clId="{E9F520C8-4F8F-C24C-9451-1C140BC44D70}" dt="2021-11-02T00:24:32.555" v="150"/>
          <ac:inkMkLst>
            <pc:docMk/>
            <pc:sldMk cId="3264444007" sldId="342"/>
            <ac:inkMk id="98" creationId="{FD74FC1C-3382-9248-97B7-E4839622A8FC}"/>
          </ac:inkMkLst>
        </pc:inkChg>
        <pc:inkChg chg="add">
          <ac:chgData name="Zhang Yifan" userId="c9b86b9a-8bad-4e1d-80e2-8f55c3c19e2c" providerId="ADAL" clId="{E9F520C8-4F8F-C24C-9451-1C140BC44D70}" dt="2021-11-02T00:24:32.764" v="151"/>
          <ac:inkMkLst>
            <pc:docMk/>
            <pc:sldMk cId="3264444007" sldId="342"/>
            <ac:inkMk id="99" creationId="{1FC0403A-F98E-5340-BF98-B4E7F6D38784}"/>
          </ac:inkMkLst>
        </pc:inkChg>
        <pc:inkChg chg="add">
          <ac:chgData name="Zhang Yifan" userId="c9b86b9a-8bad-4e1d-80e2-8f55c3c19e2c" providerId="ADAL" clId="{E9F520C8-4F8F-C24C-9451-1C140BC44D70}" dt="2021-11-02T00:24:33.776" v="153"/>
          <ac:inkMkLst>
            <pc:docMk/>
            <pc:sldMk cId="3264444007" sldId="342"/>
            <ac:inkMk id="101" creationId="{29699566-D05F-294D-88D3-8E75A7B82337}"/>
          </ac:inkMkLst>
        </pc:inkChg>
        <pc:inkChg chg="add">
          <ac:chgData name="Zhang Yifan" userId="c9b86b9a-8bad-4e1d-80e2-8f55c3c19e2c" providerId="ADAL" clId="{E9F520C8-4F8F-C24C-9451-1C140BC44D70}" dt="2021-11-02T00:24:34.384" v="154"/>
          <ac:inkMkLst>
            <pc:docMk/>
            <pc:sldMk cId="3264444007" sldId="342"/>
            <ac:inkMk id="102" creationId="{4F369E7B-1150-0F42-8971-F847E0E519BD}"/>
          </ac:inkMkLst>
        </pc:inkChg>
        <pc:inkChg chg="add">
          <ac:chgData name="Zhang Yifan" userId="c9b86b9a-8bad-4e1d-80e2-8f55c3c19e2c" providerId="ADAL" clId="{E9F520C8-4F8F-C24C-9451-1C140BC44D70}" dt="2021-11-02T00:24:34.868" v="155"/>
          <ac:inkMkLst>
            <pc:docMk/>
            <pc:sldMk cId="3264444007" sldId="342"/>
            <ac:inkMk id="103" creationId="{9C8E130F-C313-EA40-8034-C7A03472A667}"/>
          </ac:inkMkLst>
        </pc:inkChg>
        <pc:inkChg chg="add">
          <ac:chgData name="Zhang Yifan" userId="c9b86b9a-8bad-4e1d-80e2-8f55c3c19e2c" providerId="ADAL" clId="{E9F520C8-4F8F-C24C-9451-1C140BC44D70}" dt="2021-11-02T00:24:35.057" v="156"/>
          <ac:inkMkLst>
            <pc:docMk/>
            <pc:sldMk cId="3264444007" sldId="342"/>
            <ac:inkMk id="104" creationId="{EAD7D885-E419-AA48-A8D7-02653E112355}"/>
          </ac:inkMkLst>
        </pc:inkChg>
        <pc:inkChg chg="add">
          <ac:chgData name="Zhang Yifan" userId="c9b86b9a-8bad-4e1d-80e2-8f55c3c19e2c" providerId="ADAL" clId="{E9F520C8-4F8F-C24C-9451-1C140BC44D70}" dt="2021-11-02T02:51:14.959" v="1145" actId="7634"/>
          <ac:inkMkLst>
            <pc:docMk/>
            <pc:sldMk cId="3264444007" sldId="342"/>
            <ac:inkMk id="105" creationId="{0A15DF38-C65A-5C43-9430-552D339F6303}"/>
          </ac:inkMkLst>
        </pc:inkChg>
      </pc:sldChg>
      <pc:sldChg chg="addSp delSp">
        <pc:chgData name="Zhang Yifan" userId="c9b86b9a-8bad-4e1d-80e2-8f55c3c19e2c" providerId="ADAL" clId="{E9F520C8-4F8F-C24C-9451-1C140BC44D70}" dt="2021-11-02T02:51:14.959" v="1145" actId="7634"/>
        <pc:sldMkLst>
          <pc:docMk/>
          <pc:sldMk cId="919783003" sldId="343"/>
        </pc:sldMkLst>
        <pc:grpChg chg="add">
          <ac:chgData name="Zhang Yifan" userId="c9b86b9a-8bad-4e1d-80e2-8f55c3c19e2c" providerId="ADAL" clId="{E9F520C8-4F8F-C24C-9451-1C140BC44D70}" dt="2021-11-02T00:24:40.127" v="159"/>
          <ac:grpSpMkLst>
            <pc:docMk/>
            <pc:sldMk cId="919783003" sldId="343"/>
            <ac:grpSpMk id="13" creationId="{9E12F857-256F-C547-8265-EA9FD0E503D3}"/>
          </ac:grpSpMkLst>
        </pc:grpChg>
        <pc:grpChg chg="add del">
          <ac:chgData name="Zhang Yifan" userId="c9b86b9a-8bad-4e1d-80e2-8f55c3c19e2c" providerId="ADAL" clId="{E9F520C8-4F8F-C24C-9451-1C140BC44D70}" dt="2021-11-02T00:24:50.427" v="166"/>
          <ac:grpSpMkLst>
            <pc:docMk/>
            <pc:sldMk cId="919783003" sldId="343"/>
            <ac:grpSpMk id="36" creationId="{E7859D16-0C69-5B46-B233-7757084822BC}"/>
          </ac:grpSpMkLst>
        </pc:grpChg>
        <pc:grpChg chg="add del">
          <ac:chgData name="Zhang Yifan" userId="c9b86b9a-8bad-4e1d-80e2-8f55c3c19e2c" providerId="ADAL" clId="{E9F520C8-4F8F-C24C-9451-1C140BC44D70}" dt="2021-11-02T00:24:57.649" v="181"/>
          <ac:grpSpMkLst>
            <pc:docMk/>
            <pc:sldMk cId="919783003" sldId="343"/>
            <ac:grpSpMk id="51" creationId="{878FC5D9-4989-3A4F-9F3C-FA771E217327}"/>
          </ac:grpSpMkLst>
        </pc:grpChg>
        <pc:grpChg chg="add del">
          <ac:chgData name="Zhang Yifan" userId="c9b86b9a-8bad-4e1d-80e2-8f55c3c19e2c" providerId="ADAL" clId="{E9F520C8-4F8F-C24C-9451-1C140BC44D70}" dt="2021-11-02T00:25:07.430" v="198"/>
          <ac:grpSpMkLst>
            <pc:docMk/>
            <pc:sldMk cId="919783003" sldId="343"/>
            <ac:grpSpMk id="73" creationId="{CC825D1C-CDA3-AE48-B194-BD3131554EC1}"/>
          </ac:grpSpMkLst>
        </pc:grpChg>
        <pc:grpChg chg="add del">
          <ac:chgData name="Zhang Yifan" userId="c9b86b9a-8bad-4e1d-80e2-8f55c3c19e2c" providerId="ADAL" clId="{E9F520C8-4F8F-C24C-9451-1C140BC44D70}" dt="2021-11-02T00:25:10.555" v="204"/>
          <ac:grpSpMkLst>
            <pc:docMk/>
            <pc:sldMk cId="919783003" sldId="343"/>
            <ac:grpSpMk id="90" creationId="{48CFB7D6-DABB-C546-B8B4-0EBE5CA5F505}"/>
          </ac:grpSpMkLst>
        </pc:grpChg>
        <pc:grpChg chg="add">
          <ac:chgData name="Zhang Yifan" userId="c9b86b9a-8bad-4e1d-80e2-8f55c3c19e2c" providerId="ADAL" clId="{E9F520C8-4F8F-C24C-9451-1C140BC44D70}" dt="2021-11-02T00:25:10.555" v="204"/>
          <ac:grpSpMkLst>
            <pc:docMk/>
            <pc:sldMk cId="919783003" sldId="343"/>
            <ac:grpSpMk id="96" creationId="{A4479A52-65E7-AA48-A373-3A4819859987}"/>
          </ac:grpSpMkLst>
        </pc:grpChg>
        <pc:grpChg chg="add del">
          <ac:chgData name="Zhang Yifan" userId="c9b86b9a-8bad-4e1d-80e2-8f55c3c19e2c" providerId="ADAL" clId="{E9F520C8-4F8F-C24C-9451-1C140BC44D70}" dt="2021-11-02T00:26:00.931" v="215"/>
          <ac:grpSpMkLst>
            <pc:docMk/>
            <pc:sldMk cId="919783003" sldId="343"/>
            <ac:grpSpMk id="104" creationId="{A3058DE8-42AF-3040-AC3D-A972667A4AFE}"/>
          </ac:grpSpMkLst>
        </pc:grpChg>
        <pc:grpChg chg="add del">
          <ac:chgData name="Zhang Yifan" userId="c9b86b9a-8bad-4e1d-80e2-8f55c3c19e2c" providerId="ADAL" clId="{E9F520C8-4F8F-C24C-9451-1C140BC44D70}" dt="2021-11-02T00:26:07.177" v="230"/>
          <ac:grpSpMkLst>
            <pc:docMk/>
            <pc:sldMk cId="919783003" sldId="343"/>
            <ac:grpSpMk id="107" creationId="{0443844B-98C8-DB4E-93BC-CC051A2B6923}"/>
          </ac:grpSpMkLst>
        </pc:grpChg>
        <pc:grpChg chg="add del">
          <ac:chgData name="Zhang Yifan" userId="c9b86b9a-8bad-4e1d-80e2-8f55c3c19e2c" providerId="ADAL" clId="{E9F520C8-4F8F-C24C-9451-1C140BC44D70}" dt="2021-11-02T00:26:09.462" v="231"/>
          <ac:grpSpMkLst>
            <pc:docMk/>
            <pc:sldMk cId="919783003" sldId="343"/>
            <ac:grpSpMk id="122" creationId="{6279BC71-BC07-C046-A8D9-4ED649900E46}"/>
          </ac:grpSpMkLst>
        </pc:grpChg>
        <pc:grpChg chg="add del">
          <ac:chgData name="Zhang Yifan" userId="c9b86b9a-8bad-4e1d-80e2-8f55c3c19e2c" providerId="ADAL" clId="{E9F520C8-4F8F-C24C-9451-1C140BC44D70}" dt="2021-11-02T00:26:15.678" v="245"/>
          <ac:grpSpMkLst>
            <pc:docMk/>
            <pc:sldMk cId="919783003" sldId="343"/>
            <ac:grpSpMk id="123" creationId="{B81583CE-818C-9244-9DE2-434A9DA5528C}"/>
          </ac:grpSpMkLst>
        </pc:grpChg>
        <pc:grpChg chg="add">
          <ac:chgData name="Zhang Yifan" userId="c9b86b9a-8bad-4e1d-80e2-8f55c3c19e2c" providerId="ADAL" clId="{E9F520C8-4F8F-C24C-9451-1C140BC44D70}" dt="2021-11-02T00:26:15.678" v="245"/>
          <ac:grpSpMkLst>
            <pc:docMk/>
            <pc:sldMk cId="919783003" sldId="343"/>
            <ac:grpSpMk id="133" creationId="{2A2529B1-FB41-F244-AA92-70B597003123}"/>
          </ac:grpSpMkLst>
        </pc:grpChg>
        <pc:inkChg chg="add">
          <ac:chgData name="Zhang Yifan" userId="c9b86b9a-8bad-4e1d-80e2-8f55c3c19e2c" providerId="ADAL" clId="{E9F520C8-4F8F-C24C-9451-1C140BC44D70}" dt="2021-11-02T00:24:39.058" v="157"/>
          <ac:inkMkLst>
            <pc:docMk/>
            <pc:sldMk cId="919783003" sldId="343"/>
            <ac:inkMk id="11" creationId="{ED8BEBCB-D8F6-8046-983B-3A91304AB55A}"/>
          </ac:inkMkLst>
        </pc:inkChg>
        <pc:inkChg chg="add">
          <ac:chgData name="Zhang Yifan" userId="c9b86b9a-8bad-4e1d-80e2-8f55c3c19e2c" providerId="ADAL" clId="{E9F520C8-4F8F-C24C-9451-1C140BC44D70}" dt="2021-11-02T00:24:39.344" v="158"/>
          <ac:inkMkLst>
            <pc:docMk/>
            <pc:sldMk cId="919783003" sldId="343"/>
            <ac:inkMk id="12" creationId="{31042110-3C60-4440-A3F8-9974C5CFDB50}"/>
          </ac:inkMkLst>
        </pc:inkChg>
        <pc:inkChg chg="add topLvl">
          <ac:chgData name="Zhang Yifan" userId="c9b86b9a-8bad-4e1d-80e2-8f55c3c19e2c" providerId="ADAL" clId="{E9F520C8-4F8F-C24C-9451-1C140BC44D70}" dt="2021-11-02T00:25:10.555" v="204"/>
          <ac:inkMkLst>
            <pc:docMk/>
            <pc:sldMk cId="919783003" sldId="343"/>
            <ac:inkMk id="14" creationId="{0426DBF5-BFE6-E94D-9558-369E579769CB}"/>
          </ac:inkMkLst>
        </pc:inkChg>
        <pc:inkChg chg="add topLvl">
          <ac:chgData name="Zhang Yifan" userId="c9b86b9a-8bad-4e1d-80e2-8f55c3c19e2c" providerId="ADAL" clId="{E9F520C8-4F8F-C24C-9451-1C140BC44D70}" dt="2021-11-02T00:25:10.555" v="204"/>
          <ac:inkMkLst>
            <pc:docMk/>
            <pc:sldMk cId="919783003" sldId="343"/>
            <ac:inkMk id="17" creationId="{465CDB54-729A-B24C-BF3C-A53BAF7271DE}"/>
          </ac:inkMkLst>
        </pc:inkChg>
        <pc:inkChg chg="add topLvl">
          <ac:chgData name="Zhang Yifan" userId="c9b86b9a-8bad-4e1d-80e2-8f55c3c19e2c" providerId="ADAL" clId="{E9F520C8-4F8F-C24C-9451-1C140BC44D70}" dt="2021-11-02T00:25:10.555" v="204"/>
          <ac:inkMkLst>
            <pc:docMk/>
            <pc:sldMk cId="919783003" sldId="343"/>
            <ac:inkMk id="18" creationId="{112056A4-0D95-9B4D-B9E4-0D86AE5AD7FC}"/>
          </ac:inkMkLst>
        </pc:inkChg>
        <pc:inkChg chg="add topLvl">
          <ac:chgData name="Zhang Yifan" userId="c9b86b9a-8bad-4e1d-80e2-8f55c3c19e2c" providerId="ADAL" clId="{E9F520C8-4F8F-C24C-9451-1C140BC44D70}" dt="2021-11-02T00:25:10.555" v="204"/>
          <ac:inkMkLst>
            <pc:docMk/>
            <pc:sldMk cId="919783003" sldId="343"/>
            <ac:inkMk id="19" creationId="{89E99F80-99FD-D140-BBCD-92261C354A68}"/>
          </ac:inkMkLst>
        </pc:inkChg>
        <pc:inkChg chg="add del topLvl">
          <ac:chgData name="Zhang Yifan" userId="c9b86b9a-8bad-4e1d-80e2-8f55c3c19e2c" providerId="ADAL" clId="{E9F520C8-4F8F-C24C-9451-1C140BC44D70}" dt="2021-11-02T00:24:50.427" v="166"/>
          <ac:inkMkLst>
            <pc:docMk/>
            <pc:sldMk cId="919783003" sldId="343"/>
            <ac:inkMk id="32" creationId="{95CF750D-8D82-6F42-839C-A08D8920B255}"/>
          </ac:inkMkLst>
        </pc:inkChg>
        <pc:inkChg chg="add topLvl">
          <ac:chgData name="Zhang Yifan" userId="c9b86b9a-8bad-4e1d-80e2-8f55c3c19e2c" providerId="ADAL" clId="{E9F520C8-4F8F-C24C-9451-1C140BC44D70}" dt="2021-11-02T00:25:10.555" v="204"/>
          <ac:inkMkLst>
            <pc:docMk/>
            <pc:sldMk cId="919783003" sldId="343"/>
            <ac:inkMk id="47" creationId="{B01989A3-DBA2-3A46-93C9-2221F0A76667}"/>
          </ac:inkMkLst>
        </pc:inkChg>
        <pc:inkChg chg="add topLvl">
          <ac:chgData name="Zhang Yifan" userId="c9b86b9a-8bad-4e1d-80e2-8f55c3c19e2c" providerId="ADAL" clId="{E9F520C8-4F8F-C24C-9451-1C140BC44D70}" dt="2021-11-02T00:25:10.555" v="204"/>
          <ac:inkMkLst>
            <pc:docMk/>
            <pc:sldMk cId="919783003" sldId="343"/>
            <ac:inkMk id="61" creationId="{F70306EC-8312-3140-96B7-066AF39F75E6}"/>
          </ac:inkMkLst>
        </pc:inkChg>
        <pc:inkChg chg="add topLvl">
          <ac:chgData name="Zhang Yifan" userId="c9b86b9a-8bad-4e1d-80e2-8f55c3c19e2c" providerId="ADAL" clId="{E9F520C8-4F8F-C24C-9451-1C140BC44D70}" dt="2021-11-02T00:25:10.555" v="204"/>
          <ac:inkMkLst>
            <pc:docMk/>
            <pc:sldMk cId="919783003" sldId="343"/>
            <ac:inkMk id="62" creationId="{C5D8C962-4744-F84F-83EB-F623CBBD52ED}"/>
          </ac:inkMkLst>
        </pc:inkChg>
        <pc:inkChg chg="add topLvl">
          <ac:chgData name="Zhang Yifan" userId="c9b86b9a-8bad-4e1d-80e2-8f55c3c19e2c" providerId="ADAL" clId="{E9F520C8-4F8F-C24C-9451-1C140BC44D70}" dt="2021-11-02T00:25:10.555" v="204"/>
          <ac:inkMkLst>
            <pc:docMk/>
            <pc:sldMk cId="919783003" sldId="343"/>
            <ac:inkMk id="63" creationId="{EA15BBF3-A0B6-5246-AE75-AA735F0DA3A4}"/>
          </ac:inkMkLst>
        </pc:inkChg>
        <pc:inkChg chg="add topLvl">
          <ac:chgData name="Zhang Yifan" userId="c9b86b9a-8bad-4e1d-80e2-8f55c3c19e2c" providerId="ADAL" clId="{E9F520C8-4F8F-C24C-9451-1C140BC44D70}" dt="2021-11-02T00:25:10.555" v="204"/>
          <ac:inkMkLst>
            <pc:docMk/>
            <pc:sldMk cId="919783003" sldId="343"/>
            <ac:inkMk id="64" creationId="{49F7EF77-A382-8945-B141-A8E0CD88A073}"/>
          </ac:inkMkLst>
        </pc:inkChg>
        <pc:inkChg chg="add topLvl">
          <ac:chgData name="Zhang Yifan" userId="c9b86b9a-8bad-4e1d-80e2-8f55c3c19e2c" providerId="ADAL" clId="{E9F520C8-4F8F-C24C-9451-1C140BC44D70}" dt="2021-11-02T00:25:10.555" v="204"/>
          <ac:inkMkLst>
            <pc:docMk/>
            <pc:sldMk cId="919783003" sldId="343"/>
            <ac:inkMk id="65" creationId="{39E35C10-2B61-CD4C-A1D1-ECD758117C9B}"/>
          </ac:inkMkLst>
        </pc:inkChg>
        <pc:inkChg chg="add topLvl">
          <ac:chgData name="Zhang Yifan" userId="c9b86b9a-8bad-4e1d-80e2-8f55c3c19e2c" providerId="ADAL" clId="{E9F520C8-4F8F-C24C-9451-1C140BC44D70}" dt="2021-11-02T00:25:10.555" v="204"/>
          <ac:inkMkLst>
            <pc:docMk/>
            <pc:sldMk cId="919783003" sldId="343"/>
            <ac:inkMk id="66" creationId="{EC77EC33-753E-524E-877B-1B18444BEB6E}"/>
          </ac:inkMkLst>
        </pc:inkChg>
        <pc:inkChg chg="add topLvl">
          <ac:chgData name="Zhang Yifan" userId="c9b86b9a-8bad-4e1d-80e2-8f55c3c19e2c" providerId="ADAL" clId="{E9F520C8-4F8F-C24C-9451-1C140BC44D70}" dt="2021-11-02T00:25:10.555" v="204"/>
          <ac:inkMkLst>
            <pc:docMk/>
            <pc:sldMk cId="919783003" sldId="343"/>
            <ac:inkMk id="67" creationId="{7AAED590-CAC4-1D4D-8254-56664B317370}"/>
          </ac:inkMkLst>
        </pc:inkChg>
        <pc:inkChg chg="add topLvl">
          <ac:chgData name="Zhang Yifan" userId="c9b86b9a-8bad-4e1d-80e2-8f55c3c19e2c" providerId="ADAL" clId="{E9F520C8-4F8F-C24C-9451-1C140BC44D70}" dt="2021-11-02T00:25:10.555" v="204"/>
          <ac:inkMkLst>
            <pc:docMk/>
            <pc:sldMk cId="919783003" sldId="343"/>
            <ac:inkMk id="68" creationId="{A4EDD259-9EAE-184B-AA34-AE91F189C1B3}"/>
          </ac:inkMkLst>
        </pc:inkChg>
        <pc:inkChg chg="add topLvl">
          <ac:chgData name="Zhang Yifan" userId="c9b86b9a-8bad-4e1d-80e2-8f55c3c19e2c" providerId="ADAL" clId="{E9F520C8-4F8F-C24C-9451-1C140BC44D70}" dt="2021-11-02T00:25:10.555" v="204"/>
          <ac:inkMkLst>
            <pc:docMk/>
            <pc:sldMk cId="919783003" sldId="343"/>
            <ac:inkMk id="69" creationId="{525408FB-7CF9-6F44-92F9-CF319B34D531}"/>
          </ac:inkMkLst>
        </pc:inkChg>
        <pc:inkChg chg="add topLvl">
          <ac:chgData name="Zhang Yifan" userId="c9b86b9a-8bad-4e1d-80e2-8f55c3c19e2c" providerId="ADAL" clId="{E9F520C8-4F8F-C24C-9451-1C140BC44D70}" dt="2021-11-02T00:25:10.555" v="204"/>
          <ac:inkMkLst>
            <pc:docMk/>
            <pc:sldMk cId="919783003" sldId="343"/>
            <ac:inkMk id="70" creationId="{9B2AD54A-BD10-E24C-A600-B78FD79CDB29}"/>
          </ac:inkMkLst>
        </pc:inkChg>
        <pc:inkChg chg="add topLvl">
          <ac:chgData name="Zhang Yifan" userId="c9b86b9a-8bad-4e1d-80e2-8f55c3c19e2c" providerId="ADAL" clId="{E9F520C8-4F8F-C24C-9451-1C140BC44D70}" dt="2021-11-02T00:25:10.555" v="204"/>
          <ac:inkMkLst>
            <pc:docMk/>
            <pc:sldMk cId="919783003" sldId="343"/>
            <ac:inkMk id="71" creationId="{E098C263-66D9-474C-86F5-B2C78AEBB9F5}"/>
          </ac:inkMkLst>
        </pc:inkChg>
        <pc:inkChg chg="add topLvl">
          <ac:chgData name="Zhang Yifan" userId="c9b86b9a-8bad-4e1d-80e2-8f55c3c19e2c" providerId="ADAL" clId="{E9F520C8-4F8F-C24C-9451-1C140BC44D70}" dt="2021-11-02T00:25:10.555" v="204"/>
          <ac:inkMkLst>
            <pc:docMk/>
            <pc:sldMk cId="919783003" sldId="343"/>
            <ac:inkMk id="72" creationId="{1D857F12-F6D4-4645-8E5F-FB1EA54808FE}"/>
          </ac:inkMkLst>
        </pc:inkChg>
        <pc:inkChg chg="add topLvl">
          <ac:chgData name="Zhang Yifan" userId="c9b86b9a-8bad-4e1d-80e2-8f55c3c19e2c" providerId="ADAL" clId="{E9F520C8-4F8F-C24C-9451-1C140BC44D70}" dt="2021-11-02T00:25:10.555" v="204"/>
          <ac:inkMkLst>
            <pc:docMk/>
            <pc:sldMk cId="919783003" sldId="343"/>
            <ac:inkMk id="74" creationId="{E18567E0-C7EC-734C-AEBB-01B3A20F6C3A}"/>
          </ac:inkMkLst>
        </pc:inkChg>
        <pc:inkChg chg="add topLvl">
          <ac:chgData name="Zhang Yifan" userId="c9b86b9a-8bad-4e1d-80e2-8f55c3c19e2c" providerId="ADAL" clId="{E9F520C8-4F8F-C24C-9451-1C140BC44D70}" dt="2021-11-02T00:25:10.555" v="204"/>
          <ac:inkMkLst>
            <pc:docMk/>
            <pc:sldMk cId="919783003" sldId="343"/>
            <ac:inkMk id="75" creationId="{F68D5B30-AC4D-9F46-8EDD-E2CE17417575}"/>
          </ac:inkMkLst>
        </pc:inkChg>
        <pc:inkChg chg="add topLvl">
          <ac:chgData name="Zhang Yifan" userId="c9b86b9a-8bad-4e1d-80e2-8f55c3c19e2c" providerId="ADAL" clId="{E9F520C8-4F8F-C24C-9451-1C140BC44D70}" dt="2021-11-02T00:25:10.555" v="204"/>
          <ac:inkMkLst>
            <pc:docMk/>
            <pc:sldMk cId="919783003" sldId="343"/>
            <ac:inkMk id="76" creationId="{2BFB44B2-D96E-0B4E-AB6A-D32E74647A36}"/>
          </ac:inkMkLst>
        </pc:inkChg>
        <pc:inkChg chg="add topLvl">
          <ac:chgData name="Zhang Yifan" userId="c9b86b9a-8bad-4e1d-80e2-8f55c3c19e2c" providerId="ADAL" clId="{E9F520C8-4F8F-C24C-9451-1C140BC44D70}" dt="2021-11-02T00:25:10.555" v="204"/>
          <ac:inkMkLst>
            <pc:docMk/>
            <pc:sldMk cId="919783003" sldId="343"/>
            <ac:inkMk id="77" creationId="{B02D7FFA-2FF4-7341-99B9-DF79E72BA7E1}"/>
          </ac:inkMkLst>
        </pc:inkChg>
        <pc:inkChg chg="add topLvl">
          <ac:chgData name="Zhang Yifan" userId="c9b86b9a-8bad-4e1d-80e2-8f55c3c19e2c" providerId="ADAL" clId="{E9F520C8-4F8F-C24C-9451-1C140BC44D70}" dt="2021-11-02T00:25:10.555" v="204"/>
          <ac:inkMkLst>
            <pc:docMk/>
            <pc:sldMk cId="919783003" sldId="343"/>
            <ac:inkMk id="78" creationId="{5F4DBF36-C9E4-3C47-9E6B-77DCCF3566EE}"/>
          </ac:inkMkLst>
        </pc:inkChg>
        <pc:inkChg chg="add topLvl">
          <ac:chgData name="Zhang Yifan" userId="c9b86b9a-8bad-4e1d-80e2-8f55c3c19e2c" providerId="ADAL" clId="{E9F520C8-4F8F-C24C-9451-1C140BC44D70}" dt="2021-11-02T00:25:10.555" v="204"/>
          <ac:inkMkLst>
            <pc:docMk/>
            <pc:sldMk cId="919783003" sldId="343"/>
            <ac:inkMk id="79" creationId="{C60EA918-3059-E946-802F-22682812A7CA}"/>
          </ac:inkMkLst>
        </pc:inkChg>
        <pc:inkChg chg="add topLvl">
          <ac:chgData name="Zhang Yifan" userId="c9b86b9a-8bad-4e1d-80e2-8f55c3c19e2c" providerId="ADAL" clId="{E9F520C8-4F8F-C24C-9451-1C140BC44D70}" dt="2021-11-02T00:25:10.555" v="204"/>
          <ac:inkMkLst>
            <pc:docMk/>
            <pc:sldMk cId="919783003" sldId="343"/>
            <ac:inkMk id="80" creationId="{BB6303CC-BCBD-D242-9338-1F4DCB18FF4C}"/>
          </ac:inkMkLst>
        </pc:inkChg>
        <pc:inkChg chg="add topLvl">
          <ac:chgData name="Zhang Yifan" userId="c9b86b9a-8bad-4e1d-80e2-8f55c3c19e2c" providerId="ADAL" clId="{E9F520C8-4F8F-C24C-9451-1C140BC44D70}" dt="2021-11-02T00:25:10.555" v="204"/>
          <ac:inkMkLst>
            <pc:docMk/>
            <pc:sldMk cId="919783003" sldId="343"/>
            <ac:inkMk id="81" creationId="{8F9E97BC-3448-8F4E-A19A-0BE221FB5640}"/>
          </ac:inkMkLst>
        </pc:inkChg>
        <pc:inkChg chg="add topLvl">
          <ac:chgData name="Zhang Yifan" userId="c9b86b9a-8bad-4e1d-80e2-8f55c3c19e2c" providerId="ADAL" clId="{E9F520C8-4F8F-C24C-9451-1C140BC44D70}" dt="2021-11-02T00:25:10.555" v="204"/>
          <ac:inkMkLst>
            <pc:docMk/>
            <pc:sldMk cId="919783003" sldId="343"/>
            <ac:inkMk id="82" creationId="{0F950618-EE6E-F745-85BA-3123B91ACD4F}"/>
          </ac:inkMkLst>
        </pc:inkChg>
        <pc:inkChg chg="add topLvl">
          <ac:chgData name="Zhang Yifan" userId="c9b86b9a-8bad-4e1d-80e2-8f55c3c19e2c" providerId="ADAL" clId="{E9F520C8-4F8F-C24C-9451-1C140BC44D70}" dt="2021-11-02T00:25:10.555" v="204"/>
          <ac:inkMkLst>
            <pc:docMk/>
            <pc:sldMk cId="919783003" sldId="343"/>
            <ac:inkMk id="83" creationId="{9B7E3FAF-C87F-5A44-84F9-4823EBBC58B5}"/>
          </ac:inkMkLst>
        </pc:inkChg>
        <pc:inkChg chg="add topLvl">
          <ac:chgData name="Zhang Yifan" userId="c9b86b9a-8bad-4e1d-80e2-8f55c3c19e2c" providerId="ADAL" clId="{E9F520C8-4F8F-C24C-9451-1C140BC44D70}" dt="2021-11-02T00:25:10.555" v="204"/>
          <ac:inkMkLst>
            <pc:docMk/>
            <pc:sldMk cId="919783003" sldId="343"/>
            <ac:inkMk id="84" creationId="{426574F1-F8D2-8745-84A3-9345D987481A}"/>
          </ac:inkMkLst>
        </pc:inkChg>
        <pc:inkChg chg="add topLvl">
          <ac:chgData name="Zhang Yifan" userId="c9b86b9a-8bad-4e1d-80e2-8f55c3c19e2c" providerId="ADAL" clId="{E9F520C8-4F8F-C24C-9451-1C140BC44D70}" dt="2021-11-02T00:25:10.555" v="204"/>
          <ac:inkMkLst>
            <pc:docMk/>
            <pc:sldMk cId="919783003" sldId="343"/>
            <ac:inkMk id="85" creationId="{6D248BF2-64FC-9B45-9049-2B31B80A28CC}"/>
          </ac:inkMkLst>
        </pc:inkChg>
        <pc:inkChg chg="add topLvl">
          <ac:chgData name="Zhang Yifan" userId="c9b86b9a-8bad-4e1d-80e2-8f55c3c19e2c" providerId="ADAL" clId="{E9F520C8-4F8F-C24C-9451-1C140BC44D70}" dt="2021-11-02T00:25:10.555" v="204"/>
          <ac:inkMkLst>
            <pc:docMk/>
            <pc:sldMk cId="919783003" sldId="343"/>
            <ac:inkMk id="86" creationId="{F27860A7-0843-E446-B3E8-6DB38C354004}"/>
          </ac:inkMkLst>
        </pc:inkChg>
        <pc:inkChg chg="add topLvl">
          <ac:chgData name="Zhang Yifan" userId="c9b86b9a-8bad-4e1d-80e2-8f55c3c19e2c" providerId="ADAL" clId="{E9F520C8-4F8F-C24C-9451-1C140BC44D70}" dt="2021-11-02T00:25:10.555" v="204"/>
          <ac:inkMkLst>
            <pc:docMk/>
            <pc:sldMk cId="919783003" sldId="343"/>
            <ac:inkMk id="87" creationId="{D7A4CEBD-03B0-A54A-980B-D1F8EDE7B052}"/>
          </ac:inkMkLst>
        </pc:inkChg>
        <pc:inkChg chg="add topLvl">
          <ac:chgData name="Zhang Yifan" userId="c9b86b9a-8bad-4e1d-80e2-8f55c3c19e2c" providerId="ADAL" clId="{E9F520C8-4F8F-C24C-9451-1C140BC44D70}" dt="2021-11-02T00:25:10.555" v="204"/>
          <ac:inkMkLst>
            <pc:docMk/>
            <pc:sldMk cId="919783003" sldId="343"/>
            <ac:inkMk id="88" creationId="{A4B51AC7-5040-7242-BC86-F000A3D0CA75}"/>
          </ac:inkMkLst>
        </pc:inkChg>
        <pc:inkChg chg="add topLvl">
          <ac:chgData name="Zhang Yifan" userId="c9b86b9a-8bad-4e1d-80e2-8f55c3c19e2c" providerId="ADAL" clId="{E9F520C8-4F8F-C24C-9451-1C140BC44D70}" dt="2021-11-02T00:25:10.555" v="204"/>
          <ac:inkMkLst>
            <pc:docMk/>
            <pc:sldMk cId="919783003" sldId="343"/>
            <ac:inkMk id="89" creationId="{FEE2BA34-2585-6042-8F63-1624412408E8}"/>
          </ac:inkMkLst>
        </pc:inkChg>
        <pc:inkChg chg="add">
          <ac:chgData name="Zhang Yifan" userId="c9b86b9a-8bad-4e1d-80e2-8f55c3c19e2c" providerId="ADAL" clId="{E9F520C8-4F8F-C24C-9451-1C140BC44D70}" dt="2021-11-02T00:25:08.239" v="199"/>
          <ac:inkMkLst>
            <pc:docMk/>
            <pc:sldMk cId="919783003" sldId="343"/>
            <ac:inkMk id="91" creationId="{0632F5B9-7040-AE42-B5B1-FD572E74313F}"/>
          </ac:inkMkLst>
        </pc:inkChg>
        <pc:inkChg chg="add">
          <ac:chgData name="Zhang Yifan" userId="c9b86b9a-8bad-4e1d-80e2-8f55c3c19e2c" providerId="ADAL" clId="{E9F520C8-4F8F-C24C-9451-1C140BC44D70}" dt="2021-11-02T00:25:08.720" v="200"/>
          <ac:inkMkLst>
            <pc:docMk/>
            <pc:sldMk cId="919783003" sldId="343"/>
            <ac:inkMk id="92" creationId="{54558A89-94BE-8B47-B183-A7263D4DD27F}"/>
          </ac:inkMkLst>
        </pc:inkChg>
        <pc:inkChg chg="add">
          <ac:chgData name="Zhang Yifan" userId="c9b86b9a-8bad-4e1d-80e2-8f55c3c19e2c" providerId="ADAL" clId="{E9F520C8-4F8F-C24C-9451-1C140BC44D70}" dt="2021-11-02T00:25:09.026" v="201"/>
          <ac:inkMkLst>
            <pc:docMk/>
            <pc:sldMk cId="919783003" sldId="343"/>
            <ac:inkMk id="93" creationId="{46958E08-4BBD-4B40-9E78-42C713A9C727}"/>
          </ac:inkMkLst>
        </pc:inkChg>
        <pc:inkChg chg="add">
          <ac:chgData name="Zhang Yifan" userId="c9b86b9a-8bad-4e1d-80e2-8f55c3c19e2c" providerId="ADAL" clId="{E9F520C8-4F8F-C24C-9451-1C140BC44D70}" dt="2021-11-02T00:25:09.585" v="202"/>
          <ac:inkMkLst>
            <pc:docMk/>
            <pc:sldMk cId="919783003" sldId="343"/>
            <ac:inkMk id="94" creationId="{BD0F67AE-46A6-AB47-83D3-5D6C8B8EE4A7}"/>
          </ac:inkMkLst>
        </pc:inkChg>
        <pc:inkChg chg="add">
          <ac:chgData name="Zhang Yifan" userId="c9b86b9a-8bad-4e1d-80e2-8f55c3c19e2c" providerId="ADAL" clId="{E9F520C8-4F8F-C24C-9451-1C140BC44D70}" dt="2021-11-02T00:25:09.870" v="203"/>
          <ac:inkMkLst>
            <pc:docMk/>
            <pc:sldMk cId="919783003" sldId="343"/>
            <ac:inkMk id="95" creationId="{7AACEC15-2D1C-9549-B450-8F4C17A183A0}"/>
          </ac:inkMkLst>
        </pc:inkChg>
        <pc:inkChg chg="add">
          <ac:chgData name="Zhang Yifan" userId="c9b86b9a-8bad-4e1d-80e2-8f55c3c19e2c" providerId="ADAL" clId="{E9F520C8-4F8F-C24C-9451-1C140BC44D70}" dt="2021-11-02T00:25:12.398" v="205"/>
          <ac:inkMkLst>
            <pc:docMk/>
            <pc:sldMk cId="919783003" sldId="343"/>
            <ac:inkMk id="97" creationId="{7AB0B09C-A69B-0846-A49A-9F1B8B198B93}"/>
          </ac:inkMkLst>
        </pc:inkChg>
        <pc:inkChg chg="add">
          <ac:chgData name="Zhang Yifan" userId="c9b86b9a-8bad-4e1d-80e2-8f55c3c19e2c" providerId="ADAL" clId="{E9F520C8-4F8F-C24C-9451-1C140BC44D70}" dt="2021-11-02T00:25:12.907" v="206"/>
          <ac:inkMkLst>
            <pc:docMk/>
            <pc:sldMk cId="919783003" sldId="343"/>
            <ac:inkMk id="98" creationId="{A3A5911C-C6D3-F14C-926B-6E1A2D362AEC}"/>
          </ac:inkMkLst>
        </pc:inkChg>
        <pc:inkChg chg="add">
          <ac:chgData name="Zhang Yifan" userId="c9b86b9a-8bad-4e1d-80e2-8f55c3c19e2c" providerId="ADAL" clId="{E9F520C8-4F8F-C24C-9451-1C140BC44D70}" dt="2021-11-02T00:25:13.488" v="207"/>
          <ac:inkMkLst>
            <pc:docMk/>
            <pc:sldMk cId="919783003" sldId="343"/>
            <ac:inkMk id="99" creationId="{F676AE99-CB16-214D-8A3E-2FBD628A55C9}"/>
          </ac:inkMkLst>
        </pc:inkChg>
        <pc:inkChg chg="add">
          <ac:chgData name="Zhang Yifan" userId="c9b86b9a-8bad-4e1d-80e2-8f55c3c19e2c" providerId="ADAL" clId="{E9F520C8-4F8F-C24C-9451-1C140BC44D70}" dt="2021-11-02T00:25:14.024" v="208"/>
          <ac:inkMkLst>
            <pc:docMk/>
            <pc:sldMk cId="919783003" sldId="343"/>
            <ac:inkMk id="100" creationId="{D37ABB00-898C-7047-A962-95A0502BACD9}"/>
          </ac:inkMkLst>
        </pc:inkChg>
        <pc:inkChg chg="add topLvl">
          <ac:chgData name="Zhang Yifan" userId="c9b86b9a-8bad-4e1d-80e2-8f55c3c19e2c" providerId="ADAL" clId="{E9F520C8-4F8F-C24C-9451-1C140BC44D70}" dt="2021-11-02T00:26:15.678" v="245"/>
          <ac:inkMkLst>
            <pc:docMk/>
            <pc:sldMk cId="919783003" sldId="343"/>
            <ac:inkMk id="101" creationId="{C27A76AF-FAB4-8945-8D96-41FA870D5C8D}"/>
          </ac:inkMkLst>
        </pc:inkChg>
        <pc:inkChg chg="add topLvl">
          <ac:chgData name="Zhang Yifan" userId="c9b86b9a-8bad-4e1d-80e2-8f55c3c19e2c" providerId="ADAL" clId="{E9F520C8-4F8F-C24C-9451-1C140BC44D70}" dt="2021-11-02T00:26:15.678" v="245"/>
          <ac:inkMkLst>
            <pc:docMk/>
            <pc:sldMk cId="919783003" sldId="343"/>
            <ac:inkMk id="102" creationId="{92B73FD5-5C43-1247-B476-40F12F619A1F}"/>
          </ac:inkMkLst>
        </pc:inkChg>
        <pc:inkChg chg="add topLvl">
          <ac:chgData name="Zhang Yifan" userId="c9b86b9a-8bad-4e1d-80e2-8f55c3c19e2c" providerId="ADAL" clId="{E9F520C8-4F8F-C24C-9451-1C140BC44D70}" dt="2021-11-02T00:26:15.678" v="245"/>
          <ac:inkMkLst>
            <pc:docMk/>
            <pc:sldMk cId="919783003" sldId="343"/>
            <ac:inkMk id="103" creationId="{8170005A-1EE5-EC45-B50F-C05836C444FA}"/>
          </ac:inkMkLst>
        </pc:inkChg>
        <pc:inkChg chg="add topLvl">
          <ac:chgData name="Zhang Yifan" userId="c9b86b9a-8bad-4e1d-80e2-8f55c3c19e2c" providerId="ADAL" clId="{E9F520C8-4F8F-C24C-9451-1C140BC44D70}" dt="2021-11-02T00:26:15.678" v="245"/>
          <ac:inkMkLst>
            <pc:docMk/>
            <pc:sldMk cId="919783003" sldId="343"/>
            <ac:inkMk id="105" creationId="{3F72EE6A-098F-4F47-9CDF-876D892007DE}"/>
          </ac:inkMkLst>
        </pc:inkChg>
        <pc:inkChg chg="add topLvl">
          <ac:chgData name="Zhang Yifan" userId="c9b86b9a-8bad-4e1d-80e2-8f55c3c19e2c" providerId="ADAL" clId="{E9F520C8-4F8F-C24C-9451-1C140BC44D70}" dt="2021-11-02T00:26:15.678" v="245"/>
          <ac:inkMkLst>
            <pc:docMk/>
            <pc:sldMk cId="919783003" sldId="343"/>
            <ac:inkMk id="106" creationId="{DB076572-5578-5B4C-81AB-42CF39B5F896}"/>
          </ac:inkMkLst>
        </pc:inkChg>
        <pc:inkChg chg="add topLvl">
          <ac:chgData name="Zhang Yifan" userId="c9b86b9a-8bad-4e1d-80e2-8f55c3c19e2c" providerId="ADAL" clId="{E9F520C8-4F8F-C24C-9451-1C140BC44D70}" dt="2021-11-02T00:26:15.678" v="245"/>
          <ac:inkMkLst>
            <pc:docMk/>
            <pc:sldMk cId="919783003" sldId="343"/>
            <ac:inkMk id="108" creationId="{0F429491-27B5-EF4C-876B-46D28BC5C605}"/>
          </ac:inkMkLst>
        </pc:inkChg>
        <pc:inkChg chg="add topLvl">
          <ac:chgData name="Zhang Yifan" userId="c9b86b9a-8bad-4e1d-80e2-8f55c3c19e2c" providerId="ADAL" clId="{E9F520C8-4F8F-C24C-9451-1C140BC44D70}" dt="2021-11-02T00:26:15.678" v="245"/>
          <ac:inkMkLst>
            <pc:docMk/>
            <pc:sldMk cId="919783003" sldId="343"/>
            <ac:inkMk id="109" creationId="{F2F80D20-A208-3B48-8A89-557B1E20A671}"/>
          </ac:inkMkLst>
        </pc:inkChg>
        <pc:inkChg chg="add topLvl">
          <ac:chgData name="Zhang Yifan" userId="c9b86b9a-8bad-4e1d-80e2-8f55c3c19e2c" providerId="ADAL" clId="{E9F520C8-4F8F-C24C-9451-1C140BC44D70}" dt="2021-11-02T00:26:15.678" v="245"/>
          <ac:inkMkLst>
            <pc:docMk/>
            <pc:sldMk cId="919783003" sldId="343"/>
            <ac:inkMk id="110" creationId="{44C9CD82-35B8-5F4B-8736-621B5FEE78AD}"/>
          </ac:inkMkLst>
        </pc:inkChg>
        <pc:inkChg chg="add topLvl">
          <ac:chgData name="Zhang Yifan" userId="c9b86b9a-8bad-4e1d-80e2-8f55c3c19e2c" providerId="ADAL" clId="{E9F520C8-4F8F-C24C-9451-1C140BC44D70}" dt="2021-11-02T00:26:15.678" v="245"/>
          <ac:inkMkLst>
            <pc:docMk/>
            <pc:sldMk cId="919783003" sldId="343"/>
            <ac:inkMk id="111" creationId="{A2DCFD9D-BDE1-2E42-94B1-743076F578D0}"/>
          </ac:inkMkLst>
        </pc:inkChg>
        <pc:inkChg chg="add topLvl">
          <ac:chgData name="Zhang Yifan" userId="c9b86b9a-8bad-4e1d-80e2-8f55c3c19e2c" providerId="ADAL" clId="{E9F520C8-4F8F-C24C-9451-1C140BC44D70}" dt="2021-11-02T00:26:15.678" v="245"/>
          <ac:inkMkLst>
            <pc:docMk/>
            <pc:sldMk cId="919783003" sldId="343"/>
            <ac:inkMk id="112" creationId="{6636B971-7C96-AC4E-8BE5-49679A0A2FF2}"/>
          </ac:inkMkLst>
        </pc:inkChg>
        <pc:inkChg chg="add topLvl">
          <ac:chgData name="Zhang Yifan" userId="c9b86b9a-8bad-4e1d-80e2-8f55c3c19e2c" providerId="ADAL" clId="{E9F520C8-4F8F-C24C-9451-1C140BC44D70}" dt="2021-11-02T00:26:15.678" v="245"/>
          <ac:inkMkLst>
            <pc:docMk/>
            <pc:sldMk cId="919783003" sldId="343"/>
            <ac:inkMk id="113" creationId="{0D7EAC1E-EA1F-8A46-8A08-8AD52A140B05}"/>
          </ac:inkMkLst>
        </pc:inkChg>
        <pc:inkChg chg="add topLvl">
          <ac:chgData name="Zhang Yifan" userId="c9b86b9a-8bad-4e1d-80e2-8f55c3c19e2c" providerId="ADAL" clId="{E9F520C8-4F8F-C24C-9451-1C140BC44D70}" dt="2021-11-02T00:26:15.678" v="245"/>
          <ac:inkMkLst>
            <pc:docMk/>
            <pc:sldMk cId="919783003" sldId="343"/>
            <ac:inkMk id="114" creationId="{5F5B4A76-23BD-AD4B-A979-84F6655FE5B9}"/>
          </ac:inkMkLst>
        </pc:inkChg>
        <pc:inkChg chg="add topLvl">
          <ac:chgData name="Zhang Yifan" userId="c9b86b9a-8bad-4e1d-80e2-8f55c3c19e2c" providerId="ADAL" clId="{E9F520C8-4F8F-C24C-9451-1C140BC44D70}" dt="2021-11-02T00:26:15.678" v="245"/>
          <ac:inkMkLst>
            <pc:docMk/>
            <pc:sldMk cId="919783003" sldId="343"/>
            <ac:inkMk id="115" creationId="{0E405837-5C28-2D4D-B569-B9F123782968}"/>
          </ac:inkMkLst>
        </pc:inkChg>
        <pc:inkChg chg="add topLvl">
          <ac:chgData name="Zhang Yifan" userId="c9b86b9a-8bad-4e1d-80e2-8f55c3c19e2c" providerId="ADAL" clId="{E9F520C8-4F8F-C24C-9451-1C140BC44D70}" dt="2021-11-02T00:26:15.678" v="245"/>
          <ac:inkMkLst>
            <pc:docMk/>
            <pc:sldMk cId="919783003" sldId="343"/>
            <ac:inkMk id="116" creationId="{4422E357-455D-8B44-B15A-6852E10FE319}"/>
          </ac:inkMkLst>
        </pc:inkChg>
        <pc:inkChg chg="add del">
          <ac:chgData name="Zhang Yifan" userId="c9b86b9a-8bad-4e1d-80e2-8f55c3c19e2c" providerId="ADAL" clId="{E9F520C8-4F8F-C24C-9451-1C140BC44D70}" dt="2021-11-02T00:26:09.495" v="235"/>
          <ac:inkMkLst>
            <pc:docMk/>
            <pc:sldMk cId="919783003" sldId="343"/>
            <ac:inkMk id="117" creationId="{4D453B76-F932-5F45-8667-3C30676C821F}"/>
          </ac:inkMkLst>
        </pc:inkChg>
        <pc:inkChg chg="add del">
          <ac:chgData name="Zhang Yifan" userId="c9b86b9a-8bad-4e1d-80e2-8f55c3c19e2c" providerId="ADAL" clId="{E9F520C8-4F8F-C24C-9451-1C140BC44D70}" dt="2021-11-02T00:26:09.490" v="234"/>
          <ac:inkMkLst>
            <pc:docMk/>
            <pc:sldMk cId="919783003" sldId="343"/>
            <ac:inkMk id="118" creationId="{E79E665F-2BA1-BA45-842A-F16C9A21B614}"/>
          </ac:inkMkLst>
        </pc:inkChg>
        <pc:inkChg chg="add del">
          <ac:chgData name="Zhang Yifan" userId="c9b86b9a-8bad-4e1d-80e2-8f55c3c19e2c" providerId="ADAL" clId="{E9F520C8-4F8F-C24C-9451-1C140BC44D70}" dt="2021-11-02T00:26:09.481" v="232"/>
          <ac:inkMkLst>
            <pc:docMk/>
            <pc:sldMk cId="919783003" sldId="343"/>
            <ac:inkMk id="119" creationId="{AB9F6935-B42B-8548-A9BA-CBC4B918D9CA}"/>
          </ac:inkMkLst>
        </pc:inkChg>
        <pc:inkChg chg="add del topLvl">
          <ac:chgData name="Zhang Yifan" userId="c9b86b9a-8bad-4e1d-80e2-8f55c3c19e2c" providerId="ADAL" clId="{E9F520C8-4F8F-C24C-9451-1C140BC44D70}" dt="2021-11-02T00:26:09.462" v="231"/>
          <ac:inkMkLst>
            <pc:docMk/>
            <pc:sldMk cId="919783003" sldId="343"/>
            <ac:inkMk id="120" creationId="{6BB9AC81-11E5-3B44-81FA-CE6FF2E6EE54}"/>
          </ac:inkMkLst>
        </pc:inkChg>
        <pc:inkChg chg="add del topLvl">
          <ac:chgData name="Zhang Yifan" userId="c9b86b9a-8bad-4e1d-80e2-8f55c3c19e2c" providerId="ADAL" clId="{E9F520C8-4F8F-C24C-9451-1C140BC44D70}" dt="2021-11-02T00:26:09.483" v="233"/>
          <ac:inkMkLst>
            <pc:docMk/>
            <pc:sldMk cId="919783003" sldId="343"/>
            <ac:inkMk id="121" creationId="{5837D9E1-10C7-E644-B171-82983CD76951}"/>
          </ac:inkMkLst>
        </pc:inkChg>
        <pc:inkChg chg="add">
          <ac:chgData name="Zhang Yifan" userId="c9b86b9a-8bad-4e1d-80e2-8f55c3c19e2c" providerId="ADAL" clId="{E9F520C8-4F8F-C24C-9451-1C140BC44D70}" dt="2021-11-02T00:26:11.172" v="236"/>
          <ac:inkMkLst>
            <pc:docMk/>
            <pc:sldMk cId="919783003" sldId="343"/>
            <ac:inkMk id="124" creationId="{EA731ED2-457E-0B47-8744-F1456AF3CD11}"/>
          </ac:inkMkLst>
        </pc:inkChg>
        <pc:inkChg chg="add">
          <ac:chgData name="Zhang Yifan" userId="c9b86b9a-8bad-4e1d-80e2-8f55c3c19e2c" providerId="ADAL" clId="{E9F520C8-4F8F-C24C-9451-1C140BC44D70}" dt="2021-11-02T00:26:11.515" v="237"/>
          <ac:inkMkLst>
            <pc:docMk/>
            <pc:sldMk cId="919783003" sldId="343"/>
            <ac:inkMk id="125" creationId="{A61476BC-69AF-8244-8955-04C2B4E6DB8F}"/>
          </ac:inkMkLst>
        </pc:inkChg>
        <pc:inkChg chg="add">
          <ac:chgData name="Zhang Yifan" userId="c9b86b9a-8bad-4e1d-80e2-8f55c3c19e2c" providerId="ADAL" clId="{E9F520C8-4F8F-C24C-9451-1C140BC44D70}" dt="2021-11-02T00:26:11.832" v="238"/>
          <ac:inkMkLst>
            <pc:docMk/>
            <pc:sldMk cId="919783003" sldId="343"/>
            <ac:inkMk id="126" creationId="{61E61141-7CEE-D647-AF14-B0E3A3E1F0AA}"/>
          </ac:inkMkLst>
        </pc:inkChg>
        <pc:inkChg chg="add">
          <ac:chgData name="Zhang Yifan" userId="c9b86b9a-8bad-4e1d-80e2-8f55c3c19e2c" providerId="ADAL" clId="{E9F520C8-4F8F-C24C-9451-1C140BC44D70}" dt="2021-11-02T00:26:12.328" v="239"/>
          <ac:inkMkLst>
            <pc:docMk/>
            <pc:sldMk cId="919783003" sldId="343"/>
            <ac:inkMk id="127" creationId="{53C76D87-D7E8-7449-8611-E9DC4A77F949}"/>
          </ac:inkMkLst>
        </pc:inkChg>
        <pc:inkChg chg="add">
          <ac:chgData name="Zhang Yifan" userId="c9b86b9a-8bad-4e1d-80e2-8f55c3c19e2c" providerId="ADAL" clId="{E9F520C8-4F8F-C24C-9451-1C140BC44D70}" dt="2021-11-02T00:26:12.745" v="240"/>
          <ac:inkMkLst>
            <pc:docMk/>
            <pc:sldMk cId="919783003" sldId="343"/>
            <ac:inkMk id="128" creationId="{311284D7-F4FC-054C-B534-6A810310C38D}"/>
          </ac:inkMkLst>
        </pc:inkChg>
        <pc:inkChg chg="add">
          <ac:chgData name="Zhang Yifan" userId="c9b86b9a-8bad-4e1d-80e2-8f55c3c19e2c" providerId="ADAL" clId="{E9F520C8-4F8F-C24C-9451-1C140BC44D70}" dt="2021-11-02T00:26:13.339" v="241"/>
          <ac:inkMkLst>
            <pc:docMk/>
            <pc:sldMk cId="919783003" sldId="343"/>
            <ac:inkMk id="129" creationId="{06A895EC-A79F-4F47-8170-6087A2C63D9A}"/>
          </ac:inkMkLst>
        </pc:inkChg>
        <pc:inkChg chg="add">
          <ac:chgData name="Zhang Yifan" userId="c9b86b9a-8bad-4e1d-80e2-8f55c3c19e2c" providerId="ADAL" clId="{E9F520C8-4F8F-C24C-9451-1C140BC44D70}" dt="2021-11-02T00:26:13.758" v="242"/>
          <ac:inkMkLst>
            <pc:docMk/>
            <pc:sldMk cId="919783003" sldId="343"/>
            <ac:inkMk id="130" creationId="{A73B39B8-19F3-5E40-9612-3283E6A40C2D}"/>
          </ac:inkMkLst>
        </pc:inkChg>
        <pc:inkChg chg="add">
          <ac:chgData name="Zhang Yifan" userId="c9b86b9a-8bad-4e1d-80e2-8f55c3c19e2c" providerId="ADAL" clId="{E9F520C8-4F8F-C24C-9451-1C140BC44D70}" dt="2021-11-02T00:26:14.194" v="243"/>
          <ac:inkMkLst>
            <pc:docMk/>
            <pc:sldMk cId="919783003" sldId="343"/>
            <ac:inkMk id="131" creationId="{40734FFF-3BCC-ED43-B0EA-B2F77F57D561}"/>
          </ac:inkMkLst>
        </pc:inkChg>
        <pc:inkChg chg="add">
          <ac:chgData name="Zhang Yifan" userId="c9b86b9a-8bad-4e1d-80e2-8f55c3c19e2c" providerId="ADAL" clId="{E9F520C8-4F8F-C24C-9451-1C140BC44D70}" dt="2021-11-02T00:26:14.981" v="244"/>
          <ac:inkMkLst>
            <pc:docMk/>
            <pc:sldMk cId="919783003" sldId="343"/>
            <ac:inkMk id="132" creationId="{2B989A67-25A5-6C4B-8C28-368DCEC3C921}"/>
          </ac:inkMkLst>
        </pc:inkChg>
        <pc:inkChg chg="add">
          <ac:chgData name="Zhang Yifan" userId="c9b86b9a-8bad-4e1d-80e2-8f55c3c19e2c" providerId="ADAL" clId="{E9F520C8-4F8F-C24C-9451-1C140BC44D70}" dt="2021-11-02T02:51:14.959" v="1145" actId="7634"/>
          <ac:inkMkLst>
            <pc:docMk/>
            <pc:sldMk cId="919783003" sldId="343"/>
            <ac:inkMk id="134" creationId="{B2D7154F-B050-4E48-8C46-ED99AB8B37D6}"/>
          </ac:inkMkLst>
        </pc:inkChg>
      </pc:sldChg>
      <pc:sldChg chg="addSp delSp">
        <pc:chgData name="Zhang Yifan" userId="c9b86b9a-8bad-4e1d-80e2-8f55c3c19e2c" providerId="ADAL" clId="{E9F520C8-4F8F-C24C-9451-1C140BC44D70}" dt="2021-11-02T02:51:14.959" v="1145" actId="7634"/>
        <pc:sldMkLst>
          <pc:docMk/>
          <pc:sldMk cId="298930885" sldId="344"/>
        </pc:sldMkLst>
        <pc:grpChg chg="add del">
          <ac:chgData name="Zhang Yifan" userId="c9b86b9a-8bad-4e1d-80e2-8f55c3c19e2c" providerId="ADAL" clId="{E9F520C8-4F8F-C24C-9451-1C140BC44D70}" dt="2021-11-02T00:26:22.501" v="258"/>
          <ac:grpSpMkLst>
            <pc:docMk/>
            <pc:sldMk cId="298930885" sldId="344"/>
            <ac:grpSpMk id="103" creationId="{E1487B3E-4918-8147-9F3C-FE552CB48F12}"/>
          </ac:grpSpMkLst>
        </pc:grpChg>
        <pc:grpChg chg="add del">
          <ac:chgData name="Zhang Yifan" userId="c9b86b9a-8bad-4e1d-80e2-8f55c3c19e2c" providerId="ADAL" clId="{E9F520C8-4F8F-C24C-9451-1C140BC44D70}" dt="2021-11-02T00:26:22.501" v="258"/>
          <ac:grpSpMkLst>
            <pc:docMk/>
            <pc:sldMk cId="298930885" sldId="344"/>
            <ac:grpSpMk id="104" creationId="{A113C646-670D-514B-9D10-B441D9D2D4A1}"/>
          </ac:grpSpMkLst>
        </pc:grpChg>
        <pc:grpChg chg="add del">
          <ac:chgData name="Zhang Yifan" userId="c9b86b9a-8bad-4e1d-80e2-8f55c3c19e2c" providerId="ADAL" clId="{E9F520C8-4F8F-C24C-9451-1C140BC44D70}" dt="2021-11-02T00:26:31.794" v="277"/>
          <ac:grpSpMkLst>
            <pc:docMk/>
            <pc:sldMk cId="298930885" sldId="344"/>
            <ac:grpSpMk id="116" creationId="{804E7147-6A65-8041-8C32-4C611F286407}"/>
          </ac:grpSpMkLst>
        </pc:grpChg>
        <pc:grpChg chg="add">
          <ac:chgData name="Zhang Yifan" userId="c9b86b9a-8bad-4e1d-80e2-8f55c3c19e2c" providerId="ADAL" clId="{E9F520C8-4F8F-C24C-9451-1C140BC44D70}" dt="2021-11-02T00:26:27.523" v="270"/>
          <ac:grpSpMkLst>
            <pc:docMk/>
            <pc:sldMk cId="298930885" sldId="344"/>
            <ac:grpSpMk id="117" creationId="{0B7BDC57-9847-7A44-8959-7C23B90C1A68}"/>
          </ac:grpSpMkLst>
        </pc:grpChg>
        <pc:inkChg chg="add">
          <ac:chgData name="Zhang Yifan" userId="c9b86b9a-8bad-4e1d-80e2-8f55c3c19e2c" providerId="ADAL" clId="{E9F520C8-4F8F-C24C-9451-1C140BC44D70}" dt="2021-11-02T00:26:17.288" v="246"/>
          <ac:inkMkLst>
            <pc:docMk/>
            <pc:sldMk cId="298930885" sldId="344"/>
            <ac:inkMk id="10" creationId="{CA55B23C-186B-5E45-B1BC-251F5F15D0FE}"/>
          </ac:inkMkLst>
        </pc:inkChg>
        <pc:inkChg chg="add">
          <ac:chgData name="Zhang Yifan" userId="c9b86b9a-8bad-4e1d-80e2-8f55c3c19e2c" providerId="ADAL" clId="{E9F520C8-4F8F-C24C-9451-1C140BC44D70}" dt="2021-11-02T00:26:17.724" v="247"/>
          <ac:inkMkLst>
            <pc:docMk/>
            <pc:sldMk cId="298930885" sldId="344"/>
            <ac:inkMk id="11" creationId="{4858B591-2836-B447-A29C-F4D4023DF461}"/>
          </ac:inkMkLst>
        </pc:inkChg>
        <pc:inkChg chg="add">
          <ac:chgData name="Zhang Yifan" userId="c9b86b9a-8bad-4e1d-80e2-8f55c3c19e2c" providerId="ADAL" clId="{E9F520C8-4F8F-C24C-9451-1C140BC44D70}" dt="2021-11-02T00:26:18.181" v="248"/>
          <ac:inkMkLst>
            <pc:docMk/>
            <pc:sldMk cId="298930885" sldId="344"/>
            <ac:inkMk id="12" creationId="{BBF99111-7758-4846-9A6C-226FBB0891D4}"/>
          </ac:inkMkLst>
        </pc:inkChg>
        <pc:inkChg chg="add">
          <ac:chgData name="Zhang Yifan" userId="c9b86b9a-8bad-4e1d-80e2-8f55c3c19e2c" providerId="ADAL" clId="{E9F520C8-4F8F-C24C-9451-1C140BC44D70}" dt="2021-11-02T00:26:18.648" v="249"/>
          <ac:inkMkLst>
            <pc:docMk/>
            <pc:sldMk cId="298930885" sldId="344"/>
            <ac:inkMk id="13" creationId="{9212973C-A04B-5A4E-94B2-4A7589CB39DE}"/>
          </ac:inkMkLst>
        </pc:inkChg>
        <pc:inkChg chg="add topLvl">
          <ac:chgData name="Zhang Yifan" userId="c9b86b9a-8bad-4e1d-80e2-8f55c3c19e2c" providerId="ADAL" clId="{E9F520C8-4F8F-C24C-9451-1C140BC44D70}" dt="2021-11-02T00:26:22.501" v="258"/>
          <ac:inkMkLst>
            <pc:docMk/>
            <pc:sldMk cId="298930885" sldId="344"/>
            <ac:inkMk id="14" creationId="{9983D683-ADFB-374A-9E28-72DECCDB0507}"/>
          </ac:inkMkLst>
        </pc:inkChg>
        <pc:inkChg chg="add topLvl">
          <ac:chgData name="Zhang Yifan" userId="c9b86b9a-8bad-4e1d-80e2-8f55c3c19e2c" providerId="ADAL" clId="{E9F520C8-4F8F-C24C-9451-1C140BC44D70}" dt="2021-11-02T00:26:22.501" v="258"/>
          <ac:inkMkLst>
            <pc:docMk/>
            <pc:sldMk cId="298930885" sldId="344"/>
            <ac:inkMk id="17" creationId="{AF6C826E-F421-2946-960C-08A585AB328D}"/>
          </ac:inkMkLst>
        </pc:inkChg>
        <pc:inkChg chg="add topLvl">
          <ac:chgData name="Zhang Yifan" userId="c9b86b9a-8bad-4e1d-80e2-8f55c3c19e2c" providerId="ADAL" clId="{E9F520C8-4F8F-C24C-9451-1C140BC44D70}" dt="2021-11-02T00:26:22.501" v="258"/>
          <ac:inkMkLst>
            <pc:docMk/>
            <pc:sldMk cId="298930885" sldId="344"/>
            <ac:inkMk id="18" creationId="{3CC7DF32-DF88-BE46-B46C-317E907BB9DD}"/>
          </ac:inkMkLst>
        </pc:inkChg>
        <pc:inkChg chg="add topLvl">
          <ac:chgData name="Zhang Yifan" userId="c9b86b9a-8bad-4e1d-80e2-8f55c3c19e2c" providerId="ADAL" clId="{E9F520C8-4F8F-C24C-9451-1C140BC44D70}" dt="2021-11-02T00:26:22.501" v="258"/>
          <ac:inkMkLst>
            <pc:docMk/>
            <pc:sldMk cId="298930885" sldId="344"/>
            <ac:inkMk id="19" creationId="{D058C326-CA6A-F643-9B3E-2A940F130414}"/>
          </ac:inkMkLst>
        </pc:inkChg>
        <pc:inkChg chg="add topLvl">
          <ac:chgData name="Zhang Yifan" userId="c9b86b9a-8bad-4e1d-80e2-8f55c3c19e2c" providerId="ADAL" clId="{E9F520C8-4F8F-C24C-9451-1C140BC44D70}" dt="2021-11-02T00:26:22.501" v="258"/>
          <ac:inkMkLst>
            <pc:docMk/>
            <pc:sldMk cId="298930885" sldId="344"/>
            <ac:inkMk id="32" creationId="{3059C434-B0A0-9042-B33A-B3F015DCC72F}"/>
          </ac:inkMkLst>
        </pc:inkChg>
        <pc:inkChg chg="add topLvl">
          <ac:chgData name="Zhang Yifan" userId="c9b86b9a-8bad-4e1d-80e2-8f55c3c19e2c" providerId="ADAL" clId="{E9F520C8-4F8F-C24C-9451-1C140BC44D70}" dt="2021-11-02T00:26:22.501" v="258"/>
          <ac:inkMkLst>
            <pc:docMk/>
            <pc:sldMk cId="298930885" sldId="344"/>
            <ac:inkMk id="36" creationId="{1EF8C08B-017A-7F4F-8D25-7B4F42754F16}"/>
          </ac:inkMkLst>
        </pc:inkChg>
        <pc:inkChg chg="add del topLvl">
          <ac:chgData name="Zhang Yifan" userId="c9b86b9a-8bad-4e1d-80e2-8f55c3c19e2c" providerId="ADAL" clId="{E9F520C8-4F8F-C24C-9451-1C140BC44D70}" dt="2021-11-02T00:26:22.501" v="258"/>
          <ac:inkMkLst>
            <pc:docMk/>
            <pc:sldMk cId="298930885" sldId="344"/>
            <ac:inkMk id="47" creationId="{B8334BF2-E94A-434D-BAE3-8198AE16131F}"/>
          </ac:inkMkLst>
        </pc:inkChg>
        <pc:inkChg chg="add">
          <ac:chgData name="Zhang Yifan" userId="c9b86b9a-8bad-4e1d-80e2-8f55c3c19e2c" providerId="ADAL" clId="{E9F520C8-4F8F-C24C-9451-1C140BC44D70}" dt="2021-11-02T00:26:23.953" v="259"/>
          <ac:inkMkLst>
            <pc:docMk/>
            <pc:sldMk cId="298930885" sldId="344"/>
            <ac:inkMk id="105" creationId="{6DC48CE6-5689-A845-87EC-9196D2EB53EE}"/>
          </ac:inkMkLst>
        </pc:inkChg>
        <pc:inkChg chg="add">
          <ac:chgData name="Zhang Yifan" userId="c9b86b9a-8bad-4e1d-80e2-8f55c3c19e2c" providerId="ADAL" clId="{E9F520C8-4F8F-C24C-9451-1C140BC44D70}" dt="2021-11-02T00:26:24.144" v="260"/>
          <ac:inkMkLst>
            <pc:docMk/>
            <pc:sldMk cId="298930885" sldId="344"/>
            <ac:inkMk id="106" creationId="{3626D36D-6949-784E-AE5E-556A5F65DDA3}"/>
          </ac:inkMkLst>
        </pc:inkChg>
        <pc:inkChg chg="add del">
          <ac:chgData name="Zhang Yifan" userId="c9b86b9a-8bad-4e1d-80e2-8f55c3c19e2c" providerId="ADAL" clId="{E9F520C8-4F8F-C24C-9451-1C140BC44D70}" dt="2021-11-02T00:26:31.799" v="279"/>
          <ac:inkMkLst>
            <pc:docMk/>
            <pc:sldMk cId="298930885" sldId="344"/>
            <ac:inkMk id="107" creationId="{C97B2DFD-11F7-B344-8A5C-31D9A47B3266}"/>
          </ac:inkMkLst>
        </pc:inkChg>
        <pc:inkChg chg="add del">
          <ac:chgData name="Zhang Yifan" userId="c9b86b9a-8bad-4e1d-80e2-8f55c3c19e2c" providerId="ADAL" clId="{E9F520C8-4F8F-C24C-9451-1C140BC44D70}" dt="2021-11-02T00:26:31.781" v="274"/>
          <ac:inkMkLst>
            <pc:docMk/>
            <pc:sldMk cId="298930885" sldId="344"/>
            <ac:inkMk id="108" creationId="{4467057D-F5B9-A74A-9AAE-217E25F0D759}"/>
          </ac:inkMkLst>
        </pc:inkChg>
        <pc:inkChg chg="add del topLvl">
          <ac:chgData name="Zhang Yifan" userId="c9b86b9a-8bad-4e1d-80e2-8f55c3c19e2c" providerId="ADAL" clId="{E9F520C8-4F8F-C24C-9451-1C140BC44D70}" dt="2021-11-02T00:26:31.794" v="277"/>
          <ac:inkMkLst>
            <pc:docMk/>
            <pc:sldMk cId="298930885" sldId="344"/>
            <ac:inkMk id="109" creationId="{3895C108-9BCC-814E-9946-0575A265EA89}"/>
          </ac:inkMkLst>
        </pc:inkChg>
        <pc:inkChg chg="add del">
          <ac:chgData name="Zhang Yifan" userId="c9b86b9a-8bad-4e1d-80e2-8f55c3c19e2c" providerId="ADAL" clId="{E9F520C8-4F8F-C24C-9451-1C140BC44D70}" dt="2021-11-02T00:26:31.776" v="273"/>
          <ac:inkMkLst>
            <pc:docMk/>
            <pc:sldMk cId="298930885" sldId="344"/>
            <ac:inkMk id="110" creationId="{6DCD8B0D-D658-7841-BC61-A7BC2C37BE6D}"/>
          </ac:inkMkLst>
        </pc:inkChg>
        <pc:inkChg chg="add del topLvl">
          <ac:chgData name="Zhang Yifan" userId="c9b86b9a-8bad-4e1d-80e2-8f55c3c19e2c" providerId="ADAL" clId="{E9F520C8-4F8F-C24C-9451-1C140BC44D70}" dt="2021-11-02T00:26:31.795" v="278"/>
          <ac:inkMkLst>
            <pc:docMk/>
            <pc:sldMk cId="298930885" sldId="344"/>
            <ac:inkMk id="111" creationId="{4759368D-AF8F-8D43-AEE1-598437DB9AB3}"/>
          </ac:inkMkLst>
        </pc:inkChg>
        <pc:inkChg chg="add del">
          <ac:chgData name="Zhang Yifan" userId="c9b86b9a-8bad-4e1d-80e2-8f55c3c19e2c" providerId="ADAL" clId="{E9F520C8-4F8F-C24C-9451-1C140BC44D70}" dt="2021-11-02T00:26:31.771" v="272"/>
          <ac:inkMkLst>
            <pc:docMk/>
            <pc:sldMk cId="298930885" sldId="344"/>
            <ac:inkMk id="112" creationId="{744DD919-CD29-174F-9C04-CD0915AACF4C}"/>
          </ac:inkMkLst>
        </pc:inkChg>
        <pc:inkChg chg="add del">
          <ac:chgData name="Zhang Yifan" userId="c9b86b9a-8bad-4e1d-80e2-8f55c3c19e2c" providerId="ADAL" clId="{E9F520C8-4F8F-C24C-9451-1C140BC44D70}" dt="2021-11-02T00:26:31.789" v="276"/>
          <ac:inkMkLst>
            <pc:docMk/>
            <pc:sldMk cId="298930885" sldId="344"/>
            <ac:inkMk id="113" creationId="{DDC9B9C3-2265-6C4F-A99B-FE4EE7DA9856}"/>
          </ac:inkMkLst>
        </pc:inkChg>
        <pc:inkChg chg="add del">
          <ac:chgData name="Zhang Yifan" userId="c9b86b9a-8bad-4e1d-80e2-8f55c3c19e2c" providerId="ADAL" clId="{E9F520C8-4F8F-C24C-9451-1C140BC44D70}" dt="2021-11-02T00:26:31.765" v="271"/>
          <ac:inkMkLst>
            <pc:docMk/>
            <pc:sldMk cId="298930885" sldId="344"/>
            <ac:inkMk id="114" creationId="{BA24CB5D-0EF3-544B-9CD0-F70F5524A683}"/>
          </ac:inkMkLst>
        </pc:inkChg>
        <pc:inkChg chg="add del">
          <ac:chgData name="Zhang Yifan" userId="c9b86b9a-8bad-4e1d-80e2-8f55c3c19e2c" providerId="ADAL" clId="{E9F520C8-4F8F-C24C-9451-1C140BC44D70}" dt="2021-11-02T00:26:31.785" v="275"/>
          <ac:inkMkLst>
            <pc:docMk/>
            <pc:sldMk cId="298930885" sldId="344"/>
            <ac:inkMk id="115" creationId="{C4C36D2C-DA55-CD41-9632-3C48834C588B}"/>
          </ac:inkMkLst>
        </pc:inkChg>
        <pc:inkChg chg="add">
          <ac:chgData name="Zhang Yifan" userId="c9b86b9a-8bad-4e1d-80e2-8f55c3c19e2c" providerId="ADAL" clId="{E9F520C8-4F8F-C24C-9451-1C140BC44D70}" dt="2021-11-02T00:26:33.494" v="280"/>
          <ac:inkMkLst>
            <pc:docMk/>
            <pc:sldMk cId="298930885" sldId="344"/>
            <ac:inkMk id="118" creationId="{2DA423FD-9498-244E-9C57-44916F2729B0}"/>
          </ac:inkMkLst>
        </pc:inkChg>
        <pc:inkChg chg="add">
          <ac:chgData name="Zhang Yifan" userId="c9b86b9a-8bad-4e1d-80e2-8f55c3c19e2c" providerId="ADAL" clId="{E9F520C8-4F8F-C24C-9451-1C140BC44D70}" dt="2021-11-02T00:26:33.694" v="281"/>
          <ac:inkMkLst>
            <pc:docMk/>
            <pc:sldMk cId="298930885" sldId="344"/>
            <ac:inkMk id="119" creationId="{B8CBDF8D-2953-EB4D-BE08-039BE3931E19}"/>
          </ac:inkMkLst>
        </pc:inkChg>
        <pc:inkChg chg="add">
          <ac:chgData name="Zhang Yifan" userId="c9b86b9a-8bad-4e1d-80e2-8f55c3c19e2c" providerId="ADAL" clId="{E9F520C8-4F8F-C24C-9451-1C140BC44D70}" dt="2021-11-02T00:26:34.249" v="282"/>
          <ac:inkMkLst>
            <pc:docMk/>
            <pc:sldMk cId="298930885" sldId="344"/>
            <ac:inkMk id="120" creationId="{F27FF80D-F168-3847-BA5C-F919D4877D27}"/>
          </ac:inkMkLst>
        </pc:inkChg>
        <pc:inkChg chg="add">
          <ac:chgData name="Zhang Yifan" userId="c9b86b9a-8bad-4e1d-80e2-8f55c3c19e2c" providerId="ADAL" clId="{E9F520C8-4F8F-C24C-9451-1C140BC44D70}" dt="2021-11-02T00:26:34.454" v="283"/>
          <ac:inkMkLst>
            <pc:docMk/>
            <pc:sldMk cId="298930885" sldId="344"/>
            <ac:inkMk id="121" creationId="{DE44DDB8-D2FA-9847-BB7B-2C0C8211F886}"/>
          </ac:inkMkLst>
        </pc:inkChg>
        <pc:inkChg chg="add">
          <ac:chgData name="Zhang Yifan" userId="c9b86b9a-8bad-4e1d-80e2-8f55c3c19e2c" providerId="ADAL" clId="{E9F520C8-4F8F-C24C-9451-1C140BC44D70}" dt="2021-11-02T00:26:34.932" v="284"/>
          <ac:inkMkLst>
            <pc:docMk/>
            <pc:sldMk cId="298930885" sldId="344"/>
            <ac:inkMk id="122" creationId="{7CC12F06-7227-2F43-A698-2FE141F0C811}"/>
          </ac:inkMkLst>
        </pc:inkChg>
        <pc:inkChg chg="add">
          <ac:chgData name="Zhang Yifan" userId="c9b86b9a-8bad-4e1d-80e2-8f55c3c19e2c" providerId="ADAL" clId="{E9F520C8-4F8F-C24C-9451-1C140BC44D70}" dt="2021-11-02T00:26:35.122" v="285"/>
          <ac:inkMkLst>
            <pc:docMk/>
            <pc:sldMk cId="298930885" sldId="344"/>
            <ac:inkMk id="123" creationId="{8C9902A8-F2DF-DB48-AF2A-EB3DFE624B42}"/>
          </ac:inkMkLst>
        </pc:inkChg>
        <pc:inkChg chg="add">
          <ac:chgData name="Zhang Yifan" userId="c9b86b9a-8bad-4e1d-80e2-8f55c3c19e2c" providerId="ADAL" clId="{E9F520C8-4F8F-C24C-9451-1C140BC44D70}" dt="2021-11-02T00:26:35.313" v="286"/>
          <ac:inkMkLst>
            <pc:docMk/>
            <pc:sldMk cId="298930885" sldId="344"/>
            <ac:inkMk id="124" creationId="{CB80023A-69F2-BE44-ABF2-1A59DA97D91D}"/>
          </ac:inkMkLst>
        </pc:inkChg>
        <pc:inkChg chg="add">
          <ac:chgData name="Zhang Yifan" userId="c9b86b9a-8bad-4e1d-80e2-8f55c3c19e2c" providerId="ADAL" clId="{E9F520C8-4F8F-C24C-9451-1C140BC44D70}" dt="2021-11-02T00:26:35.863" v="287"/>
          <ac:inkMkLst>
            <pc:docMk/>
            <pc:sldMk cId="298930885" sldId="344"/>
            <ac:inkMk id="125" creationId="{2DB1EDBE-F4F1-034C-9AF3-5C3BE4A7A634}"/>
          </ac:inkMkLst>
        </pc:inkChg>
        <pc:inkChg chg="add">
          <ac:chgData name="Zhang Yifan" userId="c9b86b9a-8bad-4e1d-80e2-8f55c3c19e2c" providerId="ADAL" clId="{E9F520C8-4F8F-C24C-9451-1C140BC44D70}" dt="2021-11-02T00:26:36.195" v="288"/>
          <ac:inkMkLst>
            <pc:docMk/>
            <pc:sldMk cId="298930885" sldId="344"/>
            <ac:inkMk id="126" creationId="{E18E3A9B-73F0-214E-92F0-647062A397DB}"/>
          </ac:inkMkLst>
        </pc:inkChg>
        <pc:inkChg chg="add">
          <ac:chgData name="Zhang Yifan" userId="c9b86b9a-8bad-4e1d-80e2-8f55c3c19e2c" providerId="ADAL" clId="{E9F520C8-4F8F-C24C-9451-1C140BC44D70}" dt="2021-11-02T00:26:37.068" v="289"/>
          <ac:inkMkLst>
            <pc:docMk/>
            <pc:sldMk cId="298930885" sldId="344"/>
            <ac:inkMk id="127" creationId="{68E52955-7069-F346-A49F-09951A964551}"/>
          </ac:inkMkLst>
        </pc:inkChg>
        <pc:inkChg chg="add">
          <ac:chgData name="Zhang Yifan" userId="c9b86b9a-8bad-4e1d-80e2-8f55c3c19e2c" providerId="ADAL" clId="{E9F520C8-4F8F-C24C-9451-1C140BC44D70}" dt="2021-11-02T00:26:37.519" v="290"/>
          <ac:inkMkLst>
            <pc:docMk/>
            <pc:sldMk cId="298930885" sldId="344"/>
            <ac:inkMk id="128" creationId="{EA2B6E3C-3633-6D4A-AFEE-29AA0AE42F3C}"/>
          </ac:inkMkLst>
        </pc:inkChg>
        <pc:inkChg chg="add">
          <ac:chgData name="Zhang Yifan" userId="c9b86b9a-8bad-4e1d-80e2-8f55c3c19e2c" providerId="ADAL" clId="{E9F520C8-4F8F-C24C-9451-1C140BC44D70}" dt="2021-11-02T00:26:38.209" v="291"/>
          <ac:inkMkLst>
            <pc:docMk/>
            <pc:sldMk cId="298930885" sldId="344"/>
            <ac:inkMk id="129" creationId="{E0360E4F-23DB-5F4F-AB37-989AD071EF93}"/>
          </ac:inkMkLst>
        </pc:inkChg>
        <pc:inkChg chg="add">
          <ac:chgData name="Zhang Yifan" userId="c9b86b9a-8bad-4e1d-80e2-8f55c3c19e2c" providerId="ADAL" clId="{E9F520C8-4F8F-C24C-9451-1C140BC44D70}" dt="2021-11-02T00:26:38.526" v="292"/>
          <ac:inkMkLst>
            <pc:docMk/>
            <pc:sldMk cId="298930885" sldId="344"/>
            <ac:inkMk id="130" creationId="{38BA2F54-7485-5140-9E7A-5955C5B3FCCF}"/>
          </ac:inkMkLst>
        </pc:inkChg>
        <pc:inkChg chg="add">
          <ac:chgData name="Zhang Yifan" userId="c9b86b9a-8bad-4e1d-80e2-8f55c3c19e2c" providerId="ADAL" clId="{E9F520C8-4F8F-C24C-9451-1C140BC44D70}" dt="2021-11-02T00:26:39.195" v="293"/>
          <ac:inkMkLst>
            <pc:docMk/>
            <pc:sldMk cId="298930885" sldId="344"/>
            <ac:inkMk id="131" creationId="{D5D3C6BF-0132-F344-8980-95E7A0AA28A9}"/>
          </ac:inkMkLst>
        </pc:inkChg>
        <pc:inkChg chg="add">
          <ac:chgData name="Zhang Yifan" userId="c9b86b9a-8bad-4e1d-80e2-8f55c3c19e2c" providerId="ADAL" clId="{E9F520C8-4F8F-C24C-9451-1C140BC44D70}" dt="2021-11-02T00:26:39.551" v="294"/>
          <ac:inkMkLst>
            <pc:docMk/>
            <pc:sldMk cId="298930885" sldId="344"/>
            <ac:inkMk id="132" creationId="{B388B3A4-E979-3043-A1A2-E3B98E7DFB51}"/>
          </ac:inkMkLst>
        </pc:inkChg>
        <pc:inkChg chg="add">
          <ac:chgData name="Zhang Yifan" userId="c9b86b9a-8bad-4e1d-80e2-8f55c3c19e2c" providerId="ADAL" clId="{E9F520C8-4F8F-C24C-9451-1C140BC44D70}" dt="2021-11-02T02:51:14.959" v="1145" actId="7634"/>
          <ac:inkMkLst>
            <pc:docMk/>
            <pc:sldMk cId="298930885" sldId="344"/>
            <ac:inkMk id="133" creationId="{0AAD91AA-F870-EF41-AC28-DB0CCC5B0D3D}"/>
          </ac:inkMkLst>
        </pc:inkChg>
      </pc:sldChg>
      <pc:sldChg chg="addSp">
        <pc:chgData name="Zhang Yifan" userId="c9b86b9a-8bad-4e1d-80e2-8f55c3c19e2c" providerId="ADAL" clId="{E9F520C8-4F8F-C24C-9451-1C140BC44D70}" dt="2021-11-02T02:51:14.959" v="1145" actId="7634"/>
        <pc:sldMkLst>
          <pc:docMk/>
          <pc:sldMk cId="1794440908" sldId="345"/>
        </pc:sldMkLst>
        <pc:grpChg chg="add">
          <ac:chgData name="Zhang Yifan" userId="c9b86b9a-8bad-4e1d-80e2-8f55c3c19e2c" providerId="ADAL" clId="{E9F520C8-4F8F-C24C-9451-1C140BC44D70}" dt="2021-11-02T00:26:54.965" v="297"/>
          <ac:grpSpMkLst>
            <pc:docMk/>
            <pc:sldMk cId="1794440908" sldId="345"/>
            <ac:grpSpMk id="12" creationId="{FC7ADCAA-F838-E542-898A-99EAE61D70A0}"/>
          </ac:grpSpMkLst>
        </pc:grpChg>
        <pc:grpChg chg="add">
          <ac:chgData name="Zhang Yifan" userId="c9b86b9a-8bad-4e1d-80e2-8f55c3c19e2c" providerId="ADAL" clId="{E9F520C8-4F8F-C24C-9451-1C140BC44D70}" dt="2021-11-02T00:27:00.338" v="311"/>
          <ac:grpSpMkLst>
            <pc:docMk/>
            <pc:sldMk cId="1794440908" sldId="345"/>
            <ac:grpSpMk id="65" creationId="{A24E90F4-F0BC-8B4A-BEEF-1F64FAC063EC}"/>
          </ac:grpSpMkLst>
        </pc:grpChg>
        <pc:grpChg chg="add">
          <ac:chgData name="Zhang Yifan" userId="c9b86b9a-8bad-4e1d-80e2-8f55c3c19e2c" providerId="ADAL" clId="{E9F520C8-4F8F-C24C-9451-1C140BC44D70}" dt="2021-11-02T00:27:05.520" v="321"/>
          <ac:grpSpMkLst>
            <pc:docMk/>
            <pc:sldMk cId="1794440908" sldId="345"/>
            <ac:grpSpMk id="75" creationId="{07D99452-1EDB-9A4F-849D-96A251E742B9}"/>
          </ac:grpSpMkLst>
        </pc:grpChg>
        <pc:grpChg chg="add">
          <ac:chgData name="Zhang Yifan" userId="c9b86b9a-8bad-4e1d-80e2-8f55c3c19e2c" providerId="ADAL" clId="{E9F520C8-4F8F-C24C-9451-1C140BC44D70}" dt="2021-11-02T00:27:09.383" v="324"/>
          <ac:grpSpMkLst>
            <pc:docMk/>
            <pc:sldMk cId="1794440908" sldId="345"/>
            <ac:grpSpMk id="78" creationId="{242896BF-3445-7F43-88C5-05022704A260}"/>
          </ac:grpSpMkLst>
        </pc:grpChg>
        <pc:grpChg chg="add">
          <ac:chgData name="Zhang Yifan" userId="c9b86b9a-8bad-4e1d-80e2-8f55c3c19e2c" providerId="ADAL" clId="{E9F520C8-4F8F-C24C-9451-1C140BC44D70}" dt="2021-11-02T00:27:13.596" v="329"/>
          <ac:grpSpMkLst>
            <pc:docMk/>
            <pc:sldMk cId="1794440908" sldId="345"/>
            <ac:grpSpMk id="83" creationId="{165076CE-5E27-364F-B081-5FF13B644A8A}"/>
          </ac:grpSpMkLst>
        </pc:grpChg>
        <pc:inkChg chg="add">
          <ac:chgData name="Zhang Yifan" userId="c9b86b9a-8bad-4e1d-80e2-8f55c3c19e2c" providerId="ADAL" clId="{E9F520C8-4F8F-C24C-9451-1C140BC44D70}" dt="2021-11-02T00:26:53.876" v="295"/>
          <ac:inkMkLst>
            <pc:docMk/>
            <pc:sldMk cId="1794440908" sldId="345"/>
            <ac:inkMk id="10" creationId="{A8453CA9-F6C9-7445-BC11-5DEB7E41C497}"/>
          </ac:inkMkLst>
        </pc:inkChg>
        <pc:inkChg chg="add">
          <ac:chgData name="Zhang Yifan" userId="c9b86b9a-8bad-4e1d-80e2-8f55c3c19e2c" providerId="ADAL" clId="{E9F520C8-4F8F-C24C-9451-1C140BC44D70}" dt="2021-11-02T00:26:54.281" v="296"/>
          <ac:inkMkLst>
            <pc:docMk/>
            <pc:sldMk cId="1794440908" sldId="345"/>
            <ac:inkMk id="11" creationId="{B6ECD75B-920B-744E-8C76-630363043DB6}"/>
          </ac:inkMkLst>
        </pc:inkChg>
        <pc:inkChg chg="add">
          <ac:chgData name="Zhang Yifan" userId="c9b86b9a-8bad-4e1d-80e2-8f55c3c19e2c" providerId="ADAL" clId="{E9F520C8-4F8F-C24C-9451-1C140BC44D70}" dt="2021-11-02T00:26:55.522" v="298"/>
          <ac:inkMkLst>
            <pc:docMk/>
            <pc:sldMk cId="1794440908" sldId="345"/>
            <ac:inkMk id="13" creationId="{AE7EEDD6-0B54-4140-8BCD-453ECA9053EA}"/>
          </ac:inkMkLst>
        </pc:inkChg>
        <pc:inkChg chg="add">
          <ac:chgData name="Zhang Yifan" userId="c9b86b9a-8bad-4e1d-80e2-8f55c3c19e2c" providerId="ADAL" clId="{E9F520C8-4F8F-C24C-9451-1C140BC44D70}" dt="2021-11-02T00:26:55.923" v="299"/>
          <ac:inkMkLst>
            <pc:docMk/>
            <pc:sldMk cId="1794440908" sldId="345"/>
            <ac:inkMk id="14" creationId="{55FA37AD-A716-EC46-B698-CB08C7DA354E}"/>
          </ac:inkMkLst>
        </pc:inkChg>
        <pc:inkChg chg="add">
          <ac:chgData name="Zhang Yifan" userId="c9b86b9a-8bad-4e1d-80e2-8f55c3c19e2c" providerId="ADAL" clId="{E9F520C8-4F8F-C24C-9451-1C140BC44D70}" dt="2021-11-02T00:26:56.090" v="300"/>
          <ac:inkMkLst>
            <pc:docMk/>
            <pc:sldMk cId="1794440908" sldId="345"/>
            <ac:inkMk id="17" creationId="{5CB4257B-4AAE-D24F-81F5-E09DBE347A0E}"/>
          </ac:inkMkLst>
        </pc:inkChg>
        <pc:inkChg chg="add">
          <ac:chgData name="Zhang Yifan" userId="c9b86b9a-8bad-4e1d-80e2-8f55c3c19e2c" providerId="ADAL" clId="{E9F520C8-4F8F-C24C-9451-1C140BC44D70}" dt="2021-11-02T00:26:56.239" v="301"/>
          <ac:inkMkLst>
            <pc:docMk/>
            <pc:sldMk cId="1794440908" sldId="345"/>
            <ac:inkMk id="18" creationId="{478DD828-E8DC-DD42-B27C-5A0472A9F5BB}"/>
          </ac:inkMkLst>
        </pc:inkChg>
        <pc:inkChg chg="add">
          <ac:chgData name="Zhang Yifan" userId="c9b86b9a-8bad-4e1d-80e2-8f55c3c19e2c" providerId="ADAL" clId="{E9F520C8-4F8F-C24C-9451-1C140BC44D70}" dt="2021-11-02T00:26:56.429" v="302"/>
          <ac:inkMkLst>
            <pc:docMk/>
            <pc:sldMk cId="1794440908" sldId="345"/>
            <ac:inkMk id="19" creationId="{5FF69691-3B0A-094C-8EE0-AE6DF6A5AF96}"/>
          </ac:inkMkLst>
        </pc:inkChg>
        <pc:inkChg chg="add">
          <ac:chgData name="Zhang Yifan" userId="c9b86b9a-8bad-4e1d-80e2-8f55c3c19e2c" providerId="ADAL" clId="{E9F520C8-4F8F-C24C-9451-1C140BC44D70}" dt="2021-11-02T00:26:56.606" v="303"/>
          <ac:inkMkLst>
            <pc:docMk/>
            <pc:sldMk cId="1794440908" sldId="345"/>
            <ac:inkMk id="32" creationId="{62C10D2D-50D3-7144-9BBC-9DD429F352A6}"/>
          </ac:inkMkLst>
        </pc:inkChg>
        <pc:inkChg chg="add">
          <ac:chgData name="Zhang Yifan" userId="c9b86b9a-8bad-4e1d-80e2-8f55c3c19e2c" providerId="ADAL" clId="{E9F520C8-4F8F-C24C-9451-1C140BC44D70}" dt="2021-11-02T00:26:56.935" v="304"/>
          <ac:inkMkLst>
            <pc:docMk/>
            <pc:sldMk cId="1794440908" sldId="345"/>
            <ac:inkMk id="36" creationId="{922D1CC1-59F3-BA48-8A07-E7AEB307AB77}"/>
          </ac:inkMkLst>
        </pc:inkChg>
        <pc:inkChg chg="add">
          <ac:chgData name="Zhang Yifan" userId="c9b86b9a-8bad-4e1d-80e2-8f55c3c19e2c" providerId="ADAL" clId="{E9F520C8-4F8F-C24C-9451-1C140BC44D70}" dt="2021-11-02T00:26:57.824" v="305"/>
          <ac:inkMkLst>
            <pc:docMk/>
            <pc:sldMk cId="1794440908" sldId="345"/>
            <ac:inkMk id="47" creationId="{01E6238F-6F9E-1B4C-8DC6-E4395125ACA7}"/>
          </ac:inkMkLst>
        </pc:inkChg>
        <pc:inkChg chg="add">
          <ac:chgData name="Zhang Yifan" userId="c9b86b9a-8bad-4e1d-80e2-8f55c3c19e2c" providerId="ADAL" clId="{E9F520C8-4F8F-C24C-9451-1C140BC44D70}" dt="2021-11-02T00:26:58.014" v="306"/>
          <ac:inkMkLst>
            <pc:docMk/>
            <pc:sldMk cId="1794440908" sldId="345"/>
            <ac:inkMk id="51" creationId="{C794AF33-FD40-D340-AACB-F8AC3D16EE88}"/>
          </ac:inkMkLst>
        </pc:inkChg>
        <pc:inkChg chg="add">
          <ac:chgData name="Zhang Yifan" userId="c9b86b9a-8bad-4e1d-80e2-8f55c3c19e2c" providerId="ADAL" clId="{E9F520C8-4F8F-C24C-9451-1C140BC44D70}" dt="2021-11-02T00:26:58.275" v="307"/>
          <ac:inkMkLst>
            <pc:docMk/>
            <pc:sldMk cId="1794440908" sldId="345"/>
            <ac:inkMk id="61" creationId="{5918C1ED-0DD4-C44D-8311-C2486A01931C}"/>
          </ac:inkMkLst>
        </pc:inkChg>
        <pc:inkChg chg="add">
          <ac:chgData name="Zhang Yifan" userId="c9b86b9a-8bad-4e1d-80e2-8f55c3c19e2c" providerId="ADAL" clId="{E9F520C8-4F8F-C24C-9451-1C140BC44D70}" dt="2021-11-02T00:26:58.575" v="308"/>
          <ac:inkMkLst>
            <pc:docMk/>
            <pc:sldMk cId="1794440908" sldId="345"/>
            <ac:inkMk id="62" creationId="{65CD10F7-A533-FF4D-BDDC-546491DFB8AB}"/>
          </ac:inkMkLst>
        </pc:inkChg>
        <pc:inkChg chg="add">
          <ac:chgData name="Zhang Yifan" userId="c9b86b9a-8bad-4e1d-80e2-8f55c3c19e2c" providerId="ADAL" clId="{E9F520C8-4F8F-C24C-9451-1C140BC44D70}" dt="2021-11-02T00:26:58.746" v="309"/>
          <ac:inkMkLst>
            <pc:docMk/>
            <pc:sldMk cId="1794440908" sldId="345"/>
            <ac:inkMk id="63" creationId="{1DC7B6E3-D957-514D-A515-19B853CFDFD2}"/>
          </ac:inkMkLst>
        </pc:inkChg>
        <pc:inkChg chg="add">
          <ac:chgData name="Zhang Yifan" userId="c9b86b9a-8bad-4e1d-80e2-8f55c3c19e2c" providerId="ADAL" clId="{E9F520C8-4F8F-C24C-9451-1C140BC44D70}" dt="2021-11-02T00:26:59.513" v="310"/>
          <ac:inkMkLst>
            <pc:docMk/>
            <pc:sldMk cId="1794440908" sldId="345"/>
            <ac:inkMk id="64" creationId="{827C31E4-4697-8D4F-ADBE-9AB4569DC4FA}"/>
          </ac:inkMkLst>
        </pc:inkChg>
        <pc:inkChg chg="add">
          <ac:chgData name="Zhang Yifan" userId="c9b86b9a-8bad-4e1d-80e2-8f55c3c19e2c" providerId="ADAL" clId="{E9F520C8-4F8F-C24C-9451-1C140BC44D70}" dt="2021-11-02T00:27:01.548" v="312"/>
          <ac:inkMkLst>
            <pc:docMk/>
            <pc:sldMk cId="1794440908" sldId="345"/>
            <ac:inkMk id="66" creationId="{1E4E39FD-9F32-5F48-B519-C6DFA6786E12}"/>
          </ac:inkMkLst>
        </pc:inkChg>
        <pc:inkChg chg="add">
          <ac:chgData name="Zhang Yifan" userId="c9b86b9a-8bad-4e1d-80e2-8f55c3c19e2c" providerId="ADAL" clId="{E9F520C8-4F8F-C24C-9451-1C140BC44D70}" dt="2021-11-02T00:27:01.765" v="313"/>
          <ac:inkMkLst>
            <pc:docMk/>
            <pc:sldMk cId="1794440908" sldId="345"/>
            <ac:inkMk id="67" creationId="{0BA7E927-0238-8C46-B558-B014E6B9C07B}"/>
          </ac:inkMkLst>
        </pc:inkChg>
        <pc:inkChg chg="add">
          <ac:chgData name="Zhang Yifan" userId="c9b86b9a-8bad-4e1d-80e2-8f55c3c19e2c" providerId="ADAL" clId="{E9F520C8-4F8F-C24C-9451-1C140BC44D70}" dt="2021-11-02T00:27:02.300" v="314"/>
          <ac:inkMkLst>
            <pc:docMk/>
            <pc:sldMk cId="1794440908" sldId="345"/>
            <ac:inkMk id="68" creationId="{68BF4C13-D920-2940-B730-157E43EEE9C6}"/>
          </ac:inkMkLst>
        </pc:inkChg>
        <pc:inkChg chg="add">
          <ac:chgData name="Zhang Yifan" userId="c9b86b9a-8bad-4e1d-80e2-8f55c3c19e2c" providerId="ADAL" clId="{E9F520C8-4F8F-C24C-9451-1C140BC44D70}" dt="2021-11-02T00:27:02.622" v="315"/>
          <ac:inkMkLst>
            <pc:docMk/>
            <pc:sldMk cId="1794440908" sldId="345"/>
            <ac:inkMk id="69" creationId="{F2F4AE42-A48F-C94F-9452-4750440EC074}"/>
          </ac:inkMkLst>
        </pc:inkChg>
        <pc:inkChg chg="add">
          <ac:chgData name="Zhang Yifan" userId="c9b86b9a-8bad-4e1d-80e2-8f55c3c19e2c" providerId="ADAL" clId="{E9F520C8-4F8F-C24C-9451-1C140BC44D70}" dt="2021-11-02T00:27:02.987" v="316"/>
          <ac:inkMkLst>
            <pc:docMk/>
            <pc:sldMk cId="1794440908" sldId="345"/>
            <ac:inkMk id="70" creationId="{9A85064B-0028-9E44-98AC-B6B6F93D3BD0}"/>
          </ac:inkMkLst>
        </pc:inkChg>
        <pc:inkChg chg="add">
          <ac:chgData name="Zhang Yifan" userId="c9b86b9a-8bad-4e1d-80e2-8f55c3c19e2c" providerId="ADAL" clId="{E9F520C8-4F8F-C24C-9451-1C140BC44D70}" dt="2021-11-02T00:27:03.407" v="317"/>
          <ac:inkMkLst>
            <pc:docMk/>
            <pc:sldMk cId="1794440908" sldId="345"/>
            <ac:inkMk id="71" creationId="{BAD8C7A8-7ECC-0E48-A803-CCDB0FAFB4A8}"/>
          </ac:inkMkLst>
        </pc:inkChg>
        <pc:inkChg chg="add">
          <ac:chgData name="Zhang Yifan" userId="c9b86b9a-8bad-4e1d-80e2-8f55c3c19e2c" providerId="ADAL" clId="{E9F520C8-4F8F-C24C-9451-1C140BC44D70}" dt="2021-11-02T00:27:03.723" v="318"/>
          <ac:inkMkLst>
            <pc:docMk/>
            <pc:sldMk cId="1794440908" sldId="345"/>
            <ac:inkMk id="72" creationId="{0B95DD33-4A8E-614B-8106-FACFA76E2BD2}"/>
          </ac:inkMkLst>
        </pc:inkChg>
        <pc:inkChg chg="add">
          <ac:chgData name="Zhang Yifan" userId="c9b86b9a-8bad-4e1d-80e2-8f55c3c19e2c" providerId="ADAL" clId="{E9F520C8-4F8F-C24C-9451-1C140BC44D70}" dt="2021-11-02T00:27:04.250" v="319"/>
          <ac:inkMkLst>
            <pc:docMk/>
            <pc:sldMk cId="1794440908" sldId="345"/>
            <ac:inkMk id="73" creationId="{971D3A98-6F82-7B4B-9454-58AE6D5E4660}"/>
          </ac:inkMkLst>
        </pc:inkChg>
        <pc:inkChg chg="add">
          <ac:chgData name="Zhang Yifan" userId="c9b86b9a-8bad-4e1d-80e2-8f55c3c19e2c" providerId="ADAL" clId="{E9F520C8-4F8F-C24C-9451-1C140BC44D70}" dt="2021-11-02T00:27:04.550" v="320"/>
          <ac:inkMkLst>
            <pc:docMk/>
            <pc:sldMk cId="1794440908" sldId="345"/>
            <ac:inkMk id="74" creationId="{4AEF7F40-A6DF-3444-B25C-10DCFEA9D345}"/>
          </ac:inkMkLst>
        </pc:inkChg>
        <pc:inkChg chg="add">
          <ac:chgData name="Zhang Yifan" userId="c9b86b9a-8bad-4e1d-80e2-8f55c3c19e2c" providerId="ADAL" clId="{E9F520C8-4F8F-C24C-9451-1C140BC44D70}" dt="2021-11-02T00:27:07.613" v="322"/>
          <ac:inkMkLst>
            <pc:docMk/>
            <pc:sldMk cId="1794440908" sldId="345"/>
            <ac:inkMk id="76" creationId="{70C72D81-6B0F-5E4A-BD52-0EAE46A46C9D}"/>
          </ac:inkMkLst>
        </pc:inkChg>
        <pc:inkChg chg="add">
          <ac:chgData name="Zhang Yifan" userId="c9b86b9a-8bad-4e1d-80e2-8f55c3c19e2c" providerId="ADAL" clId="{E9F520C8-4F8F-C24C-9451-1C140BC44D70}" dt="2021-11-02T00:27:08.811" v="323"/>
          <ac:inkMkLst>
            <pc:docMk/>
            <pc:sldMk cId="1794440908" sldId="345"/>
            <ac:inkMk id="77" creationId="{449FFF13-662F-9B48-BA3E-2AFA1236F575}"/>
          </ac:inkMkLst>
        </pc:inkChg>
        <pc:inkChg chg="add">
          <ac:chgData name="Zhang Yifan" userId="c9b86b9a-8bad-4e1d-80e2-8f55c3c19e2c" providerId="ADAL" clId="{E9F520C8-4F8F-C24C-9451-1C140BC44D70}" dt="2021-11-02T00:27:09.858" v="325"/>
          <ac:inkMkLst>
            <pc:docMk/>
            <pc:sldMk cId="1794440908" sldId="345"/>
            <ac:inkMk id="79" creationId="{8E88FC77-5A94-2E4F-A22A-F27606AFA291}"/>
          </ac:inkMkLst>
        </pc:inkChg>
        <pc:inkChg chg="add">
          <ac:chgData name="Zhang Yifan" userId="c9b86b9a-8bad-4e1d-80e2-8f55c3c19e2c" providerId="ADAL" clId="{E9F520C8-4F8F-C24C-9451-1C140BC44D70}" dt="2021-11-02T00:27:12" v="326"/>
          <ac:inkMkLst>
            <pc:docMk/>
            <pc:sldMk cId="1794440908" sldId="345"/>
            <ac:inkMk id="80" creationId="{578F9A25-A236-4B4C-88BB-69CFA58E1645}"/>
          </ac:inkMkLst>
        </pc:inkChg>
        <pc:inkChg chg="add">
          <ac:chgData name="Zhang Yifan" userId="c9b86b9a-8bad-4e1d-80e2-8f55c3c19e2c" providerId="ADAL" clId="{E9F520C8-4F8F-C24C-9451-1C140BC44D70}" dt="2021-11-02T00:27:12.201" v="327"/>
          <ac:inkMkLst>
            <pc:docMk/>
            <pc:sldMk cId="1794440908" sldId="345"/>
            <ac:inkMk id="81" creationId="{6EB1232D-4135-D140-AEE0-0122EDC50F49}"/>
          </ac:inkMkLst>
        </pc:inkChg>
        <pc:inkChg chg="add">
          <ac:chgData name="Zhang Yifan" userId="c9b86b9a-8bad-4e1d-80e2-8f55c3c19e2c" providerId="ADAL" clId="{E9F520C8-4F8F-C24C-9451-1C140BC44D70}" dt="2021-11-02T00:27:12.826" v="328"/>
          <ac:inkMkLst>
            <pc:docMk/>
            <pc:sldMk cId="1794440908" sldId="345"/>
            <ac:inkMk id="82" creationId="{098A8DEE-15C3-F449-B8E8-7868199EE5CB}"/>
          </ac:inkMkLst>
        </pc:inkChg>
        <pc:inkChg chg="add">
          <ac:chgData name="Zhang Yifan" userId="c9b86b9a-8bad-4e1d-80e2-8f55c3c19e2c" providerId="ADAL" clId="{E9F520C8-4F8F-C24C-9451-1C140BC44D70}" dt="2021-11-02T02:51:14.959" v="1145" actId="7634"/>
          <ac:inkMkLst>
            <pc:docMk/>
            <pc:sldMk cId="1794440908" sldId="345"/>
            <ac:inkMk id="84" creationId="{EA0B1B39-13B5-8F41-835C-B06F5E39E833}"/>
          </ac:inkMkLst>
        </pc:inkChg>
      </pc:sldChg>
      <pc:sldChg chg="addSp delSp add">
        <pc:chgData name="Zhang Yifan" userId="c9b86b9a-8bad-4e1d-80e2-8f55c3c19e2c" providerId="ADAL" clId="{E9F520C8-4F8F-C24C-9451-1C140BC44D70}" dt="2021-11-02T02:51:14.959" v="1145" actId="7634"/>
        <pc:sldMkLst>
          <pc:docMk/>
          <pc:sldMk cId="3407013292" sldId="346"/>
        </pc:sldMkLst>
        <pc:grpChg chg="add">
          <ac:chgData name="Zhang Yifan" userId="c9b86b9a-8bad-4e1d-80e2-8f55c3c19e2c" providerId="ADAL" clId="{E9F520C8-4F8F-C24C-9451-1C140BC44D70}" dt="2021-11-02T00:42:39.948" v="868"/>
          <ac:grpSpMkLst>
            <pc:docMk/>
            <pc:sldMk cId="3407013292" sldId="346"/>
            <ac:grpSpMk id="98" creationId="{010FD75E-E722-434E-8898-0DEC5971425E}"/>
          </ac:grpSpMkLst>
        </pc:grpChg>
        <pc:grpChg chg="add">
          <ac:chgData name="Zhang Yifan" userId="c9b86b9a-8bad-4e1d-80e2-8f55c3c19e2c" providerId="ADAL" clId="{E9F520C8-4F8F-C24C-9451-1C140BC44D70}" dt="2021-11-02T00:42:41.670" v="871"/>
          <ac:grpSpMkLst>
            <pc:docMk/>
            <pc:sldMk cId="3407013292" sldId="346"/>
            <ac:grpSpMk id="156" creationId="{81685394-1DF7-C64C-B1BA-5DBD9C246BAA}"/>
          </ac:grpSpMkLst>
        </pc:grpChg>
        <pc:grpChg chg="add del">
          <ac:chgData name="Zhang Yifan" userId="c9b86b9a-8bad-4e1d-80e2-8f55c3c19e2c" providerId="ADAL" clId="{E9F520C8-4F8F-C24C-9451-1C140BC44D70}" dt="2021-11-02T00:43:04.239" v="894"/>
          <ac:grpSpMkLst>
            <pc:docMk/>
            <pc:sldMk cId="3407013292" sldId="346"/>
            <ac:grpSpMk id="167" creationId="{FAB4DD35-DAE2-FC44-80F0-893A4FF4747D}"/>
          </ac:grpSpMkLst>
        </pc:grpChg>
        <pc:grpChg chg="add">
          <ac:chgData name="Zhang Yifan" userId="c9b86b9a-8bad-4e1d-80e2-8f55c3c19e2c" providerId="ADAL" clId="{E9F520C8-4F8F-C24C-9451-1C140BC44D70}" dt="2021-11-02T00:43:04.239" v="894"/>
          <ac:grpSpMkLst>
            <pc:docMk/>
            <pc:sldMk cId="3407013292" sldId="346"/>
            <ac:grpSpMk id="179" creationId="{9F2118FE-0FFC-094D-AB68-8247C068947B}"/>
          </ac:grpSpMkLst>
        </pc:grpChg>
        <pc:grpChg chg="add">
          <ac:chgData name="Zhang Yifan" userId="c9b86b9a-8bad-4e1d-80e2-8f55c3c19e2c" providerId="ADAL" clId="{E9F520C8-4F8F-C24C-9451-1C140BC44D70}" dt="2021-11-02T00:43:04.239" v="894"/>
          <ac:grpSpMkLst>
            <pc:docMk/>
            <pc:sldMk cId="3407013292" sldId="346"/>
            <ac:grpSpMk id="180" creationId="{C28F8839-CDAA-8A4D-B640-F3A0B615AB06}"/>
          </ac:grpSpMkLst>
        </pc:grpChg>
        <pc:grpChg chg="add">
          <ac:chgData name="Zhang Yifan" userId="c9b86b9a-8bad-4e1d-80e2-8f55c3c19e2c" providerId="ADAL" clId="{E9F520C8-4F8F-C24C-9451-1C140BC44D70}" dt="2021-11-02T00:43:23.183" v="915"/>
          <ac:grpSpMkLst>
            <pc:docMk/>
            <pc:sldMk cId="3407013292" sldId="346"/>
            <ac:grpSpMk id="201" creationId="{11183E95-2E66-1746-8C5B-202966FC116C}"/>
          </ac:grpSpMkLst>
        </pc:grpChg>
        <pc:grpChg chg="add del">
          <ac:chgData name="Zhang Yifan" userId="c9b86b9a-8bad-4e1d-80e2-8f55c3c19e2c" providerId="ADAL" clId="{E9F520C8-4F8F-C24C-9451-1C140BC44D70}" dt="2021-11-02T00:43:38.782" v="924"/>
          <ac:grpSpMkLst>
            <pc:docMk/>
            <pc:sldMk cId="3407013292" sldId="346"/>
            <ac:grpSpMk id="204" creationId="{33B22E7A-3BB4-2E43-B590-E0A863B6988D}"/>
          </ac:grpSpMkLst>
        </pc:grpChg>
        <pc:grpChg chg="add">
          <ac:chgData name="Zhang Yifan" userId="c9b86b9a-8bad-4e1d-80e2-8f55c3c19e2c" providerId="ADAL" clId="{E9F520C8-4F8F-C24C-9451-1C140BC44D70}" dt="2021-11-02T00:43:38.782" v="924"/>
          <ac:grpSpMkLst>
            <pc:docMk/>
            <pc:sldMk cId="3407013292" sldId="346"/>
            <ac:grpSpMk id="210" creationId="{B6EBA6CD-F01C-1C4F-BC5D-AA66055AD787}"/>
          </ac:grpSpMkLst>
        </pc:grpChg>
        <pc:grpChg chg="add del">
          <ac:chgData name="Zhang Yifan" userId="c9b86b9a-8bad-4e1d-80e2-8f55c3c19e2c" providerId="ADAL" clId="{E9F520C8-4F8F-C24C-9451-1C140BC44D70}" dt="2021-11-02T00:43:51.054" v="945"/>
          <ac:grpSpMkLst>
            <pc:docMk/>
            <pc:sldMk cId="3407013292" sldId="346"/>
            <ac:grpSpMk id="213" creationId="{13960E0D-DA10-BE46-8EAE-15F6EE75C351}"/>
          </ac:grpSpMkLst>
        </pc:grpChg>
        <pc:grpChg chg="add del">
          <ac:chgData name="Zhang Yifan" userId="c9b86b9a-8bad-4e1d-80e2-8f55c3c19e2c" providerId="ADAL" clId="{E9F520C8-4F8F-C24C-9451-1C140BC44D70}" dt="2021-11-02T00:44:08.927" v="961"/>
          <ac:grpSpMkLst>
            <pc:docMk/>
            <pc:sldMk cId="3407013292" sldId="346"/>
            <ac:grpSpMk id="231" creationId="{F4ADD063-22CA-5D4F-8321-002FDF5657CA}"/>
          </ac:grpSpMkLst>
        </pc:grpChg>
        <pc:grpChg chg="add">
          <ac:chgData name="Zhang Yifan" userId="c9b86b9a-8bad-4e1d-80e2-8f55c3c19e2c" providerId="ADAL" clId="{E9F520C8-4F8F-C24C-9451-1C140BC44D70}" dt="2021-11-02T00:44:08.927" v="961"/>
          <ac:grpSpMkLst>
            <pc:docMk/>
            <pc:sldMk cId="3407013292" sldId="346"/>
            <ac:grpSpMk id="242" creationId="{99C66B3E-A799-124C-B9CC-30D9B3B183C3}"/>
          </ac:grpSpMkLst>
        </pc:grpChg>
        <pc:inkChg chg="add">
          <ac:chgData name="Zhang Yifan" userId="c9b86b9a-8bad-4e1d-80e2-8f55c3c19e2c" providerId="ADAL" clId="{E9F520C8-4F8F-C24C-9451-1C140BC44D70}" dt="2021-11-02T00:42:37.699" v="864"/>
          <ac:inkMkLst>
            <pc:docMk/>
            <pc:sldMk cId="3407013292" sldId="346"/>
            <ac:inkMk id="70" creationId="{BF6F2E33-DC15-644A-A704-7676E14AC93C}"/>
          </ac:inkMkLst>
        </pc:inkChg>
        <pc:inkChg chg="add">
          <ac:chgData name="Zhang Yifan" userId="c9b86b9a-8bad-4e1d-80e2-8f55c3c19e2c" providerId="ADAL" clId="{E9F520C8-4F8F-C24C-9451-1C140BC44D70}" dt="2021-11-02T00:42:38.615" v="865"/>
          <ac:inkMkLst>
            <pc:docMk/>
            <pc:sldMk cId="3407013292" sldId="346"/>
            <ac:inkMk id="72" creationId="{F1C57F63-BAED-8D49-9E7E-6672E87AB4EC}"/>
          </ac:inkMkLst>
        </pc:inkChg>
        <pc:inkChg chg="add">
          <ac:chgData name="Zhang Yifan" userId="c9b86b9a-8bad-4e1d-80e2-8f55c3c19e2c" providerId="ADAL" clId="{E9F520C8-4F8F-C24C-9451-1C140BC44D70}" dt="2021-11-02T00:42:38.960" v="866"/>
          <ac:inkMkLst>
            <pc:docMk/>
            <pc:sldMk cId="3407013292" sldId="346"/>
            <ac:inkMk id="74" creationId="{5F2639AA-0556-6F4E-8E3A-66AAF4BF6E31}"/>
          </ac:inkMkLst>
        </pc:inkChg>
        <pc:inkChg chg="add">
          <ac:chgData name="Zhang Yifan" userId="c9b86b9a-8bad-4e1d-80e2-8f55c3c19e2c" providerId="ADAL" clId="{E9F520C8-4F8F-C24C-9451-1C140BC44D70}" dt="2021-11-02T00:42:39.183" v="867"/>
          <ac:inkMkLst>
            <pc:docMk/>
            <pc:sldMk cId="3407013292" sldId="346"/>
            <ac:inkMk id="93" creationId="{6F150870-59F4-F94A-A273-131746DCA73D}"/>
          </ac:inkMkLst>
        </pc:inkChg>
        <pc:inkChg chg="add">
          <ac:chgData name="Zhang Yifan" userId="c9b86b9a-8bad-4e1d-80e2-8f55c3c19e2c" providerId="ADAL" clId="{E9F520C8-4F8F-C24C-9451-1C140BC44D70}" dt="2021-11-02T00:42:40.444" v="869"/>
          <ac:inkMkLst>
            <pc:docMk/>
            <pc:sldMk cId="3407013292" sldId="346"/>
            <ac:inkMk id="152" creationId="{5B984415-6A05-854A-8886-A3B6C8D78D0B}"/>
          </ac:inkMkLst>
        </pc:inkChg>
        <pc:inkChg chg="add">
          <ac:chgData name="Zhang Yifan" userId="c9b86b9a-8bad-4e1d-80e2-8f55c3c19e2c" providerId="ADAL" clId="{E9F520C8-4F8F-C24C-9451-1C140BC44D70}" dt="2021-11-02T00:42:40.886" v="870"/>
          <ac:inkMkLst>
            <pc:docMk/>
            <pc:sldMk cId="3407013292" sldId="346"/>
            <ac:inkMk id="154" creationId="{3A5D7A8F-D2EE-DC4A-A8C5-859E521AD840}"/>
          </ac:inkMkLst>
        </pc:inkChg>
        <pc:inkChg chg="add topLvl">
          <ac:chgData name="Zhang Yifan" userId="c9b86b9a-8bad-4e1d-80e2-8f55c3c19e2c" providerId="ADAL" clId="{E9F520C8-4F8F-C24C-9451-1C140BC44D70}" dt="2021-11-02T00:43:04.239" v="894"/>
          <ac:inkMkLst>
            <pc:docMk/>
            <pc:sldMk cId="3407013292" sldId="346"/>
            <ac:inkMk id="157" creationId="{7BDCACDA-7AA1-7143-8D9A-1BCB45DDB839}"/>
          </ac:inkMkLst>
        </pc:inkChg>
        <pc:inkChg chg="add topLvl">
          <ac:chgData name="Zhang Yifan" userId="c9b86b9a-8bad-4e1d-80e2-8f55c3c19e2c" providerId="ADAL" clId="{E9F520C8-4F8F-C24C-9451-1C140BC44D70}" dt="2021-11-02T00:43:04.239" v="894"/>
          <ac:inkMkLst>
            <pc:docMk/>
            <pc:sldMk cId="3407013292" sldId="346"/>
            <ac:inkMk id="158" creationId="{362F2350-05A0-6647-8540-1398BF7EFA7D}"/>
          </ac:inkMkLst>
        </pc:inkChg>
        <pc:inkChg chg="add topLvl">
          <ac:chgData name="Zhang Yifan" userId="c9b86b9a-8bad-4e1d-80e2-8f55c3c19e2c" providerId="ADAL" clId="{E9F520C8-4F8F-C24C-9451-1C140BC44D70}" dt="2021-11-02T00:43:04.239" v="894"/>
          <ac:inkMkLst>
            <pc:docMk/>
            <pc:sldMk cId="3407013292" sldId="346"/>
            <ac:inkMk id="159" creationId="{EAD031E0-77CE-4743-83B0-BD9A79E37204}"/>
          </ac:inkMkLst>
        </pc:inkChg>
        <pc:inkChg chg="add topLvl">
          <ac:chgData name="Zhang Yifan" userId="c9b86b9a-8bad-4e1d-80e2-8f55c3c19e2c" providerId="ADAL" clId="{E9F520C8-4F8F-C24C-9451-1C140BC44D70}" dt="2021-11-02T00:43:04.239" v="894"/>
          <ac:inkMkLst>
            <pc:docMk/>
            <pc:sldMk cId="3407013292" sldId="346"/>
            <ac:inkMk id="160" creationId="{D28F4DFE-11DA-E745-87A6-FD998723DEDA}"/>
          </ac:inkMkLst>
        </pc:inkChg>
        <pc:inkChg chg="add topLvl">
          <ac:chgData name="Zhang Yifan" userId="c9b86b9a-8bad-4e1d-80e2-8f55c3c19e2c" providerId="ADAL" clId="{E9F520C8-4F8F-C24C-9451-1C140BC44D70}" dt="2021-11-02T00:43:04.239" v="894"/>
          <ac:inkMkLst>
            <pc:docMk/>
            <pc:sldMk cId="3407013292" sldId="346"/>
            <ac:inkMk id="161" creationId="{6BBB7F80-159D-C746-86E0-FE3FD068CBE0}"/>
          </ac:inkMkLst>
        </pc:inkChg>
        <pc:inkChg chg="add topLvl">
          <ac:chgData name="Zhang Yifan" userId="c9b86b9a-8bad-4e1d-80e2-8f55c3c19e2c" providerId="ADAL" clId="{E9F520C8-4F8F-C24C-9451-1C140BC44D70}" dt="2021-11-02T00:43:04.239" v="894"/>
          <ac:inkMkLst>
            <pc:docMk/>
            <pc:sldMk cId="3407013292" sldId="346"/>
            <ac:inkMk id="162" creationId="{8CCD5BA1-4C1F-DC42-9154-4E36269E5240}"/>
          </ac:inkMkLst>
        </pc:inkChg>
        <pc:inkChg chg="add topLvl">
          <ac:chgData name="Zhang Yifan" userId="c9b86b9a-8bad-4e1d-80e2-8f55c3c19e2c" providerId="ADAL" clId="{E9F520C8-4F8F-C24C-9451-1C140BC44D70}" dt="2021-11-02T00:43:04.239" v="894"/>
          <ac:inkMkLst>
            <pc:docMk/>
            <pc:sldMk cId="3407013292" sldId="346"/>
            <ac:inkMk id="163" creationId="{BA8179A1-C490-C142-92F7-360D2F487EBF}"/>
          </ac:inkMkLst>
        </pc:inkChg>
        <pc:inkChg chg="add topLvl">
          <ac:chgData name="Zhang Yifan" userId="c9b86b9a-8bad-4e1d-80e2-8f55c3c19e2c" providerId="ADAL" clId="{E9F520C8-4F8F-C24C-9451-1C140BC44D70}" dt="2021-11-02T00:43:04.239" v="894"/>
          <ac:inkMkLst>
            <pc:docMk/>
            <pc:sldMk cId="3407013292" sldId="346"/>
            <ac:inkMk id="164" creationId="{4BE084A6-EFF7-7E4F-B4EC-18A5DDC8D211}"/>
          </ac:inkMkLst>
        </pc:inkChg>
        <pc:inkChg chg="add topLvl">
          <ac:chgData name="Zhang Yifan" userId="c9b86b9a-8bad-4e1d-80e2-8f55c3c19e2c" providerId="ADAL" clId="{E9F520C8-4F8F-C24C-9451-1C140BC44D70}" dt="2021-11-02T00:43:04.239" v="894"/>
          <ac:inkMkLst>
            <pc:docMk/>
            <pc:sldMk cId="3407013292" sldId="346"/>
            <ac:inkMk id="165" creationId="{17E7637E-6DF8-5748-9D6B-1D1BA49C25BB}"/>
          </ac:inkMkLst>
        </pc:inkChg>
        <pc:inkChg chg="add topLvl">
          <ac:chgData name="Zhang Yifan" userId="c9b86b9a-8bad-4e1d-80e2-8f55c3c19e2c" providerId="ADAL" clId="{E9F520C8-4F8F-C24C-9451-1C140BC44D70}" dt="2021-11-02T00:43:04.239" v="894"/>
          <ac:inkMkLst>
            <pc:docMk/>
            <pc:sldMk cId="3407013292" sldId="346"/>
            <ac:inkMk id="166" creationId="{8B1B94F5-011B-B94D-8770-ADD7028B202D}"/>
          </ac:inkMkLst>
        </pc:inkChg>
        <pc:inkChg chg="add">
          <ac:chgData name="Zhang Yifan" userId="c9b86b9a-8bad-4e1d-80e2-8f55c3c19e2c" providerId="ADAL" clId="{E9F520C8-4F8F-C24C-9451-1C140BC44D70}" dt="2021-11-02T00:42:58.147" v="883"/>
          <ac:inkMkLst>
            <pc:docMk/>
            <pc:sldMk cId="3407013292" sldId="346"/>
            <ac:inkMk id="168" creationId="{D1E1FF9C-16A9-0D4F-84A4-9116198209B3}"/>
          </ac:inkMkLst>
        </pc:inkChg>
        <pc:inkChg chg="add">
          <ac:chgData name="Zhang Yifan" userId="c9b86b9a-8bad-4e1d-80e2-8f55c3c19e2c" providerId="ADAL" clId="{E9F520C8-4F8F-C24C-9451-1C140BC44D70}" dt="2021-11-02T00:42:58.880" v="884"/>
          <ac:inkMkLst>
            <pc:docMk/>
            <pc:sldMk cId="3407013292" sldId="346"/>
            <ac:inkMk id="169" creationId="{2D4A1689-7272-DF4E-ADFE-EA17207F9CCD}"/>
          </ac:inkMkLst>
        </pc:inkChg>
        <pc:inkChg chg="add">
          <ac:chgData name="Zhang Yifan" userId="c9b86b9a-8bad-4e1d-80e2-8f55c3c19e2c" providerId="ADAL" clId="{E9F520C8-4F8F-C24C-9451-1C140BC44D70}" dt="2021-11-02T00:42:59.254" v="885"/>
          <ac:inkMkLst>
            <pc:docMk/>
            <pc:sldMk cId="3407013292" sldId="346"/>
            <ac:inkMk id="170" creationId="{3080A5D8-47D4-9E4E-A027-35FD4E1CB868}"/>
          </ac:inkMkLst>
        </pc:inkChg>
        <pc:inkChg chg="add">
          <ac:chgData name="Zhang Yifan" userId="c9b86b9a-8bad-4e1d-80e2-8f55c3c19e2c" providerId="ADAL" clId="{E9F520C8-4F8F-C24C-9451-1C140BC44D70}" dt="2021-11-02T00:42:59.804" v="886"/>
          <ac:inkMkLst>
            <pc:docMk/>
            <pc:sldMk cId="3407013292" sldId="346"/>
            <ac:inkMk id="171" creationId="{909386A6-6262-5147-B21C-5693CFDB6036}"/>
          </ac:inkMkLst>
        </pc:inkChg>
        <pc:inkChg chg="add">
          <ac:chgData name="Zhang Yifan" userId="c9b86b9a-8bad-4e1d-80e2-8f55c3c19e2c" providerId="ADAL" clId="{E9F520C8-4F8F-C24C-9451-1C140BC44D70}" dt="2021-11-02T00:43:00.504" v="887"/>
          <ac:inkMkLst>
            <pc:docMk/>
            <pc:sldMk cId="3407013292" sldId="346"/>
            <ac:inkMk id="172" creationId="{EE9445F7-A6CE-064F-B6F5-1DBA8BE9A65B}"/>
          </ac:inkMkLst>
        </pc:inkChg>
        <pc:inkChg chg="add">
          <ac:chgData name="Zhang Yifan" userId="c9b86b9a-8bad-4e1d-80e2-8f55c3c19e2c" providerId="ADAL" clId="{E9F520C8-4F8F-C24C-9451-1C140BC44D70}" dt="2021-11-02T00:43:01.145" v="888"/>
          <ac:inkMkLst>
            <pc:docMk/>
            <pc:sldMk cId="3407013292" sldId="346"/>
            <ac:inkMk id="173" creationId="{7700CACD-3393-FB4D-B79F-B0E9D21BBAEB}"/>
          </ac:inkMkLst>
        </pc:inkChg>
        <pc:inkChg chg="add">
          <ac:chgData name="Zhang Yifan" userId="c9b86b9a-8bad-4e1d-80e2-8f55c3c19e2c" providerId="ADAL" clId="{E9F520C8-4F8F-C24C-9451-1C140BC44D70}" dt="2021-11-02T00:43:01.703" v="889"/>
          <ac:inkMkLst>
            <pc:docMk/>
            <pc:sldMk cId="3407013292" sldId="346"/>
            <ac:inkMk id="174" creationId="{FCD2CD3E-8D5D-0F48-B67B-9C9508F65751}"/>
          </ac:inkMkLst>
        </pc:inkChg>
        <pc:inkChg chg="add">
          <ac:chgData name="Zhang Yifan" userId="c9b86b9a-8bad-4e1d-80e2-8f55c3c19e2c" providerId="ADAL" clId="{E9F520C8-4F8F-C24C-9451-1C140BC44D70}" dt="2021-11-02T00:43:02.346" v="890"/>
          <ac:inkMkLst>
            <pc:docMk/>
            <pc:sldMk cId="3407013292" sldId="346"/>
            <ac:inkMk id="175" creationId="{50CFCFF7-4BA6-8E4F-B542-D05C9DE1C7CF}"/>
          </ac:inkMkLst>
        </pc:inkChg>
        <pc:inkChg chg="add">
          <ac:chgData name="Zhang Yifan" userId="c9b86b9a-8bad-4e1d-80e2-8f55c3c19e2c" providerId="ADAL" clId="{E9F520C8-4F8F-C24C-9451-1C140BC44D70}" dt="2021-11-02T00:43:02.595" v="891"/>
          <ac:inkMkLst>
            <pc:docMk/>
            <pc:sldMk cId="3407013292" sldId="346"/>
            <ac:inkMk id="176" creationId="{01EF5C54-5001-8A4A-A45D-29A56379E3DB}"/>
          </ac:inkMkLst>
        </pc:inkChg>
        <pc:inkChg chg="add">
          <ac:chgData name="Zhang Yifan" userId="c9b86b9a-8bad-4e1d-80e2-8f55c3c19e2c" providerId="ADAL" clId="{E9F520C8-4F8F-C24C-9451-1C140BC44D70}" dt="2021-11-02T00:43:02.816" v="892"/>
          <ac:inkMkLst>
            <pc:docMk/>
            <pc:sldMk cId="3407013292" sldId="346"/>
            <ac:inkMk id="177" creationId="{E4089F41-2F50-7346-834C-ACCFDB7A7441}"/>
          </ac:inkMkLst>
        </pc:inkChg>
        <pc:inkChg chg="add">
          <ac:chgData name="Zhang Yifan" userId="c9b86b9a-8bad-4e1d-80e2-8f55c3c19e2c" providerId="ADAL" clId="{E9F520C8-4F8F-C24C-9451-1C140BC44D70}" dt="2021-11-02T00:43:03.413" v="893"/>
          <ac:inkMkLst>
            <pc:docMk/>
            <pc:sldMk cId="3407013292" sldId="346"/>
            <ac:inkMk id="178" creationId="{62ED64E3-ADBA-CE44-9436-30F24A49C818}"/>
          </ac:inkMkLst>
        </pc:inkChg>
        <pc:inkChg chg="add">
          <ac:chgData name="Zhang Yifan" userId="c9b86b9a-8bad-4e1d-80e2-8f55c3c19e2c" providerId="ADAL" clId="{E9F520C8-4F8F-C24C-9451-1C140BC44D70}" dt="2021-11-02T00:43:13.946" v="895"/>
          <ac:inkMkLst>
            <pc:docMk/>
            <pc:sldMk cId="3407013292" sldId="346"/>
            <ac:inkMk id="181" creationId="{4DCE6DAE-B1DC-A449-8A57-F099DE46DB2E}"/>
          </ac:inkMkLst>
        </pc:inkChg>
        <pc:inkChg chg="add">
          <ac:chgData name="Zhang Yifan" userId="c9b86b9a-8bad-4e1d-80e2-8f55c3c19e2c" providerId="ADAL" clId="{E9F520C8-4F8F-C24C-9451-1C140BC44D70}" dt="2021-11-02T00:43:14.191" v="896"/>
          <ac:inkMkLst>
            <pc:docMk/>
            <pc:sldMk cId="3407013292" sldId="346"/>
            <ac:inkMk id="182" creationId="{DC584BBC-B26C-954E-9784-64A5888138B7}"/>
          </ac:inkMkLst>
        </pc:inkChg>
        <pc:inkChg chg="add">
          <ac:chgData name="Zhang Yifan" userId="c9b86b9a-8bad-4e1d-80e2-8f55c3c19e2c" providerId="ADAL" clId="{E9F520C8-4F8F-C24C-9451-1C140BC44D70}" dt="2021-11-02T00:43:14.594" v="897"/>
          <ac:inkMkLst>
            <pc:docMk/>
            <pc:sldMk cId="3407013292" sldId="346"/>
            <ac:inkMk id="183" creationId="{D401CFAD-D6A6-5B4D-AFA1-1DFF60D92905}"/>
          </ac:inkMkLst>
        </pc:inkChg>
        <pc:inkChg chg="add">
          <ac:chgData name="Zhang Yifan" userId="c9b86b9a-8bad-4e1d-80e2-8f55c3c19e2c" providerId="ADAL" clId="{E9F520C8-4F8F-C24C-9451-1C140BC44D70}" dt="2021-11-02T00:43:14.916" v="898"/>
          <ac:inkMkLst>
            <pc:docMk/>
            <pc:sldMk cId="3407013292" sldId="346"/>
            <ac:inkMk id="184" creationId="{3528D73A-F1C6-D54D-9C84-41AEB6400A04}"/>
          </ac:inkMkLst>
        </pc:inkChg>
        <pc:inkChg chg="add">
          <ac:chgData name="Zhang Yifan" userId="c9b86b9a-8bad-4e1d-80e2-8f55c3c19e2c" providerId="ADAL" clId="{E9F520C8-4F8F-C24C-9451-1C140BC44D70}" dt="2021-11-02T00:43:15.347" v="899"/>
          <ac:inkMkLst>
            <pc:docMk/>
            <pc:sldMk cId="3407013292" sldId="346"/>
            <ac:inkMk id="185" creationId="{B06E4E55-EF91-374E-9FDC-EC58E8AAEE2A}"/>
          </ac:inkMkLst>
        </pc:inkChg>
        <pc:inkChg chg="add">
          <ac:chgData name="Zhang Yifan" userId="c9b86b9a-8bad-4e1d-80e2-8f55c3c19e2c" providerId="ADAL" clId="{E9F520C8-4F8F-C24C-9451-1C140BC44D70}" dt="2021-11-02T00:43:15.795" v="900"/>
          <ac:inkMkLst>
            <pc:docMk/>
            <pc:sldMk cId="3407013292" sldId="346"/>
            <ac:inkMk id="186" creationId="{D335E5D8-31B8-2249-9A93-C822AB5E3327}"/>
          </ac:inkMkLst>
        </pc:inkChg>
        <pc:inkChg chg="add">
          <ac:chgData name="Zhang Yifan" userId="c9b86b9a-8bad-4e1d-80e2-8f55c3c19e2c" providerId="ADAL" clId="{E9F520C8-4F8F-C24C-9451-1C140BC44D70}" dt="2021-11-02T00:43:16.038" v="901"/>
          <ac:inkMkLst>
            <pc:docMk/>
            <pc:sldMk cId="3407013292" sldId="346"/>
            <ac:inkMk id="187" creationId="{FAFD5A4D-F4F9-7D40-BB32-37E9F1EC77B3}"/>
          </ac:inkMkLst>
        </pc:inkChg>
        <pc:inkChg chg="add">
          <ac:chgData name="Zhang Yifan" userId="c9b86b9a-8bad-4e1d-80e2-8f55c3c19e2c" providerId="ADAL" clId="{E9F520C8-4F8F-C24C-9451-1C140BC44D70}" dt="2021-11-02T00:43:16.348" v="902"/>
          <ac:inkMkLst>
            <pc:docMk/>
            <pc:sldMk cId="3407013292" sldId="346"/>
            <ac:inkMk id="188" creationId="{EB87BD2F-61A4-CF42-82D7-6E4E75729925}"/>
          </ac:inkMkLst>
        </pc:inkChg>
        <pc:inkChg chg="add">
          <ac:chgData name="Zhang Yifan" userId="c9b86b9a-8bad-4e1d-80e2-8f55c3c19e2c" providerId="ADAL" clId="{E9F520C8-4F8F-C24C-9451-1C140BC44D70}" dt="2021-11-02T00:43:16.573" v="903"/>
          <ac:inkMkLst>
            <pc:docMk/>
            <pc:sldMk cId="3407013292" sldId="346"/>
            <ac:inkMk id="189" creationId="{D74A10F4-EA1A-184A-AEA9-3E61D473C470}"/>
          </ac:inkMkLst>
        </pc:inkChg>
        <pc:inkChg chg="add">
          <ac:chgData name="Zhang Yifan" userId="c9b86b9a-8bad-4e1d-80e2-8f55c3c19e2c" providerId="ADAL" clId="{E9F520C8-4F8F-C24C-9451-1C140BC44D70}" dt="2021-11-02T00:43:17.558" v="904"/>
          <ac:inkMkLst>
            <pc:docMk/>
            <pc:sldMk cId="3407013292" sldId="346"/>
            <ac:inkMk id="190" creationId="{E23EEC8D-BF69-0544-8C9C-DFDEC07E730F}"/>
          </ac:inkMkLst>
        </pc:inkChg>
        <pc:inkChg chg="add">
          <ac:chgData name="Zhang Yifan" userId="c9b86b9a-8bad-4e1d-80e2-8f55c3c19e2c" providerId="ADAL" clId="{E9F520C8-4F8F-C24C-9451-1C140BC44D70}" dt="2021-11-02T00:43:18.182" v="905"/>
          <ac:inkMkLst>
            <pc:docMk/>
            <pc:sldMk cId="3407013292" sldId="346"/>
            <ac:inkMk id="191" creationId="{781F6C3A-3C24-E341-A308-5E743A8D14F1}"/>
          </ac:inkMkLst>
        </pc:inkChg>
        <pc:inkChg chg="add">
          <ac:chgData name="Zhang Yifan" userId="c9b86b9a-8bad-4e1d-80e2-8f55c3c19e2c" providerId="ADAL" clId="{E9F520C8-4F8F-C24C-9451-1C140BC44D70}" dt="2021-11-02T00:43:18.550" v="906"/>
          <ac:inkMkLst>
            <pc:docMk/>
            <pc:sldMk cId="3407013292" sldId="346"/>
            <ac:inkMk id="192" creationId="{ED05CE0A-CFA4-C145-85C2-59C3350F1B08}"/>
          </ac:inkMkLst>
        </pc:inkChg>
        <pc:inkChg chg="add">
          <ac:chgData name="Zhang Yifan" userId="c9b86b9a-8bad-4e1d-80e2-8f55c3c19e2c" providerId="ADAL" clId="{E9F520C8-4F8F-C24C-9451-1C140BC44D70}" dt="2021-11-02T00:43:19.115" v="907"/>
          <ac:inkMkLst>
            <pc:docMk/>
            <pc:sldMk cId="3407013292" sldId="346"/>
            <ac:inkMk id="193" creationId="{EC39E3DF-7B38-D240-9DFC-4147F13B0657}"/>
          </ac:inkMkLst>
        </pc:inkChg>
        <pc:inkChg chg="add">
          <ac:chgData name="Zhang Yifan" userId="c9b86b9a-8bad-4e1d-80e2-8f55c3c19e2c" providerId="ADAL" clId="{E9F520C8-4F8F-C24C-9451-1C140BC44D70}" dt="2021-11-02T00:43:19.715" v="908"/>
          <ac:inkMkLst>
            <pc:docMk/>
            <pc:sldMk cId="3407013292" sldId="346"/>
            <ac:inkMk id="194" creationId="{69900C1A-E61C-674D-9C27-A71563142A45}"/>
          </ac:inkMkLst>
        </pc:inkChg>
        <pc:inkChg chg="add">
          <ac:chgData name="Zhang Yifan" userId="c9b86b9a-8bad-4e1d-80e2-8f55c3c19e2c" providerId="ADAL" clId="{E9F520C8-4F8F-C24C-9451-1C140BC44D70}" dt="2021-11-02T00:43:20.223" v="909"/>
          <ac:inkMkLst>
            <pc:docMk/>
            <pc:sldMk cId="3407013292" sldId="346"/>
            <ac:inkMk id="195" creationId="{013FFFEF-4D26-2A49-90B1-50AA942C5448}"/>
          </ac:inkMkLst>
        </pc:inkChg>
        <pc:inkChg chg="add">
          <ac:chgData name="Zhang Yifan" userId="c9b86b9a-8bad-4e1d-80e2-8f55c3c19e2c" providerId="ADAL" clId="{E9F520C8-4F8F-C24C-9451-1C140BC44D70}" dt="2021-11-02T00:43:20.691" v="910"/>
          <ac:inkMkLst>
            <pc:docMk/>
            <pc:sldMk cId="3407013292" sldId="346"/>
            <ac:inkMk id="196" creationId="{E2F5D034-AD70-7C44-9D49-C78F6815A7D2}"/>
          </ac:inkMkLst>
        </pc:inkChg>
        <pc:inkChg chg="add">
          <ac:chgData name="Zhang Yifan" userId="c9b86b9a-8bad-4e1d-80e2-8f55c3c19e2c" providerId="ADAL" clId="{E9F520C8-4F8F-C24C-9451-1C140BC44D70}" dt="2021-11-02T00:43:21.284" v="911"/>
          <ac:inkMkLst>
            <pc:docMk/>
            <pc:sldMk cId="3407013292" sldId="346"/>
            <ac:inkMk id="197" creationId="{1CF4B809-A9F4-7A4A-A10F-37EF9DE118CC}"/>
          </ac:inkMkLst>
        </pc:inkChg>
        <pc:inkChg chg="add">
          <ac:chgData name="Zhang Yifan" userId="c9b86b9a-8bad-4e1d-80e2-8f55c3c19e2c" providerId="ADAL" clId="{E9F520C8-4F8F-C24C-9451-1C140BC44D70}" dt="2021-11-02T00:43:21.519" v="912"/>
          <ac:inkMkLst>
            <pc:docMk/>
            <pc:sldMk cId="3407013292" sldId="346"/>
            <ac:inkMk id="198" creationId="{6391306D-B14D-A44F-8A1E-24C81436FC11}"/>
          </ac:inkMkLst>
        </pc:inkChg>
        <pc:inkChg chg="add">
          <ac:chgData name="Zhang Yifan" userId="c9b86b9a-8bad-4e1d-80e2-8f55c3c19e2c" providerId="ADAL" clId="{E9F520C8-4F8F-C24C-9451-1C140BC44D70}" dt="2021-11-02T00:43:21.789" v="913"/>
          <ac:inkMkLst>
            <pc:docMk/>
            <pc:sldMk cId="3407013292" sldId="346"/>
            <ac:inkMk id="199" creationId="{B8A9E684-09A1-5C45-80C9-63EB44072FF1}"/>
          </ac:inkMkLst>
        </pc:inkChg>
        <pc:inkChg chg="add">
          <ac:chgData name="Zhang Yifan" userId="c9b86b9a-8bad-4e1d-80e2-8f55c3c19e2c" providerId="ADAL" clId="{E9F520C8-4F8F-C24C-9451-1C140BC44D70}" dt="2021-11-02T00:43:22.352" v="914"/>
          <ac:inkMkLst>
            <pc:docMk/>
            <pc:sldMk cId="3407013292" sldId="346"/>
            <ac:inkMk id="200" creationId="{41F67F95-BA1D-9348-A899-7A0C784ADE66}"/>
          </ac:inkMkLst>
        </pc:inkChg>
        <pc:inkChg chg="add topLvl">
          <ac:chgData name="Zhang Yifan" userId="c9b86b9a-8bad-4e1d-80e2-8f55c3c19e2c" providerId="ADAL" clId="{E9F520C8-4F8F-C24C-9451-1C140BC44D70}" dt="2021-11-02T00:43:38.782" v="924"/>
          <ac:inkMkLst>
            <pc:docMk/>
            <pc:sldMk cId="3407013292" sldId="346"/>
            <ac:inkMk id="202" creationId="{122A8A52-ECA0-0542-84B8-D5FF358BCB62}"/>
          </ac:inkMkLst>
        </pc:inkChg>
        <pc:inkChg chg="add topLvl">
          <ac:chgData name="Zhang Yifan" userId="c9b86b9a-8bad-4e1d-80e2-8f55c3c19e2c" providerId="ADAL" clId="{E9F520C8-4F8F-C24C-9451-1C140BC44D70}" dt="2021-11-02T00:43:38.782" v="924"/>
          <ac:inkMkLst>
            <pc:docMk/>
            <pc:sldMk cId="3407013292" sldId="346"/>
            <ac:inkMk id="203" creationId="{5E1F5017-D63A-C948-947A-7B5E869FEB62}"/>
          </ac:inkMkLst>
        </pc:inkChg>
        <pc:inkChg chg="add">
          <ac:chgData name="Zhang Yifan" userId="c9b86b9a-8bad-4e1d-80e2-8f55c3c19e2c" providerId="ADAL" clId="{E9F520C8-4F8F-C24C-9451-1C140BC44D70}" dt="2021-11-02T00:43:35.502" v="919"/>
          <ac:inkMkLst>
            <pc:docMk/>
            <pc:sldMk cId="3407013292" sldId="346"/>
            <ac:inkMk id="205" creationId="{DD2FD926-4FBD-B248-A742-7526E5BE8583}"/>
          </ac:inkMkLst>
        </pc:inkChg>
        <pc:inkChg chg="add">
          <ac:chgData name="Zhang Yifan" userId="c9b86b9a-8bad-4e1d-80e2-8f55c3c19e2c" providerId="ADAL" clId="{E9F520C8-4F8F-C24C-9451-1C140BC44D70}" dt="2021-11-02T00:43:36.228" v="920"/>
          <ac:inkMkLst>
            <pc:docMk/>
            <pc:sldMk cId="3407013292" sldId="346"/>
            <ac:inkMk id="206" creationId="{5E36B73F-8D55-0349-B270-B7B1DD9A8240}"/>
          </ac:inkMkLst>
        </pc:inkChg>
        <pc:inkChg chg="add">
          <ac:chgData name="Zhang Yifan" userId="c9b86b9a-8bad-4e1d-80e2-8f55c3c19e2c" providerId="ADAL" clId="{E9F520C8-4F8F-C24C-9451-1C140BC44D70}" dt="2021-11-02T00:43:36.641" v="921"/>
          <ac:inkMkLst>
            <pc:docMk/>
            <pc:sldMk cId="3407013292" sldId="346"/>
            <ac:inkMk id="207" creationId="{208C38C2-1063-FD47-8802-0FE63E7404B9}"/>
          </ac:inkMkLst>
        </pc:inkChg>
        <pc:inkChg chg="add">
          <ac:chgData name="Zhang Yifan" userId="c9b86b9a-8bad-4e1d-80e2-8f55c3c19e2c" providerId="ADAL" clId="{E9F520C8-4F8F-C24C-9451-1C140BC44D70}" dt="2021-11-02T00:43:37.507" v="922"/>
          <ac:inkMkLst>
            <pc:docMk/>
            <pc:sldMk cId="3407013292" sldId="346"/>
            <ac:inkMk id="208" creationId="{2A382818-D92B-904B-8274-41E60C711CC1}"/>
          </ac:inkMkLst>
        </pc:inkChg>
        <pc:inkChg chg="add">
          <ac:chgData name="Zhang Yifan" userId="c9b86b9a-8bad-4e1d-80e2-8f55c3c19e2c" providerId="ADAL" clId="{E9F520C8-4F8F-C24C-9451-1C140BC44D70}" dt="2021-11-02T00:43:37.960" v="923"/>
          <ac:inkMkLst>
            <pc:docMk/>
            <pc:sldMk cId="3407013292" sldId="346"/>
            <ac:inkMk id="209" creationId="{B386B34B-68C8-DF4A-B2AD-B935BE069344}"/>
          </ac:inkMkLst>
        </pc:inkChg>
        <pc:inkChg chg="add topLvl">
          <ac:chgData name="Zhang Yifan" userId="c9b86b9a-8bad-4e1d-80e2-8f55c3c19e2c" providerId="ADAL" clId="{E9F520C8-4F8F-C24C-9451-1C140BC44D70}" dt="2021-11-02T00:44:08.927" v="961"/>
          <ac:inkMkLst>
            <pc:docMk/>
            <pc:sldMk cId="3407013292" sldId="346"/>
            <ac:inkMk id="211" creationId="{A9C326CD-CF9F-D549-BB94-E8BAD54078B5}"/>
          </ac:inkMkLst>
        </pc:inkChg>
        <pc:inkChg chg="add topLvl">
          <ac:chgData name="Zhang Yifan" userId="c9b86b9a-8bad-4e1d-80e2-8f55c3c19e2c" providerId="ADAL" clId="{E9F520C8-4F8F-C24C-9451-1C140BC44D70}" dt="2021-11-02T00:44:08.927" v="961"/>
          <ac:inkMkLst>
            <pc:docMk/>
            <pc:sldMk cId="3407013292" sldId="346"/>
            <ac:inkMk id="212" creationId="{18999DFD-4487-0740-941C-37955F2AEC6E}"/>
          </ac:inkMkLst>
        </pc:inkChg>
        <pc:inkChg chg="add topLvl">
          <ac:chgData name="Zhang Yifan" userId="c9b86b9a-8bad-4e1d-80e2-8f55c3c19e2c" providerId="ADAL" clId="{E9F520C8-4F8F-C24C-9451-1C140BC44D70}" dt="2021-11-02T00:44:08.927" v="961"/>
          <ac:inkMkLst>
            <pc:docMk/>
            <pc:sldMk cId="3407013292" sldId="346"/>
            <ac:inkMk id="214" creationId="{22184516-BBD9-574D-A15B-37FF1E0F4062}"/>
          </ac:inkMkLst>
        </pc:inkChg>
        <pc:inkChg chg="add topLvl">
          <ac:chgData name="Zhang Yifan" userId="c9b86b9a-8bad-4e1d-80e2-8f55c3c19e2c" providerId="ADAL" clId="{E9F520C8-4F8F-C24C-9451-1C140BC44D70}" dt="2021-11-02T00:44:08.927" v="961"/>
          <ac:inkMkLst>
            <pc:docMk/>
            <pc:sldMk cId="3407013292" sldId="346"/>
            <ac:inkMk id="215" creationId="{731BBE15-835E-F04A-98D0-DAA88AF0B8F0}"/>
          </ac:inkMkLst>
        </pc:inkChg>
        <pc:inkChg chg="add topLvl">
          <ac:chgData name="Zhang Yifan" userId="c9b86b9a-8bad-4e1d-80e2-8f55c3c19e2c" providerId="ADAL" clId="{E9F520C8-4F8F-C24C-9451-1C140BC44D70}" dt="2021-11-02T00:44:08.927" v="961"/>
          <ac:inkMkLst>
            <pc:docMk/>
            <pc:sldMk cId="3407013292" sldId="346"/>
            <ac:inkMk id="216" creationId="{D8E956B1-A118-8940-B3A1-544B3D4BDE7E}"/>
          </ac:inkMkLst>
        </pc:inkChg>
        <pc:inkChg chg="add topLvl">
          <ac:chgData name="Zhang Yifan" userId="c9b86b9a-8bad-4e1d-80e2-8f55c3c19e2c" providerId="ADAL" clId="{E9F520C8-4F8F-C24C-9451-1C140BC44D70}" dt="2021-11-02T00:44:08.927" v="961"/>
          <ac:inkMkLst>
            <pc:docMk/>
            <pc:sldMk cId="3407013292" sldId="346"/>
            <ac:inkMk id="217" creationId="{4F7ACB58-F8CC-BE46-8BB2-19A780B2EE65}"/>
          </ac:inkMkLst>
        </pc:inkChg>
        <pc:inkChg chg="add topLvl">
          <ac:chgData name="Zhang Yifan" userId="c9b86b9a-8bad-4e1d-80e2-8f55c3c19e2c" providerId="ADAL" clId="{E9F520C8-4F8F-C24C-9451-1C140BC44D70}" dt="2021-11-02T00:44:08.927" v="961"/>
          <ac:inkMkLst>
            <pc:docMk/>
            <pc:sldMk cId="3407013292" sldId="346"/>
            <ac:inkMk id="218" creationId="{57F4AFC7-FBCE-8C4F-A726-A78C97049698}"/>
          </ac:inkMkLst>
        </pc:inkChg>
        <pc:inkChg chg="add topLvl">
          <ac:chgData name="Zhang Yifan" userId="c9b86b9a-8bad-4e1d-80e2-8f55c3c19e2c" providerId="ADAL" clId="{E9F520C8-4F8F-C24C-9451-1C140BC44D70}" dt="2021-11-02T00:44:08.927" v="961"/>
          <ac:inkMkLst>
            <pc:docMk/>
            <pc:sldMk cId="3407013292" sldId="346"/>
            <ac:inkMk id="219" creationId="{A7388225-0B17-A143-9358-58DB318915A5}"/>
          </ac:inkMkLst>
        </pc:inkChg>
        <pc:inkChg chg="add topLvl">
          <ac:chgData name="Zhang Yifan" userId="c9b86b9a-8bad-4e1d-80e2-8f55c3c19e2c" providerId="ADAL" clId="{E9F520C8-4F8F-C24C-9451-1C140BC44D70}" dt="2021-11-02T00:44:08.927" v="961"/>
          <ac:inkMkLst>
            <pc:docMk/>
            <pc:sldMk cId="3407013292" sldId="346"/>
            <ac:inkMk id="220" creationId="{7F559D11-DAD7-B846-A6A7-43BF12F4BC99}"/>
          </ac:inkMkLst>
        </pc:inkChg>
        <pc:inkChg chg="add del">
          <ac:chgData name="Zhang Yifan" userId="c9b86b9a-8bad-4e1d-80e2-8f55c3c19e2c" providerId="ADAL" clId="{E9F520C8-4F8F-C24C-9451-1C140BC44D70}" dt="2021-11-02T00:44:03.348" v="948"/>
          <ac:inkMkLst>
            <pc:docMk/>
            <pc:sldMk cId="3407013292" sldId="346"/>
            <ac:inkMk id="221" creationId="{743AAA67-5452-2D4E-9E08-A5D01B81D833}"/>
          </ac:inkMkLst>
        </pc:inkChg>
        <pc:inkChg chg="add del">
          <ac:chgData name="Zhang Yifan" userId="c9b86b9a-8bad-4e1d-80e2-8f55c3c19e2c" providerId="ADAL" clId="{E9F520C8-4F8F-C24C-9451-1C140BC44D70}" dt="2021-11-02T00:44:03.363" v="950"/>
          <ac:inkMkLst>
            <pc:docMk/>
            <pc:sldMk cId="3407013292" sldId="346"/>
            <ac:inkMk id="222" creationId="{29D2B2F1-FA9E-DD4C-94BB-DBCBA8B80776}"/>
          </ac:inkMkLst>
        </pc:inkChg>
        <pc:inkChg chg="add del">
          <ac:chgData name="Zhang Yifan" userId="c9b86b9a-8bad-4e1d-80e2-8f55c3c19e2c" providerId="ADAL" clId="{E9F520C8-4F8F-C24C-9451-1C140BC44D70}" dt="2021-11-02T00:44:03.338" v="947"/>
          <ac:inkMkLst>
            <pc:docMk/>
            <pc:sldMk cId="3407013292" sldId="346"/>
            <ac:inkMk id="223" creationId="{11726021-B80B-F844-B92A-97ADB9DDC54E}"/>
          </ac:inkMkLst>
        </pc:inkChg>
        <pc:inkChg chg="add del">
          <ac:chgData name="Zhang Yifan" userId="c9b86b9a-8bad-4e1d-80e2-8f55c3c19e2c" providerId="ADAL" clId="{E9F520C8-4F8F-C24C-9451-1C140BC44D70}" dt="2021-11-02T00:44:03.326" v="946"/>
          <ac:inkMkLst>
            <pc:docMk/>
            <pc:sldMk cId="3407013292" sldId="346"/>
            <ac:inkMk id="224" creationId="{643ED5BC-B00D-FD49-8053-3D7AFE92DAF9}"/>
          </ac:inkMkLst>
        </pc:inkChg>
        <pc:inkChg chg="add del">
          <ac:chgData name="Zhang Yifan" userId="c9b86b9a-8bad-4e1d-80e2-8f55c3c19e2c" providerId="ADAL" clId="{E9F520C8-4F8F-C24C-9451-1C140BC44D70}" dt="2021-11-02T00:44:03.356" v="949"/>
          <ac:inkMkLst>
            <pc:docMk/>
            <pc:sldMk cId="3407013292" sldId="346"/>
            <ac:inkMk id="225" creationId="{7F3A74AA-5C6D-ED4E-9B2D-B7143866635C}"/>
          </ac:inkMkLst>
        </pc:inkChg>
        <pc:inkChg chg="add topLvl">
          <ac:chgData name="Zhang Yifan" userId="c9b86b9a-8bad-4e1d-80e2-8f55c3c19e2c" providerId="ADAL" clId="{E9F520C8-4F8F-C24C-9451-1C140BC44D70}" dt="2021-11-02T00:44:08.927" v="961"/>
          <ac:inkMkLst>
            <pc:docMk/>
            <pc:sldMk cId="3407013292" sldId="346"/>
            <ac:inkMk id="226" creationId="{BF957691-0B30-A24A-813A-BF6E1DB5F192}"/>
          </ac:inkMkLst>
        </pc:inkChg>
        <pc:inkChg chg="add topLvl">
          <ac:chgData name="Zhang Yifan" userId="c9b86b9a-8bad-4e1d-80e2-8f55c3c19e2c" providerId="ADAL" clId="{E9F520C8-4F8F-C24C-9451-1C140BC44D70}" dt="2021-11-02T00:44:08.927" v="961"/>
          <ac:inkMkLst>
            <pc:docMk/>
            <pc:sldMk cId="3407013292" sldId="346"/>
            <ac:inkMk id="227" creationId="{24670BC6-5803-274A-A381-828502A32096}"/>
          </ac:inkMkLst>
        </pc:inkChg>
        <pc:inkChg chg="add topLvl">
          <ac:chgData name="Zhang Yifan" userId="c9b86b9a-8bad-4e1d-80e2-8f55c3c19e2c" providerId="ADAL" clId="{E9F520C8-4F8F-C24C-9451-1C140BC44D70}" dt="2021-11-02T00:44:08.927" v="961"/>
          <ac:inkMkLst>
            <pc:docMk/>
            <pc:sldMk cId="3407013292" sldId="346"/>
            <ac:inkMk id="228" creationId="{34BB3A75-44DA-5342-9B65-8C515F95B129}"/>
          </ac:inkMkLst>
        </pc:inkChg>
        <pc:inkChg chg="add topLvl">
          <ac:chgData name="Zhang Yifan" userId="c9b86b9a-8bad-4e1d-80e2-8f55c3c19e2c" providerId="ADAL" clId="{E9F520C8-4F8F-C24C-9451-1C140BC44D70}" dt="2021-11-02T00:44:08.927" v="961"/>
          <ac:inkMkLst>
            <pc:docMk/>
            <pc:sldMk cId="3407013292" sldId="346"/>
            <ac:inkMk id="229" creationId="{4E7DA7F0-1E1E-5942-8AF5-4A2431FE5386}"/>
          </ac:inkMkLst>
        </pc:inkChg>
        <pc:inkChg chg="add topLvl">
          <ac:chgData name="Zhang Yifan" userId="c9b86b9a-8bad-4e1d-80e2-8f55c3c19e2c" providerId="ADAL" clId="{E9F520C8-4F8F-C24C-9451-1C140BC44D70}" dt="2021-11-02T00:44:08.927" v="961"/>
          <ac:inkMkLst>
            <pc:docMk/>
            <pc:sldMk cId="3407013292" sldId="346"/>
            <ac:inkMk id="230" creationId="{8EF6A070-E221-D84E-AFCE-7F64909A96C5}"/>
          </ac:inkMkLst>
        </pc:inkChg>
        <pc:inkChg chg="add">
          <ac:chgData name="Zhang Yifan" userId="c9b86b9a-8bad-4e1d-80e2-8f55c3c19e2c" providerId="ADAL" clId="{E9F520C8-4F8F-C24C-9451-1C140BC44D70}" dt="2021-11-02T00:44:04.989" v="951"/>
          <ac:inkMkLst>
            <pc:docMk/>
            <pc:sldMk cId="3407013292" sldId="346"/>
            <ac:inkMk id="232" creationId="{C648880D-5D8B-0944-8A66-8CE63C8F508B}"/>
          </ac:inkMkLst>
        </pc:inkChg>
        <pc:inkChg chg="add">
          <ac:chgData name="Zhang Yifan" userId="c9b86b9a-8bad-4e1d-80e2-8f55c3c19e2c" providerId="ADAL" clId="{E9F520C8-4F8F-C24C-9451-1C140BC44D70}" dt="2021-11-02T00:44:05.143" v="952"/>
          <ac:inkMkLst>
            <pc:docMk/>
            <pc:sldMk cId="3407013292" sldId="346"/>
            <ac:inkMk id="233" creationId="{0E2FCC29-40A9-EE40-BB8B-EDBE43A3BCD9}"/>
          </ac:inkMkLst>
        </pc:inkChg>
        <pc:inkChg chg="add">
          <ac:chgData name="Zhang Yifan" userId="c9b86b9a-8bad-4e1d-80e2-8f55c3c19e2c" providerId="ADAL" clId="{E9F520C8-4F8F-C24C-9451-1C140BC44D70}" dt="2021-11-02T00:44:05.299" v="953"/>
          <ac:inkMkLst>
            <pc:docMk/>
            <pc:sldMk cId="3407013292" sldId="346"/>
            <ac:inkMk id="234" creationId="{8FA1BBA8-7F7C-0C40-B8E4-AE44B4616116}"/>
          </ac:inkMkLst>
        </pc:inkChg>
        <pc:inkChg chg="add">
          <ac:chgData name="Zhang Yifan" userId="c9b86b9a-8bad-4e1d-80e2-8f55c3c19e2c" providerId="ADAL" clId="{E9F520C8-4F8F-C24C-9451-1C140BC44D70}" dt="2021-11-02T00:44:06.140" v="954"/>
          <ac:inkMkLst>
            <pc:docMk/>
            <pc:sldMk cId="3407013292" sldId="346"/>
            <ac:inkMk id="235" creationId="{A7113CF5-2FAD-D74D-9D37-7A448C565F2A}"/>
          </ac:inkMkLst>
        </pc:inkChg>
        <pc:inkChg chg="add">
          <ac:chgData name="Zhang Yifan" userId="c9b86b9a-8bad-4e1d-80e2-8f55c3c19e2c" providerId="ADAL" clId="{E9F520C8-4F8F-C24C-9451-1C140BC44D70}" dt="2021-11-02T00:44:06.297" v="955"/>
          <ac:inkMkLst>
            <pc:docMk/>
            <pc:sldMk cId="3407013292" sldId="346"/>
            <ac:inkMk id="236" creationId="{D9EE693F-156A-E04D-858C-8539F72AA3E9}"/>
          </ac:inkMkLst>
        </pc:inkChg>
        <pc:inkChg chg="add">
          <ac:chgData name="Zhang Yifan" userId="c9b86b9a-8bad-4e1d-80e2-8f55c3c19e2c" providerId="ADAL" clId="{E9F520C8-4F8F-C24C-9451-1C140BC44D70}" dt="2021-11-02T00:44:06.533" v="956"/>
          <ac:inkMkLst>
            <pc:docMk/>
            <pc:sldMk cId="3407013292" sldId="346"/>
            <ac:inkMk id="237" creationId="{9F86E3A4-621D-6545-85BB-E469523ADE32}"/>
          </ac:inkMkLst>
        </pc:inkChg>
        <pc:inkChg chg="add">
          <ac:chgData name="Zhang Yifan" userId="c9b86b9a-8bad-4e1d-80e2-8f55c3c19e2c" providerId="ADAL" clId="{E9F520C8-4F8F-C24C-9451-1C140BC44D70}" dt="2021-11-02T00:44:07.326" v="957"/>
          <ac:inkMkLst>
            <pc:docMk/>
            <pc:sldMk cId="3407013292" sldId="346"/>
            <ac:inkMk id="238" creationId="{1D887684-C1CC-8345-9FC2-B1BF305D9783}"/>
          </ac:inkMkLst>
        </pc:inkChg>
        <pc:inkChg chg="add">
          <ac:chgData name="Zhang Yifan" userId="c9b86b9a-8bad-4e1d-80e2-8f55c3c19e2c" providerId="ADAL" clId="{E9F520C8-4F8F-C24C-9451-1C140BC44D70}" dt="2021-11-02T00:44:07.515" v="958"/>
          <ac:inkMkLst>
            <pc:docMk/>
            <pc:sldMk cId="3407013292" sldId="346"/>
            <ac:inkMk id="239" creationId="{108B8F39-96AE-C544-BADB-FB30FDF9F0CC}"/>
          </ac:inkMkLst>
        </pc:inkChg>
        <pc:inkChg chg="add">
          <ac:chgData name="Zhang Yifan" userId="c9b86b9a-8bad-4e1d-80e2-8f55c3c19e2c" providerId="ADAL" clId="{E9F520C8-4F8F-C24C-9451-1C140BC44D70}" dt="2021-11-02T00:44:07.744" v="959"/>
          <ac:inkMkLst>
            <pc:docMk/>
            <pc:sldMk cId="3407013292" sldId="346"/>
            <ac:inkMk id="240" creationId="{94577569-9B04-5C40-A7B7-0E66D4C16122}"/>
          </ac:inkMkLst>
        </pc:inkChg>
        <pc:inkChg chg="add">
          <ac:chgData name="Zhang Yifan" userId="c9b86b9a-8bad-4e1d-80e2-8f55c3c19e2c" providerId="ADAL" clId="{E9F520C8-4F8F-C24C-9451-1C140BC44D70}" dt="2021-11-02T00:44:08.284" v="960"/>
          <ac:inkMkLst>
            <pc:docMk/>
            <pc:sldMk cId="3407013292" sldId="346"/>
            <ac:inkMk id="241" creationId="{59F548F4-A1E8-3444-9D12-E92F6790C6C2}"/>
          </ac:inkMkLst>
        </pc:inkChg>
        <pc:inkChg chg="add">
          <ac:chgData name="Zhang Yifan" userId="c9b86b9a-8bad-4e1d-80e2-8f55c3c19e2c" providerId="ADAL" clId="{E9F520C8-4F8F-C24C-9451-1C140BC44D70}" dt="2021-11-02T02:51:14.959" v="1145" actId="7634"/>
          <ac:inkMkLst>
            <pc:docMk/>
            <pc:sldMk cId="3407013292" sldId="346"/>
            <ac:inkMk id="243" creationId="{DD1F3315-12DD-204B-A1F4-300233FF09C0}"/>
          </ac:inkMkLst>
        </pc:inkChg>
      </pc:sldChg>
      <pc:sldChg chg="addSp delSp">
        <pc:chgData name="Zhang Yifan" userId="c9b86b9a-8bad-4e1d-80e2-8f55c3c19e2c" providerId="ADAL" clId="{E9F520C8-4F8F-C24C-9451-1C140BC44D70}" dt="2021-11-02T02:51:14.959" v="1145" actId="7634"/>
        <pc:sldMkLst>
          <pc:docMk/>
          <pc:sldMk cId="2341721701" sldId="347"/>
        </pc:sldMkLst>
        <pc:grpChg chg="add">
          <ac:chgData name="Zhang Yifan" userId="c9b86b9a-8bad-4e1d-80e2-8f55c3c19e2c" providerId="ADAL" clId="{E9F520C8-4F8F-C24C-9451-1C140BC44D70}" dt="2021-11-02T00:46:08.216" v="1018"/>
          <ac:grpSpMkLst>
            <pc:docMk/>
            <pc:sldMk cId="2341721701" sldId="347"/>
            <ac:grpSpMk id="100" creationId="{B84C2AE8-3909-AD4B-9D0D-A7B038CA3D46}"/>
          </ac:grpSpMkLst>
        </pc:grpChg>
        <pc:grpChg chg="add">
          <ac:chgData name="Zhang Yifan" userId="c9b86b9a-8bad-4e1d-80e2-8f55c3c19e2c" providerId="ADAL" clId="{E9F520C8-4F8F-C24C-9451-1C140BC44D70}" dt="2021-11-02T00:46:14.869" v="1022"/>
          <ac:grpSpMkLst>
            <pc:docMk/>
            <pc:sldMk cId="2341721701" sldId="347"/>
            <ac:grpSpMk id="173" creationId="{D6CB0182-6904-314B-8F0C-043411781659}"/>
          </ac:grpSpMkLst>
        </pc:grpChg>
        <pc:grpChg chg="add">
          <ac:chgData name="Zhang Yifan" userId="c9b86b9a-8bad-4e1d-80e2-8f55c3c19e2c" providerId="ADAL" clId="{E9F520C8-4F8F-C24C-9451-1C140BC44D70}" dt="2021-11-02T00:46:23.004" v="1032"/>
          <ac:grpSpMkLst>
            <pc:docMk/>
            <pc:sldMk cId="2341721701" sldId="347"/>
            <ac:grpSpMk id="183" creationId="{EB39C40D-F927-D346-9A8D-3EB9057ED3DE}"/>
          </ac:grpSpMkLst>
        </pc:grpChg>
        <pc:grpChg chg="add">
          <ac:chgData name="Zhang Yifan" userId="c9b86b9a-8bad-4e1d-80e2-8f55c3c19e2c" providerId="ADAL" clId="{E9F520C8-4F8F-C24C-9451-1C140BC44D70}" dt="2021-11-02T00:46:23.004" v="1032"/>
          <ac:grpSpMkLst>
            <pc:docMk/>
            <pc:sldMk cId="2341721701" sldId="347"/>
            <ac:grpSpMk id="184" creationId="{903468A3-EBD5-D744-B8F7-E31729F7C5EC}"/>
          </ac:grpSpMkLst>
        </pc:grpChg>
        <pc:grpChg chg="add del">
          <ac:chgData name="Zhang Yifan" userId="c9b86b9a-8bad-4e1d-80e2-8f55c3c19e2c" providerId="ADAL" clId="{E9F520C8-4F8F-C24C-9451-1C140BC44D70}" dt="2021-11-02T00:46:27.481" v="1038"/>
          <ac:grpSpMkLst>
            <pc:docMk/>
            <pc:sldMk cId="2341721701" sldId="347"/>
            <ac:grpSpMk id="188" creationId="{CEEDE857-4965-5A43-982C-6A5DCF8C4C9E}"/>
          </ac:grpSpMkLst>
        </pc:grpChg>
        <pc:grpChg chg="add del">
          <ac:chgData name="Zhang Yifan" userId="c9b86b9a-8bad-4e1d-80e2-8f55c3c19e2c" providerId="ADAL" clId="{E9F520C8-4F8F-C24C-9451-1C140BC44D70}" dt="2021-11-02T00:46:29.353" v="1042"/>
          <ac:grpSpMkLst>
            <pc:docMk/>
            <pc:sldMk cId="2341721701" sldId="347"/>
            <ac:grpSpMk id="190" creationId="{CCA0528B-B9CC-D348-809E-86490964EFFB}"/>
          </ac:grpSpMkLst>
        </pc:grpChg>
        <pc:grpChg chg="add">
          <ac:chgData name="Zhang Yifan" userId="c9b86b9a-8bad-4e1d-80e2-8f55c3c19e2c" providerId="ADAL" clId="{E9F520C8-4F8F-C24C-9451-1C140BC44D70}" dt="2021-11-02T00:46:29.353" v="1042"/>
          <ac:grpSpMkLst>
            <pc:docMk/>
            <pc:sldMk cId="2341721701" sldId="347"/>
            <ac:grpSpMk id="194" creationId="{E2220FDF-5EF8-8346-A69F-FDBFE576009C}"/>
          </ac:grpSpMkLst>
        </pc:grpChg>
        <pc:inkChg chg="add">
          <ac:chgData name="Zhang Yifan" userId="c9b86b9a-8bad-4e1d-80e2-8f55c3c19e2c" providerId="ADAL" clId="{E9F520C8-4F8F-C24C-9451-1C140BC44D70}" dt="2021-11-02T00:45:59.827" v="1001"/>
          <ac:inkMkLst>
            <pc:docMk/>
            <pc:sldMk cId="2341721701" sldId="347"/>
            <ac:inkMk id="64" creationId="{03B97B8F-E09D-8141-9C77-6858A063E5A4}"/>
          </ac:inkMkLst>
        </pc:inkChg>
        <pc:inkChg chg="add">
          <ac:chgData name="Zhang Yifan" userId="c9b86b9a-8bad-4e1d-80e2-8f55c3c19e2c" providerId="ADAL" clId="{E9F520C8-4F8F-C24C-9451-1C140BC44D70}" dt="2021-11-02T00:46:00.126" v="1002"/>
          <ac:inkMkLst>
            <pc:docMk/>
            <pc:sldMk cId="2341721701" sldId="347"/>
            <ac:inkMk id="65" creationId="{BF454B58-CCC0-CA47-A86F-14BB5774D1BE}"/>
          </ac:inkMkLst>
        </pc:inkChg>
        <pc:inkChg chg="add">
          <ac:chgData name="Zhang Yifan" userId="c9b86b9a-8bad-4e1d-80e2-8f55c3c19e2c" providerId="ADAL" clId="{E9F520C8-4F8F-C24C-9451-1C140BC44D70}" dt="2021-11-02T00:46:00.332" v="1003"/>
          <ac:inkMkLst>
            <pc:docMk/>
            <pc:sldMk cId="2341721701" sldId="347"/>
            <ac:inkMk id="66" creationId="{73C4EFCB-B2F2-654E-BCF3-161D12F05DA2}"/>
          </ac:inkMkLst>
        </pc:inkChg>
        <pc:inkChg chg="add">
          <ac:chgData name="Zhang Yifan" userId="c9b86b9a-8bad-4e1d-80e2-8f55c3c19e2c" providerId="ADAL" clId="{E9F520C8-4F8F-C24C-9451-1C140BC44D70}" dt="2021-11-02T00:46:00.557" v="1004"/>
          <ac:inkMkLst>
            <pc:docMk/>
            <pc:sldMk cId="2341721701" sldId="347"/>
            <ac:inkMk id="68" creationId="{92A1DB09-16E9-7146-9F3B-839421730C9F}"/>
          </ac:inkMkLst>
        </pc:inkChg>
        <pc:inkChg chg="add">
          <ac:chgData name="Zhang Yifan" userId="c9b86b9a-8bad-4e1d-80e2-8f55c3c19e2c" providerId="ADAL" clId="{E9F520C8-4F8F-C24C-9451-1C140BC44D70}" dt="2021-11-02T00:46:01.118" v="1005"/>
          <ac:inkMkLst>
            <pc:docMk/>
            <pc:sldMk cId="2341721701" sldId="347"/>
            <ac:inkMk id="70" creationId="{EDDA0389-067A-EB4D-91D3-9FA04AEFBACE}"/>
          </ac:inkMkLst>
        </pc:inkChg>
        <pc:inkChg chg="add">
          <ac:chgData name="Zhang Yifan" userId="c9b86b9a-8bad-4e1d-80e2-8f55c3c19e2c" providerId="ADAL" clId="{E9F520C8-4F8F-C24C-9451-1C140BC44D70}" dt="2021-11-02T00:46:01.677" v="1006"/>
          <ac:inkMkLst>
            <pc:docMk/>
            <pc:sldMk cId="2341721701" sldId="347"/>
            <ac:inkMk id="71" creationId="{0DC4DA41-816F-CC42-8995-F03239B46B17}"/>
          </ac:inkMkLst>
        </pc:inkChg>
        <pc:inkChg chg="add">
          <ac:chgData name="Zhang Yifan" userId="c9b86b9a-8bad-4e1d-80e2-8f55c3c19e2c" providerId="ADAL" clId="{E9F520C8-4F8F-C24C-9451-1C140BC44D70}" dt="2021-11-02T00:46:02.342" v="1007"/>
          <ac:inkMkLst>
            <pc:docMk/>
            <pc:sldMk cId="2341721701" sldId="347"/>
            <ac:inkMk id="73" creationId="{EFB9932D-1AC0-9E4C-92A1-A2705A63E468}"/>
          </ac:inkMkLst>
        </pc:inkChg>
        <pc:inkChg chg="add">
          <ac:chgData name="Zhang Yifan" userId="c9b86b9a-8bad-4e1d-80e2-8f55c3c19e2c" providerId="ADAL" clId="{E9F520C8-4F8F-C24C-9451-1C140BC44D70}" dt="2021-11-02T00:46:02.653" v="1008"/>
          <ac:inkMkLst>
            <pc:docMk/>
            <pc:sldMk cId="2341721701" sldId="347"/>
            <ac:inkMk id="75" creationId="{62043304-3671-1E4D-959D-EC597D581267}"/>
          </ac:inkMkLst>
        </pc:inkChg>
        <pc:inkChg chg="add">
          <ac:chgData name="Zhang Yifan" userId="c9b86b9a-8bad-4e1d-80e2-8f55c3c19e2c" providerId="ADAL" clId="{E9F520C8-4F8F-C24C-9451-1C140BC44D70}" dt="2021-11-02T00:46:03.319" v="1009"/>
          <ac:inkMkLst>
            <pc:docMk/>
            <pc:sldMk cId="2341721701" sldId="347"/>
            <ac:inkMk id="76" creationId="{9B9268CA-AEAB-514C-ACB8-113570E5B79A}"/>
          </ac:inkMkLst>
        </pc:inkChg>
        <pc:inkChg chg="add">
          <ac:chgData name="Zhang Yifan" userId="c9b86b9a-8bad-4e1d-80e2-8f55c3c19e2c" providerId="ADAL" clId="{E9F520C8-4F8F-C24C-9451-1C140BC44D70}" dt="2021-11-02T00:46:03.700" v="1010"/>
          <ac:inkMkLst>
            <pc:docMk/>
            <pc:sldMk cId="2341721701" sldId="347"/>
            <ac:inkMk id="77" creationId="{B310DE8A-89DA-8A4A-9B20-803031E95D09}"/>
          </ac:inkMkLst>
        </pc:inkChg>
        <pc:inkChg chg="add">
          <ac:chgData name="Zhang Yifan" userId="c9b86b9a-8bad-4e1d-80e2-8f55c3c19e2c" providerId="ADAL" clId="{E9F520C8-4F8F-C24C-9451-1C140BC44D70}" dt="2021-11-02T00:46:03.911" v="1011"/>
          <ac:inkMkLst>
            <pc:docMk/>
            <pc:sldMk cId="2341721701" sldId="347"/>
            <ac:inkMk id="89" creationId="{7E0F974F-E898-B647-AD6F-DC1A087753D7}"/>
          </ac:inkMkLst>
        </pc:inkChg>
        <pc:inkChg chg="add">
          <ac:chgData name="Zhang Yifan" userId="c9b86b9a-8bad-4e1d-80e2-8f55c3c19e2c" providerId="ADAL" clId="{E9F520C8-4F8F-C24C-9451-1C140BC44D70}" dt="2021-11-02T00:46:04.120" v="1012"/>
          <ac:inkMkLst>
            <pc:docMk/>
            <pc:sldMk cId="2341721701" sldId="347"/>
            <ac:inkMk id="90" creationId="{66FA9473-589E-9A47-8B34-E95C43958D43}"/>
          </ac:inkMkLst>
        </pc:inkChg>
        <pc:inkChg chg="add">
          <ac:chgData name="Zhang Yifan" userId="c9b86b9a-8bad-4e1d-80e2-8f55c3c19e2c" providerId="ADAL" clId="{E9F520C8-4F8F-C24C-9451-1C140BC44D70}" dt="2021-11-02T00:46:04.514" v="1013"/>
          <ac:inkMkLst>
            <pc:docMk/>
            <pc:sldMk cId="2341721701" sldId="347"/>
            <ac:inkMk id="91" creationId="{23C7320A-4F7C-4045-B8EF-FE1267B0C42A}"/>
          </ac:inkMkLst>
        </pc:inkChg>
        <pc:inkChg chg="add">
          <ac:chgData name="Zhang Yifan" userId="c9b86b9a-8bad-4e1d-80e2-8f55c3c19e2c" providerId="ADAL" clId="{E9F520C8-4F8F-C24C-9451-1C140BC44D70}" dt="2021-11-02T00:46:04.861" v="1014"/>
          <ac:inkMkLst>
            <pc:docMk/>
            <pc:sldMk cId="2341721701" sldId="347"/>
            <ac:inkMk id="93" creationId="{54E0EBAF-2C9C-674F-8287-3F406CBCBA15}"/>
          </ac:inkMkLst>
        </pc:inkChg>
        <pc:inkChg chg="add">
          <ac:chgData name="Zhang Yifan" userId="c9b86b9a-8bad-4e1d-80e2-8f55c3c19e2c" providerId="ADAL" clId="{E9F520C8-4F8F-C24C-9451-1C140BC44D70}" dt="2021-11-02T00:46:05.577" v="1015"/>
          <ac:inkMkLst>
            <pc:docMk/>
            <pc:sldMk cId="2341721701" sldId="347"/>
            <ac:inkMk id="95" creationId="{51E1E11E-36CF-854E-8670-E493E44AFD02}"/>
          </ac:inkMkLst>
        </pc:inkChg>
        <pc:inkChg chg="add">
          <ac:chgData name="Zhang Yifan" userId="c9b86b9a-8bad-4e1d-80e2-8f55c3c19e2c" providerId="ADAL" clId="{E9F520C8-4F8F-C24C-9451-1C140BC44D70}" dt="2021-11-02T00:46:05.810" v="1016"/>
          <ac:inkMkLst>
            <pc:docMk/>
            <pc:sldMk cId="2341721701" sldId="347"/>
            <ac:inkMk id="96" creationId="{BB8C756A-C959-1147-9FFD-3FA433FB1C2D}"/>
          </ac:inkMkLst>
        </pc:inkChg>
        <pc:inkChg chg="add">
          <ac:chgData name="Zhang Yifan" userId="c9b86b9a-8bad-4e1d-80e2-8f55c3c19e2c" providerId="ADAL" clId="{E9F520C8-4F8F-C24C-9451-1C140BC44D70}" dt="2021-11-02T00:46:07.425" v="1017"/>
          <ac:inkMkLst>
            <pc:docMk/>
            <pc:sldMk cId="2341721701" sldId="347"/>
            <ac:inkMk id="98" creationId="{17EE639C-0927-0B4C-8326-6412AD249FFF}"/>
          </ac:inkMkLst>
        </pc:inkChg>
        <pc:inkChg chg="add">
          <ac:chgData name="Zhang Yifan" userId="c9b86b9a-8bad-4e1d-80e2-8f55c3c19e2c" providerId="ADAL" clId="{E9F520C8-4F8F-C24C-9451-1C140BC44D70}" dt="2021-11-02T00:46:12.710" v="1019"/>
          <ac:inkMkLst>
            <pc:docMk/>
            <pc:sldMk cId="2341721701" sldId="347"/>
            <ac:inkMk id="101" creationId="{F74364AC-91B3-A249-9210-24A681A94014}"/>
          </ac:inkMkLst>
        </pc:inkChg>
        <pc:inkChg chg="del">
          <ac:chgData name="Zhang Yifan" userId="c9b86b9a-8bad-4e1d-80e2-8f55c3c19e2c" providerId="ADAL" clId="{E9F520C8-4F8F-C24C-9451-1C140BC44D70}" dt="2021-11-02T00:45:57.545" v="987"/>
          <ac:inkMkLst>
            <pc:docMk/>
            <pc:sldMk cId="2341721701" sldId="347"/>
            <ac:inkMk id="156" creationId="{BC4989C5-6B83-B64F-ABBB-C6FE3C89D4AC}"/>
          </ac:inkMkLst>
        </pc:inkChg>
        <pc:inkChg chg="del">
          <ac:chgData name="Zhang Yifan" userId="c9b86b9a-8bad-4e1d-80e2-8f55c3c19e2c" providerId="ADAL" clId="{E9F520C8-4F8F-C24C-9451-1C140BC44D70}" dt="2021-11-02T00:45:57.615" v="996"/>
          <ac:inkMkLst>
            <pc:docMk/>
            <pc:sldMk cId="2341721701" sldId="347"/>
            <ac:inkMk id="157" creationId="{305A100C-4172-BC42-8FD9-ECA9E9AD91C3}"/>
          </ac:inkMkLst>
        </pc:inkChg>
        <pc:inkChg chg="del">
          <ac:chgData name="Zhang Yifan" userId="c9b86b9a-8bad-4e1d-80e2-8f55c3c19e2c" providerId="ADAL" clId="{E9F520C8-4F8F-C24C-9451-1C140BC44D70}" dt="2021-11-02T00:45:57.581" v="991"/>
          <ac:inkMkLst>
            <pc:docMk/>
            <pc:sldMk cId="2341721701" sldId="347"/>
            <ac:inkMk id="158" creationId="{6A26CDDF-E000-0B4F-AAA9-60BB57968FE7}"/>
          </ac:inkMkLst>
        </pc:inkChg>
        <pc:inkChg chg="del">
          <ac:chgData name="Zhang Yifan" userId="c9b86b9a-8bad-4e1d-80e2-8f55c3c19e2c" providerId="ADAL" clId="{E9F520C8-4F8F-C24C-9451-1C140BC44D70}" dt="2021-11-02T00:45:57.626" v="998"/>
          <ac:inkMkLst>
            <pc:docMk/>
            <pc:sldMk cId="2341721701" sldId="347"/>
            <ac:inkMk id="159" creationId="{C5C5A578-2C86-1B4B-8FFC-8376228EA533}"/>
          </ac:inkMkLst>
        </pc:inkChg>
        <pc:inkChg chg="del">
          <ac:chgData name="Zhang Yifan" userId="c9b86b9a-8bad-4e1d-80e2-8f55c3c19e2c" providerId="ADAL" clId="{E9F520C8-4F8F-C24C-9451-1C140BC44D70}" dt="2021-11-02T00:45:57.631" v="999"/>
          <ac:inkMkLst>
            <pc:docMk/>
            <pc:sldMk cId="2341721701" sldId="347"/>
            <ac:inkMk id="160" creationId="{B8B427D7-815D-6344-AF90-5FC7597795FB}"/>
          </ac:inkMkLst>
        </pc:inkChg>
        <pc:inkChg chg="del">
          <ac:chgData name="Zhang Yifan" userId="c9b86b9a-8bad-4e1d-80e2-8f55c3c19e2c" providerId="ADAL" clId="{E9F520C8-4F8F-C24C-9451-1C140BC44D70}" dt="2021-11-02T00:45:57.531" v="986"/>
          <ac:inkMkLst>
            <pc:docMk/>
            <pc:sldMk cId="2341721701" sldId="347"/>
            <ac:inkMk id="161" creationId="{3CFC658F-9971-D341-BAE6-D44B72AB8225}"/>
          </ac:inkMkLst>
        </pc:inkChg>
        <pc:inkChg chg="del">
          <ac:chgData name="Zhang Yifan" userId="c9b86b9a-8bad-4e1d-80e2-8f55c3c19e2c" providerId="ADAL" clId="{E9F520C8-4F8F-C24C-9451-1C140BC44D70}" dt="2021-11-02T00:45:57.573" v="990"/>
          <ac:inkMkLst>
            <pc:docMk/>
            <pc:sldMk cId="2341721701" sldId="347"/>
            <ac:inkMk id="162" creationId="{0F39101F-55E3-3D42-9BB6-D17F029ECEA4}"/>
          </ac:inkMkLst>
        </pc:inkChg>
        <pc:inkChg chg="del">
          <ac:chgData name="Zhang Yifan" userId="c9b86b9a-8bad-4e1d-80e2-8f55c3c19e2c" providerId="ADAL" clId="{E9F520C8-4F8F-C24C-9451-1C140BC44D70}" dt="2021-11-02T00:45:57.603" v="994"/>
          <ac:inkMkLst>
            <pc:docMk/>
            <pc:sldMk cId="2341721701" sldId="347"/>
            <ac:inkMk id="163" creationId="{A200052F-F045-9543-883D-E91643A2D22E}"/>
          </ac:inkMkLst>
        </pc:inkChg>
        <pc:inkChg chg="del">
          <ac:chgData name="Zhang Yifan" userId="c9b86b9a-8bad-4e1d-80e2-8f55c3c19e2c" providerId="ADAL" clId="{E9F520C8-4F8F-C24C-9451-1C140BC44D70}" dt="2021-11-02T00:45:57.621" v="997"/>
          <ac:inkMkLst>
            <pc:docMk/>
            <pc:sldMk cId="2341721701" sldId="347"/>
            <ac:inkMk id="164" creationId="{DE5F9135-8EDD-3F42-9C34-5DD7AF26253B}"/>
          </ac:inkMkLst>
        </pc:inkChg>
        <pc:inkChg chg="del">
          <ac:chgData name="Zhang Yifan" userId="c9b86b9a-8bad-4e1d-80e2-8f55c3c19e2c" providerId="ADAL" clId="{E9F520C8-4F8F-C24C-9451-1C140BC44D70}" dt="2021-11-02T00:45:57.556" v="988"/>
          <ac:inkMkLst>
            <pc:docMk/>
            <pc:sldMk cId="2341721701" sldId="347"/>
            <ac:inkMk id="165" creationId="{5E7780EB-DB18-F042-98D6-7D6B067BECF8}"/>
          </ac:inkMkLst>
        </pc:inkChg>
        <pc:inkChg chg="del">
          <ac:chgData name="Zhang Yifan" userId="c9b86b9a-8bad-4e1d-80e2-8f55c3c19e2c" providerId="ADAL" clId="{E9F520C8-4F8F-C24C-9451-1C140BC44D70}" dt="2021-11-02T00:45:57.589" v="992"/>
          <ac:inkMkLst>
            <pc:docMk/>
            <pc:sldMk cId="2341721701" sldId="347"/>
            <ac:inkMk id="166" creationId="{9EB7B2DC-7BC1-194A-B831-B1C920CF9E40}"/>
          </ac:inkMkLst>
        </pc:inkChg>
        <pc:inkChg chg="del">
          <ac:chgData name="Zhang Yifan" userId="c9b86b9a-8bad-4e1d-80e2-8f55c3c19e2c" providerId="ADAL" clId="{E9F520C8-4F8F-C24C-9451-1C140BC44D70}" dt="2021-11-02T00:45:57.596" v="993"/>
          <ac:inkMkLst>
            <pc:docMk/>
            <pc:sldMk cId="2341721701" sldId="347"/>
            <ac:inkMk id="167" creationId="{8D8A5E89-1A09-814F-A074-A3CB7590E8EA}"/>
          </ac:inkMkLst>
        </pc:inkChg>
        <pc:inkChg chg="del">
          <ac:chgData name="Zhang Yifan" userId="c9b86b9a-8bad-4e1d-80e2-8f55c3c19e2c" providerId="ADAL" clId="{E9F520C8-4F8F-C24C-9451-1C140BC44D70}" dt="2021-11-02T00:45:57.609" v="995"/>
          <ac:inkMkLst>
            <pc:docMk/>
            <pc:sldMk cId="2341721701" sldId="347"/>
            <ac:inkMk id="168" creationId="{7D4D385A-419E-3346-A058-EC022809BAAE}"/>
          </ac:inkMkLst>
        </pc:inkChg>
        <pc:inkChg chg="del">
          <ac:chgData name="Zhang Yifan" userId="c9b86b9a-8bad-4e1d-80e2-8f55c3c19e2c" providerId="ADAL" clId="{E9F520C8-4F8F-C24C-9451-1C140BC44D70}" dt="2021-11-02T00:45:57.636" v="1000"/>
          <ac:inkMkLst>
            <pc:docMk/>
            <pc:sldMk cId="2341721701" sldId="347"/>
            <ac:inkMk id="169" creationId="{5801B8A1-1E22-B447-AEC8-A430C824520F}"/>
          </ac:inkMkLst>
        </pc:inkChg>
        <pc:inkChg chg="del">
          <ac:chgData name="Zhang Yifan" userId="c9b86b9a-8bad-4e1d-80e2-8f55c3c19e2c" providerId="ADAL" clId="{E9F520C8-4F8F-C24C-9451-1C140BC44D70}" dt="2021-11-02T00:45:57.565" v="989"/>
          <ac:inkMkLst>
            <pc:docMk/>
            <pc:sldMk cId="2341721701" sldId="347"/>
            <ac:inkMk id="170" creationId="{C1D8B764-F443-A549-8AFB-31CCE0D9ACAD}"/>
          </ac:inkMkLst>
        </pc:inkChg>
        <pc:inkChg chg="add">
          <ac:chgData name="Zhang Yifan" userId="c9b86b9a-8bad-4e1d-80e2-8f55c3c19e2c" providerId="ADAL" clId="{E9F520C8-4F8F-C24C-9451-1C140BC44D70}" dt="2021-11-02T00:46:13.459" v="1020"/>
          <ac:inkMkLst>
            <pc:docMk/>
            <pc:sldMk cId="2341721701" sldId="347"/>
            <ac:inkMk id="171" creationId="{DB6C0C32-5037-E040-971D-7E5248A14BF4}"/>
          </ac:inkMkLst>
        </pc:inkChg>
        <pc:inkChg chg="add">
          <ac:chgData name="Zhang Yifan" userId="c9b86b9a-8bad-4e1d-80e2-8f55c3c19e2c" providerId="ADAL" clId="{E9F520C8-4F8F-C24C-9451-1C140BC44D70}" dt="2021-11-02T00:46:13.843" v="1021"/>
          <ac:inkMkLst>
            <pc:docMk/>
            <pc:sldMk cId="2341721701" sldId="347"/>
            <ac:inkMk id="172" creationId="{7DEA6537-1CE3-8E47-8FBF-5FF73E1690D0}"/>
          </ac:inkMkLst>
        </pc:inkChg>
        <pc:inkChg chg="add">
          <ac:chgData name="Zhang Yifan" userId="c9b86b9a-8bad-4e1d-80e2-8f55c3c19e2c" providerId="ADAL" clId="{E9F520C8-4F8F-C24C-9451-1C140BC44D70}" dt="2021-11-02T00:46:19.070" v="1023"/>
          <ac:inkMkLst>
            <pc:docMk/>
            <pc:sldMk cId="2341721701" sldId="347"/>
            <ac:inkMk id="174" creationId="{7C3CF95D-FC08-394B-80B6-FF4CB4D43F12}"/>
          </ac:inkMkLst>
        </pc:inkChg>
        <pc:inkChg chg="add">
          <ac:chgData name="Zhang Yifan" userId="c9b86b9a-8bad-4e1d-80e2-8f55c3c19e2c" providerId="ADAL" clId="{E9F520C8-4F8F-C24C-9451-1C140BC44D70}" dt="2021-11-02T00:46:19.300" v="1024"/>
          <ac:inkMkLst>
            <pc:docMk/>
            <pc:sldMk cId="2341721701" sldId="347"/>
            <ac:inkMk id="175" creationId="{B3CA9950-6F9B-CB49-A6A7-53BC5CBE93A9}"/>
          </ac:inkMkLst>
        </pc:inkChg>
        <pc:inkChg chg="add">
          <ac:chgData name="Zhang Yifan" userId="c9b86b9a-8bad-4e1d-80e2-8f55c3c19e2c" providerId="ADAL" clId="{E9F520C8-4F8F-C24C-9451-1C140BC44D70}" dt="2021-11-02T00:46:19.507" v="1025"/>
          <ac:inkMkLst>
            <pc:docMk/>
            <pc:sldMk cId="2341721701" sldId="347"/>
            <ac:inkMk id="176" creationId="{60191BA8-2E01-F04E-BB07-993AEF1A5113}"/>
          </ac:inkMkLst>
        </pc:inkChg>
        <pc:inkChg chg="add">
          <ac:chgData name="Zhang Yifan" userId="c9b86b9a-8bad-4e1d-80e2-8f55c3c19e2c" providerId="ADAL" clId="{E9F520C8-4F8F-C24C-9451-1C140BC44D70}" dt="2021-11-02T00:46:19.929" v="1026"/>
          <ac:inkMkLst>
            <pc:docMk/>
            <pc:sldMk cId="2341721701" sldId="347"/>
            <ac:inkMk id="177" creationId="{D52AD09F-D715-D446-8CF4-546239B4967C}"/>
          </ac:inkMkLst>
        </pc:inkChg>
        <pc:inkChg chg="add">
          <ac:chgData name="Zhang Yifan" userId="c9b86b9a-8bad-4e1d-80e2-8f55c3c19e2c" providerId="ADAL" clId="{E9F520C8-4F8F-C24C-9451-1C140BC44D70}" dt="2021-11-02T00:46:20.752" v="1027"/>
          <ac:inkMkLst>
            <pc:docMk/>
            <pc:sldMk cId="2341721701" sldId="347"/>
            <ac:inkMk id="178" creationId="{40C73A2C-079B-ED49-A9BB-9B2C9850197A}"/>
          </ac:inkMkLst>
        </pc:inkChg>
        <pc:inkChg chg="add">
          <ac:chgData name="Zhang Yifan" userId="c9b86b9a-8bad-4e1d-80e2-8f55c3c19e2c" providerId="ADAL" clId="{E9F520C8-4F8F-C24C-9451-1C140BC44D70}" dt="2021-11-02T00:46:20.978" v="1028"/>
          <ac:inkMkLst>
            <pc:docMk/>
            <pc:sldMk cId="2341721701" sldId="347"/>
            <ac:inkMk id="179" creationId="{FBD9D33E-6A2E-7640-9F06-64300F153C5F}"/>
          </ac:inkMkLst>
        </pc:inkChg>
        <pc:inkChg chg="add">
          <ac:chgData name="Zhang Yifan" userId="c9b86b9a-8bad-4e1d-80e2-8f55c3c19e2c" providerId="ADAL" clId="{E9F520C8-4F8F-C24C-9451-1C140BC44D70}" dt="2021-11-02T00:46:21.745" v="1029"/>
          <ac:inkMkLst>
            <pc:docMk/>
            <pc:sldMk cId="2341721701" sldId="347"/>
            <ac:inkMk id="180" creationId="{39882977-85D5-9847-A57E-19179937297E}"/>
          </ac:inkMkLst>
        </pc:inkChg>
        <pc:inkChg chg="add">
          <ac:chgData name="Zhang Yifan" userId="c9b86b9a-8bad-4e1d-80e2-8f55c3c19e2c" providerId="ADAL" clId="{E9F520C8-4F8F-C24C-9451-1C140BC44D70}" dt="2021-11-02T00:46:21.992" v="1030"/>
          <ac:inkMkLst>
            <pc:docMk/>
            <pc:sldMk cId="2341721701" sldId="347"/>
            <ac:inkMk id="181" creationId="{C87B28F5-3785-1C4C-9131-CCE9B81395AB}"/>
          </ac:inkMkLst>
        </pc:inkChg>
        <pc:inkChg chg="add">
          <ac:chgData name="Zhang Yifan" userId="c9b86b9a-8bad-4e1d-80e2-8f55c3c19e2c" providerId="ADAL" clId="{E9F520C8-4F8F-C24C-9451-1C140BC44D70}" dt="2021-11-02T00:46:22.211" v="1031"/>
          <ac:inkMkLst>
            <pc:docMk/>
            <pc:sldMk cId="2341721701" sldId="347"/>
            <ac:inkMk id="182" creationId="{9241A3E3-77DB-5C4D-A8CA-BCB7E4BFDB1A}"/>
          </ac:inkMkLst>
        </pc:inkChg>
        <pc:inkChg chg="add topLvl">
          <ac:chgData name="Zhang Yifan" userId="c9b86b9a-8bad-4e1d-80e2-8f55c3c19e2c" providerId="ADAL" clId="{E9F520C8-4F8F-C24C-9451-1C140BC44D70}" dt="2021-11-02T00:46:29.353" v="1042"/>
          <ac:inkMkLst>
            <pc:docMk/>
            <pc:sldMk cId="2341721701" sldId="347"/>
            <ac:inkMk id="185" creationId="{4A94C7F4-70F3-B340-AA3E-0EE05B072A44}"/>
          </ac:inkMkLst>
        </pc:inkChg>
        <pc:inkChg chg="add topLvl">
          <ac:chgData name="Zhang Yifan" userId="c9b86b9a-8bad-4e1d-80e2-8f55c3c19e2c" providerId="ADAL" clId="{E9F520C8-4F8F-C24C-9451-1C140BC44D70}" dt="2021-11-02T00:46:29.353" v="1042"/>
          <ac:inkMkLst>
            <pc:docMk/>
            <pc:sldMk cId="2341721701" sldId="347"/>
            <ac:inkMk id="186" creationId="{68CED048-992D-0643-8313-9D97FCA0AABA}"/>
          </ac:inkMkLst>
        </pc:inkChg>
        <pc:inkChg chg="add topLvl">
          <ac:chgData name="Zhang Yifan" userId="c9b86b9a-8bad-4e1d-80e2-8f55c3c19e2c" providerId="ADAL" clId="{E9F520C8-4F8F-C24C-9451-1C140BC44D70}" dt="2021-11-02T00:46:29.353" v="1042"/>
          <ac:inkMkLst>
            <pc:docMk/>
            <pc:sldMk cId="2341721701" sldId="347"/>
            <ac:inkMk id="187" creationId="{8F918536-EDB4-654B-A6C8-7B8E024BF10B}"/>
          </ac:inkMkLst>
        </pc:inkChg>
        <pc:inkChg chg="add topLvl">
          <ac:chgData name="Zhang Yifan" userId="c9b86b9a-8bad-4e1d-80e2-8f55c3c19e2c" providerId="ADAL" clId="{E9F520C8-4F8F-C24C-9451-1C140BC44D70}" dt="2021-11-02T00:46:29.353" v="1042"/>
          <ac:inkMkLst>
            <pc:docMk/>
            <pc:sldMk cId="2341721701" sldId="347"/>
            <ac:inkMk id="189" creationId="{20D863D6-7C32-9343-9ACC-456571A45BAA}"/>
          </ac:inkMkLst>
        </pc:inkChg>
        <pc:inkChg chg="add">
          <ac:chgData name="Zhang Yifan" userId="c9b86b9a-8bad-4e1d-80e2-8f55c3c19e2c" providerId="ADAL" clId="{E9F520C8-4F8F-C24C-9451-1C140BC44D70}" dt="2021-11-02T00:46:28.013" v="1039"/>
          <ac:inkMkLst>
            <pc:docMk/>
            <pc:sldMk cId="2341721701" sldId="347"/>
            <ac:inkMk id="191" creationId="{6F44EF97-701B-514D-A089-D9F6759BADDC}"/>
          </ac:inkMkLst>
        </pc:inkChg>
        <pc:inkChg chg="add">
          <ac:chgData name="Zhang Yifan" userId="c9b86b9a-8bad-4e1d-80e2-8f55c3c19e2c" providerId="ADAL" clId="{E9F520C8-4F8F-C24C-9451-1C140BC44D70}" dt="2021-11-02T00:46:28.386" v="1040"/>
          <ac:inkMkLst>
            <pc:docMk/>
            <pc:sldMk cId="2341721701" sldId="347"/>
            <ac:inkMk id="192" creationId="{743F05DC-6B2D-A44E-AEEA-05C44AF5A167}"/>
          </ac:inkMkLst>
        </pc:inkChg>
        <pc:inkChg chg="add">
          <ac:chgData name="Zhang Yifan" userId="c9b86b9a-8bad-4e1d-80e2-8f55c3c19e2c" providerId="ADAL" clId="{E9F520C8-4F8F-C24C-9451-1C140BC44D70}" dt="2021-11-02T00:46:28.593" v="1041"/>
          <ac:inkMkLst>
            <pc:docMk/>
            <pc:sldMk cId="2341721701" sldId="347"/>
            <ac:inkMk id="193" creationId="{31291425-5254-054B-9FBA-BD4E2402C516}"/>
          </ac:inkMkLst>
        </pc:inkChg>
        <pc:inkChg chg="add">
          <ac:chgData name="Zhang Yifan" userId="c9b86b9a-8bad-4e1d-80e2-8f55c3c19e2c" providerId="ADAL" clId="{E9F520C8-4F8F-C24C-9451-1C140BC44D70}" dt="2021-11-02T02:51:14.959" v="1145" actId="7634"/>
          <ac:inkMkLst>
            <pc:docMk/>
            <pc:sldMk cId="2341721701" sldId="347"/>
            <ac:inkMk id="195" creationId="{810D1171-0FC8-3D4C-B2D7-BF82694696B7}"/>
          </ac:inkMkLst>
        </pc:inkChg>
      </pc:sldChg>
      <pc:sldChg chg="addSp delSp">
        <pc:chgData name="Zhang Yifan" userId="c9b86b9a-8bad-4e1d-80e2-8f55c3c19e2c" providerId="ADAL" clId="{E9F520C8-4F8F-C24C-9451-1C140BC44D70}" dt="2021-11-02T02:51:14.959" v="1145" actId="7634"/>
        <pc:sldMkLst>
          <pc:docMk/>
          <pc:sldMk cId="2158255981" sldId="348"/>
        </pc:sldMkLst>
        <pc:grpChg chg="add del">
          <ac:chgData name="Zhang Yifan" userId="c9b86b9a-8bad-4e1d-80e2-8f55c3c19e2c" providerId="ADAL" clId="{E9F520C8-4F8F-C24C-9451-1C140BC44D70}" dt="2021-11-02T00:47:19.066" v="1049"/>
          <ac:grpSpMkLst>
            <pc:docMk/>
            <pc:sldMk cId="2158255981" sldId="348"/>
            <ac:grpSpMk id="159" creationId="{17F61210-128B-5847-AD4A-F0CBF4080829}"/>
          </ac:grpSpMkLst>
        </pc:grpChg>
        <pc:grpChg chg="add">
          <ac:chgData name="Zhang Yifan" userId="c9b86b9a-8bad-4e1d-80e2-8f55c3c19e2c" providerId="ADAL" clId="{E9F520C8-4F8F-C24C-9451-1C140BC44D70}" dt="2021-11-02T00:47:26.339" v="1056"/>
          <ac:grpSpMkLst>
            <pc:docMk/>
            <pc:sldMk cId="2158255981" sldId="348"/>
            <ac:grpSpMk id="164" creationId="{10FD7898-8C9C-A043-9DB9-4F3BAE039ECD}"/>
          </ac:grpSpMkLst>
        </pc:grpChg>
        <pc:grpChg chg="add del">
          <ac:chgData name="Zhang Yifan" userId="c9b86b9a-8bad-4e1d-80e2-8f55c3c19e2c" providerId="ADAL" clId="{E9F520C8-4F8F-C24C-9451-1C140BC44D70}" dt="2021-11-02T00:47:35.920" v="1060"/>
          <ac:grpSpMkLst>
            <pc:docMk/>
            <pc:sldMk cId="2158255981" sldId="348"/>
            <ac:grpSpMk id="167" creationId="{418D6A4F-BAF4-DB43-9505-4551AAE25BAE}"/>
          </ac:grpSpMkLst>
        </pc:grpChg>
        <pc:grpChg chg="add del">
          <ac:chgData name="Zhang Yifan" userId="c9b86b9a-8bad-4e1d-80e2-8f55c3c19e2c" providerId="ADAL" clId="{E9F520C8-4F8F-C24C-9451-1C140BC44D70}" dt="2021-11-02T00:47:47.464" v="1077"/>
          <ac:grpSpMkLst>
            <pc:docMk/>
            <pc:sldMk cId="2158255981" sldId="348"/>
            <ac:grpSpMk id="202" creationId="{4EED0429-1BFA-8242-B8AE-7238244D1C87}"/>
          </ac:grpSpMkLst>
        </pc:grpChg>
        <pc:grpChg chg="add">
          <ac:chgData name="Zhang Yifan" userId="c9b86b9a-8bad-4e1d-80e2-8f55c3c19e2c" providerId="ADAL" clId="{E9F520C8-4F8F-C24C-9451-1C140BC44D70}" dt="2021-11-02T00:47:47.464" v="1077"/>
          <ac:grpSpMkLst>
            <pc:docMk/>
            <pc:sldMk cId="2158255981" sldId="348"/>
            <ac:grpSpMk id="205" creationId="{A5760DF8-A0CC-D348-A137-DF1C5B1B0205}"/>
          </ac:grpSpMkLst>
        </pc:grpChg>
        <pc:grpChg chg="add del">
          <ac:chgData name="Zhang Yifan" userId="c9b86b9a-8bad-4e1d-80e2-8f55c3c19e2c" providerId="ADAL" clId="{E9F520C8-4F8F-C24C-9451-1C140BC44D70}" dt="2021-11-02T00:47:53.297" v="1088"/>
          <ac:grpSpMkLst>
            <pc:docMk/>
            <pc:sldMk cId="2158255981" sldId="348"/>
            <ac:grpSpMk id="208" creationId="{B613BEE3-922A-2542-9488-7CEE3FF60FA9}"/>
          </ac:grpSpMkLst>
        </pc:grpChg>
        <pc:grpChg chg="add del">
          <ac:chgData name="Zhang Yifan" userId="c9b86b9a-8bad-4e1d-80e2-8f55c3c19e2c" providerId="ADAL" clId="{E9F520C8-4F8F-C24C-9451-1C140BC44D70}" dt="2021-11-02T00:47:55.366" v="1092"/>
          <ac:grpSpMkLst>
            <pc:docMk/>
            <pc:sldMk cId="2158255981" sldId="348"/>
            <ac:grpSpMk id="216" creationId="{6AA129D6-AEAE-AE4A-BD5C-3882C5A2988D}"/>
          </ac:grpSpMkLst>
        </pc:grpChg>
        <pc:grpChg chg="add">
          <ac:chgData name="Zhang Yifan" userId="c9b86b9a-8bad-4e1d-80e2-8f55c3c19e2c" providerId="ADAL" clId="{E9F520C8-4F8F-C24C-9451-1C140BC44D70}" dt="2021-11-02T00:47:55.366" v="1092"/>
          <ac:grpSpMkLst>
            <pc:docMk/>
            <pc:sldMk cId="2158255981" sldId="348"/>
            <ac:grpSpMk id="220" creationId="{0A083D12-1687-2745-B429-734C6987EA5E}"/>
          </ac:grpSpMkLst>
        </pc:grpChg>
        <pc:grpChg chg="add del">
          <ac:chgData name="Zhang Yifan" userId="c9b86b9a-8bad-4e1d-80e2-8f55c3c19e2c" providerId="ADAL" clId="{E9F520C8-4F8F-C24C-9451-1C140BC44D70}" dt="2021-11-02T00:48:03.710" v="1097"/>
          <ac:grpSpMkLst>
            <pc:docMk/>
            <pc:sldMk cId="2158255981" sldId="348"/>
            <ac:grpSpMk id="223" creationId="{900B72FD-F391-B540-A827-C416E5AC084F}"/>
          </ac:grpSpMkLst>
        </pc:grpChg>
        <pc:grpChg chg="add">
          <ac:chgData name="Zhang Yifan" userId="c9b86b9a-8bad-4e1d-80e2-8f55c3c19e2c" providerId="ADAL" clId="{E9F520C8-4F8F-C24C-9451-1C140BC44D70}" dt="2021-11-02T00:48:03.710" v="1097"/>
          <ac:grpSpMkLst>
            <pc:docMk/>
            <pc:sldMk cId="2158255981" sldId="348"/>
            <ac:grpSpMk id="225" creationId="{BB04A1DB-A08D-4848-A3FF-6A7A86E60CCD}"/>
          </ac:grpSpMkLst>
        </pc:grpChg>
        <pc:inkChg chg="add">
          <ac:chgData name="Zhang Yifan" userId="c9b86b9a-8bad-4e1d-80e2-8f55c3c19e2c" providerId="ADAL" clId="{E9F520C8-4F8F-C24C-9451-1C140BC44D70}" dt="2021-11-02T00:48:03.120" v="1096"/>
          <ac:inkMkLst>
            <pc:docMk/>
            <pc:sldMk cId="2158255981" sldId="348"/>
            <ac:inkMk id="156" creationId="{D1D251F7-F23A-1A4C-8A28-912BE642496C}"/>
          </ac:inkMkLst>
        </pc:inkChg>
        <pc:inkChg chg="add del topLvl">
          <ac:chgData name="Zhang Yifan" userId="c9b86b9a-8bad-4e1d-80e2-8f55c3c19e2c" providerId="ADAL" clId="{E9F520C8-4F8F-C24C-9451-1C140BC44D70}" dt="2021-11-02T00:47:20.459" v="1051"/>
          <ac:inkMkLst>
            <pc:docMk/>
            <pc:sldMk cId="2158255981" sldId="348"/>
            <ac:inkMk id="156" creationId="{E27B88DC-F6B7-5945-8857-A247C2E20695}"/>
          </ac:inkMkLst>
        </pc:inkChg>
        <pc:inkChg chg="add del topLvl">
          <ac:chgData name="Zhang Yifan" userId="c9b86b9a-8bad-4e1d-80e2-8f55c3c19e2c" providerId="ADAL" clId="{E9F520C8-4F8F-C24C-9451-1C140BC44D70}" dt="2021-11-02T00:47:19.718" v="1050"/>
          <ac:inkMkLst>
            <pc:docMk/>
            <pc:sldMk cId="2158255981" sldId="348"/>
            <ac:inkMk id="157" creationId="{3AA544F5-7058-AE47-BD49-BD2AA53EAB12}"/>
          </ac:inkMkLst>
        </pc:inkChg>
        <pc:inkChg chg="add topLvl">
          <ac:chgData name="Zhang Yifan" userId="c9b86b9a-8bad-4e1d-80e2-8f55c3c19e2c" providerId="ADAL" clId="{E9F520C8-4F8F-C24C-9451-1C140BC44D70}" dt="2021-11-02T00:48:03.710" v="1097"/>
          <ac:inkMkLst>
            <pc:docMk/>
            <pc:sldMk cId="2158255981" sldId="348"/>
            <ac:inkMk id="157" creationId="{97228728-BE78-9B4A-875C-A1084E76D153}"/>
          </ac:inkMkLst>
        </pc:inkChg>
        <pc:inkChg chg="add topLvl">
          <ac:chgData name="Zhang Yifan" userId="c9b86b9a-8bad-4e1d-80e2-8f55c3c19e2c" providerId="ADAL" clId="{E9F520C8-4F8F-C24C-9451-1C140BC44D70}" dt="2021-11-02T00:48:03.710" v="1097"/>
          <ac:inkMkLst>
            <pc:docMk/>
            <pc:sldMk cId="2158255981" sldId="348"/>
            <ac:inkMk id="158" creationId="{228AC0CD-7D7B-9E47-8B3F-106AB4BB3082}"/>
          </ac:inkMkLst>
        </pc:inkChg>
        <pc:inkChg chg="add del topLvl">
          <ac:chgData name="Zhang Yifan" userId="c9b86b9a-8bad-4e1d-80e2-8f55c3c19e2c" providerId="ADAL" clId="{E9F520C8-4F8F-C24C-9451-1C140BC44D70}" dt="2021-11-02T00:47:19.066" v="1049"/>
          <ac:inkMkLst>
            <pc:docMk/>
            <pc:sldMk cId="2158255981" sldId="348"/>
            <ac:inkMk id="158" creationId="{912312B8-E359-DC40-B96B-D43E2C37ED84}"/>
          </ac:inkMkLst>
        </pc:inkChg>
        <pc:inkChg chg="add">
          <ac:chgData name="Zhang Yifan" userId="c9b86b9a-8bad-4e1d-80e2-8f55c3c19e2c" providerId="ADAL" clId="{E9F520C8-4F8F-C24C-9451-1C140BC44D70}" dt="2021-11-02T00:47:24.133" v="1052"/>
          <ac:inkMkLst>
            <pc:docMk/>
            <pc:sldMk cId="2158255981" sldId="348"/>
            <ac:inkMk id="160" creationId="{BA1AEFD3-7AFB-5746-9812-A07C759B10B7}"/>
          </ac:inkMkLst>
        </pc:inkChg>
        <pc:inkChg chg="add">
          <ac:chgData name="Zhang Yifan" userId="c9b86b9a-8bad-4e1d-80e2-8f55c3c19e2c" providerId="ADAL" clId="{E9F520C8-4F8F-C24C-9451-1C140BC44D70}" dt="2021-11-02T00:47:24.731" v="1053"/>
          <ac:inkMkLst>
            <pc:docMk/>
            <pc:sldMk cId="2158255981" sldId="348"/>
            <ac:inkMk id="161" creationId="{2CB36E66-1E7F-2440-8B4B-61868E8ECBCA}"/>
          </ac:inkMkLst>
        </pc:inkChg>
        <pc:inkChg chg="add">
          <ac:chgData name="Zhang Yifan" userId="c9b86b9a-8bad-4e1d-80e2-8f55c3c19e2c" providerId="ADAL" clId="{E9F520C8-4F8F-C24C-9451-1C140BC44D70}" dt="2021-11-02T00:47:25.333" v="1054"/>
          <ac:inkMkLst>
            <pc:docMk/>
            <pc:sldMk cId="2158255981" sldId="348"/>
            <ac:inkMk id="162" creationId="{CD5A095F-3991-5B48-B349-63C95860154C}"/>
          </ac:inkMkLst>
        </pc:inkChg>
        <pc:inkChg chg="add">
          <ac:chgData name="Zhang Yifan" userId="c9b86b9a-8bad-4e1d-80e2-8f55c3c19e2c" providerId="ADAL" clId="{E9F520C8-4F8F-C24C-9451-1C140BC44D70}" dt="2021-11-02T00:47:25.550" v="1055"/>
          <ac:inkMkLst>
            <pc:docMk/>
            <pc:sldMk cId="2158255981" sldId="348"/>
            <ac:inkMk id="163" creationId="{90FD57D0-6DF0-9947-967E-3B98973CF0C6}"/>
          </ac:inkMkLst>
        </pc:inkChg>
        <pc:inkChg chg="add del topLvl">
          <ac:chgData name="Zhang Yifan" userId="c9b86b9a-8bad-4e1d-80e2-8f55c3c19e2c" providerId="ADAL" clId="{E9F520C8-4F8F-C24C-9451-1C140BC44D70}" dt="2021-11-02T00:47:35.923" v="1061"/>
          <ac:inkMkLst>
            <pc:docMk/>
            <pc:sldMk cId="2158255981" sldId="348"/>
            <ac:inkMk id="165" creationId="{9E811AC3-8083-9C4C-8124-5F789B5AF2E7}"/>
          </ac:inkMkLst>
        </pc:inkChg>
        <pc:inkChg chg="add del topLvl">
          <ac:chgData name="Zhang Yifan" userId="c9b86b9a-8bad-4e1d-80e2-8f55c3c19e2c" providerId="ADAL" clId="{E9F520C8-4F8F-C24C-9451-1C140BC44D70}" dt="2021-11-02T00:47:35.920" v="1060"/>
          <ac:inkMkLst>
            <pc:docMk/>
            <pc:sldMk cId="2158255981" sldId="348"/>
            <ac:inkMk id="166" creationId="{A6568253-4271-AD4F-89AD-CE7D2C24D30D}"/>
          </ac:inkMkLst>
        </pc:inkChg>
        <pc:inkChg chg="add topLvl">
          <ac:chgData name="Zhang Yifan" userId="c9b86b9a-8bad-4e1d-80e2-8f55c3c19e2c" providerId="ADAL" clId="{E9F520C8-4F8F-C24C-9451-1C140BC44D70}" dt="2021-11-02T00:47:47.464" v="1077"/>
          <ac:inkMkLst>
            <pc:docMk/>
            <pc:sldMk cId="2158255981" sldId="348"/>
            <ac:inkMk id="168" creationId="{1D732271-B709-0343-BE60-7FAE9CBA03E3}"/>
          </ac:inkMkLst>
        </pc:inkChg>
        <pc:inkChg chg="add topLvl">
          <ac:chgData name="Zhang Yifan" userId="c9b86b9a-8bad-4e1d-80e2-8f55c3c19e2c" providerId="ADAL" clId="{E9F520C8-4F8F-C24C-9451-1C140BC44D70}" dt="2021-11-02T00:47:47.464" v="1077"/>
          <ac:inkMkLst>
            <pc:docMk/>
            <pc:sldMk cId="2158255981" sldId="348"/>
            <ac:inkMk id="169" creationId="{247E1E2B-CCCA-924C-A021-BD95DCE5C756}"/>
          </ac:inkMkLst>
        </pc:inkChg>
        <pc:inkChg chg="add topLvl">
          <ac:chgData name="Zhang Yifan" userId="c9b86b9a-8bad-4e1d-80e2-8f55c3c19e2c" providerId="ADAL" clId="{E9F520C8-4F8F-C24C-9451-1C140BC44D70}" dt="2021-11-02T00:47:47.464" v="1077"/>
          <ac:inkMkLst>
            <pc:docMk/>
            <pc:sldMk cId="2158255981" sldId="348"/>
            <ac:inkMk id="170" creationId="{7F950EF7-11D6-7E40-92EF-995A17DFE13B}"/>
          </ac:inkMkLst>
        </pc:inkChg>
        <pc:inkChg chg="add topLvl">
          <ac:chgData name="Zhang Yifan" userId="c9b86b9a-8bad-4e1d-80e2-8f55c3c19e2c" providerId="ADAL" clId="{E9F520C8-4F8F-C24C-9451-1C140BC44D70}" dt="2021-11-02T00:47:47.464" v="1077"/>
          <ac:inkMkLst>
            <pc:docMk/>
            <pc:sldMk cId="2158255981" sldId="348"/>
            <ac:inkMk id="188" creationId="{0647637F-823A-8741-B262-0FC1E8CC437D}"/>
          </ac:inkMkLst>
        </pc:inkChg>
        <pc:inkChg chg="add topLvl">
          <ac:chgData name="Zhang Yifan" userId="c9b86b9a-8bad-4e1d-80e2-8f55c3c19e2c" providerId="ADAL" clId="{E9F520C8-4F8F-C24C-9451-1C140BC44D70}" dt="2021-11-02T00:47:47.464" v="1077"/>
          <ac:inkMkLst>
            <pc:docMk/>
            <pc:sldMk cId="2158255981" sldId="348"/>
            <ac:inkMk id="190" creationId="{C93028C3-0118-5F46-8323-7F071286E57E}"/>
          </ac:inkMkLst>
        </pc:inkChg>
        <pc:inkChg chg="add topLvl">
          <ac:chgData name="Zhang Yifan" userId="c9b86b9a-8bad-4e1d-80e2-8f55c3c19e2c" providerId="ADAL" clId="{E9F520C8-4F8F-C24C-9451-1C140BC44D70}" dt="2021-11-02T00:47:47.464" v="1077"/>
          <ac:inkMkLst>
            <pc:docMk/>
            <pc:sldMk cId="2158255981" sldId="348"/>
            <ac:inkMk id="195" creationId="{7468A30E-CA8F-C940-96A2-B54A6013C38D}"/>
          </ac:inkMkLst>
        </pc:inkChg>
        <pc:inkChg chg="add topLvl">
          <ac:chgData name="Zhang Yifan" userId="c9b86b9a-8bad-4e1d-80e2-8f55c3c19e2c" providerId="ADAL" clId="{E9F520C8-4F8F-C24C-9451-1C140BC44D70}" dt="2021-11-02T00:47:47.464" v="1077"/>
          <ac:inkMkLst>
            <pc:docMk/>
            <pc:sldMk cId="2158255981" sldId="348"/>
            <ac:inkMk id="196" creationId="{3D2A46A6-CF75-844A-A742-0E7A29FDBA67}"/>
          </ac:inkMkLst>
        </pc:inkChg>
        <pc:inkChg chg="add topLvl">
          <ac:chgData name="Zhang Yifan" userId="c9b86b9a-8bad-4e1d-80e2-8f55c3c19e2c" providerId="ADAL" clId="{E9F520C8-4F8F-C24C-9451-1C140BC44D70}" dt="2021-11-02T00:47:47.464" v="1077"/>
          <ac:inkMkLst>
            <pc:docMk/>
            <pc:sldMk cId="2158255981" sldId="348"/>
            <ac:inkMk id="197" creationId="{59E87690-4096-AF45-B9E2-4F19D5A2FC74}"/>
          </ac:inkMkLst>
        </pc:inkChg>
        <pc:inkChg chg="add topLvl">
          <ac:chgData name="Zhang Yifan" userId="c9b86b9a-8bad-4e1d-80e2-8f55c3c19e2c" providerId="ADAL" clId="{E9F520C8-4F8F-C24C-9451-1C140BC44D70}" dt="2021-11-02T00:47:47.464" v="1077"/>
          <ac:inkMkLst>
            <pc:docMk/>
            <pc:sldMk cId="2158255981" sldId="348"/>
            <ac:inkMk id="198" creationId="{3E440F1A-12E8-BC4F-98EF-125A4F30174D}"/>
          </ac:inkMkLst>
        </pc:inkChg>
        <pc:inkChg chg="add topLvl">
          <ac:chgData name="Zhang Yifan" userId="c9b86b9a-8bad-4e1d-80e2-8f55c3c19e2c" providerId="ADAL" clId="{E9F520C8-4F8F-C24C-9451-1C140BC44D70}" dt="2021-11-02T00:47:47.464" v="1077"/>
          <ac:inkMkLst>
            <pc:docMk/>
            <pc:sldMk cId="2158255981" sldId="348"/>
            <ac:inkMk id="199" creationId="{1875A011-CB26-6D4C-BC2E-0E6DEE3B3AA9}"/>
          </ac:inkMkLst>
        </pc:inkChg>
        <pc:inkChg chg="add topLvl">
          <ac:chgData name="Zhang Yifan" userId="c9b86b9a-8bad-4e1d-80e2-8f55c3c19e2c" providerId="ADAL" clId="{E9F520C8-4F8F-C24C-9451-1C140BC44D70}" dt="2021-11-02T00:47:47.464" v="1077"/>
          <ac:inkMkLst>
            <pc:docMk/>
            <pc:sldMk cId="2158255981" sldId="348"/>
            <ac:inkMk id="200" creationId="{C2786B46-C9BC-EA44-A767-E9BB13834A79}"/>
          </ac:inkMkLst>
        </pc:inkChg>
        <pc:inkChg chg="add topLvl">
          <ac:chgData name="Zhang Yifan" userId="c9b86b9a-8bad-4e1d-80e2-8f55c3c19e2c" providerId="ADAL" clId="{E9F520C8-4F8F-C24C-9451-1C140BC44D70}" dt="2021-11-02T00:47:47.464" v="1077"/>
          <ac:inkMkLst>
            <pc:docMk/>
            <pc:sldMk cId="2158255981" sldId="348"/>
            <ac:inkMk id="201" creationId="{251F7B06-E642-FF4F-8B3B-FFEC8B20FE65}"/>
          </ac:inkMkLst>
        </pc:inkChg>
        <pc:inkChg chg="add">
          <ac:chgData name="Zhang Yifan" userId="c9b86b9a-8bad-4e1d-80e2-8f55c3c19e2c" providerId="ADAL" clId="{E9F520C8-4F8F-C24C-9451-1C140BC44D70}" dt="2021-11-02T00:47:46.193" v="1075"/>
          <ac:inkMkLst>
            <pc:docMk/>
            <pc:sldMk cId="2158255981" sldId="348"/>
            <ac:inkMk id="203" creationId="{422899BA-001C-B04C-A1FE-25F89A3ACABE}"/>
          </ac:inkMkLst>
        </pc:inkChg>
        <pc:inkChg chg="add">
          <ac:chgData name="Zhang Yifan" userId="c9b86b9a-8bad-4e1d-80e2-8f55c3c19e2c" providerId="ADAL" clId="{E9F520C8-4F8F-C24C-9451-1C140BC44D70}" dt="2021-11-02T00:47:46.763" v="1076"/>
          <ac:inkMkLst>
            <pc:docMk/>
            <pc:sldMk cId="2158255981" sldId="348"/>
            <ac:inkMk id="204" creationId="{6A559E9F-94A7-494E-8C6B-9889BD85EDF4}"/>
          </ac:inkMkLst>
        </pc:inkChg>
        <pc:inkChg chg="add topLvl">
          <ac:chgData name="Zhang Yifan" userId="c9b86b9a-8bad-4e1d-80e2-8f55c3c19e2c" providerId="ADAL" clId="{E9F520C8-4F8F-C24C-9451-1C140BC44D70}" dt="2021-11-02T00:47:55.366" v="1092"/>
          <ac:inkMkLst>
            <pc:docMk/>
            <pc:sldMk cId="2158255981" sldId="348"/>
            <ac:inkMk id="206" creationId="{D1BA25B5-7A42-3942-A633-9C9A00246CA1}"/>
          </ac:inkMkLst>
        </pc:inkChg>
        <pc:inkChg chg="add topLvl">
          <ac:chgData name="Zhang Yifan" userId="c9b86b9a-8bad-4e1d-80e2-8f55c3c19e2c" providerId="ADAL" clId="{E9F520C8-4F8F-C24C-9451-1C140BC44D70}" dt="2021-11-02T00:47:55.366" v="1092"/>
          <ac:inkMkLst>
            <pc:docMk/>
            <pc:sldMk cId="2158255981" sldId="348"/>
            <ac:inkMk id="207" creationId="{740AF0B3-DFE0-0747-BBD1-417B7626A197}"/>
          </ac:inkMkLst>
        </pc:inkChg>
        <pc:inkChg chg="add topLvl">
          <ac:chgData name="Zhang Yifan" userId="c9b86b9a-8bad-4e1d-80e2-8f55c3c19e2c" providerId="ADAL" clId="{E9F520C8-4F8F-C24C-9451-1C140BC44D70}" dt="2021-11-02T00:47:55.366" v="1092"/>
          <ac:inkMkLst>
            <pc:docMk/>
            <pc:sldMk cId="2158255981" sldId="348"/>
            <ac:inkMk id="209" creationId="{E2138B3F-09C8-E243-B3D8-81E2A98ECB5E}"/>
          </ac:inkMkLst>
        </pc:inkChg>
        <pc:inkChg chg="add topLvl">
          <ac:chgData name="Zhang Yifan" userId="c9b86b9a-8bad-4e1d-80e2-8f55c3c19e2c" providerId="ADAL" clId="{E9F520C8-4F8F-C24C-9451-1C140BC44D70}" dt="2021-11-02T00:47:55.366" v="1092"/>
          <ac:inkMkLst>
            <pc:docMk/>
            <pc:sldMk cId="2158255981" sldId="348"/>
            <ac:inkMk id="210" creationId="{D25F4589-54C3-EC45-9985-4C9A10902A2A}"/>
          </ac:inkMkLst>
        </pc:inkChg>
        <pc:inkChg chg="add topLvl">
          <ac:chgData name="Zhang Yifan" userId="c9b86b9a-8bad-4e1d-80e2-8f55c3c19e2c" providerId="ADAL" clId="{E9F520C8-4F8F-C24C-9451-1C140BC44D70}" dt="2021-11-02T00:47:55.366" v="1092"/>
          <ac:inkMkLst>
            <pc:docMk/>
            <pc:sldMk cId="2158255981" sldId="348"/>
            <ac:inkMk id="211" creationId="{ED3038BB-6D12-5947-A298-2DF021D2B798}"/>
          </ac:inkMkLst>
        </pc:inkChg>
        <pc:inkChg chg="add topLvl">
          <ac:chgData name="Zhang Yifan" userId="c9b86b9a-8bad-4e1d-80e2-8f55c3c19e2c" providerId="ADAL" clId="{E9F520C8-4F8F-C24C-9451-1C140BC44D70}" dt="2021-11-02T00:47:55.366" v="1092"/>
          <ac:inkMkLst>
            <pc:docMk/>
            <pc:sldMk cId="2158255981" sldId="348"/>
            <ac:inkMk id="212" creationId="{EE0A93ED-E5CB-2547-8927-CE52F27D0829}"/>
          </ac:inkMkLst>
        </pc:inkChg>
        <pc:inkChg chg="add topLvl">
          <ac:chgData name="Zhang Yifan" userId="c9b86b9a-8bad-4e1d-80e2-8f55c3c19e2c" providerId="ADAL" clId="{E9F520C8-4F8F-C24C-9451-1C140BC44D70}" dt="2021-11-02T00:47:55.366" v="1092"/>
          <ac:inkMkLst>
            <pc:docMk/>
            <pc:sldMk cId="2158255981" sldId="348"/>
            <ac:inkMk id="213" creationId="{1C814D7F-E137-DC4B-95BA-A7B49EBD2B82}"/>
          </ac:inkMkLst>
        </pc:inkChg>
        <pc:inkChg chg="add topLvl">
          <ac:chgData name="Zhang Yifan" userId="c9b86b9a-8bad-4e1d-80e2-8f55c3c19e2c" providerId="ADAL" clId="{E9F520C8-4F8F-C24C-9451-1C140BC44D70}" dt="2021-11-02T00:47:55.366" v="1092"/>
          <ac:inkMkLst>
            <pc:docMk/>
            <pc:sldMk cId="2158255981" sldId="348"/>
            <ac:inkMk id="214" creationId="{CFBEB575-61DF-724E-A236-365123EC12F5}"/>
          </ac:inkMkLst>
        </pc:inkChg>
        <pc:inkChg chg="add topLvl">
          <ac:chgData name="Zhang Yifan" userId="c9b86b9a-8bad-4e1d-80e2-8f55c3c19e2c" providerId="ADAL" clId="{E9F520C8-4F8F-C24C-9451-1C140BC44D70}" dt="2021-11-02T00:47:55.366" v="1092"/>
          <ac:inkMkLst>
            <pc:docMk/>
            <pc:sldMk cId="2158255981" sldId="348"/>
            <ac:inkMk id="215" creationId="{3DCD8C33-6CBE-8342-82AA-5DB7FACD73A6}"/>
          </ac:inkMkLst>
        </pc:inkChg>
        <pc:inkChg chg="add">
          <ac:chgData name="Zhang Yifan" userId="c9b86b9a-8bad-4e1d-80e2-8f55c3c19e2c" providerId="ADAL" clId="{E9F520C8-4F8F-C24C-9451-1C140BC44D70}" dt="2021-11-02T00:47:53.700" v="1089"/>
          <ac:inkMkLst>
            <pc:docMk/>
            <pc:sldMk cId="2158255981" sldId="348"/>
            <ac:inkMk id="217" creationId="{7DAB3291-188B-3741-847F-931844870787}"/>
          </ac:inkMkLst>
        </pc:inkChg>
        <pc:inkChg chg="add">
          <ac:chgData name="Zhang Yifan" userId="c9b86b9a-8bad-4e1d-80e2-8f55c3c19e2c" providerId="ADAL" clId="{E9F520C8-4F8F-C24C-9451-1C140BC44D70}" dt="2021-11-02T00:47:53.901" v="1090"/>
          <ac:inkMkLst>
            <pc:docMk/>
            <pc:sldMk cId="2158255981" sldId="348"/>
            <ac:inkMk id="218" creationId="{E6BF1220-79AC-7C41-B0BF-B804E5AD4C48}"/>
          </ac:inkMkLst>
        </pc:inkChg>
        <pc:inkChg chg="add">
          <ac:chgData name="Zhang Yifan" userId="c9b86b9a-8bad-4e1d-80e2-8f55c3c19e2c" providerId="ADAL" clId="{E9F520C8-4F8F-C24C-9451-1C140BC44D70}" dt="2021-11-02T00:47:54.376" v="1091"/>
          <ac:inkMkLst>
            <pc:docMk/>
            <pc:sldMk cId="2158255981" sldId="348"/>
            <ac:inkMk id="219" creationId="{55EE49F6-C6E3-4543-9058-715170DB43AE}"/>
          </ac:inkMkLst>
        </pc:inkChg>
        <pc:inkChg chg="add">
          <ac:chgData name="Zhang Yifan" userId="c9b86b9a-8bad-4e1d-80e2-8f55c3c19e2c" providerId="ADAL" clId="{E9F520C8-4F8F-C24C-9451-1C140BC44D70}" dt="2021-11-02T02:51:14.959" v="1145" actId="7634"/>
          <ac:inkMkLst>
            <pc:docMk/>
            <pc:sldMk cId="2158255981" sldId="348"/>
            <ac:inkMk id="226" creationId="{C8C9D7DD-68C6-624D-9732-360E932E8585}"/>
          </ac:inkMkLst>
        </pc:inkChg>
      </pc:sldChg>
    </pc:docChg>
  </pc:docChgLst>
  <pc:docChgLst>
    <pc:chgData name="Zhang Yifan" userId="c9b86b9a-8bad-4e1d-80e2-8f55c3c19e2c" providerId="ADAL" clId="{4CB1E0E7-1713-E945-8A82-ADC156678FAB}"/>
    <pc:docChg chg="undo custSel addSld delSld modSld sldOrd">
      <pc:chgData name="Zhang Yifan" userId="c9b86b9a-8bad-4e1d-80e2-8f55c3c19e2c" providerId="ADAL" clId="{4CB1E0E7-1713-E945-8A82-ADC156678FAB}" dt="2021-11-02T01:59:29.979" v="664" actId="20577"/>
      <pc:docMkLst>
        <pc:docMk/>
      </pc:docMkLst>
      <pc:sldChg chg="modSp mod">
        <pc:chgData name="Zhang Yifan" userId="c9b86b9a-8bad-4e1d-80e2-8f55c3c19e2c" providerId="ADAL" clId="{4CB1E0E7-1713-E945-8A82-ADC156678FAB}" dt="2021-11-01T17:13:44.422" v="18" actId="20577"/>
        <pc:sldMkLst>
          <pc:docMk/>
          <pc:sldMk cId="0" sldId="256"/>
        </pc:sldMkLst>
        <pc:spChg chg="mod">
          <ac:chgData name="Zhang Yifan" userId="c9b86b9a-8bad-4e1d-80e2-8f55c3c19e2c" providerId="ADAL" clId="{4CB1E0E7-1713-E945-8A82-ADC156678FAB}" dt="2021-11-01T17:13:37.931" v="2" actId="20577"/>
          <ac:spMkLst>
            <pc:docMk/>
            <pc:sldMk cId="0" sldId="256"/>
            <ac:spMk id="100" creationId="{00000000-0000-0000-0000-000000000000}"/>
          </ac:spMkLst>
        </pc:spChg>
        <pc:spChg chg="mod">
          <ac:chgData name="Zhang Yifan" userId="c9b86b9a-8bad-4e1d-80e2-8f55c3c19e2c" providerId="ADAL" clId="{4CB1E0E7-1713-E945-8A82-ADC156678FAB}" dt="2021-11-01T17:13:44.422" v="18" actId="20577"/>
          <ac:spMkLst>
            <pc:docMk/>
            <pc:sldMk cId="0" sldId="256"/>
            <ac:spMk id="101" creationId="{00000000-0000-0000-0000-000000000000}"/>
          </ac:spMkLst>
        </pc:spChg>
      </pc:sldChg>
      <pc:sldChg chg="modSp mod">
        <pc:chgData name="Zhang Yifan" userId="c9b86b9a-8bad-4e1d-80e2-8f55c3c19e2c" providerId="ADAL" clId="{4CB1E0E7-1713-E945-8A82-ADC156678FAB}" dt="2021-11-01T17:14:05.120" v="41" actId="20577"/>
        <pc:sldMkLst>
          <pc:docMk/>
          <pc:sldMk cId="0" sldId="257"/>
        </pc:sldMkLst>
        <pc:spChg chg="mod">
          <ac:chgData name="Zhang Yifan" userId="c9b86b9a-8bad-4e1d-80e2-8f55c3c19e2c" providerId="ADAL" clId="{4CB1E0E7-1713-E945-8A82-ADC156678FAB}" dt="2021-11-01T17:14:05.120" v="41" actId="20577"/>
          <ac:spMkLst>
            <pc:docMk/>
            <pc:sldMk cId="0" sldId="257"/>
            <ac:spMk id="107" creationId="{00000000-0000-0000-0000-000000000000}"/>
          </ac:spMkLst>
        </pc:spChg>
      </pc:sldChg>
      <pc:sldChg chg="modSp mod">
        <pc:chgData name="Zhang Yifan" userId="c9b86b9a-8bad-4e1d-80e2-8f55c3c19e2c" providerId="ADAL" clId="{4CB1E0E7-1713-E945-8A82-ADC156678FAB}" dt="2021-11-01T19:01:57.025" v="270" actId="20577"/>
        <pc:sldMkLst>
          <pc:docMk/>
          <pc:sldMk cId="1815403193" sldId="308"/>
        </pc:sldMkLst>
        <pc:spChg chg="mod">
          <ac:chgData name="Zhang Yifan" userId="c9b86b9a-8bad-4e1d-80e2-8f55c3c19e2c" providerId="ADAL" clId="{4CB1E0E7-1713-E945-8A82-ADC156678FAB}" dt="2021-11-01T19:01:57.025" v="270" actId="20577"/>
          <ac:spMkLst>
            <pc:docMk/>
            <pc:sldMk cId="1815403193" sldId="308"/>
            <ac:spMk id="242" creationId="{00000000-0000-0000-0000-000000000000}"/>
          </ac:spMkLst>
        </pc:spChg>
        <pc:spChg chg="mod">
          <ac:chgData name="Zhang Yifan" userId="c9b86b9a-8bad-4e1d-80e2-8f55c3c19e2c" providerId="ADAL" clId="{4CB1E0E7-1713-E945-8A82-ADC156678FAB}" dt="2021-11-01T17:43:17.645" v="186" actId="20577"/>
          <ac:spMkLst>
            <pc:docMk/>
            <pc:sldMk cId="1815403193" sldId="308"/>
            <ac:spMk id="243" creationId="{00000000-0000-0000-0000-000000000000}"/>
          </ac:spMkLst>
        </pc:spChg>
      </pc:sldChg>
      <pc:sldChg chg="del">
        <pc:chgData name="Zhang Yifan" userId="c9b86b9a-8bad-4e1d-80e2-8f55c3c19e2c" providerId="ADAL" clId="{4CB1E0E7-1713-E945-8A82-ADC156678FAB}" dt="2021-11-01T17:13:54.356" v="21" actId="2696"/>
        <pc:sldMkLst>
          <pc:docMk/>
          <pc:sldMk cId="2099380951" sldId="310"/>
        </pc:sldMkLst>
      </pc:sldChg>
      <pc:sldChg chg="addSp delSp modSp new del mod">
        <pc:chgData name="Zhang Yifan" userId="c9b86b9a-8bad-4e1d-80e2-8f55c3c19e2c" providerId="ADAL" clId="{4CB1E0E7-1713-E945-8A82-ADC156678FAB}" dt="2021-11-01T17:22:43.629" v="132" actId="2696"/>
        <pc:sldMkLst>
          <pc:docMk/>
          <pc:sldMk cId="479473274" sldId="311"/>
        </pc:sldMkLst>
        <pc:spChg chg="mod">
          <ac:chgData name="Zhang Yifan" userId="c9b86b9a-8bad-4e1d-80e2-8f55c3c19e2c" providerId="ADAL" clId="{4CB1E0E7-1713-E945-8A82-ADC156678FAB}" dt="2021-11-01T17:14:20.169" v="48" actId="20577"/>
          <ac:spMkLst>
            <pc:docMk/>
            <pc:sldMk cId="479473274" sldId="311"/>
            <ac:spMk id="2" creationId="{957A215D-61AA-D345-AC30-37962C9705F5}"/>
          </ac:spMkLst>
        </pc:spChg>
        <pc:spChg chg="mod">
          <ac:chgData name="Zhang Yifan" userId="c9b86b9a-8bad-4e1d-80e2-8f55c3c19e2c" providerId="ADAL" clId="{4CB1E0E7-1713-E945-8A82-ADC156678FAB}" dt="2021-11-01T17:21:40.492" v="67"/>
          <ac:spMkLst>
            <pc:docMk/>
            <pc:sldMk cId="479473274" sldId="311"/>
            <ac:spMk id="3" creationId="{06E34417-A38B-DB45-B6FA-B26C1F643E69}"/>
          </ac:spMkLst>
        </pc:spChg>
        <pc:spChg chg="add del mod">
          <ac:chgData name="Zhang Yifan" userId="c9b86b9a-8bad-4e1d-80e2-8f55c3c19e2c" providerId="ADAL" clId="{4CB1E0E7-1713-E945-8A82-ADC156678FAB}" dt="2021-11-01T17:21:48.717" v="69"/>
          <ac:spMkLst>
            <pc:docMk/>
            <pc:sldMk cId="479473274" sldId="311"/>
            <ac:spMk id="4" creationId="{E24D5106-B041-AA4D-8D46-C036F6F916E2}"/>
          </ac:spMkLst>
        </pc:spChg>
      </pc:sldChg>
      <pc:sldChg chg="del">
        <pc:chgData name="Zhang Yifan" userId="c9b86b9a-8bad-4e1d-80e2-8f55c3c19e2c" providerId="ADAL" clId="{4CB1E0E7-1713-E945-8A82-ADC156678FAB}" dt="2021-11-01T17:13:51.241" v="19" actId="2696"/>
        <pc:sldMkLst>
          <pc:docMk/>
          <pc:sldMk cId="2128503879" sldId="311"/>
        </pc:sldMkLst>
      </pc:sldChg>
      <pc:sldChg chg="modSp add del mod">
        <pc:chgData name="Zhang Yifan" userId="c9b86b9a-8bad-4e1d-80e2-8f55c3c19e2c" providerId="ADAL" clId="{4CB1E0E7-1713-E945-8A82-ADC156678FAB}" dt="2021-11-01T17:23:01.888" v="142" actId="2696"/>
        <pc:sldMkLst>
          <pc:docMk/>
          <pc:sldMk cId="732899261" sldId="312"/>
        </pc:sldMkLst>
        <pc:spChg chg="mod">
          <ac:chgData name="Zhang Yifan" userId="c9b86b9a-8bad-4e1d-80e2-8f55c3c19e2c" providerId="ADAL" clId="{4CB1E0E7-1713-E945-8A82-ADC156678FAB}" dt="2021-11-01T17:22:47.655" v="136" actId="20577"/>
          <ac:spMkLst>
            <pc:docMk/>
            <pc:sldMk cId="732899261" sldId="312"/>
            <ac:spMk id="3" creationId="{06E34417-A38B-DB45-B6FA-B26C1F643E69}"/>
          </ac:spMkLst>
        </pc:spChg>
      </pc:sldChg>
      <pc:sldChg chg="del">
        <pc:chgData name="Zhang Yifan" userId="c9b86b9a-8bad-4e1d-80e2-8f55c3c19e2c" providerId="ADAL" clId="{4CB1E0E7-1713-E945-8A82-ADC156678FAB}" dt="2021-11-01T17:13:51.241" v="19" actId="2696"/>
        <pc:sldMkLst>
          <pc:docMk/>
          <pc:sldMk cId="2437973517" sldId="312"/>
        </pc:sldMkLst>
      </pc:sldChg>
      <pc:sldChg chg="del">
        <pc:chgData name="Zhang Yifan" userId="c9b86b9a-8bad-4e1d-80e2-8f55c3c19e2c" providerId="ADAL" clId="{4CB1E0E7-1713-E945-8A82-ADC156678FAB}" dt="2021-11-01T17:13:51.241" v="19" actId="2696"/>
        <pc:sldMkLst>
          <pc:docMk/>
          <pc:sldMk cId="1335942770" sldId="313"/>
        </pc:sldMkLst>
      </pc:sldChg>
      <pc:sldChg chg="modSp add del mod">
        <pc:chgData name="Zhang Yifan" userId="c9b86b9a-8bad-4e1d-80e2-8f55c3c19e2c" providerId="ADAL" clId="{4CB1E0E7-1713-E945-8A82-ADC156678FAB}" dt="2021-11-01T17:23:00.181" v="141" actId="2696"/>
        <pc:sldMkLst>
          <pc:docMk/>
          <pc:sldMk cId="2944242239" sldId="313"/>
        </pc:sldMkLst>
        <pc:spChg chg="mod">
          <ac:chgData name="Zhang Yifan" userId="c9b86b9a-8bad-4e1d-80e2-8f55c3c19e2c" providerId="ADAL" clId="{4CB1E0E7-1713-E945-8A82-ADC156678FAB}" dt="2021-11-01T17:22:54.407" v="140" actId="20577"/>
          <ac:spMkLst>
            <pc:docMk/>
            <pc:sldMk cId="2944242239" sldId="313"/>
            <ac:spMk id="3" creationId="{06E34417-A38B-DB45-B6FA-B26C1F643E69}"/>
          </ac:spMkLst>
        </pc:spChg>
      </pc:sldChg>
      <pc:sldChg chg="del">
        <pc:chgData name="Zhang Yifan" userId="c9b86b9a-8bad-4e1d-80e2-8f55c3c19e2c" providerId="ADAL" clId="{4CB1E0E7-1713-E945-8A82-ADC156678FAB}" dt="2021-11-01T17:13:51.241" v="19" actId="2696"/>
        <pc:sldMkLst>
          <pc:docMk/>
          <pc:sldMk cId="2816427002" sldId="314"/>
        </pc:sldMkLst>
      </pc:sldChg>
      <pc:sldChg chg="add">
        <pc:chgData name="Zhang Yifan" userId="c9b86b9a-8bad-4e1d-80e2-8f55c3c19e2c" providerId="ADAL" clId="{4CB1E0E7-1713-E945-8A82-ADC156678FAB}" dt="2021-11-01T17:22:42.762" v="131"/>
        <pc:sldMkLst>
          <pc:docMk/>
          <pc:sldMk cId="3393242573" sldId="314"/>
        </pc:sldMkLst>
      </pc:sldChg>
      <pc:sldChg chg="modSp add mod">
        <pc:chgData name="Zhang Yifan" userId="c9b86b9a-8bad-4e1d-80e2-8f55c3c19e2c" providerId="ADAL" clId="{4CB1E0E7-1713-E945-8A82-ADC156678FAB}" dt="2021-11-02T01:59:29.979" v="664" actId="20577"/>
        <pc:sldMkLst>
          <pc:docMk/>
          <pc:sldMk cId="867541506" sldId="315"/>
        </pc:sldMkLst>
        <pc:spChg chg="mod">
          <ac:chgData name="Zhang Yifan" userId="c9b86b9a-8bad-4e1d-80e2-8f55c3c19e2c" providerId="ADAL" clId="{4CB1E0E7-1713-E945-8A82-ADC156678FAB}" dt="2021-11-02T01:59:29.979" v="664" actId="20577"/>
          <ac:spMkLst>
            <pc:docMk/>
            <pc:sldMk cId="867541506" sldId="315"/>
            <ac:spMk id="3" creationId="{06E34417-A38B-DB45-B6FA-B26C1F643E69}"/>
          </ac:spMkLst>
        </pc:spChg>
      </pc:sldChg>
      <pc:sldChg chg="del">
        <pc:chgData name="Zhang Yifan" userId="c9b86b9a-8bad-4e1d-80e2-8f55c3c19e2c" providerId="ADAL" clId="{4CB1E0E7-1713-E945-8A82-ADC156678FAB}" dt="2021-11-01T17:13:51.241" v="19" actId="2696"/>
        <pc:sldMkLst>
          <pc:docMk/>
          <pc:sldMk cId="2509186408" sldId="315"/>
        </pc:sldMkLst>
      </pc:sldChg>
      <pc:sldChg chg="del">
        <pc:chgData name="Zhang Yifan" userId="c9b86b9a-8bad-4e1d-80e2-8f55c3c19e2c" providerId="ADAL" clId="{4CB1E0E7-1713-E945-8A82-ADC156678FAB}" dt="2021-11-01T17:13:51.241" v="19" actId="2696"/>
        <pc:sldMkLst>
          <pc:docMk/>
          <pc:sldMk cId="576496142" sldId="316"/>
        </pc:sldMkLst>
      </pc:sldChg>
      <pc:sldChg chg="modSp add mod">
        <pc:chgData name="Zhang Yifan" userId="c9b86b9a-8bad-4e1d-80e2-8f55c3c19e2c" providerId="ADAL" clId="{4CB1E0E7-1713-E945-8A82-ADC156678FAB}" dt="2021-11-01T17:28:57.791" v="150" actId="20577"/>
        <pc:sldMkLst>
          <pc:docMk/>
          <pc:sldMk cId="2637503874" sldId="316"/>
        </pc:sldMkLst>
        <pc:spChg chg="mod">
          <ac:chgData name="Zhang Yifan" userId="c9b86b9a-8bad-4e1d-80e2-8f55c3c19e2c" providerId="ADAL" clId="{4CB1E0E7-1713-E945-8A82-ADC156678FAB}" dt="2021-11-01T17:28:57.791" v="150" actId="20577"/>
          <ac:spMkLst>
            <pc:docMk/>
            <pc:sldMk cId="2637503874" sldId="316"/>
            <ac:spMk id="3" creationId="{06E34417-A38B-DB45-B6FA-B26C1F643E69}"/>
          </ac:spMkLst>
        </pc:spChg>
      </pc:sldChg>
      <pc:sldChg chg="modSp add mod">
        <pc:chgData name="Zhang Yifan" userId="c9b86b9a-8bad-4e1d-80e2-8f55c3c19e2c" providerId="ADAL" clId="{4CB1E0E7-1713-E945-8A82-ADC156678FAB}" dt="2021-11-01T17:31:24.991" v="165" actId="20577"/>
        <pc:sldMkLst>
          <pc:docMk/>
          <pc:sldMk cId="1172478857" sldId="317"/>
        </pc:sldMkLst>
        <pc:spChg chg="mod">
          <ac:chgData name="Zhang Yifan" userId="c9b86b9a-8bad-4e1d-80e2-8f55c3c19e2c" providerId="ADAL" clId="{4CB1E0E7-1713-E945-8A82-ADC156678FAB}" dt="2021-11-01T17:31:24.991" v="165" actId="20577"/>
          <ac:spMkLst>
            <pc:docMk/>
            <pc:sldMk cId="1172478857" sldId="317"/>
            <ac:spMk id="3" creationId="{06E34417-A38B-DB45-B6FA-B26C1F643E69}"/>
          </ac:spMkLst>
        </pc:spChg>
      </pc:sldChg>
      <pc:sldChg chg="del">
        <pc:chgData name="Zhang Yifan" userId="c9b86b9a-8bad-4e1d-80e2-8f55c3c19e2c" providerId="ADAL" clId="{4CB1E0E7-1713-E945-8A82-ADC156678FAB}" dt="2021-11-01T17:13:51.241" v="19" actId="2696"/>
        <pc:sldMkLst>
          <pc:docMk/>
          <pc:sldMk cId="1509583044" sldId="317"/>
        </pc:sldMkLst>
      </pc:sldChg>
      <pc:sldChg chg="modSp add mod">
        <pc:chgData name="Zhang Yifan" userId="c9b86b9a-8bad-4e1d-80e2-8f55c3c19e2c" providerId="ADAL" clId="{4CB1E0E7-1713-E945-8A82-ADC156678FAB}" dt="2021-11-02T00:52:12.845" v="634" actId="20577"/>
        <pc:sldMkLst>
          <pc:docMk/>
          <pc:sldMk cId="47895613" sldId="318"/>
        </pc:sldMkLst>
        <pc:spChg chg="mod">
          <ac:chgData name="Zhang Yifan" userId="c9b86b9a-8bad-4e1d-80e2-8f55c3c19e2c" providerId="ADAL" clId="{4CB1E0E7-1713-E945-8A82-ADC156678FAB}" dt="2021-11-02T00:52:12.845" v="634" actId="20577"/>
          <ac:spMkLst>
            <pc:docMk/>
            <pc:sldMk cId="47895613" sldId="318"/>
            <ac:spMk id="3" creationId="{06E34417-A38B-DB45-B6FA-B26C1F643E69}"/>
          </ac:spMkLst>
        </pc:spChg>
      </pc:sldChg>
      <pc:sldChg chg="del">
        <pc:chgData name="Zhang Yifan" userId="c9b86b9a-8bad-4e1d-80e2-8f55c3c19e2c" providerId="ADAL" clId="{4CB1E0E7-1713-E945-8A82-ADC156678FAB}" dt="2021-11-01T17:13:51.241" v="19" actId="2696"/>
        <pc:sldMkLst>
          <pc:docMk/>
          <pc:sldMk cId="1441826903" sldId="318"/>
        </pc:sldMkLst>
      </pc:sldChg>
      <pc:sldChg chg="modSp add mod">
        <pc:chgData name="Zhang Yifan" userId="c9b86b9a-8bad-4e1d-80e2-8f55c3c19e2c" providerId="ADAL" clId="{4CB1E0E7-1713-E945-8A82-ADC156678FAB}" dt="2021-11-01T19:01:48.880" v="269" actId="20577"/>
        <pc:sldMkLst>
          <pc:docMk/>
          <pc:sldMk cId="1311354188" sldId="319"/>
        </pc:sldMkLst>
        <pc:spChg chg="mod">
          <ac:chgData name="Zhang Yifan" userId="c9b86b9a-8bad-4e1d-80e2-8f55c3c19e2c" providerId="ADAL" clId="{4CB1E0E7-1713-E945-8A82-ADC156678FAB}" dt="2021-11-01T19:01:48.880" v="269" actId="20577"/>
          <ac:spMkLst>
            <pc:docMk/>
            <pc:sldMk cId="1311354188" sldId="319"/>
            <ac:spMk id="242" creationId="{00000000-0000-0000-0000-000000000000}"/>
          </ac:spMkLst>
        </pc:spChg>
      </pc:sldChg>
      <pc:sldChg chg="del">
        <pc:chgData name="Zhang Yifan" userId="c9b86b9a-8bad-4e1d-80e2-8f55c3c19e2c" providerId="ADAL" clId="{4CB1E0E7-1713-E945-8A82-ADC156678FAB}" dt="2021-11-01T17:13:51.241" v="19" actId="2696"/>
        <pc:sldMkLst>
          <pc:docMk/>
          <pc:sldMk cId="2817209684" sldId="319"/>
        </pc:sldMkLst>
      </pc:sldChg>
      <pc:sldChg chg="addSp modSp new del mod">
        <pc:chgData name="Zhang Yifan" userId="c9b86b9a-8bad-4e1d-80e2-8f55c3c19e2c" providerId="ADAL" clId="{4CB1E0E7-1713-E945-8A82-ADC156678FAB}" dt="2021-11-02T00:15:27.899" v="529" actId="2696"/>
        <pc:sldMkLst>
          <pc:docMk/>
          <pc:sldMk cId="527196115" sldId="320"/>
        </pc:sldMkLst>
        <pc:spChg chg="mod">
          <ac:chgData name="Zhang Yifan" userId="c9b86b9a-8bad-4e1d-80e2-8f55c3c19e2c" providerId="ADAL" clId="{4CB1E0E7-1713-E945-8A82-ADC156678FAB}" dt="2021-11-01T17:43:21.486" v="190" actId="20577"/>
          <ac:spMkLst>
            <pc:docMk/>
            <pc:sldMk cId="527196115" sldId="320"/>
            <ac:spMk id="2" creationId="{5FE38E04-80A8-9648-9496-19D739EC8B21}"/>
          </ac:spMkLst>
        </pc:spChg>
        <pc:picChg chg="add mod">
          <ac:chgData name="Zhang Yifan" userId="c9b86b9a-8bad-4e1d-80e2-8f55c3c19e2c" providerId="ADAL" clId="{4CB1E0E7-1713-E945-8A82-ADC156678FAB}" dt="2021-11-01T17:54:20.084" v="197" actId="1076"/>
          <ac:picMkLst>
            <pc:docMk/>
            <pc:sldMk cId="527196115" sldId="320"/>
            <ac:picMk id="4" creationId="{46B65AC2-4410-1E42-AD7A-AD54C13EC2B9}"/>
          </ac:picMkLst>
        </pc:picChg>
        <pc:picChg chg="add mod">
          <ac:chgData name="Zhang Yifan" userId="c9b86b9a-8bad-4e1d-80e2-8f55c3c19e2c" providerId="ADAL" clId="{4CB1E0E7-1713-E945-8A82-ADC156678FAB}" dt="2021-11-01T18:25:44.914" v="200" actId="1076"/>
          <ac:picMkLst>
            <pc:docMk/>
            <pc:sldMk cId="527196115" sldId="320"/>
            <ac:picMk id="5" creationId="{FB6120CB-C35A-E54D-8EAF-02F77A3CC68C}"/>
          </ac:picMkLst>
        </pc:picChg>
        <pc:picChg chg="add mod">
          <ac:chgData name="Zhang Yifan" userId="c9b86b9a-8bad-4e1d-80e2-8f55c3c19e2c" providerId="ADAL" clId="{4CB1E0E7-1713-E945-8A82-ADC156678FAB}" dt="2021-11-01T18:25:47.934" v="202"/>
          <ac:picMkLst>
            <pc:docMk/>
            <pc:sldMk cId="527196115" sldId="320"/>
            <ac:picMk id="6" creationId="{4B37D284-648C-2645-AFC1-BF6AA0E55F33}"/>
          </ac:picMkLst>
        </pc:picChg>
      </pc:sldChg>
      <pc:sldChg chg="del">
        <pc:chgData name="Zhang Yifan" userId="c9b86b9a-8bad-4e1d-80e2-8f55c3c19e2c" providerId="ADAL" clId="{4CB1E0E7-1713-E945-8A82-ADC156678FAB}" dt="2021-11-01T17:13:51.241" v="19" actId="2696"/>
        <pc:sldMkLst>
          <pc:docMk/>
          <pc:sldMk cId="2532101401" sldId="320"/>
        </pc:sldMkLst>
      </pc:sldChg>
      <pc:sldChg chg="addSp delSp modSp add del mod">
        <pc:chgData name="Zhang Yifan" userId="c9b86b9a-8bad-4e1d-80e2-8f55c3c19e2c" providerId="ADAL" clId="{4CB1E0E7-1713-E945-8A82-ADC156678FAB}" dt="2021-11-02T00:15:28.320" v="530" actId="2696"/>
        <pc:sldMkLst>
          <pc:docMk/>
          <pc:sldMk cId="2138279026" sldId="321"/>
        </pc:sldMkLst>
        <pc:picChg chg="add del">
          <ac:chgData name="Zhang Yifan" userId="c9b86b9a-8bad-4e1d-80e2-8f55c3c19e2c" providerId="ADAL" clId="{4CB1E0E7-1713-E945-8A82-ADC156678FAB}" dt="2021-11-01T18:48:06.708" v="213" actId="478"/>
          <ac:picMkLst>
            <pc:docMk/>
            <pc:sldMk cId="2138279026" sldId="321"/>
            <ac:picMk id="5" creationId="{FB6120CB-C35A-E54D-8EAF-02F77A3CC68C}"/>
          </ac:picMkLst>
        </pc:picChg>
        <pc:picChg chg="add del">
          <ac:chgData name="Zhang Yifan" userId="c9b86b9a-8bad-4e1d-80e2-8f55c3c19e2c" providerId="ADAL" clId="{4CB1E0E7-1713-E945-8A82-ADC156678FAB}" dt="2021-11-01T18:47:54.305" v="206"/>
          <ac:picMkLst>
            <pc:docMk/>
            <pc:sldMk cId="2138279026" sldId="321"/>
            <ac:picMk id="6" creationId="{D361EBD4-4552-F349-861E-424F84A00028}"/>
          </ac:picMkLst>
        </pc:picChg>
        <pc:picChg chg="add mod">
          <ac:chgData name="Zhang Yifan" userId="c9b86b9a-8bad-4e1d-80e2-8f55c3c19e2c" providerId="ADAL" clId="{4CB1E0E7-1713-E945-8A82-ADC156678FAB}" dt="2021-11-01T18:48:14.810" v="216" actId="1076"/>
          <ac:picMkLst>
            <pc:docMk/>
            <pc:sldMk cId="2138279026" sldId="321"/>
            <ac:picMk id="7" creationId="{00AF7178-ADBA-474A-AD3D-0AEA9621D8BC}"/>
          </ac:picMkLst>
        </pc:picChg>
      </pc:sldChg>
      <pc:sldChg chg="del">
        <pc:chgData name="Zhang Yifan" userId="c9b86b9a-8bad-4e1d-80e2-8f55c3c19e2c" providerId="ADAL" clId="{4CB1E0E7-1713-E945-8A82-ADC156678FAB}" dt="2021-11-01T17:13:51.241" v="19" actId="2696"/>
        <pc:sldMkLst>
          <pc:docMk/>
          <pc:sldMk cId="3275082226" sldId="321"/>
        </pc:sldMkLst>
      </pc:sldChg>
      <pc:sldChg chg="addSp delSp modSp add del mod">
        <pc:chgData name="Zhang Yifan" userId="c9b86b9a-8bad-4e1d-80e2-8f55c3c19e2c" providerId="ADAL" clId="{4CB1E0E7-1713-E945-8A82-ADC156678FAB}" dt="2021-11-02T00:15:28.713" v="531" actId="2696"/>
        <pc:sldMkLst>
          <pc:docMk/>
          <pc:sldMk cId="3377705634" sldId="322"/>
        </pc:sldMkLst>
        <pc:picChg chg="add del mod">
          <ac:chgData name="Zhang Yifan" userId="c9b86b9a-8bad-4e1d-80e2-8f55c3c19e2c" providerId="ADAL" clId="{4CB1E0E7-1713-E945-8A82-ADC156678FAB}" dt="2021-11-01T18:50:13.005" v="225" actId="478"/>
          <ac:picMkLst>
            <pc:docMk/>
            <pc:sldMk cId="3377705634" sldId="322"/>
            <ac:picMk id="5" creationId="{E217E23B-3224-F345-8E24-B36D4E274F14}"/>
          </ac:picMkLst>
        </pc:picChg>
        <pc:picChg chg="add mod">
          <ac:chgData name="Zhang Yifan" userId="c9b86b9a-8bad-4e1d-80e2-8f55c3c19e2c" providerId="ADAL" clId="{4CB1E0E7-1713-E945-8A82-ADC156678FAB}" dt="2021-11-01T18:51:54.054" v="236" actId="1076"/>
          <ac:picMkLst>
            <pc:docMk/>
            <pc:sldMk cId="3377705634" sldId="322"/>
            <ac:picMk id="6" creationId="{01801328-43F3-7E43-AA4D-DD0BC75B1AD8}"/>
          </ac:picMkLst>
        </pc:picChg>
        <pc:picChg chg="del">
          <ac:chgData name="Zhang Yifan" userId="c9b86b9a-8bad-4e1d-80e2-8f55c3c19e2c" providerId="ADAL" clId="{4CB1E0E7-1713-E945-8A82-ADC156678FAB}" dt="2021-11-01T18:49:21.192" v="218" actId="478"/>
          <ac:picMkLst>
            <pc:docMk/>
            <pc:sldMk cId="3377705634" sldId="322"/>
            <ac:picMk id="7" creationId="{00AF7178-ADBA-474A-AD3D-0AEA9621D8BC}"/>
          </ac:picMkLst>
        </pc:picChg>
      </pc:sldChg>
      <pc:sldChg chg="del">
        <pc:chgData name="Zhang Yifan" userId="c9b86b9a-8bad-4e1d-80e2-8f55c3c19e2c" providerId="ADAL" clId="{4CB1E0E7-1713-E945-8A82-ADC156678FAB}" dt="2021-11-01T17:13:51.241" v="19" actId="2696"/>
        <pc:sldMkLst>
          <pc:docMk/>
          <pc:sldMk cId="3807807528" sldId="322"/>
        </pc:sldMkLst>
      </pc:sldChg>
      <pc:sldChg chg="del">
        <pc:chgData name="Zhang Yifan" userId="c9b86b9a-8bad-4e1d-80e2-8f55c3c19e2c" providerId="ADAL" clId="{4CB1E0E7-1713-E945-8A82-ADC156678FAB}" dt="2021-11-01T17:13:51.241" v="19" actId="2696"/>
        <pc:sldMkLst>
          <pc:docMk/>
          <pc:sldMk cId="2684497632" sldId="323"/>
        </pc:sldMkLst>
      </pc:sldChg>
      <pc:sldChg chg="addSp modSp add del mod">
        <pc:chgData name="Zhang Yifan" userId="c9b86b9a-8bad-4e1d-80e2-8f55c3c19e2c" providerId="ADAL" clId="{4CB1E0E7-1713-E945-8A82-ADC156678FAB}" dt="2021-11-02T00:15:31.641" v="532" actId="2696"/>
        <pc:sldMkLst>
          <pc:docMk/>
          <pc:sldMk cId="2953965771" sldId="323"/>
        </pc:sldMkLst>
        <pc:picChg chg="add mod">
          <ac:chgData name="Zhang Yifan" userId="c9b86b9a-8bad-4e1d-80e2-8f55c3c19e2c" providerId="ADAL" clId="{4CB1E0E7-1713-E945-8A82-ADC156678FAB}" dt="2021-11-01T18:50:53.908" v="229" actId="14100"/>
          <ac:picMkLst>
            <pc:docMk/>
            <pc:sldMk cId="2953965771" sldId="323"/>
            <ac:picMk id="5" creationId="{42F2BE34-2165-3540-952C-DB183B3D846C}"/>
          </ac:picMkLst>
        </pc:picChg>
      </pc:sldChg>
      <pc:sldChg chg="modSp new mod">
        <pc:chgData name="Zhang Yifan" userId="c9b86b9a-8bad-4e1d-80e2-8f55c3c19e2c" providerId="ADAL" clId="{4CB1E0E7-1713-E945-8A82-ADC156678FAB}" dt="2021-11-01T19:17:34.659" v="347" actId="20577"/>
        <pc:sldMkLst>
          <pc:docMk/>
          <pc:sldMk cId="1685179331" sldId="324"/>
        </pc:sldMkLst>
        <pc:spChg chg="mod">
          <ac:chgData name="Zhang Yifan" userId="c9b86b9a-8bad-4e1d-80e2-8f55c3c19e2c" providerId="ADAL" clId="{4CB1E0E7-1713-E945-8A82-ADC156678FAB}" dt="2021-11-01T19:17:34.659" v="347" actId="20577"/>
          <ac:spMkLst>
            <pc:docMk/>
            <pc:sldMk cId="1685179331" sldId="324"/>
            <ac:spMk id="2" creationId="{C8DDC4A5-F304-024B-8D89-BE2F8EE6EDB9}"/>
          </ac:spMkLst>
        </pc:spChg>
        <pc:spChg chg="mod">
          <ac:chgData name="Zhang Yifan" userId="c9b86b9a-8bad-4e1d-80e2-8f55c3c19e2c" providerId="ADAL" clId="{4CB1E0E7-1713-E945-8A82-ADC156678FAB}" dt="2021-11-01T18:52:42.960" v="243" actId="14100"/>
          <ac:spMkLst>
            <pc:docMk/>
            <pc:sldMk cId="1685179331" sldId="324"/>
            <ac:spMk id="3" creationId="{7B567D76-7262-5D41-9569-4C4A44F8E308}"/>
          </ac:spMkLst>
        </pc:spChg>
      </pc:sldChg>
      <pc:sldChg chg="del">
        <pc:chgData name="Zhang Yifan" userId="c9b86b9a-8bad-4e1d-80e2-8f55c3c19e2c" providerId="ADAL" clId="{4CB1E0E7-1713-E945-8A82-ADC156678FAB}" dt="2021-11-01T17:13:51.241" v="19" actId="2696"/>
        <pc:sldMkLst>
          <pc:docMk/>
          <pc:sldMk cId="4179357854" sldId="324"/>
        </pc:sldMkLst>
      </pc:sldChg>
      <pc:sldChg chg="modSp add mod">
        <pc:chgData name="Zhang Yifan" userId="c9b86b9a-8bad-4e1d-80e2-8f55c3c19e2c" providerId="ADAL" clId="{4CB1E0E7-1713-E945-8A82-ADC156678FAB}" dt="2021-11-01T19:12:59.595" v="279" actId="115"/>
        <pc:sldMkLst>
          <pc:docMk/>
          <pc:sldMk cId="1751278013" sldId="325"/>
        </pc:sldMkLst>
        <pc:spChg chg="mod">
          <ac:chgData name="Zhang Yifan" userId="c9b86b9a-8bad-4e1d-80e2-8f55c3c19e2c" providerId="ADAL" clId="{4CB1E0E7-1713-E945-8A82-ADC156678FAB}" dt="2021-11-01T19:12:26.028" v="276" actId="20577"/>
          <ac:spMkLst>
            <pc:docMk/>
            <pc:sldMk cId="1751278013" sldId="325"/>
            <ac:spMk id="242" creationId="{00000000-0000-0000-0000-000000000000}"/>
          </ac:spMkLst>
        </pc:spChg>
        <pc:spChg chg="mod">
          <ac:chgData name="Zhang Yifan" userId="c9b86b9a-8bad-4e1d-80e2-8f55c3c19e2c" providerId="ADAL" clId="{4CB1E0E7-1713-E945-8A82-ADC156678FAB}" dt="2021-11-01T19:12:59.595" v="279" actId="115"/>
          <ac:spMkLst>
            <pc:docMk/>
            <pc:sldMk cId="1751278013" sldId="325"/>
            <ac:spMk id="243" creationId="{00000000-0000-0000-0000-000000000000}"/>
          </ac:spMkLst>
        </pc:spChg>
      </pc:sldChg>
      <pc:sldChg chg="del">
        <pc:chgData name="Zhang Yifan" userId="c9b86b9a-8bad-4e1d-80e2-8f55c3c19e2c" providerId="ADAL" clId="{4CB1E0E7-1713-E945-8A82-ADC156678FAB}" dt="2021-11-01T17:13:51.241" v="19" actId="2696"/>
        <pc:sldMkLst>
          <pc:docMk/>
          <pc:sldMk cId="3526014205" sldId="325"/>
        </pc:sldMkLst>
      </pc:sldChg>
      <pc:sldChg chg="del">
        <pc:chgData name="Zhang Yifan" userId="c9b86b9a-8bad-4e1d-80e2-8f55c3c19e2c" providerId="ADAL" clId="{4CB1E0E7-1713-E945-8A82-ADC156678FAB}" dt="2021-11-01T17:13:51.241" v="19" actId="2696"/>
        <pc:sldMkLst>
          <pc:docMk/>
          <pc:sldMk cId="949174363" sldId="326"/>
        </pc:sldMkLst>
      </pc:sldChg>
      <pc:sldChg chg="modSp new mod">
        <pc:chgData name="Zhang Yifan" userId="c9b86b9a-8bad-4e1d-80e2-8f55c3c19e2c" providerId="ADAL" clId="{4CB1E0E7-1713-E945-8A82-ADC156678FAB}" dt="2021-11-02T00:54:30.902" v="663" actId="20577"/>
        <pc:sldMkLst>
          <pc:docMk/>
          <pc:sldMk cId="2516607787" sldId="326"/>
        </pc:sldMkLst>
        <pc:spChg chg="mod">
          <ac:chgData name="Zhang Yifan" userId="c9b86b9a-8bad-4e1d-80e2-8f55c3c19e2c" providerId="ADAL" clId="{4CB1E0E7-1713-E945-8A82-ADC156678FAB}" dt="2021-11-01T19:00:40.544" v="250" actId="27636"/>
          <ac:spMkLst>
            <pc:docMk/>
            <pc:sldMk cId="2516607787" sldId="326"/>
            <ac:spMk id="2" creationId="{4EE2C21C-E8BA-E149-AD40-169A8EEB8F39}"/>
          </ac:spMkLst>
        </pc:spChg>
        <pc:spChg chg="mod">
          <ac:chgData name="Zhang Yifan" userId="c9b86b9a-8bad-4e1d-80e2-8f55c3c19e2c" providerId="ADAL" clId="{4CB1E0E7-1713-E945-8A82-ADC156678FAB}" dt="2021-11-02T00:54:30.902" v="663" actId="20577"/>
          <ac:spMkLst>
            <pc:docMk/>
            <pc:sldMk cId="2516607787" sldId="326"/>
            <ac:spMk id="3" creationId="{DC21EA63-3D83-5C4D-BC31-522AC84843AC}"/>
          </ac:spMkLst>
        </pc:spChg>
      </pc:sldChg>
      <pc:sldChg chg="del">
        <pc:chgData name="Zhang Yifan" userId="c9b86b9a-8bad-4e1d-80e2-8f55c3c19e2c" providerId="ADAL" clId="{4CB1E0E7-1713-E945-8A82-ADC156678FAB}" dt="2021-11-01T17:13:51.241" v="19" actId="2696"/>
        <pc:sldMkLst>
          <pc:docMk/>
          <pc:sldMk cId="971692241" sldId="327"/>
        </pc:sldMkLst>
      </pc:sldChg>
      <pc:sldChg chg="modSp add mod ord">
        <pc:chgData name="Zhang Yifan" userId="c9b86b9a-8bad-4e1d-80e2-8f55c3c19e2c" providerId="ADAL" clId="{4CB1E0E7-1713-E945-8A82-ADC156678FAB}" dt="2021-11-01T19:41:22.581" v="421" actId="20577"/>
        <pc:sldMkLst>
          <pc:docMk/>
          <pc:sldMk cId="2848382206" sldId="327"/>
        </pc:sldMkLst>
        <pc:spChg chg="mod">
          <ac:chgData name="Zhang Yifan" userId="c9b86b9a-8bad-4e1d-80e2-8f55c3c19e2c" providerId="ADAL" clId="{4CB1E0E7-1713-E945-8A82-ADC156678FAB}" dt="2021-11-01T19:41:22.581" v="421" actId="20577"/>
          <ac:spMkLst>
            <pc:docMk/>
            <pc:sldMk cId="2848382206" sldId="327"/>
            <ac:spMk id="242" creationId="{00000000-0000-0000-0000-000000000000}"/>
          </ac:spMkLst>
        </pc:spChg>
      </pc:sldChg>
      <pc:sldChg chg="addSp delSp modSp new mod">
        <pc:chgData name="Zhang Yifan" userId="c9b86b9a-8bad-4e1d-80e2-8f55c3c19e2c" providerId="ADAL" clId="{4CB1E0E7-1713-E945-8A82-ADC156678FAB}" dt="2021-11-01T19:16:29.905" v="344" actId="404"/>
        <pc:sldMkLst>
          <pc:docMk/>
          <pc:sldMk cId="5207834" sldId="328"/>
        </pc:sldMkLst>
        <pc:spChg chg="del mod">
          <ac:chgData name="Zhang Yifan" userId="c9b86b9a-8bad-4e1d-80e2-8f55c3c19e2c" providerId="ADAL" clId="{4CB1E0E7-1713-E945-8A82-ADC156678FAB}" dt="2021-11-01T19:14:18.611" v="301" actId="478"/>
          <ac:spMkLst>
            <pc:docMk/>
            <pc:sldMk cId="5207834" sldId="328"/>
            <ac:spMk id="2" creationId="{6FE6B83C-1A98-DE4F-A00D-D27B7F166718}"/>
          </ac:spMkLst>
        </pc:spChg>
        <pc:spChg chg="mod">
          <ac:chgData name="Zhang Yifan" userId="c9b86b9a-8bad-4e1d-80e2-8f55c3c19e2c" providerId="ADAL" clId="{4CB1E0E7-1713-E945-8A82-ADC156678FAB}" dt="2021-11-01T19:16:23.653" v="343" actId="14100"/>
          <ac:spMkLst>
            <pc:docMk/>
            <pc:sldMk cId="5207834" sldId="328"/>
            <ac:spMk id="3" creationId="{8EDAD48F-73F1-E744-BAD1-32B3EAAF970E}"/>
          </ac:spMkLst>
        </pc:spChg>
        <pc:spChg chg="add del mod">
          <ac:chgData name="Zhang Yifan" userId="c9b86b9a-8bad-4e1d-80e2-8f55c3c19e2c" providerId="ADAL" clId="{4CB1E0E7-1713-E945-8A82-ADC156678FAB}" dt="2021-11-01T19:14:20.248" v="303" actId="478"/>
          <ac:spMkLst>
            <pc:docMk/>
            <pc:sldMk cId="5207834" sldId="328"/>
            <ac:spMk id="6" creationId="{250D6212-9F2B-684A-9D4A-3E8248E11BAC}"/>
          </ac:spMkLst>
        </pc:spChg>
        <pc:spChg chg="add mod">
          <ac:chgData name="Zhang Yifan" userId="c9b86b9a-8bad-4e1d-80e2-8f55c3c19e2c" providerId="ADAL" clId="{4CB1E0E7-1713-E945-8A82-ADC156678FAB}" dt="2021-11-01T19:16:29.905" v="344" actId="404"/>
          <ac:spMkLst>
            <pc:docMk/>
            <pc:sldMk cId="5207834" sldId="328"/>
            <ac:spMk id="7" creationId="{CE5F957F-B65F-AF4B-95EA-42BAF7F7EEEC}"/>
          </ac:spMkLst>
        </pc:spChg>
        <pc:picChg chg="add mod">
          <ac:chgData name="Zhang Yifan" userId="c9b86b9a-8bad-4e1d-80e2-8f55c3c19e2c" providerId="ADAL" clId="{4CB1E0E7-1713-E945-8A82-ADC156678FAB}" dt="2021-11-01T19:14:22.878" v="305" actId="1076"/>
          <ac:picMkLst>
            <pc:docMk/>
            <pc:sldMk cId="5207834" sldId="328"/>
            <ac:picMk id="4" creationId="{48AB59D0-38C5-7B47-A8BA-F162A615B114}"/>
          </ac:picMkLst>
        </pc:picChg>
      </pc:sldChg>
      <pc:sldChg chg="del">
        <pc:chgData name="Zhang Yifan" userId="c9b86b9a-8bad-4e1d-80e2-8f55c3c19e2c" providerId="ADAL" clId="{4CB1E0E7-1713-E945-8A82-ADC156678FAB}" dt="2021-11-01T17:13:51.241" v="19" actId="2696"/>
        <pc:sldMkLst>
          <pc:docMk/>
          <pc:sldMk cId="3879769081" sldId="328"/>
        </pc:sldMkLst>
      </pc:sldChg>
      <pc:sldChg chg="del">
        <pc:chgData name="Zhang Yifan" userId="c9b86b9a-8bad-4e1d-80e2-8f55c3c19e2c" providerId="ADAL" clId="{4CB1E0E7-1713-E945-8A82-ADC156678FAB}" dt="2021-11-01T17:13:51.241" v="19" actId="2696"/>
        <pc:sldMkLst>
          <pc:docMk/>
          <pc:sldMk cId="985293387" sldId="329"/>
        </pc:sldMkLst>
      </pc:sldChg>
      <pc:sldChg chg="addSp delSp modSp add mod ord">
        <pc:chgData name="Zhang Yifan" userId="c9b86b9a-8bad-4e1d-80e2-8f55c3c19e2c" providerId="ADAL" clId="{4CB1E0E7-1713-E945-8A82-ADC156678FAB}" dt="2021-11-02T00:04:19.041" v="519" actId="20578"/>
        <pc:sldMkLst>
          <pc:docMk/>
          <pc:sldMk cId="2383839417" sldId="329"/>
        </pc:sldMkLst>
        <pc:picChg chg="del">
          <ac:chgData name="Zhang Yifan" userId="c9b86b9a-8bad-4e1d-80e2-8f55c3c19e2c" providerId="ADAL" clId="{4CB1E0E7-1713-E945-8A82-ADC156678FAB}" dt="2021-11-01T19:17:37.024" v="348" actId="478"/>
          <ac:picMkLst>
            <pc:docMk/>
            <pc:sldMk cId="2383839417" sldId="329"/>
            <ac:picMk id="5" creationId="{42F2BE34-2165-3540-952C-DB183B3D846C}"/>
          </ac:picMkLst>
        </pc:picChg>
        <pc:picChg chg="add mod">
          <ac:chgData name="Zhang Yifan" userId="c9b86b9a-8bad-4e1d-80e2-8f55c3c19e2c" providerId="ADAL" clId="{4CB1E0E7-1713-E945-8A82-ADC156678FAB}" dt="2021-11-01T19:18:39.471" v="352" actId="14100"/>
          <ac:picMkLst>
            <pc:docMk/>
            <pc:sldMk cId="2383839417" sldId="329"/>
            <ac:picMk id="6" creationId="{F06E305E-7F77-9341-B28D-AB707FE009CF}"/>
          </ac:picMkLst>
        </pc:picChg>
        <pc:picChg chg="add mod">
          <ac:chgData name="Zhang Yifan" userId="c9b86b9a-8bad-4e1d-80e2-8f55c3c19e2c" providerId="ADAL" clId="{4CB1E0E7-1713-E945-8A82-ADC156678FAB}" dt="2021-11-01T19:19:10.632" v="356" actId="14100"/>
          <ac:picMkLst>
            <pc:docMk/>
            <pc:sldMk cId="2383839417" sldId="329"/>
            <ac:picMk id="7" creationId="{51981DD2-270B-594C-96EB-FA13947726FF}"/>
          </ac:picMkLst>
        </pc:picChg>
      </pc:sldChg>
      <pc:sldChg chg="del">
        <pc:chgData name="Zhang Yifan" userId="c9b86b9a-8bad-4e1d-80e2-8f55c3c19e2c" providerId="ADAL" clId="{4CB1E0E7-1713-E945-8A82-ADC156678FAB}" dt="2021-11-01T17:13:51.241" v="19" actId="2696"/>
        <pc:sldMkLst>
          <pc:docMk/>
          <pc:sldMk cId="2564765401" sldId="330"/>
        </pc:sldMkLst>
      </pc:sldChg>
      <pc:sldChg chg="addSp delSp modSp new mod">
        <pc:chgData name="Zhang Yifan" userId="c9b86b9a-8bad-4e1d-80e2-8f55c3c19e2c" providerId="ADAL" clId="{4CB1E0E7-1713-E945-8A82-ADC156678FAB}" dt="2021-11-01T19:35:21.049" v="371" actId="1076"/>
        <pc:sldMkLst>
          <pc:docMk/>
          <pc:sldMk cId="4157671934" sldId="330"/>
        </pc:sldMkLst>
        <pc:spChg chg="del mod">
          <ac:chgData name="Zhang Yifan" userId="c9b86b9a-8bad-4e1d-80e2-8f55c3c19e2c" providerId="ADAL" clId="{4CB1E0E7-1713-E945-8A82-ADC156678FAB}" dt="2021-11-01T19:25:54.552" v="361" actId="478"/>
          <ac:spMkLst>
            <pc:docMk/>
            <pc:sldMk cId="4157671934" sldId="330"/>
            <ac:spMk id="2" creationId="{CB249127-D4C8-A946-9324-2762C682F815}"/>
          </ac:spMkLst>
        </pc:spChg>
        <pc:spChg chg="del">
          <ac:chgData name="Zhang Yifan" userId="c9b86b9a-8bad-4e1d-80e2-8f55c3c19e2c" providerId="ADAL" clId="{4CB1E0E7-1713-E945-8A82-ADC156678FAB}" dt="2021-11-01T19:25:50.579" v="358" actId="478"/>
          <ac:spMkLst>
            <pc:docMk/>
            <pc:sldMk cId="4157671934" sldId="330"/>
            <ac:spMk id="3" creationId="{4FB555A8-BAF9-D742-ABD6-8EC533FDF810}"/>
          </ac:spMkLst>
        </pc:spChg>
        <pc:picChg chg="add mod">
          <ac:chgData name="Zhang Yifan" userId="c9b86b9a-8bad-4e1d-80e2-8f55c3c19e2c" providerId="ADAL" clId="{4CB1E0E7-1713-E945-8A82-ADC156678FAB}" dt="2021-11-01T19:25:58.909" v="363" actId="1076"/>
          <ac:picMkLst>
            <pc:docMk/>
            <pc:sldMk cId="4157671934" sldId="330"/>
            <ac:picMk id="4" creationId="{4F2FB4D5-3196-ED42-B342-4672EF0065C8}"/>
          </ac:picMkLst>
        </pc:picChg>
        <pc:picChg chg="add mod">
          <ac:chgData name="Zhang Yifan" userId="c9b86b9a-8bad-4e1d-80e2-8f55c3c19e2c" providerId="ADAL" clId="{4CB1E0E7-1713-E945-8A82-ADC156678FAB}" dt="2021-11-01T19:27:12.548" v="368" actId="1076"/>
          <ac:picMkLst>
            <pc:docMk/>
            <pc:sldMk cId="4157671934" sldId="330"/>
            <ac:picMk id="5" creationId="{10B4F2C5-70D7-A043-A834-359052D45487}"/>
          </ac:picMkLst>
        </pc:picChg>
        <pc:picChg chg="add mod">
          <ac:chgData name="Zhang Yifan" userId="c9b86b9a-8bad-4e1d-80e2-8f55c3c19e2c" providerId="ADAL" clId="{4CB1E0E7-1713-E945-8A82-ADC156678FAB}" dt="2021-11-01T19:35:21.049" v="371" actId="1076"/>
          <ac:picMkLst>
            <pc:docMk/>
            <pc:sldMk cId="4157671934" sldId="330"/>
            <ac:picMk id="6" creationId="{4B227D34-3FF6-8240-A700-C80BA53D563A}"/>
          </ac:picMkLst>
        </pc:picChg>
      </pc:sldChg>
      <pc:sldChg chg="addSp delSp modSp add mod">
        <pc:chgData name="Zhang Yifan" userId="c9b86b9a-8bad-4e1d-80e2-8f55c3c19e2c" providerId="ADAL" clId="{4CB1E0E7-1713-E945-8A82-ADC156678FAB}" dt="2021-11-01T19:35:50.669" v="378" actId="1076"/>
        <pc:sldMkLst>
          <pc:docMk/>
          <pc:sldMk cId="435130118" sldId="331"/>
        </pc:sldMkLst>
        <pc:picChg chg="add mod">
          <ac:chgData name="Zhang Yifan" userId="c9b86b9a-8bad-4e1d-80e2-8f55c3c19e2c" providerId="ADAL" clId="{4CB1E0E7-1713-E945-8A82-ADC156678FAB}" dt="2021-11-01T19:35:50.669" v="378" actId="1076"/>
          <ac:picMkLst>
            <pc:docMk/>
            <pc:sldMk cId="435130118" sldId="331"/>
            <ac:picMk id="2" creationId="{D8F8DFF5-BF9D-6943-B4A7-EEC41458DB18}"/>
          </ac:picMkLst>
        </pc:picChg>
        <pc:picChg chg="del">
          <ac:chgData name="Zhang Yifan" userId="c9b86b9a-8bad-4e1d-80e2-8f55c3c19e2c" providerId="ADAL" clId="{4CB1E0E7-1713-E945-8A82-ADC156678FAB}" dt="2021-11-01T19:35:43.074" v="373" actId="478"/>
          <ac:picMkLst>
            <pc:docMk/>
            <pc:sldMk cId="435130118" sldId="331"/>
            <ac:picMk id="6" creationId="{4B227D34-3FF6-8240-A700-C80BA53D563A}"/>
          </ac:picMkLst>
        </pc:picChg>
      </pc:sldChg>
      <pc:sldChg chg="del">
        <pc:chgData name="Zhang Yifan" userId="c9b86b9a-8bad-4e1d-80e2-8f55c3c19e2c" providerId="ADAL" clId="{4CB1E0E7-1713-E945-8A82-ADC156678FAB}" dt="2021-11-01T17:13:51.241" v="19" actId="2696"/>
        <pc:sldMkLst>
          <pc:docMk/>
          <pc:sldMk cId="1930034391" sldId="331"/>
        </pc:sldMkLst>
      </pc:sldChg>
      <pc:sldChg chg="addSp delSp modSp add mod">
        <pc:chgData name="Zhang Yifan" userId="c9b86b9a-8bad-4e1d-80e2-8f55c3c19e2c" providerId="ADAL" clId="{4CB1E0E7-1713-E945-8A82-ADC156678FAB}" dt="2021-11-01T19:38:01.362" v="397" actId="1076"/>
        <pc:sldMkLst>
          <pc:docMk/>
          <pc:sldMk cId="1419876349" sldId="332"/>
        </pc:sldMkLst>
        <pc:spChg chg="add mod">
          <ac:chgData name="Zhang Yifan" userId="c9b86b9a-8bad-4e1d-80e2-8f55c3c19e2c" providerId="ADAL" clId="{4CB1E0E7-1713-E945-8A82-ADC156678FAB}" dt="2021-11-01T19:38:01.362" v="397" actId="1076"/>
          <ac:spMkLst>
            <pc:docMk/>
            <pc:sldMk cId="1419876349" sldId="332"/>
            <ac:spMk id="3" creationId="{138F8E7F-CF62-6A4A-9F5B-AF0CDA89F6D0}"/>
          </ac:spMkLst>
        </pc:spChg>
        <pc:picChg chg="del">
          <ac:chgData name="Zhang Yifan" userId="c9b86b9a-8bad-4e1d-80e2-8f55c3c19e2c" providerId="ADAL" clId="{4CB1E0E7-1713-E945-8A82-ADC156678FAB}" dt="2021-11-01T19:36:34.992" v="381" actId="478"/>
          <ac:picMkLst>
            <pc:docMk/>
            <pc:sldMk cId="1419876349" sldId="332"/>
            <ac:picMk id="2" creationId="{D8F8DFF5-BF9D-6943-B4A7-EEC41458DB18}"/>
          </ac:picMkLst>
        </pc:picChg>
        <pc:picChg chg="del">
          <ac:chgData name="Zhang Yifan" userId="c9b86b9a-8bad-4e1d-80e2-8f55c3c19e2c" providerId="ADAL" clId="{4CB1E0E7-1713-E945-8A82-ADC156678FAB}" dt="2021-11-01T19:36:34.042" v="380" actId="478"/>
          <ac:picMkLst>
            <pc:docMk/>
            <pc:sldMk cId="1419876349" sldId="332"/>
            <ac:picMk id="5" creationId="{10B4F2C5-70D7-A043-A834-359052D45487}"/>
          </ac:picMkLst>
        </pc:picChg>
      </pc:sldChg>
      <pc:sldChg chg="del">
        <pc:chgData name="Zhang Yifan" userId="c9b86b9a-8bad-4e1d-80e2-8f55c3c19e2c" providerId="ADAL" clId="{4CB1E0E7-1713-E945-8A82-ADC156678FAB}" dt="2021-11-01T17:13:51.241" v="19" actId="2696"/>
        <pc:sldMkLst>
          <pc:docMk/>
          <pc:sldMk cId="3985963338" sldId="332"/>
        </pc:sldMkLst>
      </pc:sldChg>
      <pc:sldChg chg="addSp modSp new mod">
        <pc:chgData name="Zhang Yifan" userId="c9b86b9a-8bad-4e1d-80e2-8f55c3c19e2c" providerId="ADAL" clId="{4CB1E0E7-1713-E945-8A82-ADC156678FAB}" dt="2021-11-01T19:40:02.655" v="415" actId="1076"/>
        <pc:sldMkLst>
          <pc:docMk/>
          <pc:sldMk cId="1255231450" sldId="333"/>
        </pc:sldMkLst>
        <pc:spChg chg="mod">
          <ac:chgData name="Zhang Yifan" userId="c9b86b9a-8bad-4e1d-80e2-8f55c3c19e2c" providerId="ADAL" clId="{4CB1E0E7-1713-E945-8A82-ADC156678FAB}" dt="2021-11-01T19:38:57.117" v="400" actId="27636"/>
          <ac:spMkLst>
            <pc:docMk/>
            <pc:sldMk cId="1255231450" sldId="333"/>
            <ac:spMk id="2" creationId="{6AFD107E-D000-DE4C-AA1F-48E7389CBD7E}"/>
          </ac:spMkLst>
        </pc:spChg>
        <pc:picChg chg="add mod">
          <ac:chgData name="Zhang Yifan" userId="c9b86b9a-8bad-4e1d-80e2-8f55c3c19e2c" providerId="ADAL" clId="{4CB1E0E7-1713-E945-8A82-ADC156678FAB}" dt="2021-11-01T19:39:18.274" v="408" actId="14100"/>
          <ac:picMkLst>
            <pc:docMk/>
            <pc:sldMk cId="1255231450" sldId="333"/>
            <ac:picMk id="4" creationId="{CAA633FD-D743-3945-B285-77B0718D32BA}"/>
          </ac:picMkLst>
        </pc:picChg>
        <pc:picChg chg="add mod">
          <ac:chgData name="Zhang Yifan" userId="c9b86b9a-8bad-4e1d-80e2-8f55c3c19e2c" providerId="ADAL" clId="{4CB1E0E7-1713-E945-8A82-ADC156678FAB}" dt="2021-11-01T19:40:02.655" v="415" actId="1076"/>
          <ac:picMkLst>
            <pc:docMk/>
            <pc:sldMk cId="1255231450" sldId="333"/>
            <ac:picMk id="5" creationId="{BFC106B0-6577-DF40-8C3C-6FFBA585640A}"/>
          </ac:picMkLst>
        </pc:picChg>
      </pc:sldChg>
      <pc:sldChg chg="del">
        <pc:chgData name="Zhang Yifan" userId="c9b86b9a-8bad-4e1d-80e2-8f55c3c19e2c" providerId="ADAL" clId="{4CB1E0E7-1713-E945-8A82-ADC156678FAB}" dt="2021-11-01T17:13:51.241" v="19" actId="2696"/>
        <pc:sldMkLst>
          <pc:docMk/>
          <pc:sldMk cId="3107204974" sldId="333"/>
        </pc:sldMkLst>
      </pc:sldChg>
      <pc:sldChg chg="addSp delSp modSp new mod setBg">
        <pc:chgData name="Zhang Yifan" userId="c9b86b9a-8bad-4e1d-80e2-8f55c3c19e2c" providerId="ADAL" clId="{4CB1E0E7-1713-E945-8A82-ADC156678FAB}" dt="2021-11-01T23:55:23.572" v="497" actId="1076"/>
        <pc:sldMkLst>
          <pc:docMk/>
          <pc:sldMk cId="1557159944" sldId="334"/>
        </pc:sldMkLst>
        <pc:spChg chg="mod">
          <ac:chgData name="Zhang Yifan" userId="c9b86b9a-8bad-4e1d-80e2-8f55c3c19e2c" providerId="ADAL" clId="{4CB1E0E7-1713-E945-8A82-ADC156678FAB}" dt="2021-11-01T19:41:26.102" v="426" actId="27636"/>
          <ac:spMkLst>
            <pc:docMk/>
            <pc:sldMk cId="1557159944" sldId="334"/>
            <ac:spMk id="2" creationId="{4AB0A9DB-07A9-2743-BFB6-EB55F41B41D4}"/>
          </ac:spMkLst>
        </pc:spChg>
        <pc:spChg chg="add del mod">
          <ac:chgData name="Zhang Yifan" userId="c9b86b9a-8bad-4e1d-80e2-8f55c3c19e2c" providerId="ADAL" clId="{4CB1E0E7-1713-E945-8A82-ADC156678FAB}" dt="2021-11-01T23:54:53.830" v="488"/>
          <ac:spMkLst>
            <pc:docMk/>
            <pc:sldMk cId="1557159944" sldId="334"/>
            <ac:spMk id="9" creationId="{B95B7E95-5AF5-1F47-8694-F4C7ACFA8A9E}"/>
          </ac:spMkLst>
        </pc:spChg>
        <pc:spChg chg="add mod">
          <ac:chgData name="Zhang Yifan" userId="c9b86b9a-8bad-4e1d-80e2-8f55c3c19e2c" providerId="ADAL" clId="{4CB1E0E7-1713-E945-8A82-ADC156678FAB}" dt="2021-11-01T23:55:23.572" v="497" actId="1076"/>
          <ac:spMkLst>
            <pc:docMk/>
            <pc:sldMk cId="1557159944" sldId="334"/>
            <ac:spMk id="10" creationId="{E0494919-8D8A-3A4A-A0CA-44ABE31C9DFE}"/>
          </ac:spMkLst>
        </pc:spChg>
        <pc:picChg chg="add del">
          <ac:chgData name="Zhang Yifan" userId="c9b86b9a-8bad-4e1d-80e2-8f55c3c19e2c" providerId="ADAL" clId="{4CB1E0E7-1713-E945-8A82-ADC156678FAB}" dt="2021-11-01T19:41:26.092" v="425"/>
          <ac:picMkLst>
            <pc:docMk/>
            <pc:sldMk cId="1557159944" sldId="334"/>
            <ac:picMk id="4" creationId="{3810147F-7BFD-EB4E-905E-149CE8BE67B6}"/>
          </ac:picMkLst>
        </pc:picChg>
        <pc:picChg chg="add del mod">
          <ac:chgData name="Zhang Yifan" userId="c9b86b9a-8bad-4e1d-80e2-8f55c3c19e2c" providerId="ADAL" clId="{4CB1E0E7-1713-E945-8A82-ADC156678FAB}" dt="2021-11-01T19:46:37.440" v="453" actId="478"/>
          <ac:picMkLst>
            <pc:docMk/>
            <pc:sldMk cId="1557159944" sldId="334"/>
            <ac:picMk id="5" creationId="{A5D81A21-859C-7543-AE44-F140FC31E372}"/>
          </ac:picMkLst>
        </pc:picChg>
        <pc:picChg chg="add del mod">
          <ac:chgData name="Zhang Yifan" userId="c9b86b9a-8bad-4e1d-80e2-8f55c3c19e2c" providerId="ADAL" clId="{4CB1E0E7-1713-E945-8A82-ADC156678FAB}" dt="2021-11-01T19:44:53.674" v="444" actId="478"/>
          <ac:picMkLst>
            <pc:docMk/>
            <pc:sldMk cId="1557159944" sldId="334"/>
            <ac:picMk id="6" creationId="{271E8D06-8CF2-7745-91ED-9FFEE903E1ED}"/>
          </ac:picMkLst>
        </pc:picChg>
        <pc:picChg chg="add del mod">
          <ac:chgData name="Zhang Yifan" userId="c9b86b9a-8bad-4e1d-80e2-8f55c3c19e2c" providerId="ADAL" clId="{4CB1E0E7-1713-E945-8A82-ADC156678FAB}" dt="2021-11-01T19:44:04.133" v="440" actId="478"/>
          <ac:picMkLst>
            <pc:docMk/>
            <pc:sldMk cId="1557159944" sldId="334"/>
            <ac:picMk id="7" creationId="{D4D1EFE6-1DE1-3640-B50F-E99F24A4C2C0}"/>
          </ac:picMkLst>
        </pc:picChg>
        <pc:picChg chg="add mod">
          <ac:chgData name="Zhang Yifan" userId="c9b86b9a-8bad-4e1d-80e2-8f55c3c19e2c" providerId="ADAL" clId="{4CB1E0E7-1713-E945-8A82-ADC156678FAB}" dt="2021-11-01T19:46:44.420" v="455" actId="1076"/>
          <ac:picMkLst>
            <pc:docMk/>
            <pc:sldMk cId="1557159944" sldId="334"/>
            <ac:picMk id="8" creationId="{A8A36477-A4F2-BE43-A2E7-F092995503B1}"/>
          </ac:picMkLst>
        </pc:picChg>
      </pc:sldChg>
      <pc:sldChg chg="del">
        <pc:chgData name="Zhang Yifan" userId="c9b86b9a-8bad-4e1d-80e2-8f55c3c19e2c" providerId="ADAL" clId="{4CB1E0E7-1713-E945-8A82-ADC156678FAB}" dt="2021-11-01T17:13:51.241" v="19" actId="2696"/>
        <pc:sldMkLst>
          <pc:docMk/>
          <pc:sldMk cId="3090942845" sldId="334"/>
        </pc:sldMkLst>
      </pc:sldChg>
      <pc:sldChg chg="add">
        <pc:chgData name="Zhang Yifan" userId="c9b86b9a-8bad-4e1d-80e2-8f55c3c19e2c" providerId="ADAL" clId="{4CB1E0E7-1713-E945-8A82-ADC156678FAB}" dt="2021-11-01T19:41:17.604" v="417" actId="2890"/>
        <pc:sldMkLst>
          <pc:docMk/>
          <pc:sldMk cId="754869959" sldId="335"/>
        </pc:sldMkLst>
      </pc:sldChg>
      <pc:sldChg chg="del">
        <pc:chgData name="Zhang Yifan" userId="c9b86b9a-8bad-4e1d-80e2-8f55c3c19e2c" providerId="ADAL" clId="{4CB1E0E7-1713-E945-8A82-ADC156678FAB}" dt="2021-11-01T17:13:51.241" v="19" actId="2696"/>
        <pc:sldMkLst>
          <pc:docMk/>
          <pc:sldMk cId="3927467498" sldId="335"/>
        </pc:sldMkLst>
      </pc:sldChg>
      <pc:sldChg chg="addSp delSp modSp add mod setBg">
        <pc:chgData name="Zhang Yifan" userId="c9b86b9a-8bad-4e1d-80e2-8f55c3c19e2c" providerId="ADAL" clId="{4CB1E0E7-1713-E945-8A82-ADC156678FAB}" dt="2021-11-02T00:39:21.004" v="568"/>
        <pc:sldMkLst>
          <pc:docMk/>
          <pc:sldMk cId="1273717663" sldId="336"/>
        </pc:sldMkLst>
        <pc:spChg chg="add mod">
          <ac:chgData name="Zhang Yifan" userId="c9b86b9a-8bad-4e1d-80e2-8f55c3c19e2c" providerId="ADAL" clId="{4CB1E0E7-1713-E945-8A82-ADC156678FAB}" dt="2021-11-01T23:55:49.441" v="502" actId="1076"/>
          <ac:spMkLst>
            <pc:docMk/>
            <pc:sldMk cId="1273717663" sldId="336"/>
            <ac:spMk id="7" creationId="{4BFB8B6D-0BBC-0B4A-90A0-288C10A2F3E2}"/>
          </ac:spMkLst>
        </pc:spChg>
        <pc:grpChg chg="add mod">
          <ac:chgData name="Zhang Yifan" userId="c9b86b9a-8bad-4e1d-80e2-8f55c3c19e2c" providerId="ADAL" clId="{4CB1E0E7-1713-E945-8A82-ADC156678FAB}" dt="2021-11-02T00:38:53.265" v="567"/>
          <ac:grpSpMkLst>
            <pc:docMk/>
            <pc:sldMk cId="1273717663" sldId="336"/>
            <ac:grpSpMk id="21" creationId="{0579B0CE-1AC1-3C4E-967F-77ED91B55424}"/>
          </ac:grpSpMkLst>
        </pc:grpChg>
        <pc:picChg chg="add mod">
          <ac:chgData name="Zhang Yifan" userId="c9b86b9a-8bad-4e1d-80e2-8f55c3c19e2c" providerId="ADAL" clId="{4CB1E0E7-1713-E945-8A82-ADC156678FAB}" dt="2021-11-01T19:47:07.879" v="462" actId="1076"/>
          <ac:picMkLst>
            <pc:docMk/>
            <pc:sldMk cId="1273717663" sldId="336"/>
            <ac:picMk id="4" creationId="{995DC254-B3FC-414D-BCA1-DF6F411FC8D5}"/>
          </ac:picMkLst>
        </pc:picChg>
        <pc:picChg chg="del">
          <ac:chgData name="Zhang Yifan" userId="c9b86b9a-8bad-4e1d-80e2-8f55c3c19e2c" providerId="ADAL" clId="{4CB1E0E7-1713-E945-8A82-ADC156678FAB}" dt="2021-11-01T19:46:56.740" v="457" actId="478"/>
          <ac:picMkLst>
            <pc:docMk/>
            <pc:sldMk cId="1273717663" sldId="336"/>
            <ac:picMk id="5" creationId="{A5D81A21-859C-7543-AE44-F140FC31E372}"/>
          </ac:picMkLst>
        </pc:picChg>
        <pc:picChg chg="del">
          <ac:chgData name="Zhang Yifan" userId="c9b86b9a-8bad-4e1d-80e2-8f55c3c19e2c" providerId="ADAL" clId="{4CB1E0E7-1713-E945-8A82-ADC156678FAB}" dt="2021-11-01T19:45:44.126" v="446" actId="478"/>
          <ac:picMkLst>
            <pc:docMk/>
            <pc:sldMk cId="1273717663" sldId="336"/>
            <ac:picMk id="8" creationId="{A8A36477-A4F2-BE43-A2E7-F092995503B1}"/>
          </ac:picMkLst>
        </pc:picChg>
        <pc:inkChg chg="mod">
          <ac:chgData name="Zhang Yifan" userId="c9b86b9a-8bad-4e1d-80e2-8f55c3c19e2c" providerId="ADAL" clId="{4CB1E0E7-1713-E945-8A82-ADC156678FAB}" dt="2021-11-02T00:38:53.265" v="567"/>
          <ac:inkMkLst>
            <pc:docMk/>
            <pc:sldMk cId="1273717663" sldId="336"/>
            <ac:inkMk id="22" creationId="{CC45A1C5-11BF-7C42-8595-8727F5EDEA21}"/>
          </ac:inkMkLst>
        </pc:inkChg>
        <pc:inkChg chg="mod">
          <ac:chgData name="Zhang Yifan" userId="c9b86b9a-8bad-4e1d-80e2-8f55c3c19e2c" providerId="ADAL" clId="{4CB1E0E7-1713-E945-8A82-ADC156678FAB}" dt="2021-11-02T00:38:53.265" v="567"/>
          <ac:inkMkLst>
            <pc:docMk/>
            <pc:sldMk cId="1273717663" sldId="336"/>
            <ac:inkMk id="23" creationId="{B82F7687-69D3-5E4C-9514-F24F59879880}"/>
          </ac:inkMkLst>
        </pc:inkChg>
        <pc:inkChg chg="mod">
          <ac:chgData name="Zhang Yifan" userId="c9b86b9a-8bad-4e1d-80e2-8f55c3c19e2c" providerId="ADAL" clId="{4CB1E0E7-1713-E945-8A82-ADC156678FAB}" dt="2021-11-02T00:38:53.265" v="567"/>
          <ac:inkMkLst>
            <pc:docMk/>
            <pc:sldMk cId="1273717663" sldId="336"/>
            <ac:inkMk id="24" creationId="{267D7859-CCC3-D344-98CD-35BD5CB0F672}"/>
          </ac:inkMkLst>
        </pc:inkChg>
        <pc:inkChg chg="mod">
          <ac:chgData name="Zhang Yifan" userId="c9b86b9a-8bad-4e1d-80e2-8f55c3c19e2c" providerId="ADAL" clId="{4CB1E0E7-1713-E945-8A82-ADC156678FAB}" dt="2021-11-02T00:38:53.265" v="567"/>
          <ac:inkMkLst>
            <pc:docMk/>
            <pc:sldMk cId="1273717663" sldId="336"/>
            <ac:inkMk id="25" creationId="{D2F16908-EEFF-2E4B-A548-FF9BE026F742}"/>
          </ac:inkMkLst>
        </pc:inkChg>
        <pc:inkChg chg="mod">
          <ac:chgData name="Zhang Yifan" userId="c9b86b9a-8bad-4e1d-80e2-8f55c3c19e2c" providerId="ADAL" clId="{4CB1E0E7-1713-E945-8A82-ADC156678FAB}" dt="2021-11-02T00:38:53.265" v="567"/>
          <ac:inkMkLst>
            <pc:docMk/>
            <pc:sldMk cId="1273717663" sldId="336"/>
            <ac:inkMk id="26" creationId="{5DD01C20-82FA-D64F-93A1-13EFC8391DF6}"/>
          </ac:inkMkLst>
        </pc:inkChg>
        <pc:inkChg chg="mod">
          <ac:chgData name="Zhang Yifan" userId="c9b86b9a-8bad-4e1d-80e2-8f55c3c19e2c" providerId="ADAL" clId="{4CB1E0E7-1713-E945-8A82-ADC156678FAB}" dt="2021-11-02T00:38:53.265" v="567"/>
          <ac:inkMkLst>
            <pc:docMk/>
            <pc:sldMk cId="1273717663" sldId="336"/>
            <ac:inkMk id="27" creationId="{EFC28C7C-7458-3349-BA15-C36B8A421199}"/>
          </ac:inkMkLst>
        </pc:inkChg>
        <pc:inkChg chg="mod">
          <ac:chgData name="Zhang Yifan" userId="c9b86b9a-8bad-4e1d-80e2-8f55c3c19e2c" providerId="ADAL" clId="{4CB1E0E7-1713-E945-8A82-ADC156678FAB}" dt="2021-11-02T00:38:53.265" v="567"/>
          <ac:inkMkLst>
            <pc:docMk/>
            <pc:sldMk cId="1273717663" sldId="336"/>
            <ac:inkMk id="28" creationId="{F5915B05-382D-344C-A3ED-8272CBD93FB8}"/>
          </ac:inkMkLst>
        </pc:inkChg>
        <pc:inkChg chg="mod">
          <ac:chgData name="Zhang Yifan" userId="c9b86b9a-8bad-4e1d-80e2-8f55c3c19e2c" providerId="ADAL" clId="{4CB1E0E7-1713-E945-8A82-ADC156678FAB}" dt="2021-11-02T00:38:53.265" v="567"/>
          <ac:inkMkLst>
            <pc:docMk/>
            <pc:sldMk cId="1273717663" sldId="336"/>
            <ac:inkMk id="29" creationId="{99D01140-4DBF-C547-A84B-30CDFC096143}"/>
          </ac:inkMkLst>
        </pc:inkChg>
        <pc:inkChg chg="mod">
          <ac:chgData name="Zhang Yifan" userId="c9b86b9a-8bad-4e1d-80e2-8f55c3c19e2c" providerId="ADAL" clId="{4CB1E0E7-1713-E945-8A82-ADC156678FAB}" dt="2021-11-02T00:38:53.265" v="567"/>
          <ac:inkMkLst>
            <pc:docMk/>
            <pc:sldMk cId="1273717663" sldId="336"/>
            <ac:inkMk id="30" creationId="{43C4B150-CAF7-B746-BBB4-3BC259937521}"/>
          </ac:inkMkLst>
        </pc:inkChg>
        <pc:inkChg chg="mod">
          <ac:chgData name="Zhang Yifan" userId="c9b86b9a-8bad-4e1d-80e2-8f55c3c19e2c" providerId="ADAL" clId="{4CB1E0E7-1713-E945-8A82-ADC156678FAB}" dt="2021-11-02T00:38:53.265" v="567"/>
          <ac:inkMkLst>
            <pc:docMk/>
            <pc:sldMk cId="1273717663" sldId="336"/>
            <ac:inkMk id="31" creationId="{722927DF-A6C7-2442-9CB7-EC1C7E543B70}"/>
          </ac:inkMkLst>
        </pc:inkChg>
        <pc:inkChg chg="mod">
          <ac:chgData name="Zhang Yifan" userId="c9b86b9a-8bad-4e1d-80e2-8f55c3c19e2c" providerId="ADAL" clId="{4CB1E0E7-1713-E945-8A82-ADC156678FAB}" dt="2021-11-02T00:38:53.265" v="567"/>
          <ac:inkMkLst>
            <pc:docMk/>
            <pc:sldMk cId="1273717663" sldId="336"/>
            <ac:inkMk id="32" creationId="{2F073911-BFAE-1241-9B0F-6338371263C7}"/>
          </ac:inkMkLst>
        </pc:inkChg>
        <pc:inkChg chg="mod">
          <ac:chgData name="Zhang Yifan" userId="c9b86b9a-8bad-4e1d-80e2-8f55c3c19e2c" providerId="ADAL" clId="{4CB1E0E7-1713-E945-8A82-ADC156678FAB}" dt="2021-11-02T00:38:53.265" v="567"/>
          <ac:inkMkLst>
            <pc:docMk/>
            <pc:sldMk cId="1273717663" sldId="336"/>
            <ac:inkMk id="33" creationId="{4B3166A9-D8E8-9543-A8FF-85F2BAE60046}"/>
          </ac:inkMkLst>
        </pc:inkChg>
        <pc:inkChg chg="mod">
          <ac:chgData name="Zhang Yifan" userId="c9b86b9a-8bad-4e1d-80e2-8f55c3c19e2c" providerId="ADAL" clId="{4CB1E0E7-1713-E945-8A82-ADC156678FAB}" dt="2021-11-02T00:38:53.265" v="567"/>
          <ac:inkMkLst>
            <pc:docMk/>
            <pc:sldMk cId="1273717663" sldId="336"/>
            <ac:inkMk id="34" creationId="{639F7A8A-429E-B84F-A1F1-4A15F2D76067}"/>
          </ac:inkMkLst>
        </pc:inkChg>
        <pc:inkChg chg="mod">
          <ac:chgData name="Zhang Yifan" userId="c9b86b9a-8bad-4e1d-80e2-8f55c3c19e2c" providerId="ADAL" clId="{4CB1E0E7-1713-E945-8A82-ADC156678FAB}" dt="2021-11-02T00:38:53.265" v="567"/>
          <ac:inkMkLst>
            <pc:docMk/>
            <pc:sldMk cId="1273717663" sldId="336"/>
            <ac:inkMk id="35" creationId="{EF0CB38A-858F-534F-8144-FDCCA873D833}"/>
          </ac:inkMkLst>
        </pc:inkChg>
        <pc:inkChg chg="mod">
          <ac:chgData name="Zhang Yifan" userId="c9b86b9a-8bad-4e1d-80e2-8f55c3c19e2c" providerId="ADAL" clId="{4CB1E0E7-1713-E945-8A82-ADC156678FAB}" dt="2021-11-02T00:38:53.265" v="567"/>
          <ac:inkMkLst>
            <pc:docMk/>
            <pc:sldMk cId="1273717663" sldId="336"/>
            <ac:inkMk id="36" creationId="{23ABB9F2-45E2-7F4C-B640-85C1BB12ED75}"/>
          </ac:inkMkLst>
        </pc:inkChg>
        <pc:inkChg chg="mod">
          <ac:chgData name="Zhang Yifan" userId="c9b86b9a-8bad-4e1d-80e2-8f55c3c19e2c" providerId="ADAL" clId="{4CB1E0E7-1713-E945-8A82-ADC156678FAB}" dt="2021-11-02T00:38:53.265" v="567"/>
          <ac:inkMkLst>
            <pc:docMk/>
            <pc:sldMk cId="1273717663" sldId="336"/>
            <ac:inkMk id="37" creationId="{219EBA0D-50B4-6C48-A012-6B55E46DC290}"/>
          </ac:inkMkLst>
        </pc:inkChg>
        <pc:inkChg chg="mod">
          <ac:chgData name="Zhang Yifan" userId="c9b86b9a-8bad-4e1d-80e2-8f55c3c19e2c" providerId="ADAL" clId="{4CB1E0E7-1713-E945-8A82-ADC156678FAB}" dt="2021-11-02T00:38:53.265" v="567"/>
          <ac:inkMkLst>
            <pc:docMk/>
            <pc:sldMk cId="1273717663" sldId="336"/>
            <ac:inkMk id="38" creationId="{D7512F77-1066-8345-B264-8989F3410CDD}"/>
          </ac:inkMkLst>
        </pc:inkChg>
        <pc:inkChg chg="mod">
          <ac:chgData name="Zhang Yifan" userId="c9b86b9a-8bad-4e1d-80e2-8f55c3c19e2c" providerId="ADAL" clId="{4CB1E0E7-1713-E945-8A82-ADC156678FAB}" dt="2021-11-02T00:38:53.265" v="567"/>
          <ac:inkMkLst>
            <pc:docMk/>
            <pc:sldMk cId="1273717663" sldId="336"/>
            <ac:inkMk id="39" creationId="{63D1E725-0F5A-6A48-BBF8-ABDA3DEF1371}"/>
          </ac:inkMkLst>
        </pc:inkChg>
        <pc:inkChg chg="mod">
          <ac:chgData name="Zhang Yifan" userId="c9b86b9a-8bad-4e1d-80e2-8f55c3c19e2c" providerId="ADAL" clId="{4CB1E0E7-1713-E945-8A82-ADC156678FAB}" dt="2021-11-02T00:38:53.265" v="567"/>
          <ac:inkMkLst>
            <pc:docMk/>
            <pc:sldMk cId="1273717663" sldId="336"/>
            <ac:inkMk id="40" creationId="{4CFEFE82-B13C-1C45-974A-6D991C51B680}"/>
          </ac:inkMkLst>
        </pc:inkChg>
        <pc:inkChg chg="mod">
          <ac:chgData name="Zhang Yifan" userId="c9b86b9a-8bad-4e1d-80e2-8f55c3c19e2c" providerId="ADAL" clId="{4CB1E0E7-1713-E945-8A82-ADC156678FAB}" dt="2021-11-02T00:38:53.265" v="567"/>
          <ac:inkMkLst>
            <pc:docMk/>
            <pc:sldMk cId="1273717663" sldId="336"/>
            <ac:inkMk id="41" creationId="{74BD0D63-B857-4544-9C4C-BEDEFAFBA053}"/>
          </ac:inkMkLst>
        </pc:inkChg>
        <pc:inkChg chg="mod">
          <ac:chgData name="Zhang Yifan" userId="c9b86b9a-8bad-4e1d-80e2-8f55c3c19e2c" providerId="ADAL" clId="{4CB1E0E7-1713-E945-8A82-ADC156678FAB}" dt="2021-11-02T00:38:53.265" v="567"/>
          <ac:inkMkLst>
            <pc:docMk/>
            <pc:sldMk cId="1273717663" sldId="336"/>
            <ac:inkMk id="42" creationId="{AD3B03E8-8E28-CD48-86C6-D2E548ED1635}"/>
          </ac:inkMkLst>
        </pc:inkChg>
        <pc:inkChg chg="mod">
          <ac:chgData name="Zhang Yifan" userId="c9b86b9a-8bad-4e1d-80e2-8f55c3c19e2c" providerId="ADAL" clId="{4CB1E0E7-1713-E945-8A82-ADC156678FAB}" dt="2021-11-02T00:38:53.265" v="567"/>
          <ac:inkMkLst>
            <pc:docMk/>
            <pc:sldMk cId="1273717663" sldId="336"/>
            <ac:inkMk id="43" creationId="{736180E4-6B80-3C47-A6EF-B87A90BF136E}"/>
          </ac:inkMkLst>
        </pc:inkChg>
        <pc:inkChg chg="mod">
          <ac:chgData name="Zhang Yifan" userId="c9b86b9a-8bad-4e1d-80e2-8f55c3c19e2c" providerId="ADAL" clId="{4CB1E0E7-1713-E945-8A82-ADC156678FAB}" dt="2021-11-02T00:38:53.265" v="567"/>
          <ac:inkMkLst>
            <pc:docMk/>
            <pc:sldMk cId="1273717663" sldId="336"/>
            <ac:inkMk id="44" creationId="{92367D91-1C9C-5E42-8BB3-DC6A0B1AE8E2}"/>
          </ac:inkMkLst>
        </pc:inkChg>
        <pc:inkChg chg="mod">
          <ac:chgData name="Zhang Yifan" userId="c9b86b9a-8bad-4e1d-80e2-8f55c3c19e2c" providerId="ADAL" clId="{4CB1E0E7-1713-E945-8A82-ADC156678FAB}" dt="2021-11-02T00:38:53.265" v="567"/>
          <ac:inkMkLst>
            <pc:docMk/>
            <pc:sldMk cId="1273717663" sldId="336"/>
            <ac:inkMk id="45" creationId="{03731ABD-9B55-F946-AA9C-9CA0D11D1259}"/>
          </ac:inkMkLst>
        </pc:inkChg>
        <pc:inkChg chg="mod">
          <ac:chgData name="Zhang Yifan" userId="c9b86b9a-8bad-4e1d-80e2-8f55c3c19e2c" providerId="ADAL" clId="{4CB1E0E7-1713-E945-8A82-ADC156678FAB}" dt="2021-11-02T00:38:53.265" v="567"/>
          <ac:inkMkLst>
            <pc:docMk/>
            <pc:sldMk cId="1273717663" sldId="336"/>
            <ac:inkMk id="46" creationId="{42261F74-1649-5547-9D94-19C70DCE4D1E}"/>
          </ac:inkMkLst>
        </pc:inkChg>
        <pc:inkChg chg="mod">
          <ac:chgData name="Zhang Yifan" userId="c9b86b9a-8bad-4e1d-80e2-8f55c3c19e2c" providerId="ADAL" clId="{4CB1E0E7-1713-E945-8A82-ADC156678FAB}" dt="2021-11-02T00:38:53.265" v="567"/>
          <ac:inkMkLst>
            <pc:docMk/>
            <pc:sldMk cId="1273717663" sldId="336"/>
            <ac:inkMk id="47" creationId="{BB13D8CF-C0E5-6C4F-B629-A5EC3B4015BD}"/>
          </ac:inkMkLst>
        </pc:inkChg>
        <pc:inkChg chg="mod">
          <ac:chgData name="Zhang Yifan" userId="c9b86b9a-8bad-4e1d-80e2-8f55c3c19e2c" providerId="ADAL" clId="{4CB1E0E7-1713-E945-8A82-ADC156678FAB}" dt="2021-11-02T00:38:53.265" v="567"/>
          <ac:inkMkLst>
            <pc:docMk/>
            <pc:sldMk cId="1273717663" sldId="336"/>
            <ac:inkMk id="48" creationId="{7D4B1627-810E-C541-B398-0A78A56E08F7}"/>
          </ac:inkMkLst>
        </pc:inkChg>
        <pc:inkChg chg="mod">
          <ac:chgData name="Zhang Yifan" userId="c9b86b9a-8bad-4e1d-80e2-8f55c3c19e2c" providerId="ADAL" clId="{4CB1E0E7-1713-E945-8A82-ADC156678FAB}" dt="2021-11-02T00:38:53.265" v="567"/>
          <ac:inkMkLst>
            <pc:docMk/>
            <pc:sldMk cId="1273717663" sldId="336"/>
            <ac:inkMk id="49" creationId="{EC17FF9B-29F8-474B-A3EC-7FE0B6719D2F}"/>
          </ac:inkMkLst>
        </pc:inkChg>
        <pc:inkChg chg="mod">
          <ac:chgData name="Zhang Yifan" userId="c9b86b9a-8bad-4e1d-80e2-8f55c3c19e2c" providerId="ADAL" clId="{4CB1E0E7-1713-E945-8A82-ADC156678FAB}" dt="2021-11-02T00:38:53.265" v="567"/>
          <ac:inkMkLst>
            <pc:docMk/>
            <pc:sldMk cId="1273717663" sldId="336"/>
            <ac:inkMk id="50" creationId="{7D0774F1-C2B1-A94C-A783-D750679516A6}"/>
          </ac:inkMkLst>
        </pc:inkChg>
        <pc:inkChg chg="mod">
          <ac:chgData name="Zhang Yifan" userId="c9b86b9a-8bad-4e1d-80e2-8f55c3c19e2c" providerId="ADAL" clId="{4CB1E0E7-1713-E945-8A82-ADC156678FAB}" dt="2021-11-02T00:38:53.265" v="567"/>
          <ac:inkMkLst>
            <pc:docMk/>
            <pc:sldMk cId="1273717663" sldId="336"/>
            <ac:inkMk id="51" creationId="{B3C089D2-64A8-9749-9298-DB83E4F9C152}"/>
          </ac:inkMkLst>
        </pc:inkChg>
        <pc:inkChg chg="mod">
          <ac:chgData name="Zhang Yifan" userId="c9b86b9a-8bad-4e1d-80e2-8f55c3c19e2c" providerId="ADAL" clId="{4CB1E0E7-1713-E945-8A82-ADC156678FAB}" dt="2021-11-02T00:38:53.265" v="567"/>
          <ac:inkMkLst>
            <pc:docMk/>
            <pc:sldMk cId="1273717663" sldId="336"/>
            <ac:inkMk id="52" creationId="{1C13B4E5-FDF5-5F43-9A7A-A2737885A359}"/>
          </ac:inkMkLst>
        </pc:inkChg>
        <pc:inkChg chg="mod">
          <ac:chgData name="Zhang Yifan" userId="c9b86b9a-8bad-4e1d-80e2-8f55c3c19e2c" providerId="ADAL" clId="{4CB1E0E7-1713-E945-8A82-ADC156678FAB}" dt="2021-11-02T00:38:53.265" v="567"/>
          <ac:inkMkLst>
            <pc:docMk/>
            <pc:sldMk cId="1273717663" sldId="336"/>
            <ac:inkMk id="53" creationId="{182ABAC8-3AFA-1340-9930-BD19638F9FAB}"/>
          </ac:inkMkLst>
        </pc:inkChg>
        <pc:inkChg chg="mod">
          <ac:chgData name="Zhang Yifan" userId="c9b86b9a-8bad-4e1d-80e2-8f55c3c19e2c" providerId="ADAL" clId="{4CB1E0E7-1713-E945-8A82-ADC156678FAB}" dt="2021-11-02T00:38:53.265" v="567"/>
          <ac:inkMkLst>
            <pc:docMk/>
            <pc:sldMk cId="1273717663" sldId="336"/>
            <ac:inkMk id="54" creationId="{DDABB231-1587-CD4F-901F-1F89E375EAAE}"/>
          </ac:inkMkLst>
        </pc:inkChg>
        <pc:inkChg chg="mod">
          <ac:chgData name="Zhang Yifan" userId="c9b86b9a-8bad-4e1d-80e2-8f55c3c19e2c" providerId="ADAL" clId="{4CB1E0E7-1713-E945-8A82-ADC156678FAB}" dt="2021-11-02T00:38:53.265" v="567"/>
          <ac:inkMkLst>
            <pc:docMk/>
            <pc:sldMk cId="1273717663" sldId="336"/>
            <ac:inkMk id="55" creationId="{3D1301C2-3E72-5644-9936-301D94196CC7}"/>
          </ac:inkMkLst>
        </pc:inkChg>
        <pc:inkChg chg="mod">
          <ac:chgData name="Zhang Yifan" userId="c9b86b9a-8bad-4e1d-80e2-8f55c3c19e2c" providerId="ADAL" clId="{4CB1E0E7-1713-E945-8A82-ADC156678FAB}" dt="2021-11-02T00:38:53.265" v="567"/>
          <ac:inkMkLst>
            <pc:docMk/>
            <pc:sldMk cId="1273717663" sldId="336"/>
            <ac:inkMk id="56" creationId="{90E1DD94-033D-EC4C-B3AF-3787BF30522A}"/>
          </ac:inkMkLst>
        </pc:inkChg>
        <pc:inkChg chg="mod">
          <ac:chgData name="Zhang Yifan" userId="c9b86b9a-8bad-4e1d-80e2-8f55c3c19e2c" providerId="ADAL" clId="{4CB1E0E7-1713-E945-8A82-ADC156678FAB}" dt="2021-11-02T00:38:53.265" v="567"/>
          <ac:inkMkLst>
            <pc:docMk/>
            <pc:sldMk cId="1273717663" sldId="336"/>
            <ac:inkMk id="57" creationId="{01FE1459-0867-A741-84E2-217C1092890E}"/>
          </ac:inkMkLst>
        </pc:inkChg>
        <pc:inkChg chg="mod">
          <ac:chgData name="Zhang Yifan" userId="c9b86b9a-8bad-4e1d-80e2-8f55c3c19e2c" providerId="ADAL" clId="{4CB1E0E7-1713-E945-8A82-ADC156678FAB}" dt="2021-11-02T00:38:53.265" v="567"/>
          <ac:inkMkLst>
            <pc:docMk/>
            <pc:sldMk cId="1273717663" sldId="336"/>
            <ac:inkMk id="58" creationId="{C38D3713-B5E4-9F46-A122-946FA424A8C2}"/>
          </ac:inkMkLst>
        </pc:inkChg>
        <pc:inkChg chg="mod">
          <ac:chgData name="Zhang Yifan" userId="c9b86b9a-8bad-4e1d-80e2-8f55c3c19e2c" providerId="ADAL" clId="{4CB1E0E7-1713-E945-8A82-ADC156678FAB}" dt="2021-11-02T00:38:53.265" v="567"/>
          <ac:inkMkLst>
            <pc:docMk/>
            <pc:sldMk cId="1273717663" sldId="336"/>
            <ac:inkMk id="59" creationId="{9E4BABBF-CBED-8045-B04A-7884A39AFD98}"/>
          </ac:inkMkLst>
        </pc:inkChg>
        <pc:inkChg chg="mod">
          <ac:chgData name="Zhang Yifan" userId="c9b86b9a-8bad-4e1d-80e2-8f55c3c19e2c" providerId="ADAL" clId="{4CB1E0E7-1713-E945-8A82-ADC156678FAB}" dt="2021-11-02T00:38:53.265" v="567"/>
          <ac:inkMkLst>
            <pc:docMk/>
            <pc:sldMk cId="1273717663" sldId="336"/>
            <ac:inkMk id="60" creationId="{24E910EE-2D0F-154D-B13E-BC733BC18361}"/>
          </ac:inkMkLst>
        </pc:inkChg>
        <pc:inkChg chg="mod">
          <ac:chgData name="Zhang Yifan" userId="c9b86b9a-8bad-4e1d-80e2-8f55c3c19e2c" providerId="ADAL" clId="{4CB1E0E7-1713-E945-8A82-ADC156678FAB}" dt="2021-11-02T00:38:53.265" v="567"/>
          <ac:inkMkLst>
            <pc:docMk/>
            <pc:sldMk cId="1273717663" sldId="336"/>
            <ac:inkMk id="61" creationId="{B77D88B7-C5BC-0B40-AEF2-E191CE872520}"/>
          </ac:inkMkLst>
        </pc:inkChg>
        <pc:inkChg chg="mod">
          <ac:chgData name="Zhang Yifan" userId="c9b86b9a-8bad-4e1d-80e2-8f55c3c19e2c" providerId="ADAL" clId="{4CB1E0E7-1713-E945-8A82-ADC156678FAB}" dt="2021-11-02T00:38:53.265" v="567"/>
          <ac:inkMkLst>
            <pc:docMk/>
            <pc:sldMk cId="1273717663" sldId="336"/>
            <ac:inkMk id="62" creationId="{6D72EA7D-F991-624C-8330-A2963E5DD7AE}"/>
          </ac:inkMkLst>
        </pc:inkChg>
        <pc:inkChg chg="mod">
          <ac:chgData name="Zhang Yifan" userId="c9b86b9a-8bad-4e1d-80e2-8f55c3c19e2c" providerId="ADAL" clId="{4CB1E0E7-1713-E945-8A82-ADC156678FAB}" dt="2021-11-02T00:38:53.265" v="567"/>
          <ac:inkMkLst>
            <pc:docMk/>
            <pc:sldMk cId="1273717663" sldId="336"/>
            <ac:inkMk id="63" creationId="{67975EDB-EE73-AF4C-A5A5-CE181EA47DE6}"/>
          </ac:inkMkLst>
        </pc:inkChg>
        <pc:inkChg chg="mod">
          <ac:chgData name="Zhang Yifan" userId="c9b86b9a-8bad-4e1d-80e2-8f55c3c19e2c" providerId="ADAL" clId="{4CB1E0E7-1713-E945-8A82-ADC156678FAB}" dt="2021-11-02T00:38:53.265" v="567"/>
          <ac:inkMkLst>
            <pc:docMk/>
            <pc:sldMk cId="1273717663" sldId="336"/>
            <ac:inkMk id="64" creationId="{D3948BE0-0FE7-9B46-8094-463195DA213C}"/>
          </ac:inkMkLst>
        </pc:inkChg>
        <pc:inkChg chg="mod">
          <ac:chgData name="Zhang Yifan" userId="c9b86b9a-8bad-4e1d-80e2-8f55c3c19e2c" providerId="ADAL" clId="{4CB1E0E7-1713-E945-8A82-ADC156678FAB}" dt="2021-11-02T00:38:53.265" v="567"/>
          <ac:inkMkLst>
            <pc:docMk/>
            <pc:sldMk cId="1273717663" sldId="336"/>
            <ac:inkMk id="65" creationId="{B333EF11-D746-524F-8FF8-897BF9F6AD13}"/>
          </ac:inkMkLst>
        </pc:inkChg>
        <pc:inkChg chg="mod">
          <ac:chgData name="Zhang Yifan" userId="c9b86b9a-8bad-4e1d-80e2-8f55c3c19e2c" providerId="ADAL" clId="{4CB1E0E7-1713-E945-8A82-ADC156678FAB}" dt="2021-11-02T00:38:53.265" v="567"/>
          <ac:inkMkLst>
            <pc:docMk/>
            <pc:sldMk cId="1273717663" sldId="336"/>
            <ac:inkMk id="66" creationId="{10809F9F-41AB-9D44-B861-8E23485D1CBB}"/>
          </ac:inkMkLst>
        </pc:inkChg>
        <pc:inkChg chg="mod">
          <ac:chgData name="Zhang Yifan" userId="c9b86b9a-8bad-4e1d-80e2-8f55c3c19e2c" providerId="ADAL" clId="{4CB1E0E7-1713-E945-8A82-ADC156678FAB}" dt="2021-11-02T00:38:53.265" v="567"/>
          <ac:inkMkLst>
            <pc:docMk/>
            <pc:sldMk cId="1273717663" sldId="336"/>
            <ac:inkMk id="67" creationId="{EEC5863C-5AC9-274B-91FF-4F5C4CE6CBD6}"/>
          </ac:inkMkLst>
        </pc:inkChg>
        <pc:inkChg chg="mod">
          <ac:chgData name="Zhang Yifan" userId="c9b86b9a-8bad-4e1d-80e2-8f55c3c19e2c" providerId="ADAL" clId="{4CB1E0E7-1713-E945-8A82-ADC156678FAB}" dt="2021-11-02T00:38:53.265" v="567"/>
          <ac:inkMkLst>
            <pc:docMk/>
            <pc:sldMk cId="1273717663" sldId="336"/>
            <ac:inkMk id="68" creationId="{8F2D90BA-7619-504E-8276-E46EF87B90D8}"/>
          </ac:inkMkLst>
        </pc:inkChg>
        <pc:inkChg chg="mod">
          <ac:chgData name="Zhang Yifan" userId="c9b86b9a-8bad-4e1d-80e2-8f55c3c19e2c" providerId="ADAL" clId="{4CB1E0E7-1713-E945-8A82-ADC156678FAB}" dt="2021-11-02T00:38:53.265" v="567"/>
          <ac:inkMkLst>
            <pc:docMk/>
            <pc:sldMk cId="1273717663" sldId="336"/>
            <ac:inkMk id="69" creationId="{8D66267A-779D-B34A-8A12-3B15EA8E2CC3}"/>
          </ac:inkMkLst>
        </pc:inkChg>
        <pc:inkChg chg="mod">
          <ac:chgData name="Zhang Yifan" userId="c9b86b9a-8bad-4e1d-80e2-8f55c3c19e2c" providerId="ADAL" clId="{4CB1E0E7-1713-E945-8A82-ADC156678FAB}" dt="2021-11-02T00:38:53.265" v="567"/>
          <ac:inkMkLst>
            <pc:docMk/>
            <pc:sldMk cId="1273717663" sldId="336"/>
            <ac:inkMk id="70" creationId="{0F6E1E8E-FF9F-AF44-8496-CFA2D3B5C8FC}"/>
          </ac:inkMkLst>
        </pc:inkChg>
        <pc:inkChg chg="mod">
          <ac:chgData name="Zhang Yifan" userId="c9b86b9a-8bad-4e1d-80e2-8f55c3c19e2c" providerId="ADAL" clId="{4CB1E0E7-1713-E945-8A82-ADC156678FAB}" dt="2021-11-02T00:38:53.265" v="567"/>
          <ac:inkMkLst>
            <pc:docMk/>
            <pc:sldMk cId="1273717663" sldId="336"/>
            <ac:inkMk id="71" creationId="{9BDE7CF8-3BA8-054C-B09E-13210615170D}"/>
          </ac:inkMkLst>
        </pc:inkChg>
        <pc:inkChg chg="mod">
          <ac:chgData name="Zhang Yifan" userId="c9b86b9a-8bad-4e1d-80e2-8f55c3c19e2c" providerId="ADAL" clId="{4CB1E0E7-1713-E945-8A82-ADC156678FAB}" dt="2021-11-02T00:38:53.265" v="567"/>
          <ac:inkMkLst>
            <pc:docMk/>
            <pc:sldMk cId="1273717663" sldId="336"/>
            <ac:inkMk id="72" creationId="{688D2DA3-33D5-F646-9AE1-B5F6AF34000B}"/>
          </ac:inkMkLst>
        </pc:inkChg>
        <pc:inkChg chg="mod">
          <ac:chgData name="Zhang Yifan" userId="c9b86b9a-8bad-4e1d-80e2-8f55c3c19e2c" providerId="ADAL" clId="{4CB1E0E7-1713-E945-8A82-ADC156678FAB}" dt="2021-11-02T00:38:53.265" v="567"/>
          <ac:inkMkLst>
            <pc:docMk/>
            <pc:sldMk cId="1273717663" sldId="336"/>
            <ac:inkMk id="73" creationId="{6C2270C3-7600-1A4D-9F2E-CF402C8C80A0}"/>
          </ac:inkMkLst>
        </pc:inkChg>
        <pc:inkChg chg="mod">
          <ac:chgData name="Zhang Yifan" userId="c9b86b9a-8bad-4e1d-80e2-8f55c3c19e2c" providerId="ADAL" clId="{4CB1E0E7-1713-E945-8A82-ADC156678FAB}" dt="2021-11-02T00:38:53.265" v="567"/>
          <ac:inkMkLst>
            <pc:docMk/>
            <pc:sldMk cId="1273717663" sldId="336"/>
            <ac:inkMk id="74" creationId="{63246FAE-0A90-AF4A-AF20-84195B8A3E16}"/>
          </ac:inkMkLst>
        </pc:inkChg>
        <pc:inkChg chg="mod">
          <ac:chgData name="Zhang Yifan" userId="c9b86b9a-8bad-4e1d-80e2-8f55c3c19e2c" providerId="ADAL" clId="{4CB1E0E7-1713-E945-8A82-ADC156678FAB}" dt="2021-11-02T00:38:53.265" v="567"/>
          <ac:inkMkLst>
            <pc:docMk/>
            <pc:sldMk cId="1273717663" sldId="336"/>
            <ac:inkMk id="75" creationId="{DE7EBD61-F219-3E4B-89B5-C14856FD5D92}"/>
          </ac:inkMkLst>
        </pc:inkChg>
        <pc:inkChg chg="mod">
          <ac:chgData name="Zhang Yifan" userId="c9b86b9a-8bad-4e1d-80e2-8f55c3c19e2c" providerId="ADAL" clId="{4CB1E0E7-1713-E945-8A82-ADC156678FAB}" dt="2021-11-02T00:38:53.265" v="567"/>
          <ac:inkMkLst>
            <pc:docMk/>
            <pc:sldMk cId="1273717663" sldId="336"/>
            <ac:inkMk id="76" creationId="{D2B0317A-C74A-0142-BCC1-05B11E846CAB}"/>
          </ac:inkMkLst>
        </pc:inkChg>
        <pc:inkChg chg="mod">
          <ac:chgData name="Zhang Yifan" userId="c9b86b9a-8bad-4e1d-80e2-8f55c3c19e2c" providerId="ADAL" clId="{4CB1E0E7-1713-E945-8A82-ADC156678FAB}" dt="2021-11-02T00:38:53.265" v="567"/>
          <ac:inkMkLst>
            <pc:docMk/>
            <pc:sldMk cId="1273717663" sldId="336"/>
            <ac:inkMk id="77" creationId="{3C5541C3-0EEA-5F40-8DE7-1B64A875A4F0}"/>
          </ac:inkMkLst>
        </pc:inkChg>
        <pc:inkChg chg="mod">
          <ac:chgData name="Zhang Yifan" userId="c9b86b9a-8bad-4e1d-80e2-8f55c3c19e2c" providerId="ADAL" clId="{4CB1E0E7-1713-E945-8A82-ADC156678FAB}" dt="2021-11-02T00:38:53.265" v="567"/>
          <ac:inkMkLst>
            <pc:docMk/>
            <pc:sldMk cId="1273717663" sldId="336"/>
            <ac:inkMk id="78" creationId="{E590874A-73EA-C04D-AC04-4ED6F3A2BCDD}"/>
          </ac:inkMkLst>
        </pc:inkChg>
        <pc:inkChg chg="mod">
          <ac:chgData name="Zhang Yifan" userId="c9b86b9a-8bad-4e1d-80e2-8f55c3c19e2c" providerId="ADAL" clId="{4CB1E0E7-1713-E945-8A82-ADC156678FAB}" dt="2021-11-02T00:38:53.265" v="567"/>
          <ac:inkMkLst>
            <pc:docMk/>
            <pc:sldMk cId="1273717663" sldId="336"/>
            <ac:inkMk id="79" creationId="{700D38C0-FC68-CD4B-9921-E1A6ACD3BFA0}"/>
          </ac:inkMkLst>
        </pc:inkChg>
        <pc:inkChg chg="mod">
          <ac:chgData name="Zhang Yifan" userId="c9b86b9a-8bad-4e1d-80e2-8f55c3c19e2c" providerId="ADAL" clId="{4CB1E0E7-1713-E945-8A82-ADC156678FAB}" dt="2021-11-02T00:38:53.265" v="567"/>
          <ac:inkMkLst>
            <pc:docMk/>
            <pc:sldMk cId="1273717663" sldId="336"/>
            <ac:inkMk id="80" creationId="{174FA600-B9C0-6847-963C-01680F5F6C8E}"/>
          </ac:inkMkLst>
        </pc:inkChg>
        <pc:inkChg chg="add mod">
          <ac:chgData name="Zhang Yifan" userId="c9b86b9a-8bad-4e1d-80e2-8f55c3c19e2c" providerId="ADAL" clId="{4CB1E0E7-1713-E945-8A82-ADC156678FAB}" dt="2021-11-02T00:39:21.004" v="568"/>
          <ac:inkMkLst>
            <pc:docMk/>
            <pc:sldMk cId="1273717663" sldId="336"/>
            <ac:inkMk id="95" creationId="{6BEB1F7D-7322-A144-86CD-0C4E8A1ED43B}"/>
          </ac:inkMkLst>
        </pc:inkChg>
        <pc:inkChg chg="add mod">
          <ac:chgData name="Zhang Yifan" userId="c9b86b9a-8bad-4e1d-80e2-8f55c3c19e2c" providerId="ADAL" clId="{4CB1E0E7-1713-E945-8A82-ADC156678FAB}" dt="2021-11-02T00:39:21.004" v="568"/>
          <ac:inkMkLst>
            <pc:docMk/>
            <pc:sldMk cId="1273717663" sldId="336"/>
            <ac:inkMk id="96" creationId="{62484780-DB8C-1342-B9A3-6BB30839BA9A}"/>
          </ac:inkMkLst>
        </pc:inkChg>
        <pc:inkChg chg="add mod">
          <ac:chgData name="Zhang Yifan" userId="c9b86b9a-8bad-4e1d-80e2-8f55c3c19e2c" providerId="ADAL" clId="{4CB1E0E7-1713-E945-8A82-ADC156678FAB}" dt="2021-11-02T00:39:21.004" v="568"/>
          <ac:inkMkLst>
            <pc:docMk/>
            <pc:sldMk cId="1273717663" sldId="336"/>
            <ac:inkMk id="97" creationId="{886473B3-D47C-D941-A0E0-5EC6D1C8AED4}"/>
          </ac:inkMkLst>
        </pc:inkChg>
        <pc:inkChg chg="add mod">
          <ac:chgData name="Zhang Yifan" userId="c9b86b9a-8bad-4e1d-80e2-8f55c3c19e2c" providerId="ADAL" clId="{4CB1E0E7-1713-E945-8A82-ADC156678FAB}" dt="2021-11-02T00:39:21.004" v="568"/>
          <ac:inkMkLst>
            <pc:docMk/>
            <pc:sldMk cId="1273717663" sldId="336"/>
            <ac:inkMk id="98" creationId="{67E11846-43E0-394E-92E7-6985DF5598B8}"/>
          </ac:inkMkLst>
        </pc:inkChg>
        <pc:inkChg chg="add mod">
          <ac:chgData name="Zhang Yifan" userId="c9b86b9a-8bad-4e1d-80e2-8f55c3c19e2c" providerId="ADAL" clId="{4CB1E0E7-1713-E945-8A82-ADC156678FAB}" dt="2021-11-02T00:39:21.004" v="568"/>
          <ac:inkMkLst>
            <pc:docMk/>
            <pc:sldMk cId="1273717663" sldId="336"/>
            <ac:inkMk id="99" creationId="{E7F5F865-D6F5-6340-8CBD-FEB9C1BD6C03}"/>
          </ac:inkMkLst>
        </pc:inkChg>
        <pc:inkChg chg="add mod">
          <ac:chgData name="Zhang Yifan" userId="c9b86b9a-8bad-4e1d-80e2-8f55c3c19e2c" providerId="ADAL" clId="{4CB1E0E7-1713-E945-8A82-ADC156678FAB}" dt="2021-11-02T00:39:21.004" v="568"/>
          <ac:inkMkLst>
            <pc:docMk/>
            <pc:sldMk cId="1273717663" sldId="336"/>
            <ac:inkMk id="100" creationId="{75B39C39-7030-9D45-BCDC-CFC400A4D960}"/>
          </ac:inkMkLst>
        </pc:inkChg>
        <pc:inkChg chg="add mod">
          <ac:chgData name="Zhang Yifan" userId="c9b86b9a-8bad-4e1d-80e2-8f55c3c19e2c" providerId="ADAL" clId="{4CB1E0E7-1713-E945-8A82-ADC156678FAB}" dt="2021-11-02T00:39:21.004" v="568"/>
          <ac:inkMkLst>
            <pc:docMk/>
            <pc:sldMk cId="1273717663" sldId="336"/>
            <ac:inkMk id="101" creationId="{F77E24BC-8CAC-4C43-848E-9794C980AC1A}"/>
          </ac:inkMkLst>
        </pc:inkChg>
        <pc:inkChg chg="add mod">
          <ac:chgData name="Zhang Yifan" userId="c9b86b9a-8bad-4e1d-80e2-8f55c3c19e2c" providerId="ADAL" clId="{4CB1E0E7-1713-E945-8A82-ADC156678FAB}" dt="2021-11-02T00:39:21.004" v="568"/>
          <ac:inkMkLst>
            <pc:docMk/>
            <pc:sldMk cId="1273717663" sldId="336"/>
            <ac:inkMk id="102" creationId="{9E820BE0-9DDB-1A4E-85A2-8A1EEC2F03FA}"/>
          </ac:inkMkLst>
        </pc:inkChg>
        <pc:inkChg chg="add mod">
          <ac:chgData name="Zhang Yifan" userId="c9b86b9a-8bad-4e1d-80e2-8f55c3c19e2c" providerId="ADAL" clId="{4CB1E0E7-1713-E945-8A82-ADC156678FAB}" dt="2021-11-02T00:39:21.004" v="568"/>
          <ac:inkMkLst>
            <pc:docMk/>
            <pc:sldMk cId="1273717663" sldId="336"/>
            <ac:inkMk id="103" creationId="{93AEEBDA-5CA2-0D4A-B48E-00E8B17E1826}"/>
          </ac:inkMkLst>
        </pc:inkChg>
        <pc:inkChg chg="add mod">
          <ac:chgData name="Zhang Yifan" userId="c9b86b9a-8bad-4e1d-80e2-8f55c3c19e2c" providerId="ADAL" clId="{4CB1E0E7-1713-E945-8A82-ADC156678FAB}" dt="2021-11-02T00:39:21.004" v="568"/>
          <ac:inkMkLst>
            <pc:docMk/>
            <pc:sldMk cId="1273717663" sldId="336"/>
            <ac:inkMk id="104" creationId="{084A29B2-5E09-9C42-B290-4E0A21605F8E}"/>
          </ac:inkMkLst>
        </pc:inkChg>
        <pc:inkChg chg="add mod">
          <ac:chgData name="Zhang Yifan" userId="c9b86b9a-8bad-4e1d-80e2-8f55c3c19e2c" providerId="ADAL" clId="{4CB1E0E7-1713-E945-8A82-ADC156678FAB}" dt="2021-11-02T00:39:21.004" v="568"/>
          <ac:inkMkLst>
            <pc:docMk/>
            <pc:sldMk cId="1273717663" sldId="336"/>
            <ac:inkMk id="105" creationId="{B4E5EE0D-A965-BF45-B7CE-FF3EF5D4D47A}"/>
          </ac:inkMkLst>
        </pc:inkChg>
        <pc:inkChg chg="add mod">
          <ac:chgData name="Zhang Yifan" userId="c9b86b9a-8bad-4e1d-80e2-8f55c3c19e2c" providerId="ADAL" clId="{4CB1E0E7-1713-E945-8A82-ADC156678FAB}" dt="2021-11-02T00:39:21.004" v="568"/>
          <ac:inkMkLst>
            <pc:docMk/>
            <pc:sldMk cId="1273717663" sldId="336"/>
            <ac:inkMk id="106" creationId="{32C2445C-C612-8843-999C-25A4EE273EE2}"/>
          </ac:inkMkLst>
        </pc:inkChg>
        <pc:inkChg chg="add mod">
          <ac:chgData name="Zhang Yifan" userId="c9b86b9a-8bad-4e1d-80e2-8f55c3c19e2c" providerId="ADAL" clId="{4CB1E0E7-1713-E945-8A82-ADC156678FAB}" dt="2021-11-02T00:39:21.004" v="568"/>
          <ac:inkMkLst>
            <pc:docMk/>
            <pc:sldMk cId="1273717663" sldId="336"/>
            <ac:inkMk id="107" creationId="{E8BCF117-1111-7846-A4EB-546B650CAFB3}"/>
          </ac:inkMkLst>
        </pc:inkChg>
        <pc:inkChg chg="add mod">
          <ac:chgData name="Zhang Yifan" userId="c9b86b9a-8bad-4e1d-80e2-8f55c3c19e2c" providerId="ADAL" clId="{4CB1E0E7-1713-E945-8A82-ADC156678FAB}" dt="2021-11-02T00:39:21.004" v="568"/>
          <ac:inkMkLst>
            <pc:docMk/>
            <pc:sldMk cId="1273717663" sldId="336"/>
            <ac:inkMk id="108" creationId="{AB45EA63-6349-864C-A2BD-80CEDF788DDD}"/>
          </ac:inkMkLst>
        </pc:inkChg>
        <pc:inkChg chg="add mod">
          <ac:chgData name="Zhang Yifan" userId="c9b86b9a-8bad-4e1d-80e2-8f55c3c19e2c" providerId="ADAL" clId="{4CB1E0E7-1713-E945-8A82-ADC156678FAB}" dt="2021-11-02T00:39:21.004" v="568"/>
          <ac:inkMkLst>
            <pc:docMk/>
            <pc:sldMk cId="1273717663" sldId="336"/>
            <ac:inkMk id="109" creationId="{50B37E69-2CF1-F848-94FF-4E645A3E3B04}"/>
          </ac:inkMkLst>
        </pc:inkChg>
        <pc:inkChg chg="add mod">
          <ac:chgData name="Zhang Yifan" userId="c9b86b9a-8bad-4e1d-80e2-8f55c3c19e2c" providerId="ADAL" clId="{4CB1E0E7-1713-E945-8A82-ADC156678FAB}" dt="2021-11-02T00:39:21.004" v="568"/>
          <ac:inkMkLst>
            <pc:docMk/>
            <pc:sldMk cId="1273717663" sldId="336"/>
            <ac:inkMk id="110" creationId="{E8F2C58D-B31E-8E47-BBDD-7CAF80484769}"/>
          </ac:inkMkLst>
        </pc:inkChg>
        <pc:inkChg chg="add mod">
          <ac:chgData name="Zhang Yifan" userId="c9b86b9a-8bad-4e1d-80e2-8f55c3c19e2c" providerId="ADAL" clId="{4CB1E0E7-1713-E945-8A82-ADC156678FAB}" dt="2021-11-02T00:39:21.004" v="568"/>
          <ac:inkMkLst>
            <pc:docMk/>
            <pc:sldMk cId="1273717663" sldId="336"/>
            <ac:inkMk id="111" creationId="{2FFC4ADF-A635-FC46-8956-BA411BD996CC}"/>
          </ac:inkMkLst>
        </pc:inkChg>
        <pc:inkChg chg="add mod">
          <ac:chgData name="Zhang Yifan" userId="c9b86b9a-8bad-4e1d-80e2-8f55c3c19e2c" providerId="ADAL" clId="{4CB1E0E7-1713-E945-8A82-ADC156678FAB}" dt="2021-11-02T00:39:21.004" v="568"/>
          <ac:inkMkLst>
            <pc:docMk/>
            <pc:sldMk cId="1273717663" sldId="336"/>
            <ac:inkMk id="112" creationId="{7757FEC5-EEA9-E344-9FEA-0F9B473CF01D}"/>
          </ac:inkMkLst>
        </pc:inkChg>
        <pc:inkChg chg="add mod">
          <ac:chgData name="Zhang Yifan" userId="c9b86b9a-8bad-4e1d-80e2-8f55c3c19e2c" providerId="ADAL" clId="{4CB1E0E7-1713-E945-8A82-ADC156678FAB}" dt="2021-11-02T00:39:21.004" v="568"/>
          <ac:inkMkLst>
            <pc:docMk/>
            <pc:sldMk cId="1273717663" sldId="336"/>
            <ac:inkMk id="113" creationId="{2BC2977F-947D-C14B-B00E-6D423B691370}"/>
          </ac:inkMkLst>
        </pc:inkChg>
        <pc:inkChg chg="add mod">
          <ac:chgData name="Zhang Yifan" userId="c9b86b9a-8bad-4e1d-80e2-8f55c3c19e2c" providerId="ADAL" clId="{4CB1E0E7-1713-E945-8A82-ADC156678FAB}" dt="2021-11-02T00:39:21.004" v="568"/>
          <ac:inkMkLst>
            <pc:docMk/>
            <pc:sldMk cId="1273717663" sldId="336"/>
            <ac:inkMk id="114" creationId="{127EE31C-29F2-5247-AB32-608A5051E0F4}"/>
          </ac:inkMkLst>
        </pc:inkChg>
        <pc:inkChg chg="add mod">
          <ac:chgData name="Zhang Yifan" userId="c9b86b9a-8bad-4e1d-80e2-8f55c3c19e2c" providerId="ADAL" clId="{4CB1E0E7-1713-E945-8A82-ADC156678FAB}" dt="2021-11-02T00:39:21.004" v="568"/>
          <ac:inkMkLst>
            <pc:docMk/>
            <pc:sldMk cId="1273717663" sldId="336"/>
            <ac:inkMk id="115" creationId="{A1787B8B-A837-3B42-AFA8-880E50C57FC2}"/>
          </ac:inkMkLst>
        </pc:inkChg>
        <pc:inkChg chg="add mod">
          <ac:chgData name="Zhang Yifan" userId="c9b86b9a-8bad-4e1d-80e2-8f55c3c19e2c" providerId="ADAL" clId="{4CB1E0E7-1713-E945-8A82-ADC156678FAB}" dt="2021-11-02T00:39:21.004" v="568"/>
          <ac:inkMkLst>
            <pc:docMk/>
            <pc:sldMk cId="1273717663" sldId="336"/>
            <ac:inkMk id="116" creationId="{1A7BDA73-933C-5641-9ECC-042ED8FD8C53}"/>
          </ac:inkMkLst>
        </pc:inkChg>
        <pc:inkChg chg="add mod">
          <ac:chgData name="Zhang Yifan" userId="c9b86b9a-8bad-4e1d-80e2-8f55c3c19e2c" providerId="ADAL" clId="{4CB1E0E7-1713-E945-8A82-ADC156678FAB}" dt="2021-11-02T00:39:21.004" v="568"/>
          <ac:inkMkLst>
            <pc:docMk/>
            <pc:sldMk cId="1273717663" sldId="336"/>
            <ac:inkMk id="117" creationId="{B5D48077-1D99-E345-9990-B9C46867FE10}"/>
          </ac:inkMkLst>
        </pc:inkChg>
        <pc:inkChg chg="add mod">
          <ac:chgData name="Zhang Yifan" userId="c9b86b9a-8bad-4e1d-80e2-8f55c3c19e2c" providerId="ADAL" clId="{4CB1E0E7-1713-E945-8A82-ADC156678FAB}" dt="2021-11-02T00:39:21.004" v="568"/>
          <ac:inkMkLst>
            <pc:docMk/>
            <pc:sldMk cId="1273717663" sldId="336"/>
            <ac:inkMk id="118" creationId="{820F5D15-D2C7-4442-95B5-8AACC60877F6}"/>
          </ac:inkMkLst>
        </pc:inkChg>
        <pc:inkChg chg="add mod">
          <ac:chgData name="Zhang Yifan" userId="c9b86b9a-8bad-4e1d-80e2-8f55c3c19e2c" providerId="ADAL" clId="{4CB1E0E7-1713-E945-8A82-ADC156678FAB}" dt="2021-11-02T00:39:21.004" v="568"/>
          <ac:inkMkLst>
            <pc:docMk/>
            <pc:sldMk cId="1273717663" sldId="336"/>
            <ac:inkMk id="119" creationId="{72B14C98-B8EC-3647-AE4D-2333CEF4109A}"/>
          </ac:inkMkLst>
        </pc:inkChg>
        <pc:inkChg chg="add mod">
          <ac:chgData name="Zhang Yifan" userId="c9b86b9a-8bad-4e1d-80e2-8f55c3c19e2c" providerId="ADAL" clId="{4CB1E0E7-1713-E945-8A82-ADC156678FAB}" dt="2021-11-02T00:39:21.004" v="568"/>
          <ac:inkMkLst>
            <pc:docMk/>
            <pc:sldMk cId="1273717663" sldId="336"/>
            <ac:inkMk id="120" creationId="{E9CD83FF-CED2-7940-B087-9E302EB65128}"/>
          </ac:inkMkLst>
        </pc:inkChg>
        <pc:inkChg chg="add mod">
          <ac:chgData name="Zhang Yifan" userId="c9b86b9a-8bad-4e1d-80e2-8f55c3c19e2c" providerId="ADAL" clId="{4CB1E0E7-1713-E945-8A82-ADC156678FAB}" dt="2021-11-02T00:39:21.004" v="568"/>
          <ac:inkMkLst>
            <pc:docMk/>
            <pc:sldMk cId="1273717663" sldId="336"/>
            <ac:inkMk id="121" creationId="{6908B563-21D3-8F48-8CC4-316996463682}"/>
          </ac:inkMkLst>
        </pc:inkChg>
        <pc:inkChg chg="add mod">
          <ac:chgData name="Zhang Yifan" userId="c9b86b9a-8bad-4e1d-80e2-8f55c3c19e2c" providerId="ADAL" clId="{4CB1E0E7-1713-E945-8A82-ADC156678FAB}" dt="2021-11-02T00:39:21.004" v="568"/>
          <ac:inkMkLst>
            <pc:docMk/>
            <pc:sldMk cId="1273717663" sldId="336"/>
            <ac:inkMk id="122" creationId="{C360B933-E7CF-7F44-8A5A-245A93D862D2}"/>
          </ac:inkMkLst>
        </pc:inkChg>
        <pc:inkChg chg="add mod">
          <ac:chgData name="Zhang Yifan" userId="c9b86b9a-8bad-4e1d-80e2-8f55c3c19e2c" providerId="ADAL" clId="{4CB1E0E7-1713-E945-8A82-ADC156678FAB}" dt="2021-11-02T00:39:21.004" v="568"/>
          <ac:inkMkLst>
            <pc:docMk/>
            <pc:sldMk cId="1273717663" sldId="336"/>
            <ac:inkMk id="123" creationId="{3007D2F2-77AB-E444-B882-61D4E3DD4752}"/>
          </ac:inkMkLst>
        </pc:inkChg>
        <pc:inkChg chg="add mod">
          <ac:chgData name="Zhang Yifan" userId="c9b86b9a-8bad-4e1d-80e2-8f55c3c19e2c" providerId="ADAL" clId="{4CB1E0E7-1713-E945-8A82-ADC156678FAB}" dt="2021-11-02T00:39:21.004" v="568"/>
          <ac:inkMkLst>
            <pc:docMk/>
            <pc:sldMk cId="1273717663" sldId="336"/>
            <ac:inkMk id="124" creationId="{C032A898-9705-724A-89E6-AD7A2DCE00C8}"/>
          </ac:inkMkLst>
        </pc:inkChg>
        <pc:inkChg chg="add mod">
          <ac:chgData name="Zhang Yifan" userId="c9b86b9a-8bad-4e1d-80e2-8f55c3c19e2c" providerId="ADAL" clId="{4CB1E0E7-1713-E945-8A82-ADC156678FAB}" dt="2021-11-02T00:39:21.004" v="568"/>
          <ac:inkMkLst>
            <pc:docMk/>
            <pc:sldMk cId="1273717663" sldId="336"/>
            <ac:inkMk id="125" creationId="{C8896E77-DE83-A541-A2DF-B3BE5A17E2B0}"/>
          </ac:inkMkLst>
        </pc:inkChg>
        <pc:inkChg chg="add mod">
          <ac:chgData name="Zhang Yifan" userId="c9b86b9a-8bad-4e1d-80e2-8f55c3c19e2c" providerId="ADAL" clId="{4CB1E0E7-1713-E945-8A82-ADC156678FAB}" dt="2021-11-02T00:39:21.004" v="568"/>
          <ac:inkMkLst>
            <pc:docMk/>
            <pc:sldMk cId="1273717663" sldId="336"/>
            <ac:inkMk id="126" creationId="{5E202D68-94E6-0948-A603-A955C182F8BF}"/>
          </ac:inkMkLst>
        </pc:inkChg>
        <pc:inkChg chg="add mod">
          <ac:chgData name="Zhang Yifan" userId="c9b86b9a-8bad-4e1d-80e2-8f55c3c19e2c" providerId="ADAL" clId="{4CB1E0E7-1713-E945-8A82-ADC156678FAB}" dt="2021-11-02T00:39:21.004" v="568"/>
          <ac:inkMkLst>
            <pc:docMk/>
            <pc:sldMk cId="1273717663" sldId="336"/>
            <ac:inkMk id="127" creationId="{62D2B1F9-47AC-A542-9E5A-42A6B3EBF27C}"/>
          </ac:inkMkLst>
        </pc:inkChg>
        <pc:inkChg chg="add mod">
          <ac:chgData name="Zhang Yifan" userId="c9b86b9a-8bad-4e1d-80e2-8f55c3c19e2c" providerId="ADAL" clId="{4CB1E0E7-1713-E945-8A82-ADC156678FAB}" dt="2021-11-02T00:39:21.004" v="568"/>
          <ac:inkMkLst>
            <pc:docMk/>
            <pc:sldMk cId="1273717663" sldId="336"/>
            <ac:inkMk id="128" creationId="{F6327EB8-D60C-2B4A-B78E-2ABF03E04C7C}"/>
          </ac:inkMkLst>
        </pc:inkChg>
        <pc:inkChg chg="add mod">
          <ac:chgData name="Zhang Yifan" userId="c9b86b9a-8bad-4e1d-80e2-8f55c3c19e2c" providerId="ADAL" clId="{4CB1E0E7-1713-E945-8A82-ADC156678FAB}" dt="2021-11-02T00:39:21.004" v="568"/>
          <ac:inkMkLst>
            <pc:docMk/>
            <pc:sldMk cId="1273717663" sldId="336"/>
            <ac:inkMk id="129" creationId="{9CE0A095-B381-1345-9AAE-36DA702FB857}"/>
          </ac:inkMkLst>
        </pc:inkChg>
        <pc:inkChg chg="add mod">
          <ac:chgData name="Zhang Yifan" userId="c9b86b9a-8bad-4e1d-80e2-8f55c3c19e2c" providerId="ADAL" clId="{4CB1E0E7-1713-E945-8A82-ADC156678FAB}" dt="2021-11-02T00:39:21.004" v="568"/>
          <ac:inkMkLst>
            <pc:docMk/>
            <pc:sldMk cId="1273717663" sldId="336"/>
            <ac:inkMk id="130" creationId="{71586675-0621-8146-85B7-3227E36DB947}"/>
          </ac:inkMkLst>
        </pc:inkChg>
        <pc:inkChg chg="add mod">
          <ac:chgData name="Zhang Yifan" userId="c9b86b9a-8bad-4e1d-80e2-8f55c3c19e2c" providerId="ADAL" clId="{4CB1E0E7-1713-E945-8A82-ADC156678FAB}" dt="2021-11-02T00:39:21.004" v="568"/>
          <ac:inkMkLst>
            <pc:docMk/>
            <pc:sldMk cId="1273717663" sldId="336"/>
            <ac:inkMk id="131" creationId="{DD8312A5-1A3A-684E-B018-D85BA5F0A306}"/>
          </ac:inkMkLst>
        </pc:inkChg>
        <pc:inkChg chg="add mod">
          <ac:chgData name="Zhang Yifan" userId="c9b86b9a-8bad-4e1d-80e2-8f55c3c19e2c" providerId="ADAL" clId="{4CB1E0E7-1713-E945-8A82-ADC156678FAB}" dt="2021-11-02T00:39:21.004" v="568"/>
          <ac:inkMkLst>
            <pc:docMk/>
            <pc:sldMk cId="1273717663" sldId="336"/>
            <ac:inkMk id="132" creationId="{1507321A-410E-734A-9EBC-BE41C6F79C76}"/>
          </ac:inkMkLst>
        </pc:inkChg>
      </pc:sldChg>
      <pc:sldChg chg="new del">
        <pc:chgData name="Zhang Yifan" userId="c9b86b9a-8bad-4e1d-80e2-8f55c3c19e2c" providerId="ADAL" clId="{4CB1E0E7-1713-E945-8A82-ADC156678FAB}" dt="2021-11-01T19:46:29.487" v="451" actId="680"/>
        <pc:sldMkLst>
          <pc:docMk/>
          <pc:sldMk cId="425783515" sldId="337"/>
        </pc:sldMkLst>
      </pc:sldChg>
      <pc:sldChg chg="del">
        <pc:chgData name="Zhang Yifan" userId="c9b86b9a-8bad-4e1d-80e2-8f55c3c19e2c" providerId="ADAL" clId="{4CB1E0E7-1713-E945-8A82-ADC156678FAB}" dt="2021-11-01T17:13:51.241" v="19" actId="2696"/>
        <pc:sldMkLst>
          <pc:docMk/>
          <pc:sldMk cId="1113699929" sldId="337"/>
        </pc:sldMkLst>
      </pc:sldChg>
      <pc:sldChg chg="addSp delSp modSp add mod">
        <pc:chgData name="Zhang Yifan" userId="c9b86b9a-8bad-4e1d-80e2-8f55c3c19e2c" providerId="ADAL" clId="{4CB1E0E7-1713-E945-8A82-ADC156678FAB}" dt="2021-11-02T00:41:42.080" v="574" actId="1076"/>
        <pc:sldMkLst>
          <pc:docMk/>
          <pc:sldMk cId="2930861394" sldId="337"/>
        </pc:sldMkLst>
        <pc:spChg chg="add mod">
          <ac:chgData name="Zhang Yifan" userId="c9b86b9a-8bad-4e1d-80e2-8f55c3c19e2c" providerId="ADAL" clId="{4CB1E0E7-1713-E945-8A82-ADC156678FAB}" dt="2021-11-01T23:56:15.107" v="509" actId="1076"/>
          <ac:spMkLst>
            <pc:docMk/>
            <pc:sldMk cId="2930861394" sldId="337"/>
            <ac:spMk id="6" creationId="{1D247A9E-5735-0349-96D3-A238A6279A72}"/>
          </ac:spMkLst>
        </pc:spChg>
        <pc:grpChg chg="add mod">
          <ac:chgData name="Zhang Yifan" userId="c9b86b9a-8bad-4e1d-80e2-8f55c3c19e2c" providerId="ADAL" clId="{4CB1E0E7-1713-E945-8A82-ADC156678FAB}" dt="2021-11-02T00:39:59.671" v="572" actId="1076"/>
          <ac:grpSpMkLst>
            <pc:docMk/>
            <pc:sldMk cId="2930861394" sldId="337"/>
            <ac:grpSpMk id="7" creationId="{17204432-F616-8840-BF90-52B1678C9C8D}"/>
          </ac:grpSpMkLst>
        </pc:grpChg>
        <pc:picChg chg="del">
          <ac:chgData name="Zhang Yifan" userId="c9b86b9a-8bad-4e1d-80e2-8f55c3c19e2c" providerId="ADAL" clId="{4CB1E0E7-1713-E945-8A82-ADC156678FAB}" dt="2021-11-01T19:47:13.407" v="464" actId="478"/>
          <ac:picMkLst>
            <pc:docMk/>
            <pc:sldMk cId="2930861394" sldId="337"/>
            <ac:picMk id="4" creationId="{995DC254-B3FC-414D-BCA1-DF6F411FC8D5}"/>
          </ac:picMkLst>
        </pc:picChg>
        <pc:picChg chg="add mod">
          <ac:chgData name="Zhang Yifan" userId="c9b86b9a-8bad-4e1d-80e2-8f55c3c19e2c" providerId="ADAL" clId="{4CB1E0E7-1713-E945-8A82-ADC156678FAB}" dt="2021-11-02T00:39:55.333" v="571" actId="1076"/>
          <ac:picMkLst>
            <pc:docMk/>
            <pc:sldMk cId="2930861394" sldId="337"/>
            <ac:picMk id="5" creationId="{772839F3-D44B-EA46-B56B-E2C9045EEEF3}"/>
          </ac:picMkLst>
        </pc:picChg>
        <pc:inkChg chg="mod">
          <ac:chgData name="Zhang Yifan" userId="c9b86b9a-8bad-4e1d-80e2-8f55c3c19e2c" providerId="ADAL" clId="{4CB1E0E7-1713-E945-8A82-ADC156678FAB}" dt="2021-11-02T00:39:53.754" v="569"/>
          <ac:inkMkLst>
            <pc:docMk/>
            <pc:sldMk cId="2930861394" sldId="337"/>
            <ac:inkMk id="8" creationId="{15E30F8A-FBA5-9D4D-9BCC-041E656E5579}"/>
          </ac:inkMkLst>
        </pc:inkChg>
        <pc:inkChg chg="mod">
          <ac:chgData name="Zhang Yifan" userId="c9b86b9a-8bad-4e1d-80e2-8f55c3c19e2c" providerId="ADAL" clId="{4CB1E0E7-1713-E945-8A82-ADC156678FAB}" dt="2021-11-02T00:39:53.754" v="569"/>
          <ac:inkMkLst>
            <pc:docMk/>
            <pc:sldMk cId="2930861394" sldId="337"/>
            <ac:inkMk id="9" creationId="{E7804BA1-A3B2-6648-A2E1-38C5673927A1}"/>
          </ac:inkMkLst>
        </pc:inkChg>
        <pc:inkChg chg="mod">
          <ac:chgData name="Zhang Yifan" userId="c9b86b9a-8bad-4e1d-80e2-8f55c3c19e2c" providerId="ADAL" clId="{4CB1E0E7-1713-E945-8A82-ADC156678FAB}" dt="2021-11-02T00:39:53.754" v="569"/>
          <ac:inkMkLst>
            <pc:docMk/>
            <pc:sldMk cId="2930861394" sldId="337"/>
            <ac:inkMk id="10" creationId="{CC0B4F43-3EC0-0F46-B295-91AA365E5F2B}"/>
          </ac:inkMkLst>
        </pc:inkChg>
        <pc:inkChg chg="mod">
          <ac:chgData name="Zhang Yifan" userId="c9b86b9a-8bad-4e1d-80e2-8f55c3c19e2c" providerId="ADAL" clId="{4CB1E0E7-1713-E945-8A82-ADC156678FAB}" dt="2021-11-02T00:39:53.754" v="569"/>
          <ac:inkMkLst>
            <pc:docMk/>
            <pc:sldMk cId="2930861394" sldId="337"/>
            <ac:inkMk id="11" creationId="{0707A357-5E7D-784C-B8C4-7C9A0E454000}"/>
          </ac:inkMkLst>
        </pc:inkChg>
        <pc:inkChg chg="mod">
          <ac:chgData name="Zhang Yifan" userId="c9b86b9a-8bad-4e1d-80e2-8f55c3c19e2c" providerId="ADAL" clId="{4CB1E0E7-1713-E945-8A82-ADC156678FAB}" dt="2021-11-02T00:39:53.754" v="569"/>
          <ac:inkMkLst>
            <pc:docMk/>
            <pc:sldMk cId="2930861394" sldId="337"/>
            <ac:inkMk id="12" creationId="{9D61962C-9FE6-A847-8F2A-16FFD48636A9}"/>
          </ac:inkMkLst>
        </pc:inkChg>
        <pc:inkChg chg="mod">
          <ac:chgData name="Zhang Yifan" userId="c9b86b9a-8bad-4e1d-80e2-8f55c3c19e2c" providerId="ADAL" clId="{4CB1E0E7-1713-E945-8A82-ADC156678FAB}" dt="2021-11-02T00:39:53.754" v="569"/>
          <ac:inkMkLst>
            <pc:docMk/>
            <pc:sldMk cId="2930861394" sldId="337"/>
            <ac:inkMk id="13" creationId="{39397E23-FB21-C24B-AA27-D9FE68FD1EE6}"/>
          </ac:inkMkLst>
        </pc:inkChg>
        <pc:inkChg chg="mod">
          <ac:chgData name="Zhang Yifan" userId="c9b86b9a-8bad-4e1d-80e2-8f55c3c19e2c" providerId="ADAL" clId="{4CB1E0E7-1713-E945-8A82-ADC156678FAB}" dt="2021-11-02T00:39:53.754" v="569"/>
          <ac:inkMkLst>
            <pc:docMk/>
            <pc:sldMk cId="2930861394" sldId="337"/>
            <ac:inkMk id="14" creationId="{379F7076-9E4F-7349-8C9B-965F36FFF60F}"/>
          </ac:inkMkLst>
        </pc:inkChg>
        <pc:inkChg chg="mod">
          <ac:chgData name="Zhang Yifan" userId="c9b86b9a-8bad-4e1d-80e2-8f55c3c19e2c" providerId="ADAL" clId="{4CB1E0E7-1713-E945-8A82-ADC156678FAB}" dt="2021-11-02T00:39:53.754" v="569"/>
          <ac:inkMkLst>
            <pc:docMk/>
            <pc:sldMk cId="2930861394" sldId="337"/>
            <ac:inkMk id="15" creationId="{E6452ED5-EB7B-5845-AEAD-001E2221463B}"/>
          </ac:inkMkLst>
        </pc:inkChg>
        <pc:inkChg chg="mod">
          <ac:chgData name="Zhang Yifan" userId="c9b86b9a-8bad-4e1d-80e2-8f55c3c19e2c" providerId="ADAL" clId="{4CB1E0E7-1713-E945-8A82-ADC156678FAB}" dt="2021-11-02T00:39:53.754" v="569"/>
          <ac:inkMkLst>
            <pc:docMk/>
            <pc:sldMk cId="2930861394" sldId="337"/>
            <ac:inkMk id="16" creationId="{26C90717-599F-B74C-B309-151B005FE282}"/>
          </ac:inkMkLst>
        </pc:inkChg>
        <pc:inkChg chg="mod">
          <ac:chgData name="Zhang Yifan" userId="c9b86b9a-8bad-4e1d-80e2-8f55c3c19e2c" providerId="ADAL" clId="{4CB1E0E7-1713-E945-8A82-ADC156678FAB}" dt="2021-11-02T00:39:53.754" v="569"/>
          <ac:inkMkLst>
            <pc:docMk/>
            <pc:sldMk cId="2930861394" sldId="337"/>
            <ac:inkMk id="17" creationId="{B01295F4-001D-FD4D-AF78-8A1A2C91AEE0}"/>
          </ac:inkMkLst>
        </pc:inkChg>
        <pc:inkChg chg="mod">
          <ac:chgData name="Zhang Yifan" userId="c9b86b9a-8bad-4e1d-80e2-8f55c3c19e2c" providerId="ADAL" clId="{4CB1E0E7-1713-E945-8A82-ADC156678FAB}" dt="2021-11-02T00:39:53.754" v="569"/>
          <ac:inkMkLst>
            <pc:docMk/>
            <pc:sldMk cId="2930861394" sldId="337"/>
            <ac:inkMk id="18" creationId="{75DEA78C-0966-7948-9B71-9BD949534B55}"/>
          </ac:inkMkLst>
        </pc:inkChg>
        <pc:inkChg chg="mod">
          <ac:chgData name="Zhang Yifan" userId="c9b86b9a-8bad-4e1d-80e2-8f55c3c19e2c" providerId="ADAL" clId="{4CB1E0E7-1713-E945-8A82-ADC156678FAB}" dt="2021-11-02T00:39:53.754" v="569"/>
          <ac:inkMkLst>
            <pc:docMk/>
            <pc:sldMk cId="2930861394" sldId="337"/>
            <ac:inkMk id="19" creationId="{704B7F71-7E2B-2846-A5D4-8D250C17EB00}"/>
          </ac:inkMkLst>
        </pc:inkChg>
        <pc:inkChg chg="mod">
          <ac:chgData name="Zhang Yifan" userId="c9b86b9a-8bad-4e1d-80e2-8f55c3c19e2c" providerId="ADAL" clId="{4CB1E0E7-1713-E945-8A82-ADC156678FAB}" dt="2021-11-02T00:39:53.754" v="569"/>
          <ac:inkMkLst>
            <pc:docMk/>
            <pc:sldMk cId="2930861394" sldId="337"/>
            <ac:inkMk id="20" creationId="{CE7A653A-1169-704A-90E0-7898D60CC001}"/>
          </ac:inkMkLst>
        </pc:inkChg>
        <pc:inkChg chg="mod">
          <ac:chgData name="Zhang Yifan" userId="c9b86b9a-8bad-4e1d-80e2-8f55c3c19e2c" providerId="ADAL" clId="{4CB1E0E7-1713-E945-8A82-ADC156678FAB}" dt="2021-11-02T00:39:53.754" v="569"/>
          <ac:inkMkLst>
            <pc:docMk/>
            <pc:sldMk cId="2930861394" sldId="337"/>
            <ac:inkMk id="21" creationId="{381D69FC-5476-C54D-9E7C-80D6B3081761}"/>
          </ac:inkMkLst>
        </pc:inkChg>
        <pc:inkChg chg="mod">
          <ac:chgData name="Zhang Yifan" userId="c9b86b9a-8bad-4e1d-80e2-8f55c3c19e2c" providerId="ADAL" clId="{4CB1E0E7-1713-E945-8A82-ADC156678FAB}" dt="2021-11-02T00:39:53.754" v="569"/>
          <ac:inkMkLst>
            <pc:docMk/>
            <pc:sldMk cId="2930861394" sldId="337"/>
            <ac:inkMk id="22" creationId="{AB1CDF32-5C5E-5C44-8C00-BBA91404FB84}"/>
          </ac:inkMkLst>
        </pc:inkChg>
        <pc:inkChg chg="mod">
          <ac:chgData name="Zhang Yifan" userId="c9b86b9a-8bad-4e1d-80e2-8f55c3c19e2c" providerId="ADAL" clId="{4CB1E0E7-1713-E945-8A82-ADC156678FAB}" dt="2021-11-02T00:39:53.754" v="569"/>
          <ac:inkMkLst>
            <pc:docMk/>
            <pc:sldMk cId="2930861394" sldId="337"/>
            <ac:inkMk id="23" creationId="{182E253A-C12D-2544-AF10-4C1CE01F9006}"/>
          </ac:inkMkLst>
        </pc:inkChg>
        <pc:inkChg chg="mod">
          <ac:chgData name="Zhang Yifan" userId="c9b86b9a-8bad-4e1d-80e2-8f55c3c19e2c" providerId="ADAL" clId="{4CB1E0E7-1713-E945-8A82-ADC156678FAB}" dt="2021-11-02T00:39:53.754" v="569"/>
          <ac:inkMkLst>
            <pc:docMk/>
            <pc:sldMk cId="2930861394" sldId="337"/>
            <ac:inkMk id="24" creationId="{49125193-9C37-A344-B14A-387B0ABBAA1A}"/>
          </ac:inkMkLst>
        </pc:inkChg>
        <pc:inkChg chg="mod">
          <ac:chgData name="Zhang Yifan" userId="c9b86b9a-8bad-4e1d-80e2-8f55c3c19e2c" providerId="ADAL" clId="{4CB1E0E7-1713-E945-8A82-ADC156678FAB}" dt="2021-11-02T00:39:53.754" v="569"/>
          <ac:inkMkLst>
            <pc:docMk/>
            <pc:sldMk cId="2930861394" sldId="337"/>
            <ac:inkMk id="25" creationId="{8B977D75-A2B3-364F-95FF-C6D99607865A}"/>
          </ac:inkMkLst>
        </pc:inkChg>
        <pc:inkChg chg="mod">
          <ac:chgData name="Zhang Yifan" userId="c9b86b9a-8bad-4e1d-80e2-8f55c3c19e2c" providerId="ADAL" clId="{4CB1E0E7-1713-E945-8A82-ADC156678FAB}" dt="2021-11-02T00:39:53.754" v="569"/>
          <ac:inkMkLst>
            <pc:docMk/>
            <pc:sldMk cId="2930861394" sldId="337"/>
            <ac:inkMk id="26" creationId="{4B0D7068-F097-824A-820C-BAF628CAB888}"/>
          </ac:inkMkLst>
        </pc:inkChg>
        <pc:inkChg chg="mod">
          <ac:chgData name="Zhang Yifan" userId="c9b86b9a-8bad-4e1d-80e2-8f55c3c19e2c" providerId="ADAL" clId="{4CB1E0E7-1713-E945-8A82-ADC156678FAB}" dt="2021-11-02T00:39:53.754" v="569"/>
          <ac:inkMkLst>
            <pc:docMk/>
            <pc:sldMk cId="2930861394" sldId="337"/>
            <ac:inkMk id="27" creationId="{E65594C2-C0BA-F942-A17A-55D573970BCA}"/>
          </ac:inkMkLst>
        </pc:inkChg>
        <pc:inkChg chg="mod">
          <ac:chgData name="Zhang Yifan" userId="c9b86b9a-8bad-4e1d-80e2-8f55c3c19e2c" providerId="ADAL" clId="{4CB1E0E7-1713-E945-8A82-ADC156678FAB}" dt="2021-11-02T00:39:53.754" v="569"/>
          <ac:inkMkLst>
            <pc:docMk/>
            <pc:sldMk cId="2930861394" sldId="337"/>
            <ac:inkMk id="28" creationId="{725F45EF-AEFD-DB40-9DC6-29B2E761D0B0}"/>
          </ac:inkMkLst>
        </pc:inkChg>
        <pc:inkChg chg="mod">
          <ac:chgData name="Zhang Yifan" userId="c9b86b9a-8bad-4e1d-80e2-8f55c3c19e2c" providerId="ADAL" clId="{4CB1E0E7-1713-E945-8A82-ADC156678FAB}" dt="2021-11-02T00:39:53.754" v="569"/>
          <ac:inkMkLst>
            <pc:docMk/>
            <pc:sldMk cId="2930861394" sldId="337"/>
            <ac:inkMk id="29" creationId="{30E969EC-FF98-5745-A100-370C8F5AD86C}"/>
          </ac:inkMkLst>
        </pc:inkChg>
        <pc:inkChg chg="mod">
          <ac:chgData name="Zhang Yifan" userId="c9b86b9a-8bad-4e1d-80e2-8f55c3c19e2c" providerId="ADAL" clId="{4CB1E0E7-1713-E945-8A82-ADC156678FAB}" dt="2021-11-02T00:39:53.754" v="569"/>
          <ac:inkMkLst>
            <pc:docMk/>
            <pc:sldMk cId="2930861394" sldId="337"/>
            <ac:inkMk id="30" creationId="{0544996E-DA34-C745-B7CC-8785DB3C106D}"/>
          </ac:inkMkLst>
        </pc:inkChg>
        <pc:inkChg chg="mod">
          <ac:chgData name="Zhang Yifan" userId="c9b86b9a-8bad-4e1d-80e2-8f55c3c19e2c" providerId="ADAL" clId="{4CB1E0E7-1713-E945-8A82-ADC156678FAB}" dt="2021-11-02T00:39:53.754" v="569"/>
          <ac:inkMkLst>
            <pc:docMk/>
            <pc:sldMk cId="2930861394" sldId="337"/>
            <ac:inkMk id="31" creationId="{1E42D294-D317-B143-BF32-010E060007FD}"/>
          </ac:inkMkLst>
        </pc:inkChg>
        <pc:inkChg chg="mod">
          <ac:chgData name="Zhang Yifan" userId="c9b86b9a-8bad-4e1d-80e2-8f55c3c19e2c" providerId="ADAL" clId="{4CB1E0E7-1713-E945-8A82-ADC156678FAB}" dt="2021-11-02T00:39:53.754" v="569"/>
          <ac:inkMkLst>
            <pc:docMk/>
            <pc:sldMk cId="2930861394" sldId="337"/>
            <ac:inkMk id="32" creationId="{CB8BDA10-3FBD-9347-88BF-62A342CE750D}"/>
          </ac:inkMkLst>
        </pc:inkChg>
        <pc:inkChg chg="mod">
          <ac:chgData name="Zhang Yifan" userId="c9b86b9a-8bad-4e1d-80e2-8f55c3c19e2c" providerId="ADAL" clId="{4CB1E0E7-1713-E945-8A82-ADC156678FAB}" dt="2021-11-02T00:39:53.754" v="569"/>
          <ac:inkMkLst>
            <pc:docMk/>
            <pc:sldMk cId="2930861394" sldId="337"/>
            <ac:inkMk id="33" creationId="{DF5FA15F-0E1D-8847-B46D-0371957D9E9C}"/>
          </ac:inkMkLst>
        </pc:inkChg>
        <pc:inkChg chg="mod">
          <ac:chgData name="Zhang Yifan" userId="c9b86b9a-8bad-4e1d-80e2-8f55c3c19e2c" providerId="ADAL" clId="{4CB1E0E7-1713-E945-8A82-ADC156678FAB}" dt="2021-11-02T00:39:53.754" v="569"/>
          <ac:inkMkLst>
            <pc:docMk/>
            <pc:sldMk cId="2930861394" sldId="337"/>
            <ac:inkMk id="34" creationId="{20343501-E455-3C4B-B010-2834F1DD43C3}"/>
          </ac:inkMkLst>
        </pc:inkChg>
        <pc:inkChg chg="mod">
          <ac:chgData name="Zhang Yifan" userId="c9b86b9a-8bad-4e1d-80e2-8f55c3c19e2c" providerId="ADAL" clId="{4CB1E0E7-1713-E945-8A82-ADC156678FAB}" dt="2021-11-02T00:39:53.754" v="569"/>
          <ac:inkMkLst>
            <pc:docMk/>
            <pc:sldMk cId="2930861394" sldId="337"/>
            <ac:inkMk id="35" creationId="{0BB3DCFC-FEFC-8547-A0A5-3DFEE957B2F9}"/>
          </ac:inkMkLst>
        </pc:inkChg>
        <pc:inkChg chg="mod">
          <ac:chgData name="Zhang Yifan" userId="c9b86b9a-8bad-4e1d-80e2-8f55c3c19e2c" providerId="ADAL" clId="{4CB1E0E7-1713-E945-8A82-ADC156678FAB}" dt="2021-11-02T00:39:53.754" v="569"/>
          <ac:inkMkLst>
            <pc:docMk/>
            <pc:sldMk cId="2930861394" sldId="337"/>
            <ac:inkMk id="36" creationId="{D4A95127-186E-1D4F-8E15-0F6C7E7EFEFF}"/>
          </ac:inkMkLst>
        </pc:inkChg>
        <pc:inkChg chg="mod">
          <ac:chgData name="Zhang Yifan" userId="c9b86b9a-8bad-4e1d-80e2-8f55c3c19e2c" providerId="ADAL" clId="{4CB1E0E7-1713-E945-8A82-ADC156678FAB}" dt="2021-11-02T00:39:53.754" v="569"/>
          <ac:inkMkLst>
            <pc:docMk/>
            <pc:sldMk cId="2930861394" sldId="337"/>
            <ac:inkMk id="37" creationId="{F96B5BD1-807D-CE46-8A05-CB567060ABDD}"/>
          </ac:inkMkLst>
        </pc:inkChg>
        <pc:inkChg chg="mod">
          <ac:chgData name="Zhang Yifan" userId="c9b86b9a-8bad-4e1d-80e2-8f55c3c19e2c" providerId="ADAL" clId="{4CB1E0E7-1713-E945-8A82-ADC156678FAB}" dt="2021-11-02T00:39:53.754" v="569"/>
          <ac:inkMkLst>
            <pc:docMk/>
            <pc:sldMk cId="2930861394" sldId="337"/>
            <ac:inkMk id="38" creationId="{8C56AF2A-2FAB-5A45-80C5-BD26898D5CF3}"/>
          </ac:inkMkLst>
        </pc:inkChg>
        <pc:inkChg chg="mod">
          <ac:chgData name="Zhang Yifan" userId="c9b86b9a-8bad-4e1d-80e2-8f55c3c19e2c" providerId="ADAL" clId="{4CB1E0E7-1713-E945-8A82-ADC156678FAB}" dt="2021-11-02T00:39:53.754" v="569"/>
          <ac:inkMkLst>
            <pc:docMk/>
            <pc:sldMk cId="2930861394" sldId="337"/>
            <ac:inkMk id="39" creationId="{654FE81B-8DF9-8646-B069-D45478EE9C90}"/>
          </ac:inkMkLst>
        </pc:inkChg>
        <pc:inkChg chg="mod">
          <ac:chgData name="Zhang Yifan" userId="c9b86b9a-8bad-4e1d-80e2-8f55c3c19e2c" providerId="ADAL" clId="{4CB1E0E7-1713-E945-8A82-ADC156678FAB}" dt="2021-11-02T00:39:53.754" v="569"/>
          <ac:inkMkLst>
            <pc:docMk/>
            <pc:sldMk cId="2930861394" sldId="337"/>
            <ac:inkMk id="40" creationId="{E4AF6B96-F7F0-2349-BCC5-5CFFD71E35F7}"/>
          </ac:inkMkLst>
        </pc:inkChg>
        <pc:inkChg chg="mod">
          <ac:chgData name="Zhang Yifan" userId="c9b86b9a-8bad-4e1d-80e2-8f55c3c19e2c" providerId="ADAL" clId="{4CB1E0E7-1713-E945-8A82-ADC156678FAB}" dt="2021-11-02T00:39:53.754" v="569"/>
          <ac:inkMkLst>
            <pc:docMk/>
            <pc:sldMk cId="2930861394" sldId="337"/>
            <ac:inkMk id="41" creationId="{B4DFB3FE-011B-4545-BC16-7789BB443153}"/>
          </ac:inkMkLst>
        </pc:inkChg>
        <pc:inkChg chg="mod">
          <ac:chgData name="Zhang Yifan" userId="c9b86b9a-8bad-4e1d-80e2-8f55c3c19e2c" providerId="ADAL" clId="{4CB1E0E7-1713-E945-8A82-ADC156678FAB}" dt="2021-11-02T00:39:53.754" v="569"/>
          <ac:inkMkLst>
            <pc:docMk/>
            <pc:sldMk cId="2930861394" sldId="337"/>
            <ac:inkMk id="42" creationId="{9C6B77F9-DBAF-464F-A620-157D44EB9420}"/>
          </ac:inkMkLst>
        </pc:inkChg>
        <pc:inkChg chg="mod">
          <ac:chgData name="Zhang Yifan" userId="c9b86b9a-8bad-4e1d-80e2-8f55c3c19e2c" providerId="ADAL" clId="{4CB1E0E7-1713-E945-8A82-ADC156678FAB}" dt="2021-11-02T00:39:53.754" v="569"/>
          <ac:inkMkLst>
            <pc:docMk/>
            <pc:sldMk cId="2930861394" sldId="337"/>
            <ac:inkMk id="43" creationId="{960730D6-D5A5-DB47-84E3-D8A7A891980F}"/>
          </ac:inkMkLst>
        </pc:inkChg>
        <pc:inkChg chg="mod">
          <ac:chgData name="Zhang Yifan" userId="c9b86b9a-8bad-4e1d-80e2-8f55c3c19e2c" providerId="ADAL" clId="{4CB1E0E7-1713-E945-8A82-ADC156678FAB}" dt="2021-11-02T00:39:53.754" v="569"/>
          <ac:inkMkLst>
            <pc:docMk/>
            <pc:sldMk cId="2930861394" sldId="337"/>
            <ac:inkMk id="44" creationId="{636EBB72-4BE0-C043-B9A9-A177FEF19FFE}"/>
          </ac:inkMkLst>
        </pc:inkChg>
        <pc:inkChg chg="mod">
          <ac:chgData name="Zhang Yifan" userId="c9b86b9a-8bad-4e1d-80e2-8f55c3c19e2c" providerId="ADAL" clId="{4CB1E0E7-1713-E945-8A82-ADC156678FAB}" dt="2021-11-02T00:39:53.754" v="569"/>
          <ac:inkMkLst>
            <pc:docMk/>
            <pc:sldMk cId="2930861394" sldId="337"/>
            <ac:inkMk id="45" creationId="{B4AF9E65-466C-5F4E-8A72-56AEFC978408}"/>
          </ac:inkMkLst>
        </pc:inkChg>
        <pc:inkChg chg="mod">
          <ac:chgData name="Zhang Yifan" userId="c9b86b9a-8bad-4e1d-80e2-8f55c3c19e2c" providerId="ADAL" clId="{4CB1E0E7-1713-E945-8A82-ADC156678FAB}" dt="2021-11-02T00:39:53.754" v="569"/>
          <ac:inkMkLst>
            <pc:docMk/>
            <pc:sldMk cId="2930861394" sldId="337"/>
            <ac:inkMk id="46" creationId="{F6858251-D9C2-ED45-9809-9EFBD635A735}"/>
          </ac:inkMkLst>
        </pc:inkChg>
        <pc:inkChg chg="mod">
          <ac:chgData name="Zhang Yifan" userId="c9b86b9a-8bad-4e1d-80e2-8f55c3c19e2c" providerId="ADAL" clId="{4CB1E0E7-1713-E945-8A82-ADC156678FAB}" dt="2021-11-02T00:39:53.754" v="569"/>
          <ac:inkMkLst>
            <pc:docMk/>
            <pc:sldMk cId="2930861394" sldId="337"/>
            <ac:inkMk id="47" creationId="{C8ABE3C4-A87F-D849-8D35-FC474E80ABB9}"/>
          </ac:inkMkLst>
        </pc:inkChg>
        <pc:inkChg chg="mod">
          <ac:chgData name="Zhang Yifan" userId="c9b86b9a-8bad-4e1d-80e2-8f55c3c19e2c" providerId="ADAL" clId="{4CB1E0E7-1713-E945-8A82-ADC156678FAB}" dt="2021-11-02T00:39:53.754" v="569"/>
          <ac:inkMkLst>
            <pc:docMk/>
            <pc:sldMk cId="2930861394" sldId="337"/>
            <ac:inkMk id="48" creationId="{D23A0512-0760-4640-86F8-31CA79A89540}"/>
          </ac:inkMkLst>
        </pc:inkChg>
        <pc:inkChg chg="mod">
          <ac:chgData name="Zhang Yifan" userId="c9b86b9a-8bad-4e1d-80e2-8f55c3c19e2c" providerId="ADAL" clId="{4CB1E0E7-1713-E945-8A82-ADC156678FAB}" dt="2021-11-02T00:39:53.754" v="569"/>
          <ac:inkMkLst>
            <pc:docMk/>
            <pc:sldMk cId="2930861394" sldId="337"/>
            <ac:inkMk id="49" creationId="{2C437BE2-5DE9-5541-9C6E-F21F5B7C2676}"/>
          </ac:inkMkLst>
        </pc:inkChg>
        <pc:inkChg chg="add mod">
          <ac:chgData name="Zhang Yifan" userId="c9b86b9a-8bad-4e1d-80e2-8f55c3c19e2c" providerId="ADAL" clId="{4CB1E0E7-1713-E945-8A82-ADC156678FAB}" dt="2021-11-02T00:41:42.080" v="574" actId="1076"/>
          <ac:inkMkLst>
            <pc:docMk/>
            <pc:sldMk cId="2930861394" sldId="337"/>
            <ac:inkMk id="116" creationId="{7040970B-9E8A-C144-9360-7E88A804247D}"/>
          </ac:inkMkLst>
        </pc:inkChg>
        <pc:inkChg chg="add mod">
          <ac:chgData name="Zhang Yifan" userId="c9b86b9a-8bad-4e1d-80e2-8f55c3c19e2c" providerId="ADAL" clId="{4CB1E0E7-1713-E945-8A82-ADC156678FAB}" dt="2021-11-02T00:41:42.080" v="574" actId="1076"/>
          <ac:inkMkLst>
            <pc:docMk/>
            <pc:sldMk cId="2930861394" sldId="337"/>
            <ac:inkMk id="117" creationId="{6DCD78DE-B86E-D546-923A-86717D959C61}"/>
          </ac:inkMkLst>
        </pc:inkChg>
        <pc:inkChg chg="add mod">
          <ac:chgData name="Zhang Yifan" userId="c9b86b9a-8bad-4e1d-80e2-8f55c3c19e2c" providerId="ADAL" clId="{4CB1E0E7-1713-E945-8A82-ADC156678FAB}" dt="2021-11-02T00:41:42.080" v="574" actId="1076"/>
          <ac:inkMkLst>
            <pc:docMk/>
            <pc:sldMk cId="2930861394" sldId="337"/>
            <ac:inkMk id="118" creationId="{F6B5D629-5412-294A-B9F3-3FC3DF6B95C0}"/>
          </ac:inkMkLst>
        </pc:inkChg>
        <pc:inkChg chg="add mod">
          <ac:chgData name="Zhang Yifan" userId="c9b86b9a-8bad-4e1d-80e2-8f55c3c19e2c" providerId="ADAL" clId="{4CB1E0E7-1713-E945-8A82-ADC156678FAB}" dt="2021-11-02T00:41:42.080" v="574" actId="1076"/>
          <ac:inkMkLst>
            <pc:docMk/>
            <pc:sldMk cId="2930861394" sldId="337"/>
            <ac:inkMk id="119" creationId="{AF37E141-A561-BA4E-ADB8-8A0D4778FFA2}"/>
          </ac:inkMkLst>
        </pc:inkChg>
        <pc:inkChg chg="add mod">
          <ac:chgData name="Zhang Yifan" userId="c9b86b9a-8bad-4e1d-80e2-8f55c3c19e2c" providerId="ADAL" clId="{4CB1E0E7-1713-E945-8A82-ADC156678FAB}" dt="2021-11-02T00:41:42.080" v="574" actId="1076"/>
          <ac:inkMkLst>
            <pc:docMk/>
            <pc:sldMk cId="2930861394" sldId="337"/>
            <ac:inkMk id="120" creationId="{E9C91F39-1BFB-A04D-89B5-A1797E8A8926}"/>
          </ac:inkMkLst>
        </pc:inkChg>
        <pc:inkChg chg="add mod">
          <ac:chgData name="Zhang Yifan" userId="c9b86b9a-8bad-4e1d-80e2-8f55c3c19e2c" providerId="ADAL" clId="{4CB1E0E7-1713-E945-8A82-ADC156678FAB}" dt="2021-11-02T00:41:42.080" v="574" actId="1076"/>
          <ac:inkMkLst>
            <pc:docMk/>
            <pc:sldMk cId="2930861394" sldId="337"/>
            <ac:inkMk id="121" creationId="{104457FA-5E95-0A47-BECB-983B854B6FB2}"/>
          </ac:inkMkLst>
        </pc:inkChg>
        <pc:inkChg chg="add mod">
          <ac:chgData name="Zhang Yifan" userId="c9b86b9a-8bad-4e1d-80e2-8f55c3c19e2c" providerId="ADAL" clId="{4CB1E0E7-1713-E945-8A82-ADC156678FAB}" dt="2021-11-02T00:41:42.080" v="574" actId="1076"/>
          <ac:inkMkLst>
            <pc:docMk/>
            <pc:sldMk cId="2930861394" sldId="337"/>
            <ac:inkMk id="122" creationId="{A791E5F8-F166-2843-962B-489AAD2B226B}"/>
          </ac:inkMkLst>
        </pc:inkChg>
        <pc:inkChg chg="add mod">
          <ac:chgData name="Zhang Yifan" userId="c9b86b9a-8bad-4e1d-80e2-8f55c3c19e2c" providerId="ADAL" clId="{4CB1E0E7-1713-E945-8A82-ADC156678FAB}" dt="2021-11-02T00:41:42.080" v="574" actId="1076"/>
          <ac:inkMkLst>
            <pc:docMk/>
            <pc:sldMk cId="2930861394" sldId="337"/>
            <ac:inkMk id="123" creationId="{55552060-7148-6340-A4F7-9BB67644E6FC}"/>
          </ac:inkMkLst>
        </pc:inkChg>
        <pc:inkChg chg="add mod">
          <ac:chgData name="Zhang Yifan" userId="c9b86b9a-8bad-4e1d-80e2-8f55c3c19e2c" providerId="ADAL" clId="{4CB1E0E7-1713-E945-8A82-ADC156678FAB}" dt="2021-11-02T00:41:42.080" v="574" actId="1076"/>
          <ac:inkMkLst>
            <pc:docMk/>
            <pc:sldMk cId="2930861394" sldId="337"/>
            <ac:inkMk id="124" creationId="{89E718E8-A57F-8040-AE0E-B55EDCC1A792}"/>
          </ac:inkMkLst>
        </pc:inkChg>
        <pc:inkChg chg="add mod">
          <ac:chgData name="Zhang Yifan" userId="c9b86b9a-8bad-4e1d-80e2-8f55c3c19e2c" providerId="ADAL" clId="{4CB1E0E7-1713-E945-8A82-ADC156678FAB}" dt="2021-11-02T00:41:42.080" v="574" actId="1076"/>
          <ac:inkMkLst>
            <pc:docMk/>
            <pc:sldMk cId="2930861394" sldId="337"/>
            <ac:inkMk id="125" creationId="{629F8FA9-561B-B140-866E-DE8FD9DE5FD3}"/>
          </ac:inkMkLst>
        </pc:inkChg>
        <pc:inkChg chg="add mod">
          <ac:chgData name="Zhang Yifan" userId="c9b86b9a-8bad-4e1d-80e2-8f55c3c19e2c" providerId="ADAL" clId="{4CB1E0E7-1713-E945-8A82-ADC156678FAB}" dt="2021-11-02T00:41:42.080" v="574" actId="1076"/>
          <ac:inkMkLst>
            <pc:docMk/>
            <pc:sldMk cId="2930861394" sldId="337"/>
            <ac:inkMk id="126" creationId="{841A9228-69D4-6D4F-8160-B7233C0BF94C}"/>
          </ac:inkMkLst>
        </pc:inkChg>
        <pc:inkChg chg="add mod">
          <ac:chgData name="Zhang Yifan" userId="c9b86b9a-8bad-4e1d-80e2-8f55c3c19e2c" providerId="ADAL" clId="{4CB1E0E7-1713-E945-8A82-ADC156678FAB}" dt="2021-11-02T00:41:42.080" v="574" actId="1076"/>
          <ac:inkMkLst>
            <pc:docMk/>
            <pc:sldMk cId="2930861394" sldId="337"/>
            <ac:inkMk id="127" creationId="{2DD365D1-8DB2-384E-968F-F61665B6544A}"/>
          </ac:inkMkLst>
        </pc:inkChg>
        <pc:inkChg chg="add mod">
          <ac:chgData name="Zhang Yifan" userId="c9b86b9a-8bad-4e1d-80e2-8f55c3c19e2c" providerId="ADAL" clId="{4CB1E0E7-1713-E945-8A82-ADC156678FAB}" dt="2021-11-02T00:41:42.080" v="574" actId="1076"/>
          <ac:inkMkLst>
            <pc:docMk/>
            <pc:sldMk cId="2930861394" sldId="337"/>
            <ac:inkMk id="128" creationId="{F530434C-9726-194B-B8AC-FC6911237615}"/>
          </ac:inkMkLst>
        </pc:inkChg>
        <pc:inkChg chg="add mod">
          <ac:chgData name="Zhang Yifan" userId="c9b86b9a-8bad-4e1d-80e2-8f55c3c19e2c" providerId="ADAL" clId="{4CB1E0E7-1713-E945-8A82-ADC156678FAB}" dt="2021-11-02T00:41:42.080" v="574" actId="1076"/>
          <ac:inkMkLst>
            <pc:docMk/>
            <pc:sldMk cId="2930861394" sldId="337"/>
            <ac:inkMk id="129" creationId="{19DEFF3B-F684-1C4C-BFB2-A98696127FF7}"/>
          </ac:inkMkLst>
        </pc:inkChg>
        <pc:inkChg chg="add mod">
          <ac:chgData name="Zhang Yifan" userId="c9b86b9a-8bad-4e1d-80e2-8f55c3c19e2c" providerId="ADAL" clId="{4CB1E0E7-1713-E945-8A82-ADC156678FAB}" dt="2021-11-02T00:41:42.080" v="574" actId="1076"/>
          <ac:inkMkLst>
            <pc:docMk/>
            <pc:sldMk cId="2930861394" sldId="337"/>
            <ac:inkMk id="130" creationId="{7D6AFCC8-1F84-9D45-BA7C-1A7002E32216}"/>
          </ac:inkMkLst>
        </pc:inkChg>
        <pc:inkChg chg="add mod">
          <ac:chgData name="Zhang Yifan" userId="c9b86b9a-8bad-4e1d-80e2-8f55c3c19e2c" providerId="ADAL" clId="{4CB1E0E7-1713-E945-8A82-ADC156678FAB}" dt="2021-11-02T00:41:42.080" v="574" actId="1076"/>
          <ac:inkMkLst>
            <pc:docMk/>
            <pc:sldMk cId="2930861394" sldId="337"/>
            <ac:inkMk id="131" creationId="{AAED1203-E83C-D640-AADB-0E86763D91D9}"/>
          </ac:inkMkLst>
        </pc:inkChg>
        <pc:inkChg chg="add mod">
          <ac:chgData name="Zhang Yifan" userId="c9b86b9a-8bad-4e1d-80e2-8f55c3c19e2c" providerId="ADAL" clId="{4CB1E0E7-1713-E945-8A82-ADC156678FAB}" dt="2021-11-02T00:41:42.080" v="574" actId="1076"/>
          <ac:inkMkLst>
            <pc:docMk/>
            <pc:sldMk cId="2930861394" sldId="337"/>
            <ac:inkMk id="132" creationId="{743BC637-8621-944B-B9AE-D5A93D05196E}"/>
          </ac:inkMkLst>
        </pc:inkChg>
        <pc:inkChg chg="add mod">
          <ac:chgData name="Zhang Yifan" userId="c9b86b9a-8bad-4e1d-80e2-8f55c3c19e2c" providerId="ADAL" clId="{4CB1E0E7-1713-E945-8A82-ADC156678FAB}" dt="2021-11-02T00:41:42.080" v="574" actId="1076"/>
          <ac:inkMkLst>
            <pc:docMk/>
            <pc:sldMk cId="2930861394" sldId="337"/>
            <ac:inkMk id="133" creationId="{3BD827F2-23F8-174D-99B4-82952D8B1031}"/>
          </ac:inkMkLst>
        </pc:inkChg>
        <pc:inkChg chg="add mod">
          <ac:chgData name="Zhang Yifan" userId="c9b86b9a-8bad-4e1d-80e2-8f55c3c19e2c" providerId="ADAL" clId="{4CB1E0E7-1713-E945-8A82-ADC156678FAB}" dt="2021-11-02T00:41:42.080" v="574" actId="1076"/>
          <ac:inkMkLst>
            <pc:docMk/>
            <pc:sldMk cId="2930861394" sldId="337"/>
            <ac:inkMk id="134" creationId="{0FDF9A5B-DB47-3C4A-9619-3E28FF27D1E8}"/>
          </ac:inkMkLst>
        </pc:inkChg>
        <pc:inkChg chg="add mod">
          <ac:chgData name="Zhang Yifan" userId="c9b86b9a-8bad-4e1d-80e2-8f55c3c19e2c" providerId="ADAL" clId="{4CB1E0E7-1713-E945-8A82-ADC156678FAB}" dt="2021-11-02T00:41:42.080" v="574" actId="1076"/>
          <ac:inkMkLst>
            <pc:docMk/>
            <pc:sldMk cId="2930861394" sldId="337"/>
            <ac:inkMk id="135" creationId="{DB2153B5-FF06-7749-9ACC-4E3750866D7C}"/>
          </ac:inkMkLst>
        </pc:inkChg>
        <pc:inkChg chg="add mod">
          <ac:chgData name="Zhang Yifan" userId="c9b86b9a-8bad-4e1d-80e2-8f55c3c19e2c" providerId="ADAL" clId="{4CB1E0E7-1713-E945-8A82-ADC156678FAB}" dt="2021-11-02T00:41:42.080" v="574" actId="1076"/>
          <ac:inkMkLst>
            <pc:docMk/>
            <pc:sldMk cId="2930861394" sldId="337"/>
            <ac:inkMk id="136" creationId="{07611D66-90B3-9846-826A-A10406B01744}"/>
          </ac:inkMkLst>
        </pc:inkChg>
        <pc:inkChg chg="add mod">
          <ac:chgData name="Zhang Yifan" userId="c9b86b9a-8bad-4e1d-80e2-8f55c3c19e2c" providerId="ADAL" clId="{4CB1E0E7-1713-E945-8A82-ADC156678FAB}" dt="2021-11-02T00:41:42.080" v="574" actId="1076"/>
          <ac:inkMkLst>
            <pc:docMk/>
            <pc:sldMk cId="2930861394" sldId="337"/>
            <ac:inkMk id="137" creationId="{E8927B01-862B-4640-8CAE-433066520B9F}"/>
          </ac:inkMkLst>
        </pc:inkChg>
        <pc:inkChg chg="add mod">
          <ac:chgData name="Zhang Yifan" userId="c9b86b9a-8bad-4e1d-80e2-8f55c3c19e2c" providerId="ADAL" clId="{4CB1E0E7-1713-E945-8A82-ADC156678FAB}" dt="2021-11-02T00:41:42.080" v="574" actId="1076"/>
          <ac:inkMkLst>
            <pc:docMk/>
            <pc:sldMk cId="2930861394" sldId="337"/>
            <ac:inkMk id="138" creationId="{CB42D99B-7196-A041-8319-C7E17B435799}"/>
          </ac:inkMkLst>
        </pc:inkChg>
        <pc:inkChg chg="add mod">
          <ac:chgData name="Zhang Yifan" userId="c9b86b9a-8bad-4e1d-80e2-8f55c3c19e2c" providerId="ADAL" clId="{4CB1E0E7-1713-E945-8A82-ADC156678FAB}" dt="2021-11-02T00:41:42.080" v="574" actId="1076"/>
          <ac:inkMkLst>
            <pc:docMk/>
            <pc:sldMk cId="2930861394" sldId="337"/>
            <ac:inkMk id="139" creationId="{C51CB309-055F-084E-80B4-C43B7A472849}"/>
          </ac:inkMkLst>
        </pc:inkChg>
        <pc:inkChg chg="add mod">
          <ac:chgData name="Zhang Yifan" userId="c9b86b9a-8bad-4e1d-80e2-8f55c3c19e2c" providerId="ADAL" clId="{4CB1E0E7-1713-E945-8A82-ADC156678FAB}" dt="2021-11-02T00:41:42.080" v="574" actId="1076"/>
          <ac:inkMkLst>
            <pc:docMk/>
            <pc:sldMk cId="2930861394" sldId="337"/>
            <ac:inkMk id="140" creationId="{9CA5AFDF-6624-DD47-9C88-9A88D6FB82DE}"/>
          </ac:inkMkLst>
        </pc:inkChg>
        <pc:inkChg chg="add mod">
          <ac:chgData name="Zhang Yifan" userId="c9b86b9a-8bad-4e1d-80e2-8f55c3c19e2c" providerId="ADAL" clId="{4CB1E0E7-1713-E945-8A82-ADC156678FAB}" dt="2021-11-02T00:41:42.080" v="574" actId="1076"/>
          <ac:inkMkLst>
            <pc:docMk/>
            <pc:sldMk cId="2930861394" sldId="337"/>
            <ac:inkMk id="141" creationId="{AF921024-1251-8A47-B069-916F037F1EDF}"/>
          </ac:inkMkLst>
        </pc:inkChg>
        <pc:inkChg chg="add mod">
          <ac:chgData name="Zhang Yifan" userId="c9b86b9a-8bad-4e1d-80e2-8f55c3c19e2c" providerId="ADAL" clId="{4CB1E0E7-1713-E945-8A82-ADC156678FAB}" dt="2021-11-02T00:41:42.080" v="574" actId="1076"/>
          <ac:inkMkLst>
            <pc:docMk/>
            <pc:sldMk cId="2930861394" sldId="337"/>
            <ac:inkMk id="142" creationId="{27BAC916-223F-0344-A318-C9728A3E922C}"/>
          </ac:inkMkLst>
        </pc:inkChg>
        <pc:inkChg chg="add mod">
          <ac:chgData name="Zhang Yifan" userId="c9b86b9a-8bad-4e1d-80e2-8f55c3c19e2c" providerId="ADAL" clId="{4CB1E0E7-1713-E945-8A82-ADC156678FAB}" dt="2021-11-02T00:41:42.080" v="574" actId="1076"/>
          <ac:inkMkLst>
            <pc:docMk/>
            <pc:sldMk cId="2930861394" sldId="337"/>
            <ac:inkMk id="143" creationId="{2B480539-E976-5147-8B50-69878ED99AC5}"/>
          </ac:inkMkLst>
        </pc:inkChg>
        <pc:inkChg chg="add mod">
          <ac:chgData name="Zhang Yifan" userId="c9b86b9a-8bad-4e1d-80e2-8f55c3c19e2c" providerId="ADAL" clId="{4CB1E0E7-1713-E945-8A82-ADC156678FAB}" dt="2021-11-02T00:41:42.080" v="574" actId="1076"/>
          <ac:inkMkLst>
            <pc:docMk/>
            <pc:sldMk cId="2930861394" sldId="337"/>
            <ac:inkMk id="144" creationId="{8624D418-B375-EB49-A1A7-1D86F3FF68AD}"/>
          </ac:inkMkLst>
        </pc:inkChg>
        <pc:inkChg chg="add mod">
          <ac:chgData name="Zhang Yifan" userId="c9b86b9a-8bad-4e1d-80e2-8f55c3c19e2c" providerId="ADAL" clId="{4CB1E0E7-1713-E945-8A82-ADC156678FAB}" dt="2021-11-02T00:41:42.080" v="574" actId="1076"/>
          <ac:inkMkLst>
            <pc:docMk/>
            <pc:sldMk cId="2930861394" sldId="337"/>
            <ac:inkMk id="145" creationId="{6A897321-28C8-BF43-A150-F09181B9D750}"/>
          </ac:inkMkLst>
        </pc:inkChg>
        <pc:inkChg chg="add mod">
          <ac:chgData name="Zhang Yifan" userId="c9b86b9a-8bad-4e1d-80e2-8f55c3c19e2c" providerId="ADAL" clId="{4CB1E0E7-1713-E945-8A82-ADC156678FAB}" dt="2021-11-02T00:41:42.080" v="574" actId="1076"/>
          <ac:inkMkLst>
            <pc:docMk/>
            <pc:sldMk cId="2930861394" sldId="337"/>
            <ac:inkMk id="146" creationId="{208036D7-D680-D248-AEF5-5C830F137EEE}"/>
          </ac:inkMkLst>
        </pc:inkChg>
        <pc:inkChg chg="add mod">
          <ac:chgData name="Zhang Yifan" userId="c9b86b9a-8bad-4e1d-80e2-8f55c3c19e2c" providerId="ADAL" clId="{4CB1E0E7-1713-E945-8A82-ADC156678FAB}" dt="2021-11-02T00:41:42.080" v="574" actId="1076"/>
          <ac:inkMkLst>
            <pc:docMk/>
            <pc:sldMk cId="2930861394" sldId="337"/>
            <ac:inkMk id="147" creationId="{1FF1C5B0-63A5-A74A-97A4-25CB6A401B05}"/>
          </ac:inkMkLst>
        </pc:inkChg>
        <pc:inkChg chg="add mod">
          <ac:chgData name="Zhang Yifan" userId="c9b86b9a-8bad-4e1d-80e2-8f55c3c19e2c" providerId="ADAL" clId="{4CB1E0E7-1713-E945-8A82-ADC156678FAB}" dt="2021-11-02T00:41:42.080" v="574" actId="1076"/>
          <ac:inkMkLst>
            <pc:docMk/>
            <pc:sldMk cId="2930861394" sldId="337"/>
            <ac:inkMk id="148" creationId="{A4547046-F4CA-BB4B-9091-164037887DEA}"/>
          </ac:inkMkLst>
        </pc:inkChg>
        <pc:inkChg chg="add mod">
          <ac:chgData name="Zhang Yifan" userId="c9b86b9a-8bad-4e1d-80e2-8f55c3c19e2c" providerId="ADAL" clId="{4CB1E0E7-1713-E945-8A82-ADC156678FAB}" dt="2021-11-02T00:41:42.080" v="574" actId="1076"/>
          <ac:inkMkLst>
            <pc:docMk/>
            <pc:sldMk cId="2930861394" sldId="337"/>
            <ac:inkMk id="149" creationId="{08107C29-8088-5E4B-8679-EE5D2F444793}"/>
          </ac:inkMkLst>
        </pc:inkChg>
        <pc:inkChg chg="add mod">
          <ac:chgData name="Zhang Yifan" userId="c9b86b9a-8bad-4e1d-80e2-8f55c3c19e2c" providerId="ADAL" clId="{4CB1E0E7-1713-E945-8A82-ADC156678FAB}" dt="2021-11-02T00:41:42.080" v="574" actId="1076"/>
          <ac:inkMkLst>
            <pc:docMk/>
            <pc:sldMk cId="2930861394" sldId="337"/>
            <ac:inkMk id="150" creationId="{1E18DEA6-6119-CA4A-B019-6C5257C97662}"/>
          </ac:inkMkLst>
        </pc:inkChg>
        <pc:inkChg chg="add mod">
          <ac:chgData name="Zhang Yifan" userId="c9b86b9a-8bad-4e1d-80e2-8f55c3c19e2c" providerId="ADAL" clId="{4CB1E0E7-1713-E945-8A82-ADC156678FAB}" dt="2021-11-02T00:41:42.080" v="574" actId="1076"/>
          <ac:inkMkLst>
            <pc:docMk/>
            <pc:sldMk cId="2930861394" sldId="337"/>
            <ac:inkMk id="151" creationId="{AC1A4489-0471-8B4B-A99B-F16BED638F2F}"/>
          </ac:inkMkLst>
        </pc:inkChg>
        <pc:inkChg chg="add mod">
          <ac:chgData name="Zhang Yifan" userId="c9b86b9a-8bad-4e1d-80e2-8f55c3c19e2c" providerId="ADAL" clId="{4CB1E0E7-1713-E945-8A82-ADC156678FAB}" dt="2021-11-02T00:41:42.080" v="574" actId="1076"/>
          <ac:inkMkLst>
            <pc:docMk/>
            <pc:sldMk cId="2930861394" sldId="337"/>
            <ac:inkMk id="152" creationId="{66528F99-42A0-A640-BCA5-CD0D363B1C1B}"/>
          </ac:inkMkLst>
        </pc:inkChg>
        <pc:inkChg chg="add mod">
          <ac:chgData name="Zhang Yifan" userId="c9b86b9a-8bad-4e1d-80e2-8f55c3c19e2c" providerId="ADAL" clId="{4CB1E0E7-1713-E945-8A82-ADC156678FAB}" dt="2021-11-02T00:41:42.080" v="574" actId="1076"/>
          <ac:inkMkLst>
            <pc:docMk/>
            <pc:sldMk cId="2930861394" sldId="337"/>
            <ac:inkMk id="153" creationId="{C2C9CBDB-4DC4-FA47-B619-FA6D7B636415}"/>
          </ac:inkMkLst>
        </pc:inkChg>
        <pc:inkChg chg="add mod">
          <ac:chgData name="Zhang Yifan" userId="c9b86b9a-8bad-4e1d-80e2-8f55c3c19e2c" providerId="ADAL" clId="{4CB1E0E7-1713-E945-8A82-ADC156678FAB}" dt="2021-11-02T00:41:42.080" v="574" actId="1076"/>
          <ac:inkMkLst>
            <pc:docMk/>
            <pc:sldMk cId="2930861394" sldId="337"/>
            <ac:inkMk id="154" creationId="{0888BE2C-6C14-EA44-8694-ADB5E8C271D4}"/>
          </ac:inkMkLst>
        </pc:inkChg>
        <pc:inkChg chg="add mod">
          <ac:chgData name="Zhang Yifan" userId="c9b86b9a-8bad-4e1d-80e2-8f55c3c19e2c" providerId="ADAL" clId="{4CB1E0E7-1713-E945-8A82-ADC156678FAB}" dt="2021-11-02T00:41:42.080" v="574" actId="1076"/>
          <ac:inkMkLst>
            <pc:docMk/>
            <pc:sldMk cId="2930861394" sldId="337"/>
            <ac:inkMk id="155" creationId="{081D3DAB-3527-0041-B230-97C8C47018E1}"/>
          </ac:inkMkLst>
        </pc:inkChg>
      </pc:sldChg>
      <pc:sldChg chg="del">
        <pc:chgData name="Zhang Yifan" userId="c9b86b9a-8bad-4e1d-80e2-8f55c3c19e2c" providerId="ADAL" clId="{4CB1E0E7-1713-E945-8A82-ADC156678FAB}" dt="2021-11-01T17:13:51.241" v="19" actId="2696"/>
        <pc:sldMkLst>
          <pc:docMk/>
          <pc:sldMk cId="3258639002" sldId="338"/>
        </pc:sldMkLst>
      </pc:sldChg>
      <pc:sldChg chg="addSp delSp modSp add mod">
        <pc:chgData name="Zhang Yifan" userId="c9b86b9a-8bad-4e1d-80e2-8f55c3c19e2c" providerId="ADAL" clId="{4CB1E0E7-1713-E945-8A82-ADC156678FAB}" dt="2021-11-02T00:45:44.271" v="577" actId="1076"/>
        <pc:sldMkLst>
          <pc:docMk/>
          <pc:sldMk cId="4088330204" sldId="338"/>
        </pc:sldMkLst>
        <pc:spChg chg="add del mod">
          <ac:chgData name="Zhang Yifan" userId="c9b86b9a-8bad-4e1d-80e2-8f55c3c19e2c" providerId="ADAL" clId="{4CB1E0E7-1713-E945-8A82-ADC156678FAB}" dt="2021-11-01T23:56:29.887" v="511"/>
          <ac:spMkLst>
            <pc:docMk/>
            <pc:sldMk cId="4088330204" sldId="338"/>
            <ac:spMk id="6" creationId="{E08E4EBA-DCC8-D246-BA74-48A157323E49}"/>
          </ac:spMkLst>
        </pc:spChg>
        <pc:spChg chg="add mod">
          <ac:chgData name="Zhang Yifan" userId="c9b86b9a-8bad-4e1d-80e2-8f55c3c19e2c" providerId="ADAL" clId="{4CB1E0E7-1713-E945-8A82-ADC156678FAB}" dt="2021-11-01T23:56:41.308" v="515"/>
          <ac:spMkLst>
            <pc:docMk/>
            <pc:sldMk cId="4088330204" sldId="338"/>
            <ac:spMk id="7" creationId="{7511F139-EC63-6342-B8C7-12950C417D84}"/>
          </ac:spMkLst>
        </pc:spChg>
        <pc:grpChg chg="add mod">
          <ac:chgData name="Zhang Yifan" userId="c9b86b9a-8bad-4e1d-80e2-8f55c3c19e2c" providerId="ADAL" clId="{4CB1E0E7-1713-E945-8A82-ADC156678FAB}" dt="2021-11-02T00:44:48.225" v="575"/>
          <ac:grpSpMkLst>
            <pc:docMk/>
            <pc:sldMk cId="4088330204" sldId="338"/>
            <ac:grpSpMk id="8" creationId="{4C8ACC74-3846-5143-8BB1-C82D559300FA}"/>
          </ac:grpSpMkLst>
        </pc:grpChg>
        <pc:grpChg chg="add mod">
          <ac:chgData name="Zhang Yifan" userId="c9b86b9a-8bad-4e1d-80e2-8f55c3c19e2c" providerId="ADAL" clId="{4CB1E0E7-1713-E945-8A82-ADC156678FAB}" dt="2021-11-02T00:44:48.225" v="575"/>
          <ac:grpSpMkLst>
            <pc:docMk/>
            <pc:sldMk cId="4088330204" sldId="338"/>
            <ac:grpSpMk id="51" creationId="{46C8E80A-C999-3F49-BFA3-457D2B6D965E}"/>
          </ac:grpSpMkLst>
        </pc:grpChg>
        <pc:grpChg chg="add mod">
          <ac:chgData name="Zhang Yifan" userId="c9b86b9a-8bad-4e1d-80e2-8f55c3c19e2c" providerId="ADAL" clId="{4CB1E0E7-1713-E945-8A82-ADC156678FAB}" dt="2021-11-02T00:44:48.225" v="575"/>
          <ac:grpSpMkLst>
            <pc:docMk/>
            <pc:sldMk cId="4088330204" sldId="338"/>
            <ac:grpSpMk id="78" creationId="{0F7C0427-B273-B347-B795-E3BFA90FEB1F}"/>
          </ac:grpSpMkLst>
        </pc:grpChg>
        <pc:grpChg chg="add mod">
          <ac:chgData name="Zhang Yifan" userId="c9b86b9a-8bad-4e1d-80e2-8f55c3c19e2c" providerId="ADAL" clId="{4CB1E0E7-1713-E945-8A82-ADC156678FAB}" dt="2021-11-02T00:44:48.225" v="575"/>
          <ac:grpSpMkLst>
            <pc:docMk/>
            <pc:sldMk cId="4088330204" sldId="338"/>
            <ac:grpSpMk id="140" creationId="{7BB502D5-AC80-924C-90D5-AA8E5722F079}"/>
          </ac:grpSpMkLst>
        </pc:grpChg>
        <pc:grpChg chg="add mod">
          <ac:chgData name="Zhang Yifan" userId="c9b86b9a-8bad-4e1d-80e2-8f55c3c19e2c" providerId="ADAL" clId="{4CB1E0E7-1713-E945-8A82-ADC156678FAB}" dt="2021-11-02T00:45:44.271" v="577" actId="1076"/>
          <ac:grpSpMkLst>
            <pc:docMk/>
            <pc:sldMk cId="4088330204" sldId="338"/>
            <ac:grpSpMk id="146" creationId="{9508459E-4DA3-254E-890B-506C7DD17B83}"/>
          </ac:grpSpMkLst>
        </pc:grpChg>
        <pc:picChg chg="add">
          <ac:chgData name="Zhang Yifan" userId="c9b86b9a-8bad-4e1d-80e2-8f55c3c19e2c" providerId="ADAL" clId="{4CB1E0E7-1713-E945-8A82-ADC156678FAB}" dt="2021-11-01T19:49:12.581" v="468"/>
          <ac:picMkLst>
            <pc:docMk/>
            <pc:sldMk cId="4088330204" sldId="338"/>
            <ac:picMk id="4" creationId="{95ED24C6-306B-6642-A18F-A720A49F2A81}"/>
          </ac:picMkLst>
        </pc:picChg>
        <pc:picChg chg="del">
          <ac:chgData name="Zhang Yifan" userId="c9b86b9a-8bad-4e1d-80e2-8f55c3c19e2c" providerId="ADAL" clId="{4CB1E0E7-1713-E945-8A82-ADC156678FAB}" dt="2021-11-01T19:49:12.135" v="467" actId="478"/>
          <ac:picMkLst>
            <pc:docMk/>
            <pc:sldMk cId="4088330204" sldId="338"/>
            <ac:picMk id="5" creationId="{772839F3-D44B-EA46-B56B-E2C9045EEEF3}"/>
          </ac:picMkLst>
        </pc:picChg>
        <pc:inkChg chg="mod">
          <ac:chgData name="Zhang Yifan" userId="c9b86b9a-8bad-4e1d-80e2-8f55c3c19e2c" providerId="ADAL" clId="{4CB1E0E7-1713-E945-8A82-ADC156678FAB}" dt="2021-11-02T00:44:48.225" v="575"/>
          <ac:inkMkLst>
            <pc:docMk/>
            <pc:sldMk cId="4088330204" sldId="338"/>
            <ac:inkMk id="9" creationId="{E39494F0-A07C-C541-A657-0D42B3B63716}"/>
          </ac:inkMkLst>
        </pc:inkChg>
        <pc:inkChg chg="mod">
          <ac:chgData name="Zhang Yifan" userId="c9b86b9a-8bad-4e1d-80e2-8f55c3c19e2c" providerId="ADAL" clId="{4CB1E0E7-1713-E945-8A82-ADC156678FAB}" dt="2021-11-02T00:44:48.225" v="575"/>
          <ac:inkMkLst>
            <pc:docMk/>
            <pc:sldMk cId="4088330204" sldId="338"/>
            <ac:inkMk id="10" creationId="{9353AA1B-AACF-2A44-816F-A995BBA6AB5C}"/>
          </ac:inkMkLst>
        </pc:inkChg>
        <pc:inkChg chg="mod">
          <ac:chgData name="Zhang Yifan" userId="c9b86b9a-8bad-4e1d-80e2-8f55c3c19e2c" providerId="ADAL" clId="{4CB1E0E7-1713-E945-8A82-ADC156678FAB}" dt="2021-11-02T00:44:48.225" v="575"/>
          <ac:inkMkLst>
            <pc:docMk/>
            <pc:sldMk cId="4088330204" sldId="338"/>
            <ac:inkMk id="11" creationId="{3AB2875E-DFC1-C845-A50F-3984E4F7B9F8}"/>
          </ac:inkMkLst>
        </pc:inkChg>
        <pc:inkChg chg="mod">
          <ac:chgData name="Zhang Yifan" userId="c9b86b9a-8bad-4e1d-80e2-8f55c3c19e2c" providerId="ADAL" clId="{4CB1E0E7-1713-E945-8A82-ADC156678FAB}" dt="2021-11-02T00:44:48.225" v="575"/>
          <ac:inkMkLst>
            <pc:docMk/>
            <pc:sldMk cId="4088330204" sldId="338"/>
            <ac:inkMk id="12" creationId="{D7F0D89A-2D1F-F049-92E5-D21F41D68939}"/>
          </ac:inkMkLst>
        </pc:inkChg>
        <pc:inkChg chg="mod">
          <ac:chgData name="Zhang Yifan" userId="c9b86b9a-8bad-4e1d-80e2-8f55c3c19e2c" providerId="ADAL" clId="{4CB1E0E7-1713-E945-8A82-ADC156678FAB}" dt="2021-11-02T00:44:48.225" v="575"/>
          <ac:inkMkLst>
            <pc:docMk/>
            <pc:sldMk cId="4088330204" sldId="338"/>
            <ac:inkMk id="13" creationId="{BBC21D32-C3DB-4F43-90C9-D2B01B40FE9F}"/>
          </ac:inkMkLst>
        </pc:inkChg>
        <pc:inkChg chg="mod">
          <ac:chgData name="Zhang Yifan" userId="c9b86b9a-8bad-4e1d-80e2-8f55c3c19e2c" providerId="ADAL" clId="{4CB1E0E7-1713-E945-8A82-ADC156678FAB}" dt="2021-11-02T00:44:48.225" v="575"/>
          <ac:inkMkLst>
            <pc:docMk/>
            <pc:sldMk cId="4088330204" sldId="338"/>
            <ac:inkMk id="14" creationId="{58E6C3F1-FF2E-734B-9C49-B386EB93D262}"/>
          </ac:inkMkLst>
        </pc:inkChg>
        <pc:inkChg chg="mod">
          <ac:chgData name="Zhang Yifan" userId="c9b86b9a-8bad-4e1d-80e2-8f55c3c19e2c" providerId="ADAL" clId="{4CB1E0E7-1713-E945-8A82-ADC156678FAB}" dt="2021-11-02T00:44:48.225" v="575"/>
          <ac:inkMkLst>
            <pc:docMk/>
            <pc:sldMk cId="4088330204" sldId="338"/>
            <ac:inkMk id="15" creationId="{212CB233-0C55-5248-BEC9-3494DD5D221B}"/>
          </ac:inkMkLst>
        </pc:inkChg>
        <pc:inkChg chg="mod">
          <ac:chgData name="Zhang Yifan" userId="c9b86b9a-8bad-4e1d-80e2-8f55c3c19e2c" providerId="ADAL" clId="{4CB1E0E7-1713-E945-8A82-ADC156678FAB}" dt="2021-11-02T00:44:48.225" v="575"/>
          <ac:inkMkLst>
            <pc:docMk/>
            <pc:sldMk cId="4088330204" sldId="338"/>
            <ac:inkMk id="16" creationId="{58F755AC-0EC8-1C4C-85DD-2CE27EFB0713}"/>
          </ac:inkMkLst>
        </pc:inkChg>
        <pc:inkChg chg="mod">
          <ac:chgData name="Zhang Yifan" userId="c9b86b9a-8bad-4e1d-80e2-8f55c3c19e2c" providerId="ADAL" clId="{4CB1E0E7-1713-E945-8A82-ADC156678FAB}" dt="2021-11-02T00:44:48.225" v="575"/>
          <ac:inkMkLst>
            <pc:docMk/>
            <pc:sldMk cId="4088330204" sldId="338"/>
            <ac:inkMk id="17" creationId="{F760EEC4-72D3-8A42-B8B9-7DA3879A387D}"/>
          </ac:inkMkLst>
        </pc:inkChg>
        <pc:inkChg chg="mod">
          <ac:chgData name="Zhang Yifan" userId="c9b86b9a-8bad-4e1d-80e2-8f55c3c19e2c" providerId="ADAL" clId="{4CB1E0E7-1713-E945-8A82-ADC156678FAB}" dt="2021-11-02T00:44:48.225" v="575"/>
          <ac:inkMkLst>
            <pc:docMk/>
            <pc:sldMk cId="4088330204" sldId="338"/>
            <ac:inkMk id="18" creationId="{544B9E32-4761-6944-9F4A-87FAEADDF85B}"/>
          </ac:inkMkLst>
        </pc:inkChg>
        <pc:inkChg chg="mod">
          <ac:chgData name="Zhang Yifan" userId="c9b86b9a-8bad-4e1d-80e2-8f55c3c19e2c" providerId="ADAL" clId="{4CB1E0E7-1713-E945-8A82-ADC156678FAB}" dt="2021-11-02T00:44:48.225" v="575"/>
          <ac:inkMkLst>
            <pc:docMk/>
            <pc:sldMk cId="4088330204" sldId="338"/>
            <ac:inkMk id="19" creationId="{A72CEB7A-3934-774F-BD93-E4B92CA2BC66}"/>
          </ac:inkMkLst>
        </pc:inkChg>
        <pc:inkChg chg="mod">
          <ac:chgData name="Zhang Yifan" userId="c9b86b9a-8bad-4e1d-80e2-8f55c3c19e2c" providerId="ADAL" clId="{4CB1E0E7-1713-E945-8A82-ADC156678FAB}" dt="2021-11-02T00:44:48.225" v="575"/>
          <ac:inkMkLst>
            <pc:docMk/>
            <pc:sldMk cId="4088330204" sldId="338"/>
            <ac:inkMk id="20" creationId="{5E321D5C-7B35-C747-936F-94DF59988907}"/>
          </ac:inkMkLst>
        </pc:inkChg>
        <pc:inkChg chg="mod">
          <ac:chgData name="Zhang Yifan" userId="c9b86b9a-8bad-4e1d-80e2-8f55c3c19e2c" providerId="ADAL" clId="{4CB1E0E7-1713-E945-8A82-ADC156678FAB}" dt="2021-11-02T00:44:48.225" v="575"/>
          <ac:inkMkLst>
            <pc:docMk/>
            <pc:sldMk cId="4088330204" sldId="338"/>
            <ac:inkMk id="21" creationId="{DE9BD23D-F533-4A48-8008-E1D4898D3BB7}"/>
          </ac:inkMkLst>
        </pc:inkChg>
        <pc:inkChg chg="mod">
          <ac:chgData name="Zhang Yifan" userId="c9b86b9a-8bad-4e1d-80e2-8f55c3c19e2c" providerId="ADAL" clId="{4CB1E0E7-1713-E945-8A82-ADC156678FAB}" dt="2021-11-02T00:44:48.225" v="575"/>
          <ac:inkMkLst>
            <pc:docMk/>
            <pc:sldMk cId="4088330204" sldId="338"/>
            <ac:inkMk id="22" creationId="{BF405311-BD84-F641-ADEA-71EDD3E83CCA}"/>
          </ac:inkMkLst>
        </pc:inkChg>
        <pc:inkChg chg="mod">
          <ac:chgData name="Zhang Yifan" userId="c9b86b9a-8bad-4e1d-80e2-8f55c3c19e2c" providerId="ADAL" clId="{4CB1E0E7-1713-E945-8A82-ADC156678FAB}" dt="2021-11-02T00:44:48.225" v="575"/>
          <ac:inkMkLst>
            <pc:docMk/>
            <pc:sldMk cId="4088330204" sldId="338"/>
            <ac:inkMk id="23" creationId="{5FF788F4-32E4-B249-9B06-D1193EF21DF0}"/>
          </ac:inkMkLst>
        </pc:inkChg>
        <pc:inkChg chg="mod">
          <ac:chgData name="Zhang Yifan" userId="c9b86b9a-8bad-4e1d-80e2-8f55c3c19e2c" providerId="ADAL" clId="{4CB1E0E7-1713-E945-8A82-ADC156678FAB}" dt="2021-11-02T00:44:48.225" v="575"/>
          <ac:inkMkLst>
            <pc:docMk/>
            <pc:sldMk cId="4088330204" sldId="338"/>
            <ac:inkMk id="24" creationId="{2489CC8A-8E3F-8944-A4A7-C6509B744768}"/>
          </ac:inkMkLst>
        </pc:inkChg>
        <pc:inkChg chg="mod">
          <ac:chgData name="Zhang Yifan" userId="c9b86b9a-8bad-4e1d-80e2-8f55c3c19e2c" providerId="ADAL" clId="{4CB1E0E7-1713-E945-8A82-ADC156678FAB}" dt="2021-11-02T00:44:48.225" v="575"/>
          <ac:inkMkLst>
            <pc:docMk/>
            <pc:sldMk cId="4088330204" sldId="338"/>
            <ac:inkMk id="25" creationId="{FAE20CA5-20EA-2E4A-8CA7-A099041E845D}"/>
          </ac:inkMkLst>
        </pc:inkChg>
        <pc:inkChg chg="mod">
          <ac:chgData name="Zhang Yifan" userId="c9b86b9a-8bad-4e1d-80e2-8f55c3c19e2c" providerId="ADAL" clId="{4CB1E0E7-1713-E945-8A82-ADC156678FAB}" dt="2021-11-02T00:44:48.225" v="575"/>
          <ac:inkMkLst>
            <pc:docMk/>
            <pc:sldMk cId="4088330204" sldId="338"/>
            <ac:inkMk id="26" creationId="{87773E9B-BF31-E042-A1BA-41DA58417D6E}"/>
          </ac:inkMkLst>
        </pc:inkChg>
        <pc:inkChg chg="mod">
          <ac:chgData name="Zhang Yifan" userId="c9b86b9a-8bad-4e1d-80e2-8f55c3c19e2c" providerId="ADAL" clId="{4CB1E0E7-1713-E945-8A82-ADC156678FAB}" dt="2021-11-02T00:44:48.225" v="575"/>
          <ac:inkMkLst>
            <pc:docMk/>
            <pc:sldMk cId="4088330204" sldId="338"/>
            <ac:inkMk id="27" creationId="{9B899C76-4B10-9E40-8569-3D12D111E587}"/>
          </ac:inkMkLst>
        </pc:inkChg>
        <pc:inkChg chg="mod">
          <ac:chgData name="Zhang Yifan" userId="c9b86b9a-8bad-4e1d-80e2-8f55c3c19e2c" providerId="ADAL" clId="{4CB1E0E7-1713-E945-8A82-ADC156678FAB}" dt="2021-11-02T00:44:48.225" v="575"/>
          <ac:inkMkLst>
            <pc:docMk/>
            <pc:sldMk cId="4088330204" sldId="338"/>
            <ac:inkMk id="28" creationId="{C78A0148-B62C-094B-9E29-7BD6DAD11988}"/>
          </ac:inkMkLst>
        </pc:inkChg>
        <pc:inkChg chg="mod">
          <ac:chgData name="Zhang Yifan" userId="c9b86b9a-8bad-4e1d-80e2-8f55c3c19e2c" providerId="ADAL" clId="{4CB1E0E7-1713-E945-8A82-ADC156678FAB}" dt="2021-11-02T00:44:48.225" v="575"/>
          <ac:inkMkLst>
            <pc:docMk/>
            <pc:sldMk cId="4088330204" sldId="338"/>
            <ac:inkMk id="29" creationId="{4F48F482-CBBF-6B47-8852-C80B8152C0FD}"/>
          </ac:inkMkLst>
        </pc:inkChg>
        <pc:inkChg chg="mod">
          <ac:chgData name="Zhang Yifan" userId="c9b86b9a-8bad-4e1d-80e2-8f55c3c19e2c" providerId="ADAL" clId="{4CB1E0E7-1713-E945-8A82-ADC156678FAB}" dt="2021-11-02T00:44:48.225" v="575"/>
          <ac:inkMkLst>
            <pc:docMk/>
            <pc:sldMk cId="4088330204" sldId="338"/>
            <ac:inkMk id="30" creationId="{7269D1F2-0F53-A843-8F93-E3C07F90950A}"/>
          </ac:inkMkLst>
        </pc:inkChg>
        <pc:inkChg chg="mod">
          <ac:chgData name="Zhang Yifan" userId="c9b86b9a-8bad-4e1d-80e2-8f55c3c19e2c" providerId="ADAL" clId="{4CB1E0E7-1713-E945-8A82-ADC156678FAB}" dt="2021-11-02T00:44:48.225" v="575"/>
          <ac:inkMkLst>
            <pc:docMk/>
            <pc:sldMk cId="4088330204" sldId="338"/>
            <ac:inkMk id="31" creationId="{570DABB5-E73C-5549-971E-922BB8DD51F5}"/>
          </ac:inkMkLst>
        </pc:inkChg>
        <pc:inkChg chg="mod">
          <ac:chgData name="Zhang Yifan" userId="c9b86b9a-8bad-4e1d-80e2-8f55c3c19e2c" providerId="ADAL" clId="{4CB1E0E7-1713-E945-8A82-ADC156678FAB}" dt="2021-11-02T00:44:48.225" v="575"/>
          <ac:inkMkLst>
            <pc:docMk/>
            <pc:sldMk cId="4088330204" sldId="338"/>
            <ac:inkMk id="32" creationId="{A7A62082-0EEF-934F-845D-B3A0E86A52DF}"/>
          </ac:inkMkLst>
        </pc:inkChg>
        <pc:inkChg chg="mod">
          <ac:chgData name="Zhang Yifan" userId="c9b86b9a-8bad-4e1d-80e2-8f55c3c19e2c" providerId="ADAL" clId="{4CB1E0E7-1713-E945-8A82-ADC156678FAB}" dt="2021-11-02T00:44:48.225" v="575"/>
          <ac:inkMkLst>
            <pc:docMk/>
            <pc:sldMk cId="4088330204" sldId="338"/>
            <ac:inkMk id="33" creationId="{3D8A24E2-C66C-554D-A2CB-2E83B9F68097}"/>
          </ac:inkMkLst>
        </pc:inkChg>
        <pc:inkChg chg="mod">
          <ac:chgData name="Zhang Yifan" userId="c9b86b9a-8bad-4e1d-80e2-8f55c3c19e2c" providerId="ADAL" clId="{4CB1E0E7-1713-E945-8A82-ADC156678FAB}" dt="2021-11-02T00:44:48.225" v="575"/>
          <ac:inkMkLst>
            <pc:docMk/>
            <pc:sldMk cId="4088330204" sldId="338"/>
            <ac:inkMk id="34" creationId="{0A49F0BB-A050-A343-B67D-674F7A116D7F}"/>
          </ac:inkMkLst>
        </pc:inkChg>
        <pc:inkChg chg="mod">
          <ac:chgData name="Zhang Yifan" userId="c9b86b9a-8bad-4e1d-80e2-8f55c3c19e2c" providerId="ADAL" clId="{4CB1E0E7-1713-E945-8A82-ADC156678FAB}" dt="2021-11-02T00:44:48.225" v="575"/>
          <ac:inkMkLst>
            <pc:docMk/>
            <pc:sldMk cId="4088330204" sldId="338"/>
            <ac:inkMk id="35" creationId="{A2140223-7EBD-984B-B07B-987DBED4EF1A}"/>
          </ac:inkMkLst>
        </pc:inkChg>
        <pc:inkChg chg="mod">
          <ac:chgData name="Zhang Yifan" userId="c9b86b9a-8bad-4e1d-80e2-8f55c3c19e2c" providerId="ADAL" clId="{4CB1E0E7-1713-E945-8A82-ADC156678FAB}" dt="2021-11-02T00:44:48.225" v="575"/>
          <ac:inkMkLst>
            <pc:docMk/>
            <pc:sldMk cId="4088330204" sldId="338"/>
            <ac:inkMk id="36" creationId="{8EF91F90-A187-D94E-A910-99151DC34ABB}"/>
          </ac:inkMkLst>
        </pc:inkChg>
        <pc:inkChg chg="mod">
          <ac:chgData name="Zhang Yifan" userId="c9b86b9a-8bad-4e1d-80e2-8f55c3c19e2c" providerId="ADAL" clId="{4CB1E0E7-1713-E945-8A82-ADC156678FAB}" dt="2021-11-02T00:44:48.225" v="575"/>
          <ac:inkMkLst>
            <pc:docMk/>
            <pc:sldMk cId="4088330204" sldId="338"/>
            <ac:inkMk id="37" creationId="{218A70FD-BD4C-414E-8BE0-DF57D7864624}"/>
          </ac:inkMkLst>
        </pc:inkChg>
        <pc:inkChg chg="mod">
          <ac:chgData name="Zhang Yifan" userId="c9b86b9a-8bad-4e1d-80e2-8f55c3c19e2c" providerId="ADAL" clId="{4CB1E0E7-1713-E945-8A82-ADC156678FAB}" dt="2021-11-02T00:44:48.225" v="575"/>
          <ac:inkMkLst>
            <pc:docMk/>
            <pc:sldMk cId="4088330204" sldId="338"/>
            <ac:inkMk id="38" creationId="{A047F5EA-96BE-B54B-A6E1-2974437DF0EB}"/>
          </ac:inkMkLst>
        </pc:inkChg>
        <pc:inkChg chg="mod">
          <ac:chgData name="Zhang Yifan" userId="c9b86b9a-8bad-4e1d-80e2-8f55c3c19e2c" providerId="ADAL" clId="{4CB1E0E7-1713-E945-8A82-ADC156678FAB}" dt="2021-11-02T00:44:48.225" v="575"/>
          <ac:inkMkLst>
            <pc:docMk/>
            <pc:sldMk cId="4088330204" sldId="338"/>
            <ac:inkMk id="39" creationId="{A8E85518-183C-5E47-B1D1-8E449B607A84}"/>
          </ac:inkMkLst>
        </pc:inkChg>
        <pc:inkChg chg="mod">
          <ac:chgData name="Zhang Yifan" userId="c9b86b9a-8bad-4e1d-80e2-8f55c3c19e2c" providerId="ADAL" clId="{4CB1E0E7-1713-E945-8A82-ADC156678FAB}" dt="2021-11-02T00:44:48.225" v="575"/>
          <ac:inkMkLst>
            <pc:docMk/>
            <pc:sldMk cId="4088330204" sldId="338"/>
            <ac:inkMk id="40" creationId="{9D7E14CF-90C1-BC4A-91BA-CB0A26EA2694}"/>
          </ac:inkMkLst>
        </pc:inkChg>
        <pc:inkChg chg="mod">
          <ac:chgData name="Zhang Yifan" userId="c9b86b9a-8bad-4e1d-80e2-8f55c3c19e2c" providerId="ADAL" clId="{4CB1E0E7-1713-E945-8A82-ADC156678FAB}" dt="2021-11-02T00:44:48.225" v="575"/>
          <ac:inkMkLst>
            <pc:docMk/>
            <pc:sldMk cId="4088330204" sldId="338"/>
            <ac:inkMk id="41" creationId="{59BE04DB-9C36-DF40-BAF5-5186580334FB}"/>
          </ac:inkMkLst>
        </pc:inkChg>
        <pc:inkChg chg="mod">
          <ac:chgData name="Zhang Yifan" userId="c9b86b9a-8bad-4e1d-80e2-8f55c3c19e2c" providerId="ADAL" clId="{4CB1E0E7-1713-E945-8A82-ADC156678FAB}" dt="2021-11-02T00:44:48.225" v="575"/>
          <ac:inkMkLst>
            <pc:docMk/>
            <pc:sldMk cId="4088330204" sldId="338"/>
            <ac:inkMk id="42" creationId="{2EC01204-4828-5045-AAED-210299B51429}"/>
          </ac:inkMkLst>
        </pc:inkChg>
        <pc:inkChg chg="mod">
          <ac:chgData name="Zhang Yifan" userId="c9b86b9a-8bad-4e1d-80e2-8f55c3c19e2c" providerId="ADAL" clId="{4CB1E0E7-1713-E945-8A82-ADC156678FAB}" dt="2021-11-02T00:44:48.225" v="575"/>
          <ac:inkMkLst>
            <pc:docMk/>
            <pc:sldMk cId="4088330204" sldId="338"/>
            <ac:inkMk id="43" creationId="{4726E63F-C7C7-CC4F-AD01-80DFB6B718B0}"/>
          </ac:inkMkLst>
        </pc:inkChg>
        <pc:inkChg chg="mod">
          <ac:chgData name="Zhang Yifan" userId="c9b86b9a-8bad-4e1d-80e2-8f55c3c19e2c" providerId="ADAL" clId="{4CB1E0E7-1713-E945-8A82-ADC156678FAB}" dt="2021-11-02T00:44:48.225" v="575"/>
          <ac:inkMkLst>
            <pc:docMk/>
            <pc:sldMk cId="4088330204" sldId="338"/>
            <ac:inkMk id="44" creationId="{E284BB8B-D02C-B048-9C4D-A11B3B0EE800}"/>
          </ac:inkMkLst>
        </pc:inkChg>
        <pc:inkChg chg="mod">
          <ac:chgData name="Zhang Yifan" userId="c9b86b9a-8bad-4e1d-80e2-8f55c3c19e2c" providerId="ADAL" clId="{4CB1E0E7-1713-E945-8A82-ADC156678FAB}" dt="2021-11-02T00:44:48.225" v="575"/>
          <ac:inkMkLst>
            <pc:docMk/>
            <pc:sldMk cId="4088330204" sldId="338"/>
            <ac:inkMk id="45" creationId="{8F2C6DE7-74D6-094D-99E3-62BEA4E2920B}"/>
          </ac:inkMkLst>
        </pc:inkChg>
        <pc:inkChg chg="mod">
          <ac:chgData name="Zhang Yifan" userId="c9b86b9a-8bad-4e1d-80e2-8f55c3c19e2c" providerId="ADAL" clId="{4CB1E0E7-1713-E945-8A82-ADC156678FAB}" dt="2021-11-02T00:44:48.225" v="575"/>
          <ac:inkMkLst>
            <pc:docMk/>
            <pc:sldMk cId="4088330204" sldId="338"/>
            <ac:inkMk id="46" creationId="{8C48167A-289D-7C4B-907D-ABD228C6C521}"/>
          </ac:inkMkLst>
        </pc:inkChg>
        <pc:inkChg chg="mod">
          <ac:chgData name="Zhang Yifan" userId="c9b86b9a-8bad-4e1d-80e2-8f55c3c19e2c" providerId="ADAL" clId="{4CB1E0E7-1713-E945-8A82-ADC156678FAB}" dt="2021-11-02T00:44:48.225" v="575"/>
          <ac:inkMkLst>
            <pc:docMk/>
            <pc:sldMk cId="4088330204" sldId="338"/>
            <ac:inkMk id="47" creationId="{A1EE2FF3-028B-5F4B-821F-4016A390329E}"/>
          </ac:inkMkLst>
        </pc:inkChg>
        <pc:inkChg chg="mod">
          <ac:chgData name="Zhang Yifan" userId="c9b86b9a-8bad-4e1d-80e2-8f55c3c19e2c" providerId="ADAL" clId="{4CB1E0E7-1713-E945-8A82-ADC156678FAB}" dt="2021-11-02T00:44:48.225" v="575"/>
          <ac:inkMkLst>
            <pc:docMk/>
            <pc:sldMk cId="4088330204" sldId="338"/>
            <ac:inkMk id="48" creationId="{6E0BA259-B91B-B343-BF76-BA7921E5956B}"/>
          </ac:inkMkLst>
        </pc:inkChg>
        <pc:inkChg chg="mod">
          <ac:chgData name="Zhang Yifan" userId="c9b86b9a-8bad-4e1d-80e2-8f55c3c19e2c" providerId="ADAL" clId="{4CB1E0E7-1713-E945-8A82-ADC156678FAB}" dt="2021-11-02T00:44:48.225" v="575"/>
          <ac:inkMkLst>
            <pc:docMk/>
            <pc:sldMk cId="4088330204" sldId="338"/>
            <ac:inkMk id="49" creationId="{808DF69F-4D77-C54A-AED3-3EF66C898244}"/>
          </ac:inkMkLst>
        </pc:inkChg>
        <pc:inkChg chg="mod">
          <ac:chgData name="Zhang Yifan" userId="c9b86b9a-8bad-4e1d-80e2-8f55c3c19e2c" providerId="ADAL" clId="{4CB1E0E7-1713-E945-8A82-ADC156678FAB}" dt="2021-11-02T00:44:48.225" v="575"/>
          <ac:inkMkLst>
            <pc:docMk/>
            <pc:sldMk cId="4088330204" sldId="338"/>
            <ac:inkMk id="50" creationId="{19A94CF7-9938-0443-B849-BCABA46BE96B}"/>
          </ac:inkMkLst>
        </pc:inkChg>
        <pc:inkChg chg="mod">
          <ac:chgData name="Zhang Yifan" userId="c9b86b9a-8bad-4e1d-80e2-8f55c3c19e2c" providerId="ADAL" clId="{4CB1E0E7-1713-E945-8A82-ADC156678FAB}" dt="2021-11-02T00:44:48.225" v="575"/>
          <ac:inkMkLst>
            <pc:docMk/>
            <pc:sldMk cId="4088330204" sldId="338"/>
            <ac:inkMk id="52" creationId="{3B5FF00C-EB90-A94C-B38F-9A74B9259601}"/>
          </ac:inkMkLst>
        </pc:inkChg>
        <pc:inkChg chg="mod">
          <ac:chgData name="Zhang Yifan" userId="c9b86b9a-8bad-4e1d-80e2-8f55c3c19e2c" providerId="ADAL" clId="{4CB1E0E7-1713-E945-8A82-ADC156678FAB}" dt="2021-11-02T00:44:48.225" v="575"/>
          <ac:inkMkLst>
            <pc:docMk/>
            <pc:sldMk cId="4088330204" sldId="338"/>
            <ac:inkMk id="53" creationId="{D9B9ED91-31F7-0742-9D3A-7E39D077F732}"/>
          </ac:inkMkLst>
        </pc:inkChg>
        <pc:inkChg chg="mod">
          <ac:chgData name="Zhang Yifan" userId="c9b86b9a-8bad-4e1d-80e2-8f55c3c19e2c" providerId="ADAL" clId="{4CB1E0E7-1713-E945-8A82-ADC156678FAB}" dt="2021-11-02T00:44:48.225" v="575"/>
          <ac:inkMkLst>
            <pc:docMk/>
            <pc:sldMk cId="4088330204" sldId="338"/>
            <ac:inkMk id="54" creationId="{A6B08979-8AEE-184F-9EC7-0E78ECBF2521}"/>
          </ac:inkMkLst>
        </pc:inkChg>
        <pc:inkChg chg="mod">
          <ac:chgData name="Zhang Yifan" userId="c9b86b9a-8bad-4e1d-80e2-8f55c3c19e2c" providerId="ADAL" clId="{4CB1E0E7-1713-E945-8A82-ADC156678FAB}" dt="2021-11-02T00:44:48.225" v="575"/>
          <ac:inkMkLst>
            <pc:docMk/>
            <pc:sldMk cId="4088330204" sldId="338"/>
            <ac:inkMk id="55" creationId="{DD59474D-2783-C648-BCE4-5B6380F8FE17}"/>
          </ac:inkMkLst>
        </pc:inkChg>
        <pc:inkChg chg="mod">
          <ac:chgData name="Zhang Yifan" userId="c9b86b9a-8bad-4e1d-80e2-8f55c3c19e2c" providerId="ADAL" clId="{4CB1E0E7-1713-E945-8A82-ADC156678FAB}" dt="2021-11-02T00:44:48.225" v="575"/>
          <ac:inkMkLst>
            <pc:docMk/>
            <pc:sldMk cId="4088330204" sldId="338"/>
            <ac:inkMk id="56" creationId="{02AEDCED-7996-ED47-B2DC-67FFF2C9017B}"/>
          </ac:inkMkLst>
        </pc:inkChg>
        <pc:inkChg chg="mod">
          <ac:chgData name="Zhang Yifan" userId="c9b86b9a-8bad-4e1d-80e2-8f55c3c19e2c" providerId="ADAL" clId="{4CB1E0E7-1713-E945-8A82-ADC156678FAB}" dt="2021-11-02T00:44:48.225" v="575"/>
          <ac:inkMkLst>
            <pc:docMk/>
            <pc:sldMk cId="4088330204" sldId="338"/>
            <ac:inkMk id="57" creationId="{5A48791D-3817-2141-832D-8FA580E884B4}"/>
          </ac:inkMkLst>
        </pc:inkChg>
        <pc:inkChg chg="mod">
          <ac:chgData name="Zhang Yifan" userId="c9b86b9a-8bad-4e1d-80e2-8f55c3c19e2c" providerId="ADAL" clId="{4CB1E0E7-1713-E945-8A82-ADC156678FAB}" dt="2021-11-02T00:44:48.225" v="575"/>
          <ac:inkMkLst>
            <pc:docMk/>
            <pc:sldMk cId="4088330204" sldId="338"/>
            <ac:inkMk id="58" creationId="{A3C349BA-5A84-8846-9C6F-5B49D3412A87}"/>
          </ac:inkMkLst>
        </pc:inkChg>
        <pc:inkChg chg="mod">
          <ac:chgData name="Zhang Yifan" userId="c9b86b9a-8bad-4e1d-80e2-8f55c3c19e2c" providerId="ADAL" clId="{4CB1E0E7-1713-E945-8A82-ADC156678FAB}" dt="2021-11-02T00:44:48.225" v="575"/>
          <ac:inkMkLst>
            <pc:docMk/>
            <pc:sldMk cId="4088330204" sldId="338"/>
            <ac:inkMk id="59" creationId="{892CEA4F-41A7-A141-8FE3-8807974F418B}"/>
          </ac:inkMkLst>
        </pc:inkChg>
        <pc:inkChg chg="mod">
          <ac:chgData name="Zhang Yifan" userId="c9b86b9a-8bad-4e1d-80e2-8f55c3c19e2c" providerId="ADAL" clId="{4CB1E0E7-1713-E945-8A82-ADC156678FAB}" dt="2021-11-02T00:44:48.225" v="575"/>
          <ac:inkMkLst>
            <pc:docMk/>
            <pc:sldMk cId="4088330204" sldId="338"/>
            <ac:inkMk id="60" creationId="{A12718F8-E5B5-DC4B-9808-0F3E2D9D046F}"/>
          </ac:inkMkLst>
        </pc:inkChg>
        <pc:inkChg chg="mod">
          <ac:chgData name="Zhang Yifan" userId="c9b86b9a-8bad-4e1d-80e2-8f55c3c19e2c" providerId="ADAL" clId="{4CB1E0E7-1713-E945-8A82-ADC156678FAB}" dt="2021-11-02T00:44:48.225" v="575"/>
          <ac:inkMkLst>
            <pc:docMk/>
            <pc:sldMk cId="4088330204" sldId="338"/>
            <ac:inkMk id="61" creationId="{919DB59B-E4D4-7A47-9FCD-A32A6C17B802}"/>
          </ac:inkMkLst>
        </pc:inkChg>
        <pc:inkChg chg="mod">
          <ac:chgData name="Zhang Yifan" userId="c9b86b9a-8bad-4e1d-80e2-8f55c3c19e2c" providerId="ADAL" clId="{4CB1E0E7-1713-E945-8A82-ADC156678FAB}" dt="2021-11-02T00:44:48.225" v="575"/>
          <ac:inkMkLst>
            <pc:docMk/>
            <pc:sldMk cId="4088330204" sldId="338"/>
            <ac:inkMk id="62" creationId="{E44AAE14-682B-C845-BF30-311692821346}"/>
          </ac:inkMkLst>
        </pc:inkChg>
        <pc:inkChg chg="mod">
          <ac:chgData name="Zhang Yifan" userId="c9b86b9a-8bad-4e1d-80e2-8f55c3c19e2c" providerId="ADAL" clId="{4CB1E0E7-1713-E945-8A82-ADC156678FAB}" dt="2021-11-02T00:44:48.225" v="575"/>
          <ac:inkMkLst>
            <pc:docMk/>
            <pc:sldMk cId="4088330204" sldId="338"/>
            <ac:inkMk id="63" creationId="{9D90FCB7-9075-D64B-BCC9-776CD9DBC368}"/>
          </ac:inkMkLst>
        </pc:inkChg>
        <pc:inkChg chg="mod">
          <ac:chgData name="Zhang Yifan" userId="c9b86b9a-8bad-4e1d-80e2-8f55c3c19e2c" providerId="ADAL" clId="{4CB1E0E7-1713-E945-8A82-ADC156678FAB}" dt="2021-11-02T00:44:48.225" v="575"/>
          <ac:inkMkLst>
            <pc:docMk/>
            <pc:sldMk cId="4088330204" sldId="338"/>
            <ac:inkMk id="64" creationId="{E287B41B-5764-C748-8A38-E05DEC87D5D8}"/>
          </ac:inkMkLst>
        </pc:inkChg>
        <pc:inkChg chg="mod">
          <ac:chgData name="Zhang Yifan" userId="c9b86b9a-8bad-4e1d-80e2-8f55c3c19e2c" providerId="ADAL" clId="{4CB1E0E7-1713-E945-8A82-ADC156678FAB}" dt="2021-11-02T00:44:48.225" v="575"/>
          <ac:inkMkLst>
            <pc:docMk/>
            <pc:sldMk cId="4088330204" sldId="338"/>
            <ac:inkMk id="65" creationId="{8208E8CA-ECDF-944F-90A6-DB6C41D10907}"/>
          </ac:inkMkLst>
        </pc:inkChg>
        <pc:inkChg chg="mod">
          <ac:chgData name="Zhang Yifan" userId="c9b86b9a-8bad-4e1d-80e2-8f55c3c19e2c" providerId="ADAL" clId="{4CB1E0E7-1713-E945-8A82-ADC156678FAB}" dt="2021-11-02T00:44:48.225" v="575"/>
          <ac:inkMkLst>
            <pc:docMk/>
            <pc:sldMk cId="4088330204" sldId="338"/>
            <ac:inkMk id="66" creationId="{73703B1A-B1B3-5049-8EF2-66E658A1A573}"/>
          </ac:inkMkLst>
        </pc:inkChg>
        <pc:inkChg chg="mod">
          <ac:chgData name="Zhang Yifan" userId="c9b86b9a-8bad-4e1d-80e2-8f55c3c19e2c" providerId="ADAL" clId="{4CB1E0E7-1713-E945-8A82-ADC156678FAB}" dt="2021-11-02T00:44:48.225" v="575"/>
          <ac:inkMkLst>
            <pc:docMk/>
            <pc:sldMk cId="4088330204" sldId="338"/>
            <ac:inkMk id="67" creationId="{62A2EE7E-0E17-D24C-ADA5-6D9C50E3BEAD}"/>
          </ac:inkMkLst>
        </pc:inkChg>
        <pc:inkChg chg="mod">
          <ac:chgData name="Zhang Yifan" userId="c9b86b9a-8bad-4e1d-80e2-8f55c3c19e2c" providerId="ADAL" clId="{4CB1E0E7-1713-E945-8A82-ADC156678FAB}" dt="2021-11-02T00:44:48.225" v="575"/>
          <ac:inkMkLst>
            <pc:docMk/>
            <pc:sldMk cId="4088330204" sldId="338"/>
            <ac:inkMk id="68" creationId="{C64B1B36-53DD-A44E-99BA-0F0D86C061DE}"/>
          </ac:inkMkLst>
        </pc:inkChg>
        <pc:inkChg chg="mod">
          <ac:chgData name="Zhang Yifan" userId="c9b86b9a-8bad-4e1d-80e2-8f55c3c19e2c" providerId="ADAL" clId="{4CB1E0E7-1713-E945-8A82-ADC156678FAB}" dt="2021-11-02T00:44:48.225" v="575"/>
          <ac:inkMkLst>
            <pc:docMk/>
            <pc:sldMk cId="4088330204" sldId="338"/>
            <ac:inkMk id="69" creationId="{ABA0A542-67FD-F24E-A249-126D0EE40A02}"/>
          </ac:inkMkLst>
        </pc:inkChg>
        <pc:inkChg chg="mod">
          <ac:chgData name="Zhang Yifan" userId="c9b86b9a-8bad-4e1d-80e2-8f55c3c19e2c" providerId="ADAL" clId="{4CB1E0E7-1713-E945-8A82-ADC156678FAB}" dt="2021-11-02T00:44:48.225" v="575"/>
          <ac:inkMkLst>
            <pc:docMk/>
            <pc:sldMk cId="4088330204" sldId="338"/>
            <ac:inkMk id="70" creationId="{7235E783-95CC-FB42-AD94-29034D14AD65}"/>
          </ac:inkMkLst>
        </pc:inkChg>
        <pc:inkChg chg="mod">
          <ac:chgData name="Zhang Yifan" userId="c9b86b9a-8bad-4e1d-80e2-8f55c3c19e2c" providerId="ADAL" clId="{4CB1E0E7-1713-E945-8A82-ADC156678FAB}" dt="2021-11-02T00:44:48.225" v="575"/>
          <ac:inkMkLst>
            <pc:docMk/>
            <pc:sldMk cId="4088330204" sldId="338"/>
            <ac:inkMk id="71" creationId="{B0419E28-9FF6-7944-83B1-4C7389C28F01}"/>
          </ac:inkMkLst>
        </pc:inkChg>
        <pc:inkChg chg="mod">
          <ac:chgData name="Zhang Yifan" userId="c9b86b9a-8bad-4e1d-80e2-8f55c3c19e2c" providerId="ADAL" clId="{4CB1E0E7-1713-E945-8A82-ADC156678FAB}" dt="2021-11-02T00:44:48.225" v="575"/>
          <ac:inkMkLst>
            <pc:docMk/>
            <pc:sldMk cId="4088330204" sldId="338"/>
            <ac:inkMk id="72" creationId="{FCFBF62F-7847-ED43-90AC-D6EDC05E1FF4}"/>
          </ac:inkMkLst>
        </pc:inkChg>
        <pc:inkChg chg="mod">
          <ac:chgData name="Zhang Yifan" userId="c9b86b9a-8bad-4e1d-80e2-8f55c3c19e2c" providerId="ADAL" clId="{4CB1E0E7-1713-E945-8A82-ADC156678FAB}" dt="2021-11-02T00:44:48.225" v="575"/>
          <ac:inkMkLst>
            <pc:docMk/>
            <pc:sldMk cId="4088330204" sldId="338"/>
            <ac:inkMk id="73" creationId="{C3571D07-415E-C84B-BDCA-6A94FCDBC587}"/>
          </ac:inkMkLst>
        </pc:inkChg>
        <pc:inkChg chg="mod">
          <ac:chgData name="Zhang Yifan" userId="c9b86b9a-8bad-4e1d-80e2-8f55c3c19e2c" providerId="ADAL" clId="{4CB1E0E7-1713-E945-8A82-ADC156678FAB}" dt="2021-11-02T00:44:48.225" v="575"/>
          <ac:inkMkLst>
            <pc:docMk/>
            <pc:sldMk cId="4088330204" sldId="338"/>
            <ac:inkMk id="74" creationId="{1D8AA261-410B-6243-9DD6-ABBE765A0265}"/>
          </ac:inkMkLst>
        </pc:inkChg>
        <pc:inkChg chg="mod">
          <ac:chgData name="Zhang Yifan" userId="c9b86b9a-8bad-4e1d-80e2-8f55c3c19e2c" providerId="ADAL" clId="{4CB1E0E7-1713-E945-8A82-ADC156678FAB}" dt="2021-11-02T00:44:48.225" v="575"/>
          <ac:inkMkLst>
            <pc:docMk/>
            <pc:sldMk cId="4088330204" sldId="338"/>
            <ac:inkMk id="75" creationId="{FFF6DB38-F11E-6B4E-AC5C-D8E7DE159F7C}"/>
          </ac:inkMkLst>
        </pc:inkChg>
        <pc:inkChg chg="mod">
          <ac:chgData name="Zhang Yifan" userId="c9b86b9a-8bad-4e1d-80e2-8f55c3c19e2c" providerId="ADAL" clId="{4CB1E0E7-1713-E945-8A82-ADC156678FAB}" dt="2021-11-02T00:44:48.225" v="575"/>
          <ac:inkMkLst>
            <pc:docMk/>
            <pc:sldMk cId="4088330204" sldId="338"/>
            <ac:inkMk id="76" creationId="{C5DD0CA4-E0D9-8143-96A7-77B8435827BF}"/>
          </ac:inkMkLst>
        </pc:inkChg>
        <pc:inkChg chg="mod">
          <ac:chgData name="Zhang Yifan" userId="c9b86b9a-8bad-4e1d-80e2-8f55c3c19e2c" providerId="ADAL" clId="{4CB1E0E7-1713-E945-8A82-ADC156678FAB}" dt="2021-11-02T00:44:48.225" v="575"/>
          <ac:inkMkLst>
            <pc:docMk/>
            <pc:sldMk cId="4088330204" sldId="338"/>
            <ac:inkMk id="77" creationId="{53CEE4B9-991B-7243-A990-AFE8B4CC21F1}"/>
          </ac:inkMkLst>
        </pc:inkChg>
        <pc:inkChg chg="mod">
          <ac:chgData name="Zhang Yifan" userId="c9b86b9a-8bad-4e1d-80e2-8f55c3c19e2c" providerId="ADAL" clId="{4CB1E0E7-1713-E945-8A82-ADC156678FAB}" dt="2021-11-02T00:44:48.225" v="575"/>
          <ac:inkMkLst>
            <pc:docMk/>
            <pc:sldMk cId="4088330204" sldId="338"/>
            <ac:inkMk id="79" creationId="{9F9493F4-21C7-DC4A-8CD9-305BEC3C6810}"/>
          </ac:inkMkLst>
        </pc:inkChg>
        <pc:inkChg chg="mod">
          <ac:chgData name="Zhang Yifan" userId="c9b86b9a-8bad-4e1d-80e2-8f55c3c19e2c" providerId="ADAL" clId="{4CB1E0E7-1713-E945-8A82-ADC156678FAB}" dt="2021-11-02T00:44:48.225" v="575"/>
          <ac:inkMkLst>
            <pc:docMk/>
            <pc:sldMk cId="4088330204" sldId="338"/>
            <ac:inkMk id="80" creationId="{27861514-462C-1E4D-8DA5-B15BFB79CDC4}"/>
          </ac:inkMkLst>
        </pc:inkChg>
        <pc:inkChg chg="mod">
          <ac:chgData name="Zhang Yifan" userId="c9b86b9a-8bad-4e1d-80e2-8f55c3c19e2c" providerId="ADAL" clId="{4CB1E0E7-1713-E945-8A82-ADC156678FAB}" dt="2021-11-02T00:44:48.225" v="575"/>
          <ac:inkMkLst>
            <pc:docMk/>
            <pc:sldMk cId="4088330204" sldId="338"/>
            <ac:inkMk id="81" creationId="{16E3B6C7-9F32-E640-9F32-C495CBCFF8FE}"/>
          </ac:inkMkLst>
        </pc:inkChg>
        <pc:inkChg chg="mod">
          <ac:chgData name="Zhang Yifan" userId="c9b86b9a-8bad-4e1d-80e2-8f55c3c19e2c" providerId="ADAL" clId="{4CB1E0E7-1713-E945-8A82-ADC156678FAB}" dt="2021-11-02T00:44:48.225" v="575"/>
          <ac:inkMkLst>
            <pc:docMk/>
            <pc:sldMk cId="4088330204" sldId="338"/>
            <ac:inkMk id="82" creationId="{F1A1CEFC-183A-0145-9A37-3C9157464273}"/>
          </ac:inkMkLst>
        </pc:inkChg>
        <pc:inkChg chg="mod">
          <ac:chgData name="Zhang Yifan" userId="c9b86b9a-8bad-4e1d-80e2-8f55c3c19e2c" providerId="ADAL" clId="{4CB1E0E7-1713-E945-8A82-ADC156678FAB}" dt="2021-11-02T00:44:48.225" v="575"/>
          <ac:inkMkLst>
            <pc:docMk/>
            <pc:sldMk cId="4088330204" sldId="338"/>
            <ac:inkMk id="83" creationId="{AEF12AD6-95B7-3D4E-877E-10AF6ED12A4A}"/>
          </ac:inkMkLst>
        </pc:inkChg>
        <pc:inkChg chg="mod">
          <ac:chgData name="Zhang Yifan" userId="c9b86b9a-8bad-4e1d-80e2-8f55c3c19e2c" providerId="ADAL" clId="{4CB1E0E7-1713-E945-8A82-ADC156678FAB}" dt="2021-11-02T00:44:48.225" v="575"/>
          <ac:inkMkLst>
            <pc:docMk/>
            <pc:sldMk cId="4088330204" sldId="338"/>
            <ac:inkMk id="84" creationId="{2FA33325-6FC3-0644-9163-3E065E82E06D}"/>
          </ac:inkMkLst>
        </pc:inkChg>
        <pc:inkChg chg="mod">
          <ac:chgData name="Zhang Yifan" userId="c9b86b9a-8bad-4e1d-80e2-8f55c3c19e2c" providerId="ADAL" clId="{4CB1E0E7-1713-E945-8A82-ADC156678FAB}" dt="2021-11-02T00:44:48.225" v="575"/>
          <ac:inkMkLst>
            <pc:docMk/>
            <pc:sldMk cId="4088330204" sldId="338"/>
            <ac:inkMk id="85" creationId="{2A813AA5-4FE7-094D-BFAA-2851F3528445}"/>
          </ac:inkMkLst>
        </pc:inkChg>
        <pc:inkChg chg="mod">
          <ac:chgData name="Zhang Yifan" userId="c9b86b9a-8bad-4e1d-80e2-8f55c3c19e2c" providerId="ADAL" clId="{4CB1E0E7-1713-E945-8A82-ADC156678FAB}" dt="2021-11-02T00:44:48.225" v="575"/>
          <ac:inkMkLst>
            <pc:docMk/>
            <pc:sldMk cId="4088330204" sldId="338"/>
            <ac:inkMk id="86" creationId="{E483AD9A-3844-7449-AB6F-301C6A67B971}"/>
          </ac:inkMkLst>
        </pc:inkChg>
        <pc:inkChg chg="mod">
          <ac:chgData name="Zhang Yifan" userId="c9b86b9a-8bad-4e1d-80e2-8f55c3c19e2c" providerId="ADAL" clId="{4CB1E0E7-1713-E945-8A82-ADC156678FAB}" dt="2021-11-02T00:44:48.225" v="575"/>
          <ac:inkMkLst>
            <pc:docMk/>
            <pc:sldMk cId="4088330204" sldId="338"/>
            <ac:inkMk id="87" creationId="{665C7B19-878C-0343-AA92-896A29FA1419}"/>
          </ac:inkMkLst>
        </pc:inkChg>
        <pc:inkChg chg="mod">
          <ac:chgData name="Zhang Yifan" userId="c9b86b9a-8bad-4e1d-80e2-8f55c3c19e2c" providerId="ADAL" clId="{4CB1E0E7-1713-E945-8A82-ADC156678FAB}" dt="2021-11-02T00:44:48.225" v="575"/>
          <ac:inkMkLst>
            <pc:docMk/>
            <pc:sldMk cId="4088330204" sldId="338"/>
            <ac:inkMk id="88" creationId="{80B6ADFA-9D76-F94A-A23D-57F20141B954}"/>
          </ac:inkMkLst>
        </pc:inkChg>
        <pc:inkChg chg="mod">
          <ac:chgData name="Zhang Yifan" userId="c9b86b9a-8bad-4e1d-80e2-8f55c3c19e2c" providerId="ADAL" clId="{4CB1E0E7-1713-E945-8A82-ADC156678FAB}" dt="2021-11-02T00:44:48.225" v="575"/>
          <ac:inkMkLst>
            <pc:docMk/>
            <pc:sldMk cId="4088330204" sldId="338"/>
            <ac:inkMk id="89" creationId="{E31BB13F-CB40-A641-A6F7-4C532B0AC5D8}"/>
          </ac:inkMkLst>
        </pc:inkChg>
        <pc:inkChg chg="mod">
          <ac:chgData name="Zhang Yifan" userId="c9b86b9a-8bad-4e1d-80e2-8f55c3c19e2c" providerId="ADAL" clId="{4CB1E0E7-1713-E945-8A82-ADC156678FAB}" dt="2021-11-02T00:44:48.225" v="575"/>
          <ac:inkMkLst>
            <pc:docMk/>
            <pc:sldMk cId="4088330204" sldId="338"/>
            <ac:inkMk id="90" creationId="{266E3F41-7C0B-8247-9EA3-0C7A30472BBF}"/>
          </ac:inkMkLst>
        </pc:inkChg>
        <pc:inkChg chg="mod">
          <ac:chgData name="Zhang Yifan" userId="c9b86b9a-8bad-4e1d-80e2-8f55c3c19e2c" providerId="ADAL" clId="{4CB1E0E7-1713-E945-8A82-ADC156678FAB}" dt="2021-11-02T00:44:48.225" v="575"/>
          <ac:inkMkLst>
            <pc:docMk/>
            <pc:sldMk cId="4088330204" sldId="338"/>
            <ac:inkMk id="91" creationId="{1E214AD0-37C6-864E-82FA-1956DCD05B49}"/>
          </ac:inkMkLst>
        </pc:inkChg>
        <pc:inkChg chg="mod">
          <ac:chgData name="Zhang Yifan" userId="c9b86b9a-8bad-4e1d-80e2-8f55c3c19e2c" providerId="ADAL" clId="{4CB1E0E7-1713-E945-8A82-ADC156678FAB}" dt="2021-11-02T00:44:48.225" v="575"/>
          <ac:inkMkLst>
            <pc:docMk/>
            <pc:sldMk cId="4088330204" sldId="338"/>
            <ac:inkMk id="92" creationId="{C18697AA-5A9A-5841-8818-A058B975EE31}"/>
          </ac:inkMkLst>
        </pc:inkChg>
        <pc:inkChg chg="mod">
          <ac:chgData name="Zhang Yifan" userId="c9b86b9a-8bad-4e1d-80e2-8f55c3c19e2c" providerId="ADAL" clId="{4CB1E0E7-1713-E945-8A82-ADC156678FAB}" dt="2021-11-02T00:44:48.225" v="575"/>
          <ac:inkMkLst>
            <pc:docMk/>
            <pc:sldMk cId="4088330204" sldId="338"/>
            <ac:inkMk id="93" creationId="{EFCADFA7-1C63-B547-83EF-D40AC080AD9D}"/>
          </ac:inkMkLst>
        </pc:inkChg>
        <pc:inkChg chg="mod">
          <ac:chgData name="Zhang Yifan" userId="c9b86b9a-8bad-4e1d-80e2-8f55c3c19e2c" providerId="ADAL" clId="{4CB1E0E7-1713-E945-8A82-ADC156678FAB}" dt="2021-11-02T00:44:48.225" v="575"/>
          <ac:inkMkLst>
            <pc:docMk/>
            <pc:sldMk cId="4088330204" sldId="338"/>
            <ac:inkMk id="94" creationId="{4B42763D-8DD0-F447-9A6A-918CFA38C2B2}"/>
          </ac:inkMkLst>
        </pc:inkChg>
        <pc:inkChg chg="mod">
          <ac:chgData name="Zhang Yifan" userId="c9b86b9a-8bad-4e1d-80e2-8f55c3c19e2c" providerId="ADAL" clId="{4CB1E0E7-1713-E945-8A82-ADC156678FAB}" dt="2021-11-02T00:44:48.225" v="575"/>
          <ac:inkMkLst>
            <pc:docMk/>
            <pc:sldMk cId="4088330204" sldId="338"/>
            <ac:inkMk id="95" creationId="{384723E9-2093-744F-B914-067C1E9EC005}"/>
          </ac:inkMkLst>
        </pc:inkChg>
        <pc:inkChg chg="mod">
          <ac:chgData name="Zhang Yifan" userId="c9b86b9a-8bad-4e1d-80e2-8f55c3c19e2c" providerId="ADAL" clId="{4CB1E0E7-1713-E945-8A82-ADC156678FAB}" dt="2021-11-02T00:44:48.225" v="575"/>
          <ac:inkMkLst>
            <pc:docMk/>
            <pc:sldMk cId="4088330204" sldId="338"/>
            <ac:inkMk id="96" creationId="{18CD13B4-0E57-3C41-A789-3666B98549C8}"/>
          </ac:inkMkLst>
        </pc:inkChg>
        <pc:inkChg chg="mod">
          <ac:chgData name="Zhang Yifan" userId="c9b86b9a-8bad-4e1d-80e2-8f55c3c19e2c" providerId="ADAL" clId="{4CB1E0E7-1713-E945-8A82-ADC156678FAB}" dt="2021-11-02T00:44:48.225" v="575"/>
          <ac:inkMkLst>
            <pc:docMk/>
            <pc:sldMk cId="4088330204" sldId="338"/>
            <ac:inkMk id="97" creationId="{94D9A597-8E52-6740-9213-B8D601F6E3C3}"/>
          </ac:inkMkLst>
        </pc:inkChg>
        <pc:inkChg chg="mod">
          <ac:chgData name="Zhang Yifan" userId="c9b86b9a-8bad-4e1d-80e2-8f55c3c19e2c" providerId="ADAL" clId="{4CB1E0E7-1713-E945-8A82-ADC156678FAB}" dt="2021-11-02T00:44:48.225" v="575"/>
          <ac:inkMkLst>
            <pc:docMk/>
            <pc:sldMk cId="4088330204" sldId="338"/>
            <ac:inkMk id="98" creationId="{9CDDACC5-A46E-4A40-A75D-D081744978CD}"/>
          </ac:inkMkLst>
        </pc:inkChg>
        <pc:inkChg chg="mod">
          <ac:chgData name="Zhang Yifan" userId="c9b86b9a-8bad-4e1d-80e2-8f55c3c19e2c" providerId="ADAL" clId="{4CB1E0E7-1713-E945-8A82-ADC156678FAB}" dt="2021-11-02T00:44:48.225" v="575"/>
          <ac:inkMkLst>
            <pc:docMk/>
            <pc:sldMk cId="4088330204" sldId="338"/>
            <ac:inkMk id="99" creationId="{A1B3750A-6E41-DB44-A382-F723D2FC464B}"/>
          </ac:inkMkLst>
        </pc:inkChg>
        <pc:inkChg chg="mod">
          <ac:chgData name="Zhang Yifan" userId="c9b86b9a-8bad-4e1d-80e2-8f55c3c19e2c" providerId="ADAL" clId="{4CB1E0E7-1713-E945-8A82-ADC156678FAB}" dt="2021-11-02T00:44:48.225" v="575"/>
          <ac:inkMkLst>
            <pc:docMk/>
            <pc:sldMk cId="4088330204" sldId="338"/>
            <ac:inkMk id="100" creationId="{0E418303-6BA0-FA4D-B579-7C29DB008043}"/>
          </ac:inkMkLst>
        </pc:inkChg>
        <pc:inkChg chg="mod">
          <ac:chgData name="Zhang Yifan" userId="c9b86b9a-8bad-4e1d-80e2-8f55c3c19e2c" providerId="ADAL" clId="{4CB1E0E7-1713-E945-8A82-ADC156678FAB}" dt="2021-11-02T00:44:48.225" v="575"/>
          <ac:inkMkLst>
            <pc:docMk/>
            <pc:sldMk cId="4088330204" sldId="338"/>
            <ac:inkMk id="101" creationId="{3E3225C0-4405-8B45-8FEF-8F29A0088644}"/>
          </ac:inkMkLst>
        </pc:inkChg>
        <pc:inkChg chg="add mod">
          <ac:chgData name="Zhang Yifan" userId="c9b86b9a-8bad-4e1d-80e2-8f55c3c19e2c" providerId="ADAL" clId="{4CB1E0E7-1713-E945-8A82-ADC156678FAB}" dt="2021-11-02T00:44:48.225" v="575"/>
          <ac:inkMkLst>
            <pc:docMk/>
            <pc:sldMk cId="4088330204" sldId="338"/>
            <ac:inkMk id="102" creationId="{EDCCE581-6DE3-1548-BC8A-C9630C2CC677}"/>
          </ac:inkMkLst>
        </pc:inkChg>
        <pc:inkChg chg="add mod">
          <ac:chgData name="Zhang Yifan" userId="c9b86b9a-8bad-4e1d-80e2-8f55c3c19e2c" providerId="ADAL" clId="{4CB1E0E7-1713-E945-8A82-ADC156678FAB}" dt="2021-11-02T00:44:48.225" v="575"/>
          <ac:inkMkLst>
            <pc:docMk/>
            <pc:sldMk cId="4088330204" sldId="338"/>
            <ac:inkMk id="103" creationId="{382B5071-6927-9F45-8C09-8525ACB16B2A}"/>
          </ac:inkMkLst>
        </pc:inkChg>
        <pc:inkChg chg="add mod">
          <ac:chgData name="Zhang Yifan" userId="c9b86b9a-8bad-4e1d-80e2-8f55c3c19e2c" providerId="ADAL" clId="{4CB1E0E7-1713-E945-8A82-ADC156678FAB}" dt="2021-11-02T00:44:48.225" v="575"/>
          <ac:inkMkLst>
            <pc:docMk/>
            <pc:sldMk cId="4088330204" sldId="338"/>
            <ac:inkMk id="104" creationId="{98E89A66-185C-1643-AD80-631F94A7F923}"/>
          </ac:inkMkLst>
        </pc:inkChg>
        <pc:inkChg chg="add mod">
          <ac:chgData name="Zhang Yifan" userId="c9b86b9a-8bad-4e1d-80e2-8f55c3c19e2c" providerId="ADAL" clId="{4CB1E0E7-1713-E945-8A82-ADC156678FAB}" dt="2021-11-02T00:44:48.225" v="575"/>
          <ac:inkMkLst>
            <pc:docMk/>
            <pc:sldMk cId="4088330204" sldId="338"/>
            <ac:inkMk id="105" creationId="{40C48763-3A73-7743-9A58-61521C511645}"/>
          </ac:inkMkLst>
        </pc:inkChg>
        <pc:inkChg chg="add mod">
          <ac:chgData name="Zhang Yifan" userId="c9b86b9a-8bad-4e1d-80e2-8f55c3c19e2c" providerId="ADAL" clId="{4CB1E0E7-1713-E945-8A82-ADC156678FAB}" dt="2021-11-02T00:44:48.225" v="575"/>
          <ac:inkMkLst>
            <pc:docMk/>
            <pc:sldMk cId="4088330204" sldId="338"/>
            <ac:inkMk id="106" creationId="{671483D1-995A-A24F-A9DE-683BEB771ED8}"/>
          </ac:inkMkLst>
        </pc:inkChg>
        <pc:inkChg chg="add mod">
          <ac:chgData name="Zhang Yifan" userId="c9b86b9a-8bad-4e1d-80e2-8f55c3c19e2c" providerId="ADAL" clId="{4CB1E0E7-1713-E945-8A82-ADC156678FAB}" dt="2021-11-02T00:44:48.225" v="575"/>
          <ac:inkMkLst>
            <pc:docMk/>
            <pc:sldMk cId="4088330204" sldId="338"/>
            <ac:inkMk id="107" creationId="{43B94A9A-9B24-2E43-A18A-6E7066644C9D}"/>
          </ac:inkMkLst>
        </pc:inkChg>
        <pc:inkChg chg="add mod">
          <ac:chgData name="Zhang Yifan" userId="c9b86b9a-8bad-4e1d-80e2-8f55c3c19e2c" providerId="ADAL" clId="{4CB1E0E7-1713-E945-8A82-ADC156678FAB}" dt="2021-11-02T00:44:48.225" v="575"/>
          <ac:inkMkLst>
            <pc:docMk/>
            <pc:sldMk cId="4088330204" sldId="338"/>
            <ac:inkMk id="108" creationId="{0600B55E-3B4B-8A45-88A1-4182CA516B6D}"/>
          </ac:inkMkLst>
        </pc:inkChg>
        <pc:inkChg chg="add mod">
          <ac:chgData name="Zhang Yifan" userId="c9b86b9a-8bad-4e1d-80e2-8f55c3c19e2c" providerId="ADAL" clId="{4CB1E0E7-1713-E945-8A82-ADC156678FAB}" dt="2021-11-02T00:44:48.225" v="575"/>
          <ac:inkMkLst>
            <pc:docMk/>
            <pc:sldMk cId="4088330204" sldId="338"/>
            <ac:inkMk id="109" creationId="{3ECBCBBD-FEF3-FB4B-80E8-161B8DB5EB13}"/>
          </ac:inkMkLst>
        </pc:inkChg>
        <pc:inkChg chg="add mod">
          <ac:chgData name="Zhang Yifan" userId="c9b86b9a-8bad-4e1d-80e2-8f55c3c19e2c" providerId="ADAL" clId="{4CB1E0E7-1713-E945-8A82-ADC156678FAB}" dt="2021-11-02T00:44:48.225" v="575"/>
          <ac:inkMkLst>
            <pc:docMk/>
            <pc:sldMk cId="4088330204" sldId="338"/>
            <ac:inkMk id="110" creationId="{66906B1E-DC04-2241-AC5F-51D8DE67FF70}"/>
          </ac:inkMkLst>
        </pc:inkChg>
        <pc:inkChg chg="add mod">
          <ac:chgData name="Zhang Yifan" userId="c9b86b9a-8bad-4e1d-80e2-8f55c3c19e2c" providerId="ADAL" clId="{4CB1E0E7-1713-E945-8A82-ADC156678FAB}" dt="2021-11-02T00:44:48.225" v="575"/>
          <ac:inkMkLst>
            <pc:docMk/>
            <pc:sldMk cId="4088330204" sldId="338"/>
            <ac:inkMk id="111" creationId="{93ADD038-84DC-4947-B1DC-80074D053C24}"/>
          </ac:inkMkLst>
        </pc:inkChg>
        <pc:inkChg chg="add mod">
          <ac:chgData name="Zhang Yifan" userId="c9b86b9a-8bad-4e1d-80e2-8f55c3c19e2c" providerId="ADAL" clId="{4CB1E0E7-1713-E945-8A82-ADC156678FAB}" dt="2021-11-02T00:44:48.225" v="575"/>
          <ac:inkMkLst>
            <pc:docMk/>
            <pc:sldMk cId="4088330204" sldId="338"/>
            <ac:inkMk id="112" creationId="{CF9407AE-4EDC-494E-ADD1-F7732F88207F}"/>
          </ac:inkMkLst>
        </pc:inkChg>
        <pc:inkChg chg="add mod">
          <ac:chgData name="Zhang Yifan" userId="c9b86b9a-8bad-4e1d-80e2-8f55c3c19e2c" providerId="ADAL" clId="{4CB1E0E7-1713-E945-8A82-ADC156678FAB}" dt="2021-11-02T00:44:48.225" v="575"/>
          <ac:inkMkLst>
            <pc:docMk/>
            <pc:sldMk cId="4088330204" sldId="338"/>
            <ac:inkMk id="113" creationId="{C9B9F2AD-ECC9-E24E-9E8D-2DD975701BD9}"/>
          </ac:inkMkLst>
        </pc:inkChg>
        <pc:inkChg chg="add mod">
          <ac:chgData name="Zhang Yifan" userId="c9b86b9a-8bad-4e1d-80e2-8f55c3c19e2c" providerId="ADAL" clId="{4CB1E0E7-1713-E945-8A82-ADC156678FAB}" dt="2021-11-02T00:44:48.225" v="575"/>
          <ac:inkMkLst>
            <pc:docMk/>
            <pc:sldMk cId="4088330204" sldId="338"/>
            <ac:inkMk id="114" creationId="{580CC398-DA3D-DC4C-85CC-FFC0FE367C14}"/>
          </ac:inkMkLst>
        </pc:inkChg>
        <pc:inkChg chg="add mod">
          <ac:chgData name="Zhang Yifan" userId="c9b86b9a-8bad-4e1d-80e2-8f55c3c19e2c" providerId="ADAL" clId="{4CB1E0E7-1713-E945-8A82-ADC156678FAB}" dt="2021-11-02T00:44:48.225" v="575"/>
          <ac:inkMkLst>
            <pc:docMk/>
            <pc:sldMk cId="4088330204" sldId="338"/>
            <ac:inkMk id="115" creationId="{627585D5-A20C-B64B-AEBB-9C8A64BC7A77}"/>
          </ac:inkMkLst>
        </pc:inkChg>
        <pc:inkChg chg="add mod">
          <ac:chgData name="Zhang Yifan" userId="c9b86b9a-8bad-4e1d-80e2-8f55c3c19e2c" providerId="ADAL" clId="{4CB1E0E7-1713-E945-8A82-ADC156678FAB}" dt="2021-11-02T00:44:48.225" v="575"/>
          <ac:inkMkLst>
            <pc:docMk/>
            <pc:sldMk cId="4088330204" sldId="338"/>
            <ac:inkMk id="116" creationId="{ACC56CBD-AFAE-D043-94AA-D1068262D346}"/>
          </ac:inkMkLst>
        </pc:inkChg>
        <pc:inkChg chg="add mod">
          <ac:chgData name="Zhang Yifan" userId="c9b86b9a-8bad-4e1d-80e2-8f55c3c19e2c" providerId="ADAL" clId="{4CB1E0E7-1713-E945-8A82-ADC156678FAB}" dt="2021-11-02T00:44:48.225" v="575"/>
          <ac:inkMkLst>
            <pc:docMk/>
            <pc:sldMk cId="4088330204" sldId="338"/>
            <ac:inkMk id="117" creationId="{87D072EE-24A4-2945-91B9-F7CA10335FC6}"/>
          </ac:inkMkLst>
        </pc:inkChg>
        <pc:inkChg chg="add mod">
          <ac:chgData name="Zhang Yifan" userId="c9b86b9a-8bad-4e1d-80e2-8f55c3c19e2c" providerId="ADAL" clId="{4CB1E0E7-1713-E945-8A82-ADC156678FAB}" dt="2021-11-02T00:44:48.225" v="575"/>
          <ac:inkMkLst>
            <pc:docMk/>
            <pc:sldMk cId="4088330204" sldId="338"/>
            <ac:inkMk id="118" creationId="{7EA287F5-598F-F04F-B5AD-B0B04BAEE162}"/>
          </ac:inkMkLst>
        </pc:inkChg>
        <pc:inkChg chg="add mod">
          <ac:chgData name="Zhang Yifan" userId="c9b86b9a-8bad-4e1d-80e2-8f55c3c19e2c" providerId="ADAL" clId="{4CB1E0E7-1713-E945-8A82-ADC156678FAB}" dt="2021-11-02T00:44:48.225" v="575"/>
          <ac:inkMkLst>
            <pc:docMk/>
            <pc:sldMk cId="4088330204" sldId="338"/>
            <ac:inkMk id="119" creationId="{56DF4D8A-7EFD-5E42-A376-754D1124CD6D}"/>
          </ac:inkMkLst>
        </pc:inkChg>
        <pc:inkChg chg="add mod">
          <ac:chgData name="Zhang Yifan" userId="c9b86b9a-8bad-4e1d-80e2-8f55c3c19e2c" providerId="ADAL" clId="{4CB1E0E7-1713-E945-8A82-ADC156678FAB}" dt="2021-11-02T00:44:48.225" v="575"/>
          <ac:inkMkLst>
            <pc:docMk/>
            <pc:sldMk cId="4088330204" sldId="338"/>
            <ac:inkMk id="120" creationId="{D10A484D-3585-7A4A-AC07-DF592C978AF1}"/>
          </ac:inkMkLst>
        </pc:inkChg>
        <pc:inkChg chg="add mod">
          <ac:chgData name="Zhang Yifan" userId="c9b86b9a-8bad-4e1d-80e2-8f55c3c19e2c" providerId="ADAL" clId="{4CB1E0E7-1713-E945-8A82-ADC156678FAB}" dt="2021-11-02T00:44:48.225" v="575"/>
          <ac:inkMkLst>
            <pc:docMk/>
            <pc:sldMk cId="4088330204" sldId="338"/>
            <ac:inkMk id="121" creationId="{B407856F-BC61-BE41-A634-B80918C86099}"/>
          </ac:inkMkLst>
        </pc:inkChg>
        <pc:inkChg chg="add mod">
          <ac:chgData name="Zhang Yifan" userId="c9b86b9a-8bad-4e1d-80e2-8f55c3c19e2c" providerId="ADAL" clId="{4CB1E0E7-1713-E945-8A82-ADC156678FAB}" dt="2021-11-02T00:44:48.225" v="575"/>
          <ac:inkMkLst>
            <pc:docMk/>
            <pc:sldMk cId="4088330204" sldId="338"/>
            <ac:inkMk id="122" creationId="{90B72491-4609-314F-BC20-B833D27A29C2}"/>
          </ac:inkMkLst>
        </pc:inkChg>
        <pc:inkChg chg="add mod">
          <ac:chgData name="Zhang Yifan" userId="c9b86b9a-8bad-4e1d-80e2-8f55c3c19e2c" providerId="ADAL" clId="{4CB1E0E7-1713-E945-8A82-ADC156678FAB}" dt="2021-11-02T00:44:48.225" v="575"/>
          <ac:inkMkLst>
            <pc:docMk/>
            <pc:sldMk cId="4088330204" sldId="338"/>
            <ac:inkMk id="123" creationId="{56F862BE-AA18-FC40-8584-96CF58B751E5}"/>
          </ac:inkMkLst>
        </pc:inkChg>
        <pc:inkChg chg="add mod">
          <ac:chgData name="Zhang Yifan" userId="c9b86b9a-8bad-4e1d-80e2-8f55c3c19e2c" providerId="ADAL" clId="{4CB1E0E7-1713-E945-8A82-ADC156678FAB}" dt="2021-11-02T00:44:48.225" v="575"/>
          <ac:inkMkLst>
            <pc:docMk/>
            <pc:sldMk cId="4088330204" sldId="338"/>
            <ac:inkMk id="124" creationId="{10630A29-A088-E74C-9F26-3A4522CBD492}"/>
          </ac:inkMkLst>
        </pc:inkChg>
        <pc:inkChg chg="add mod">
          <ac:chgData name="Zhang Yifan" userId="c9b86b9a-8bad-4e1d-80e2-8f55c3c19e2c" providerId="ADAL" clId="{4CB1E0E7-1713-E945-8A82-ADC156678FAB}" dt="2021-11-02T00:44:48.225" v="575"/>
          <ac:inkMkLst>
            <pc:docMk/>
            <pc:sldMk cId="4088330204" sldId="338"/>
            <ac:inkMk id="125" creationId="{77D9757C-0827-1348-A005-EAF1AC5EB423}"/>
          </ac:inkMkLst>
        </pc:inkChg>
        <pc:inkChg chg="add mod">
          <ac:chgData name="Zhang Yifan" userId="c9b86b9a-8bad-4e1d-80e2-8f55c3c19e2c" providerId="ADAL" clId="{4CB1E0E7-1713-E945-8A82-ADC156678FAB}" dt="2021-11-02T00:44:48.225" v="575"/>
          <ac:inkMkLst>
            <pc:docMk/>
            <pc:sldMk cId="4088330204" sldId="338"/>
            <ac:inkMk id="126" creationId="{6E2BA129-48FB-4A45-A33F-81E43D4B0975}"/>
          </ac:inkMkLst>
        </pc:inkChg>
        <pc:inkChg chg="add mod">
          <ac:chgData name="Zhang Yifan" userId="c9b86b9a-8bad-4e1d-80e2-8f55c3c19e2c" providerId="ADAL" clId="{4CB1E0E7-1713-E945-8A82-ADC156678FAB}" dt="2021-11-02T00:44:48.225" v="575"/>
          <ac:inkMkLst>
            <pc:docMk/>
            <pc:sldMk cId="4088330204" sldId="338"/>
            <ac:inkMk id="127" creationId="{1DA4483D-ED42-A347-8655-D3A221A32BB7}"/>
          </ac:inkMkLst>
        </pc:inkChg>
        <pc:inkChg chg="add mod">
          <ac:chgData name="Zhang Yifan" userId="c9b86b9a-8bad-4e1d-80e2-8f55c3c19e2c" providerId="ADAL" clId="{4CB1E0E7-1713-E945-8A82-ADC156678FAB}" dt="2021-11-02T00:44:48.225" v="575"/>
          <ac:inkMkLst>
            <pc:docMk/>
            <pc:sldMk cId="4088330204" sldId="338"/>
            <ac:inkMk id="128" creationId="{428BE6DC-01B3-4D4C-95CA-B65B3C269DF5}"/>
          </ac:inkMkLst>
        </pc:inkChg>
        <pc:inkChg chg="add mod">
          <ac:chgData name="Zhang Yifan" userId="c9b86b9a-8bad-4e1d-80e2-8f55c3c19e2c" providerId="ADAL" clId="{4CB1E0E7-1713-E945-8A82-ADC156678FAB}" dt="2021-11-02T00:44:48.225" v="575"/>
          <ac:inkMkLst>
            <pc:docMk/>
            <pc:sldMk cId="4088330204" sldId="338"/>
            <ac:inkMk id="129" creationId="{DB80E0CE-5CFD-0C4A-A2B2-F1B43BB7C9B6}"/>
          </ac:inkMkLst>
        </pc:inkChg>
        <pc:inkChg chg="add mod">
          <ac:chgData name="Zhang Yifan" userId="c9b86b9a-8bad-4e1d-80e2-8f55c3c19e2c" providerId="ADAL" clId="{4CB1E0E7-1713-E945-8A82-ADC156678FAB}" dt="2021-11-02T00:44:48.225" v="575"/>
          <ac:inkMkLst>
            <pc:docMk/>
            <pc:sldMk cId="4088330204" sldId="338"/>
            <ac:inkMk id="130" creationId="{D1874F00-5381-D74B-9979-65C916324C9F}"/>
          </ac:inkMkLst>
        </pc:inkChg>
        <pc:inkChg chg="add mod">
          <ac:chgData name="Zhang Yifan" userId="c9b86b9a-8bad-4e1d-80e2-8f55c3c19e2c" providerId="ADAL" clId="{4CB1E0E7-1713-E945-8A82-ADC156678FAB}" dt="2021-11-02T00:44:48.225" v="575"/>
          <ac:inkMkLst>
            <pc:docMk/>
            <pc:sldMk cId="4088330204" sldId="338"/>
            <ac:inkMk id="131" creationId="{65E1FFBB-E59A-E449-93A2-123C78F09CB2}"/>
          </ac:inkMkLst>
        </pc:inkChg>
        <pc:inkChg chg="add mod">
          <ac:chgData name="Zhang Yifan" userId="c9b86b9a-8bad-4e1d-80e2-8f55c3c19e2c" providerId="ADAL" clId="{4CB1E0E7-1713-E945-8A82-ADC156678FAB}" dt="2021-11-02T00:44:48.225" v="575"/>
          <ac:inkMkLst>
            <pc:docMk/>
            <pc:sldMk cId="4088330204" sldId="338"/>
            <ac:inkMk id="132" creationId="{723469B3-83FE-7740-9CD4-EE9AED926880}"/>
          </ac:inkMkLst>
        </pc:inkChg>
        <pc:inkChg chg="add mod">
          <ac:chgData name="Zhang Yifan" userId="c9b86b9a-8bad-4e1d-80e2-8f55c3c19e2c" providerId="ADAL" clId="{4CB1E0E7-1713-E945-8A82-ADC156678FAB}" dt="2021-11-02T00:44:48.225" v="575"/>
          <ac:inkMkLst>
            <pc:docMk/>
            <pc:sldMk cId="4088330204" sldId="338"/>
            <ac:inkMk id="133" creationId="{1420212D-5C03-8643-8673-3D65CC4B26A2}"/>
          </ac:inkMkLst>
        </pc:inkChg>
        <pc:inkChg chg="add mod">
          <ac:chgData name="Zhang Yifan" userId="c9b86b9a-8bad-4e1d-80e2-8f55c3c19e2c" providerId="ADAL" clId="{4CB1E0E7-1713-E945-8A82-ADC156678FAB}" dt="2021-11-02T00:44:48.225" v="575"/>
          <ac:inkMkLst>
            <pc:docMk/>
            <pc:sldMk cId="4088330204" sldId="338"/>
            <ac:inkMk id="134" creationId="{FA951A84-7048-D545-9EBE-0E94F1A7D07C}"/>
          </ac:inkMkLst>
        </pc:inkChg>
        <pc:inkChg chg="add mod">
          <ac:chgData name="Zhang Yifan" userId="c9b86b9a-8bad-4e1d-80e2-8f55c3c19e2c" providerId="ADAL" clId="{4CB1E0E7-1713-E945-8A82-ADC156678FAB}" dt="2021-11-02T00:44:48.225" v="575"/>
          <ac:inkMkLst>
            <pc:docMk/>
            <pc:sldMk cId="4088330204" sldId="338"/>
            <ac:inkMk id="135" creationId="{F45E2750-2861-DD45-B596-35286D0C2408}"/>
          </ac:inkMkLst>
        </pc:inkChg>
        <pc:inkChg chg="add mod">
          <ac:chgData name="Zhang Yifan" userId="c9b86b9a-8bad-4e1d-80e2-8f55c3c19e2c" providerId="ADAL" clId="{4CB1E0E7-1713-E945-8A82-ADC156678FAB}" dt="2021-11-02T00:44:48.225" v="575"/>
          <ac:inkMkLst>
            <pc:docMk/>
            <pc:sldMk cId="4088330204" sldId="338"/>
            <ac:inkMk id="136" creationId="{B29274BD-9E55-7648-9B0F-360400B3273C}"/>
          </ac:inkMkLst>
        </pc:inkChg>
        <pc:inkChg chg="add mod">
          <ac:chgData name="Zhang Yifan" userId="c9b86b9a-8bad-4e1d-80e2-8f55c3c19e2c" providerId="ADAL" clId="{4CB1E0E7-1713-E945-8A82-ADC156678FAB}" dt="2021-11-02T00:44:48.225" v="575"/>
          <ac:inkMkLst>
            <pc:docMk/>
            <pc:sldMk cId="4088330204" sldId="338"/>
            <ac:inkMk id="137" creationId="{0C08AEEE-73FD-7947-8C41-8470B9E27952}"/>
          </ac:inkMkLst>
        </pc:inkChg>
        <pc:inkChg chg="add mod">
          <ac:chgData name="Zhang Yifan" userId="c9b86b9a-8bad-4e1d-80e2-8f55c3c19e2c" providerId="ADAL" clId="{4CB1E0E7-1713-E945-8A82-ADC156678FAB}" dt="2021-11-02T00:44:48.225" v="575"/>
          <ac:inkMkLst>
            <pc:docMk/>
            <pc:sldMk cId="4088330204" sldId="338"/>
            <ac:inkMk id="138" creationId="{11ED5F21-7625-DE42-AF5C-B547EACF4341}"/>
          </ac:inkMkLst>
        </pc:inkChg>
        <pc:inkChg chg="add mod">
          <ac:chgData name="Zhang Yifan" userId="c9b86b9a-8bad-4e1d-80e2-8f55c3c19e2c" providerId="ADAL" clId="{4CB1E0E7-1713-E945-8A82-ADC156678FAB}" dt="2021-11-02T00:44:48.225" v="575"/>
          <ac:inkMkLst>
            <pc:docMk/>
            <pc:sldMk cId="4088330204" sldId="338"/>
            <ac:inkMk id="139" creationId="{93CED53A-0F30-3A42-90C0-1F2C5CA759F3}"/>
          </ac:inkMkLst>
        </pc:inkChg>
        <pc:inkChg chg="mod">
          <ac:chgData name="Zhang Yifan" userId="c9b86b9a-8bad-4e1d-80e2-8f55c3c19e2c" providerId="ADAL" clId="{4CB1E0E7-1713-E945-8A82-ADC156678FAB}" dt="2021-11-02T00:44:48.225" v="575"/>
          <ac:inkMkLst>
            <pc:docMk/>
            <pc:sldMk cId="4088330204" sldId="338"/>
            <ac:inkMk id="141" creationId="{C5D90916-B9DE-B241-A6A1-59B1D78182E9}"/>
          </ac:inkMkLst>
        </pc:inkChg>
        <pc:inkChg chg="mod">
          <ac:chgData name="Zhang Yifan" userId="c9b86b9a-8bad-4e1d-80e2-8f55c3c19e2c" providerId="ADAL" clId="{4CB1E0E7-1713-E945-8A82-ADC156678FAB}" dt="2021-11-02T00:44:48.225" v="575"/>
          <ac:inkMkLst>
            <pc:docMk/>
            <pc:sldMk cId="4088330204" sldId="338"/>
            <ac:inkMk id="142" creationId="{9A27022A-04CB-8F43-9516-A456C13BC513}"/>
          </ac:inkMkLst>
        </pc:inkChg>
        <pc:inkChg chg="mod">
          <ac:chgData name="Zhang Yifan" userId="c9b86b9a-8bad-4e1d-80e2-8f55c3c19e2c" providerId="ADAL" clId="{4CB1E0E7-1713-E945-8A82-ADC156678FAB}" dt="2021-11-02T00:45:41.273" v="576"/>
          <ac:inkMkLst>
            <pc:docMk/>
            <pc:sldMk cId="4088330204" sldId="338"/>
            <ac:inkMk id="147" creationId="{35DB243E-D1E7-1C49-8E66-157C3B1C3589}"/>
          </ac:inkMkLst>
        </pc:inkChg>
        <pc:inkChg chg="mod">
          <ac:chgData name="Zhang Yifan" userId="c9b86b9a-8bad-4e1d-80e2-8f55c3c19e2c" providerId="ADAL" clId="{4CB1E0E7-1713-E945-8A82-ADC156678FAB}" dt="2021-11-02T00:45:41.273" v="576"/>
          <ac:inkMkLst>
            <pc:docMk/>
            <pc:sldMk cId="4088330204" sldId="338"/>
            <ac:inkMk id="148" creationId="{1B69E26C-9331-594B-9F52-E60AADE5E760}"/>
          </ac:inkMkLst>
        </pc:inkChg>
        <pc:inkChg chg="mod">
          <ac:chgData name="Zhang Yifan" userId="c9b86b9a-8bad-4e1d-80e2-8f55c3c19e2c" providerId="ADAL" clId="{4CB1E0E7-1713-E945-8A82-ADC156678FAB}" dt="2021-11-02T00:45:41.273" v="576"/>
          <ac:inkMkLst>
            <pc:docMk/>
            <pc:sldMk cId="4088330204" sldId="338"/>
            <ac:inkMk id="149" creationId="{3B345C33-1E47-2E49-A34D-C1BEB5688510}"/>
          </ac:inkMkLst>
        </pc:inkChg>
        <pc:inkChg chg="mod">
          <ac:chgData name="Zhang Yifan" userId="c9b86b9a-8bad-4e1d-80e2-8f55c3c19e2c" providerId="ADAL" clId="{4CB1E0E7-1713-E945-8A82-ADC156678FAB}" dt="2021-11-02T00:45:41.273" v="576"/>
          <ac:inkMkLst>
            <pc:docMk/>
            <pc:sldMk cId="4088330204" sldId="338"/>
            <ac:inkMk id="150" creationId="{0B8EC206-9231-6247-BD87-67CCFC333AF3}"/>
          </ac:inkMkLst>
        </pc:inkChg>
        <pc:inkChg chg="mod">
          <ac:chgData name="Zhang Yifan" userId="c9b86b9a-8bad-4e1d-80e2-8f55c3c19e2c" providerId="ADAL" clId="{4CB1E0E7-1713-E945-8A82-ADC156678FAB}" dt="2021-11-02T00:45:41.273" v="576"/>
          <ac:inkMkLst>
            <pc:docMk/>
            <pc:sldMk cId="4088330204" sldId="338"/>
            <ac:inkMk id="151" creationId="{A76EC1D9-9CD0-7B45-A89D-E881BA271DC0}"/>
          </ac:inkMkLst>
        </pc:inkChg>
        <pc:inkChg chg="mod">
          <ac:chgData name="Zhang Yifan" userId="c9b86b9a-8bad-4e1d-80e2-8f55c3c19e2c" providerId="ADAL" clId="{4CB1E0E7-1713-E945-8A82-ADC156678FAB}" dt="2021-11-02T00:45:41.273" v="576"/>
          <ac:inkMkLst>
            <pc:docMk/>
            <pc:sldMk cId="4088330204" sldId="338"/>
            <ac:inkMk id="152" creationId="{E76A4298-9F4E-284C-B561-1FE652B297C7}"/>
          </ac:inkMkLst>
        </pc:inkChg>
        <pc:inkChg chg="mod">
          <ac:chgData name="Zhang Yifan" userId="c9b86b9a-8bad-4e1d-80e2-8f55c3c19e2c" providerId="ADAL" clId="{4CB1E0E7-1713-E945-8A82-ADC156678FAB}" dt="2021-11-02T00:45:41.273" v="576"/>
          <ac:inkMkLst>
            <pc:docMk/>
            <pc:sldMk cId="4088330204" sldId="338"/>
            <ac:inkMk id="153" creationId="{A8E927A0-101D-0D4B-A31C-FD8307DECE75}"/>
          </ac:inkMkLst>
        </pc:inkChg>
        <pc:inkChg chg="mod">
          <ac:chgData name="Zhang Yifan" userId="c9b86b9a-8bad-4e1d-80e2-8f55c3c19e2c" providerId="ADAL" clId="{4CB1E0E7-1713-E945-8A82-ADC156678FAB}" dt="2021-11-02T00:45:41.273" v="576"/>
          <ac:inkMkLst>
            <pc:docMk/>
            <pc:sldMk cId="4088330204" sldId="338"/>
            <ac:inkMk id="154" creationId="{BF732E44-B79A-9C48-AF96-C61DBA57A999}"/>
          </ac:inkMkLst>
        </pc:inkChg>
        <pc:inkChg chg="mod">
          <ac:chgData name="Zhang Yifan" userId="c9b86b9a-8bad-4e1d-80e2-8f55c3c19e2c" providerId="ADAL" clId="{4CB1E0E7-1713-E945-8A82-ADC156678FAB}" dt="2021-11-02T00:45:41.273" v="576"/>
          <ac:inkMkLst>
            <pc:docMk/>
            <pc:sldMk cId="4088330204" sldId="338"/>
            <ac:inkMk id="155" creationId="{ADF4365D-31F8-CB4B-B53D-9CA4C15D7CDF}"/>
          </ac:inkMkLst>
        </pc:inkChg>
        <pc:inkChg chg="mod">
          <ac:chgData name="Zhang Yifan" userId="c9b86b9a-8bad-4e1d-80e2-8f55c3c19e2c" providerId="ADAL" clId="{4CB1E0E7-1713-E945-8A82-ADC156678FAB}" dt="2021-11-02T00:45:41.273" v="576"/>
          <ac:inkMkLst>
            <pc:docMk/>
            <pc:sldMk cId="4088330204" sldId="338"/>
            <ac:inkMk id="156" creationId="{BC4989C5-6B83-B64F-ABBB-C6FE3C89D4AC}"/>
          </ac:inkMkLst>
        </pc:inkChg>
        <pc:inkChg chg="mod">
          <ac:chgData name="Zhang Yifan" userId="c9b86b9a-8bad-4e1d-80e2-8f55c3c19e2c" providerId="ADAL" clId="{4CB1E0E7-1713-E945-8A82-ADC156678FAB}" dt="2021-11-02T00:45:41.273" v="576"/>
          <ac:inkMkLst>
            <pc:docMk/>
            <pc:sldMk cId="4088330204" sldId="338"/>
            <ac:inkMk id="157" creationId="{305A100C-4172-BC42-8FD9-ECA9E9AD91C3}"/>
          </ac:inkMkLst>
        </pc:inkChg>
        <pc:inkChg chg="mod">
          <ac:chgData name="Zhang Yifan" userId="c9b86b9a-8bad-4e1d-80e2-8f55c3c19e2c" providerId="ADAL" clId="{4CB1E0E7-1713-E945-8A82-ADC156678FAB}" dt="2021-11-02T00:45:41.273" v="576"/>
          <ac:inkMkLst>
            <pc:docMk/>
            <pc:sldMk cId="4088330204" sldId="338"/>
            <ac:inkMk id="158" creationId="{6A26CDDF-E000-0B4F-AAA9-60BB57968FE7}"/>
          </ac:inkMkLst>
        </pc:inkChg>
        <pc:inkChg chg="mod">
          <ac:chgData name="Zhang Yifan" userId="c9b86b9a-8bad-4e1d-80e2-8f55c3c19e2c" providerId="ADAL" clId="{4CB1E0E7-1713-E945-8A82-ADC156678FAB}" dt="2021-11-02T00:45:41.273" v="576"/>
          <ac:inkMkLst>
            <pc:docMk/>
            <pc:sldMk cId="4088330204" sldId="338"/>
            <ac:inkMk id="159" creationId="{C5C5A578-2C86-1B4B-8FFC-8376228EA533}"/>
          </ac:inkMkLst>
        </pc:inkChg>
        <pc:inkChg chg="mod">
          <ac:chgData name="Zhang Yifan" userId="c9b86b9a-8bad-4e1d-80e2-8f55c3c19e2c" providerId="ADAL" clId="{4CB1E0E7-1713-E945-8A82-ADC156678FAB}" dt="2021-11-02T00:45:41.273" v="576"/>
          <ac:inkMkLst>
            <pc:docMk/>
            <pc:sldMk cId="4088330204" sldId="338"/>
            <ac:inkMk id="160" creationId="{B8B427D7-815D-6344-AF90-5FC7597795FB}"/>
          </ac:inkMkLst>
        </pc:inkChg>
        <pc:inkChg chg="mod">
          <ac:chgData name="Zhang Yifan" userId="c9b86b9a-8bad-4e1d-80e2-8f55c3c19e2c" providerId="ADAL" clId="{4CB1E0E7-1713-E945-8A82-ADC156678FAB}" dt="2021-11-02T00:45:41.273" v="576"/>
          <ac:inkMkLst>
            <pc:docMk/>
            <pc:sldMk cId="4088330204" sldId="338"/>
            <ac:inkMk id="161" creationId="{3CFC658F-9971-D341-BAE6-D44B72AB8225}"/>
          </ac:inkMkLst>
        </pc:inkChg>
        <pc:inkChg chg="mod">
          <ac:chgData name="Zhang Yifan" userId="c9b86b9a-8bad-4e1d-80e2-8f55c3c19e2c" providerId="ADAL" clId="{4CB1E0E7-1713-E945-8A82-ADC156678FAB}" dt="2021-11-02T00:45:41.273" v="576"/>
          <ac:inkMkLst>
            <pc:docMk/>
            <pc:sldMk cId="4088330204" sldId="338"/>
            <ac:inkMk id="162" creationId="{0F39101F-55E3-3D42-9BB6-D17F029ECEA4}"/>
          </ac:inkMkLst>
        </pc:inkChg>
        <pc:inkChg chg="mod">
          <ac:chgData name="Zhang Yifan" userId="c9b86b9a-8bad-4e1d-80e2-8f55c3c19e2c" providerId="ADAL" clId="{4CB1E0E7-1713-E945-8A82-ADC156678FAB}" dt="2021-11-02T00:45:41.273" v="576"/>
          <ac:inkMkLst>
            <pc:docMk/>
            <pc:sldMk cId="4088330204" sldId="338"/>
            <ac:inkMk id="163" creationId="{A200052F-F045-9543-883D-E91643A2D22E}"/>
          </ac:inkMkLst>
        </pc:inkChg>
        <pc:inkChg chg="mod">
          <ac:chgData name="Zhang Yifan" userId="c9b86b9a-8bad-4e1d-80e2-8f55c3c19e2c" providerId="ADAL" clId="{4CB1E0E7-1713-E945-8A82-ADC156678FAB}" dt="2021-11-02T00:45:41.273" v="576"/>
          <ac:inkMkLst>
            <pc:docMk/>
            <pc:sldMk cId="4088330204" sldId="338"/>
            <ac:inkMk id="164" creationId="{DE5F9135-8EDD-3F42-9C34-5DD7AF26253B}"/>
          </ac:inkMkLst>
        </pc:inkChg>
        <pc:inkChg chg="mod">
          <ac:chgData name="Zhang Yifan" userId="c9b86b9a-8bad-4e1d-80e2-8f55c3c19e2c" providerId="ADAL" clId="{4CB1E0E7-1713-E945-8A82-ADC156678FAB}" dt="2021-11-02T00:45:41.273" v="576"/>
          <ac:inkMkLst>
            <pc:docMk/>
            <pc:sldMk cId="4088330204" sldId="338"/>
            <ac:inkMk id="165" creationId="{5E7780EB-DB18-F042-98D6-7D6B067BECF8}"/>
          </ac:inkMkLst>
        </pc:inkChg>
        <pc:inkChg chg="mod">
          <ac:chgData name="Zhang Yifan" userId="c9b86b9a-8bad-4e1d-80e2-8f55c3c19e2c" providerId="ADAL" clId="{4CB1E0E7-1713-E945-8A82-ADC156678FAB}" dt="2021-11-02T00:45:41.273" v="576"/>
          <ac:inkMkLst>
            <pc:docMk/>
            <pc:sldMk cId="4088330204" sldId="338"/>
            <ac:inkMk id="166" creationId="{9EB7B2DC-7BC1-194A-B831-B1C920CF9E40}"/>
          </ac:inkMkLst>
        </pc:inkChg>
        <pc:inkChg chg="mod">
          <ac:chgData name="Zhang Yifan" userId="c9b86b9a-8bad-4e1d-80e2-8f55c3c19e2c" providerId="ADAL" clId="{4CB1E0E7-1713-E945-8A82-ADC156678FAB}" dt="2021-11-02T00:45:41.273" v="576"/>
          <ac:inkMkLst>
            <pc:docMk/>
            <pc:sldMk cId="4088330204" sldId="338"/>
            <ac:inkMk id="167" creationId="{8D8A5E89-1A09-814F-A074-A3CB7590E8EA}"/>
          </ac:inkMkLst>
        </pc:inkChg>
        <pc:inkChg chg="mod">
          <ac:chgData name="Zhang Yifan" userId="c9b86b9a-8bad-4e1d-80e2-8f55c3c19e2c" providerId="ADAL" clId="{4CB1E0E7-1713-E945-8A82-ADC156678FAB}" dt="2021-11-02T00:45:41.273" v="576"/>
          <ac:inkMkLst>
            <pc:docMk/>
            <pc:sldMk cId="4088330204" sldId="338"/>
            <ac:inkMk id="168" creationId="{7D4D385A-419E-3346-A058-EC022809BAAE}"/>
          </ac:inkMkLst>
        </pc:inkChg>
        <pc:inkChg chg="mod">
          <ac:chgData name="Zhang Yifan" userId="c9b86b9a-8bad-4e1d-80e2-8f55c3c19e2c" providerId="ADAL" clId="{4CB1E0E7-1713-E945-8A82-ADC156678FAB}" dt="2021-11-02T00:45:41.273" v="576"/>
          <ac:inkMkLst>
            <pc:docMk/>
            <pc:sldMk cId="4088330204" sldId="338"/>
            <ac:inkMk id="169" creationId="{5801B8A1-1E22-B447-AEC8-A430C824520F}"/>
          </ac:inkMkLst>
        </pc:inkChg>
        <pc:inkChg chg="mod">
          <ac:chgData name="Zhang Yifan" userId="c9b86b9a-8bad-4e1d-80e2-8f55c3c19e2c" providerId="ADAL" clId="{4CB1E0E7-1713-E945-8A82-ADC156678FAB}" dt="2021-11-02T00:45:41.273" v="576"/>
          <ac:inkMkLst>
            <pc:docMk/>
            <pc:sldMk cId="4088330204" sldId="338"/>
            <ac:inkMk id="170" creationId="{C1D8B764-F443-A549-8AFB-31CCE0D9ACAD}"/>
          </ac:inkMkLst>
        </pc:inkChg>
      </pc:sldChg>
      <pc:sldChg chg="modSp new mod">
        <pc:chgData name="Zhang Yifan" userId="c9b86b9a-8bad-4e1d-80e2-8f55c3c19e2c" providerId="ADAL" clId="{4CB1E0E7-1713-E945-8A82-ADC156678FAB}" dt="2021-11-01T19:50:39.894" v="486" actId="108"/>
        <pc:sldMkLst>
          <pc:docMk/>
          <pc:sldMk cId="2097649825" sldId="339"/>
        </pc:sldMkLst>
        <pc:spChg chg="mod">
          <ac:chgData name="Zhang Yifan" userId="c9b86b9a-8bad-4e1d-80e2-8f55c3c19e2c" providerId="ADAL" clId="{4CB1E0E7-1713-E945-8A82-ADC156678FAB}" dt="2021-11-01T19:50:13.440" v="474" actId="27636"/>
          <ac:spMkLst>
            <pc:docMk/>
            <pc:sldMk cId="2097649825" sldId="339"/>
            <ac:spMk id="2" creationId="{D419F9E3-5BC8-A148-A11C-61BCD1DE501C}"/>
          </ac:spMkLst>
        </pc:spChg>
        <pc:spChg chg="mod">
          <ac:chgData name="Zhang Yifan" userId="c9b86b9a-8bad-4e1d-80e2-8f55c3c19e2c" providerId="ADAL" clId="{4CB1E0E7-1713-E945-8A82-ADC156678FAB}" dt="2021-11-01T19:50:39.894" v="486" actId="108"/>
          <ac:spMkLst>
            <pc:docMk/>
            <pc:sldMk cId="2097649825" sldId="339"/>
            <ac:spMk id="3" creationId="{AB6D11B3-AC47-884F-8EA6-5285E91779BA}"/>
          </ac:spMkLst>
        </pc:spChg>
      </pc:sldChg>
      <pc:sldChg chg="del">
        <pc:chgData name="Zhang Yifan" userId="c9b86b9a-8bad-4e1d-80e2-8f55c3c19e2c" providerId="ADAL" clId="{4CB1E0E7-1713-E945-8A82-ADC156678FAB}" dt="2021-11-01T17:13:51.241" v="19" actId="2696"/>
        <pc:sldMkLst>
          <pc:docMk/>
          <pc:sldMk cId="3427767385" sldId="339"/>
        </pc:sldMkLst>
      </pc:sldChg>
      <pc:sldChg chg="addSp modSp new mod">
        <pc:chgData name="Zhang Yifan" userId="c9b86b9a-8bad-4e1d-80e2-8f55c3c19e2c" providerId="ADAL" clId="{4CB1E0E7-1713-E945-8A82-ADC156678FAB}" dt="2021-11-02T00:03:26.821" v="518" actId="27636"/>
        <pc:sldMkLst>
          <pc:docMk/>
          <pc:sldMk cId="3817541015" sldId="340"/>
        </pc:sldMkLst>
        <pc:spChg chg="mod">
          <ac:chgData name="Zhang Yifan" userId="c9b86b9a-8bad-4e1d-80e2-8f55c3c19e2c" providerId="ADAL" clId="{4CB1E0E7-1713-E945-8A82-ADC156678FAB}" dt="2021-11-02T00:03:26.821" v="518" actId="27636"/>
          <ac:spMkLst>
            <pc:docMk/>
            <pc:sldMk cId="3817541015" sldId="340"/>
            <ac:spMk id="2" creationId="{9294A4CA-9FF9-D341-B759-95BD31C0240F}"/>
          </ac:spMkLst>
        </pc:spChg>
        <pc:picChg chg="add mod">
          <ac:chgData name="Zhang Yifan" userId="c9b86b9a-8bad-4e1d-80e2-8f55c3c19e2c" providerId="ADAL" clId="{4CB1E0E7-1713-E945-8A82-ADC156678FAB}" dt="2021-11-02T00:03:26.799" v="517"/>
          <ac:picMkLst>
            <pc:docMk/>
            <pc:sldMk cId="3817541015" sldId="340"/>
            <ac:picMk id="4" creationId="{10CC723C-8E05-F144-92B2-6083619D9214}"/>
          </ac:picMkLst>
        </pc:picChg>
      </pc:sldChg>
      <pc:sldChg chg="addSp delSp modSp add mod">
        <pc:chgData name="Zhang Yifan" userId="c9b86b9a-8bad-4e1d-80e2-8f55c3c19e2c" providerId="ADAL" clId="{4CB1E0E7-1713-E945-8A82-ADC156678FAB}" dt="2021-11-02T00:15:23.142" v="527" actId="1076"/>
        <pc:sldMkLst>
          <pc:docMk/>
          <pc:sldMk cId="1751737460" sldId="341"/>
        </pc:sldMkLst>
        <pc:picChg chg="mod">
          <ac:chgData name="Zhang Yifan" userId="c9b86b9a-8bad-4e1d-80e2-8f55c3c19e2c" providerId="ADAL" clId="{4CB1E0E7-1713-E945-8A82-ADC156678FAB}" dt="2021-11-02T00:15:11.992" v="521" actId="14100"/>
          <ac:picMkLst>
            <pc:docMk/>
            <pc:sldMk cId="1751737460" sldId="341"/>
            <ac:picMk id="6" creationId="{F06E305E-7F77-9341-B28D-AB707FE009CF}"/>
          </ac:picMkLst>
        </pc:picChg>
        <pc:picChg chg="del">
          <ac:chgData name="Zhang Yifan" userId="c9b86b9a-8bad-4e1d-80e2-8f55c3c19e2c" providerId="ADAL" clId="{4CB1E0E7-1713-E945-8A82-ADC156678FAB}" dt="2021-11-02T00:15:12.887" v="522" actId="478"/>
          <ac:picMkLst>
            <pc:docMk/>
            <pc:sldMk cId="1751737460" sldId="341"/>
            <ac:picMk id="7" creationId="{51981DD2-270B-594C-96EB-FA13947726FF}"/>
          </ac:picMkLst>
        </pc:picChg>
        <pc:picChg chg="add mod">
          <ac:chgData name="Zhang Yifan" userId="c9b86b9a-8bad-4e1d-80e2-8f55c3c19e2c" providerId="ADAL" clId="{4CB1E0E7-1713-E945-8A82-ADC156678FAB}" dt="2021-11-02T00:15:23.142" v="527" actId="1076"/>
          <ac:picMkLst>
            <pc:docMk/>
            <pc:sldMk cId="1751737460" sldId="341"/>
            <ac:picMk id="9" creationId="{FF7D9BC9-E5E0-1A48-B364-84D6BE802307}"/>
          </ac:picMkLst>
        </pc:picChg>
      </pc:sldChg>
      <pc:sldChg chg="del">
        <pc:chgData name="Zhang Yifan" userId="c9b86b9a-8bad-4e1d-80e2-8f55c3c19e2c" providerId="ADAL" clId="{4CB1E0E7-1713-E945-8A82-ADC156678FAB}" dt="2021-11-01T17:13:51.241" v="19" actId="2696"/>
        <pc:sldMkLst>
          <pc:docMk/>
          <pc:sldMk cId="3608626129" sldId="341"/>
        </pc:sldMkLst>
      </pc:sldChg>
      <pc:sldChg chg="del">
        <pc:chgData name="Zhang Yifan" userId="c9b86b9a-8bad-4e1d-80e2-8f55c3c19e2c" providerId="ADAL" clId="{4CB1E0E7-1713-E945-8A82-ADC156678FAB}" dt="2021-11-01T17:13:51.241" v="19" actId="2696"/>
        <pc:sldMkLst>
          <pc:docMk/>
          <pc:sldMk cId="1394503203" sldId="342"/>
        </pc:sldMkLst>
      </pc:sldChg>
      <pc:sldChg chg="addSp delSp modSp add mod">
        <pc:chgData name="Zhang Yifan" userId="c9b86b9a-8bad-4e1d-80e2-8f55c3c19e2c" providerId="ADAL" clId="{4CB1E0E7-1713-E945-8A82-ADC156678FAB}" dt="2021-11-02T00:18:14.171" v="536" actId="1076"/>
        <pc:sldMkLst>
          <pc:docMk/>
          <pc:sldMk cId="3264444007" sldId="342"/>
        </pc:sldMkLst>
        <pc:picChg chg="add mod">
          <ac:chgData name="Zhang Yifan" userId="c9b86b9a-8bad-4e1d-80e2-8f55c3c19e2c" providerId="ADAL" clId="{4CB1E0E7-1713-E945-8A82-ADC156678FAB}" dt="2021-11-02T00:18:14.171" v="536" actId="1076"/>
          <ac:picMkLst>
            <pc:docMk/>
            <pc:sldMk cId="3264444007" sldId="342"/>
            <ac:picMk id="7" creationId="{DB69F0F7-9D5D-664C-8502-DAB18C62EE7B}"/>
          </ac:picMkLst>
        </pc:picChg>
        <pc:picChg chg="del">
          <ac:chgData name="Zhang Yifan" userId="c9b86b9a-8bad-4e1d-80e2-8f55c3c19e2c" providerId="ADAL" clId="{4CB1E0E7-1713-E945-8A82-ADC156678FAB}" dt="2021-11-02T00:18:09.405" v="533" actId="478"/>
          <ac:picMkLst>
            <pc:docMk/>
            <pc:sldMk cId="3264444007" sldId="342"/>
            <ac:picMk id="9" creationId="{FF7D9BC9-E5E0-1A48-B364-84D6BE802307}"/>
          </ac:picMkLst>
        </pc:picChg>
      </pc:sldChg>
      <pc:sldChg chg="addSp delSp modSp add mod">
        <pc:chgData name="Zhang Yifan" userId="c9b86b9a-8bad-4e1d-80e2-8f55c3c19e2c" providerId="ADAL" clId="{4CB1E0E7-1713-E945-8A82-ADC156678FAB}" dt="2021-11-02T00:20:34.996" v="543"/>
        <pc:sldMkLst>
          <pc:docMk/>
          <pc:sldMk cId="919783003" sldId="343"/>
        </pc:sldMkLst>
        <pc:picChg chg="del">
          <ac:chgData name="Zhang Yifan" userId="c9b86b9a-8bad-4e1d-80e2-8f55c3c19e2c" providerId="ADAL" clId="{4CB1E0E7-1713-E945-8A82-ADC156678FAB}" dt="2021-11-02T00:18:17.113" v="538" actId="478"/>
          <ac:picMkLst>
            <pc:docMk/>
            <pc:sldMk cId="919783003" sldId="343"/>
            <ac:picMk id="7" creationId="{DB69F0F7-9D5D-664C-8502-DAB18C62EE7B}"/>
          </ac:picMkLst>
        </pc:picChg>
        <pc:picChg chg="add mod">
          <ac:chgData name="Zhang Yifan" userId="c9b86b9a-8bad-4e1d-80e2-8f55c3c19e2c" providerId="ADAL" clId="{4CB1E0E7-1713-E945-8A82-ADC156678FAB}" dt="2021-11-02T00:19:35.153" v="541" actId="1076"/>
          <ac:picMkLst>
            <pc:docMk/>
            <pc:sldMk cId="919783003" sldId="343"/>
            <ac:picMk id="9" creationId="{2CE9C92F-A360-FA4C-851F-E50E42501FDE}"/>
          </ac:picMkLst>
        </pc:picChg>
        <pc:picChg chg="add del">
          <ac:chgData name="Zhang Yifan" userId="c9b86b9a-8bad-4e1d-80e2-8f55c3c19e2c" providerId="ADAL" clId="{4CB1E0E7-1713-E945-8A82-ADC156678FAB}" dt="2021-11-02T00:20:34.996" v="543"/>
          <ac:picMkLst>
            <pc:docMk/>
            <pc:sldMk cId="919783003" sldId="343"/>
            <ac:picMk id="10" creationId="{DA012824-4BA3-7644-813F-A8C90F031E6B}"/>
          </ac:picMkLst>
        </pc:picChg>
      </pc:sldChg>
      <pc:sldChg chg="del">
        <pc:chgData name="Zhang Yifan" userId="c9b86b9a-8bad-4e1d-80e2-8f55c3c19e2c" providerId="ADAL" clId="{4CB1E0E7-1713-E945-8A82-ADC156678FAB}" dt="2021-11-01T17:13:51.241" v="19" actId="2696"/>
        <pc:sldMkLst>
          <pc:docMk/>
          <pc:sldMk cId="2188155426" sldId="343"/>
        </pc:sldMkLst>
      </pc:sldChg>
      <pc:sldChg chg="addSp delSp modSp add mod">
        <pc:chgData name="Zhang Yifan" userId="c9b86b9a-8bad-4e1d-80e2-8f55c3c19e2c" providerId="ADAL" clId="{4CB1E0E7-1713-E945-8A82-ADC156678FAB}" dt="2021-11-02T00:25:50.266" v="566" actId="1036"/>
        <pc:sldMkLst>
          <pc:docMk/>
          <pc:sldMk cId="298930885" sldId="344"/>
        </pc:sldMkLst>
        <pc:grpChg chg="add mod">
          <ac:chgData name="Zhang Yifan" userId="c9b86b9a-8bad-4e1d-80e2-8f55c3c19e2c" providerId="ADAL" clId="{4CB1E0E7-1713-E945-8A82-ADC156678FAB}" dt="2021-11-02T00:25:50.266" v="566" actId="1036"/>
          <ac:grpSpMkLst>
            <pc:docMk/>
            <pc:sldMk cId="298930885" sldId="344"/>
            <ac:grpSpMk id="61" creationId="{0E9F8FBA-218C-4D49-99C3-70990A735613}"/>
          </ac:grpSpMkLst>
        </pc:grpChg>
        <pc:grpChg chg="add mod">
          <ac:chgData name="Zhang Yifan" userId="c9b86b9a-8bad-4e1d-80e2-8f55c3c19e2c" providerId="ADAL" clId="{4CB1E0E7-1713-E945-8A82-ADC156678FAB}" dt="2021-11-02T00:25:46.282" v="558"/>
          <ac:grpSpMkLst>
            <pc:docMk/>
            <pc:sldMk cId="298930885" sldId="344"/>
            <ac:grpSpMk id="64" creationId="{4E199872-3D10-CF4B-AB35-630EF072BE28}"/>
          </ac:grpSpMkLst>
        </pc:grpChg>
        <pc:picChg chg="add mod">
          <ac:chgData name="Zhang Yifan" userId="c9b86b9a-8bad-4e1d-80e2-8f55c3c19e2c" providerId="ADAL" clId="{4CB1E0E7-1713-E945-8A82-ADC156678FAB}" dt="2021-11-02T00:20:41.644" v="549" actId="1076"/>
          <ac:picMkLst>
            <pc:docMk/>
            <pc:sldMk cId="298930885" sldId="344"/>
            <ac:picMk id="7" creationId="{4D6FE975-1204-3047-9364-C321F4383B59}"/>
          </ac:picMkLst>
        </pc:picChg>
        <pc:picChg chg="del">
          <ac:chgData name="Zhang Yifan" userId="c9b86b9a-8bad-4e1d-80e2-8f55c3c19e2c" providerId="ADAL" clId="{4CB1E0E7-1713-E945-8A82-ADC156678FAB}" dt="2021-11-02T00:20:37.131" v="545" actId="478"/>
          <ac:picMkLst>
            <pc:docMk/>
            <pc:sldMk cId="298930885" sldId="344"/>
            <ac:picMk id="9" creationId="{2CE9C92F-A360-FA4C-851F-E50E42501FDE}"/>
          </ac:picMkLst>
        </pc:picChg>
        <pc:picChg chg="add mod">
          <ac:chgData name="Zhang Yifan" userId="c9b86b9a-8bad-4e1d-80e2-8f55c3c19e2c" providerId="ADAL" clId="{4CB1E0E7-1713-E945-8A82-ADC156678FAB}" dt="2021-11-02T00:21:25.173" v="551"/>
          <ac:picMkLst>
            <pc:docMk/>
            <pc:sldMk cId="298930885" sldId="344"/>
            <ac:picMk id="51" creationId="{F5C76576-2DE9-6E43-8DB4-576F7B2BF2FE}"/>
          </ac:picMkLst>
        </pc:picChg>
        <pc:inkChg chg="mod">
          <ac:chgData name="Zhang Yifan" userId="c9b86b9a-8bad-4e1d-80e2-8f55c3c19e2c" providerId="ADAL" clId="{4CB1E0E7-1713-E945-8A82-ADC156678FAB}" dt="2021-11-02T00:25:46.282" v="558"/>
          <ac:inkMkLst>
            <pc:docMk/>
            <pc:sldMk cId="298930885" sldId="344"/>
            <ac:inkMk id="62" creationId="{E193B96E-13E7-7141-B64A-AEE651E7D957}"/>
          </ac:inkMkLst>
        </pc:inkChg>
        <pc:inkChg chg="mod">
          <ac:chgData name="Zhang Yifan" userId="c9b86b9a-8bad-4e1d-80e2-8f55c3c19e2c" providerId="ADAL" clId="{4CB1E0E7-1713-E945-8A82-ADC156678FAB}" dt="2021-11-02T00:25:46.282" v="558"/>
          <ac:inkMkLst>
            <pc:docMk/>
            <pc:sldMk cId="298930885" sldId="344"/>
            <ac:inkMk id="63" creationId="{9B850DE4-80C5-6C4D-90FB-E7ED5940481C}"/>
          </ac:inkMkLst>
        </pc:inkChg>
        <pc:inkChg chg="mod">
          <ac:chgData name="Zhang Yifan" userId="c9b86b9a-8bad-4e1d-80e2-8f55c3c19e2c" providerId="ADAL" clId="{4CB1E0E7-1713-E945-8A82-ADC156678FAB}" dt="2021-11-02T00:25:46.282" v="558"/>
          <ac:inkMkLst>
            <pc:docMk/>
            <pc:sldMk cId="298930885" sldId="344"/>
            <ac:inkMk id="65" creationId="{53AF1457-E77A-394D-AE52-69B78E1240A8}"/>
          </ac:inkMkLst>
        </pc:inkChg>
        <pc:inkChg chg="mod">
          <ac:chgData name="Zhang Yifan" userId="c9b86b9a-8bad-4e1d-80e2-8f55c3c19e2c" providerId="ADAL" clId="{4CB1E0E7-1713-E945-8A82-ADC156678FAB}" dt="2021-11-02T00:25:46.282" v="558"/>
          <ac:inkMkLst>
            <pc:docMk/>
            <pc:sldMk cId="298930885" sldId="344"/>
            <ac:inkMk id="66" creationId="{7B08F90B-38F4-8E45-BE17-141B7EAA89D5}"/>
          </ac:inkMkLst>
        </pc:inkChg>
        <pc:inkChg chg="mod">
          <ac:chgData name="Zhang Yifan" userId="c9b86b9a-8bad-4e1d-80e2-8f55c3c19e2c" providerId="ADAL" clId="{4CB1E0E7-1713-E945-8A82-ADC156678FAB}" dt="2021-11-02T00:25:46.282" v="558"/>
          <ac:inkMkLst>
            <pc:docMk/>
            <pc:sldMk cId="298930885" sldId="344"/>
            <ac:inkMk id="67" creationId="{C908830C-F4D6-BD4C-A454-B73355F5FBAC}"/>
          </ac:inkMkLst>
        </pc:inkChg>
        <pc:inkChg chg="mod">
          <ac:chgData name="Zhang Yifan" userId="c9b86b9a-8bad-4e1d-80e2-8f55c3c19e2c" providerId="ADAL" clId="{4CB1E0E7-1713-E945-8A82-ADC156678FAB}" dt="2021-11-02T00:25:46.282" v="558"/>
          <ac:inkMkLst>
            <pc:docMk/>
            <pc:sldMk cId="298930885" sldId="344"/>
            <ac:inkMk id="68" creationId="{20168DED-F54E-1F4E-B3A1-1FB419657372}"/>
          </ac:inkMkLst>
        </pc:inkChg>
        <pc:inkChg chg="mod">
          <ac:chgData name="Zhang Yifan" userId="c9b86b9a-8bad-4e1d-80e2-8f55c3c19e2c" providerId="ADAL" clId="{4CB1E0E7-1713-E945-8A82-ADC156678FAB}" dt="2021-11-02T00:25:46.282" v="558"/>
          <ac:inkMkLst>
            <pc:docMk/>
            <pc:sldMk cId="298930885" sldId="344"/>
            <ac:inkMk id="69" creationId="{4A93AE1A-C220-CD49-85F3-0E3A025F7346}"/>
          </ac:inkMkLst>
        </pc:inkChg>
        <pc:inkChg chg="mod">
          <ac:chgData name="Zhang Yifan" userId="c9b86b9a-8bad-4e1d-80e2-8f55c3c19e2c" providerId="ADAL" clId="{4CB1E0E7-1713-E945-8A82-ADC156678FAB}" dt="2021-11-02T00:25:46.282" v="558"/>
          <ac:inkMkLst>
            <pc:docMk/>
            <pc:sldMk cId="298930885" sldId="344"/>
            <ac:inkMk id="70" creationId="{EEDF33AA-1F18-A84C-8DD4-06B5666DEA48}"/>
          </ac:inkMkLst>
        </pc:inkChg>
        <pc:inkChg chg="mod">
          <ac:chgData name="Zhang Yifan" userId="c9b86b9a-8bad-4e1d-80e2-8f55c3c19e2c" providerId="ADAL" clId="{4CB1E0E7-1713-E945-8A82-ADC156678FAB}" dt="2021-11-02T00:25:46.282" v="558"/>
          <ac:inkMkLst>
            <pc:docMk/>
            <pc:sldMk cId="298930885" sldId="344"/>
            <ac:inkMk id="71" creationId="{CBBCD5E7-3BAF-FC4B-BB37-1FF2353B6ABA}"/>
          </ac:inkMkLst>
        </pc:inkChg>
        <pc:inkChg chg="mod">
          <ac:chgData name="Zhang Yifan" userId="c9b86b9a-8bad-4e1d-80e2-8f55c3c19e2c" providerId="ADAL" clId="{4CB1E0E7-1713-E945-8A82-ADC156678FAB}" dt="2021-11-02T00:25:46.282" v="558"/>
          <ac:inkMkLst>
            <pc:docMk/>
            <pc:sldMk cId="298930885" sldId="344"/>
            <ac:inkMk id="72" creationId="{2E04354E-B263-5849-A6C8-2947335C5811}"/>
          </ac:inkMkLst>
        </pc:inkChg>
        <pc:inkChg chg="mod">
          <ac:chgData name="Zhang Yifan" userId="c9b86b9a-8bad-4e1d-80e2-8f55c3c19e2c" providerId="ADAL" clId="{4CB1E0E7-1713-E945-8A82-ADC156678FAB}" dt="2021-11-02T00:25:46.282" v="558"/>
          <ac:inkMkLst>
            <pc:docMk/>
            <pc:sldMk cId="298930885" sldId="344"/>
            <ac:inkMk id="73" creationId="{571EE3E4-F30D-EC47-B68D-2707B1599537}"/>
          </ac:inkMkLst>
        </pc:inkChg>
        <pc:inkChg chg="mod">
          <ac:chgData name="Zhang Yifan" userId="c9b86b9a-8bad-4e1d-80e2-8f55c3c19e2c" providerId="ADAL" clId="{4CB1E0E7-1713-E945-8A82-ADC156678FAB}" dt="2021-11-02T00:25:46.282" v="558"/>
          <ac:inkMkLst>
            <pc:docMk/>
            <pc:sldMk cId="298930885" sldId="344"/>
            <ac:inkMk id="74" creationId="{F7EF20B6-3B50-D342-A351-7C09763C7070}"/>
          </ac:inkMkLst>
        </pc:inkChg>
        <pc:inkChg chg="mod">
          <ac:chgData name="Zhang Yifan" userId="c9b86b9a-8bad-4e1d-80e2-8f55c3c19e2c" providerId="ADAL" clId="{4CB1E0E7-1713-E945-8A82-ADC156678FAB}" dt="2021-11-02T00:25:46.282" v="558"/>
          <ac:inkMkLst>
            <pc:docMk/>
            <pc:sldMk cId="298930885" sldId="344"/>
            <ac:inkMk id="75" creationId="{ECD23F19-63E0-6B40-9EA9-DE6F51BFD255}"/>
          </ac:inkMkLst>
        </pc:inkChg>
        <pc:inkChg chg="mod">
          <ac:chgData name="Zhang Yifan" userId="c9b86b9a-8bad-4e1d-80e2-8f55c3c19e2c" providerId="ADAL" clId="{4CB1E0E7-1713-E945-8A82-ADC156678FAB}" dt="2021-11-02T00:25:46.282" v="558"/>
          <ac:inkMkLst>
            <pc:docMk/>
            <pc:sldMk cId="298930885" sldId="344"/>
            <ac:inkMk id="76" creationId="{AAB2A967-7520-0743-AABB-0C9181161CB7}"/>
          </ac:inkMkLst>
        </pc:inkChg>
        <pc:inkChg chg="mod">
          <ac:chgData name="Zhang Yifan" userId="c9b86b9a-8bad-4e1d-80e2-8f55c3c19e2c" providerId="ADAL" clId="{4CB1E0E7-1713-E945-8A82-ADC156678FAB}" dt="2021-11-02T00:25:46.282" v="558"/>
          <ac:inkMkLst>
            <pc:docMk/>
            <pc:sldMk cId="298930885" sldId="344"/>
            <ac:inkMk id="77" creationId="{71893DF8-5DF3-194E-9047-D022B2D3FE8B}"/>
          </ac:inkMkLst>
        </pc:inkChg>
        <pc:inkChg chg="mod">
          <ac:chgData name="Zhang Yifan" userId="c9b86b9a-8bad-4e1d-80e2-8f55c3c19e2c" providerId="ADAL" clId="{4CB1E0E7-1713-E945-8A82-ADC156678FAB}" dt="2021-11-02T00:25:46.282" v="558"/>
          <ac:inkMkLst>
            <pc:docMk/>
            <pc:sldMk cId="298930885" sldId="344"/>
            <ac:inkMk id="78" creationId="{EEB0F9B8-0D05-3A4B-9DC9-0CF0D055AA3D}"/>
          </ac:inkMkLst>
        </pc:inkChg>
        <pc:inkChg chg="mod">
          <ac:chgData name="Zhang Yifan" userId="c9b86b9a-8bad-4e1d-80e2-8f55c3c19e2c" providerId="ADAL" clId="{4CB1E0E7-1713-E945-8A82-ADC156678FAB}" dt="2021-11-02T00:25:46.282" v="558"/>
          <ac:inkMkLst>
            <pc:docMk/>
            <pc:sldMk cId="298930885" sldId="344"/>
            <ac:inkMk id="79" creationId="{F1DEB83D-56C2-F249-9FE5-D51F1BE26C3B}"/>
          </ac:inkMkLst>
        </pc:inkChg>
        <pc:inkChg chg="mod">
          <ac:chgData name="Zhang Yifan" userId="c9b86b9a-8bad-4e1d-80e2-8f55c3c19e2c" providerId="ADAL" clId="{4CB1E0E7-1713-E945-8A82-ADC156678FAB}" dt="2021-11-02T00:25:46.282" v="558"/>
          <ac:inkMkLst>
            <pc:docMk/>
            <pc:sldMk cId="298930885" sldId="344"/>
            <ac:inkMk id="80" creationId="{5587E39E-C067-3D44-A2BA-AA130002BBD5}"/>
          </ac:inkMkLst>
        </pc:inkChg>
        <pc:inkChg chg="mod">
          <ac:chgData name="Zhang Yifan" userId="c9b86b9a-8bad-4e1d-80e2-8f55c3c19e2c" providerId="ADAL" clId="{4CB1E0E7-1713-E945-8A82-ADC156678FAB}" dt="2021-11-02T00:25:46.282" v="558"/>
          <ac:inkMkLst>
            <pc:docMk/>
            <pc:sldMk cId="298930885" sldId="344"/>
            <ac:inkMk id="81" creationId="{083A185E-CAD5-E94E-B1B3-D57139C2CCBE}"/>
          </ac:inkMkLst>
        </pc:inkChg>
        <pc:inkChg chg="mod">
          <ac:chgData name="Zhang Yifan" userId="c9b86b9a-8bad-4e1d-80e2-8f55c3c19e2c" providerId="ADAL" clId="{4CB1E0E7-1713-E945-8A82-ADC156678FAB}" dt="2021-11-02T00:25:46.282" v="558"/>
          <ac:inkMkLst>
            <pc:docMk/>
            <pc:sldMk cId="298930885" sldId="344"/>
            <ac:inkMk id="82" creationId="{F53F9E33-6824-C945-BA04-BE7105EBE756}"/>
          </ac:inkMkLst>
        </pc:inkChg>
        <pc:inkChg chg="mod">
          <ac:chgData name="Zhang Yifan" userId="c9b86b9a-8bad-4e1d-80e2-8f55c3c19e2c" providerId="ADAL" clId="{4CB1E0E7-1713-E945-8A82-ADC156678FAB}" dt="2021-11-02T00:25:46.282" v="558"/>
          <ac:inkMkLst>
            <pc:docMk/>
            <pc:sldMk cId="298930885" sldId="344"/>
            <ac:inkMk id="83" creationId="{34E4AE38-5C64-4B4E-ABF7-1ED0AA98CE59}"/>
          </ac:inkMkLst>
        </pc:inkChg>
        <pc:inkChg chg="mod">
          <ac:chgData name="Zhang Yifan" userId="c9b86b9a-8bad-4e1d-80e2-8f55c3c19e2c" providerId="ADAL" clId="{4CB1E0E7-1713-E945-8A82-ADC156678FAB}" dt="2021-11-02T00:25:46.282" v="558"/>
          <ac:inkMkLst>
            <pc:docMk/>
            <pc:sldMk cId="298930885" sldId="344"/>
            <ac:inkMk id="84" creationId="{CB9EA708-E45B-5A43-87E1-0AF3DE85BF28}"/>
          </ac:inkMkLst>
        </pc:inkChg>
        <pc:inkChg chg="mod">
          <ac:chgData name="Zhang Yifan" userId="c9b86b9a-8bad-4e1d-80e2-8f55c3c19e2c" providerId="ADAL" clId="{4CB1E0E7-1713-E945-8A82-ADC156678FAB}" dt="2021-11-02T00:25:46.282" v="558"/>
          <ac:inkMkLst>
            <pc:docMk/>
            <pc:sldMk cId="298930885" sldId="344"/>
            <ac:inkMk id="85" creationId="{4746635A-4E79-8846-B68F-B2FDDB5CFE7D}"/>
          </ac:inkMkLst>
        </pc:inkChg>
        <pc:inkChg chg="mod">
          <ac:chgData name="Zhang Yifan" userId="c9b86b9a-8bad-4e1d-80e2-8f55c3c19e2c" providerId="ADAL" clId="{4CB1E0E7-1713-E945-8A82-ADC156678FAB}" dt="2021-11-02T00:25:46.282" v="558"/>
          <ac:inkMkLst>
            <pc:docMk/>
            <pc:sldMk cId="298930885" sldId="344"/>
            <ac:inkMk id="86" creationId="{0F890B7A-E7B3-6342-AFBB-A840EBFA294E}"/>
          </ac:inkMkLst>
        </pc:inkChg>
        <pc:inkChg chg="mod">
          <ac:chgData name="Zhang Yifan" userId="c9b86b9a-8bad-4e1d-80e2-8f55c3c19e2c" providerId="ADAL" clId="{4CB1E0E7-1713-E945-8A82-ADC156678FAB}" dt="2021-11-02T00:25:46.282" v="558"/>
          <ac:inkMkLst>
            <pc:docMk/>
            <pc:sldMk cId="298930885" sldId="344"/>
            <ac:inkMk id="87" creationId="{4AD55A5A-F470-CF4D-A0D7-DED03DC2EB00}"/>
          </ac:inkMkLst>
        </pc:inkChg>
        <pc:inkChg chg="mod">
          <ac:chgData name="Zhang Yifan" userId="c9b86b9a-8bad-4e1d-80e2-8f55c3c19e2c" providerId="ADAL" clId="{4CB1E0E7-1713-E945-8A82-ADC156678FAB}" dt="2021-11-02T00:25:46.282" v="558"/>
          <ac:inkMkLst>
            <pc:docMk/>
            <pc:sldMk cId="298930885" sldId="344"/>
            <ac:inkMk id="88" creationId="{B604B8A0-A6F0-EF49-9770-0368B7169D63}"/>
          </ac:inkMkLst>
        </pc:inkChg>
        <pc:inkChg chg="mod">
          <ac:chgData name="Zhang Yifan" userId="c9b86b9a-8bad-4e1d-80e2-8f55c3c19e2c" providerId="ADAL" clId="{4CB1E0E7-1713-E945-8A82-ADC156678FAB}" dt="2021-11-02T00:25:46.282" v="558"/>
          <ac:inkMkLst>
            <pc:docMk/>
            <pc:sldMk cId="298930885" sldId="344"/>
            <ac:inkMk id="89" creationId="{64C649C6-0ACE-2842-80CC-E2A6DDCF067C}"/>
          </ac:inkMkLst>
        </pc:inkChg>
        <pc:inkChg chg="mod">
          <ac:chgData name="Zhang Yifan" userId="c9b86b9a-8bad-4e1d-80e2-8f55c3c19e2c" providerId="ADAL" clId="{4CB1E0E7-1713-E945-8A82-ADC156678FAB}" dt="2021-11-02T00:25:46.282" v="558"/>
          <ac:inkMkLst>
            <pc:docMk/>
            <pc:sldMk cId="298930885" sldId="344"/>
            <ac:inkMk id="90" creationId="{C673F022-8FE8-0543-A103-A72EBC23865C}"/>
          </ac:inkMkLst>
        </pc:inkChg>
        <pc:inkChg chg="mod">
          <ac:chgData name="Zhang Yifan" userId="c9b86b9a-8bad-4e1d-80e2-8f55c3c19e2c" providerId="ADAL" clId="{4CB1E0E7-1713-E945-8A82-ADC156678FAB}" dt="2021-11-02T00:25:46.282" v="558"/>
          <ac:inkMkLst>
            <pc:docMk/>
            <pc:sldMk cId="298930885" sldId="344"/>
            <ac:inkMk id="91" creationId="{7C884ABF-9DC7-BD47-9259-198F0A70BC04}"/>
          </ac:inkMkLst>
        </pc:inkChg>
        <pc:inkChg chg="mod">
          <ac:chgData name="Zhang Yifan" userId="c9b86b9a-8bad-4e1d-80e2-8f55c3c19e2c" providerId="ADAL" clId="{4CB1E0E7-1713-E945-8A82-ADC156678FAB}" dt="2021-11-02T00:25:46.282" v="558"/>
          <ac:inkMkLst>
            <pc:docMk/>
            <pc:sldMk cId="298930885" sldId="344"/>
            <ac:inkMk id="92" creationId="{67B1C5FF-E955-C144-B654-2327A2A9224A}"/>
          </ac:inkMkLst>
        </pc:inkChg>
        <pc:inkChg chg="mod">
          <ac:chgData name="Zhang Yifan" userId="c9b86b9a-8bad-4e1d-80e2-8f55c3c19e2c" providerId="ADAL" clId="{4CB1E0E7-1713-E945-8A82-ADC156678FAB}" dt="2021-11-02T00:25:46.282" v="558"/>
          <ac:inkMkLst>
            <pc:docMk/>
            <pc:sldMk cId="298930885" sldId="344"/>
            <ac:inkMk id="93" creationId="{5CFC9BB0-4424-FA48-8A06-40CAD92BAF15}"/>
          </ac:inkMkLst>
        </pc:inkChg>
        <pc:inkChg chg="mod">
          <ac:chgData name="Zhang Yifan" userId="c9b86b9a-8bad-4e1d-80e2-8f55c3c19e2c" providerId="ADAL" clId="{4CB1E0E7-1713-E945-8A82-ADC156678FAB}" dt="2021-11-02T00:25:46.282" v="558"/>
          <ac:inkMkLst>
            <pc:docMk/>
            <pc:sldMk cId="298930885" sldId="344"/>
            <ac:inkMk id="94" creationId="{8F5F540A-1025-C040-B431-316BF968F2C5}"/>
          </ac:inkMkLst>
        </pc:inkChg>
        <pc:inkChg chg="mod">
          <ac:chgData name="Zhang Yifan" userId="c9b86b9a-8bad-4e1d-80e2-8f55c3c19e2c" providerId="ADAL" clId="{4CB1E0E7-1713-E945-8A82-ADC156678FAB}" dt="2021-11-02T00:25:46.282" v="558"/>
          <ac:inkMkLst>
            <pc:docMk/>
            <pc:sldMk cId="298930885" sldId="344"/>
            <ac:inkMk id="95" creationId="{B9FB81BB-B50D-C640-B4CE-47A5E8C7D833}"/>
          </ac:inkMkLst>
        </pc:inkChg>
        <pc:inkChg chg="mod">
          <ac:chgData name="Zhang Yifan" userId="c9b86b9a-8bad-4e1d-80e2-8f55c3c19e2c" providerId="ADAL" clId="{4CB1E0E7-1713-E945-8A82-ADC156678FAB}" dt="2021-11-02T00:25:46.282" v="558"/>
          <ac:inkMkLst>
            <pc:docMk/>
            <pc:sldMk cId="298930885" sldId="344"/>
            <ac:inkMk id="96" creationId="{3CCE0CB0-EAC4-BD4D-BD2D-195296E36AFF}"/>
          </ac:inkMkLst>
        </pc:inkChg>
        <pc:inkChg chg="mod">
          <ac:chgData name="Zhang Yifan" userId="c9b86b9a-8bad-4e1d-80e2-8f55c3c19e2c" providerId="ADAL" clId="{4CB1E0E7-1713-E945-8A82-ADC156678FAB}" dt="2021-11-02T00:25:46.282" v="558"/>
          <ac:inkMkLst>
            <pc:docMk/>
            <pc:sldMk cId="298930885" sldId="344"/>
            <ac:inkMk id="97" creationId="{BD6EA269-7A43-1D41-A34A-90082DE9F951}"/>
          </ac:inkMkLst>
        </pc:inkChg>
        <pc:inkChg chg="mod">
          <ac:chgData name="Zhang Yifan" userId="c9b86b9a-8bad-4e1d-80e2-8f55c3c19e2c" providerId="ADAL" clId="{4CB1E0E7-1713-E945-8A82-ADC156678FAB}" dt="2021-11-02T00:25:46.282" v="558"/>
          <ac:inkMkLst>
            <pc:docMk/>
            <pc:sldMk cId="298930885" sldId="344"/>
            <ac:inkMk id="98" creationId="{476D1640-47B0-174B-B52F-6AFE568AE54A}"/>
          </ac:inkMkLst>
        </pc:inkChg>
        <pc:inkChg chg="mod">
          <ac:chgData name="Zhang Yifan" userId="c9b86b9a-8bad-4e1d-80e2-8f55c3c19e2c" providerId="ADAL" clId="{4CB1E0E7-1713-E945-8A82-ADC156678FAB}" dt="2021-11-02T00:25:46.282" v="558"/>
          <ac:inkMkLst>
            <pc:docMk/>
            <pc:sldMk cId="298930885" sldId="344"/>
            <ac:inkMk id="99" creationId="{E403EC43-DCC6-D24F-9425-DE7FD96C92F0}"/>
          </ac:inkMkLst>
        </pc:inkChg>
        <pc:inkChg chg="mod">
          <ac:chgData name="Zhang Yifan" userId="c9b86b9a-8bad-4e1d-80e2-8f55c3c19e2c" providerId="ADAL" clId="{4CB1E0E7-1713-E945-8A82-ADC156678FAB}" dt="2021-11-02T00:25:46.282" v="558"/>
          <ac:inkMkLst>
            <pc:docMk/>
            <pc:sldMk cId="298930885" sldId="344"/>
            <ac:inkMk id="100" creationId="{1AFDEC65-D88A-8C48-AA1C-41C587C3CD52}"/>
          </ac:inkMkLst>
        </pc:inkChg>
        <pc:inkChg chg="mod">
          <ac:chgData name="Zhang Yifan" userId="c9b86b9a-8bad-4e1d-80e2-8f55c3c19e2c" providerId="ADAL" clId="{4CB1E0E7-1713-E945-8A82-ADC156678FAB}" dt="2021-11-02T00:25:46.282" v="558"/>
          <ac:inkMkLst>
            <pc:docMk/>
            <pc:sldMk cId="298930885" sldId="344"/>
            <ac:inkMk id="101" creationId="{F22BC1C9-1C52-D949-9837-B120F229F78D}"/>
          </ac:inkMkLst>
        </pc:inkChg>
        <pc:inkChg chg="mod">
          <ac:chgData name="Zhang Yifan" userId="c9b86b9a-8bad-4e1d-80e2-8f55c3c19e2c" providerId="ADAL" clId="{4CB1E0E7-1713-E945-8A82-ADC156678FAB}" dt="2021-11-02T00:25:46.282" v="558"/>
          <ac:inkMkLst>
            <pc:docMk/>
            <pc:sldMk cId="298930885" sldId="344"/>
            <ac:inkMk id="102" creationId="{F47334E3-9C68-0546-9468-03C2A04DE2B7}"/>
          </ac:inkMkLst>
        </pc:inkChg>
      </pc:sldChg>
      <pc:sldChg chg="del">
        <pc:chgData name="Zhang Yifan" userId="c9b86b9a-8bad-4e1d-80e2-8f55c3c19e2c" providerId="ADAL" clId="{4CB1E0E7-1713-E945-8A82-ADC156678FAB}" dt="2021-11-01T17:13:51.241" v="19" actId="2696"/>
        <pc:sldMkLst>
          <pc:docMk/>
          <pc:sldMk cId="3060897174" sldId="344"/>
        </pc:sldMkLst>
      </pc:sldChg>
      <pc:sldChg chg="addSp delSp modSp add mod">
        <pc:chgData name="Zhang Yifan" userId="c9b86b9a-8bad-4e1d-80e2-8f55c3c19e2c" providerId="ADAL" clId="{4CB1E0E7-1713-E945-8A82-ADC156678FAB}" dt="2021-11-02T00:21:31.268" v="557" actId="1076"/>
        <pc:sldMkLst>
          <pc:docMk/>
          <pc:sldMk cId="1794440908" sldId="345"/>
        </pc:sldMkLst>
        <pc:picChg chg="del">
          <ac:chgData name="Zhang Yifan" userId="c9b86b9a-8bad-4e1d-80e2-8f55c3c19e2c" providerId="ADAL" clId="{4CB1E0E7-1713-E945-8A82-ADC156678FAB}" dt="2021-11-02T00:21:26.773" v="553" actId="478"/>
          <ac:picMkLst>
            <pc:docMk/>
            <pc:sldMk cId="1794440908" sldId="345"/>
            <ac:picMk id="7" creationId="{4D6FE975-1204-3047-9364-C321F4383B59}"/>
          </ac:picMkLst>
        </pc:picChg>
        <pc:picChg chg="add mod">
          <ac:chgData name="Zhang Yifan" userId="c9b86b9a-8bad-4e1d-80e2-8f55c3c19e2c" providerId="ADAL" clId="{4CB1E0E7-1713-E945-8A82-ADC156678FAB}" dt="2021-11-02T00:21:31.268" v="557" actId="1076"/>
          <ac:picMkLst>
            <pc:docMk/>
            <pc:sldMk cId="1794440908" sldId="345"/>
            <ac:picMk id="9" creationId="{8FD78DF6-BE68-6644-900B-2DC17265AE4F}"/>
          </ac:picMkLst>
        </pc:picChg>
      </pc:sldChg>
      <pc:sldChg chg="del">
        <pc:chgData name="Zhang Yifan" userId="c9b86b9a-8bad-4e1d-80e2-8f55c3c19e2c" providerId="ADAL" clId="{4CB1E0E7-1713-E945-8A82-ADC156678FAB}" dt="2021-11-01T17:13:51.241" v="19" actId="2696"/>
        <pc:sldMkLst>
          <pc:docMk/>
          <pc:sldMk cId="2848476662" sldId="345"/>
        </pc:sldMkLst>
      </pc:sldChg>
      <pc:sldChg chg="del">
        <pc:chgData name="Zhang Yifan" userId="c9b86b9a-8bad-4e1d-80e2-8f55c3c19e2c" providerId="ADAL" clId="{4CB1E0E7-1713-E945-8A82-ADC156678FAB}" dt="2021-11-01T17:13:51.241" v="19" actId="2696"/>
        <pc:sldMkLst>
          <pc:docMk/>
          <pc:sldMk cId="4163036866" sldId="346"/>
        </pc:sldMkLst>
      </pc:sldChg>
      <pc:sldChg chg="del">
        <pc:chgData name="Zhang Yifan" userId="c9b86b9a-8bad-4e1d-80e2-8f55c3c19e2c" providerId="ADAL" clId="{4CB1E0E7-1713-E945-8A82-ADC156678FAB}" dt="2021-11-01T17:13:51.241" v="19" actId="2696"/>
        <pc:sldMkLst>
          <pc:docMk/>
          <pc:sldMk cId="1961887412" sldId="347"/>
        </pc:sldMkLst>
      </pc:sldChg>
      <pc:sldChg chg="add">
        <pc:chgData name="Zhang Yifan" userId="c9b86b9a-8bad-4e1d-80e2-8f55c3c19e2c" providerId="ADAL" clId="{4CB1E0E7-1713-E945-8A82-ADC156678FAB}" dt="2021-11-02T00:45:48.558" v="578" actId="2890"/>
        <pc:sldMkLst>
          <pc:docMk/>
          <pc:sldMk cId="2341721701" sldId="347"/>
        </pc:sldMkLst>
      </pc:sldChg>
      <pc:sldChg chg="add">
        <pc:chgData name="Zhang Yifan" userId="c9b86b9a-8bad-4e1d-80e2-8f55c3c19e2c" providerId="ADAL" clId="{4CB1E0E7-1713-E945-8A82-ADC156678FAB}" dt="2021-11-02T00:46:48.228" v="579" actId="2890"/>
        <pc:sldMkLst>
          <pc:docMk/>
          <pc:sldMk cId="2158255981" sldId="348"/>
        </pc:sldMkLst>
      </pc:sldChg>
      <pc:sldChg chg="del">
        <pc:chgData name="Zhang Yifan" userId="c9b86b9a-8bad-4e1d-80e2-8f55c3c19e2c" providerId="ADAL" clId="{4CB1E0E7-1713-E945-8A82-ADC156678FAB}" dt="2021-11-01T17:13:51.241" v="19" actId="2696"/>
        <pc:sldMkLst>
          <pc:docMk/>
          <pc:sldMk cId="2655652420" sldId="348"/>
        </pc:sldMkLst>
      </pc:sldChg>
      <pc:sldChg chg="del">
        <pc:chgData name="Zhang Yifan" userId="c9b86b9a-8bad-4e1d-80e2-8f55c3c19e2c" providerId="ADAL" clId="{4CB1E0E7-1713-E945-8A82-ADC156678FAB}" dt="2021-11-01T17:13:51.241" v="19" actId="2696"/>
        <pc:sldMkLst>
          <pc:docMk/>
          <pc:sldMk cId="1526679565" sldId="349"/>
        </pc:sldMkLst>
      </pc:sldChg>
      <pc:sldChg chg="del">
        <pc:chgData name="Zhang Yifan" userId="c9b86b9a-8bad-4e1d-80e2-8f55c3c19e2c" providerId="ADAL" clId="{4CB1E0E7-1713-E945-8A82-ADC156678FAB}" dt="2021-11-01T17:13:51.241" v="19" actId="2696"/>
        <pc:sldMkLst>
          <pc:docMk/>
          <pc:sldMk cId="3611389553" sldId="350"/>
        </pc:sldMkLst>
      </pc:sldChg>
      <pc:sldChg chg="del">
        <pc:chgData name="Zhang Yifan" userId="c9b86b9a-8bad-4e1d-80e2-8f55c3c19e2c" providerId="ADAL" clId="{4CB1E0E7-1713-E945-8A82-ADC156678FAB}" dt="2021-11-01T17:13:51.241" v="19" actId="2696"/>
        <pc:sldMkLst>
          <pc:docMk/>
          <pc:sldMk cId="1293460554" sldId="351"/>
        </pc:sldMkLst>
      </pc:sldChg>
      <pc:sldChg chg="del">
        <pc:chgData name="Zhang Yifan" userId="c9b86b9a-8bad-4e1d-80e2-8f55c3c19e2c" providerId="ADAL" clId="{4CB1E0E7-1713-E945-8A82-ADC156678FAB}" dt="2021-11-01T17:13:51.241" v="19" actId="2696"/>
        <pc:sldMkLst>
          <pc:docMk/>
          <pc:sldMk cId="3616062698" sldId="352"/>
        </pc:sldMkLst>
      </pc:sldChg>
      <pc:sldChg chg="del">
        <pc:chgData name="Zhang Yifan" userId="c9b86b9a-8bad-4e1d-80e2-8f55c3c19e2c" providerId="ADAL" clId="{4CB1E0E7-1713-E945-8A82-ADC156678FAB}" dt="2021-11-01T17:13:51.241" v="19" actId="2696"/>
        <pc:sldMkLst>
          <pc:docMk/>
          <pc:sldMk cId="982729590" sldId="35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072"/>
    </inkml:context>
    <inkml:brush xml:id="br0">
      <inkml:brushProperty name="height" value="0.053" units="cm"/>
      <inkml:brushProperty name="color" value="#FF0000"/>
    </inkml:brush>
  </inkml:definitions>
  <inkml:trace contextRef="#ctx0" brushRef="#br0">21747 8918 7728,'-7'5'-225,"4"-3"161,6 1 1,0-1-131,5-2 194,-6 0 0,13-5 0,-2-2 0</inkml:trace>
  <inkml:trace contextRef="#ctx0" brushRef="#br0" timeOffset="1">21964 8815 8138,'0'13'0,"0"2"-918,0 4 773,0-2 1,-3 8-1,-1-1 1,1 3 154,2 1 0,1 3 1,0-3-1,0 0-1,0 0 1,1-2 0,2-3 0,1-1-47,-2-3 1,1-3 0,-1-4-1,2-1-123,-1 1 0,-1-6 160,2-2 0,-3-3 0,4-1 0</inkml:trace>
  <inkml:trace contextRef="#ctx0" brushRef="#br0" timeOffset="2">21964 8792 8109,'5'-6'-133,"-2"-3"1,5 5-1,1 2-36,1 0 0,1 4 1,1 0-1,-1 3 142,1 2 0,-2 0 0,-1 5 1,-3-1 36,-1 1 0,0-1 1,-2 1-1,1-1 50,-2 0 0,-2 1 0,-4-1-113,-3 1 0,-4-2 0,0-1 1,0-3-161,-1-1 0,4-1 213,1-4 0,-1-5 0,-3-1 0</inkml:trace>
  <inkml:trace contextRef="#ctx0" brushRef="#br0" timeOffset="3">22171 8781 8190,'0'11'-647,"0"1"1,0 3 396,0 0 1,1 2 315,3-2-60,-3 3 1,4 5 0,-5 0 0,1 0 14,3-1 1,-3 1-1,3-1 1,-3-2-39,-1-1 1,4-5 0,0 2 0,-1-4-135,-2 0 0,-1-5 151,0 1 0,-5-10 0,-2 0 0</inkml:trace>
  <inkml:trace contextRef="#ctx0" brushRef="#br0" timeOffset="4">22193 8781 8190,'8'0'-1020,"0"1"719,1 3 1,-3-3 0,2 4 0,0-1 408,3 0 0,-1 5 0,-1-2 0,-3 4 17,-1 0 0,-1-3 1,-4-1-1,0 2-81,0 1 1,-5 2-1,-3-1 1,-2 1-144,-1-1 0,-1-1 1,1-2 128,-1-4-30,1-3 0,-1-6 0,1-1 0</inkml:trace>
  <inkml:trace contextRef="#ctx0" brushRef="#br0" timeOffset="5">22365 8735 8254,'-6'-1'-633,"2"-3"0,4 3 1,4-3 710,3 3 0,0 1 0,0 0 0,2 0-45,2 0 1,0 1 0,0 1-159,1 2 43,4 0 0,-3-3 0,4 2 82,-1 1 0,-3 0 0,4-4 0</inkml:trace>
  <inkml:trace contextRef="#ctx0" brushRef="#br0" timeOffset="6">22468 8621 6831,'-11'1'0,"1"3"-93,2 3 0,-1 3 0,5 3 0,0 2 215,-1 5 0,4 1 1,-4 2-1,1 0-81,0 0 1,1 0 0,3 0 0,0-2-46,0-2 1,0 2-1,0-6 1,0-1-34,0-1 0,3-2 1,2-1-52,2-2 1,2-3 0,5-5-1,1-1-318,-1-3 406,4-2 0,0-11 0,5-1 0</inkml:trace>
  <inkml:trace contextRef="#ctx0" brushRef="#br0" timeOffset="7">22606 8712 7318,'-7'12'-260,"3"-1"1,3 1-1,2-1 527,3 0-165,3 1 1,4-1-1,1 2-21,-1 2-38,0-2 1,1 4-1,-1-6-73,1 0 1,1 1 0,1-1-1,1 1 1,-1-2-82,-1-2 1,-2 1 0,2-6 110,2 0 0,3-2 0,5-1 0</inkml:trace>
  <inkml:trace contextRef="#ctx0" brushRef="#br0" timeOffset="8">22846 8712 8125,'-11'7'-481,"1"-2"455,2 0 0,-2-3 0,3 6 0,0 1 68,-1 1 1,0 7-1,-4 2 1,-4 2-99,-3 2 0,-2 1 0,-3 3 0,-2 4-31,-1 2 0,-3 1 1,4-1 86,5-2 0,-2-3 0,5-6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107"/>
    </inkml:context>
    <inkml:brush xml:id="br0">
      <inkml:brushProperty name="width" value="0.08571" units="cm"/>
      <inkml:brushProperty name="height" value="0.08571" units="cm"/>
      <inkml:brushProperty name="color" value="#66CC00"/>
    </inkml:brush>
  </inkml:definitions>
  <inkml:trace contextRef="#ctx0" brushRef="#br0">0 6 7826,'0'-4'292,"0"2"0,0 4 0,1 2 1,0 2 285,1 2 1,2 2 0,-2 2-432,0 2 1,0-1-1,0 3 1,0 2-521,1 1 0,-2 0 0,1 1-1108,-2-2 1152,0 0 1,0-2 0,0 0 328,0 1 0,0-3 0,0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06.901"/>
    </inkml:context>
    <inkml:brush xml:id="br0">
      <inkml:brushProperty name="width" value="0.08571" units="cm"/>
      <inkml:brushProperty name="height" value="0.08571" units="cm"/>
      <inkml:brushProperty name="color" value="#66CC00"/>
    </inkml:brush>
  </inkml:definitions>
  <inkml:trace contextRef="#ctx0" brushRef="#br0">21 53 7860,'-7'-3'16,"2"1"719,1-3-471,2 1 53,-1 0 68,3-2-273,0 5 0,3 1 0,1 6 0,1 2-16,-1 3 1,-1 2 0,0 2 0,0 0 14,-1 1 1,-1 2-1,1-2 1,0-2-287,0-2 0,1 1 0,0-4-72,1-1 1,-2-3-1,2-4 1,-1-2-36,1-4 1,-1-4-1,1-2 132,1-2 89,-2-4 0,3 0 1,-3-2-1,1 1-71,1-1 0,-1 2 1,0 2 316,1 3-132,-1 2 0,1 3 0,-2 1 0,1 2 75,1 2 1,-1 1 0,0 2 0,-1 2 105,1 3 0,-2 4 0,2 4 0,0 0-54,0-1 1,-2 3 0,2 0 0,0-1-99,-1 0 1,1-2 0,2-2 0,-2-2-288,1-1 1,1-2 0,1-1 0,0-1 149,0-1 0,0-2 1,0-3-1,-1-3-57,1-4 0,0-1 0,0-5 0,0 0-162,0-1 1,-1-2 0,1 1 0,0 1 121,0-1 1,0 2 0,-1 3 0,-1 4 535,0 3 1,-1 0-190,3 2 0,-2 5 1,-2 5-1,1 3-4,0 3 1,0 2 0,1 0-1,0 1-181,0 2 0,-1-3 0,-1 1 1,1-1-337,0 1 0,-2-2 0,0 2 0,-1-1 326,-1-2 0,0 1 0,0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0"/>
    </inkml:context>
    <inkml:brush xml:id="br0">
      <inkml:brushProperty name="width" value="0.08571" units="cm"/>
      <inkml:brushProperty name="height" value="0.08571" units="cm"/>
      <inkml:brushProperty name="color" value="#66CC00"/>
    </inkml:brush>
  </inkml:definitions>
  <inkml:trace contextRef="#ctx0" brushRef="#br0">8 7 7732,'-1'-4'0,"-1"2"294,1 1-138,-2 1 0,3 3 1,0 3-1,0 2 56,0 3 1,1 2 0,0 1 0,2 1-142,-2 4 1,2-1-1,-1 5 1,1-1-258,0 1 1,-2-2-1,2 2 1,-1-1-170,0 1 1,1-5 0,-1 1 0,2-2 354,0-1 0,2 0 0,-2-2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1"/>
    </inkml:context>
    <inkml:brush xml:id="br0">
      <inkml:brushProperty name="width" value="0.08571" units="cm"/>
      <inkml:brushProperty name="height" value="0.08571" units="cm"/>
      <inkml:brushProperty name="color" value="#66CC00"/>
    </inkml:brush>
  </inkml:definitions>
  <inkml:trace contextRef="#ctx0" brushRef="#br0">1 149 7704,'0'5'-241,"3"-2"1,3 0 201,3-1 0,1-1 0,-2-1 0,2 0 63,1 0 0,-2 0 1,1 0-1,1 0-79,0 0 1,-2 0 0,2-1 0,-1-1 12,-2-3 1,-1-3 0,-2-1-22,0 0 40,-4-2 1,2 3 0,-3-3 0,0-2 12,0 1 1,-4-1 0,-2 0 0,-3 3 131,-1 0 0,-1 1 0,-1 3 0,1 0 46,1 2 0,-2 2 1,1 1-1,1 4 86,0 4 1,4 5 0,0-1 0,2 3 90,-2 2 0,3 0 0,1 4 0,1 1-112,1 0 1,1 3 0,1-1-1,4-2-173,2-2 1,0-1 0,4-4 24,0 0 0,1 0 1,1-5-1,2-3-2536,3-3 1045,-3-2 1406,4-1 0,-2-3 0,2-1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2"/>
    </inkml:context>
    <inkml:brush xml:id="br0">
      <inkml:brushProperty name="width" value="0.08571" units="cm"/>
      <inkml:brushProperty name="height" value="0.08571" units="cm"/>
      <inkml:brushProperty name="color" value="#66CC00"/>
    </inkml:brush>
  </inkml:definitions>
  <inkml:trace contextRef="#ctx0" brushRef="#br0">6 0 7909,'-3'0'492,"0"0"0,6 1-498,1 1 1,5 0 0,3 2 0,1-1 184,0 1 1,4-1 0,2 0-1,0 0-288,-1-1 0,2-1 0,-3-1 0,1 0-352,1 0 1,-4 0 0,0 0 460,-3 0 0,1-6 0,-2-2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3"/>
    </inkml:context>
    <inkml:brush xml:id="br0">
      <inkml:brushProperty name="width" value="0.08571" units="cm"/>
      <inkml:brushProperty name="height" value="0.08571" units="cm"/>
      <inkml:brushProperty name="color" value="#66CC00"/>
    </inkml:brush>
  </inkml:definitions>
  <inkml:trace contextRef="#ctx0" brushRef="#br0">11 1 8287,'-7'0'446,"4"2"0,3 1 0,2 1-315,2 4 0,0 2 0,1 5 0,-1 3-49,2 2 1,-2 3 0,0 0 0,1 1 116,-1 1 0,1 1 0,-2-3-1425,1 2 861,0-3 1,1 2 0,-1-2-1149,2 1 889,-3 0 624,3-2 0,-2-1 0,3 1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4"/>
    </inkml:context>
    <inkml:brush xml:id="br0">
      <inkml:brushProperty name="width" value="0.08571" units="cm"/>
      <inkml:brushProperty name="height" value="0.08571" units="cm"/>
      <inkml:brushProperty name="color" value="#66CC00"/>
    </inkml:brush>
  </inkml:definitions>
  <inkml:trace contextRef="#ctx0" brushRef="#br0">220 179 7757,'0'-7'0,"-3"-1"0,-1 0 0,1-2 372,0 0 1,3-1-1,0-1 1,0 0-420,0 0 1,-3-1 0,-2-1-1,-1 1-93,-1 2 0,-3 1 0,-1 3 0,-2 1 106,-1 2 0,0-2 0,-2 4 0,0 0 23,1 2 0,1 3 1,1 2-1,1 3 4,3 1 0,1 3 0,2-1 1,-1 3-67,3 2 0,1-1 1,3 3-1,1-1 19,1 1 1,2-2 0,3 1 0,-1 0 15,1-2 1,3-3 0,1-3-76,0-1 71,1-5 0,-1 1 0,2-5 1,-1-2-36,0-1 0,-1-4 0,2-2 0,-1-1 108,0-1 0,-4-1 0,1 0 1,0 1 80,0 3 0,-2 2 0,2 0 0,-3 1 112,-2 1 0,1 0 1,2 3-55,0 0 0,-3 2 0,1 2 0,0 3-348,1 1 0,-1 3 0,-1 0 0,-1 0-165,1 1 0,0-1 0,1 1 0,-1 0 343,-1-1 0,3 1 0,-3 1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5"/>
    </inkml:context>
    <inkml:brush xml:id="br0">
      <inkml:brushProperty name="width" value="0.08571" units="cm"/>
      <inkml:brushProperty name="height" value="0.08571" units="cm"/>
      <inkml:brushProperty name="color" value="#66CC00"/>
    </inkml:brush>
  </inkml:definitions>
  <inkml:trace contextRef="#ctx0" brushRef="#br0">14 19 7631,'-1'-6'115,"-1"1"1,1 1 0,0 3-94,2-2 1,1 6 272,3 4-195,-4 5 0,2 1 1,-3 7 256,0 2-301,0 2 1,0 6 0,-1-1-1,0 0-55,-1 0 1,-3-3 0,2-1-1,0-2 50,0-1 1,1-4 0,2-1 0,0-2-636,0-2 354,0-4 0,3-2 0,1-6 0,1-3 52,0-5 1,1-4-1,-1-4 1,2-2 84,2-3 1,-2 1-1,2-4 1,0 2-63,0 3 1,-1 1 0,2 4 589,-1 2 1,-1 2-224,1 4 1,-1 2 0,-1 3-4,0 0 1,-1 6 0,0 1 374,-1 3-341,1 2-60,-5 4 1,2 2 85,-3 2 0,-1 1-194,-1 0 1,-2-3 0,-4-1-1,0 0 1,-2-2 0,0-1-1,0-3-230,2-1 0,0-4 0,2-1-517,-1-3 0,0-4 0,1-3 0,0-4 672,2-2 0,-1-2 0,-2-1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6"/>
    </inkml:context>
    <inkml:brush xml:id="br0">
      <inkml:brushProperty name="width" value="0.08571" units="cm"/>
      <inkml:brushProperty name="height" value="0.08571" units="cm"/>
      <inkml:brushProperty name="color" value="#66CC00"/>
    </inkml:brush>
  </inkml:definitions>
  <inkml:trace contextRef="#ctx0" brushRef="#br0">1 0 7631,'4'1'647,"-2"1"1,-1 4-470,-1 2 1,2 4 0,0 4 0,0 3 44,-2 3 1,0 1-1,0 3-847,0 2 457,0 1 0,0-2 1,0-2-766,0-2 719,4-2 1,-4-1 0,3-2 0,-2-2-57,1-1 0,-1-1 0,1-1 1,-1-2 268,-1-2 0,3-4 0,1-2 0,3-3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7"/>
    </inkml:context>
    <inkml:brush xml:id="br0">
      <inkml:brushProperty name="width" value="0.08571" units="cm"/>
      <inkml:brushProperty name="height" value="0.08571" units="cm"/>
      <inkml:brushProperty name="color" value="#66CC00"/>
    </inkml:brush>
  </inkml:definitions>
  <inkml:trace contextRef="#ctx0" brushRef="#br0">15 122 7848,'0'7'775,"0"0"1,0-1-962,3-2 149,0 3 0,4-6 0,1 4 0,0-1 51,1 0 1,1 2 0,-3-2 0,2 1-125,0-1 1,0-2 0,-2 0 0,0-1 64,-1-1 1,4-1-1,-1-1-74,-1-3 0,-1-3 1,-2-2-1,-1-1 129,-1-1 0,-1 1 0,-2 0-127,0-1 104,-3-1 0,0-1 0,-5 0 1,0 1-16,-2-1 1,1 2 0,-1 3 438,-1 1-255,1 0 0,-3 7 0,2 0 0,1 4 32,1 4 1,0 5 0,1 1 0,0 3-24,1 2 1,1 0-1,2 2 1,0 2 14,2 1 0,1-1 0,1 1 1,0 0-85,0-1 1,3-3-1,2 3 1,1-4-201,0-1 1,4-4-1,0-4 1,0-2-524,2 0 0,1-3 0,1-2 0,0-2 627,-1-5 0,4-3 0,1-5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8"/>
    </inkml:context>
    <inkml:brush xml:id="br0">
      <inkml:brushProperty name="width" value="0.08571" units="cm"/>
      <inkml:brushProperty name="height" value="0.08571" units="cm"/>
      <inkml:brushProperty name="color" value="#66CC00"/>
    </inkml:brush>
  </inkml:definitions>
  <inkml:trace contextRef="#ctx0" brushRef="#br0">21 37 7998,'0'-4'0,"0"-1"0,0 0-720,-3-1 453,2 2 1,-2 0 118,3 2 232,-3 1 0,2-3-36,-4 2 0,4 2 20,-2 0 0,3 1 0,0 3 1,0 2 37,0 0 1,0 1 0,0 3 0,0 1-21,0 2 0,0 1 0,0 2 0,0 0-14,0 2 0,0-2 1,0 2-1,0 1 28,0 1 1,0 1 0,0 0-163,0 2 106,0-2 0,2 6 1,0-1 36,0 3 1,-1 0-42,-1 3 0,2 2 0,0 3 15,0 1 1,-2 3-1,0 0-24,0-3 0,1 0 1,1 0-1,0 1 1,0 1-64,-2-3 1,3-1 0,-1 0 0,-1 2 8,0 0 0,-1-1 1,0 3-1,0 1 43,0-1 1,0 1 0,0-2-8,0 1 0,0 1 12,0-2-9,0 4-84,-3-7 80,2 7-2,-5-8 0,5 7-25,-1-3 0,-1 3 30,1-3 6,0-2 1,-1 3 0,1-4-1,0 1 1,2-1 0,0-1-10,0-2 1,0-2 0,0 1-13,0 1 0,3 3 0,1 2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9"/>
    </inkml:context>
    <inkml:brush xml:id="br0">
      <inkml:brushProperty name="width" value="0.08571" units="cm"/>
      <inkml:brushProperty name="height" value="0.08571" units="cm"/>
      <inkml:brushProperty name="color" value="#66CC00"/>
    </inkml:brush>
  </inkml:definitions>
  <inkml:trace contextRef="#ctx0" brushRef="#br0">1 0 8143,'3'34'0,"0"-1"0,0 0 0,2 0 0,1 8 0,1-2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08.689"/>
    </inkml:context>
    <inkml:brush xml:id="br0">
      <inkml:brushProperty name="width" value="0.08571" units="cm"/>
      <inkml:brushProperty name="height" value="0.08571" units="cm"/>
      <inkml:brushProperty name="color" value="#66CC00"/>
    </inkml:brush>
  </inkml:definitions>
  <inkml:trace contextRef="#ctx0" brushRef="#br0">117 14 7872,'0'-3'912,"0"0"-37,0 3-661,-3 0 236,2 0-123,-2 0 1,0 0-114,-1 0 0,-3-3 26,1 1 1,-1 0-368,0 2 117,0 3 58,-3-2 1,3 6-225,-2-2 110,1 5-1,4-5 0,-1 5-436,3-3 314,-1-1 44,3 1 0,0 0 0,1 0 0,1 0-153,3 0 0,2-3 228,2 1 0,-1-2 52,4 2-41,-4 1 4,5-2 0,-3 0 137,1 1 44,-1-1-156,-3 3-17,0 0 478,-1 0-221,-2 0 45,-1 0 413,-3-1-418,0 1 1,-4 3 490,-2 2-365,-1-3-139,-6 1 0,2-3-114,-2 0 47,-1-3 16,3-1 1,-2-3-899,2 0 1,1-5 195,1-4 516,2-5 0,0-12 0,0-2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0"/>
    </inkml:context>
    <inkml:brush xml:id="br0">
      <inkml:brushProperty name="width" value="0.08571" units="cm"/>
      <inkml:brushProperty name="height" value="0.08571" units="cm"/>
      <inkml:brushProperty name="color" value="#66CC00"/>
    </inkml:brush>
  </inkml:definitions>
  <inkml:trace contextRef="#ctx0" brushRef="#br0">1 0 7957,'2'33'82,"1"0"0,-1 0 1,0-1-1,0 0-28,0-1 0,1-2 0,-1 1-49,0-2-15,-1 3 0,-1-2 0,0 2 15,0-1-11,0 0 1,0-4 0,0 1 0,0 4 11,0 1 0,0-1 1,0-1-1,2 1-20,0 1 0,0-5 1,-2 4-1,0-5-11,0 0 1,0 0 0,1 0 0,1-1-23,0-2 1,0 0 0,-2-2 0,0 0 15,0 2 1,0-3 0,0 2 0,0-3 15,0 0 1,0 1-1,0 0 1,0 1-1,0 2 0,0-1 0,0 0 0,0-2-32,0-2 1,0-2 0,1 1-140,1 0 83,-1-1 1,3-2-1,-3-1-335,2-2 337,2 2 0,-4-3 0,2 2 1,-1-1 100,0-1 0,4 2 0,-2-1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1"/>
    </inkml:context>
    <inkml:brush xml:id="br0">
      <inkml:brushProperty name="width" value="0.08571" units="cm"/>
      <inkml:brushProperty name="height" value="0.08571" units="cm"/>
      <inkml:brushProperty name="color" value="#66CC00"/>
    </inkml:brush>
  </inkml:definitions>
  <inkml:trace contextRef="#ctx0" brushRef="#br0">1 165 7980,'0'-4'-404,"3"1"1,1 3 468,2 0 0,1 0 0,1 0 39,1 0-57,-1 0-42,2 0 1,-1 0 0,3-1 0,1-1 0,1-2 74,2 0-45,-1-2 8,5 5-25,-3-5-45,4 6 49,2-3-1,-1-1 0,4 4-23,-1-3 18,2 3 0,3-3 0,0 1 0,1 1-35,-1 0 0,3 1 0,-1-1 1,1 0-11,2-2 1,0 1 0,1 1 0,2 0 2,1-2 1,1 1 0,-2 1 0,2 0-5,1-1 72,-5-1-52,8 3 1,-6 0-1,3 0 1,0 0 0,0 0-1,0 0-54,-3 0 0,3 0 0,-2 1 0,1 1 23,1 0 0,0 0 0,0-2 81,1 0-59,-1 0 0,2-2 0,0 0 119,-3 0-98,1-2 0,0 3 1,4-2-1,0 1 8,-1 0 0,-1 0 0,0 2 0,0-1-5,1-2 1,1 3-1,0-3-25,-1 3 1,-2 0 0,-1 0 0,2-1 0,1-1-5,0 0 0,-5 0 0,0 2 0,1-1 7,0-1 0,1-1 0,1-2 1,-2 2-7,-1 0 1,1 2 0,-2-3 0,1 1 3,0 1 1,-2 1 0,1 1-1,-1-2 37,-1 0 1,1 0-1,0 1-60,-2-1 24,1 1 0,-2-5 0,-1 3 1,0 0-12,-1 0 0,-3 0 0,0 2 0,-2-2 14,-2 2 0,-3 0 1,1 0-1,-3 0 34,-1-1 1,-2-1 0,-2 3-1,-1 1 19,-1 1 1,-3 0 0,1 2 0,-2 1-14,0-1 0,-2 2 0,0-2 0,0 2 35,0-2 0,0 2 0,0-3 0,0 0-43,-1 0 0,1 2 1,-2-1-85,-1 0 85,-2 2 1,3 1-84,-2 4 63,-1-1 1,0 1 0,0-2-1,0 2 5,-1 2 0,-1-1 0,0 0 1,0 2 15,0 1 1,0 1 0,2-2 0,0 2 19,0 0 0,1 3 0,-1 0 0,0 2-14,-2 2 1,0 3-1,1 1 1,1 3 4,0 1 0,0-1 1,-2 2-1,0 0 43,0-1 1,0 5-1,0-2 1,0 1 28,0 0 1,0-1-1,0-1 30,0 1 0,0-1 0,1 5 0,1-1 112,0 2-188,0 1 0,-2 1 0,0 1-39,0 2-40,0-3 1,2 5-1,1-3 1,-2-1 13,0 3 1,-1-1 0,0 0 0,-1-1-17,-1 1 1,1 2-1,-2-3 1,1 0 45,0-1 0,-3 1 1,2 1-1,0 1 59,0 2 0,-2-2 1,1 0-65,0 2 1,-1-2 0,2 3 0,-1 0 0,1 1 29,-1 0 0,2-2 0,-1 0-166,0 1 66,2-1 1,-4 3 0,2-3-73,-1-2 127,3-2 1,-5 6-1,3-1 1,0 1 14,-3 0 0,1-2 0,0 0 0,0-2 4,0 2 1,-1-2 0,-1 0-1,1-1-20,1-1 1,-1-1-1,1 1 1,0 0-36,0-3 0,-1 1 1,3-2-1,-2 1-19,0-2 0,3 3 0,-2-2 0,-1 0 37,1 0 0,-1-1 1,3-2-170,0 1 131,-2-4 1,3 0-1,-3-3 1,1 1-6,1-1 0,2-2 1,0-4-665,0 0 546,0-1 1,0-6 0,0-1 177,0-1 0,0-2 0,0 1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2"/>
    </inkml:context>
    <inkml:brush xml:id="br0">
      <inkml:brushProperty name="width" value="0.08571" units="cm"/>
      <inkml:brushProperty name="height" value="0.08571" units="cm"/>
      <inkml:brushProperty name="color" value="#66CC00"/>
    </inkml:brush>
  </inkml:definitions>
  <inkml:trace contextRef="#ctx0" brushRef="#br0">5 75 7854,'-4'0'-275,"6"0"0,5 0 238,0 0 0,2 0 1,0 0 126,2 0-53,2 0 1,3 0 0,1 0 140,1 0-120,0-3 1,3 3-1,0-3 1,1 2 58,1-1 0,0 1 0,0-1 0,3 0-17,3 0 0,2 1 0,1-2 0,1 1-60,2-1 1,-1 0 0,3 2 0,-1-2 23,0 2 0,0-2 0,3 1 1,0 0-46,-1 1 1,2 1-1,0 0 1,2-2-48,1 0 0,0-1 0,-1 3-43,2 0 42,4 0 0,-3 0 0,2 0-43,-1 0 77,1 0 1,-2 0-1,3 0-20,0 0 20,0 0 0,-1-2 0,-1 0 0,1 0 24,0 2 1,-2 0 0,1 0 0,-2 0 15,0 0 1,0 0 0,2 2 0,2 1-40,-2 1 1,-2 0 0,2 2 0,0 0 9,2-2 1,0-2 0,0 0 0,0-1-78,0-1 0,0 0 0,2 0 1,0-1 38,0-1 0,-4 0 0,-1-1 132,-1-1-114,3-1 0,-5 4 0,0-2 59,-2 0-83,0 3 0,-4-4 1,1 4-1,-1-2-26,-2 0 1,-2 0 0,1 1 0,-2-1-72,-1 0 0,-3-1 0,3 1 1,-2 0-187,-1 1 1,-2 0-1,-3 0 1,-1 0 310,-3-2 0,-1 1 0,-3 2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3"/>
    </inkml:context>
    <inkml:brush xml:id="br0">
      <inkml:brushProperty name="width" value="0.08571" units="cm"/>
      <inkml:brushProperty name="height" value="0.08571" units="cm"/>
      <inkml:brushProperty name="color" value="#66CC00"/>
    </inkml:brush>
  </inkml:definitions>
  <inkml:trace contextRef="#ctx0" brushRef="#br0">1 42 7583,'7'0'-80,"0"0"1,0 0 0,-1 0-1,2 0 126,1 0 0,2 0 1,3 0-1,0 0-138,2 0 0,2 0 0,2 0 0,1 0 55,-1 0 0,4 0 0,1 0 0,2 0-4,0 0 0,1 0 0,1 0 0,1 0 15,-1 0 1,1 0 0,1 0-1,0 0 25,2 0 0,0 0 0,2 0 0,2 0 100,2 0 0,0-1 1,2 0-1,2-2-27,1 2 1,4-2 0,-1 0 0,2 0-59,0 0 1,-1 0 0,4 3-162,-1-3 86,2 2 1,-3-2 0,2 3-28,-1 0 74,2 0 0,-4 0 0,3 0 1,0 0-5,0-3 1,0 3 0,3-3 0,-2 3 61,-1 0 0,-1-3 1,3 1-1,0 0-21,-1 2 0,0 0 0,0 0 1,0 0 1,3 0 0,-4 0 1,0 2-70,-2 0-33,1 1 0,-2-1 1,0 1-88,-2 1 153,-3-3 0,-1 3 0,0-2 39,-3 0-47,4 3 0,-8-4 1,3 2 112,-3 0-66,-2-2 1,-1 4 0,-2-3 0,-2 0-8,0-1 1,0 1 0,-2 0 0,0 1-32,-2 0 0,-1-2 0,-4 3 0,1-1-58,0-1 0,-2 1 0,0-1 1,-1-1 26,-1 0 1,1-1 0,-2 0 0,-1 0 2,0 0 0,-2 0 0,-1 0 1,-1 1-8,-2 1 1,1-1 44,-4 1 0,4 2 0,1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4"/>
    </inkml:context>
    <inkml:brush xml:id="br0">
      <inkml:brushProperty name="width" value="0.08571" units="cm"/>
      <inkml:brushProperty name="height" value="0.08571" units="cm"/>
      <inkml:brushProperty name="color" value="#66CC00"/>
    </inkml:brush>
  </inkml:definitions>
  <inkml:trace contextRef="#ctx0" brushRef="#br0">0 62 7679,'7'0'-135,"1"0"1,0 0 53,1 0 0,1 0 0,-1-1 0,3 0 82,1-1 1,1-1 0,2 3 0,2 0-48,2 0 0,1-2 0,0 0 0,1 0 3,1 2 0,3 0 0,-1 0 0,2 0 37,3 3 0,-2-3 1,2 3 126,-2 0-118,6-2 1,-2 2-1,4-3 1,-1 0 2,0 0 1,0 0-1,0 0 1,4-1-2,1-1 1,0 1 0,2-3 0,-1 0 2,0 0 0,-1 2 0,3-2 0,0 1 45,1 2 0,-2 0 0,4 0 36,0-1-62,-1 1 0,2-2 1,-2 3-1,1 0-3,2 0 1,-1 0 0,3-1-1,-1-1-45,-1-3 0,-2 2 1,1 0-1,2 1-30,0 0 0,-3-1 1,-1 3-1,1 0 31,1-3 1,-3 3 0,4-3 104,-3 3-95,-2 0 1,-1 0-1,1 2 21,0 0-14,4 0 1,-6-2-1,2 0 41,-3 0-34,3 3 1,-4-2 0,4 2 0,-3-2-8,-1 1 0,-1-1 0,1 1 1,-1-1-17,1-1 1,-4 0 0,2 0 0,-1 0 8,-1 0 0,-2 0 1,3 0-1,-2 0 8,-2 0 1,-2-2 0,1 0 0,-1 0 31,-1 1 1,-1 1 0,0 0 0,-2 0-26,0 0 0,-1 0 1,-2 0-19,-1 0 16,0 0 1,-2 0 0,1 0 0,-1 1-5,-2 1 1,1-1 0,-3 1 0,-1-1-11,0-1 1,-2 2 0,-2 1 0,-2-2-77,-1 0 0,-1 1 87,0 1 0,-4 2 0,0-1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5"/>
    </inkml:context>
    <inkml:brush xml:id="br0">
      <inkml:brushProperty name="width" value="0.08571" units="cm"/>
      <inkml:brushProperty name="height" value="0.08571" units="cm"/>
      <inkml:brushProperty name="color" value="#66CC00"/>
    </inkml:brush>
  </inkml:definitions>
  <inkml:trace contextRef="#ctx0" brushRef="#br0">35 14 7968,'-4'0'-1935,"1"1"2181,3 1 198,0-1-407,0 2 1,0 0 4,0 1 0,0 5 0,0 1 0,0 0-53,0 3 1,2 0-1,1 0 1,1 1 33,2 0 1,0-1-1,1-1 1,-1-2 18,1 0 1,0 0 0,0-4-10,0 1-15,3-3 1,-3 1 0,2-2-72,-1-2 69,-1 0 0,-2-1 0,-1-1-22,1-1 6,-2-2 1,3-6 0,-4-1-1,0-2-7,-2-1 1,0 0 0,0 1 0,0-1 8,0 0 1,0 1 0,-3-1 0,-1 1 22,-2 1 0,-2 0 1,0 3-1,-2 1 5,-1 0 1,2 4-1,-2 2 1,-1 1-35,1 1 0,-1 1 0,2 1 1,0 3-218,1 1 0,2 0 0,3-1-438,1 0 447,1 0 212,2 1 0,-4 1 0,1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6"/>
    </inkml:context>
    <inkml:brush xml:id="br0">
      <inkml:brushProperty name="width" value="0.08571" units="cm"/>
      <inkml:brushProperty name="height" value="0.08571" units="cm"/>
      <inkml:brushProperty name="color" value="#66CC00"/>
    </inkml:brush>
  </inkml:definitions>
  <inkml:trace contextRef="#ctx0" brushRef="#br0">110 89 7944,'0'-7'-350,"0"1"0,0-1 0,0 0 139,0 0 266,0 0 1,0 0 0,0 0-62,-3 1 53,3-1 0,-6 2 0,3 1 0,-1 1 3,-1-1 0,-1 2 1,-1 0-1,0 1-58,0 1 1,1 0-1,-1 1 13,0 1 1,0 2 0,1 3 0,1 0 29,0 0 1,3 0 0,-2 2 0,1 3 22,1 1 0,1 1 1,-1 2-1,0 3 26,1 3 1,0 0 0,1 4-76,0-1 24,3-1 0,-2 0 0,4-4 0,0 1 5,1-1 1,0-1-1,0-2-645,-2 0 438,-2-1 1,3 0 0,-3-1 57,0-2 0,-1 0 1,-1-4-1,0 0 0,-1-2-474,-1 0 585,-2-3 0,-6-1 0,-1-3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7"/>
    </inkml:context>
    <inkml:brush xml:id="br0">
      <inkml:brushProperty name="width" value="0.08571" units="cm"/>
      <inkml:brushProperty name="height" value="0.08571" units="cm"/>
      <inkml:brushProperty name="color" value="#66CC00"/>
    </inkml:brush>
  </inkml:definitions>
  <inkml:trace contextRef="#ctx0" brushRef="#br0">0 21 7489,'5'-6'0,"-1"2"-110,2 1 0,0 0 1,1 1-1,0 0 243,3 2 0,-2 0 1,3 0-1,-1 2-70,1 0 1,0 1 0,3-1 0,1 0-128,1 0 0,-1-2 0,2 0 0,1 0-61,-1 0 0,2 0 1,1 0 124,1-3 0,-1 0 0,1-4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8"/>
    </inkml:context>
    <inkml:brush xml:id="br0">
      <inkml:brushProperty name="width" value="0.08571" units="cm"/>
      <inkml:brushProperty name="height" value="0.08571" units="cm"/>
      <inkml:brushProperty name="color" value="#66CC00"/>
    </inkml:brush>
  </inkml:definitions>
  <inkml:trace contextRef="#ctx0" brushRef="#br0">138 69 7919,'0'-7'-1058,"0"0"872,0 0 0,0 0 0,0 1 486,0-1 1,-1 2-113,-1 1-110,-2-1 0,-3 1 0,0 2 23,0 1 1,0 0-1,1 0-99,-1-1-10,0-1 0,0 3-119,0 0 160,0 0 1,0 1 0,1 1 0,-1 3 1,1 1-1,0 1 1,2 0 7,-2 0 0,3 0 0,-1 2 0,1 3 7,1 1 1,-1 0 0,1 2-1,0 1-17,2 2 1,0 2 0,0 1 0,0 1-65,0 1 0,3 3 0,0-1 0,2 2-108,0 0 0,-3 1 0,2-2 0,2 0 65,0-4 1,1-3-1,0-2-771,-1-2 435,1 0 411,-3-7 0,5 5 0,-1-3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9"/>
    </inkml:context>
    <inkml:brush xml:id="br0">
      <inkml:brushProperty name="width" value="0.08571" units="cm"/>
      <inkml:brushProperty name="height" value="0.08571" units="cm"/>
      <inkml:brushProperty name="color" value="#66CC00"/>
    </inkml:brush>
  </inkml:definitions>
  <inkml:trace contextRef="#ctx0" brushRef="#br0">83 103 7842,'4'-3'0,"-2"-2"-153,-1-1 0,1-1 0,1 1 0,0-1 10,0 0 0,0 0 1,-3 0-1,0 0 202,0 0 0,0 1 0,0-1 275,0 0-286,-3 3 0,-1-1 0,-3 2 0,0 2 35,0 0 0,-2 3 1,0 1-83,1 4-1,0 2 1,1-2 0,0 0-36,0 2 18,4-1 1,0 2 0,3-3-111,0 0 64,0-1 1,3 1-1,1 1 1,2 0 42,1 1 0,2 1 1,0-1-1,1 1 26,-1 0 0,0-1 0,1 0 1,-2-1 16,-2 1 0,0-1 0,0 2 0,-2-1 42,-2 0 1,-1 0-1,-2-2 1,-2 0 44,-3 0 0,-1 0 1,-3 1-249,0-1 109,2 1 1,-4-7-1,2 1 1,0-1 65,0-1 0,1-1 0,2-1-931,1-3 894,2-1 0,-2-4 0,2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04.618"/>
    </inkml:context>
    <inkml:brush xml:id="br0">
      <inkml:brushProperty name="width" value="0.08571" units="cm"/>
      <inkml:brushProperty name="height" value="0.08571" units="cm"/>
      <inkml:brushProperty name="color" value="#66CC00"/>
    </inkml:brush>
  </inkml:definitions>
  <inkml:trace contextRef="#ctx0" brushRef="#br0">0 0 8071,'0'8'-8,"0"0"0,0-3 295,0 4 0,0-1-195,0 1-63,0 1 0,0 4 0,0 0-18,0 0 0,5 0 0,-1 0 0,0 0-6,-3 0 0,-1 1 0,0-1 0,0 1-57,0 4 0,0-3 0,0 3 1,0-4-4,0-1 0,0 1 0,0-1 22,0 0 0,0-5 20,0 1-88,0-7 90,0 3-152,0-6 148,0 0 0,0-6-32,0-4 31,0-2 1,0-2-1,0 0 1,0-1 10,0 1 1,0 5-1,0-1 1,0 0 19,0-3 1,0-1 0,0 0 0,0 0-6,0 0 1,0-1 0,0 1-36,0 0 0,0 0 0,0 0 0,0 0-22,0 0 1,0 4-21,0 1 126,0 6-86,0-3 175,0 6-62,0 6 0,0 2 152,0 6-219,0 0 0,0-5 0,0 1 143,0 1-97,0-5 0,0 6 0,0-2 8,0 2 0,0 3 1,0-1-1,0 0-62,0 0 1,0-5 0,0 1 0,0 1-92,0 1 0,0 2 1,0 0-610,0 1 689,6-1 0,-4 0 0,4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0"/>
    </inkml:context>
    <inkml:brush xml:id="br0">
      <inkml:brushProperty name="width" value="0.08571" units="cm"/>
      <inkml:brushProperty name="height" value="0.08571" units="cm"/>
      <inkml:brushProperty name="color" value="#66CC00"/>
    </inkml:brush>
  </inkml:definitions>
  <inkml:trace contextRef="#ctx0" brushRef="#br0">0 62 7546,'3'7'-705,"-1"-2"0,3-1 735,0 1 0,1 1 0,1-2 1,0-1 77,0 0-163,2-2 162,-1 2-91,2-3 1,-2 0 0,0-1 0,1-1-66,-1-2 29,0-2-17,-1-4 1,0 2 0,-1-2 0,-1 1 0,-1 0 0,-1 0 0,-1 2 8,-2 0 0,0 0 0,-3 1 0,-1 1 100,-2 3 1,-2 1-1,-1 1 1,-3 0 172,0 0 1,0 3-1,1 2 373,2 1-471,-4 4 0,6-2 0,-2 4 1,2 0 8,2 1 0,2 3 0,3 0 1,0 0-56,0 1 1,3-3 0,2 2 0,3-1-176,1-2 0,3 0-445,0-1 295,1-2 1,-2-6 0,1 0 0,-1-1-1,1-1-410,-1-2 0,0 0 634,0-3 0,2-4 0,-2-3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1"/>
    </inkml:context>
    <inkml:brush xml:id="br0">
      <inkml:brushProperty name="width" value="0.08571" units="cm"/>
      <inkml:brushProperty name="height" value="0.08571" units="cm"/>
      <inkml:brushProperty name="color" value="#66CC00"/>
    </inkml:brush>
  </inkml:definitions>
  <inkml:trace contextRef="#ctx0" brushRef="#br0">1 0 7900,'1'4'33,"3"-2"48,3-1 1,4-1 0,1 0 0,1 0-98,0 0 1,1 0-1,-1 0 1,-1 0-158,0 0 0,-2 0 0,3 0 0,-3 0-242,0 0 1,-1 0 414,-2 0 0,0 0 0,0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2"/>
    </inkml:context>
    <inkml:brush xml:id="br0">
      <inkml:brushProperty name="width" value="0.08571" units="cm"/>
      <inkml:brushProperty name="height" value="0.08571" units="cm"/>
      <inkml:brushProperty name="color" value="#66CC00"/>
    </inkml:brush>
  </inkml:definitions>
  <inkml:trace contextRef="#ctx0" brushRef="#br0">1 0 7766,'0'7'-609,"0"0"497,0 0 0,0-2 427,0 2-185,0-2 0,0 8 1,0-1 211,0 1-223,0 1 1,0 0-1,0 2 173,0 2-231,0 2 0,0 3 0,0 0 0,0-1 54,0-1 0,1 0 0,0-1 1,1 0-86,0-2 1,2-1 0,0-4 0,0-1-166,1-3 1,-1-2-1,4-3 1,0-2-266,1-1 0,3-2 0,-2-1 400,0-2 0,2-9 0,2-1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3"/>
    </inkml:context>
    <inkml:brush xml:id="br0">
      <inkml:brushProperty name="width" value="0.08571" units="cm"/>
      <inkml:brushProperty name="height" value="0.08571" units="cm"/>
      <inkml:brushProperty name="color" value="#66CC00"/>
    </inkml:brush>
  </inkml:definitions>
  <inkml:trace contextRef="#ctx0" brushRef="#br0">0 8 7891,'0'3'-167,"1"1"0,1-4 0,3-1-178,1-2 0,-1 3 0,-1-3 345,1 3 0,-1-3 0,-1-1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4"/>
    </inkml:context>
    <inkml:brush xml:id="br0">
      <inkml:brushProperty name="width" value="0.08571" units="cm"/>
      <inkml:brushProperty name="height" value="0.08571" units="cm"/>
      <inkml:brushProperty name="color" value="#66CC00"/>
    </inkml:brush>
  </inkml:definitions>
  <inkml:trace contextRef="#ctx0" brushRef="#br0">1 0 7820,'0'4'80,"3"-1"1,-2-6 0,2-1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5"/>
    </inkml:context>
    <inkml:brush xml:id="br0">
      <inkml:brushProperty name="width" value="0.08571" units="cm"/>
      <inkml:brushProperty name="height" value="0.08571" units="cm"/>
      <inkml:brushProperty name="color" value="#66CC00"/>
    </inkml:brush>
  </inkml:definitions>
  <inkml:trace contextRef="#ctx0" brushRef="#br0">1 0 7977,'2'5'-11,"1"0"0,1 1 126,1 0 0,1 8 0,2-2 1,1 4 119,2 3 0,3 4 0,1-1 1,2 0-232,1-3 0,-1-1 0,1-3 0,-1-4-379,0-3 1,-3 0 0,2-6-1,-1-1 248,-1-3 0,-2 1 0,0-4 127,-3-3 0,-1 1 0,-2-3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6"/>
    </inkml:context>
    <inkml:brush xml:id="br0">
      <inkml:brushProperty name="width" value="0.08571" units="cm"/>
      <inkml:brushProperty name="height" value="0.08571" units="cm"/>
      <inkml:brushProperty name="color" value="#66CC00"/>
    </inkml:brush>
  </inkml:definitions>
  <inkml:trace contextRef="#ctx0" brushRef="#br0">192 1 8024,'-7'0'-213,"0"0"0,1 0 1,-1 0 272,0 0 1,2 3 0,1 1 0,-2 1 178,0 0 0,-1 6 1,0 0-1,-2 1-287,0 1 0,-3 1 1,1 4-1,0-1 80,0-1 1,1-1 0,0 1-999,0 0 549,1-4 0,3 1 417,1-4 0,-1 3 0,2-1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7"/>
    </inkml:context>
    <inkml:brush xml:id="br0">
      <inkml:brushProperty name="width" value="0.08571" units="cm"/>
      <inkml:brushProperty name="height" value="0.08571" units="cm"/>
      <inkml:brushProperty name="color" value="#66CC00"/>
    </inkml:brush>
  </inkml:definitions>
  <inkml:trace contextRef="#ctx0" brushRef="#br0">4 0 7868,'0'7'0,"-1"-1"-207,-1-1 0,2-2 292,0-3 0,4 3 0,4 2 0,2 1 155,1 1 1,2 2 0,3 3 0,0 0-137,-2-1 0,2 4 1,2-3-1,1 0-74,2 1 0,-1-3 1,-3-1-1,1-2-234,-1-2 1,1 0-1,0-2 1,-3 0-204,-2 0 0,-1 0 1,-3-3 406,-1 0 0,-3-4 0,-2 1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8"/>
    </inkml:context>
    <inkml:brush xml:id="br0">
      <inkml:brushProperty name="width" value="0.08571" units="cm"/>
      <inkml:brushProperty name="height" value="0.08571" units="cm"/>
      <inkml:brushProperty name="color" value="#66CC00"/>
    </inkml:brush>
  </inkml:definitions>
  <inkml:trace contextRef="#ctx0" brushRef="#br0">158 31 7744,'-3'-7'0,"-1"2"-364,0 1 1,1-1 435,3-2 0,0 4 0,0 3 1,-3 3 200,-1 1 1,-2 7 0,-2 1 0,-1 5-143,-3-1 1,-1 4-1,0 1 200,-1 4-203,3 0 1,-1-4-1,3 0-772,1 2 446,3-5 0,0 4 198,2-6 0,-2 0 0,1-2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50"/>
    </inkml:context>
    <inkml:brush xml:id="br0">
      <inkml:brushProperty name="width" value="0.08571" units="cm"/>
      <inkml:brushProperty name="height" value="0.08571" units="cm"/>
      <inkml:brushProperty name="color" value="#66CC00"/>
    </inkml:brush>
  </inkml:definitions>
  <inkml:trace contextRef="#ctx0" brushRef="#br0">1 0 7886,'7'0'-1089,"-1"1"1014,-2 2 0,2 0 0,-3 4 0,1 0 131,1 0 1,-1 0 0,0 0-1,1 2 86,-1 0 0,1 0 0,-2-1 219,1 1-336,0-2 0,0 3 0,-2-3 262,-1 0-183,-1 0 1,0 0 0,0 0-207,0-1 79,0 1 0,-3 0 1,-1 1-1,-2 0-222,-1 1 1,-3 0 244,-2-2 0,-1 3 0,0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12.399"/>
    </inkml:context>
    <inkml:brush xml:id="br0">
      <inkml:brushProperty name="width" value="0.08571" units="cm"/>
      <inkml:brushProperty name="height" value="0.08571" units="cm"/>
      <inkml:brushProperty name="color" value="#66CC00"/>
    </inkml:brush>
  </inkml:definitions>
  <inkml:trace contextRef="#ctx0" brushRef="#br0">1 1 9256,'14'0'413,"0"0"1,0 6-1,0 3 341,0 4-549,7 1 0,-4 6 1,5 4-1,0 2-20,0 3 1,-3-1 0,3 0-1,0 0-194,-1 1 0,-3-3 0,2-1 1,-1-3-1,0-1 1,0-3 0,-5-5 0,0-2-2063,0-2 0,0-6 2071,0 2 0,-6-3 0,-2-2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52"/>
    </inkml:context>
    <inkml:brush xml:id="br0">
      <inkml:brushProperty name="width" value="0.08571" units="cm"/>
      <inkml:brushProperty name="height" value="0.08571" units="cm"/>
      <inkml:brushProperty name="color" value="#66CC00"/>
    </inkml:brush>
  </inkml:definitions>
  <inkml:trace contextRef="#ctx0" brushRef="#br0">1 7 7108,'3'-4'-371,"1"2"579,3 1-202,2 1 0,1 0 0,3 0 1,1 0 30,0 0 0,3 0 0,1 0 0,0 0-4,1 0 1,2 0 0,-5 1 0,-1 1 12,-1 0 1,0 0 0,-1-2 0,-1 1 30,0 1 1,-4-1-1,0 2 15,-2 0 1,-1-1 0,-3 2-63,0 2 1,-2 0 0,-2 1 0,-3-1 11,-1 1 1,-4 3 0,-1 2 0,-2 3-43,2 1 0,-8 3 0,1-2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55.660"/>
    </inkml:context>
    <inkml:brush xml:id="br0">
      <inkml:brushProperty name="width" value="0.08571" units="cm"/>
      <inkml:brushProperty name="height" value="0.08571" units="cm"/>
      <inkml:brushProperty name="color" value="#66CC00"/>
    </inkml:brush>
  </inkml:definitions>
  <inkml:trace contextRef="#ctx0" brushRef="#br0">13 1 7597,'-8'2'-291,"4"2"0,4-2 0,4 3 388,6-4 1,2-1-1,4 0 246,3 0-248,-3 0 0,4 0 0,-6 0 188,0 0-204,6 0 0,-2 0 0,4 2 1,0 1 58,0 1 1,1 3-1,5-3 1,1 4-47,-1 0 0,2 3 0,1-6 0,3 0-29,2 1 1,1-5-1,2 4 1,-3-3-8,-2-2 0,4 1 0,-4 2 0,1 2 9,-1-2 0,4-1 0,-5-1-72,-2 4 27,-1-3 0,3 9 0,0-5 0,-2 0 3,-1 0 1,-2 5 0,1-1 0,-1 1 6,0-2 0,0 4 1,0-4 124,1 4-141,-7-6 1,9 6 0,-4-5 0,-1 1 5,-1 1 1,-3-1 0,3 5 0,-1 0-13,1 0 0,-5-4 0,1-1 0,-2 2 3,-1 2 0,6 1 1,-5 0-1,-2 0-11,-1 0 1,2 0 0,1 2 0,-1 1 41,-3 2 1,4 0 0,0-3-15,-2 2 0,0-2 1,2 3-1,3-3 1,0-1 9,-3 4 0,1-3 1,1 3-14,1-4-8,-5-1 0,8 2 0,-6 1-13,-2 2 11,-1 0 1,2 0-1,1-1-30,-1 0 18,-3 4 1,4-7 0,0 4 0,-2-3-8,-1-2 0,-2 5 0,0 0 0,0-4-4,0-4 0,0 2 0,0-4 1,1 4 4,-1 1 1,0 0 0,-2 0 0,-1 2 4,-1 3 0,-1-4 1,4 4-1,-2-3 0,-2-2 0,-1 0 1,3 0-1,-2 0 34,2 0 0,2-4 0,1-1 0,0 1-23,0-3 1,0 4-1,-1-4-98,-4 0 91,4-3 1,-5 7 0,4-5-139,-2 2 130,2-5 1,-9 5 0,7-4-14,1 6 0,-4-4 0,1 0 0,0-1-4,0 0 0,-3 1 21,4-1 0,0 1 0,4 5-6,-4-2 0,2-4 0,-4 3-22,0-2 0,-3 0 1,2-2-1,-1 2 21,-1 2 1,3-4 0,-3 6 3,6 1 1,-2-5 0,-1 0 17,0 1-25,4-6 1,-4 12 25,8-4-20,-1-3 0,0 7 0,0-5-10,0 0 0,0 3 0,0-5 3,0 2 1,-4-4-1,-1 4 4,2-2 1,-3 4 0,1-4 3,2 2 0,2-3 6,1 4 0,0-4 0,0 3-6,0-2 0,-4 3 0,-2-2-5,-2 0 3,-1-3-90,1 8 89,2-4 0,0 1-1016,-4 1 471,4-7 549,-6 3 0,10-12 0,-4-2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57.189"/>
    </inkml:context>
    <inkml:brush xml:id="br0">
      <inkml:brushProperty name="width" value="0.08571" units="cm"/>
      <inkml:brushProperty name="height" value="0.08571" units="cm"/>
      <inkml:brushProperty name="color" value="#66CC00"/>
    </inkml:brush>
  </inkml:definitions>
  <inkml:trace contextRef="#ctx0" brushRef="#br0">0 776 6980,'0'-8'202,"7"2"124,2 6-263,4 0 0,1-5 1,0 1 154,0 1-164,0 1 1,0-3 0,2 1 0,1 0 11,2 3 1,6-1 0,-1-1 0,2-2-35,2 2 0,1 2 0,0 1 0,3-2-2,1-3 1,4 4 0,-2-4 0,1 2-7,3-2 0,-3 4 1,0-5-1,-1 1-14,-4 0 1,4-1 0,-1 3 0,1-2-14,-1 2 0,-1-3 0,-3 1-17,3 2 33,-3-5 1,4 5-1,-6-5 95,0 2-97,1 1 1,4 0 0,-2 1-23,-4 0 17,1-3 0,-6 5 0,6-4 0,0 1-2,0 0 1,1-1 0,-1 3 0,-1-2-15,-4 2 1,4-3 0,-5 1-1,1 0 3,1-1 1,-2 3-1,3-5 1,-2 0 13,2 0 0,2 5 0,1-3 0,-1 0-2,-4-4 0,4 3 1,-5-1-1,2 0-1,-1 0 0,-1 5 0,3-3 0,-3 1 6,-2 0 1,5-4 0,-3 3 0,2-2 1,-1-3 0,-1 3 0,4 0-157,-3 2 144,-6-5 0,8 5 0,-4-5 1,1 3-5,3 1 1,-5-2 0,1 4 0,-3 2 27,1 2 0,0-4 0,-3 0 0,1 1-5,2-3 1,0 6-1,-5-6 1,0 3-28,0-1 1,2-4-1,1 2 1,2 1-23,-2 0 1,0-5 0,0 3-1,2-1 7,-2-1 1,4 5 0,-2-2 7,-2 0 0,-1 3 1,-2 2 25,0-3 0,-5 4 0,1-4 14,1 4 0,-4 1 0,3-2 2,1-3 0,1-1 1,2-5-1,1 3-15,-1 2 0,-2-5 1,-1 2-1,-1-2-204,1 1 1,1-2 73,2 2 1,0 4-1,-1 0 1,-2 1 234,-2 0 0,-4 1 0,4 4-13,2 0 1,2-5-1,1 0 5,0 2 1,0 0 0,0 0 0,0-2-83,1 2 1,-6-3 0,0 1-1,2 2-17,2 1 0,-4 1-327,1-4 145,-1 3 1,1-4-92,-1 6 1,-4 0 263,4 0 0,0 0 0,6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590"/>
    </inkml:context>
    <inkml:brush xml:id="br0">
      <inkml:brushProperty name="height" value="0.053" units="cm"/>
      <inkml:brushProperty name="color" value="#FF0000"/>
    </inkml:brush>
  </inkml:definitions>
  <inkml:trace contextRef="#ctx0" brushRef="#br0">3264 8163 9980,'11'0'6,"2"0"0,2 0 1,4 0 17,3 0 0,2 0 0,3-2 0,3 0-8,3-2 0,-2-4 1,-1 3-1,2 0-25,1 0 0,-3 1 1,-4 4-1,-2-1 5,-1-3 1,-1 3 0,-2-3 0,-2 3-84,-1 1 0,-1 0 1,-2 0-1,3 0 95,1 0 1,1-5 0,4-2-1</inkml:trace>
  <inkml:trace contextRef="#ctx0" brushRef="#br0" timeOffset="1">3871 7991 11048,'-12'0'-373,"1"0"0,7 0 0,6-1 498,9-3 1,6 3 0,0-3-1,1 2-150,2 2 1,-2 2-1,1 2 1,0 3-484,-1 3 427,-2 2 1,-4-1-1,-2 2-33,-2 2 0,-3 2 0,-5 3-140,0-1 217,-5 0 0,-7 4 0,-7 0 0,-2 0-4,-2 0 1,4 0 0,1 0 0,0-2-230,0-2 267,4 3 1,-2-9 0,4 3 0</inkml:trace>
  <inkml:trace contextRef="#ctx0" brushRef="#br0" timeOffset="2">21335 1763 9368,'0'-11'-656,"0"3"142,0 0 1,0 7 0,0 1 454,0 6 0,-6 10 0,-1 4 51,-3 5 1,-3 6 0,-2 6 0,-4 4 0,-3 1-6,-1 1 1,-4 4-1,-1-4 1,0 4 174,0 3 0,11-23 0,-1 1 0,-17 24 0,0 1-195,-1 1 0,3-4 0,1 1 1,4-6-78,4-4 0,1-5 0,10-5 1,4-6-198,3-4 286,2-5 0,4-4 0,0-1 1</inkml:trace>
  <inkml:trace contextRef="#ctx0" brushRef="#br0" timeOffset="3">20716 2416 9508,'-11'0'-599,"4"1"1,4 3 644,1 3 1,2 3-1,0 2 1,0 1-61,0 2 1,4-2 0,0 3 14,-2 1 18,0 1 0,-2-1 0,0 0 25,0-1-22,0-3 1,1 7 0,2-4-81,0-2 40,1 4 0,0-6 0,1 2-206,1-5 192,2 1 0,3-7 0,2 3 0,2-1 12,5-2 1,1-3-1,2-4 1,1-4-36,3-2 0,-3-2 1,3-2-1,-3-2 3,-1 2 0,0-2 1,0-1-1,0 1-736,0-1 748,5-3 0,-4-3 0,4-6 1</inkml:trace>
  <inkml:trace contextRef="#ctx0" brushRef="#br0" timeOffset="4">18300 3354 9275,'6'5'187,"3"2"0,-4 4 0,0 2-115,0 2 0,0 3 0,-2 6 0,1 2 132,-2 0 1,3 6 0,-1-1-653,-1 2 317,-2 1 0,-1-1 1,0-1-324,0-1 353,0-6 1,1 3 0,2-5 0,1-2-81,-2-1 0,0 0 48,-2-5 138,0-5 0,0-11 0,0-9 0,0-7 41,0-4 0,0-3 0,0-8 0,0 0 62,0-4 0,-2 3 0,0-2 0,-2 3-7,1 0 1,2 4 0,1 1 0,-1 3-31,-3 1 1,3 2 0,-3 0 9,3 2-55,1 0 0,0 1 0,0 3 1,0 2-30,0 2 1,0-1 0,0 1 0,0 0 50,0-1 1,0 4 321,0 1-286,0 4 0,0-1 0,0 8 0,0 4 26,0 2 1,0 7-1,0 2 1,0 4 20,0 3 1,0 0 0,0 3 0,0 2-149,0 2 0,-4 0 0,0 7 0,1 1-229,2 0 0,1-3 0,0 4-1300,0 1 1052,0 2 1,0-5 493,0-1 0,0-4 0,0 0 0</inkml:trace>
  <inkml:trace contextRef="#ctx0" brushRef="#br0" timeOffset="5">18334 4350 6813,'0'8'376,"0"0"-285,0 1 0,4 1 1,0 1 313,-2 1-259,0 4 1,-2-2 0,0 5 303,0 2-393,0 0 0,0 6 0,0 1 0,0 1 12,0 3 1,0 1 0,0 0 0,0 0-47,0 2 0,0-8 0,0 7 1,0-4-61,0-1 1,0-3-1,0 1 1,0-3-112,0-1 1,0-6-1,0-1 1,0-4-64,0 0 0,0-5 90,0 1 1,0-8-1,0-2 69,0-9 0,0-8 0,0-1 0,0-6-88,0-4 100,0-3 1,0-1-1,0-1 170,0 1-129,0 0 0,0-1 0,0 1 0,0 1 22,0 2 1,0-1-1,0 6 1,0 0-6,0 2 1,0 2 0,0 2 0,0 2 15,0 2 1,0-3 0,0 3 0,0 2 109,0 2 1,0 4 386,0 0-322,0 6 1,0-2 44,0 8-203,0 2 1,-4 2 0,0 1-1,1 2 66,2 3 0,1 3 0,0-3-22,0 1-55,0 5 1,0 2 0,0 5 0,0-1-6,0 2 1,0 2 0,0 4-1,0 0-116,0 1 0,0-5 1,0-1-1,0 1 19,0-1 1,0-6-1,0 1 1,1-1-633,3-3 0,-2-4 0,1-1 694,-1-2 0,3 3 0,1 2 0</inkml:trace>
  <inkml:trace contextRef="#ctx0" brushRef="#br0" timeOffset="6">5806 7922 14161,'-6'-5'-1730,"0"4"1,8-5 1841,2 2 1,2 2 0,7-1 0,2 1-81,4 2 0,3 0 0,2 0 0,3 0-3,3 0 0,8 0 1,6 0-1,3 0 20,2 0 0,6 0 1,-2 0-1,3 0-1,2 0 1,-2-3 0,-3-1-1,-3 1-42,-3 2 1,-3 5 0,0 1 0,-5 0-27,-3 0 1,-1 3-1,-8-5 157,-2 0-188,-5 3 0,0-4 0,-5 1-141,-1-1 148,-1-2 84,-7 0 0,-2 0-75,-8 0 0,-3-4 1,-7-1-1,-3 0 4,-1 0 1,-6-3-1,-6 3 1,-4 0 24,0 0 1,2 0 0,-2 2 0,-4-1 16,-2 2 1,-4 0 0,2 2-1,-1 0-18,1 0 0,-7 2 0,3 0 0,-2 3 61,-3 2 1,8-3 0,-3 3 115,2 2-140,4-4 0,1 4 0,6-4 291,2 2-239,-2-5 1,9 4 0,-3-3-25,3 1 0,5 1 0,1-3 0,1 2 171,3-1-203,7-2 1,3-1 0,8 0-42,3 0 0,5 0 1,3 0-1,4 0 6,3 0 0,2-4 1,1-1-1,3 0 28,2 0 0,0-3 1,5 3-1,-1 0-10,0 0 0,2-3 1,1 3 72,1-1-73,5 3 0,-7-5 1,2 2-88,-2 0 46,3 4 1,-3-5 0,2 5-145,-2-2 177,-2 0 0,-4 4-27,1 0 0,0 0 1,3 0-1</inkml:trace>
  <inkml:trace contextRef="#ctx0" brushRef="#br0" timeOffset="7">16880 6777 19020,'5'-6'-4766,"-3"-3"2649,6 5 2272,-5 1 0,7-1 1,-3 0 30,4 1 1,1 2-1,2 1 1,3 0-62,1 0 1,1 1 0,5 2 0,3 2-80,3 1 0,3-2 0,2 3 1,-1-1-25,0 0 0,6 2 1,2 3-1,2 1-87,2-1 0,4 1 0,-1-1 0,1 2 168,1 2 1,0 3-1,4 6 493,-2 3-715,5-3 0,-28-8 0,0 0 0,2-2 0,1 0-144,0 0 1,0 1 173,1 0 1,0 1 0,2-1 0,0 0 0,1 0-1,-1-1-97,-1 0 0,1 0 142,2 2 1,-1 0-1,0-3 1,0 0-1,1 1 1,0 1-1,-2-1 1,0 0-7,-3-2 0,0 1 0,-2 1 1,0 0-1,26 14 0,-1 0-36,-2 0 0,0 3 0,-5-5 0,-3 1 25,-3 1 0,-1 1 0,4 6 0,-2-1-10,-2 0 0,1-3 1,-3-1-1,-1 2-2,1 1 0,-6 0 1,-3-1-1,-1-1 12,0 1 0,-2-3 1,-7 0-1,-1-1-70,0-3 0,-3-2 1,2-2-172,-3-2 173,2 0 0,-6 2 1,5 0-247,-1-2 313,-3 0 1,5 3 0,-4-2-1,2-1 98,2 1 1,-4 1 0,3-1 0,-2-2-82,0-2 0,1 0 0,-5-5 0,1-1-6,-1-2 0,0 1 1,0-4-136,-4 1 1,2-2-547,-5 4 712,0-6 1,-4-2 0,0-6 0</inkml:trace>
  <inkml:trace contextRef="#ctx0" brushRef="#br0" timeOffset="8">19789 8014 8505,'5'-18'-518,"2"3"1,3 2-1,2 3 1,-1 2 517,1 4 0,-1 3 0,2 1-502,2 0 557,-2 0 1,4 1 0,-5 3-1,2 4-1,2 2 1,-1 1-1,-5 2 1,-1 1-34,-2 1 1,0 2-1,2-3 1,-3 1 4,-1-1 0,-1-1 0,-4 0 0,0 1 6,0 1 0,-5 0 0,-4-3 0,-5-1 0,-5 1 0,-4-1 0,-5 0 0,-5 1-31,-4-1 0,-5 1 0,3-1 0,-2 2-98,-2 2 0,-1-2 0,2 2 97,4-2 0,3-2 0,0 1 0</inkml:trace>
  <inkml:trace contextRef="#ctx0" brushRef="#br0" timeOffset="9">17040 9559 8488,'12'-1'-511,"-1"-3"1,0 3 0,1-3-1,1 2 386,2-2 0,4 3 0,8-5 1,3 3 117,3-1 0,11-5 0,1 3 122,2-1-112,6-3 1,-1 4 0,6-6-1,3 1 3,-28 5 0,-1 0 0,2-1 0,1-1 1,1 0-1,1 1 0,1-1 0,0 1-83,1-2 0,1 1 0,0 0 0,1-1 0,0-1 0,1 0 1,0 1-1,1-1 87,1 0 0,-1 0 0,-1-1 0,0 0 0,1 0 0,0-1 0,0 0 0,-1 0 3,0-1 1,-1-1-1,2 2 1,1-1-1,-1-2 1,0 1-1,1-1 1,0 0-8,0 1 1,0-1 0,1 0-1,1 0 1,2-2 0,0-1-1,-1 1 1,-1 0-10,-2-1 0,1 1 1,-1 2-1,0 0 1,-3 0-1,-1-1 1,-1 1-1,0 0 1,-1 0 1,-1 1 0,-3-1 0,-1 2 0,27-10 0,-5 0 44,-6 0 1,-7 0 0,-4 1-13,-2 3-29,-7-2 0,-2 8 1,-7-4-1,-2 2 0,-1 0 0,-2 0 0,-3 3 1,-2 1-49,-3-1 1,4 5 0,-4-1-107,3-1 152,-3 4 0,-2-5 0,-5 4 0</inkml:trace>
  <inkml:trace contextRef="#ctx0" brushRef="#br0" timeOffset="10">19892 8495 8485,'11'0'-514,"1"0"1,3 1-1,0 1 1,0 4 494,2 0 0,-3 2 0,4 3-5,-2 0 1,-1 2-1,-3 1 1,-2 1 28,-2-1-3,2 4 0,-5-5 1,3 3-1,-5 0 1,-1-1 0,-2 0 0,0-3 0,0-1 4,0 1 0,-9-1 0,-4 1 0,-3-1 7,-5 0 0,-2 1 0,-2-1 0,-3 1-68,-1-1 1,2 1 0,-2-1 53,1 1 0,1 4 0,4 2 0</inkml:trace>
  <inkml:trace contextRef="#ctx0" brushRef="#br0" timeOffset="11">2966 9365 12177,'6'-7'-438,"6"4"1108,6 1-652,3 2 1,3-4 0,3-1-1,4 0 30,2 0 0,2-4 0,3 2 0,3-4 2,0 0 0,2 1 0,-5 2 0,-1 4-7,-1 3 0,-3 1 0,0 0 1,-1 0-32,0 0 1,2 4-1,-7 1 1,-2 0-503,-1 0 0,-5 0 443,1-1 1,-1 2-1,4 6 1</inkml:trace>
  <inkml:trace contextRef="#ctx0" brushRef="#br0" timeOffset="12">3596 9170 14748,'4'-16'0,"1"-2"-21,1 0 0,2 3 0,3 6 1,1 2 265,-1 2 0,0 2 0,1 3 0,-1 1-525,1 3 0,-5 2 0,0 5 0,-1 2 6,1 2 1,-5-1 0,2 4 0,-3 0 259,-1 0 1,-5 1-1,-4 4 1,-5 0 222,-5 0 0,-3-1 0,0 1 69,-1 0-254,0 5 0,0-2 0,1 3 1,2-1-734,1-3 580,5 0 0,-8-8 0,4 0 1</inkml:trace>
  <inkml:trace contextRef="#ctx0" brushRef="#br0" timeOffset="13">4123 8449 15685,'1'-12'-580,"3"1"1,2 3 0,5 2 0,1 0 563,-1-1 1,5 5 0,1-2-1,4 1 127,3 0 1,3 1-1,-1-2 1,6 3-89,5 1 0,1-4 0,7 1 445,2 0-450,11 2 0,-3-3 1,-22 2-1,0 0-30,2 1 1,0 0-1,2 0 1,0 0-1,3 1 1,0 0-1,0 0 1,0 0 95,0 0 1,1 0-111,1 0 0,1 0 0,-2 0 0,1 0 0,1 0 0,1 0 0,1 0 1,1 0 20,1 0 0,0 0 0,-1 2 0,1 0 0,0 0 0,1 1 0,-1 0 1,-1 1-22,0 0 1,0 0 0,-1 1 0,1 1 0,0-1 0,0 1 0,-1-1 0,-1 0 13,-2-1 1,0 0-1,1 1 1,0 0-1,-4-2 1,-1 0 0,-2 1-1,0 0-20,-2 0 1,0 0 0,28-1-1,-5 4 1,-2-2-15,-5-3 1,-2 1-1,-11 0 1,-4 0-31,-5 0 1,-4-2 0,-2-1 0,-3 0-5,-4 0 0,-6 0 215,-1 0-310,-6 0 176,3 0-1153,-5-5 1151,-5 9 1,-1-3-1,-6 11 1</inkml:trace>
  <inkml:trace contextRef="#ctx0" brushRef="#br0" timeOffset="14">7215 8403 8280,'-8'-10'-1430,"0"2"1291,6 3 1,-7 4 321,5-3-119,0 3 0,4 1 0,1 7 0,2 5 20,1 3 1,3-1 0,-3 5 0,-1 2-10,-2 0 0,3 2 0,0 1 0,-2 2-64,0 0 1,1 1 0,1-5-1,-1-2-21,-2-1 0,-1-5 0,0 3 0,1-2 60,3 0 1,-1 1-575,4-5 277,-4-5 1,7 3-134,-2-5 269,2 0 0,-3-9 0,1-3 0,0-2 111,-2-1 0,4-6 0,-3-1 0</inkml:trace>
  <inkml:trace contextRef="#ctx0" brushRef="#br0" timeOffset="15">7215 8460 8526,'0'-16'-1188,"-6"8"0,5-7 1198,-3 7 1,-2 3 0,-2 1 45,-2 3 0,-1 2 1,-1 3-1,1 4-25,-1 2 1,-3 1-1,0 1 1,1-1 5,1 1 1,2-1-1,-1 1 1,1-1-49,-1 1 1,5-1 0,0 0-1,2 1 72,3-1 1,0 1-281,2-1 249,5-4-30,-3-2 0,13 0 0,-2 1 0</inkml:trace>
  <inkml:trace contextRef="#ctx0" brushRef="#br0" timeOffset="16">7260 8483 7666,'8'-4'0,"0"-1"-289,0-1 0,3 3 1,1-2-1,4 1 129,3 1 1,-1-1 0,1 5 159,1 3 0,2 2 0,1 6 0</inkml:trace>
  <inkml:trace contextRef="#ctx0" brushRef="#br0" timeOffset="17">3573 9124 19168,'7'-4'0,"1"1"0,1 0 0,1 2-806,2 1 1,-1 0 0,1 0 0,-1 1 449,0 3 0,1 2 0,-1 6 1,1-1-18,-1 1 1,-1-1 0,-1 2 0,-2 1 36,-2 1 1,2 0 0,-3-3-536,-1-1 786,-2-4 1,-1 3 0,0-3 33,0 4-132,0 0 1,-5 0 0,-4 1 0,-5-1 236,-5 1 1,-3-1-1,-2 2 1,-1 1 114,-2 1 1,-4 1-1,5-4 1,-1 2 1,-1 1 1,5 2-1,-1-4 68,4-2 1,1 8 0,-4-6 0</inkml:trace>
  <inkml:trace contextRef="#ctx0" brushRef="#br0" timeOffset="18">2794 9399 9708,'5'-6'0,"4"1"126,5 0 1,4 3 0,5-3-1,0 1-114,0 1 0,5-5 1,2 3 196,3-2-127,2 5 0,0-7 0,2 4 111,1-1-177,6 3 1,-4-6 0,6 5 0,0 2-6,0 0 0,0-1 1,-1-1-1,0 1 4,-3 2 1,-1 1-1,-6-1 1,1-2-71,-3-1 0,-6 1 0,-1 1 1,-3 0-25,-4-2 0,-2 0 0,-6 4 0,1 0-172,-1 0 0,-3-1 185,0-3 0,-2-2 1,2-6 36,-5 1 1,4-1 0,-1 1 0</inkml:trace>
  <inkml:trace contextRef="#ctx0" brushRef="#br0" timeOffset="19">3813 9113 12111,'-12'6'0,"-2"-2"0,0-4 0,2-3-776,3 0 1,3-6-1,-3 2 1,1 0 455,-1-1 1,3 4 148,-2-3 86,6 4 4,-3-2 1,6 6 173,3 3-121,-3 3 1,9 0 0,-2 1-245,2 1 265,2 1 1,-2 1 0,0 2 0,0 1 15,3 1 1,1 2 0,-4-3 0,-1 1-39,-1-1 1,-2 0 0,3 0 0,-3 1 27,-1-1 1,-1 3-1,-4-2 1,0-1 44,0-1 1,-5-2 0,-4 1-1,-4-2 109,-2-2 0,-5 2 0,1-3 0,-3 4-43,-1 0 1,0-3 0,-1-1 0,-3 3 9,-3 4 1,-3-1 0,-2 4-1</inkml:trace>
  <inkml:trace contextRef="#ctx0" brushRef="#br0" timeOffset="20">6882 9479 8407,'8'0'-1189,"0"0"953,1 0 0,-3-4 0,2 1 0,2 0 280,4 2 1,2 1 0,6 0 0,0-2-9,2-1 1,2 0 0,1-3 0,4-1-23,2 1 1,5 2 0,0-2 0,0 0 11,2-1 0,-5 3 0,5-2-96,-1 1 77,-3-4 1,0 8 0,-6-4 0,1 1-26,-2 0 1,-1 0-1,-6 4 1,-2 0-20,-1 0 0,-9 0 0,2 0-115,-2 0 138,-5 0 1,-3 0 0,-8-1 0,-7-2-6,-3 0 0,-5-1 1,-5 4-1,-6 0 10,-5 0 1,1-4-1,-3 0 1,1 2 15,0 0 1,-4-2 0,2 1 76,-1 0-87,5-3 0,-6 4 1,5-1 103,0 1-98,9 2 0,-9 0 0,10 0 17,2 0-13,0 5 0,6-3 1,2 3-1,0-1-7,3-1 1,5 1 0,1-4 0,1 2-17,1 1 11,0-1 0,8 3 0,2-5 5,3 0 1,3 4 0,3-1 0,2 0-99,4-2 1,3 0 0,2 2 97,3 1 0,2 5 0,6-3 0</inkml:trace>
  <inkml:trace contextRef="#ctx0" brushRef="#br0" timeOffset="21">9734 5713 10974,'0'-18'-634,"4"8"0,1 10 1,0 7 132,0 7 0,3 2 1,-3 5-1,0 5 691,0 2 1,-1 6 0,-4 7 0,0 3-42,0 7 1,-5 6 0,-3 7 0,4-30-1,-1 1-97,1-1 1,0 2-1,0 1 1,0 1-1,1 0 1,2 0-1174,-1 1 0,1 1 1149,0 2 0,1 1 0,0 2 1,0 0-1,0 3 0,0 0 1,0-1-1,0 0-41,0-1 0,0 1 1,2-2-1,1 0 0,0-1 1,2-1-1,0-3 0,1 0-13,1-3 1,1 0 0,0-5 0,1 0 0,11 28 0,-1-5-122,2-6 1,-5-4 0,1-7 0,-2-9-103,0-7 1,1-7-1,-5-7 1,0-6 248,1-4 0,1-2 0,2-7 0,3-3 0</inkml:trace>
  <inkml:trace contextRef="#ctx0" brushRef="#br0" timeOffset="22">9688 5747 10160,'15'-19'0,"2"1"-451,1 2 0,1 4 1,5 5-1,1-1 517,2 2 1,10 0-1,1 6 1,7 0-54,4 0 0,4 0 0,5 0 1,3 0 28,4 0 0,-31 2 0,1 0 1,1 0-1,0 0 0,2 0 0,1-1-107,0-1 0,1 1 1,1-1-1,2 0 0,-1 0 1,1 0 71,0 0 1,0 0-1,3 0 1,0 0 0,2 0-1,1 0 1,-1 0-1,2 0 1,0 0 0,1 0-13,2 0 0,0 0 1,-2 0-1,0 0 0,1 0 1,1 1-1,0 1 0,0 0 2,-1 2 1,0 0 0,-1-1 0,-1 0 0,-2 1-1,1 0 1,-2 0 0,0 1-87,-2 0 0,0 0 0,-1-1 0,0-1 0,-1 1 1,0 0 74,-2 0 0,-1 1 43,-5 0 1,0 0-1,26 3 1,-8-1 0,-3 2-44,-3 1 1,-8 2-1,-3-2 1,-6-1 5,-2-1 0,-1-1 1,-5 3-1,-2-1 65,-1-1 1,-1-4 0,2 3 0,-1 2-44,2 1 1,-5-2 0,1 0 0,-2 1-28,0 1 1,-3 0-1,-6 0 1,1 0 148,-1 3 1,-4 1 0,2-1-215,-2 2 39,-2-2 0,0 8 1,0-2 256,0 3-201,-6 6 0,5 1 0,-3 4 0,3-1 30,1-1 1,0 4 0,0 6 0,0 2 9,0 3 1,0 1-1,0 9 1,0 0-12,0 3 1,0 0-1,0-3 1,0-1-40,0-2 1,0 5 0,0 3 0,0-1-44,0-2 0,0-6 0,0-1 1,0 0-210,0 2 0,0-6 0,1-1 0,2-1-231,1-1 1,0-3 0,-4-3 450,0-2 0,-6-7 0,0-1 1</inkml:trace>
  <inkml:trace contextRef="#ctx0" brushRef="#br0" timeOffset="23">10387 7625 7706,'62'-12'0,"-30"6"0,1 1-191,0-1 1,1 0-1,5 2 1,0 1-1,2-1 1,1 1-1,1 0 1,1 1 260,2 0 0,1 2 1,5 1-1,1 1 0,-1 2 1,1 0-1,2 1 1,0 0-201,0 1 1,0 0 0,1-2 0,0-1 0,3 1 0,-1 0 0,2 0 0,-1 1 130,-1 0 1,1 0 0,1-1 0,1 0-1,-1-1 1,1 0 0,0 0 0,0 0-18,0 1 1,0-1 0,-1-2 0,1 0 0,0 1 0,0 0 30,-2-1 0,0-1 0,-1 0 1,-1 0-1,-3 0 0,0 0 0,-3 0 1,-2 0-202,-1 0 0,-3 0 120,-7 0 0,-2 0 1,2 0-1,-1 0 1,20 0-243,-4 0 308,-15 0 0,-1 0 0,-11 0 0,1 0 0</inkml:trace>
  <inkml:trace contextRef="#ctx0" brushRef="#br0" timeOffset="24">4031 9479 7330,'11'0'-261,"1"0"1,-1 0 0,2 0 328,2 0-55,8 0 0,6 0 1,6-1-1,0-2 0,4 0 0,-3-5 0,5 3 1,0 0-23,0 0 1,-3 1 0,3 4-1,-2 0-19,-2 0 0,-1 0 0,-3 0 0,-2 0 12,0 0 0,-4 0 0,2 0 1,-1 0-2,-3 0 1,-6 0 0,-3 0-1,-4 0-7,0 0 0,-4 0 83,-1 0 1,-9 0-1,-2 0-69,-5 0 7,-3 5 1,-4-4 0,-4 4-1,-6 0 6,-4 3 0,-4-2 0,1 1-127,3-2 129,-8-1 1,7-4 0,-7 0-1,2 0-15,2 0 0,0 0 1,-1 0-1,1 0 1,0 0 1,0-4 0,3 0 0,1 0 9,2-1 1,2 4-1,4-4 1,3 1 1,4 0 0,2 0 0,2 4 0,0-1 0,4-3 0,0 3-58,4-3 0,3 3 47,0 1 1,5 0-1,6 0 41,1 0-39,4 0 1,2 0 0,6 0 147,3 0-139,-3 0 1,10 0-1,-1 0 1,4 0 5,0 0 1,4 0 0,0 0 0,1 0-10,0 0 0,-4 0 0,3 0 0,-1 0-64,1 0 1,-5 0 0,-1 0 0,-4 0 63,-3 0 0,4-5 0,-3-2 0</inkml:trace>
  <inkml:trace contextRef="#ctx0" brushRef="#br0" timeOffset="25">3962 9502 8395,'12'-11'0,"-1"-1"-295,1 1 0,4 3 1,3 0-1,4 1 148,4 1 1,7-3 0,8 4 0,3-1 224,1 1 1,8 0 0,3 3 0,2-2-54,0 1 0,-3 2 0,-2 1-36,0 0 38,-1 5 0,-1-4 1,-2 5-110,-3-1 81,-6-4 1,-3 5-1,-8-3 1,-3 1-17,-3-2 0,-6 3 1,-3-1 32,-2-1 1,-8-2 1,-5-1 1,-5 1-1,-8 2 1,-2 0-50,-4 0 1,-3-2 0,-3 1 0,-4 0-70,-6 2 0,-3 0 0,0-4 87,-4 0 1,-4 0 0,-2 0 0,-3-2 0,-1 0 7,-3-2 0,-1 0 0,-1 4 70,0 0-146,-1-5 0,1 4 0,1-3 138,3 3-53,2 1 1,6 0-1,4 0 25,7 0-26,0 0 0,11 0 0,0 0 0,6 0 1,5 0 0,0 0-74,1 0-5,4 5 0,2-3-8,5 6 1,2-2 0,1 3 135,5-1 1,7 0-1,3 3 1</inkml:trace>
  <inkml:trace contextRef="#ctx0" brushRef="#br0" timeOffset="26">9894 5759 16794,'0'6'-1079,"0"4"1,0-2 0,0 2 553,0 1 0,-4 6 0,-1 1 0,0 2 498,0 3 1,-2-3 0,3 7 0,1-2-20,2 2 1,1-1-1,0 4 1,1 2 38,3 1 0,1 6 1,4 3-1,-3 4 35,-1 4 0,0 2 0,-2 6 0,1 5-6,-3-29 0,0 0 1,2 3-1,-1 0 0,0 3 1,0 0-1,0 0 1,0-1-219,1-1 1,-1 1-1,-1 0 1,-1 0-1,3 0 1,0-1 24,-1 1 1,1 1 137,-3 0 0,1 0 1,3-4-1,1-1 0,-2-1 1,-1 1-1,0-2 1,1 0-181,2 30 1,3 0-1,-3-6 1,0-2 82,0-6 1,-1 1 0,-3-9 0,2-2-52,0-5 1,1-2 0,-4-9 180,0-5 0,4-3 0,0-2 0,-2-2 0,0-2 0</inkml:trace>
  <inkml:trace contextRef="#ctx0" brushRef="#br0" timeOffset="27">10203 5747 18647,'50'-1'-665,"1"-2"-1107,1-1 1565,7 1 1,-26 1 0,2 0-1586,3 0 1,1 0 1773,0 0 1,1 0 0,0 2-1,1 0 1,1 0 0,0 0 0,2 0-1,0 0-19,1 0 1,0 0 0,2 0 0,0-1 0,0 0 0,0-1 0,0 0 0,1 1 64,1-1 1,0 1 0,-3 0 0,0 1 0,1-1 0,-1 0 0,0 0 0,0 0-63,-1-1 1,-1 0-1,0-2 1,0 0 0,0 2-1,0 1 1,-2-1-1,0 0 11,-2-1 1,1 1 0,-1 1 0,0 0 0,0-1-1,0-1 1,0 1 0,-1 1-16,0-1 1,-1 0 0,-1 0 0,-1 0 0,-1 2 0,-1 0 111,1 0 1,-1 0-1,29 0 1,-3 0-1,-6 0 1,-7 0-138,-4 0 1,-6 1-1,0 3 1,-5 2-9,-6 1 1,-1 3-1,-4-4-152,-2 1 679,-2 3 1,-7-4-1,-2 6-1072,-5-1 540,4 6 0,-6-5 1,3 5-641,-3-1 579,-1 2 0,0 5 1,0 1-1,0 3 38,0 4 1,-5 3 0,-3 4-1,-3 5 86,-4 6 0,1 1 1,-5 5-1,0-1-51,1 0 1,0 6 0,4 2-1,0 1-52,4-1 0,6-30 1,1 1-1,3 29 0,0 1-63,0-1 0,2 3 0,0-4 0,3 0-152,2 1 0,-5-7 331,2 2 0,-3-3 0,-1 2 0,-2-2 0,-6 1 0,-5-2 0</inkml:trace>
  <inkml:trace contextRef="#ctx0" brushRef="#br0" timeOffset="28">9791 7693 8157,'8'-4'-418,"-1"1"0,-4-2 0,2 2 0,0-1 0,2 0 400,-1-1 0,5 4 1,1-4-1,6 1 42,3 0 0,6-3 1,2 2-1,4-1-11,7 1 1,8-2-1,7 3 1,5 0-12,-28 1 1,1 1 0,3 1 0,1 1 0,3-3 0,0 1 0,4 0-1,0 0-1,3 0 0,0 0 0,1-2 0,1 0 1,2 2-1,1-1 0,1 1 0,0-1-117,2 1 1,2-1 0,2-1-1,1-1 1,0 2 0,0 0 0,0-1-1,1 0 124,0 0 0,1 1 1,1-1-1,-1 1 0,0-1 1,1 1-1,-2 0 1,1 1-2,-1-1 0,0 0 0,-3 3 0,-1-1 1,0-1-1,-1 0 0,-2 2 0,-1-1-4,0 1 1,0 0-1,-2 0 1,1 0-1,-4 0 1,-1-1-1,-3 0 1,-1-1-30,-4 0 0,0 0 0,2 0 1,-1 1-1,-3 1 0,-1 0 1,-1-1-1,-2 0 16,28-2 1,-6 1-1,-10-2 1,-1 3-310,-6 1 319,0 0 0,-10 0 0,3 0 0,-3 0 0</inkml:trace>
  <inkml:trace contextRef="#ctx0" brushRef="#br0" timeOffset="29">19823 7693 8952,'-5'-6'-1296,"4"2"1225,-3 8 0,-1 6 0,1 7 108,1 0 12,2 8 0,-3 5 0,0 8 0,2 6-2,1 4 0,1 8 0,0 6 0,0 1-51,0-1 1,0-29-1,0 0 1,0 31-1,0 0 7,0 1 0,0-5 0,0 1 0,1-5-114,3-6 0,1-2 1,4-10-1,-2-2-52,2-4 1,-2-4-1,-1-7-168,-1-2 41,4-7 20,-3-17 270,1-8 0,8-15 0,-2-1 0</inkml:trace>
  <inkml:trace contextRef="#ctx0" brushRef="#br0" timeOffset="30">19582 7613 8460,'7'-11'-778,"3"4"0,-2 2 0,7 5 619,4 0 232,3 5 0,6 2 0,2 4 0,6 1 19,6-1 1,7 0-1,14 0 1,-30-7 0,1 1-72,1-1 0,0-1 0,2-1 0,0-1 0,4 1 0,2 1 0,1-1 0,1 0-122,2 0 1,0-1-1,1 2 1,0-2 0,3 0-1,1-2 1,1 1-1,1-1 120,-1-1 1,2 0 0,1 1 0,1 0 0,-2-2 0,-1-1 0,2 1 0,0 0-15,2 0 0,-1 0 0,-1-1 0,0-1 0,2-2 0,1 0 0,-3-1 0,0 0 13,-2 1 1,-1 0-1,-1 1 1,0 0-1,0 0 1,-1 0-1,0 1 1,-1 0-5,-2 1 1,-1 0 0,1 0-1,-2 0 1,-3 1 0,-2 2-76,1 0 1,-1-1 66,0-1 0,-1 0 1,-2 2-1,-1 1 1,-1-2-1,0 0-142,-3 1 1,0 0 123,29 1 1,-10 0-1,-2 0 1,-4 0 43,-4 0 0,-7 2 1,-5 0-1,-2 2-58,-3-1 0,-6 2 0,-2 0 0,-2 0 42,0 0 0,1 4 0,-5-3 0,0 2 3,1-1 0,-1 0 0,1 2 1,-1-2 0,1 2 0,-5 0 0,1 0 0,0-1-12,-2 1 1,3 1 0,-4 1 0,0 1 231,0-1 1,-1 1 0,-4 0 24,0 4-168,0 1 0,0 8 1,0 1 176,0 5-240,0 2 0,-1 8 0,-3 3 1,-2 4-1,-1 1 0,-3 2 0,2-2 1,-2 1-1,-1 1 1,-1-8-1,1 3 1,1-2-150,2 1 0,-2-3 1,2-1-1,-1-2-213,2-2 1,-4-2-1,4-1 328,-3-4 0,-7-2 0,-1-5 0</inkml:trace>
  <inkml:trace contextRef="#ctx0" brushRef="#br0" timeOffset="31">19720 8758 8838,'7'-4'-351,"1"0"1,-2-1-1,3 3 1,-1-2 97,1 1 1,6 2 0,6 1 0,3 0 276,2 0 0,11 0 0,2 0 0,5 0 0,6 0 0,6 1 0,7 2 0,-29-1 0,0 0 13,2-1 0,2 0 1,-1 0-1,2 0 1,2-1-1,1 0 1,2 0-1,2 0-202,1-1 0,1 2 1,2 0-1,1 1 1,1 0-1,0 0 200,-1 0 1,1-1-181,8-1 1,1 1-1,-5 1 1,1 0 0,-13-1-1,1 0 1,0 1 108,0-2 0,0 1 0,0 0 38,0 1 1,1 1 0,-1-1-1,0-2 1,0 1 0,0 0-1,0 1 1,-1 0 0,0 0 0,1 1-1,-1-1 1,0 0 13,20 1 1,-1 0-1,-1 0 1,-1 0-1,0 2 1,-1-1-1,-2 0 1,-1-1-63,-3-1 1,0 1 0,-4 1 0,-1-1 0,-1 0 0,-2 0 0,-1-1 0,0 1 69,-3-1 1,0 1 0,-6-1-1,0 0 1,-2-2 0,-1 0-1,31 1-7,-4 3 0,-10-3 0,-7 3 0,-6-3-39,-8-1 0,-5 0 0,-5 0 262,-4 0 0,-7-1-255,-4-3 1,-16-1 14,-3-2 0,-3 1 0</inkml:trace>
  <inkml:trace contextRef="#ctx0" brushRef="#br0" timeOffset="32">9986 5896 9552,'-12'-12'0</inkml:trace>
  <inkml:trace contextRef="#ctx0" brushRef="#br0" timeOffset="33">9883 5827 9532,'0'-6'-961,"1"2"0,3 8 887,3 3 1,0 4-1,0 1 1,1 4-15,-2 3 1,3 5-1,-4 5 205,2 5-45,-5 8 1,3 4-1,-5 8 9,0 2-78,6 6 1,-6-28 0,1 1-1,1 2 1,1 2-61,-1 0 1,1 1-1,-1 0 1,1 1 0,1 0-1,1 1 1,-1 0-1,0 1 1,0 0 0,1 1 63,-1 0 1,2 1-1,1-2 1,1 0-1,0-1 1,1 0 0,-1-1-1,1-2-51,1-1 0,1-1 0,-2-3 1,0 0-1,0 0 0,1 0 1,11 28-64,5-8 1,-2-7 0,3-7 0,-3-3-27,-1-4 0,-6-10 0,0-2 133,0-3 0,-2-5 0,0-2 0,-5 3 0</inkml:trace>
  <inkml:trace contextRef="#ctx0" brushRef="#br0" timeOffset="34">9791 5816 14098,'9'-13'-736,"3"-2"0,-4 6 0,9-3 1,0 4 826,2 1 1,3-2 0,6 5-278,7 2 0,4 1 1,8 1-1,3-2 0,5 0 157,5-2 0,-27 2 0,1 0 1,3 2-1,1 0 0,1 0 0,0 0 4,1 0 0,1 0 0,3 0 0,0-1 0,0 0 0,0-1 0,1 0 0,1 1-177,2-1 0,0 1 0,-1 0 1,0 1-1,2-1 0,0 0 185,-1 0 0,1-1 0,-1 1 0,0 0 1,0 0-1,0-1 0,1 0 0,0 1 0,0 0 1,0-1-52,-1 1 1,-1-1 0,-1-1-1,0 2 1,-2 0 0,1 2 0,-2-1-1,0 1-6,0 1 0,0 0 0,0-1 0,0 0 1,-3 2-1,0 1 0,-1-1 0,0 0-15,1 0 0,-1 1 0,-4-3 0,0 1 0,2 2 0,0 0 0,-4 0 0,0 0-32,29 2 0,-5 4 0,-5-2-236,-1 2 298,-6-4 0,-6 4 1,-4-2-1,-2 1 21,-3-1 1,-2 2 0,-6-4 0,-2 2 15,-1-1 0,-5 1 1,2 4-1,-4-1 14,0 0 1,-5 1 0,0 1-1,-2 2 14,-3 4 1,0-1 0,-2 2 0,0 3 221,0 2 0,0 7 0,0 0 0,-2 5-130,-1 5 0,-2 2 0,-4 2 0,1 3-64,-1 4 0,3 2 0,3-23 0,-1 1 0,1 0 0,0 0-4,0 0 1,0 1-1,1 1 1,1 0-1,-1 1 1,0-1-736,1 2 0,1-1 715,0 0 1,0 0 0,0-1-1,1-1 1,1 0 0,0 1-137,2-1 1,0 0 41,1 30 0,5-2 0,-4-4 0,2-2-654,0-3 738,-6-2 0,-1-9 0,-4 0 0,0-1 0,2-5 0,1-3 0</inkml:trace>
  <inkml:trace contextRef="#ctx0" brushRef="#br0" timeOffset="35">10055 7579 8363,'45'-12'0,"1"1"0,6 1 0,8 1 0,-25 5 0,0 1-110,4 1 0,1-1 0,3 1 0,1 1 0,0 0 0,1 2 0,3-1 0,0 0-199,2-1 0,0 2 0,4-1 0,1 1 0,3 0 0,0 2 1,1 0-1,1 0 322,2 0 1,0 0 0,1 2 0,0 1-1,-20-4 1,1 0 0,0 0-9,1 0 1,1 0-1,0 0 1,0 2-1,0-1 1,0 0-1,1 0 1,0-1-1,0 0 1,-1 0-1,-1 1 1,0-1-1,-1 1 1,0-1-1,-1 0 17,20 0 0,0 1 1,1-1-1,-1 0 0,2-2 1,-1 0-1535,-2 0 1,1 0 1487,-2 0 1,-2 0 0,-4-2 0,-3 0 0,-1-1 0,-2 1 0,-5-1 0,-1 1-15,-3-1 0,-1 1 0,-4-2 0,-2 0 0,24 0 0,-7 0 82,-7-1-44,-9 4 0,-6-4 0,-5 5 0,0 0 0</inkml:trace>
  <inkml:trace contextRef="#ctx0" brushRef="#br0" timeOffset="36">7272 8529 8338,'-12'-11'0,"1"0"-358,-1 4 1,5 2 170,-1 5 0,1 6 1,-5 5-1,1 7 158,-1 4 0,-3 1 0,-2 1 0,0 1 9,-4 2 1,3 0 0,1-4-1,0-2-12,3-2 0,1 2 1,2-6-120,-1-1 146,6-6-2,-4 2 0,10-10 7,0 0 0,10-10 0,8-8 0</inkml:trace>
  <inkml:trace contextRef="#ctx0" brushRef="#br0" timeOffset="37">7272 8483 7638,'0'-11'-230,"1"6"1,2 5 0,2 7 144,1 7 0,2 0 0,3 5 35,1 2 61,-1 0 0,2 2 0,1 0 1,2-1-19,2-3 0,0 1 0,2-3 0,-1-1-1,2 1 0,0-6 0,2-4 0,-1-1-85,-3 0 1,1-3 0,-4 1 92,-2-3 0,3-6 0,1-1 0</inkml:trace>
  <inkml:trace contextRef="#ctx0" brushRef="#br0" timeOffset="38">7363 8563 7871,'-6'-1'-614,"2"6"1,4 8 579,4 6 0,-3 6 0,3 3 0,-1 3 121,0 5 1,-1 2 0,2 4 0,-2-3-141,2 1 1,-3-9 0,3 2 0,-3-3-114,-1-5 1,0-2 0,0-4 165,0-4 0,-5-2 0,-1-1 0</inkml:trace>
  <inkml:trace contextRef="#ctx0" brushRef="#br0" timeOffset="39">7203 8563 7255,'0'-11'-322,"0"-1"0,1 6 0,2 4 350,1 4 1,3 6-1,-3 7 92,-1 4-115,-2 3 0,-1 1 0,1 1 1,2 1-4,1 2 1,-1 3 0,-3-3-82,0-1 66,6-2 0,-5-3 0,4 0 0,-1-3-101,0-2 0,-1-1 114,-3-3 0,0-6 0,0-1 0</inkml:trace>
  <inkml:trace contextRef="#ctx0" brushRef="#br0" timeOffset="40">7215 8403 8381,'-12'0'-402,"2"1"0,1 3 0,3 4 167,1 2 1,1 1 0,4 1 0,0-1 261,0 1 0,0 3 0,1 0 0,3-1 1,3-1 0,5-2 0,2 0 33,1-4-55,11 3 1,-7-8-1,9 3-56,0 0 62,1-4 0,1 4 0,0-5-150,-2 0 57,4 0 0,-8 0 81,2 0 0,-1 0 0,-2 0 0</inkml:trace>
  <inkml:trace contextRef="#ctx0" brushRef="#br0" timeOffset="41">7272 8586 7450,'0'-6'-270,"0"1"1,0 6 0,0 3-1,1 4 309,3 2 1,-3 2 0,3 4 0,-3 1 14,-1 1 1,4 8-1,0-3 1,-2 2-21,0 3 0,-2-3 0,1 5 0,1-1-29,2 0 0,0-2 1,-3 1-1,2-3-51,1-3 0,1-3 1,-3 1-1,2-2-82,-1-1 1,2-6 0,-1-3-146,-2 1 273,5-4 0,-1-5 0,5-6 0</inkml:trace>
  <inkml:trace contextRef="#ctx0" brushRef="#br0" timeOffset="42">7203 8552 8295,'-11'-4'-392,"-1"0"1,5 0 0,-1 4 71,-1 0 1,0 2 0,0 2 0,2 3 366,-2 3 1,-5 2-1,-2-1 55,2 1-116,2-1 1,-4 1 0,1-1-1,1 0-43,1 1 57,2-1 0,-1 1 0,1-1 0</inkml:trace>
  <inkml:trace contextRef="#ctx0" brushRef="#br0" timeOffset="43">22755 7945 13686,'-12'-5'-1529,"1"4"0,-1-3 1281,1 3 1,3 1 0,2 1 1260,1 3-427,1 2 1,0 7-1,0 2 79,2 4-601,0 3 1,2 1 0,0-2-1,0 1-65,0 1 0,5-7 0,3 6 0,2-4-92,2-4 0,-1-5 0,1-3 0,-1-1 130,1-2 0,-1-2 0,0-4 0,2-4 248,2-8 0,-2-6 1,2-2-1,-2-1-178,-1-3 1,-6 3-1,-2-2 1,-3 1-279,-1 2 1,-5 2-1,-3 2-558,-2 4 468,-6 2 0,3 6 0,-2 4-576,2 1 803,1 2 1,2 2 164,3 1 1,-4 4 0,5 4 0</inkml:trace>
  <inkml:trace contextRef="#ctx0" brushRef="#br0" timeOffset="44">22548 8369 10860,'0'-7'-451,"0"2"1,0 7-1,0 1 504,0 5 1,0 2 0,0 3 0,0 1-5,0 1 0,0 2 0,0-2 1,0 4-9,0 3 0,0-3 0,0-1 0,0-1-17,0 1 1,0-4-1,0 1 1,0-2-19,0-1 1,0-5 0,0 1 69,0 1 0,-5 0 0,-2 0 34,-3-2 1,2-4 0,0 1-51,-1-3-39,4 4 0,-5-4 0,2 3-158,-2-3 0,-1 3 0,-1 1 0,1 0 144,-1 0 1,1-1-1,0-4 1</inkml:trace>
  <inkml:trace contextRef="#ctx0" brushRef="#br0" timeOffset="45">22457 8449 8658,'5'-12'-1010,"-4"6"1,6 1 999,-4 5 1,4 0 55,4 0 1,-3 0 5,-1 0 1,0 1 0,2 2-87,-2 1 0,-3 3 0,4-2 43,1 2 0,-3-4 0,2 5-18,1 1 0,1 1 0,1 2 1</inkml:trace>
  <inkml:trace contextRef="#ctx0" brushRef="#br0" timeOffset="46">22491 8380 11329,'-11'0'-16,"3"5"0,0 3 0,0 2 343,-3 2 1,1 3 0,1 1 0,2 2-211,-2 2 1,2-2 0,1 0-1,1-1-119,2-3 0,2 2 1,1-1-1,0-1 0,0-1 1,1-3 0,3-2-99,4-4 0,7-3 0,3-1 0,1 0 82,0 0 0,0-5 1,4-3 125,0-2-86,0-1 1,0-1-1,-2 2-584,-2 2 297,-2-2 1,-2 8 0,1-5-473,-2 2 711,-2 1 0,-5 4 0,-2 0 0</inkml:trace>
  <inkml:trace contextRef="#ctx0" brushRef="#br0" timeOffset="47">22583 8460 11556,'-12'0'-1646,"1"0"1883,-1 5 0,2 2 1,1 4-1,3 2-34,1 2 1,-3 3-1,4 4 1,1-1-131,-2 2 1,3-3-1,-2 7 1,3-4-113,1-4 0,0 2 0,0-6 1,1-1-172,3-1 1,1-2 0,4 0 111,-1 1 0,0-1 0,3 1 0</inkml:trace>
  <inkml:trace contextRef="#ctx0" brushRef="#br0" timeOffset="48">22995 8540 13576,'0'-15'0,"0"0"-543,0 1 0,0 1 0,-1 2 0,-2-1 393,-1 1 1,-5-1 64,2 1 1,-3 1-1,-2 1 1,1 3-105,-1 0 0,-3 3 0,0 3-145,1 0 350,-4 0 1,5 5 0,-2 2 200,2 4-163,2 0 0,-1 0 1,2 1 232,3-1-203,1 1 0,6-1 1,0 1-1,2-1-53,2 1 1,3-6-1,7-1 1,3-1 41,1 0 1,1-1-1,4-4 1,-1-1-10,1-2 0,-1-5 0,-2 3 1,-2-2 56,-1 0 0,-6 2 0,-5-3 660,0 1-669,-3 6 0,-9 7 1,-4 11-161,-4 9 131,-12 9 0,7 7 0,-7 4 390,1 1-380,8 0 0,-4-4 0,7 0-37,4 1 0,-1-3 0,4-1 0</inkml:trace>
  <inkml:trace contextRef="#ctx0" brushRef="#br0" timeOffset="49">10661 7728 11388,'8'0'-36,"0"0"1,-1-5 0,5-2 0</inkml:trace>
  <inkml:trace contextRef="#ctx0" brushRef="#br0" timeOffset="50">9711 5701 21833,'0'-7'-6362,"0"-1"5441,0 5 0,0 11 0,0 9 652,0 2 0,0 6 1,1 7-1,2 6 221,1 8 1,1 5 0,-1 9 0,2 3 13,-3-29 1,0 1-1,2 1 1,0 0-1,-1 1 1,0-1-1,1 1 1,0 1-53,1-1 1,0 1 0,-1 1-1,1 1 1,0-2 0,0 0 0,-1 1-1,1 1 50,0 0 0,0 0 0,-1 0 0,0-1 0,-1 0 0,1 0 0,-2-2 0,1 1-209,1-1 1,-1-1 0,-1-1 0,1-1 0,3 28 0,1-2 155,-2-4 1,3-10 0,-5-1 0,-2-5 64,0-3 0,-2-4 0,0-5-433,0-5 405,0-8 1,1-4-89,3-11 1,2-13 139,6-14 0,-6-2 0,-1-11 0</inkml:trace>
  <inkml:trace contextRef="#ctx0" brushRef="#br0" timeOffset="51">9894 5759 11803,'-10'-13'0,"1"-1"-800,2-1 1,4-1 0,-1 5 0,3-1 740,1 1 1,1 3 0,3 1 0,5-2 727,5-1 0,5-1 0,8 2 0,4 2-173,6-2 1,0 0 0,7 0 0,3 3-223,5 1 1,5 1 0,5 4 124,-28 0 0,1 0-446,1 0 1,2 0 0,5 0 0,0 0 0,2 0 0,0 0 147,-1 0 1,2 0 0,5 0-1,1 1 1,-3 0 0,0 1-1,2 0 1,1 0 0,1-1-1,0 1 65,1 1 1,0-1-1,1-1 1,-1 0 0,-3 1-1,-1 0 1,-2-1 0,0 0-77,-2 1 1,0 0 0,-2-2-1,0 1 1,0 1 0,0 0-1,-3-1 1,0 0-162,-1 1 1,-2 0 0,-3-1-1,0 1 1,29 5 0,-2 2-73,-2 2 0,-3 0 0,-4 2 0,-4 1-14,-6 1 1,0 2 0,-5-3 0,-1 1 14,-1-1 0,-7 0 0,-1 0 0,-1 1-91,0-1 1,-4 3 0,-4-2-513,1-1 511,-3 4 0,4-6 0,-2 5-482,3-1 543,-4-3 1,2 7 0,-3-3-1,-1 0 171,1-1 1,-2 4 0,-5 0 0,-2 1-183,-4 2 1,1 1 0,-2 3 0,-1 3 154,-5 4 0,-3-3 0,-7 2 0,-1 4 41,-1 3 1,-4 2-1,3 4 1,3-1-61,0 1 0,5 8 0,2 0 0,-1 1-24,1 1 0,2-1 0,-2 1-390,1 1 364,-4-3 0,6 8 0,-3-9-519,1-3 487,-4-3 1,1-3-1,-6-3 105,-1-7 0,-5 1 1,2-6-1</inkml:trace>
  <inkml:trace contextRef="#ctx0" brushRef="#br0" timeOffset="52">10020 7533 6810,'-14'-3'0,"1"-3"-205,3-5 1,9-3 0,4 3 272,7 4 1,10 0 0,3 5-123,6-2 1,11-1-1,4 2 1,6-2 41,2-1 29,7 3 1,-27-1 0,0 0 0,4 1 0,1 1 0,1-1 0,2-1-92,1 0 0,0-1 0,5 2 0,0 0 0,4-1 0,0 0 0,2 0 0,1 1 99,0-1 0,1 1 0,3 0 1,1 1-1,0 1 0,-1 1 1,1-1-1,1-1-98,1 1 0,0-1 1,-1-1-1,0 2 0,2 0 1,0 2-1,-1-1 1,0 0 75,0-1 0,1 2 0,-1 0 0,-1 2 0,-4-1 0,0 1 0,-3-1 0,-1 1-15,-2-1 0,-2 1 0,-2 1 0,-2-1 0,-2 0 1,0 0-1,-3-1 0,-1 1 2,-2-1 0,-2 1 0,23 1 0,-2-4 0,-6 0 8,-2 0 0,-5 0 0,-4 0-220,-6 0 215,-3 0 0,-6 0 7,-3 0 0,-5 0 0,-2 0 0,2 0 0</inkml:trace>
  <inkml:trace contextRef="#ctx0" brushRef="#br0" timeOffset="53">2783 9422 8548,'-12'-5'-637,"6"-1"0,3-6 311,6 1 0,7-1 0,8 2 0,3 1 460,7 1 0,6 1 0,2-5 0,5 1-40,4-1 0,3 1 0,9 0-97,1-1 17,-1 6 1,-1-3 0,-3 4-94,-3-2 97,-8 5 1,1-4-1,-5 3 1,-1-1-105,-1 2 1,-3-1-1,-3 1 1,-3-2 85,-3 1 0,-1-8 0,0-2 0</inkml:trace>
  <inkml:trace contextRef="#ctx0" brushRef="#br0" timeOffset="54">3687 9056 8310,'-6'0'-1514,"2"0"1488,8 0 0,-1 6 0,4 4 1,2 4 58,1 0 0,2 4 0,-1 1 0,-1 3-11,-2 1 0,1 1 0,-5 1 0,-2 3-16,0 1 0,-9-2 0,-4 2 0,-7 1-23,-4-1 0,-1-4 1,-1 2-1,-3-3 38,-3-1 0,-3-4 0,-2-1-215,1-1-11,5 3 31,-4-7 1,-2 8 0,-5-3 0</inkml:trace>
  <inkml:trace contextRef="#ctx0" brushRef="#br0" timeOffset="55">2359 10590 12133,'11'-4'-263,"1"0"0,-1-4 1,2 5 234,2 0 0,-1-2 0,5 1 0,2 2 1,0 0 42,2 2 0,1 0 1,3-1-1,4-1-7,2-2 1,6-1 0,3 2 0,5-2 18,7-1 1,-5 2 0,10-4-15,1-1-54,-3-1 0,5-1 1,-4-1 14,-1 1-58,-5 4 1,-1 1 0,-7 3-252,-2 0 301,-2-1 1,-10 0 0,0 0 0,-2 2-80,-3 0 0,-6 2 0,-2 2-238,-1 2 0,-3-2-125,2 6 476,-7-6 0,2-2 0,-4-6 0</inkml:trace>
  <inkml:trace contextRef="#ctx0" brushRef="#br0" timeOffset="56">3538 10235 9569,'8'4'0,"0"1"-214,1 1 1,1 2 0,1 3 144,1 1 0,0-1 0,2 0 1,3 1-1,0-1 40,-1 1 1,1 4 0,-3 2 0,1 1-53,-1 0 1,-1 0-1,-2 4-144,1 0 207,-1 0 0,-1-1 0,-1-2-59,-1-1-13,-1-5 1,0 7 0,-2-6-107,0-1 194,-4-2 0,3 0 0,-8-1 264,-3 1-161,-9 4 1,-2-2 0,-6 5 0,-2 2-19,-5 0 0,-7 4 0,-2 0 0,1 3 37,1 1 0,5-2 1,-4 2-35,5-1 0,-1-1 0,4-4 0</inkml:trace>
  <inkml:trace contextRef="#ctx0" brushRef="#br0" timeOffset="57">18174 6171 13629,'0'7'-291,"0"1"0,5-6 0,1 4 0,2-3-163,0 1 1,-1 0 0,5-3 0,0 3 309,4 4 0,-2-1 0,5 4 0,0 1 183,-1 1 1,6 5 0,-4 2-1,1 6 141,0 4 1,1 12 0,1 5 160,0 4-315,-6 2 1,-6-21 0,-1 1 0,-2 0 0,0 0 123,1 1 1,0-1-166,1 0 1,-1 0 0,1 2 0,-1 0-1,0 0 1,0 1 403,0 0 0,-1 0-281,0 1 0,-1-1 0,-1-2 0,-1 1 0,1-1 0,0 0 0,-1 1 0,0-1-28,-1 0 1,0 1 0,0-1 0,1 0 0,-3 0 0,1 0 0,-1-1 0,1 0-17,-1 0 0,1-1 0,4 29 0,-3 3 0,-1-2 16,-2-2 0,3-2 1,0-1-1,-2 1-12,0-1 0,-2-5 0,0-1 0,0 0 3,0 2 0,-4-1 0,-1 1 0,-2-1 18,-2 0 1,0 1 0,1 3 0,0-2 20,-1-5 1,0-7 0,0-4 118,2-2-183,-1-2 0,0-4 0,2-4-76,1-2-1,-4-6 0,6 4 0,-4-3 0,-2 3-96,-1 1 1,-2-1 0,1 3 0,-1 0-56,1 2 1,-1-1 0,1-4 0,-1-3-52,1-4 1,3-2 0,1-3-950,-2-2 927,4-3 1,0-5 0,5 0 0</inkml:trace>
  <inkml:trace contextRef="#ctx0" brushRef="#br0" timeOffset="58">18483 9010 8586,'-6'5'-643,"-4"-4"99,2 3 0,3-1 549,1 0 1,3 5-1,2 6-27,3 1 0,-2 6 1,5-2-1,-2 2 10,-3 2 0,3 0 0,-1 0 1,-1 0 39,-2 0 0,-1 0 0,0 0-23,0-1 0,0 0 1,0-3-1,0-2 184,0-1-165,5-3 1,-4 0-6,3-6-8,3-4 1,-5 2 0,6-5 0,1 0 10,1 0 0,3-3 0,2-3-10,4-5 0,-1-5 0,1 1 0,2-4 0,4-3-89,1-1 0,7-1 77,2-2 0,9-4 0,8-4 0</inkml:trace>
  <inkml:trace contextRef="#ctx0" brushRef="#br0" timeOffset="59">13536 6789 15402,'8'5'-1413,"-1"4"1,1 4 1026,-2 2 0,4 5 1,-3-1-1,-1 3 242,-2 1 1,1 5 0,-1 2 0,-2 5 131,0 3 0,1-1 1,1 3-1,-1 1 67,-2 0 1,-1 0 0,0 3-36,0 2 0,0-3 0,0 8 0,-1-1 0,-2-1-65,-1 0 1,-3-2 0,2-2 0,-2 1-142,-2 0 0,-5 0 0,-2 1-279,-2 2 511,-1-2 1,-4 2 0,0-6-1,0 2 22,0-2 0,4-1 0,1 1 1,2-1-42,2 1 0,1-2 1,2 0-1,-1-1-23,1 1 1,-1 0 0,1 2-1,-1-2-49,1-2 0,-4 3 0,0-2 1,-1-1-34,0 0 0,2 0 0,-4-5 23,1 0 0,2 1 1,4-2-1,-1-1 0,2-3-24,2-1 1,-1-1-1,4-6 1,0-1-13,0 0 1,1-6-1,4 1 0,0-2 1,0-2-1,0 0 1,0 1-275,0-1-70,0-4 358,0-2 1,-1-5 0,-3 0 0,-3 0-190,-4 0 1,4 0-1,0-1 266,2-3 0,-9-8 0,2-6 0</inkml:trace>
  <inkml:trace contextRef="#ctx0" brushRef="#br0" timeOffset="60">12952 8907 7536,'0'-12'-202,"0"1"1,0 6 12,0 5 0,4 9 0,-1 7 0,0 2 212,-2 2 0,3 2 1,0 2 233,-2 3-159,0-3 1,2 8 0,1-5 31,1-2-105,-3-1 1,3 3-1,-2-2 1,3-2 9,4-2 0,-1-6 0,0 3 0,0-2 0,3-2 1,2-6 0,0-4 0,6-3-38,4-1 0,4-1 1,6-3-1,0-5-43,4-5 1,0-4 0,4-5 0,-2 0-289,-2 0 0,3 4 333,-3 0 0,4 0 0,-2-4 0</inkml:trace>
  <inkml:trace contextRef="#ctx0" brushRef="#br0" timeOffset="61">3607 11093 7411,'5'-6'-235,"3"1"1,7 4 0,4-2 306,3-1 0,1 1 0,1 3 0,3-2-8,3-2 0,3 3 1,2-3-1,-1 3-19,0 1 1,1-1 0,-2-2-41,-3-1 9,3 1 1,-8 3 0,1 0 0,-1 0-132,-3 0 0,-2 0 1,-3 0-1,0 0-204,-3 0 0,-1 0 321,-2 0 0,1-11 0,-1-1 0</inkml:trace>
  <inkml:trace contextRef="#ctx0" brushRef="#br0" timeOffset="62">4100 10933 8422,'6'-11'-553,"-2"-1"1,2 2-1,2 2 591,2 5 1,1 3 0,1 2 0,-1 3 0,1 2 0,-1 0 0,-1 6 0,-1 1 8,-1 1 0,-4 0 1,2-3-1,-1-1-33,-2 1 1,-3 3 0,-4 2 0,-4 0-70,-2 4 0,-3-3 1,-1 1-1,-2 0-129,-2-1 0,-1 3 0,-4-3 184,0 0 0,-5 3 0,-1-3 0</inkml:trace>
  <inkml:trace contextRef="#ctx0" brushRef="#br0" timeOffset="63">17132 9559 8428,'6'-1'-865,"-1"-1"0,0-2 703,3 1 1,3-2 0,5 0 482,3-1-300,7-2 0,8-3 1,6-1-1,5-1 16,6-2 0,6 1 0,-26 5 0,2-1 90,1 0 1,0 0-275,2 2 1,0-1 0,3-3 0,0-1 0,4 1 0,0 1 190,3-1 1,1 0-29,1-3 0,2 0 1,2 1-1,1 0 1,2-1-1,0-1 0,2 0 1,1 1-7,2-1 1,0 0 0,-1 0 0,-1-1 0,1 0 0,0 0 0,-1 0 0,-1 0-78,-2-1 0,1 1 1,0 0-1,0 0 0,-3 0 1,0-1-1,0 1 0,-1 0 112,-2 0 1,0 0-1,-4 2 1,-1 1 0,-4 0-1,0 1 1,-1 1 0,-1 0-49,0 0 0,0 1 1,-3 1-1,-1 2 1,25-6-101,-5 5 1,-4 0-1,-7 5 1,-3 1-1,-7-1-93,-6 0 0,-5 0 0,-4 4-115,-4 0-75,-7 0 1049,2 0-663,-9 0 0,-6-5 0,-7-1 0</inkml:trace>
  <inkml:trace contextRef="#ctx0" brushRef="#br0" timeOffset="64">19846 8518 8001,'11'-11'0,"1"2"0,-1 3 0,1 1-271,-1 2 1,4 2 0,2 2 0,1 3 297,2 4 0,2 3 0,-1 3 0,0 3 16,-2 1 0,-5-3 0,1 4 0,-4 1 34,-3 2 0,1-3 1,-5 0-38,-2 2 0,-5 0 0,-6 2 0,-5 0 0,-5 0-66,-3 0 0,-6 0 0,-3 0 0,0-1-304,0 1 0,-1-1 330,6-3 0,-1 3 0,4-5 0</inkml:trace>
  <inkml:trace contextRef="#ctx0" brushRef="#br0" timeOffset="65">13570 9044 8347,'-11'-11'0,"-1"-1"-949,1 1 0,5 3 850,2 1 1,11 0 0,6 0 468,4 3-373,7-3 0,5 5 1,7-5-1,2 1 37,4 0 1,4 2 0,3-2-1,3 1 65,1 2 1,6 0 0,-1 1 0,0-2-45,1 2 0,-7 0 1,-4 2-1,-4 0-48,-6 0 0,-4-4 0,-3 1 0,-5 0 45,-2 2 0,-6-3-561,-2 0 509,-4 0 0,-10-1 0,-4-1 0</inkml:trace>
  <inkml:trace contextRef="#ctx0" brushRef="#br0" timeOffset="66">16949 6846 13244,'16'-1'78,"3"-3"0,3-1 0,2-4 1,4 3-1003,6 1 679,6 1 0,7 4 1,4 0-25,6 0 283,5 5 1,-27-2 0,0 0 0,1 3-1,0 1 1,0 0 0,1 1-145,1 1 1,-1 1 0,3 1 0,1 1 0,2 1 0,0 1 0,1 1 0,1 0 109,2 2 1,-1-1-1,0 2 1,0 0-1,-1 1 1,1 0-1,2 2 1,0-1-14,0 0 1,0 1 0,2 0-1,-2 1 1,-1-3 0,-1 0-1,2 0 1,0 0-7,1 1 1,0 0 0,-1-1-1,2 1 1,4 2 0,1-1-1,0 0 1,0 0-106,-1 1 1,1 0 0,0 0-1,1 0 1,0 1 0,1 0 0,-2 0-1,1 0 75,-2-1 0,-2 1 0,-2 0 0,-2 0 0,-2 0 0,-1 0 1,-4 0-1,-1 0-37,-2-1 0,-2 2 1,-3-2-1,-2 1 1,-3 0-1,0 0-243,-4 0 0,-1 0 193,12 18 1,-8-1-1,-8-4 1,-5 0 86,-5-3 0,-4-7 1,-6 0-1,-3-4-1044,-4-3 1113,-7-5 0,2 2 0,-3-4 0</inkml:trace>
  <inkml:trace contextRef="#ctx0" brushRef="#br0" timeOffset="67">17315 9582 8176,'-11'0'-1233,"4"-1"1031,3-3 0,4 3 0,4-3 0,5 3 304,5 1 0,5 0 0,8 0 1,5 0-52,5 0 1,3 0 0,7-1 0,4-3-14,7-4 1,-26 3 0,2-1 0,3-1 0,1 0-11,1-1 1,1 0-179,1-1 0,0-2 0,7 0 0,1-1 0,1-2 0,1-1 91,1 0 0,1 1 53,2-3 0,0 1 0,3-1 0,2 0 0,0-2 0,0-1 0,-1-1 0,1 0-5,0-2 0,0-1 0,-3 1 0,0 0 0,-2-2 0,-2-1 0,0 2 0,-1-1 19,-3 0 0,0 0 0,-5-1 1,0 0-1,-4 3 0,-2 0 0,-2 3 1,-2-1 21,-2 3 0,-1 0 1,17-10-1,-7 5 0,-9 7-68,-9 8 1,-2 2-125,-6 6 0,1 2 1,-6 2-164,-2 3 325,2-2 0,-14 5 0,3-3 0</inkml:trace>
  <inkml:trace contextRef="#ctx0" brushRef="#br0" timeOffset="68">19502 8747 8430,'12'-4'0,"-1"0"0,6-4 0,2 3 0,4 0-4,3 0 1,2 1-1,4 4-1040,-1 0 903,-1 0 1,5 4 0,-1 1 0,-1 1 91,-2 3 0,0 2 0,-4 0 216,-1 0-162,-2 1 1,-3-1 0,0 1 0,-3-1-1,-2 1 0,-1-1 1,-4 1-1,-3-1-10,0 0 1,-5-3 0,0 0 0,-1 1 4,-2 1 1,0 1 0,-2 2 0,-3 2 33,-6 4 0,-2 3 0,-6 2 1,-3 2-69,-3 0 0,0 6 0,-5 0 0,1 3-17,0 4 51,3-1 0,-2 1 0,5 2 0</inkml:trace>
  <inkml:trace contextRef="#ctx0" brushRef="#br0" timeOffset="69">13490 6388 19525,'5'-11'-676,"3"-1"1,7 1 0,5 1-1,6 1 757,4 1 1,14 2 0,5-3 0,9 2-2,-26 5 0,0-1 0,3 0 0,0-1 0,6 1 0,0 1 0,0-1 0,1 1-61,-1-1 0,2 0 0,1 1 0,1-1 0,-2 2 0,0 0 0,0-1 1,1 0-58,-2 1 0,0 0 1,-3 0-1,1 0 0,-4 1 1,0 0-379,29 0-737,-15 0 1153,-6 5 0,-7 4 0,-3 5 0,-4 0 0,-5 1 0</inkml:trace>
  <inkml:trace contextRef="#ctx0" brushRef="#br0" timeOffset="70">13742 8930 7724,'11'-2'0,"1"0"0,-1-2-238,1 2 1,4 0 0,5 2 37,4 0 127,4 0 0,8 0 0,4 0 260,5 0-149,7 0 0,6 0 0,-26 0 0,1-1 1,2-1-1,1 0-83,0-1 0,1-1 1,-1-1-1,1-1 1,1 1-1,0-1 1,-1 0-1,0 0 78,1 1 0,0-1 0,-2-1 0,-1-1 0,0 0 0,0-1 0,-4 1 0,0 0-186,26-9 0,-2-3 1,-7 1 152,0-3 0,-6-5 0,-4 1 0,-3 0 0,-4 2 0</inkml:trace>
  <inkml:trace contextRef="#ctx0" brushRef="#br0" timeOffset="71">13398 6342 23674,'13'-5'-661,"2"-2"0,-1-2 0,7 1 1,3 3 444,5 0 0,9 4 0,6-3 1,4 3 228,5 1 1,10-2 0,-30 1 0,1 0 0,2-1 0,1 0-36,0 1 0,1-1 1,-1 2-1,0-1 1,2 1-1,1 0-1128,0 0 1,1 0 1148,0-2 1,1-1 0,-2 2 0,0 1 0,-1-2 0,1 0-12,-2 1 1,0 1-1,-1-2 1,0 0 0,-3 0-1,-1 0 1,1 0-1,-1 0 1,29-2-7,-4 1 1,-3-1 0,-12 4 0,-3 0-392,-6 0 1,-8 0 408,-3 0 0,-1 0 0,-3 0 0,3 0 0</inkml:trace>
  <inkml:trace contextRef="#ctx0" brushRef="#br0" timeOffset="72">13582 7075 9133,'10'3'-542,"-2"4"1,0 2 0,-4 11-1,-1 5 451,-2 4 1,-1 4 0,0 4 277,0 5-47,0 5 1,0 11 0,-1 3 77,-1-28 0,0-1-247,-1 2 0,0 0 0,-3 2 0,0 0 0,0 1 0,-1 0 0,0 1 0,-1 0 62,-1 3 0,-1 0 0,1-1 0,-1 0 0,-1 2 1,0 1-1,-1-1 0,0 0-13,0 0 1,0 0 0,-2 1 0,0-1 0,0 0 0,0-1 0,0 1-1,0 0-15,0-1 1,0 1-1,0-2 1,1 0-1,2-2 1,1-1-1,-1-2 1,1-1-59,1-3 0,-1 0 0,-5 26 1,-3-4-1,0-3-78,1-3 0,1-6 0,-2-3 0,1-4-64,-1-3 1,4-3 0,-1-6 0,2-3 194,1-4 0,3-4 0,1-3 0,-1-4 0,1-3 0</inkml:trace>
  <inkml:trace contextRef="#ctx0" brushRef="#br0" timeOffset="73">13009 8815 7961,'-6'5'-200,"1"2"1,5 5-1,0 4 1,0 4 205,0 5 0,1 1 0,3 3 0,5-1 17,5-2 1,0-2 0,5-3 0,2-3-28,5-6 0,3-6 1,5-6-1,2-1-76,2-3 0,-1-8 1,5-7-1,1-4-30,2-3 107,-4-4 0,3-4 0,-3 0 0</inkml:trace>
  <inkml:trace contextRef="#ctx0" brushRef="#br0" timeOffset="74">14108 6663 8453,'0'-12'-651,"0"1"0,0 0 641,0-1 1,-1 2 0,-4 2 0,-6 5 17,-7 1 0,-5 2 0,-6 2 0,-7 1 4,-5 5 0,-11 2 0,3 2 0,-5-1-29,1 0 0,-1 1 1,7-1-1,4 1-31,2-1 0,4 1 0,7-2 0,4-1 15,6-2 33,-2-4 0,10 2 0,-5-5 0</inkml:trace>
  <inkml:trace contextRef="#ctx0" brushRef="#br0" timeOffset="75">13673 6480 8071,'7'-12'-1878,"-4"1"1878,-1 4 0,-4 2 0,-3 7 25,-6 1 0,-6 4 1,-7 6-1,-2 3 37,-5 7 0,-6 0 0,-1 4 1,0-3-74,-2-1 0,5 0 1,-2-2-1,5-2 72,5-3 1,8-4 0,4 0-1,2-2 30,2-2 1,6 2 0,5-3-24,6 4 1,10 0 0,7 0-234,7 1 108,8 4 0,3 1 1,6 5 56,2 0 0,9 4 0,-27-9 0,1 0 0</inkml:trace>
  <inkml:trace contextRef="#ctx0" brushRef="#br0" timeOffset="76">14051 9285 8284,'0'-16'-132,"0"1"0,0 0 0,-1 5 81,-3 2 0,-2 3 0,-7 5 0,-2 0 48,-4 0 1,-4 0-1,-4 0 1,-3 0-17,-4 0 0,0 4 0,0 0-105,-1-2 103,6 4 1,-3-4 0,6 2-209,0-3 156,2 4 0,6-4 1,3 3-1,2-3-20,2-1 93,4 0 0,-3 0 0,4 0 0</inkml:trace>
  <inkml:trace contextRef="#ctx0" brushRef="#br0" timeOffset="77">13753 9079 8153,'-5'-7'-827,"3"3"1,-5 8 909,2 4 76,-4 2 1,-1 7 0,-6 3 77,-2 5-224,-1-1 0,-4 8 1,1-4-1,2 0 3,1 0 0,5-1 0,0-4 0,5-2-4,5-1 1,3 0 0,2-5 0,6-1-48,8-1 0,8-6 0,14 0 0,3-2-123,6-3 0,13 0 1,2-2 157,-29 0 0,2 0 0,2 0 0,2 0 0,-1 0 0,1 0 0</inkml:trace>
  <inkml:trace contextRef="#ctx0" brushRef="#br0" timeOffset="78">4134 10876 6281,'0'-8'-25,"0"1"0,0 3 94,0-4 1,5 6-1,3-2-17,2 3 0,-2 1 0,-1-2 1,2 0-6,1-2 0,2 0 1,-1 4-1,2 0 17,2 0 1,3 0 0,5 0 0,0-1-16,0-3 1,3 3 0,2-3 42,2 3-58,-5 1 1,8-4-1,-1 0 1,4 1 10,2 2 1,1 1 0,-2 0-1,3 0-10,0 0 0,2-4 1,4 1-1,0 0-17,0 2 0,0-3 0,-1 0 0,1 2-15,0 0 1,-4 1 0,-1-1 0,-2-2-17,-2 1 0,2 2 1,0 2-1,-4 2 6,-3 1 1,1 1 0,-2-2 0,2 4 5,1-1 0,-3 0 0,-1-3-133,2 1 131,-4 0 1,0-1-1,-5 1-34,0-1 46,0-2 0,0 3 0,-2 0 0,0-2 33,-2 0 0,-2-2 0,4 0 0,-2 0-2,1 0 0,2-4 1,1 0-1,1 1-9,3 2 0,-2 0 1,6-2-1,1-1-19,1 2 0,1 1 0,2 1 1,2 0-40,4 0 1,-2 0 0,1 0 0,0 0-10,0 0 1,1 0-1,2 0 1,-1 0 22,-1 0 1,-3 0 0,3 0 7,1 0-3,-4 0 1,5 0-1,-5 0 6,2 0 1,1 0 0,3 1 0,0 1 0,-2 4 3,-1 0 1,2-2 0,3 3 0,0 1-2,-3-2 0,-1 5 0,2-5 1,-2 2-2,-1-1 1,-4-3-1,3 2 1,0-1-14,0-2 1,-3 0 0,2-1 0,1 2-12,0-2 1,-3 0 0,3-2-1,0 0-10,-1 0 1,-2 0-1,3 0 1,-1 0 14,-4 0 0,-1 1 0,-3 2-24,-2 0 30,-4 1 0,5-4 1,-3 0 46,2 0-44,-5 0 0,7 0 1,-5 0-1,-1 0 11,2 0 0,-2 0 63,4 0-60,-4 0 0,2 0 1,-5 0-1,0 0 1,0 0 5,-1 0 1,1 0 0,-1 0 0,-2 0 76,-1 0 1,-5 0-1,2 0-47,-4 0 0,0 0-59,-1 0-237,-4 0 79,-2 0-493,-5 0 670,-5 0 0,-2 0 0,-4 0 0</inkml:trace>
  <inkml:trace contextRef="#ctx0" brushRef="#br0" timeOffset="79">13330 8277 10001,'0'12'0,"-2"0"-939,-1 4 768,-4 1 1,0 8 0,-1 3-1,-1 6 129,-1 7 1,-5 7 0,-2 4 0,-1 3 13,-2 3 0,2 2 0,-1-3 1,0-1 4,1-2 1,-3 0 0,3-5 0,-1-5-96,0-4 0,6-10 0,0-3 0,5-4-415,3-4 493,2-3 1,3-9-1,0-2 1</inkml:trace>
  <inkml:trace contextRef="#ctx0" brushRef="#br0" timeOffset="80">18357 3309 7231,'-10'1'-305,"2"3"1,-1 6 0,4 6 0,0 2 370,0 3 1,-3 1-1,3 4 1,0 2 28,0 1 0,1 3 1,4 5-103,0 1 12,0 0 1,0 0 0,0 2-314,0 0 312,0-3 0,5 3 0,3-7-4,2-3 0,7 3 0,1-3 0</inkml:trace>
  <inkml:trace contextRef="#ctx0" brushRef="#br0" timeOffset="81">18380 4591 8105,'0'-19'0,"0"1"-308,0 1 1,0 2 0,0 4 0,0-1-237,0 1 0,0-1 548,0 1 1,-1-1-5,-3 1 1,3-1 116,-3 1-115,3 0 1,4-1 194,1 1-160,5 4 0,-6 2 0,4 5 13,2 0 0,-2 7 1,-1 4-1,-1 8 34,-2 7 1,-2 3 0,0 6-1,2 4-38,0 3 0,1 3 0,-4 4 0,2 0-51,1 0 0,-1-4 0,1-1 0,-1-2-111,-2 1 0,1 0 0,2 0 1,0-2 115,0-1 0,-2-2 0,-1-4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0"/>
    </inkml:context>
    <inkml:brush xml:id="br0">
      <inkml:brushProperty name="width" value="0.08571" units="cm"/>
      <inkml:brushProperty name="height" value="0.08571" units="cm"/>
      <inkml:brushProperty name="color" value="#66CC00"/>
    </inkml:brush>
  </inkml:definitions>
  <inkml:trace contextRef="#ctx0" brushRef="#br0">21 1 7843,'-5'3'132,"1"1"1,2 2 0,0 0 0,1 2 0,-1 0 230,0 1 1,0 3 0,2 0-276,0 3 1,2 1 0,1-3-1,0 3-181,0 1 1,0 0 0,-2-1 0,2-1-333,-2 0 1,2 1 0,-1-4-155,0-1 0,-1-1-142,1-4 463,-1-2 0,2-2 258,-3-4 0,0-4 0,0-5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1"/>
    </inkml:context>
    <inkml:brush xml:id="br0">
      <inkml:brushProperty name="width" value="0.08571" units="cm"/>
      <inkml:brushProperty name="height" value="0.08571" units="cm"/>
      <inkml:brushProperty name="color" value="#66CC00"/>
    </inkml:brush>
  </inkml:definitions>
  <inkml:trace contextRef="#ctx0" brushRef="#br0">7 34 7935,'0'-7'-74,"0"1"233,0-1 1,3 3 0,1 1-1,0 1 1,0 0 0,1 1 125,1 0 1,3 1 0,0 0-147,-1 0 1,-1 0 0,1 0 66,0 0 1,-2 1-1,0 0-752,0 1 404,-3 3 0,1-3 0,-3 2-22,1 1 100,-2 1 0,-3 1 0,-3-1 0,-2 1-33,-1 0 1,1-1-1,-2 0 1,1-2 52,-2-1 1,1-3-1,1 0-547,-1 0 0,4 0 591,-1-3 0,3 3 0,4-3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2"/>
    </inkml:context>
    <inkml:brush xml:id="br0">
      <inkml:brushProperty name="width" value="0.08571" units="cm"/>
      <inkml:brushProperty name="height" value="0.08571" units="cm"/>
      <inkml:brushProperty name="color" value="#66CC00"/>
    </inkml:brush>
  </inkml:definitions>
  <inkml:trace contextRef="#ctx0" brushRef="#br0">139 73 7665,'0'-4'-550,"-2"-1"0,-1 1 503,0 0 1,-2-2-1,-1 2 1090,-1-2-716,0-1 0,1 1 1,-1 0-31,1 2-327,-4-2 0,3 3 1,-2-2-1,2 3 39,0 1 1,1 2 0,1 1 0,1 3-40,-2 4 1,1 0 0,-1 4 0,1 0-149,0 3 1,4-1-1,-1 1 1,1-2 75,1 2 0,1-5 0,0 2 0,2-3 45,1-2 1,0 0-1,3-3-85,-1 0 116,1-2 1,0-4 0,1-1-1,1-3-24,-1 0 1,2-6 0,-2-1 135,0 0-110,0-3 0,-2-1 0,0-1 94,-1 4 31,0 0 0,-2 4 0,3-2 0,-3 4 124,0 2-111,2 3 1,-3 1 0,1 5 0,0 4 48,-1 2 1,1 5 0,-1-2 0,0 1-183,1 0 1,-1 0 0,1 0 0,1-1-433,0-1 0,0-2 1,3-2-501,-1 0 951,-2-2 0,2 1 0,-3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3"/>
    </inkml:context>
    <inkml:brush xml:id="br0">
      <inkml:brushProperty name="width" value="0.08571" units="cm"/>
      <inkml:brushProperty name="height" value="0.08571" units="cm"/>
      <inkml:brushProperty name="color" value="#66CC00"/>
    </inkml:brush>
  </inkml:definitions>
  <inkml:trace contextRef="#ctx0" brushRef="#br0">1 80 7810,'0'-7'15,"0"4"0,0-1-81,0 2 124,0 1 0,0 3 1,0 5 52,0 0 1,1 3-1,0-1 1,1 2-92,0 0 0,1 2 0,-1-1 0,0 0-109,1-1 1,-2-4 0,3 1-146,-1 0 1,2-3-149,0-3 307,-2-1 0,0-3 0,-1-1 0,2-5-12,0-1 1,1-2-1,-2-3-31,0-2 1,0 3 58,1-3 1,-3 4 0,2 2 165,0 1 0,-1 1 39,2 3 0,-2 2 0,2 4 0,0 1-41,-1 3 0,0 1 0,1 2 1,1 1 44,1-1 0,1-1 1,-1-2-77,1-1 0,2 0 1,2 0-1,2-2 1,0-1-111,0-1 0,0-3 1,1-1-413,-1-2 383,0-1 0,-2 1 0,-1-2 0,0 0 1,-2 0 0,-1-3 0,-1 1-193,-2 0 209,-1 2 0,-3-2 0,0 4 74,0-1 21,0 0 0,-3 4 0,-4 1 0,-3 1 51,0 1 0,-2 3 0,1 2 0,-1 2-40,1 2 1,-1 3 0,4-1-1,-1 3 69,2 2 0,1 1 0,0 0 0,1-1 10,3 0 1,1-1 0,1-2 0,1 1-128,1-1 1,3-5 0,3-2-227,1 0 163,2-3 1,-1 0 0,2-3-1,-1 0 57,0 0 0,1-3 1,0-1-668,-1-2 483,0-4 1,1-2 0,0-3 0,-2-1 37,0 0 0,-2 0 1,-1-2-1,0 1 137,-1 1 0,1-1 0,-1 4 0,-1-1-49,-1 4 1,-2 2 347,3 1 0,-4 5 0,2 4-17,0 7 0,-2 0 0,1 3 1,-1 1-115,-1 2 1,1 0-1,0-1 1,2 1 69,1 0 1,-1-3 0,2-2 0,0-1 75,0 0 1,1-3 0,0-2 0,2-1-519,1-2 0,-2 0 1,2-3-1,-2-1-277,0-4 1,-1-4 0,1 0 0,-1-1 187,1-1 0,0-1 1,-2 1-1,1 1 149,-2 1 1,-2 1 0,2 4 0,-1 0 355,1 1 0,-2 3 64,3 4 1,-4 5 0,1 3 0,-1 2-76,-1 1 0,0-2 1,0 3-404,0-2 169,3-1 1,-2 0 0,1-1 0,-1 0 101,2-2 0,-2-3-64,4-1 0,-1 1 0,3 1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4"/>
    </inkml:context>
    <inkml:brush xml:id="br0">
      <inkml:brushProperty name="width" value="0.08571" units="cm"/>
      <inkml:brushProperty name="height" value="0.08571" units="cm"/>
      <inkml:brushProperty name="color" value="#66CC00"/>
    </inkml:brush>
  </inkml:definitions>
  <inkml:trace contextRef="#ctx0" brushRef="#br0">1 20 7492,'3'4'-417,"0"0"1,5-3-1,0 1 417,0 0 0,4-2 0,-1 0 797,2 0-460,0 0 0,0-2 1,0 0-366,0 1-26,1-3 0,-2 3 0,0-2 0,-2 1-195,0 0 1,-2-3 248,-1 3 0,-3-3 0,-1 1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5"/>
    </inkml:context>
    <inkml:brush xml:id="br0">
      <inkml:brushProperty name="width" value="0.08571" units="cm"/>
      <inkml:brushProperty name="height" value="0.08571" units="cm"/>
      <inkml:brushProperty name="color" value="#66CC00"/>
    </inkml:brush>
  </inkml:definitions>
  <inkml:trace contextRef="#ctx0" brushRef="#br0">14 1 7769,'-5'0'148,"1"0"1,3 0 20,-2 2 1,3 1 0,0 3 0,0 2 21,0 1 1,0 5-1,0 3 1,2 1-238,0 2 1,1-3 0,-2 4 0,2 0-1720,1 0 1765,-3-1 0,5 3 0,-2 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12.691"/>
    </inkml:context>
    <inkml:brush xml:id="br0">
      <inkml:brushProperty name="width" value="0.08571" units="cm"/>
      <inkml:brushProperty name="height" value="0.08571" units="cm"/>
      <inkml:brushProperty name="color" value="#66CC00"/>
    </inkml:brush>
  </inkml:definitions>
  <inkml:trace contextRef="#ctx0" brushRef="#br0">311 1 9207,'-14'6'415,"4"-1"1,1 7 0,-2 6-116,-2 2 0,-1 3 1,0 6-1,0 0-241,0 4 1,-5-3-1,-1 3 1,-1-3-337,1-2 1,-4 0-1,5-1 1,2-2-206,2-1 0,5-7 482,1 2 0,-1-4 0,-4-1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6"/>
    </inkml:context>
    <inkml:brush xml:id="br0">
      <inkml:brushProperty name="width" value="0.08571" units="cm"/>
      <inkml:brushProperty name="height" value="0.08571" units="cm"/>
      <inkml:brushProperty name="color" value="#66CC00"/>
    </inkml:brush>
  </inkml:definitions>
  <inkml:trace contextRef="#ctx0" brushRef="#br0">145 145 7231,'0'-7'-351,"0"3"0,0-1 0,0 0 485,0-1 0,0 0 0,0-1 0,-1 1 169,-1-1 1,1 0 0,-1 0 0,-1-1-99,1-1 0,-3 0 0,1 3 0,0-1-176,0 1 0,-1-1 0,-1 1-172,-1-1 208,0 3 1,1 1 0,-1 1-1,1 0 19,-1 0 0,-2 5 1,0 2-415,1 3 223,1-1 1,0 6 0,2-2 166,0 1-27,-1 1 0,5 1 1,-3 2-1,1 1 56,2 2 1,0 1 0,1 0 0,0 0-31,0 2 0,0-1 0,0 2 0,0-1-146,0 0 1,2 0 0,0-3 0,1 0-173,0-1 1,-2-4 0,3-4 0,-1 0-1305,-2-2 1563,3-1 0,-4 0 0,3-1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7"/>
    </inkml:context>
    <inkml:brush xml:id="br0">
      <inkml:brushProperty name="width" value="0.08571" units="cm"/>
      <inkml:brushProperty name="height" value="0.08571" units="cm"/>
      <inkml:brushProperty name="color" value="#66CC00"/>
    </inkml:brush>
  </inkml:definitions>
  <inkml:trace contextRef="#ctx0" brushRef="#br0">0 1 8042,'7'0'214,"0"0"-120,2 0 1,2 0 0,4 0 0,1 0-10,1 0 1,0 0-1,4 0 1,0 0-601,1 0 1,2 0 514,-2 0 0,3 0 0,-1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8"/>
    </inkml:context>
    <inkml:brush xml:id="br0">
      <inkml:brushProperty name="width" value="0.08571" units="cm"/>
      <inkml:brushProperty name="height" value="0.08571" units="cm"/>
      <inkml:brushProperty name="color" value="#66CC00"/>
    </inkml:brush>
  </inkml:definitions>
  <inkml:trace contextRef="#ctx0" brushRef="#br0">192 268 7801,'3'-7'230,"-1"0"169,-1 1-291,-1-1 1,-2 1-1,-1-2 1,-1 0 72,-1-1 0,-1 1 1,0 1-209,-1 0 60,-2 1 0,-2-1 0,-2 1-125,0-1 51,0 3 1,0 1 0,0 4 0,1 1-60,1 3 1,1 4-1,-2 2 1,2 3 58,1 2 1,1 2 0,3 0 0,3 1 1,1 0 1,1-1 0,0-2 0,2-1-12,2 0 0,1-5 1,4 1-1,1-3-49,1-2 1,-1-2 0,1-2-191,1-1 259,3-7 1,-1-1 0,1-7 0,-1-2-40,-1-1 0,-2-7 1,0-1-201,-2 1 221,0-1 1,-2-3 0,-2 0-15,0-3 32,-2 2 1,-1 0-1,0 5 150,0 2 1,-2 5 0,0 4-35,0 3 0,0 7 0,0 4 0,0 4 103,-3 6 0,3 3 0,-3 3 0,2 2 164,-1 4 0,1 3 0,-1 2 0,1 2-236,1 0 0,0 0 0,1-2 0,1 0-284,2-2 0,1-3 0,1-4 0,1-1 176,0-3 1,1-1-10,1-1 0,-1 0 0,1 1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9"/>
    </inkml:context>
    <inkml:brush xml:id="br0">
      <inkml:brushProperty name="width" value="0.08571" units="cm"/>
      <inkml:brushProperty name="height" value="0.08571" units="cm"/>
      <inkml:brushProperty name="color" value="#66CC00"/>
    </inkml:brush>
  </inkml:definitions>
  <inkml:trace contextRef="#ctx0" brushRef="#br0">0 0 7986,'7'0'-36,"0"0"0,0 0 261,2 0 0,1 0 0,3 0 0,0 1-48,1 1 1,-1 0 0,0 2-354,0 1 133,3 1 0,-2-2 0,2 0-759,-2-1 600,-1-1 1,0-2-1,0 0-829,0 0 1031,-2 0 0,-2-6 0,-2-1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0"/>
    </inkml:context>
    <inkml:brush xml:id="br0">
      <inkml:brushProperty name="width" value="0.08571" units="cm"/>
      <inkml:brushProperty name="height" value="0.08571" units="cm"/>
      <inkml:brushProperty name="color" value="#66CC00"/>
    </inkml:brush>
  </inkml:definitions>
  <inkml:trace contextRef="#ctx0" brushRef="#br0">14 7 7951,'-6'-1'-205,"2"-1"60,1 1 652,3-2 1,0 8-1,0 3 124,0 1-622,0 5 0,0 0 0,0 2 0,2 0-188,0 2 1,1 0 0,-1 1 0,0 0-136,2-1 0,0 2 1,1-2-1,-1 0-204,1 0 1,4-1 517,-1-2 0,4 2 0,-2 3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1"/>
    </inkml:context>
    <inkml:brush xml:id="br0">
      <inkml:brushProperty name="width" value="0.08571" units="cm"/>
      <inkml:brushProperty name="height" value="0.08571" units="cm"/>
      <inkml:brushProperty name="color" value="#66CC00"/>
    </inkml:brush>
  </inkml:definitions>
  <inkml:trace contextRef="#ctx0" brushRef="#br0">192 157 7929,'0'-6'-16,"0"-2"0,0 0 1,0-1 120,0-2 0,0 3 0,0-3 1,-1-1 36,-1-1 0,-3 0 0,-3 1 0,-1 1-105,-1 2 0,-1 2 0,0 1 0,0 1-124,-1 0 1,-1 4 0,0-1 0,0 4-48,0 5 1,2 0 0,1 4-1,0 0 81,2 0 0,1 1 1,2-1-105,1 2 0,2 2 55,0 0 0,1 0 142,1-4-43,3 1 0,1-3 0,3 1 0,0-1 15,2-4 0,-1 1 0,3-3 0,1-2 2,0 0 0,-1-4 1,0-2-1,0-3-13,-1 0 1,2-3-1,-3 1 1,-1 0 93,-1 1 0,0 1 0,-1 3 119,1 0 359,-3 4-393,-1 1 1,-1 6 0,0 3-192,-1-1-20,0 2 1,-1-1-1,1 3 1,0-1-106,2 1 1,2-3 0,-1 0-835,2-1 642,1-2 0,-1 0 328,1-2 0,-1 2 0,1-2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2"/>
    </inkml:context>
    <inkml:brush xml:id="br0">
      <inkml:brushProperty name="width" value="0.08571" units="cm"/>
      <inkml:brushProperty name="height" value="0.08571" units="cm"/>
      <inkml:brushProperty name="color" value="#66CC00"/>
    </inkml:brush>
  </inkml:definitions>
  <inkml:trace contextRef="#ctx0" brushRef="#br0">7 6 8014,'-3'-3'-839,"0"2"1,3-1 1808,0 4-627,0 5 1,0 1-1,0 3 96,0 1 1,0 3-299,0 3 1,0-1 0,0 1-170,0 2 0,0 0 1,0 2-1,0-2-12,0-2 1,0 0 0,0-3 0,0 0-112,0-1 1,2-4-1,1-2 1,1-3-211,1-2 1,1-3 0,0-1 0,1-3 124,-1-2 0,3-5 0,0 1 201,-1-2-3,-1 0 1,2-4 0,0 5 0,0 1-91,0 0 1,-1 2 0,0 3 0,0 1 103,-2 1 0,1 1 1,-1 3-1,-1 1 71,-1 2 1,-1 2 0,0 2-1,0 0 86,-1 3 1,-2 0 0,0 0 0,-3 0 464,-4 2 1,0 0 0,-2-1 0,-1 0-165,-1-1 0,1-3 0,-1 1 1,0-2-705,1-3 1,-2-1 0,3-3 0,1-2-955,1-2 0,1-3 1224,2-6 0,-2-7 0,2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3"/>
    </inkml:context>
    <inkml:brush xml:id="br0">
      <inkml:brushProperty name="width" value="0.08571" units="cm"/>
      <inkml:brushProperty name="height" value="0.08571" units="cm"/>
      <inkml:brushProperty name="color" value="#66CC00"/>
    </inkml:brush>
  </inkml:definitions>
  <inkml:trace contextRef="#ctx0" brushRef="#br0">14 0 6506,'0'7'564,"-1"0"1,0 2 502,-1 2-839,-3 1 1,4 2-1,-1 0-157,1 1-64,1 2 1,1 2-1,0-1-455,1 0 0,3-1 238,0 0 0,-2 2-301,2-1 293,-1 1 0,1-2 0,-2-2 0,1-1 218,0-1 0,0 1 0,3-1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4"/>
    </inkml:context>
    <inkml:brush xml:id="br0">
      <inkml:brushProperty name="width" value="0.08571" units="cm"/>
      <inkml:brushProperty name="height" value="0.08571" units="cm"/>
      <inkml:brushProperty name="color" value="#66CC00"/>
    </inkml:brush>
  </inkml:definitions>
  <inkml:trace contextRef="#ctx0" brushRef="#br0">33 146 7799,'0'-4'371,"0"1"1,1 4 0,1 1-195,2 2 0,2 2 1,1 1-1,0-1-135,2-2 0,0 0 0,3-3 0,-1 1-166,1 0 1,0-2-1,1-2 1,-2-3-106,-2-1 1,0 0 0,0-1 0,-1 0-3,-1-2 1,-2 1-1,-2-2-141,0 0 295,0-2 1,-4 3 0,-1-3 2,-3 1 69,-1 0 1,-3-2 0,-2 1 0,-2 1 109,0 2 1,-2 4-1,-1 3 567,-1 1-527,2 4 0,-1 1 1,3 3-1,0 2 132,2 2 1,2 4-1,2 1 1,1 1 75,2 1 0,1 0 1,3 1-1,1-2-242,1 2 1,2-2 0,3-1-1,2-2-281,2-1 0,0-4 1,1-1-1,2 0-357,0-2 1,1 0-1,-1-1 1,2-2 526,1-1 0,1-1 0,2 2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5"/>
    </inkml:context>
    <inkml:brush xml:id="br0">
      <inkml:brushProperty name="width" value="0.08571" units="cm"/>
      <inkml:brushProperty name="height" value="0.08571" units="cm"/>
      <inkml:brushProperty name="color" value="#66CC00"/>
    </inkml:brush>
  </inkml:definitions>
  <inkml:trace contextRef="#ctx0" brushRef="#br0">8 1 8023,'0'3'-419,"-1"3"1,-1-4 330,0 2 210,0 1-1,2 1-101,0 1 0,0 0 0,0 2 128,0 2-46,0 4-177,0-1 166,0 8 0,0-4-56,0 7 1,0 2 0,0 4-1,0 2 1,0 1 14,0 1 0,2 3-50,0 0 1,1-2 88,-3 2-42,2-1-136,-1 0 1,3 2 152,-2 1-21,-1-4-206,5 9 193,-6-5-274,3 7 70,0-1-8,-2 0 192,2-3-88,0 0 1,-2-4-97,1-2 131,-1-1-234,-1-6 11,0-1 215,0-2 0,0-4-200,2-1 297,-1-4-182,2-2 109,-3-3 0,0-2 27,0 0 0,-3-3 0,0 2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14.823"/>
    </inkml:context>
    <inkml:brush xml:id="br0">
      <inkml:brushProperty name="width" value="0.08571" units="cm"/>
      <inkml:brushProperty name="height" value="0.08571" units="cm"/>
      <inkml:brushProperty name="color" value="#66CC00"/>
    </inkml:brush>
  </inkml:definitions>
  <inkml:trace contextRef="#ctx0" brushRef="#br0">0 254 8890,'7'14'183,"-6"1"0,7-1 0,-3 1 0,3 3-125,-1 0 1,6 6 0,-4-4-195,4 2 68,1-5 1,0 5 0,0-4-200,0 0 223,0 1 0,-4-9 0,-1-2 0,2-2 14,2-3 1,1-3 0,0-5 80,0-4 1,-4-5-1,-3-5 1,1-6-32,0-7 1,-3 0-1,3-9 1,-1-3-202,1 0 1,0 0 0,2 2 0,-4 1-130,0 3 0,-4 5 0,2 10 1,-2 4-200,-2 3 509,0 9 0,6 0 0,2 7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6"/>
    </inkml:context>
    <inkml:brush xml:id="br0">
      <inkml:brushProperty name="width" value="0.08571" units="cm"/>
      <inkml:brushProperty name="height" value="0.08571" units="cm"/>
      <inkml:brushProperty name="color" value="#66CC00"/>
    </inkml:brush>
  </inkml:definitions>
  <inkml:trace contextRef="#ctx0" brushRef="#br0">1 47 7464,'6'0'287,"2"0"-181,0 0-57,0 0 0,4-1 1,-1 0 137,2-1-179,0-4 0,3 6 1,2-3 215,4 0-157,-2 2-5,6-5 1,-4 5 113,4-1-80,-1 2-33,7 0 29,-5 0 35,6 0-64,-6 0 1,4 0-1,-1 0-44,3 0 16,-2 0 0,7 0 0,-2 0-140,1 0 173,0 0-100,3-3 1,-2 2 0,1-1 1,2-1-64,3 1 125,-5-1-19,3 3 0,-4 0-15,6 0 19,-3 0-17,2 0 0,-3 0-61,2 0 69,-5 0-11,5 0-38,-5 0 47,2 0-2,-2 0 3,2 0-42,-3 3 38,4-2 0,-1 2-168,-2-3 1,1 0 38,-3 0 115,3 0-257,-4 0 245,2 0-12,-3 0 1,-1-1-15,-1-1 0,-2 1-81,-2-4 0,-4 4 79,-1-1 0,-1 1 0,-1 1 0,-1 0 0,-2 0 155,-1 0 1,-2 1-1,1 0 1,0 1-65,0 0 0,-2 1 0,-1-1 0,-2-1-16,0 0 0,1-1 0,-3 0-38,1 0 0,-2 0 0,-1 0 1,1 0-7,0 0 1,-3 1 204,0 1-158,1-1 1,1 2 107,-2-1-105,-1-1 1,-2 4-1,0-2 16,1 1 1,1 0 0,-3 3-1,2 0-7,0-1 1,0 1 0,-2 2 0,0 0-29,0 1 1,0 1-1,0 2 1,0-2-4,0 0 1,1 1 0,0 4 0,2 1-18,-2 2 1,2 2 0,-1 1 0,0 2-11,-2 2 1,1 2-1,1 1 4,0 2 12,0 2 1,-3 1 0,0 2 15,-1 0-13,-4 0 0,5 3 0,-3-1-38,-2 3 23,1 0 0,-1-4 1,1-1-1,1-1-38,1 0 0,1-3 0,1 3 0,0-3-73,-2-3 0,1 2 1,2-5-1,0 1-56,0 0 1,0-1-1,0-2 1,0-1-25,0 0 0,0-4 0,0 2 0,0-3 207,0-2 0,0 2 0,0-1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7"/>
    </inkml:context>
    <inkml:brush xml:id="br0">
      <inkml:brushProperty name="width" value="0.08571" units="cm"/>
      <inkml:brushProperty name="height" value="0.08571" units="cm"/>
      <inkml:brushProperty name="color" value="#66CC00"/>
    </inkml:brush>
  </inkml:definitions>
  <inkml:trace contextRef="#ctx0" brushRef="#br0">1 40 7785,'6'-3'-227,"1"1"0,-1-2 0,2 2 1,1 0-262,2 1 531,1-1 1,2 1 386,1-1-403,2 1 0,3 1 0,0 0 0,3-3 7,0 2 395,3-2-176,4 3-107,0 3 1,6-1 143,1 2-179,2-2-48,0 3 1,4-2 42,1 2 0,1 1 26,2-2 0,1 0 2,0 0 1,4-2 6,-2 0-49,2 1-565,1-2 585,3 5 222,-3-2-237,6-1-19,-3 0 1,0-3-100,1 0-19,-4 0 120,5 0 0,-5 0-259,0-3 104,0 0-48,0-4 1,-2 3-69,-3-1 0,1 1 46,-5-3 1,-4 3-100,-1-1 1,-4 4-97,-2-1 292,0-2-78,-6 3 604,2-2-1020,-2 3 195,-4-2 101,-3 1 0,-1-5-361,-5 5 304,2-5 303,-6 6 0,3-6 0,-3 2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8"/>
    </inkml:context>
    <inkml:brush xml:id="br0">
      <inkml:brushProperty name="width" value="0.08571" units="cm"/>
      <inkml:brushProperty name="height" value="0.08571" units="cm"/>
      <inkml:brushProperty name="color" value="#66CC00"/>
    </inkml:brush>
  </inkml:definitions>
  <inkml:trace contextRef="#ctx0" brushRef="#br0">1 100 6545,'7'0'61,"-1"0"1,4 0 0,1 0 0,2 0 40,2 0 1,2-1-1,4-1 1,4 0 41,3 1 1,7-1-1,5 0 1,4-2 29,3 1 0,8-5 0,6 1-151,1 0-64,2 0-339,2 0 470,0 0-123,2 4 0,2 0 105,3 3 0,-1 0-88,1 0 1,2 0 85,2 0 1,-1 3 40,1 1-1137,-3-1 1097,5 0-108,-6-3 0,5 0 0,-4-1 0,-2-1 1,-3-2-1,-4-2-26,-4-1 1,-3 1-1,-9-1 0,-5 1-76,-9 2 1,-4 1 0,-8 3 0,-3 0 15,-4 0 1,-6 0 0,-3 3 122,-4 1 0,-8 1 0,-3-4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9"/>
    </inkml:context>
    <inkml:brush xml:id="br0">
      <inkml:brushProperty name="width" value="0.08571" units="cm"/>
      <inkml:brushProperty name="height" value="0.08571" units="cm"/>
      <inkml:brushProperty name="color" value="#66CC00"/>
    </inkml:brush>
  </inkml:definitions>
  <inkml:trace contextRef="#ctx0" brushRef="#br0">4 80 7015,'-3'0'-510,"6"0"763,5 0-155,1 0 1,3 0 0,-3 0 203,2 0-248,3 0 1,3 0 0,3 0 0,2 0 195,2 0-197,5-3 0,2 2 127,7-1-98,-1-2 99,8 3-70,2-2-45,3 3 1,7-2-80,3 0-44,4 0 121,-1 2 0,3 0-225,2 0-1036,2-3 1226,3 2-155,-1-2-20,4 3 170,-3 0-46,2 0 11,1-3 1,1 2 0,1-4 13,-1 0-17,-5-1 1,1 0 0,-4-1-53,-2 1 52,-3 2 1,-8-1-1,-4 3 1,-5 0-21,-4 1 0,-7 1 0,-3 0 1,-4 1-45,-4 1 1,-5 0 0,-6 2 0,-2 1-570,-3 1 647,-5 1 0,-1 2 0,-3 2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0"/>
    </inkml:context>
    <inkml:brush xml:id="br0">
      <inkml:brushProperty name="width" value="0.08571" units="cm"/>
      <inkml:brushProperty name="height" value="0.08571" units="cm"/>
      <inkml:brushProperty name="color" value="#66CC00"/>
    </inkml:brush>
  </inkml:definitions>
  <inkml:trace contextRef="#ctx0" brushRef="#br0">14 0 7450,'-4'5'-182,"2"-1"309,-2 1 1,4 1-1,-3 1 1,3 1-58,0 1 0,0 2 0,0 0 0,0 1 22,0 4 1,0 2-1,0 3 1,0 1-90,0 2 1,0 3 0,0 0 0,0 2-71,0-1 1,2-1 0,0-1 0,0 1-94,-2-1 1,0-5-1,0-2 1,1-2-106,1-2 1,0-2-1,2-2 265,1-2 0,1-2 0,1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1"/>
    </inkml:context>
    <inkml:brush xml:id="br0">
      <inkml:brushProperty name="width" value="0.08571" units="cm"/>
      <inkml:brushProperty name="height" value="0.08571" units="cm"/>
      <inkml:brushProperty name="color" value="#66CC00"/>
    </inkml:brush>
  </inkml:definitions>
  <inkml:trace contextRef="#ctx0" brushRef="#br0">192 7 8126,'-7'-2'0,"0"-1"-406,1 2 0,-1 0 201,1 1 1,-3 1 231,0 1 1,-3 2 0,1 5 0,-2 0-1,-1 1 182,-2 2 1,1 0 0,4 2 0,0 0-132,2 1 0,0-1 0,3 1 1,0-1-27,1-1 0,2 0 0,3-1 1,0-1-46,0 0 1,1 0 0,2-1 0,3-1-75,2-1 1,3 0-1,-1-2-344,3-2 301,-2-1 0,8-3 1,-3-2-1,1-1 18,1-4 1,1-4 0,0-2 91,-1-2 0,1-3 0,-2 1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2"/>
    </inkml:context>
    <inkml:brush xml:id="br0">
      <inkml:brushProperty name="width" value="0.08571" units="cm"/>
      <inkml:brushProperty name="height" value="0.08571" units="cm"/>
      <inkml:brushProperty name="color" value="#66CC00"/>
    </inkml:brush>
  </inkml:definitions>
  <inkml:trace contextRef="#ctx0" brushRef="#br0">0 1 8121,'0'4'-2,"0"1"-255,0 0 200,0 1 0,0 3 1,0 3 315,0 2-207,0 3 1,0 1-1,0 0 1,0 0-32,0 1 1,1-2 0,1 1 0,1 0 21,0-1 1,-1-2 0,2-3 0,0-2-170,-1-1 0,2-1 0,1-3-87,1-3 1,0-3 0,1-2 0,1-5 137,-1-1 1,0-5-1,0-3 1,2-1 33,0 1 1,-2 0 0,1-1 0,-2 3-22,0 1 0,0 4 0,-1 1 439,1 2-224,-1 3 0,1 3 0,-1 4-68,-2 4 1,1 4-1,-3 1 1,0 2-67,-1 4 0,-1 0 0,0 0 0,2-1 5,0-1 0,1 0 0,-2-4 0,2-1-536,1-2 0,0-2 512,3-3 0,0 2 0,-1-2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3"/>
    </inkml:context>
    <inkml:brush xml:id="br0">
      <inkml:brushProperty name="width" value="0.08571" units="cm"/>
      <inkml:brushProperty name="height" value="0.08571" units="cm"/>
      <inkml:brushProperty name="color" value="#66CC00"/>
    </inkml:brush>
  </inkml:definitions>
  <inkml:trace contextRef="#ctx0" brushRef="#br0">1 0 8006,'3'1'227,"0"1"1,-3 2-124,0 2 1,1 2 0,1 0 0,0 1-220,-1 1 0,2-1 0,-1 2 0,1-1-51,0 0 1,-3-2 0,3 1 0,-1-2-286,1 0 1,-1-1 450,-2 1 0,3 0 0,0-1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4"/>
    </inkml:context>
    <inkml:brush xml:id="br0">
      <inkml:brushProperty name="width" value="0.08571" units="cm"/>
      <inkml:brushProperty name="height" value="0.08571" units="cm"/>
      <inkml:brushProperty name="color" value="#66CC00"/>
    </inkml:brush>
  </inkml:definitions>
  <inkml:trace contextRef="#ctx0" brushRef="#br0">7 3 8160,'-4'-3'-784,"1"3"0,3 0 784,0 4 0,0-1 0,0 2-353,0 0 418,0 1 0,3 0 0,1-1 0,0-1-65,1 1 0,2 1 0,3 1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5"/>
    </inkml:context>
    <inkml:brush xml:id="br0">
      <inkml:brushProperty name="width" value="0.08571" units="cm"/>
      <inkml:brushProperty name="height" value="0.08571" units="cm"/>
      <inkml:brushProperty name="color" value="#66CC00"/>
    </inkml:brush>
  </inkml:definitions>
  <inkml:trace contextRef="#ctx0" brushRef="#br0">0 0 7936,'0'5'-1484,"0"-1"1630,0 1 1,2 4 0,1 3 0,0 2 153,0 4 0,2 2 0,-3 2 1,-1 1-236,0 1 1,1 1-1,0-1 1,1 0 23,0 0 1,-3-3 0,3-1-793,0-2 508,-2-3 1,4 0 0,-2-3 0,1-2 194,1 0 0,1-1 0,0-3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15.830"/>
    </inkml:context>
    <inkml:brush xml:id="br0">
      <inkml:brushProperty name="width" value="0.08571" units="cm"/>
      <inkml:brushProperty name="height" value="0.08571" units="cm"/>
      <inkml:brushProperty name="color" value="#66CC00"/>
    </inkml:brush>
  </inkml:definitions>
  <inkml:trace contextRef="#ctx0" brushRef="#br0">13 311 7384,'-8'1'372,"3"4"1,5 3-1,3 8 1,3 1-168,2 2 1,2 6-1,2-2-153,-2 4 35,2 1 0,-4 0 0,5 1 111,-4-1-101,3-6 1,-4 0-1,5-5-18,-4 2-84,4-7 1,-5-1-1,6-6-35,0-2 71,-6-1 0,4-4 1,-2-4-1,2-10 61,2-10-301,0-9 122,1-14-58,-1 6 1,0-17 0,0 2 0,-2-2 0,-1 1-449,-1 4 1,-5 8-1,2 0 593,0 3 0,-3 8 0,-4 1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6"/>
    </inkml:context>
    <inkml:brush xml:id="br0">
      <inkml:brushProperty name="width" value="0.08571" units="cm"/>
      <inkml:brushProperty name="height" value="0.08571" units="cm"/>
      <inkml:brushProperty name="color" value="#66CC00"/>
    </inkml:brush>
  </inkml:definitions>
  <inkml:trace contextRef="#ctx0" brushRef="#br0">186 310 7926,'3'-3'86,"0"-1"0,-3 0 0,-2 0 0,0-1-121,0-1 0,-1-2 0,-2 0 1,-1 0 103,-3-1 1,1 2-1,-3 1 1,-1 0-63,0 1 0,1 2 0,0 1 0,-1 1-73,0 1 1,-2 4 0,2 5-1,0 2 30,1 1 1,4 4 0,-1 0 0,4 1 44,1 1 1,1 1-1,2 0 1,1-1-12,1 0 1,2-3 0,2 0-202,1-1 195,2-4 1,-1-1 0,3-5 0,1-1-57,1-3 1,0-3 0,0-4 0,0-4-16,0-3 0,0-4 1,0-4 39,-2-2 0,1-3 0,-1-1 0,-1-2 0,-1-1 9,-2 0 0,-3 3 0,0 0 0,-1 1 15,-1 0 0,-2 2 0,0 3 49,-3 5 0,2 3 1,-3 3-1,1 2 0,1 2 174,-1 3 0,2 2 0,-3 4 0,1 3-89,2 3 1,-2 3 0,0 5 758,2 1-645,0 2 1,2 4 0,0 1-1,2 3-87,1 1 0,0 0 1,3 3-1,0 1-354,2 2 0,-2 1 0,3 2 0,-1-2-793,0 0 1001,2-1 0,-3-4 0,1-1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7"/>
    </inkml:context>
    <inkml:brush xml:id="br0">
      <inkml:brushProperty name="width" value="0.08571" units="cm"/>
      <inkml:brushProperty name="height" value="0.08571" units="cm"/>
      <inkml:brushProperty name="color" value="#66CC00"/>
    </inkml:brush>
  </inkml:definitions>
  <inkml:trace contextRef="#ctx0" brushRef="#br0">67 33 8080,'-7'-6'-89,"0"2"1,2-2 0,-1 2 0,2 1 0,0 0 0,-1 0-875,1 1 1397,0 0 6,0 2-259,-2 0-140,2 0 0,1 3 0,0 2 0,3 2 24,0 2 0,0 3 0,0 0 0,0 2 1,0 4 1,0 1-1,0 1 1,0 0-68,0 2 1,0 1 0,2 2 0,1-1-55,1 1 1,-3-2 0,2 1 0,-1-2-232,0-3 0,3-2 0,-2-4-447,0 0 292,-1-5 441,1 0 0,0-7 0,0 2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8"/>
    </inkml:context>
    <inkml:brush xml:id="br0">
      <inkml:brushProperty name="width" value="0.08571" units="cm"/>
      <inkml:brushProperty name="height" value="0.08571" units="cm"/>
      <inkml:brushProperty name="color" value="#66CC00"/>
    </inkml:brush>
  </inkml:definitions>
  <inkml:trace contextRef="#ctx0" brushRef="#br0">1 1 8003,'0'4'-192,"2"-2"426,3-1-117,1 1 1,3 1 0,1 3 0,2-2-25,1 1 1,3 1 0,0 0-208,4 1 76,0-3 0,2-1 1,-2-1-670,0 0 349,0 0 358,2-2 0,2 0 0,2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9"/>
    </inkml:context>
    <inkml:brush xml:id="br0">
      <inkml:brushProperty name="width" value="0.08571" units="cm"/>
      <inkml:brushProperty name="height" value="0.08571" units="cm"/>
      <inkml:brushProperty name="color" value="#66CC00"/>
    </inkml:brush>
  </inkml:definitions>
  <inkml:trace contextRef="#ctx0" brushRef="#br0">191 219 7272,'-6'0'0,"-2"0"0,0-1 0,0 0-99,0-1 0,0 0 1,1 2-1,-1-1 365,-1-1 0,-2 1 0,2-1 0,-1 1-174,0 1 1,-1 1 0,3 0 0,-1 2-80,-1 1 1,3 1 0,-2 3-1,3 1-7,1 2 1,0-1 0,2 2-23,0-1-6,1 0 0,-1 2 0,3 0 0,0 0 4,0 0 1,1 0 0,1-2 0,2-2-90,2-2 1,3-3 0,1-2 0,0-2-68,2-2 1,-1-6-1,1-5 1,-1-4 89,1-2 0,0-1 0,-1-2 0,-2-2-3,1 1 1,-3-2 0,1 2 0,-2 0 82,-2 1 1,-2-2 0,1 1 0,-1 1 127,0 1 0,0 2 0,-2 5 646,0 1-556,0 1 1,0 12 0,0 3 0,0 4-58,0 4 1,0 4-1,0 3 1,0 2-93,0 2 1,1 2 0,1 4 0,3 1-201,0 1 1,1 0 0,-1 2 0,3-3-224,-1-2 1,1 0 0,1-5 0,1-1-196,0-3 0,3 0 553,-2-5 0,1 2 0,2-5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0"/>
    </inkml:context>
    <inkml:brush xml:id="br0">
      <inkml:brushProperty name="width" value="0.08571" units="cm"/>
      <inkml:brushProperty name="height" value="0.08571" units="cm"/>
      <inkml:brushProperty name="color" value="#66CC00"/>
    </inkml:brush>
  </inkml:definitions>
  <inkml:trace contextRef="#ctx0" brushRef="#br0">1 7 6161,'6'0'499,"1"3"-290,0-3 1,2 3 0,2-3 153,2 0-359,3 0 1,-2 0 0,2 0 0,0 0-159,1 0 0,0 0 0,-1 0 0,-1 0-220,1 0 1,-1-2 373,-2 0 0,-3-3 0,0 1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1"/>
    </inkml:context>
    <inkml:brush xml:id="br0">
      <inkml:brushProperty name="width" value="0.08571" units="cm"/>
      <inkml:brushProperty name="height" value="0.08571" units="cm"/>
      <inkml:brushProperty name="color" value="#66CC00"/>
    </inkml:brush>
  </inkml:definitions>
  <inkml:trace contextRef="#ctx0" brushRef="#br0">13 1 7849,'-6'0'-484,"2"1"1,2 1 494,1 2 0,1 0 0,0 0 1,0 2 288,0 2 0,0 3 1,0 2-1,1 0-238,1 0 0,-1 0 0,2 1 0,-1-1-285,0 0 121,3 3 1,-1-2-620,3 1 550,-1-1 1,1-1 0,-1-2 170,1 0 0,2 0 0,2 3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2"/>
    </inkml:context>
    <inkml:brush xml:id="br0">
      <inkml:brushProperty name="width" value="0.08571" units="cm"/>
      <inkml:brushProperty name="height" value="0.08571" units="cm"/>
      <inkml:brushProperty name="color" value="#66CC00"/>
    </inkml:brush>
  </inkml:definitions>
  <inkml:trace contextRef="#ctx0" brushRef="#br0">179 132 7849,'0'-6'-144,"0"0"1,0 1-1,0-3-248,0 1 246,0-3 0,0 2 0,0-3 290,0 2-70,-3-3 0,-1 5 1,-3-2 104,-2 2-129,2 0 0,-6 0 0,3 2 0,-1 0-40,0 3 0,0 1 0,-2 2 0,1 1-5,1 3 1,-1 3-1,3 1 1,1 1-13,1 2 1,0 1 0,1 0 0,2 0 47,2 0 1,1 3-1,1-2 1,0-1-36,0-1 1,3-2-1,1 1-129,2-5 118,4 1 1,-1-6 0,3 0 0,-1-2-31,1-1 0,0-5 0,0-1 1,0-1 19,-1-3 1,-2 2-1,1 0 141,0 0-84,-1 1 0,-3 3 0,1 1 189,-1 1-73,-2 2 0,2 0-55,-2 2 0,0 2 1,0 4-1,-1 1-86,1 2 1,-3 2-1,2 0 1,0 1-200,-1-1 0,1 1 0,-2-3 0,2-1-586,1-1 0,0-1 768,3-2 0,-1-1 0,1-3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3"/>
    </inkml:context>
    <inkml:brush xml:id="br0">
      <inkml:brushProperty name="width" value="0.08571" units="cm"/>
      <inkml:brushProperty name="height" value="0.08571" units="cm"/>
      <inkml:brushProperty name="color" value="#66CC00"/>
    </inkml:brush>
  </inkml:definitions>
  <inkml:trace contextRef="#ctx0" brushRef="#br0">13 1 8021,'0'6'0,"-2"-1"0,0-1-24,0 1 1,2 2 0,0 1-1,0 2 16,0 0 1,0 4 0,0 3 0,0 2 144,0 1 0,2 0 1,1 0-1,0 0-77,3 2 0,-3-1 0,2 0 0,-1-2-199,0-1 1,2-4 0,-3 2 0,1-3-103,-2-2 1,1-2 0,-1-2-77,0 0 0,-2-5 196,0-4 1,0-3 0,0-9-1,0-1 61,0-1 1,0-3 0,0 1-1,0 0 128,0 0 0,1 3 0,1 3 0,1 2 248,0 0-193,-1 4 0,4 1-19,-2 3 1,2-2-1,0 2 1,1 0 0,0 2 95,-1 2 1,1 2-1,-1 3 1,1 0-54,0 2 0,-1-1 0,0 3 0,-1 0-69,0-1 1,-4 2 0,1-1 0,-1 0-53,-1 0 1,-3 0 0,-2 1 0,-2 0-42,-2-1 0,-3-2 1,1 1-1,-1-1-176,-2 0 0,1-5 0,0-2 1,1-2-254,1-2 0,-1-2 0,4-6-605,2-3 1049,-1-3 0,4-4 0,-4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4"/>
    </inkml:context>
    <inkml:brush xml:id="br0">
      <inkml:brushProperty name="width" value="0.08571" units="cm"/>
      <inkml:brushProperty name="height" value="0.08571" units="cm"/>
      <inkml:brushProperty name="color" value="#66CC00"/>
    </inkml:brush>
  </inkml:definitions>
  <inkml:trace contextRef="#ctx0" brushRef="#br0">1 9 7813,'6'-5'-128,"-2"1"0,-1 6 1,-3 0-1,0 4 419,0 2 1,-1 1 0,0 4-264,-1 3 1,-1 0 1,3 4 0,0-1 0,0 2-17,0 0 0,0-1 0,0-2 1,0-1-324,0-1 1,1 0 0,1-3-313,0 0 1,2-3 621,-2-1 0,3-2 0,-1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5"/>
    </inkml:context>
    <inkml:brush xml:id="br0">
      <inkml:brushProperty name="width" value="0.08571" units="cm"/>
      <inkml:brushProperty name="height" value="0.08571" units="cm"/>
      <inkml:brushProperty name="color" value="#66CC00"/>
    </inkml:brush>
  </inkml:definitions>
  <inkml:trace contextRef="#ctx0" brushRef="#br0">1 100 7793,'0'6'-515,"0"1"1,2-3 0,1 1 456,0 0 194,2 1 1,1-1-1,1 1 1,0-3 112,-1 0 1,3 2 0,0-3 0,0-1-269,0 0 1,-1-3-1,2-1 1,0-2-80,-2-2 1,2 0-1,-2-4 1,0 1-14,-3 0 1,0 0 0,-3-2 0,0 2 5,-2 0 0,0-1 1,-3 2 193,-4-2-132,1 3 0,-7-1 0,2 3 282,-1 2-154,-2 1 1,1 3 0,0 0 504,0 0-422,0 3 0,5 1 0,1 5 113,1 2-106,0 1-32,3 1 0,0 1 0,3 2 0,0 1 0,2 2 0,1 2 0,1 0 67,4 1 0,-2-1 1,4-3-275,-1-3 160,1 2-949,4-6 426,-1 2 292,0-7 0,3 0-1109,2-1 562,1-3 301,-2-2 381,5-2 0,-5-5 0,6-3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16.395"/>
    </inkml:context>
    <inkml:brush xml:id="br0">
      <inkml:brushProperty name="width" value="0.08571" units="cm"/>
      <inkml:brushProperty name="height" value="0.08571" units="cm"/>
      <inkml:brushProperty name="color" value="#66CC00"/>
    </inkml:brush>
  </inkml:definitions>
  <inkml:trace contextRef="#ctx0" brushRef="#br0">1 1 7490,'0'14'322,"0"-5"1,1 1 51,4 1 1,3 1 0,6 2 0,0 1-85,0-1 1,5 0 0,0 0-126,-2 0-25,5 0 1,-1 5 0,4 0-452,-2-2 129,-6-1 0,4-2 0,-6 0 0,3 0-192,1 0 0,-5-5 1,-5-1-1014,2-1 1387,2-3 0,1-16 0,0-4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6"/>
    </inkml:context>
    <inkml:brush xml:id="br0">
      <inkml:brushProperty name="width" value="0.08571" units="cm"/>
      <inkml:brushProperty name="height" value="0.08571" units="cm"/>
      <inkml:brushProperty name="color" value="#66CC00"/>
    </inkml:brush>
  </inkml:definitions>
  <inkml:trace contextRef="#ctx0" brushRef="#br0">27 1 8056,'-3'3'-995,"2"3"960,-1-1 0,0 1 0,1 1 1,-1 2 107,0 2 0,2-1 0,0 1 0,-1 1 24,-1 3 0,1 3 1,-1 3-46,1 1 0,1 4 24,0 0 0,-1 3-29,-1 4-25,1 3 1,-2-1-1,3 3 1,0 4-31,0 4 1,0 1-1,1-3 1,1 1 37,0 2 0,2-1 0,-1 2 0,0-1-39,0-3 0,1 0 0,-1-3 1,0-2-15,0 0 1,2 1-1,-2-5 1,-1-2-20,1-1 0,2 0 0,-3-5 0,-1 0-9,0-2 0,0-2 1,0 1-1,2-2 27,-2-1 1,0-2 0,0-2-199,1-1 142,-2 1 1,3-3 0,-3 1-164,0-1 132,0-4 0,0 2 1,0-3-1,0 0-59,0 0 1,0-4 169,0 2 0,-3-5 0,0 1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7"/>
    </inkml:context>
    <inkml:brush xml:id="br0">
      <inkml:brushProperty name="width" value="0.08571" units="cm"/>
      <inkml:brushProperty name="height" value="0.08571" units="cm"/>
      <inkml:brushProperty name="color" value="#66CC00"/>
    </inkml:brush>
  </inkml:definitions>
  <inkml:trace contextRef="#ctx0" brushRef="#br0">0 73 7920,'7'0'-611,"0"0"687,-1 0 0,3 0 1,0 0-1,0 0-280,0 0 1,-1 0 0,3 0 309,1 0-31,0 0 1,2 0 0,2 0 0,1 0 52,2 0 1,2 0 0,1 0 0,2-1 185,2-1-223,0 1 58,3-5-50,-1 3 73,4-4-497,-5 0 202,5 1 0,1-1 193,1 1-221,2-1-9,-3 3 156,0-1-23,0 4 0,0-2 1,0 3-43,0 0 57,0 0 1,0 0-1,2-1-27,0-1 32,0 1 0,-2-2 1,-1 3 138,-1 0-132,4 0 5,-4 0-4,2 0 28,-1 0-24,-2 0 0,1 2 1,0 1 10,0-2 2,-1 0 1,0 0 0,-2 0 0,1 1 4,1 0 1,-1 1-1,1-1 1,0 0-14,0 1 0,-2-2 0,2 1 1,0-1-29,0-1 0,-1 0 1,1 0-1,-1 0 6,-1 0 1,0 0 0,0 0 0,1 0-5,-2 0 1,-2 0-1,0 0 1,-1-1-1,-1-1 1,0 1-1,-3-2 6,-1 0 4,1 2 1,-2-2-1,-1 3 27,-1 0-22,-1-2 1,-1 1 0,1-1 0,0 1 0,0 1 1,-2 0 0,-1 1 0,-1 0 0,0 1 1,-1 0-1,0-1 1,-2 1-1,1 0 0,-2 0 0,-3-1 2,1 1 0,0-1 141,0 4 1,-2-2-98,0 2 1,-3 1 0,3-2-9,-3 2 1,0 1 0,0-1 0,0 2-45,0 0 18,0 0 0,0 4 0,0-1 0,-2 2-26,0 0 0,0 0 0,2 1 0,0 1 4,0 0 0,0 3 1,0 0-1,0 1 4,0 1 1,0 2 0,0 1-1,0 2 4,0 2 94,0 1-87,3 4 0,-3-1 0,3 4 1,0 0-1,-1-1 0,1 3 0,0 2 1,2-3-1,-2 3 1,0 0-7,2 0 0,-1-1 0,0-1 0,1 1-44,-1-2 0,1-3 1,-3 1-148,-1-2 117,0 3 1,-1-5 0,0 6-20,0 0 83,0-2 0,0 3 0,0-3 0,0 1-3,0 0 0,0-4 0,0-1 0,0-3-4,0-1 1,0-2 0,0 1-1,0-1-56,0-2 0,0-2 0,0-3 1,0 0-172,0 0 0,0-5 0,0 1 14,0-3 0,0-1 230,0-3 0,0 1 0,0-1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8"/>
    </inkml:context>
    <inkml:brush xml:id="br0">
      <inkml:brushProperty name="width" value="0.08571" units="cm"/>
      <inkml:brushProperty name="height" value="0.08571" units="cm"/>
      <inkml:brushProperty name="color" value="#66CC00"/>
    </inkml:brush>
  </inkml:definitions>
  <inkml:trace contextRef="#ctx0" brushRef="#br0">1 0 7330,'3'7'0,"0"-4"0,4-1 0,0-1-224,2-1 1,-1 0 0,3 0 0,1 0 272,3 0 0,0 0 0,2 0 0,2 0 17,3 0 1,-1 0 0,3 0 0,1 0-23,1 0 1,2 0-1,2 1 1,-1 0-8,0 2 0,3-1 0,-2-2 158,3 0-170,3 0 0,-2 2 0,3 0 153,-1 0-158,2-2 0,1 0 1,5 0-1,0 0-5,0 0 0,-3 0 0,2 0 0,1 0 1,2 0 1,2 0-1,-3 0 1,0 1-5,-1 1 1,2 1-1,2 2 1,0-1-13,-1-1 0,-3 2 1,-1-1-1,0 0 13,1 1 0,-1-1 0,1 2-15,-3-2 0,1 1 0,-1-2 0,0-2 0,1 0 26,1-1 1,-5 0 0,1 0-306,0 0 184,-3 0 0,0-3 1,-3-1-554,0 1 650,-3-3 0,-1-1 0,-2-3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9"/>
    </inkml:context>
    <inkml:brush xml:id="br0">
      <inkml:brushProperty name="width" value="0.08571" units="cm"/>
      <inkml:brushProperty name="height" value="0.08571" units="cm"/>
      <inkml:brushProperty name="color" value="#66CC00"/>
    </inkml:brush>
  </inkml:definitions>
  <inkml:trace contextRef="#ctx0" brushRef="#br0">0 27 7168,'0'-7'-110,"2"3"0,1 0 19,1 1 0,0 1 0,3 2 0,-1 0 47,1 0 0,0 0 0,2 0 0,3 1 118,3 1 0,-1-1 1,4 1-1,0-1 3,1-1 1,4 0-1,1 0 1,2 0-25,3 0 1,0 0 0,3 0 109,2 0-135,0 0 0,3 0 0,1 0-140,4 0 109,2-3 1,-1 2-1,1-2 1,1 1-15,2 0 0,-2 0 0,2 2 0,2 0 5,0 0 0,0 0 0,2 0 0,1 0-6,-3 0 0,1 0 1,-1 0-1,1 2 4,4 0 0,-4 0 1,3-1-1,-2 0 21,-1 2 1,4-1-1,-4-2 1,0 0 3,0 3 1,-4-2-1,0 4 1,-3 0-12,-3 1 1,-3-2 0,-2 0-293,-1 1 199,-1 1 0,-4-1 0,-2-2-193,-2 0 201,-4 2 1,3-4-1,-3 1 85,-2-1 0,-4-1 0,2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90"/>
    </inkml:context>
    <inkml:brush xml:id="br0">
      <inkml:brushProperty name="width" value="0.08571" units="cm"/>
      <inkml:brushProperty name="height" value="0.08571" units="cm"/>
      <inkml:brushProperty name="color" value="#66CC00"/>
    </inkml:brush>
  </inkml:definitions>
  <inkml:trace contextRef="#ctx0" brushRef="#br0">0 40 6964,'7'0'-102,"-1"0"1,2 0 0,0 0 0,1 0 70,2 0 1,0 0-1,3 0 148,1 0-91,2 0 1,1 0 0,0 0 0,3 0 15,2 0 1,-1 0-1,8 0 1,-2 0-14,1 0 1,1 0-1,1-1 1,3 0-8,2-1 1,6-1 0,-2 1 0,3 0-62,4 1 0,-6-2 0,9 0 0,-1 0 33,0 0 0,2 1 0,2 2 0,-1 0 7,1 0 1,0 0 0,0 0 0,0 1 2,2 1 0,-2-1 0,2 1 146,-1-2-144,2 0 1,-6 0 0,3 0 183,-1 0-176,-2 0 0,-1 0 0,-2 0 164,2 0-155,-5 0 1,3 0-1,-4 0 1,-2 0 19,0 0 1,-1 0 0,-5 0 0,0 0-110,-2 0 1,0-2 0,-3 0 0,-1 0-214,-2-1 0,-3 2 279,-2-1 0,-2-2 0,0 1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91"/>
    </inkml:context>
    <inkml:brush xml:id="br0">
      <inkml:brushProperty name="width" value="0.08571" units="cm"/>
      <inkml:brushProperty name="height" value="0.08571" units="cm"/>
      <inkml:brushProperty name="color" value="#66CC00"/>
    </inkml:brush>
  </inkml:definitions>
  <inkml:trace contextRef="#ctx0" brushRef="#br0">1 6 7502,'3'-4'-959,"-3"2"977,3 4 1,0 0 0,-1 2 0,-1 1 41,0 1 0,-1 1 0,0 2 0,0 0 63,0 1 0,0 2 0,0 4 0,0 3-48,0 2 0,0 7 0,0-1 0,0 3-66,0 3 1,0 1-1,0 3-7,0-1 32,3-1 0,0-1 1,2-3-206,-1-3 50,1-5 1,2-1 0,1-5 0,1-1-178,-1-2 0,-1-4 298,0-1 0,0-2 0,-1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19.532"/>
    </inkml:context>
    <inkml:brush xml:id="br0">
      <inkml:brushProperty name="width" value="0.11429" units="cm"/>
      <inkml:brushProperty name="height" value="0.11429" units="cm"/>
      <inkml:brushProperty name="color" value="#66CC00"/>
    </inkml:brush>
  </inkml:definitions>
  <inkml:trace contextRef="#ctx0" brushRef="#br0">9 72 11104,'-5'-3'-618,"2"-2"1,4-2 0,1 2 721,4 2 0,1 1 1,2 1-1,0-2 56,2 1 0,4 1 1,0 0-1,4 0-22,1-2 1,3 0 0,3 2 28,4-1 1,2 1-56,3-2 1,-2 2 185,5 1-219,-1-3 1,3 2 0,1-2 0,1 2 96,1 1 0,-1 0 1,-4 0-1,-1 0-70,2 0 0,-1 0 0,-1 0 1,-1 0-96,0 0 1,-6 3 0,2-1 0,-2 1-73,-1 1 0,-2-3 0,-3 1 0,-1-1-7,-1-1 0,-1 0 0,-4 0 0,-3 0 112,-1 0 0,-3 0 21,-2 0 111,-3 0-161,-2 0 1,-3 0 0,-3 0-58,-2 0 41,-6 0 1,1 0 0,-3-1 0,-2-1-14,0 0 0,-1-2 0,-1 2 0,0 0 2,-2 0 1,0 0-1,2 0 1,-1 0-6,0 0 1,-2-2-1,2 2 1,0 0-8,0 1 0,-2 1 0,2 0 1,1 0-101,2 0 0,0 0 0,2 0 0,-2 0-626,-1 0 0,0 4 740,0 1 1,-4 2 0,0 1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0.783"/>
    </inkml:context>
    <inkml:brush xml:id="br0">
      <inkml:brushProperty name="width" value="0.08571" units="cm"/>
      <inkml:brushProperty name="height" value="0.08571" units="cm"/>
      <inkml:brushProperty name="color" value="#66CC00"/>
    </inkml:brush>
  </inkml:definitions>
  <inkml:trace contextRef="#ctx0" brushRef="#br0">0 16 8516,'4'-4'-1041,"1"1"860,2 2 1,-1-1 0,-1-1-1,1 1 229,1 1 0,1 2 0,0 1-5,0 1-8,0 3 0,0-4 1,1 2-1,1 1 15,1-1 0,3 1 0,-1 2 0,2 0 4,1-2 1,1 1-1,2 4 1,2 2 5,-1 0 1,3-1 0,-2 2-1,0 1-7,0 2 1,0 0 0,0 2 0,-1 2-9,-1 0 1,-2-1-1,2 2 1,-2-1 41,-1 0 1,-1 0 0,-1 2 43,0 1-94,-1 2 0,0-5 0,0 3-39,-2-1 35,4 1 0,-6-3 0,1 3-79,-1-1 74,-1 1 0,0-5 1,-1 2-1,0 0-16,-2-3 0,-3 1 0,0 0 0,-1 1-11,-1-1 1,-3-1-1,-3-1 1,-1 0 6,-1 0 0,-2 0 0,-2 0 0,0 0-1,1 0 0,-3 1 0,0 0 0,-1-1-15,-1 0 0,0-1 0,0 2 0,0 0 17,0-2 1,0-1-1,0 2-512,0 0 345,-4 0 1,3-1-1,-1-1-421,1 0 409,1-1 1,1 0 0,0-3-107,2-1 1,3-1 0,0-1 275,1-1 0,1 1 0,0-3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1.147"/>
    </inkml:context>
    <inkml:brush xml:id="br0">
      <inkml:brushProperty name="width" value="0.08571" units="cm"/>
      <inkml:brushProperty name="height" value="0.08571" units="cm"/>
      <inkml:brushProperty name="color" value="#66CC00"/>
    </inkml:brush>
  </inkml:definitions>
  <inkml:trace contextRef="#ctx0" brushRef="#br0">73 13 7944,'4'-4'0,"0"0"-2,-1-1 1,-2 5 0,3 6 0,-2 2-67,1 2 0,0 2 1,-3 3-1,0 0 165,0 2 1,-4 1 0,0-2-166,-1 0 33,-2 0 1,2 3 0,-5-1-4,-1 0 61,1-1 0,2-2 0,0 0 7,3-2-16,-2-3 0,5 4 0,-2-3 0,0-2 21,2 0 1,2-3 0,0-2-2,3 0 1,5-2 0,5-2-1,3 0-89,0 0 1,4-1 0,3-1 0,4-4-218,1-1 0,-1 2 272,3 0 0,-1-1 0,3-2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2.163"/>
    </inkml:context>
    <inkml:brush xml:id="br0">
      <inkml:brushProperty name="width" value="0.08571" units="cm"/>
      <inkml:brushProperty name="height" value="0.08571" units="cm"/>
      <inkml:brushProperty name="color" value="#66CC00"/>
    </inkml:brush>
  </inkml:definitions>
  <inkml:trace contextRef="#ctx0" brushRef="#br0">1 49 8554,'3'-6'-206,"-1"1"1,4 2 0,0-1-53,1 0 0,4 2 0,0 2 0,1 0 378,-1 0 1,4 0 0,1 0 0,2 0-18,3 0 0,-2 1 0,5 0 0,1 2-2,3-1 1,1-1 0,4-1 0,1 0-4,1 0 1,3 0-1,-1 0 1,0 0-64,0 0 1,0 0-1,1 0 1,-2 0 49,-3 0 1,0 0 0,-6 0-179,2 0 63,-3 3 0,-2-2 1,-6 2-1,-1-2 52,-1-1 0,-2 0 0,-2 0 34,0 0-7,-2 0 1,-5-1-35,-3-2 1,-5 2 0,-4-2 0,-4 0 8,-1 0 0,-4-2 1,-5 2-1,-1 2-69,-3 0 1,-4 0 0,0-1 0,0-1 32,-1 2 1,1 0 0,-3 1 0,0 0-8,0 0 0,2 0 1,2 0 64,0 0-47,-2 0 1,5 0 0,-2 0 0,2-1-8,1-2 1,0 2 0,1-2 0,1 3-70,1 0 0,0 0 1,-1 0-1,1 0-237,2 0 0,-3 0 314,0 0 0,-5 7 0,-1 2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16.576"/>
    </inkml:context>
    <inkml:brush xml:id="br0">
      <inkml:brushProperty name="width" value="0.08571" units="cm"/>
      <inkml:brushProperty name="height" value="0.08571" units="cm"/>
      <inkml:brushProperty name="color" value="#66CC00"/>
    </inkml:brush>
  </inkml:definitions>
  <inkml:trace contextRef="#ctx0" brushRef="#br0">438 1 7721,'-14'1'0,"0"2"0,-1 4 0,1 1 316,0 3 1,0 1-1,-2 2 1,-1 0 65,-2 0 0,-6 7 1,2 1-1,-4 3-654,-1 3 0,-5-3 0,-3 10 272,-5-1 0,2 8 0,-10 9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4.541"/>
    </inkml:context>
    <inkml:brush xml:id="br0">
      <inkml:brushProperty name="width" value="0.08571" units="cm"/>
      <inkml:brushProperty name="height" value="0.08571" units="cm"/>
      <inkml:brushProperty name="color" value="#66CC00"/>
    </inkml:brush>
  </inkml:definitions>
  <inkml:trace contextRef="#ctx0" brushRef="#br0">1379 40 7928,'5'-8'0,"1"0"-527,0 0 1,-2 3-1,2 2 743,0-1 0,1 3 0,1-1 0,0 2-83,0 2 0,0 0 0,0 3 0,1 2-35,2 0 1,-2 3 0,5 1 0,-1 0 25,0 0 1,-1-1 0,-2 3-1,1-1 2,-2 1 0,0 0 0,-2 2 0,0 0-24,-2 1 0,-3-2 0,0 3 1,-1-3 35,-1 0 1,0 1 0,0 1-207,0 0 35,-3 0 0,-1 0 0,-2-1-40,1-1 86,3 1 1,-4-4-1,2 4 1,1-3-8,-1 0 1,-1-2 0,2-2 0,0 0 3,0 0 0,-2 0 1,-3 1-1,-1-1 24,-1 0 0,-3 0 0,-3 0 0,-1 0-31,-1 0 0,-3 2 0,-3 1 0,-1-1 28,-2-1 0,2-1 0,-4 1-286,1 1 244,-2-4 1,2 4 0,-4-4-1,0 1-13,0 1 0,-1 0 0,-1-1 233,-1-2-127,0 2 1,2-2 0,0 3-10,1 0-69,-5 3 1,8-3-1,-6 2 1,2-3 6,1 0 0,1 1 1,0-2-1,2 1 2,-1 1 0,-1 0 1,-1 0-1,0-1-41,-1-2 1,1 3 0,0-3 0,0 2 12,0 1 0,3 0 1,0 0-1,2-1 12,1-1 1,4 0 0,1-3 0,2 1-13,1-1 1,1 1-1,1-2 1,1 0 11,1 0 0,3 0 0,2 0-408,-2 0 213,2 1 0,-2-3-484,3 0-501,0 0 1183,0 0 0,0 0 0,0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5.054"/>
    </inkml:context>
    <inkml:brush xml:id="br0">
      <inkml:brushProperty name="width" value="0.08571" units="cm"/>
      <inkml:brushProperty name="height" value="0.08571" units="cm"/>
      <inkml:brushProperty name="color" value="#66CC00"/>
    </inkml:brush>
  </inkml:definitions>
  <inkml:trace contextRef="#ctx0" brushRef="#br0">209 8 7762,'-4'-5'-215,"-1"3"1,3 4 0,0 4 269,0 1 0,-2-1 0,1 1 0,-2 2-32,-1 0 1,-1 0 0,-1 0 0,-1 1-25,-2 0 1,2 2 0,-5-2 0,1 0 13,0 0 1,-2-1-1,3-1 1,-2 0 5,1 0 0,4-3 0,0 0 234,3-2-108,4 0 1,-4 1-17,3 1-94,1-1 1,2 3-1,1-2 69,1 2-79,3 1 1,3 1-1,0 1 1,0 1 18,0 2 0,1-2 0,0 2 0,3 0-73,1 0 1,0 1-1,3-3 1,0-1-153,0 2 1,-1-3-1,-1 1 1,-1-2 180,-2-2 0,4 1 0,-3-3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6.212"/>
    </inkml:context>
    <inkml:brush xml:id="br0">
      <inkml:brushProperty name="width" value="0.08571" units="cm"/>
      <inkml:brushProperty name="height" value="0.08571" units="cm"/>
      <inkml:brushProperty name="color" value="#66CC00"/>
    </inkml:brush>
  </inkml:definitions>
  <inkml:trace contextRef="#ctx0" brushRef="#br0">177 121 7208,'-3'-6'-124,"1"1"1,-1 2 196,3-2 1,1 3 0,2-1-1,2 2-27,2 1 1,1 0 0,1 0-1,2-2 72,2-1 0,2 0 0,1 1 1,1-2-33,2 0 1,1 1 0,4-1-1,0 0 99,0 2 0,0-1 1,1 0-1,-1 1-15,3 1 1,-1 1 0,3 0 0,1 0-10,-2 0 0,6 0 0,-2 0-308,1 0 106,4 0 1,-5-2 0,4-2 0,0 1 12,1-1 0,1-2 0,1 1 1,-2 0 31,1 0 1,-5 0 0,-1-1 0,0 2-16,-1 0 1,-5 1-1,-2 3 1,-2 0-9,-2 0 1,-3 0 0,-4 0 0,-2 0-99,-1 0 0,-1 0-256,-1 0 342,-4 4 0,-1-3 0,-6 1-19,-2-1 0,-2-1 1,-2 0-1,-2 0 190,-2 0-163,-2 0 0,-4 1 1,0 1 93,-2 1-74,0 3 1,-3-5-1,0 2 1,0 0-23,0 0 1,-3 2-1,0-1 1,1-1-13,1 1 1,0 1 0,0-1 0,-3 0-47,0 2 1,-1-1 0,-1-1 0,0 0 28,0-2 1,-3 1 0,0 0 28,2-1 0,1 1 1,-3 0-1,0-1 318,1-2-204,-2 4 0,6-3 0,-4 2 0,-1 0-24,1 0 1,3 2-1,1-2 20,0-1-53,-2 2 1,7-3-1,-2 3-114,1-1 98,-1-2 1,9 3-1,-3-4 1,2 0-125,1 0 1,1 0 0,1 0-1,1 0-579,2 0 687,0 0 0,-1 0 0,0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1.894"/>
    </inkml:context>
    <inkml:brush xml:id="br0">
      <inkml:brushProperty name="width" value="0.08571" units="cm"/>
      <inkml:brushProperty name="height" value="0.08571" units="cm"/>
      <inkml:brushProperty name="color" value="#66CC00"/>
    </inkml:brush>
  </inkml:definitions>
  <inkml:trace contextRef="#ctx0" brushRef="#br0">202 105 7960,'0'-7'151,"0"1"0,-3 1 0,0 1 142,-1-1 0,-2-1 0,2 0 0,-2 1-52,0 1 0,-3-2 1,0-3-1,-1 1-95,1 1 1,-2 0 0,2 1-1,-1 0 97,-2 2 0,2 1 0,0 3-500,0 0 1,1 0 176,0 3 0,2 1 1,-1 4-173,3 0 275,-1 1 0,3 1 0,-2 0 1,1 3-19,3 0 1,-2 2 0,3 1 24,0 3 1,0-1 0,0 5-1,0-2-57,0 1 1,0 3 0,0-1 0,0 1-45,3 1 1,-3 0 0,3 0-1,-1-1-73,1-1 1,-1-2-1,0-3-500,0-1 1,1-3 245,-1-4 0,-1 0-328,1-2 726,2-1 0,-6-7 0,1-2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2.119"/>
    </inkml:context>
    <inkml:brush xml:id="br0">
      <inkml:brushProperty name="width" value="0.08571" units="cm"/>
      <inkml:brushProperty name="height" value="0.08571" units="cm"/>
      <inkml:brushProperty name="color" value="#66CC00"/>
    </inkml:brush>
  </inkml:definitions>
  <inkml:trace contextRef="#ctx0" brushRef="#br0">1 39 9505,'0'-3'0,"3"0"0,5-2 0,2 2 0,2 0 0,0 2 0,2 0 0,1 1 0,2 0 0,2-1 0,1 0 0,0-2 0,2 2 0,1 0 0,1 1 1382,-1-3-2631,1 3 1249,-1-3 0,3 0 0,-3-1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2.965"/>
    </inkml:context>
    <inkml:brush xml:id="br0">
      <inkml:brushProperty name="width" value="0.08571" units="cm"/>
      <inkml:brushProperty name="height" value="0.08571" units="cm"/>
      <inkml:brushProperty name="color" value="#66CC00"/>
    </inkml:brush>
  </inkml:definitions>
  <inkml:trace contextRef="#ctx0" brushRef="#br0">7 1 7414,'-4'0'166,"1"0"1,3 3-1,0 1 11,0 2 0,0 1 0,0 2 0,0 1-40,0 3 0,3 0 0,-1 0 0,-1 2-98,0 0 0,0 1 0,0-2 0,1 2-58,0-2 1,-2 0-1,1-1 1,1-1-251,0-1 1,1-2 149,-1-5 1,1-1-1,3-5 1,-1-2 40,0-5 1,-1-3 0,2-3-201,-2-2 0,2-1 68,-2-1 0,0 4 331,0-3-140,-2 4 1,3 4 0,-3 1 0,0 2 20,1 3 1,-2 1 0,4 3 145,0 0 0,-2 3 0,2 1 0,-1 2 135,0 1 1,1-1 0,0 1-1,3-1-154,0 1 0,2-3 1,-2 0-1,1-1-131,1 1 1,1-3-1,2 2 1,0-3 86,0-3 1,-2 2 0,0-4-374,0-2 195,-1 0 1,-2-3 0,-3 2-355,0-1 332,-4 1 0,2-1 0,-3 0 238,0 1-96,0 1 1,-1 1 0,-1 1 157,-2 1 0,-3 3 0,-1-2 0,0 3-84,0 0 0,1 3 0,0 1 0,1 2 43,-1 3 0,1-1 0,-1 2 1,1 0-1,2 0 0,0-1 0,3 1 0,-1 0-110,0 0 1,2 1 0,0-1-84,0-1 1,2 0 0,1 1 0,0-1-122,2 1 103,1-2 1,1-1 0,-1-1-637,1 1 491,-1-1 1,1-2 0,-1-1-973,1 0 799,2-3 1,-2 3 384,2-3 0,1 0 0,0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3.420"/>
    </inkml:context>
    <inkml:brush xml:id="br0">
      <inkml:brushProperty name="width" value="0.08571" units="cm"/>
      <inkml:brushProperty name="height" value="0.08571" units="cm"/>
      <inkml:brushProperty name="color" value="#66CC00"/>
    </inkml:brush>
  </inkml:definitions>
  <inkml:trace contextRef="#ctx0" brushRef="#br0">156 78 7701,'-6'-3'-257,"2"0"1,1-3 0,0 1 1183,-1 1-846,-2-1 1,0-1 0,-1-1-1,1 1-64,-1-1 1,1 1-1,-2 0 1,1 1-40,-2 1 1,0 2-1,3 0 1,-1 2 16,1 2 1,-3 2 0,0 4-44,1 1 52,4 3 1,-1-2 0,2 3 0,0 1-3,0 1 1,1-2 0,3 3 83,1-3-80,2 0 1,2-2-97,1 0 73,-1-3 1,1-1 0,-1-3 0,1-1 0,1-2-55,1 0 1,0-3-1,-3-1 1,1-4 60,-1-3 1,1-1-1,-1-2 1,0 0-27,-2 0 0,1 1 0,-2 0 396,-2 2 1,0 2-20,2-1 1,-3 5-181,2 4 0,-1 3-64,-1 4 1,1 0-183,1 2 1,0-1 117,2 2 1,0 1 0,1 0-186,-1 0 0,0-2 0,3 1 0,1-1-676,1-1 0,0-1 828,-3 0 0,4-1 0,0 1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3.843"/>
    </inkml:context>
    <inkml:brush xml:id="br0">
      <inkml:brushProperty name="width" value="0.08571" units="cm"/>
      <inkml:brushProperty name="height" value="0.08571" units="cm"/>
      <inkml:brushProperty name="color" value="#66CC00"/>
    </inkml:brush>
  </inkml:definitions>
  <inkml:trace contextRef="#ctx0" brushRef="#br0">117 277 9323,'6'-9'0,"-2"0"0,-1 2 0,-3-1 0,1 2 0,1-1 0,0 1 0,-2-1 0,0 0 0,-3 0 0,-1 0 0,-1 1 0,-1 1 0,0 0 0,-1 2 0,1 0 0,-1 1 0,0 2 0,-2 0 0,-1 0 0,0 3 0,1 1 0,0 2 0,0 3 0,2 3 0,0 1 0,2 3 0,1 1-95,1 1 0,1-1 0,2-1 0,0 1 61,0 0 0,3-4-175,2 0 182,0 0 0,4-6 0,0 2 0,1-2-67,2-3 1,-2-1 0,1-4-80,1-1 135,-3-5 1,3-3-1,-4-5-85,0 0 79,-1-6 0,0 1 0,-1-6 26,1 0 6,-4-3 0,3 1 1,-4-2-1,-1 0 73,0 0 0,-1 0 0,0 4 0,0 5 0,0 5 0,-1 5 335,-1 2 0,1 6 1,-3 3-1,1 7 12,2 5 0,0 3 1,1 3 273,0 3-455,0 5 0,0-1 0,0 5-156,0 1-37,3 1 0,0-1 0,4-2-1155,-1 0 848,4 2 1,-2-5-1,2 1 273,-1-2 0,3-2 0,-2 3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5.439"/>
    </inkml:context>
    <inkml:brush xml:id="br0">
      <inkml:brushProperty name="width" value="0.08571" units="cm"/>
      <inkml:brushProperty name="height" value="0.08571" units="cm"/>
      <inkml:brushProperty name="color" value="#66CC00"/>
    </inkml:brush>
  </inkml:definitions>
  <inkml:trace contextRef="#ctx0" brushRef="#br0">20 0 7978,'-7'0'-478,"3"0"1,0 1 619,1 1 0,1-1 1,2 4-1,0 0 128,0 3 0,0 3 0,1 2 0,0 2-134,2 3-55,2 1 1,-2 2-118,4 1 0,-4 0 69,-1-3 1,1-2 0,0-2 14,1-1 1,-2-2 0,2-1-223,-1-3-8,-1-3 1,1 0 84,1-3 0,0-3 1,-1-4-1,1-3 101,-1-3 1,1-1 0,1-1 0,-1 1-26,1 1 1,1-1 0,1 4 0,1 0 111,1 1 0,2 2 0,-2 2 0,1 0 118,2 1 0,0 5 1,1 2-1,-3 2-101,-1 1 0,-2 6 1,-3-1 589,-2 1-507,-1 0 1,-2-1 0,-1 0 0,-2 0-31,-2 0 0,-4 0 0,0-1 0,-3-1-69,0-2 0,0-3 1,0-2-1,0-1-303,-3-3 0,3 0 0,-2-3 0,3-2-176,1-3 1,3-2-1,-1-2 1,2 0-100,1 2 0,2-1 0,2 0 0,2 1-26,2 0 1,4 2-1,3 1 512,1 1 0,1-4 0,2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6.139"/>
    </inkml:context>
    <inkml:brush xml:id="br0">
      <inkml:brushProperty name="width" value="0.08571" units="cm"/>
      <inkml:brushProperty name="height" value="0.08571" units="cm"/>
      <inkml:brushProperty name="color" value="#66CC00"/>
    </inkml:brush>
  </inkml:definitions>
  <inkml:trace contextRef="#ctx0" brushRef="#br0">20 143 8091,'-2'-4'0,"-1"0"0,-1 1 0,0 3 0,0 1 0,2 4 0,1 2 0,1 3 0,0 1 1315,0 2-1356,3 0 77,-2 3 0,4-3 0,-2-1-78,1-1 38,0-1 0,2-4 1,1 1-1,-1-2-106,1 0 0,-1-2 0,2-3 0,0-1-90,0-1 1,1-5 0,-3-4-1,0-1 138,-1-1 1,0 0 0,-3 0 0,1-1 71,0-1 1,0 4 0,-1 1 0,0 2 208,-1 1 1,1 3-105,0-1 0,-1 5 0,3 0 347,-1 3-330,-1 3 0,1 1 1,1 2 23,2 2-76,-2 1 0,4 0 0,-2 0-540,1-1 366,0-3 1,3 1 0,1-3 0,1-2-241,1-2 0,3-1 1,1-1-1,2-1-81,1-1 0,-3-1 0,0-4 0,-2 0 380,0-2 1,1 1-1,-1-4 1,-1-1 164,0-1 1,-3 2 0,-1-3 0,-1 0 461,-1 0 0,0 4 0,-2-2 0,0 1-35,-2 2 0,-1 1 1,-3 2-118,0 1 1,0 1-1,-1 2 1,0-1 146,-1 0-474,-3 0 1,1 0-1,-2 0-113,-1 1-33,1-2 1,-3 4 0,0-1-279,1 2 309,-2-3 1,3 2 0,-2-1 0,0 1-114,0 1 0,1 3 1,1 1-1,1 0-51,-1 0 1,1 1-1,0 3 1,1 2 157,0 0 1,4 0 0,-1 1 0,1 0 106,1 1 0,0 1 1,1 2-1,1 2-62,2 2 0,2 1 0,1-2 160,-1 0-121,1 1 0,-1-4 1,1 4-339,-1 1 189,1-5 1,-2 2-1,0-7-993,0 2 554,-1-3 0,0 1 0,0-4-1991,-1 1 2129,2-4 0,-7-3 0,0-6 374,-3-2 0,-8-7 0,0 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231"/>
    </inkml:context>
    <inkml:brush xml:id="br0">
      <inkml:brushProperty name="height" value="0.053" units="cm"/>
      <inkml:brushProperty name="color" value="#FF0000"/>
    </inkml:brush>
  </inkml:definitions>
  <inkml:trace contextRef="#ctx0" brushRef="#br0">15048 4705 11632,'-12'-5'-3440,"6"3"2764,2-6 907,3 0 1,-3-3 471,0-1-577,0 6 1,5 1-1,2 6-180,1 3 1,5 2-1,-2 6 75,4-1 1,0 1 0,0-1 0,1 1-129,-1-1 1,5-1-1,-1-1 1,0-2 99,2-2 0,-5 2 1,4-2-1,-4 0 21,0 1 0,-1-3-286,1-3 273,-6 5-348,4-3 377,-8 3 1,3-4 56,-5 3 0,0-2 0,-2 6 0,-1 0 120,-5-2 1,-4 4-1,-2-2 1,-2 2-96,-2 2 0,-1-5 0,-3 0 1,2-2-49,1-3 1,1-1-1,-2-1 1,2 0-9,1 0 0,2 0 1,4-1-130,-1-3 0,1 3 166,-1-3 0,5 3 83,-1 1-130,6 0 0,-4 5 0,6 3-504,0 2 331,0 1 1,6 1-1,1-2 1,5-1-348,3-2 433,3-4 0,10 7 0,1-3 0</inkml:trace>
  <inkml:trace contextRef="#ctx0" brushRef="#br0" timeOffset="1">15494 4911 10623,'-7'-3'0,"0"-3"-911,2 0 0,1 2 1014,4-3 0,0-1 1,2-3 477,1-1 1,2 4-1,4 2 1,-1 0-200,1-1 0,1 4 0,3-4-234,2 2 1,-2 1 0,2 3-260,-2-3 182,-2 3 1,1-4 797,-1 5-242,-5 0-601,0 0 0,-8 4 63,-2-1 1,-2 5-1,-5-3-127,-1 2 1,1-5 0,1 3 0,1-1 70,1 0 0,0 0-90,-3-4 0,5-2 153,2-1 0,13-9 0,3-6 0</inkml:trace>
  <inkml:trace contextRef="#ctx0" brushRef="#br0" timeOffset="2">15918 4888 14478,'5'-6'683,"3"2"0,6 2 0,3-1-1131,5-1 280,-2 1 0,15 3 0,-2 0-363,4 0 470,1 0 0,0-2 1,2-2-105,0-3 178,2 2 0,5-5 1,0 2-1,0-2 39,-2-2 0,-6-3 0,2-2 0,-3 1-89,-5-1 1,-5-3 0,-9 2-1,-3-1 123,-4 0 1,-5 1-1,-3-2 1,-3 1-138,-1-1 0,-5-2 0,-4-1 0,-5 0-127,-5 0 1,-4 0 0,-4 2 0,-5 2 60,-4 3 0,-6 4 0,-7 1 1,-2 4 24,-1 3 1,-1 3 0,-5 1-189,1 0 181,5 5 0,0 2 1,3 7-159,0 2 192,-1 4 1,8-6-1,3 4 1,2 0 226,4-1 0,6 3 1,2 2-1,4 1 194,6 0 1,2 4 0,2 0 0,1-2-133,2-1 1,-1 3 0,5-2 0,2-2-296,0-2 1,8-2 0,2 2 0,6-2-853,6-3 770,6-4 1,-2 0 0,4-1 0</inkml:trace>
  <inkml:trace contextRef="#ctx0" brushRef="#br0" timeOffset="3">14532 10246 13719,'-11'-5'-421,"4"4"0,7-4 1,8 4-1,3-2 551,5-1 1,2 0 0,4 4 0,1 0-154,0 0 1,0-3-1,-1-1 1,-2 1-135,-1 2 1,-1 5-1,1 1-63,-4 1 0,-2 2 0,-1 3 1</inkml:trace>
  <inkml:trace contextRef="#ctx0" brushRef="#br0" timeOffset="4">14509 10326 18122,'-10'2'0,"2"1"0,3 5 1518,0 2 0,4 6 0,-3 0-1701,3 2 1,1 2 0,0 7-1,0 3 1,0 4 299,0 0 0,0 5 0,0 5 1,0 3-2,0 2 0,-4 11 0,0 1 44,3-28 1,0 0-242,-2 4 1,-1 0 0,2 0 0,-1 1 0,-1 2-1,1 0 176,1 0 1,0 0 25,-2 3 1,1 0 0,3-4 0,-1-1 0,-1 2 0,0 0 0,2-1 0,-1 0-205,1-1 0,0-1 1,0 1-1,0-1 1,0-1-1,0-1 1,0 2-1,-1 0 87,-1 1 0,0-1 0,1-3 0,-1-1 0,0 2 1,-2-1-1,1-1 0,0 0 63,-4 31 0,4-4 0,-5-4 0,0 1 19,2-2 0,-3 2 0,4-6 0,0 0 15,0-2 0,-3-3 0,4 6-37,2-1-4,-5-1 0,6-8 0,-3 0 164,3 1-149,1 1 1,-4-2 0,0-1 96,2-1-177,1-2 1,1 0 0,0 0 0,-2-1 135,-1-2 0,1-3 1,-2 1-1,3 2-174,1-3 0,-4 2 397,1-4-342,-1-7 0,4 7 0,0-10 0,0-1 0,0-1-34,0-4 1,0 2 0,0 0 0,0-2 18,0-2 1,0 4 0,0-1 0,1-1-107,3-1 1,-3-2-1,3 0 1,-3 1 68,-1-1 1,0-3-58,0 0 92,0-1-155,0 0 72,0-2-63,0-5 82,0 5 1,1 1 0,2 6 0,1-1 50,-2 0 1,1 1 0,-1-1-221,2 1-257,5-6 1,-2-1-218,4-5 0,0 0 0,1 0 93,-1 0 0,1 0 0,-1 0-1139,1 0 1249,-1 5 0,1-2 1,0 5-1,2-1 22,2 0 1,-1 1-1,-2-4-1209,2-1 1300,-2-2 0,8-1 0,-2 0 1,2 0 241,-2 0 0,2-5 0,-2-3 1,3-1 313,1 2 0,0-3 1,0 3-1,0 0-178,0-1 1,-1 5-1,3 0 1,0 1-180,2 2 190,0 5 1,1 7 0,1 6 0</inkml:trace>
  <inkml:trace contextRef="#ctx0" brushRef="#br0" timeOffset="5">18987 10418 7077,'-12'0'-918,"1"0"876,0-5 215,4-1 1,3-1 275,8 3-370,-3-2 0,11 5 0,-2-3 32,4 3 0,3 4 0,-3 3-60,1 0 0,5-2 1,-1 3-1,2 1 1,-1 0-179,-1-1 1,-1 0 0,2 1 0,-2-1 126,-1-2 0,-2-1 0,-4-4 0</inkml:trace>
  <inkml:trace contextRef="#ctx0" brushRef="#br0" timeOffset="6">18907 10418 8898,'1'13'-891,"3"2"1,3 4 890,4 3 1,0 1 0,1 1-433,-1 2 549,0-1 1,5 3 0,-2-7 1,-4-2-172,1-2 0,-6-6 0,4-1-84,-1-2 1,-5-4 0,0-8 152,-1-4 1,-2-7-1,0-3 1</inkml:trace>
  <inkml:trace contextRef="#ctx0" brushRef="#br0" timeOffset="7">18930 10429 8896,'3'-12'157,"1"-4"0,1 4-347,-1-4 223,3 4 1,5-4-1,2 1-248,2 1 51,4 1 1,2 2-1,4 0 157,0-1 1,3-4-1,0-2 1</inkml:trace>
  <inkml:trace contextRef="#ctx0" brushRef="#br0" timeOffset="8">19250 11403 9674,'5'-7'-384,"3"6"0,6 6 0,3 0 112,0 0 1,6 3-1,4-3 1,-2 0 231,0 0 1,-1 3 0,0-4 0,0-2-181,-2-1 0,-6-1 1,2 0 204,-1 0 1,-2-5-1,-4-1 1</inkml:trace>
  <inkml:trace contextRef="#ctx0" brushRef="#br0" timeOffset="9">19285 11425 10737,'-7'6'0,"3"1"-7,3 3 0,1 3 1,0 2-1356,0 4 982,0 3 1,5 1 0,3 0-161,2 0 448,2 0 1,-1-4 0,0-2 0,1 0-129,-1-3 1,1-5 192,-1-1 1,1-6-1,-1 3 1</inkml:trace>
  <inkml:trace contextRef="#ctx0" brushRef="#br0" timeOffset="10">19319 11506 8340,'6'-16'-206,"-2"1"0,1-2 1,0 4-1,2-3-77,2 2 0,5-2 1,2-1-1,2-1 76,2-2 207,7-2 0,-3-1 0,4 1 0</inkml:trace>
  <inkml:trace contextRef="#ctx0" brushRef="#br0" timeOffset="11">19834 12593 7654,'8'-5'0,"1"-3"0,4 0-431,4 0 0,6-2 0,4 2 1,4-2 572,2-2 0,5 5 0,0 0 1,0 2-71,2 3 1,-5 1-1,2 1 1,-4 0-330,-2 0 0,-6 0 0,2 0 257,-3 0 0,-1 5 0,0 1 0</inkml:trace>
  <inkml:trace contextRef="#ctx0" brushRef="#br0" timeOffset="12">19857 12605 7664,'-6'1'-648,"3"3"1,6 3 812,5 3 1,3 3 0,3 2-1,1 3-141,-1 0 0,3 4 1,-2-4-1,0 1-26,2 0 1,-4-5 0,2 1 0,-2-2-310,-2-2 1,-3-5-1,-1-2 26,2-2 285,-4-2 0,0-6 0,-5 0 0</inkml:trace>
  <inkml:trace contextRef="#ctx0" brushRef="#br0" timeOffset="13">19983 12570 8141,'0'-7'0,"0"-1"0,1-1-668,3-1 476,8-7 1,9-2 0,7-6 191,2-2 0,-5-10 0,3 2 0</inkml:trace>
  <inkml:trace contextRef="#ctx0" brushRef="#br0" timeOffset="14">19983 13291 7032,'13'0'174,"1"0"0,2 0-115,2 0 0,1 0 0,4-1 0,0-3-78,0-3 0,1 0 0,3 0-378,4-2 250,2-1 0,1 0 147,0 2 0,1-7 0,-1 2 0</inkml:trace>
  <inkml:trace contextRef="#ctx0" brushRef="#br0" timeOffset="15">19937 13303 8158,'-6'-6'-999,"1"2"0,6 9 1039,3 6 23,2 6 1,7 2-1,2 0 1,4 1-71,3 2 1,-3 0-1,-1-3 1,0-3-127,0 1 0,-4-5 0,1 2-149,-2-5 282,-7-4 0,4 1 0,-3 0 0</inkml:trace>
  <inkml:trace contextRef="#ctx0" brushRef="#br0" timeOffset="16">20063 13269 8158,'0'-23'-1121,"0"0"885,0 0 0,5 0 0,3-1 1,4-3 213,3-3 0,4-3 0,8-3 22,3-2 0,8-8 0,-17 20 0,-1 0 0</inkml:trace>
  <inkml:trace contextRef="#ctx0" brushRef="#br0" timeOffset="17">14040 7888 8250,'0'-13'-94,"0"-2"0,0 6 0,0-2-795,0 0 0,1 6 710,3 1 127,2-2 0,6 5 191,-1-3-57,1-2 1,-1 4 0,2-1 0,1 1-23,1 2 0,0 0 0,-3 0 0,-1 0-7,1 0 0,-1 2 0,1 0 0,0 2-14,4-2 1,-4 4-1,4-3 1,-4 0-59,0-2 1,-1-1 0,1 1-1,-1 2-57,1 1 1,-1 0 0,0-4 0,1 0-137,-1 0 1,1 0 127,-1 0 1,1-2 83,-1-1 0,-5-4 0,0-4 0</inkml:trace>
  <inkml:trace contextRef="#ctx0" brushRef="#br0" timeOffset="18">14212 7865 8090,'-8'11'-488,"0"1"1,4-1-1,-2 2 1,0 1 470,-1 1 0,5 4 0,-2-2 0,1 1 84,0 2 1,1-3 0,-1-2 0,1-1 34,2 1 0,0-2 1,0 2-1,0-1-7,0 1 1,0-1 0,0 5-1,0 2-42,0 0 1,4 4 0,0 1 0,0 5-19,1 2 1,-4 4-1,3 4 1,-3 6 17,-1 3 1,0 0 0,-1 4-199,-3 0 169,3 2 1,-8-6 0,4-2 77,-2 0-80,5 1 0,-7-3 0,4-1 1,0 1 9,0 0 1,0 0-1,2 1 1,-1 1 0,2 2 1,-3 1 0,1-2 0,1 5-50,2 2 1,-3 1-1,0-1 1,1-1 16,-3-2 1,4-6 0,-4-1-1,0-7-17,4-3 1,-3-3-1,1-2 1,0-5 62,-1-2 0,4-2 1,-3-2-1,3-1-30,1 2 1,0-3 0,0-1-18,0 0 16,0-2 0,1-3 0,2-1-52,0 1 52,6-1 0,-2-3 1,4-2-1,1-1 11,-1-2 1,2 2-1,1 0 1,2 0-7,2 0 0,-3-1 1,4-3-1,2 2-1,0 0 0,2 1 0,0-4-31,0 0 0,0 0 0,1 0 0,2 0 1,0 0-5,0 0 0,-1 0 1,1-1-1,0-2-266,0 0 0,-1-6 1,1 1 280,1-2 0,4-12 0,-1-2 0</inkml:trace>
  <inkml:trace contextRef="#ctx0" brushRef="#br0" timeOffset="19">5142 10590 15783,'-12'-12'-7403,"6"7"8543,2 5 0,3 9 1,2 6-1,2 1-1240,0 0 1,5 2 0,-3 5 0,0 1 50,0 3 1,3-2 0,-3 6 4265,1 0-4201,-3 3 0,3-4 1,-3-1-1,1 1 18,-2-1 1,0-2 0,-2 2 0,0-1-84,0-3 0,3-2 1,1-2-1,-1-4 356,-2 0 1,-1-1 0,0-2 0,0 2-1033,0-2 0,0-2 708,0 0 0,0-5 277,0 1 1,-5-5 0,-1 2 0</inkml:trace>
  <inkml:trace contextRef="#ctx0" brushRef="#br0" timeOffset="20">5153 10727 16924,'-18'0'-636,"2"0"1,9 5 0,4 3 2699,1 2-2042,2 7 0,-3 0 1,-3 6-1,1 0 20,0 0 1,0 0-1,3 0 1,-2 0-80,1 0 1,2-4 0,1-2 0,0 0-257,0-3 124,0-1 0,5-2 1,1 1-1</inkml:trace>
  <inkml:trace contextRef="#ctx0" brushRef="#br0" timeOffset="21">5302 10681 27596,'6'-15'0,"6"-2"0,6 1-179,3-1 0,2 2 0,0 5 0,0 2-752,0 5 1,-4 1 0,0 2-1,1 2 132,2 1 0,-3 9 0,0 7 0,2 4-1783,0 3 2233,2 4 0,0 4 0,0 0 0</inkml:trace>
  <inkml:trace contextRef="#ctx0" brushRef="#br0" timeOffset="22">6734 10681 14468,'0'17'292,"0"2"1,0 4 0,0 4 0,1 3-306,3 3 0,-2 5 0,5 2 0,-1-1-19,0 1 0,-2-2 0,4-4-498,1 0 445,1 1 1,-3-2 0,1-1-174,1-2 212,-4-4 1,1 5 0,-3-4 0,1-3-78,-2-3 0,0-5 96,-2-4 1,0-1 0,0 1-1</inkml:trace>
  <inkml:trace contextRef="#ctx0" brushRef="#br0" timeOffset="23">6768 10727 12029,'-12'-4'0,"1"0"-344,0 2 1,-1 1-1,2 2 1105,2 3 0,-2 3 1,2 7-1,-2 3-122,-1 1 0,-1-3 0,1 4 152,-1 1-651,1 2 0,0 1 0,-1-1 0,2-3-32,2-4 0,3-2-81,5-2 0,-5 0 0,-1 1 1</inkml:trace>
  <inkml:trace contextRef="#ctx0" brushRef="#br0" timeOffset="24">6905 10658 19353,'10'-11'757,"-2"-1"0,2 6 0,-1 1 0,4 1-1099,2 0 1,2 2 0,-2 6-318,4 3 0,3 3 0,1 2 0</inkml:trace>
  <inkml:trace contextRef="#ctx0" brushRef="#br0" timeOffset="25">10043 6194 19505,'-14'-2'0,"1"-2"0,3-3 0,1-3-2099,3-2 1,1 3-1,5-1 1128,0-3 907,0-1 0,1 3 0,3 0 805,4-1-174,7 1 0,-1 3 0,6 2 814,4 1-1203,-1 1 0,15 5 0,-1 2 0,4 2-112,1 1 0,1 3 0,6 5 0,2 1 228,1-1 1,0-1-1,3-2 1,-2 1-87,2-1 1,-4 1 0,-3-2 0,-3-1 6,-3-2 0,-9-4 0,-2 2 0,-4-1-83,-5 0 1,-7-1-1,-1-4-42,-5-3 0,-7 2 0,-9-5 1,-8 1-270,-6 0 0,-11 3 1,-4-1-1,-8 3 137,-7 1 0,-3 0 1,-4 0 242,1 0-104,0 0 0,-3 0 1,3 0-1,5 0-24,3 0 0,3 0 0,3 0 0,4-1-46,4-3 0,9 3 0,0-3 1,6 3 89,5 1 1,6 0-149,1 0 0,11 3 1,2 1-1,9 0 28,9 1 0,6-2 0,9 3 1,4-1-20,3-2 1,5 2 0,5-1-1,5-2 31,5-1 0,-31 0 0,-1-2 0,1 2 0,0-2 0,31 0 24,-4-3 0,-8 3 1,-4-4-1,-6 1 60,-5 0 1,-9-1 0,-6 3 73,-6-2 1,-11 0 0,-7 4-1,-11 0-121,-9 0 1,-12 0 0,-11 0 0,-7 1-60,-10 3 1,29-1 0,-1 1 0,-4 1 0,-2 1 0,0-1 0,1 0 61,-2-1 0,1 0 0,1 1 0,1 0 1,0-1-1,1 0 0,1 0 0,1 2 13,2-1 0,-1 1 0,-28 4 0,9-1 0,6-1 82,7 1 1,12-3-41,4 2-50,8-1 0,5 1 0,11 0 0,9-1-274,8 0 1,9 2 0,3-6 0,5 0 204,3-2 0,3-1 0,4 0 0,1 0 16,0 0 1,1-5 0,3-2 0,2-5 90,0-3 0,3 2 0,-6-2 0,0 1-20,-2-1 1,-1 1-1,-2-4 1,-3 1 35,-7 3 0,-4 3 1,-9 2-66,-2 1 1,-6 2-518,-13-2 0,-9 3 0,-18 5 748,-3 0-271,2 0 0,-10 1 0,1 2-127,-3 1 52,-4 5 0,8-7 0,-3 5 0,1-1-116,-1 0 1,1-3 85,4 1 0,-6 2 0,0 0 1</inkml:trace>
  <inkml:trace contextRef="#ctx0" brushRef="#br0" timeOffset="26">8016 10773 18596,'28'-17'1314,"3"-2"1,2 3 0,2-1 0,4 2-1413,3 0 1,2-2 0,2 3 57,0-1 74,5-5 1,1 6-1,4-6-104,-3 0 69,-2 4 0,-6-1 0,-5 7 0,-5 2-158,-7 4 0,-9 4 1,-4 4-193,-2 4 0,-7 2 0,-1 1 0</inkml:trace>
  <inkml:trace contextRef="#ctx0" brushRef="#br0" timeOffset="27">3206 10830 32370,'9'-9'0,"1"-2"-651,3-2 1,8-2 0,1 2-1,8 3-80,3 0 1,2 3 0,5 1-1,6 1 88,6 2 0,5-2 0,3 1 354,1 2 1,0 2-1,-6 2 1,-4 4 0,-7 0-559,-3 3 0,-8 2 441,-6 5 1,-3-4-1,-1 5 1</inkml:trace>
  <inkml:trace contextRef="#ctx0" brushRef="#br0" timeOffset="28">20750 12731 8137,'9'0'-254,"3"0"0,4 0 6,5 0 1,7-2-1,2-3 1,5-6 32,3-7 1,1-4 214,3-1 0,-2-5 0,-6-1 0</inkml:trace>
  <inkml:trace contextRef="#ctx0" brushRef="#br0" timeOffset="29">20682 12570 9262,'-7'-5'-848,"4"5"571,1 7 0,2 8 0,2 4 0,1 4 267,5 3 1,4 1 0,2 6 0,2 4-22,2 3 1,0-4 0,2 1 0,-1-4-3,1-2 1,1-9 0,-1-1 0,-2-4-97,-1-7 0,2 0 0,-4-6-225,-1-2 227,-6 0 1,0-7 0,-4-3 121,-1-2 0,-7-7 0,-2-1 0</inkml:trace>
  <inkml:trace contextRef="#ctx0" brushRef="#br0" timeOffset="30">20888 12845 8344,'-23'-22'-76,"0"3"1,5 3 0,3 4 0,4 1-110,3-1 0,5-4 0,12-4 0,12-7 165,10-8 0,17-6 20,-18 14 0,1 0 0,-2-2 0,0 0 0,5-6 0,0 1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6.499"/>
    </inkml:context>
    <inkml:brush xml:id="br0">
      <inkml:brushProperty name="width" value="0.08571" units="cm"/>
      <inkml:brushProperty name="height" value="0.08571" units="cm"/>
      <inkml:brushProperty name="color" value="#66CC00"/>
    </inkml:brush>
  </inkml:definitions>
  <inkml:trace contextRef="#ctx0" brushRef="#br0">1 163 10025,'2'-4'0,"3"2"0,1 2 0,1 1 0,1 2 0,1 1 0,1 1 0,3 0 0,0 0 0,3-1 0,1-2 0,1 1 0,1-1 0,1 0 0,1-1 0,1-1 0,1-2 0,1-3 0,0-2 0,-1-2 0,0-2 0,-3 0 0,-1-1 60,-2-1 0,-5 0 1,1 0-1,-3 2-557,-2 0 357,-1 0 1,-4 1 0,0 1 176,-3 2-24,0 1 0,0-1 0,-3 1 1,-1 0-82,-2 1 1,-1 0 0,-1 3 536,-1 1-326,-2 0 1,4 1-1,-3 0 292,1 0-305,2 0 0,-3 3 1,4 1-1,-1 2 6,1 1 0,1 0 0,2 1 0,0 1-14,1 1 0,2 4 0,0 3 0,0 2-69,0 1 1,3 0 0,1 1 0,2 3-151,0-1 1,1-1 0,-1-2 0,1-1-630,-1 1 0,3-4 0,0-1-1192,1-1 1375,-2-1 1,4-3 542,-3-1 0,2-2 0,-1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7.064"/>
    </inkml:context>
    <inkml:brush xml:id="br0">
      <inkml:brushProperty name="width" value="0.08571" units="cm"/>
      <inkml:brushProperty name="height" value="0.08571" units="cm"/>
      <inkml:brushProperty name="color" value="#66CC00"/>
    </inkml:brush>
  </inkml:definitions>
  <inkml:trace contextRef="#ctx0" brushRef="#br0">1 190 7614,'6'0'0,"1"0"0,-1 0 0,2 0 0,0 2 0,3 0 0,1-1 0,1 0 713,0-1 0,0-1-527,0-1 0,0-2-143,0-5-21,-2 2 1,0-3 0,-2 2 0,-1-1-95,-1 1 0,-3-1 0,-2 0 0,-2 1 9,0 1 1,0-2-1,-3 1 1,-3 0 125,-2 1 0,-3 2 0,0 2 1,-2-1 3,0 0 1,0 3 0,1-1 0,1 4 3,0 2 1,1 2 0,1 1-1,2 0 84,2 1 1,2 1-1,1 3 1,1 2 36,1 0 0,3 0 0,1-1 0,3 0 197,1 0 1,2 0 0,3-1-677,0-1 262,0-2 0,0 0 0,0-1-884,-2-2 620,1 0 1,-2-5 0,3 1 0,-1-1-98,-1-1 1,1-3-1,-3-2 1,0-3 95,1-3 0,-4-2 0,-1-2 0,0-3 223,1 0 1,-3 1 0,0 1 0,-1 1 121,0 0 0,1 2 0,-3 5 0,0 1 1144,0 0-844,0 3 1,0 2 0,0 4 228,0 3-415,2 1 0,0 2 0,1 2 103,0 0-164,2-2 0,-3 3 1,2-2 98,1-1-120,-2 2 0,3-5 0,-2 2-34,2-2 0,1-2 1,-1-1-1,1-2-169,-1-5 0,3 0 1,0-8-1,1-1-210,2-2-437,0-1 347,1-3 196,0 1 41,0-1 179,0 3 0,0-1 0,0 1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0.835"/>
    </inkml:context>
    <inkml:brush xml:id="br0">
      <inkml:brushProperty name="width" value="0.08571" units="cm"/>
      <inkml:brushProperty name="height" value="0.08571" units="cm"/>
      <inkml:brushProperty name="color" value="#66CC00"/>
    </inkml:brush>
  </inkml:definitions>
  <inkml:trace contextRef="#ctx0" brushRef="#br0">0 1 8108,'0'4'312,"0"0"-140,0-2 0,0 2 1,0-2-1,0 2 72,0 2 0,0 1 1,0 2-118,0 2 1,0 4 41,0 2 1,0 2-1,0 0-12,0 1 0,1 2 1,0 1-123,1 1 0,1 1-37,-3-1 0,2-1 0,0 1 34,-1 0 1,0-1 0,-1 1 0,1-2-125,1-1 0,-1-1 0,2 0-21,-1-1 1,-1-2 0,1-2 0,0-1-920,0-1-228,-1-3 1260,4 2 0,-4-8 0,2 2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3.804"/>
    </inkml:context>
    <inkml:brush xml:id="br0">
      <inkml:brushProperty name="width" value="0.08571" units="cm"/>
      <inkml:brushProperty name="height" value="0.08571" units="cm"/>
      <inkml:brushProperty name="color" value="#66CC00"/>
    </inkml:brush>
  </inkml:definitions>
  <inkml:trace contextRef="#ctx0" brushRef="#br0">13 202 8062,'-6'3'-7,"2"-2"1,1 1 143,3-4 0,3-2 1,2-2 667,3-1-567,-1 1 1,3-1 0,-2 1 0,2 0-27,0 2 0,0-1 0,1 2 0,0 2-33,-2 0 1,3 2-1,-2 0 1,3 2-5,0 1 1,0-3-1,0 2 1,3-1-2,1 1 0,2 0 0,0-2 1,1 1-107,-1 0 1,3-2 0,0 0 0,-1 0-12,-1 0 1,-1 2 0,1 1-1,-1-2-220,1 0 234,-1-1 1,3 0 46,0 0-79,-1 0 1,0 0 0,0 0 0,0 0 40,0 0-41,2 0 0,-2-1 0,2 0 21,0-2-13,1 1 1,-3 0-1,1 0-38,0 1 0,-1-2 0,0 0 0,0 2 20,1 0 1,-3-1-1,2 0 1,-1 0 11,0-1 0,1 2 1,-2-2-1,-1 1-43,-1 0 0,3-1 0,2 2 0,-1-2 10,-1 2 1,-1-2 0,1 1-1,-1 1-1,1 0 0,-1 0 0,0 0-47,-2-2 40,2 1 1,-4 2-1,2 0 1,1 0-21,1 0 0,0 0 0,-1 0 1,-1-2-35,1 0 1,-1 0 0,0 2 0,1 0-19,1 0 0,0-2 0,-1-1 1,-2 2 25,0 0 0,2-1 0,-2 0 0,-1 0-7,1-1 0,2 2 1,-1-2-1,0 1 45,-2 0 1,1-1-1,0 2 1,0-2-35,-1 2 0,3-2 0,-3 0 0,0 0-1,1 0 0,0-1 1,2 1-1,-1 0 18,-1 0 1,1 1-1,-1 0 1,0 0 80,2 0-83,-2-1 0,2 2 109,-2-1-92,2 1 0,-4 1 0,3 0 0,-1 0 11,1 0 1,-2-2-1,3 0 1,-1 0-16,-1 2 0,3 0 0,-1 0 1,0-1-84,2-1 0,-1 1 0,1-1 0,-1 1 9,1 1 0,-1 0 0,-1-2 0,-2 0 48,0 0 0,2 2 1,-3 0-1,0 0-44,1 0 1,-2 0 0,1 0-1,-1 0 27,-1 0 0,0 0 1,0 0-1,1 0-370,-1 0 360,2 0 0,-5-2 47,3-1-29,0 1 0,-1 2 0,0 0 34,-2 0 40,1 0 1,0 0-1,-1 0 1,0 0 7,-3 0 1,3 0 0,-1 0 0,1 0-29,-1 0 0,2-2 0,-2 0 0,1 0-67,-1 2 1,2-2 0,-2-1 0,1 1-22,-1-1 0,2 3 0,-2-3 0,-1 3 79,-1 0 1,-1 0 0,1 0-25,-1 0 0,-1 0 1,-1 0-1,1 0 344,1 0 1,-2 0-61,0 0-189,-2 0 0,2 0 30,-2 0-27,-2 0 1,6 3 11,-4 1 0,2 2 0,-2 0 0,0 1 36,-2 2 0,1-1 0,1 3 0,0 0-19,-1 2 0,0 0 0,-1 0 63,0 0-114,0 0 0,0 2 0,0 0 0,1 0 46,1 1 0,-2-1 1,3 2-232,-3 1 78,0 1 1,0 0 0,0-1-25,0 2 11,0-2 1,0 3-1,0-3 1,0 1-142,0-1 0,0-3 0,0 1 1,0-1 27,0 0 1,0 1-1,0-3 1,0-1-384,0-1 0,0 0 568,-3-2 0,0 2 0,-4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5.117"/>
    </inkml:context>
    <inkml:brush xml:id="br0">
      <inkml:brushProperty name="width" value="0.08571" units="cm"/>
      <inkml:brushProperty name="height" value="0.08571" units="cm"/>
      <inkml:brushProperty name="color" value="#66CC00"/>
    </inkml:brush>
  </inkml:definitions>
  <inkml:trace contextRef="#ctx0" brushRef="#br0">0 163 7442,'3'-3'-561,"-2"0"1016,4 3 0,0-2-103,3-1 1,0-1 3,3 2 0,1-1-96,3 1 0,2-1-67,2-1 1,4-2 103,0 1-115,6 0-46,0 1 1,4-1-76,-1 3-1,1-3 63,-4 4 1,5-2 1,-4 3 1,3 1 121,-2 1-82,0-1-63,2 5 47,-1-3 185,1 4-178,2-4-25,-1 3 1,2-5 51,-2 1 1,4-1-4,1-1 0,4 0-189,-4 0-46,-2 0 199,2 0 119,0 0-126,3 0 4,1 0-24,-1 3 52,-3-3-75,0 3 36,0-3-129,3 0 1,-2 2 118,1 1 1,-2-1 2,0-2 0,-2 0 64,0 0-82,3 0-570,-3 0 286,1 0 87,-5 0 2,2 0-34,-2 0 2,0 0 88,-1-3 105,-3 2-75,1-2 1,2 2-17,-2-1 1,0 2 22,0-3 1,-3 3 4,2 0 1,-3-2 1,0-1 0,1 0-657,1 1 298,-4 2 193,4-6 1,-5 5-114,3-1 0,0-1 120,-2 1 0,-2 0 4,-2 2 41,2 0 197,-2-3-202,3 2-20,-4-2-10,-2 3 30,1 0 46,-4 0 1,4-2 0,-3-1 370,0 0-224,-1 1 1,-1-3-1,0 2-208,0-1 62,0 0 1,-1-2 0,0 1 0,-2 1 0,2 0-450,0 0 464,-2-2 0,2 3 1,-3-2-1,1 2-26,-1 0 0,0 0 1,-3 1-1,1 0 238,-1 1 0,1 0 0,-1 0-339,1-1-98,-4 2 1,3-3-1,-1 3-1069,0 0 1341,-1-3 0,2-1 0,-3-2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6.221"/>
    </inkml:context>
    <inkml:brush xml:id="br0">
      <inkml:brushProperty name="width" value="0.08571" units="cm"/>
      <inkml:brushProperty name="height" value="0.08571" units="cm"/>
      <inkml:brushProperty name="color" value="#66CC00"/>
    </inkml:brush>
  </inkml:definitions>
  <inkml:trace contextRef="#ctx0" brushRef="#br0">66 0 7269,'-1'5'731,"0"0"1,-2 2-493,2 3 0,0 0 0,1 2 39,0 2-168,-3-1 0,2 5 0,-3 0-64,-2 1-4,4 3 0,-4-1 0,1 2 1,0 0-203,-2 0 0,3-1 0,0 0 0,-1-1 39,2-5 1,0-2-1,3-3-799,0-3 0,0-2 290,0-4 0,0-5 630,3-8 0,0-7 0,4-2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6.441"/>
    </inkml:context>
    <inkml:brush xml:id="br0">
      <inkml:brushProperty name="width" value="0.08571" units="cm"/>
      <inkml:brushProperty name="height" value="0.08571" units="cm"/>
      <inkml:brushProperty name="color" value="#66CC00"/>
    </inkml:brush>
  </inkml:definitions>
  <inkml:trace contextRef="#ctx0" brushRef="#br0">7 1 8804,'-1'0'0,"0"2"0,-2 3 0,2 1 0,1 1 0,2 0 0,2 2 0,2 1 0,1 1 0,0 0 0,1 0 0,1 2 0,1 0 391,-1 0 0,0 0 0,-1 0-611,1 0 1,0-3 0,-3 1 0,1-2 11,-1-1 0,-2 1-1201,-2 0 454,-1 0 955,-1-3 0,-3 1 0,-4-4 0,-3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6.631"/>
    </inkml:context>
    <inkml:brush xml:id="br0">
      <inkml:brushProperty name="width" value="0.08571" units="cm"/>
      <inkml:brushProperty name="height" value="0.08571" units="cm"/>
      <inkml:brushProperty name="color" value="#66CC00"/>
    </inkml:brush>
  </inkml:definitions>
  <inkml:trace contextRef="#ctx0" brushRef="#br0">0 72 7948,'0'-5'21,"1"1"0,1 0 1,2 0-1,3 1 1,2 1-1,1-1 1,3 0-1,0 0 1,3 0-1,1-1 1,2 1-1,0 0 0,1 0 1,-1-1-1,1 1-66,-1 0 0,0 0 45,-2 1 0,2-1 0,-2-4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7.075"/>
    </inkml:context>
    <inkml:brush xml:id="br0">
      <inkml:brushProperty name="width" value="0.08571" units="cm"/>
      <inkml:brushProperty name="height" value="0.08571" units="cm"/>
      <inkml:brushProperty name="color" value="#66CC00"/>
    </inkml:brush>
  </inkml:definitions>
  <inkml:trace contextRef="#ctx0" brushRef="#br0">1 4 8083,'0'-3'157,"0"3"72,0 4 1,0 1 0,0 2-1,1 0-1,1 2 0,-1 1 0,1 4 0,1 1 16,-1 2 1,1 3-1,-1 1 1,1 3-1,1 1 0,2 2 1,-3 1-421,1 0 58,2 6-17,-5-1 1,4 3-356,0-1 289,-2-2 0,2-5 0,0-3 0,0-2-451,2-2 0,-3-4 0,1-2 0,0-2 652,0-2 0,2-1 0,-1-4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7.584"/>
    </inkml:context>
    <inkml:brush xml:id="br0">
      <inkml:brushProperty name="width" value="0.08571" units="cm"/>
      <inkml:brushProperty name="height" value="0.08571" units="cm"/>
      <inkml:brushProperty name="color" value="#66CC00"/>
    </inkml:brush>
  </inkml:definitions>
  <inkml:trace contextRef="#ctx0" brushRef="#br0">0 11 8020,'0'-4'-1080,"0"1"1041,0 1 1240,0 1-799,0 4 1,0 3-225,0 5-56,0 4 0,0-3 0,0 5-68,0 1 12,3-2 1,-2 4 0,2-2 0,-1 0 37,0 1 1,3-1-1,-1 0 1,2-1-121,1-1 1,-1-2-1,1-3 1,0-2-222,1-2 0,0-1 0,3-2 0,-1-2-708,0-1 1,1-4 944,2-4 0,0-2 0,0-4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342"/>
    </inkml:context>
    <inkml:brush xml:id="br0">
      <inkml:brushProperty name="width" value="0.08571" units="cm"/>
      <inkml:brushProperty name="height" value="0.08571" units="cm"/>
      <inkml:brushProperty name="color" value="#66CC00"/>
    </inkml:brush>
  </inkml:definitions>
  <inkml:trace contextRef="#ctx0" brushRef="#br0">7 1 7809,'-4'4'-28,"2"0"1,2 0-1,0 2-294,0 2 0,0 2 0,0 4 3060,0 2-2086,0 7 1,0-3 0,0 4 0,0 0-490,2 1 0,-1 0 0,2 0 1,-1-2-130,0-1 0,2-3 0,-2 1 1,1-1-35,0-1 0,-1 0 0,-2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243"/>
    </inkml:context>
    <inkml:brush xml:id="br0">
      <inkml:brushProperty name="width" value="0.08571" units="cm"/>
      <inkml:brushProperty name="height" value="0.08571" units="cm"/>
      <inkml:brushProperty name="color" value="#66CC00"/>
    </inkml:brush>
  </inkml:definitions>
  <inkml:trace contextRef="#ctx0" brushRef="#br0">1 25 6976,'1'-6'386,"1"2"1,2 1-1,3 2 1,1-1-296,-1 0 1,2 2 0,1-1 0,0 0 122,0-1 1,-2 0-1,1 2-517,0 0 232,1 0 0,-3 0 0,1 2-21,-1 0 0,-2 2 80,-1 0 0,1 0 143,-3 0 0,0 0 28,0 2 1,-1 2 0,1 0-79,-1 2 0,-1-2 1,0 2-1,0 0 54,0 1 0,-1 3 0,0 1 0,-1 0-75,0 2 1,2 1 0,-1 1 0,0 1-209,-1-1 1,0 1 0,2-2 0,-1 1 120,-1-2 0,1 0 0,-1 0-813,2-1 590,0 2 1,-1-6 0,0 3 249,-1-1 0,-3-1 0,2 2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8.029"/>
    </inkml:context>
    <inkml:brush xml:id="br0">
      <inkml:brushProperty name="width" value="0.08571" units="cm"/>
      <inkml:brushProperty name="height" value="0.08571" units="cm"/>
      <inkml:brushProperty name="color" value="#66CC00"/>
    </inkml:brush>
  </inkml:definitions>
  <inkml:trace contextRef="#ctx0" brushRef="#br0">1 0 8000,'0'4'863,"0"0"-624,0-2 0,0 1 0,0 4 0,0 1 1,0 3 0,0 0 0,0 7 0,3 3-43,1 2 1,0 3-1,-1 2 1,1 2-135,-1 2 0,1 0 1,1-2-1,-1-2 21,2-1 1,-1-1-1,1-1 1,-1-1-521,-1-2 0,1-4 0,1-1 0,0-2-178,-2 0 1,1-2 0,-2-2 613,1-3 0,0 0 0,3-2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8.511"/>
    </inkml:context>
    <inkml:brush xml:id="br0">
      <inkml:brushProperty name="width" value="0.08571" units="cm"/>
      <inkml:brushProperty name="height" value="0.08571" units="cm"/>
      <inkml:brushProperty name="color" value="#66CC00"/>
    </inkml:brush>
  </inkml:definitions>
  <inkml:trace contextRef="#ctx0" brushRef="#br0">0 4 7784,'0'-3'546,"0"5"0,1 5-339,1 3 1,-1 0-1,2 3 1,-1 0-155,0 0 0,3-2 0,-2-1 0,-1 1-27,1-1 1,-1-2 0,-2 0-733,0 0 20,3-2 1,-2-2 685,1 1 0,-1-1 0,-1 3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8.865"/>
    </inkml:context>
    <inkml:brush xml:id="br0">
      <inkml:brushProperty name="width" value="0.08571" units="cm"/>
      <inkml:brushProperty name="height" value="0.08571" units="cm"/>
      <inkml:brushProperty name="color" value="#66CC00"/>
    </inkml:brush>
  </inkml:definitions>
  <inkml:trace contextRef="#ctx0" brushRef="#br0">1 20 7875,'0'-7'797,"0"4"-797,0 0 0,3 0 0,0-1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9.428"/>
    </inkml:context>
    <inkml:brush xml:id="br0">
      <inkml:brushProperty name="width" value="0.08571" units="cm"/>
      <inkml:brushProperty name="height" value="0.08571" units="cm"/>
      <inkml:brushProperty name="color" value="#66CC00"/>
    </inkml:brush>
  </inkml:definitions>
  <inkml:trace contextRef="#ctx0" brushRef="#br0">0 7 6639,'0'-3'1438,"0"0"-1068,0 3 1,0 6-120,0 2 0,1 4 0,0 2 0,1 1-5,0 2 0,1 3 0,0 3 1,0 3-134,-1 1 1,4 5-1,-3 1 1,1 0-56,1 0 0,-1-1 0,3-2 1,0-2-411,2-1 1,-2-2 0,1-1 0,0-2-323,-2-2 1,1-3 0,-1-2 673,1-1 0,-1-4 0,1-1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9.879"/>
    </inkml:context>
    <inkml:brush xml:id="br0">
      <inkml:brushProperty name="width" value="0.08571" units="cm"/>
      <inkml:brushProperty name="height" value="0.08571" units="cm"/>
      <inkml:brushProperty name="color" value="#66CC00"/>
    </inkml:brush>
  </inkml:definitions>
  <inkml:trace contextRef="#ctx0" brushRef="#br0">137 33 7884,'0'-4'-167,"-2"-1"0,0 0 304,1-1 0,-2 2 0,0 0 496,-1 2-435,0-1 1,-3 3 0,0 0 0,-1 0-36,-1 0 0,0 1 0,1 1 1,-1 3-73,-1 0 0,2 3 0,-1 0 0,2 1-8,0 1 0,3 1 0,0 3 0,-1 0 54,2 1 1,0 3 0,3 0 0,0 1-11,0 3 1,0-3 0,3 1 0,1-1-145,2-3 1,2-2 0,2-2 0,0-2-811,2-3 601,0-1 1,2-5-1,0 1-424,1-4 0,0-1 0,-2-4 650,0 1 0,0-7 0,0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0.449"/>
    </inkml:context>
    <inkml:brush xml:id="br0">
      <inkml:brushProperty name="width" value="0.08571" units="cm"/>
      <inkml:brushProperty name="height" value="0.08571" units="cm"/>
      <inkml:brushProperty name="color" value="#66CC00"/>
    </inkml:brush>
  </inkml:definitions>
  <inkml:trace contextRef="#ctx0" brushRef="#br0">0 1 7938,'0'4'852,"0"0"-184,0 2-534,0 2 1,3 2-1,-1 4 50,-1 1 0,1 3 0,-1 3 0,2 1-28,1 1 1,-3 3 0,2 2 0,-1 0-73,0-2 0,0 1 1,-1 0-1,1 0-253,0-2 1,0-3 0,-1 1-1,0-2-338,1-2 1,3-4-1,-2-1-1122,0-2 1115,-1-3 514,3-2 0,-1-4 0,2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0.690"/>
    </inkml:context>
    <inkml:brush xml:id="br0">
      <inkml:brushProperty name="width" value="0.08571" units="cm"/>
      <inkml:brushProperty name="height" value="0.08571" units="cm"/>
      <inkml:brushProperty name="color" value="#66CC00"/>
    </inkml:brush>
  </inkml:definitions>
  <inkml:trace contextRef="#ctx0" brushRef="#br0">7 0 7517,'-4'3'154,"2"-2"0,4 2-282,3-3 0,1 0 0,0 0 128,1 0 0,2-3 0,1-1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0.878"/>
    </inkml:context>
    <inkml:brush xml:id="br0">
      <inkml:brushProperty name="width" value="0.08571" units="cm"/>
      <inkml:brushProperty name="height" value="0.08571" units="cm"/>
      <inkml:brushProperty name="color" value="#66CC00"/>
    </inkml:brush>
  </inkml:definitions>
  <inkml:trace contextRef="#ctx0" brushRef="#br0">0 7 7417,'3'3'0,"1"-2"0,2-3 0,1-3 0,-1 1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1.067"/>
    </inkml:context>
    <inkml:brush xml:id="br0">
      <inkml:brushProperty name="width" value="0.08571" units="cm"/>
      <inkml:brushProperty name="height" value="0.08571" units="cm"/>
      <inkml:brushProperty name="color" value="#66CC00"/>
    </inkml:brush>
  </inkml:definitions>
  <inkml:trace contextRef="#ctx0" brushRef="#br0">8 1 7690,'-4'6'-382,"1"0"-517,2-1 899,3-3 0,4-2 0,1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3.924"/>
    </inkml:context>
    <inkml:brush xml:id="br0">
      <inkml:brushProperty name="width" value="0.08571" units="cm"/>
      <inkml:brushProperty name="height" value="0.08571" units="cm"/>
      <inkml:brushProperty name="color" value="#66CC00"/>
    </inkml:brush>
  </inkml:definitions>
  <inkml:trace contextRef="#ctx0" brushRef="#br0">124 39 7930,'-4'-2'-700,"0"-1"964,1 0 0,0 0 0,1-1 142,-2-1 1,0 1 0,0 1-205,-1 0-133,2 1 1,-3-1 0,2 1 78,-2 1-111,-1 0 1,1 1-1,-1 0 27,1 0-101,-1 0 0,3 1 1,0 1-1,-1 2 37,2 2 1,-3 3-1,2 0 1,1 1 61,1 2 1,-1 0-1,1 1 32,0 0-46,1 3 0,1 1 0,0 2 0,0 1-28,0 2 0,0 1 1,1 3-1,1 0-119,0 0 1,2 0 0,-1 0 0,0-1-59,0-3 0,0-1 1,-2-6-368,1-1 0,1-1 204,-1-2 1,-1-2-517,1-2 411,-1-3-117,-1-2 542,0-2 0,0-5 0,0-3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588"/>
    </inkml:context>
    <inkml:brush xml:id="br0">
      <inkml:brushProperty name="width" value="0.08571" units="cm"/>
      <inkml:brushProperty name="height" value="0.08571" units="cm"/>
      <inkml:brushProperty name="color" value="#66CC00"/>
    </inkml:brush>
  </inkml:definitions>
  <inkml:trace contextRef="#ctx0" brushRef="#br0">1 0 8772,'7'0'831,"1"0"-204,2 0-490,4 0 1,1 0 0,3 0-1,0 0-140,2 0 0,2 0 0,2 0 0,0 0-618,0 0 0,1 0 1,2 1 620,0 1 0,1-2 0,2 3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4.158"/>
    </inkml:context>
    <inkml:brush xml:id="br0">
      <inkml:brushProperty name="width" value="0.08571" units="cm"/>
      <inkml:brushProperty name="height" value="0.08571" units="cm"/>
      <inkml:brushProperty name="color" value="#66CC00"/>
    </inkml:brush>
  </inkml:definitions>
  <inkml:trace contextRef="#ctx0" brushRef="#br0">12 33 7930,'-3'-3'-923,"-3"3"1589,5-3 0,-1 3 245,4 0-535,2 0 1,4 1-246,1 1 1,3-2 49,1 3 0,3-2-155,4 1 1,0-1 211,2 1-33,-2-1-680,5-1 1,-2-1 191,3-1 162,-2-2-734,1-2 1,-5 1 854,2 1 0,-2-3 0,0-3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5.680"/>
    </inkml:context>
    <inkml:brush xml:id="br0">
      <inkml:brushProperty name="width" value="0.08571" units="cm"/>
      <inkml:brushProperty name="height" value="0.08571" units="cm"/>
      <inkml:brushProperty name="color" value="#66CC00"/>
    </inkml:brush>
  </inkml:definitions>
  <inkml:trace contextRef="#ctx0" brushRef="#br0">7 215 6989,'-4'0'309,"1"0"1,3 0 0,0 3 356,0 1-379,0 2-210,0 3 0,0 2-21,0 4-9,0-1 0,0 5 0,1-3 0,0 2 119,1-1-54,1-3 1,-1 2-101,0-6 1,1 2 0,-2-3-1,2-2-220,1-2 1,0-2-1,3-5-138,-1-2 0,0-3 176,-2-6 1,2-3-1,-2-1 1,2-2 110,1-1 0,-3-1 0,0 0 0,-1 1 0,0 4 1,0 1 36,-2 3 107,3 3 1,-3 3 135,4 3-101,-1 3 1,0 0 0,1 3 0,-1 2 97,0 3 1,2 2 0,-1 3 0,2 0 0,1 0 0,3 0 0,-1 0 0,1-1-71,2-1 1,2 0 0,4-4 0,-2-2-84,1-1 1,1-2 0,0-2 0,0-1-114,-2-1 1,1-2 0,-2-3 0,-3-2 1,-1-1 0,-3-1 1,-2 1-1,-1-2 49,1 0 0,-4-1 0,0 0-306,-3 0 227,0 0 1,-3 2-1,-1 1 1,-2 1-82,-3 3 172,-1 0 0,-2 5 0,0 0 8,1 2 0,0 3 1,-1 2-1,0 1 92,2 2 0,2-1 1,-1 3-1,2 0-39,0-1 0,4 2 1,0-1-1,3 1 55,0 1 0,0 0 0,0 0 0,3-2 7,1 0 1,2-2 0,2 1 0,2-2-142,0-2 1,0 1 0,2-4-185,1 1 150,-1 2 0,5-6 0,-3 3 0,1-3 40,0 0 1,1 0 0,-1 0-340,2-3 222,-3 3 0,5-6 0,-4 2-76,2-2 150,-2-4 0,0 2 0,-2-2 0,0-1 3,-2 1 0,0-3 0,-2 3 0,-1-3 45,-1 0 1,-1 2 0,0 1 0,-1 0-15,-3 0 0,-2 1 0,0-1 0,0 1 14,-2 1 0,-2-1 0,-3 0 0,1 1 79,-1 1 0,0 2 1,-1 2 24,0 0-101,-1 1 0,2 2 0,-1 2 102,-1 0-97,-2 6 0,3-3 0,0 5 66,0 0-47,2 1 1,0-1-1,1 3 1,1 0 38,2 0 1,-1 1 0,3 0 0,0 2 36,0 1 1,3-3-1,2 2 1,0-3-88,2 0 1,-1 0 0,1-3-1,0-2 6,2-3 0,0-2 0,3-3 1,-2 0-284,-1-3 0,2-1 0,-1-5-266,0-1 400,-2-3 0,2 0 1,-3-2 36,-1 0-34,2-3 42,-4 4 75,0-5 1,1 6 0,-3 0 0,0 2 0,0 1 7,0 2 1,1 4 0,-1 1 0,1 1 90,0 0 1,-1 0 0,2 5 0,0 2 30,-1 3 0,-1 0 1,2 2-1,0 2-170,-1 0 0,2 1 0,1 0 0,1-2-236,-1 0 1,1-3-1,2 1 1,2-3-148,1-2 0,1 1 0,0-2 1,1-2-23,1 0 0,-1-1 0,1-1 88,-1-1 257,-1 1 0,0-5 0,-1 3 373,-1-1-179,1-2 0,-2 3 0,2-3 1,0 1 383,-1 1 1,-3-1 0,0-3-1,0-1-86,-2 1 1,1 1-1,-2 0 1,1-1 34,-2-1 1,-3 0 0,1 3 0,-1-1-165,-1 1 1,-1-3 0,-1 0 0,-2 1-284,-2 1 0,-1 0 0,-1 0 0,-1 0-96,-1 1 0,-1 4 0,-2-1 0,0 3-57,0 0 1,0 3-1,0 2 1,0 2 48,3 2 0,-1 0 0,4 0 0,0 1 112,1 3 1,4 0 0,0 0 97,1 3-58,1-3 0,3 3 1,1-3-1,2 0 11,1-3 1,1 0 0,2-4 0,0 0-40,1-2 0,1-1 0,-1-3 1,0 0-57,1 0 0,-2-5 1,1-3 2,0-3 0,0-2 0,-1-5 1,-1-1-1,0-3-36,0-1 0,-2 1 0,1-1 1,-2-2 29,-2 0 0,-2-1 1,0 3-110,-1 1 154,-1 2 1,0 6 0,0 3 0,0 3 239,0 2 0,-1 2 0,-1 2 74,-2 1 0,0 3 1,0 1-48,1 4 1,-1 3 0,2 2 0,0 2 0,2 4 64,0 1 0,0 0 0,3 1 0,1 1-227,2 1 1,-1 3-1,1-2 1,1 3-404,0 0 1,0-3 0,0-1 0,-1-2-737,-2-1 0,2-2 0,-2-2 1,2-1 1046,0-1 0,1 0 0,-1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2.088"/>
    </inkml:context>
    <inkml:brush xml:id="br0">
      <inkml:brushProperty name="width" value="0.08571" units="cm"/>
      <inkml:brushProperty name="height" value="0.08571" units="cm"/>
      <inkml:brushProperty name="color" value="#66CC00"/>
    </inkml:brush>
  </inkml:definitions>
  <inkml:trace contextRef="#ctx0" brushRef="#br0">1 3 7903,'0'-2'-21,"0"2"1,0 3 0,0 4 345,0 1 1,0 2-1,1 3-120,1 1 0,-2-1 1,3 2-151,0 0-7,-2 3 1,3-4-1,-3 1 1,1-1 136,0-1 0,-2 0 0,1-1-344,1-1 78,-1 1 1,2-7 0,-2 1-115,1-3 1,-1 0-1,3-4-192,-1-1 290,2-2 0,-2-5 0,2-2 0,1-1 4,1-1 0,1 0 0,0 0 110,0 2 0,0 2 0,1 3 0,0 1 0,0 2 213,1 0 1,-2 1-1,1 2 1,0 0 117,0 2 1,-1 2 0,-3 3-181,-1 2 1,0-2 0,0 3-1,-2-2 1,-1 2 45,-1 0 1,-3 0-1,-1 1 299,-2 0-439,-1-3 0,-2 4 0,-1-4 0,-1 0-225,0 0 1,0-5 0,-1-1 0,1-1-349,0-1 1,3-1-1,-1-1 1,2-3 115,0-3 1,2-2-1,0-3 1,3 0-317,1 0 699,4 3 0,1-2 0,2 2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2.750"/>
    </inkml:context>
    <inkml:brush xml:id="br0">
      <inkml:brushProperty name="width" value="0.08571" units="cm"/>
      <inkml:brushProperty name="height" value="0.08571" units="cm"/>
      <inkml:brushProperty name="color" value="#66CC00"/>
    </inkml:brush>
  </inkml:definitions>
  <inkml:trace contextRef="#ctx0" brushRef="#br0">7 149 7903,'-1'-4'-50,"-1"3"1,0 2 0,1 4 0,0 1-1,1 1 1,0 1 0,0 1 423,0 1 0,0 0 0,0 2 0,1-1-184,1 0 0,-1-1-244,4 1 67,-1-3 1,0 4 0,1-4-1,0-2-1,1-1 0,0-3 0,1 0 0,0-2-257,1-2 0,0-4 0,0-3 0,0-2 80,-2 0 1,1-1 0,-1-1 0,1 0 232,-1 2 0,0 2 0,-1 3 134,-1-1 1,1 3 152,1 2 0,0 2 0,-1 2 224,-1 3-495,1-2 0,1 2 0,1-1 1,0 0 111,2 1 1,-2-2-1,4 2-759,1 0 398,0-4 1,1 4 0,1-3-399,1 0 428,-1-1 1,5-2 0,-2-1-1,1 0 112,-1-2 0,1-3 0,-2-2 0,0-1-12,0-2 0,-1 0 0,-4-1 1,-1 0 280,0 0 0,0 0 1,-3 0 97,-1 0 0,-4 2 1,1 1-1,-1 1 1,0 0-13,0 0 0,-2 1 1,-2 0-157,0 0-134,-3 2 0,1 2 0,-2 0 0,-1 1 109,1 2 0,-1-2 0,1 1-542,-1 0 279,1 4 1,-1 0 0,1 2-97,-1 1 191,1 4 1,0-1 0,2 3-1,1 0 69,3 1 0,0 1 0,0 1 0,0 1-23,0 3 0,3-2 1,1 2-1,2 0-50,0 1 1,3 0-1,0 1 1,-1-1-159,-1 1 1,1-2 0,1 0 0,-2-1-68,-2-1 1,0-1-1,-2-3-1406,1-1 39,-3-1 718,2-4 895,-3-2 0,-5-7 0,-3-4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3.136"/>
    </inkml:context>
    <inkml:brush xml:id="br0">
      <inkml:brushProperty name="width" value="0.08571" units="cm"/>
      <inkml:brushProperty name="height" value="0.08571" units="cm"/>
      <inkml:brushProperty name="color" value="#66CC00"/>
    </inkml:brush>
  </inkml:definitions>
  <inkml:trace contextRef="#ctx0" brushRef="#br0">1 163 9130,'6'0'0,"1"0"0,0 0 0,2 0 0,1 0 0,3 0 0,3 0 0,1 0 0,2 0 0,1 0 0,2 0 0,2 0 0,3-1 0,1-1 0,0-3 0,-2 0 0,0-2 722,0 1 0,-2-3-1265,-3 0 444,-3-2 0,-3 3 1,-2-3-1,-2 0-97,0 1 0,-6 0 0,0 2 1,-2-1 71,-1 1 0,0 1 1,-5 0-1,-3 2 152,-2 0 1,-3 2 0,0 1 0,-1 0 236,1 1 1,0 1 0,2 1 0,1 2 41,1 1 1,0 0 0,1 2 0,0 1-98,2-1 1,1 2 0,3 0 74,0 3-160,0 1 0,2 4 0,1 2-52,1 3 13,0 0 1,2 3 0,2-1-139,0 0-91,0-2 0,1 3 0,-3-2 0,1-2-103,-1-2 1,1 0-1,-1-3 1,1-3-170,0-3 0,-1-1 1,1-3-1,-1 0-1127,1-3 1542,-4-4 0,6-5 0,-2-3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3.679"/>
    </inkml:context>
    <inkml:brush xml:id="br0">
      <inkml:brushProperty name="width" value="0.08571" units="cm"/>
      <inkml:brushProperty name="height" value="0.08571" units="cm"/>
      <inkml:brushProperty name="color" value="#66CC00"/>
    </inkml:brush>
  </inkml:definitions>
  <inkml:trace contextRef="#ctx0" brushRef="#br0">0 157 9383,'9'0'0,"-1"0"0,1 0 0,0 0 0,2 0 0,2 0 0,0 0 0,0 0 0,0 0 0,0 0 0,-1-1 0,-1-1 0,-2-2 0,0-2 0,-1-1 0,-2-1 0,-1-2 0,-3 0 0,0-1 0,-2 1 0,-2 0-368,-3 0 1,-1-1 0,-2 3 333,-1 0 0,-2 0 0,0 3 0,-1 0 0,-1 3 12,2 1 1,0 2 0,2 2 0,0 3 325,2 2 0,-1 3 0,4-2 261,0 1-420,2 1 0,2 2 0,0 0 0,2 1-20,3 1 0,1-1 1,3 1-1,2-2-25,1-2 1,0-2-1,0-2 1,-1-2-254,0 0 0,1-2 0,-1-3 0,0 0-266,1 0 0,-1-4 0,0-2 1,-1-3 73,-1-1 1,-2-1 0,2-4 108,-2-3 132,-3 2 0,1 0 0,-2 3 0,0 1-106,0 1 1,-1 2 0,-2 2 972,0 1-127,0 2 83,3 1-541,-3 3 1,3 3 0,-2 2 0,0 1 92,2 3 1,-1 1 0,-2 3 0,0 0-102,0 0 0,2 0 0,0 0 0,-1-1-62,0-1 1,1-1-1,1-4 1,-1 0-61,1-2 1,0-1-1,4-4-141,-1-1 0,1-4 1,2-5-1,3-2 0,2-2-889,3-3 519,2-1 225,1-3 85,-4 2 1,2 0 152,-2 5 0,2-1 0,-2-1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4.709"/>
    </inkml:context>
    <inkml:brush xml:id="br0">
      <inkml:brushProperty name="width" value="0.08571" units="cm"/>
      <inkml:brushProperty name="height" value="0.08571" units="cm"/>
      <inkml:brushProperty name="color" value="#66CC00"/>
    </inkml:brush>
  </inkml:definitions>
  <inkml:trace contextRef="#ctx0" brushRef="#br0">1 1 8014,'0'11'0,"0"-1"0,0 0 0,0 0 90,0 2 1,0 0 0,0 2 0,0 1 126,3 2 0,0 3 0,4 1 1,-1 3-195,1 1 0,-1 2 0,1 1 1,-1 1-54,1 0 1,-1-1-1,0 3 1,-1-2-166,-1-1 0,-2 1 0,2-5 0,-1 2 56,-2 0 1,0-5 0,0 0 0,0-3 20,2-3 0,-1-4 118,-2-2 0,3-5 0,0-1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5.635"/>
    </inkml:context>
    <inkml:brush xml:id="br0">
      <inkml:brushProperty name="width" value="0.08571" units="cm"/>
      <inkml:brushProperty name="height" value="0.08571" units="cm"/>
      <inkml:brushProperty name="color" value="#66CC00"/>
    </inkml:brush>
  </inkml:definitions>
  <inkml:trace contextRef="#ctx0" brushRef="#br0">7 195 7962,'-4'0'-517,"2"0"689,2-3 1,2 1 0,3-4 0,1 3-18,0 0 0,1-1 0,-1 1 0,1 0 6,2 0 1,-1-1-1,3 1 1,0 0-4,-1 0 1,3 1-1,-1 2 1,3 0 12,2 0 0,1 0 1,3 0-1,1 0 13,1 0 0,4 0 0,3 0 0,-1 0-63,0 0 0,2 0 0,2 0 1,0 0-51,0 0 0,1 0 0,0 0 0,0-1-50,0-1 0,2 1 0,-2-1 0,1 1 66,0-2 1,-1 2 0,3-3-289,-2 1 141,3-2 0,0 4 0,4-3-127,0 1 152,-1-2 0,3 4 0,-2-3 0,0 1-129,0 2 1,2-2 0,-1 0 0,1 0-5,0-2 0,0 1 0,-2 0 0,-1-1 150,1 2 1,2-3 0,-4 2 0,-1 0-6,-1 0 0,-1 0 0,1-1 0,0 1-33,-2-1 0,-1 1 0,1 0-27,0-1 60,-2-1 1,-1 1 0,-1 2 0,-2 0-23,-2 1 1,1 0-1,-1-1 212,0 2 44,-4 0-247,1 1 216,-5 3 1,5-2-163,-4 1 1,1 1 0,-2-1 0,1 0-84,-2-2 1,4 0 0,-4 0 0,0 0 42,-1 0 1,-2-2 0,2 0 0,-1 0 11,-1-1 0,-1 2 0,-2-1 1,-1 1 64,-1 1 1,1 0 0,-3 0-1,-1 0 25,2 0 1,-3 1-1,2 0 1,-2 2-33,-1-2 0,1 2 0,-1-1 0,1 0 18,-1-2 1,1 2-1,-1 1-145,1 1 40,-1-3 1,-1 4 0,-2-2 284,0 1-227,2 0 1,-4 3-1,1 1 1,0 1 5,0-1 1,-2 2 0,3 0-1,-3 1 9,0 0 1,0-1-1,0 2 1,1 1-41,1 0 0,-1 3 0,1-1 1,-1 2-3,-1 2 0,0 3 1,0 0-1,0 1 81,0 2 1,0-1 0,-1 1-314,-1-1 185,1-3 1,-2 3 0,3-2 0,0-1 52,0-1 0,0 0 0,0-1-784,0 1 350,0-1 0,0 1 0,0-1 1,0 1-1739,0-1 2174,0-2 0,0 2 0,0-3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6.400"/>
    </inkml:context>
    <inkml:brush xml:id="br0">
      <inkml:brushProperty name="width" value="0.08571" units="cm"/>
      <inkml:brushProperty name="height" value="0.08571" units="cm"/>
      <inkml:brushProperty name="color" value="#66CC00"/>
    </inkml:brush>
  </inkml:definitions>
  <inkml:trace contextRef="#ctx0" brushRef="#br0">0 146 8047,'3'3'63,"1"0"0,3-3 0,2 0 1,1 0 167,3 0 1,5-2-1,1-1 1,3 0 87,2-2 0,0-1 0,6 0 515,1 2-704,-1 1 1,11 1-1,-1-1 159,2 2-243,-2 0 223,11 1-565,-2 0 95,7 0 183,5 0-17,-5 0 0,6 0-95,-1-3 88,4 3-740,1-3 937,2 0-120,0 2 0,-2-2 105,4 3-82,-1 3-29,0 1 22,1 2-140,-4 1 0,0-3 71,-3 0 63,0-2-173,-1 1 3,-1-3 171,-2 0-695,-4 0 525,3 0 144,-2 0-34,-3-3 36,4-1-104,-10-2-30,7-1 1,-8 1 0,2-1 0,-3 1 0,-1 0 0,-4 1-20,-2 1 1,-1-1 0,-3-1 274,-2-1-28,-2 4 1,-4-3 0,-1 1-869,-1 0 807,-5-2 1,-3 1 0,-3-1-56,-3 1 0,1 1 0,-4 0 0,-4-1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7.010"/>
    </inkml:context>
    <inkml:brush xml:id="br0">
      <inkml:brushProperty name="width" value="0.08571" units="cm"/>
      <inkml:brushProperty name="height" value="0.08571" units="cm"/>
      <inkml:brushProperty name="color" value="#66CC00"/>
    </inkml:brush>
  </inkml:definitions>
  <inkml:trace contextRef="#ctx0" brushRef="#br0">65 1 7641,'-2'4'0,"0"1"0,1 0 281,0 0 0,1 3 0,-1 0 0,0 3-42,-2 1 0,1 2 0,2 1-205,-3 3 4,3 0 0,-5 3 1,2 0-1,-1 0 128,-1 0 0,1 2 0,1-2-448,0 0 238,-2 0 0,2-2 0,-1-1-496,1-3 100,0 1 1,2-9-138,-1 1 1,2-4 0,1-5 576,2-4 0,2-8 0,-2-3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756"/>
    </inkml:context>
    <inkml:brush xml:id="br0">
      <inkml:brushProperty name="width" value="0.08571" units="cm"/>
      <inkml:brushProperty name="height" value="0.08571" units="cm"/>
      <inkml:brushProperty name="color" value="#66CC00"/>
    </inkml:brush>
  </inkml:definitions>
  <inkml:trace contextRef="#ctx0" brushRef="#br0">0 6 7535,'6'0'42,"-2"0"1,0 0 0,1 0-81,0 0 0,2-2 0,0 0 1,1 1-552,-1 0 1,2 1 588,-1 0 0,3 3 0,-2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7.237"/>
    </inkml:context>
    <inkml:brush xml:id="br0">
      <inkml:brushProperty name="width" value="0.08571" units="cm"/>
      <inkml:brushProperty name="height" value="0.08571" units="cm"/>
      <inkml:brushProperty name="color" value="#66CC00"/>
    </inkml:brush>
  </inkml:definitions>
  <inkml:trace contextRef="#ctx0" brushRef="#br0">1 31 8031,'6'-10'0,"-1"2"0,-2 3 0,1 1 0,-1 1 0,3 2 0,-1 2 0,2 3 0,-1 1 0,1 3 0,-1 1 0,1 3 288,-1 0 0,2 1 0,0 1 0,0 0-303,0 1 1,-3-2-89,0-2 1,-2 0 0,2 1 0,-1 0-182,-1-1 0,0-3 0,-2 3 0,1 0-147,0-1 0,-5 0 1,-1-3 430,-2 1 0,-3 0 0,-1 1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7.451"/>
    </inkml:context>
    <inkml:brush xml:id="br0">
      <inkml:brushProperty name="width" value="0.08571" units="cm"/>
      <inkml:brushProperty name="height" value="0.08571" units="cm"/>
      <inkml:brushProperty name="color" value="#66CC00"/>
    </inkml:brush>
  </inkml:definitions>
  <inkml:trace contextRef="#ctx0" brushRef="#br0">0 124 8001,'7'-3'0,"0"-1"0,2 0 0,1-1 0,3 0 0,3 0 0,1-2 0,2 1 0,1-1 0,1 1 0,1-1 0,1 1 0,-1-1 0,-1 1 0,-1-1-761,0 1 0,-1-1 761,-2 1 0,2-4 0,-3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7.709"/>
    </inkml:context>
    <inkml:brush xml:id="br0">
      <inkml:brushProperty name="width" value="0.08571" units="cm"/>
      <inkml:brushProperty name="height" value="0.08571" units="cm"/>
      <inkml:brushProperty name="color" value="#66CC00"/>
    </inkml:brush>
  </inkml:definitions>
  <inkml:trace contextRef="#ctx0" brushRef="#br0">13 1 7947,'-5'4'0,"0"1"0,3 0 0,1 3 1819,1 3-1720,0 1 1,3 4-1,0 2 1,-1 3 42,1 3 0,0 2 1,-1 2-1,0 0-207,-1-1 0,2 0 1,-1-1-1,0-1-257,1-1 1,-1 1 0,1-4 0,1 0-260,0-3 1,-1 0 0,2-4 580,0-1 0,-1-3 0,2-4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8.208"/>
    </inkml:context>
    <inkml:brush xml:id="br0">
      <inkml:brushProperty name="width" value="0.08571" units="cm"/>
      <inkml:brushProperty name="height" value="0.08571" units="cm"/>
      <inkml:brushProperty name="color" value="#66CC00"/>
    </inkml:brush>
  </inkml:definitions>
  <inkml:trace contextRef="#ctx0" brushRef="#br0">13 21 7521,'0'-7'-931,"0"1"1250,0-1 1,-2 7-1,0 3 1,0 4-166,-1 4 0,2-1 0,-1 3 1,1 1-98,1-1 1,0 1 0,0 0 0,1 0 75,1 1 1,-1 3 0,4-2-291,0 0 1,1-1 80,0 0 0,-2-1 0,1 0 101,0-1 0,1 1 1,-1-3-1,0-1-244,0-2 0,-1 0 0,3-3 0,-1 0-454,1-3 1,-1-2 672,1-2 0,-1-5 0,1-3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8.588"/>
    </inkml:context>
    <inkml:brush xml:id="br0">
      <inkml:brushProperty name="width" value="0.08571" units="cm"/>
      <inkml:brushProperty name="height" value="0.08571" units="cm"/>
      <inkml:brushProperty name="color" value="#66CC00"/>
    </inkml:brush>
  </inkml:definitions>
  <inkml:trace contextRef="#ctx0" brushRef="#br0">1 0 7820,'0'7'-84,"0"-1"0,0 1 396,0-1 0,0 4 1,0 1-1,0 4-112,0 5 1,0 1 0,0 5 0,1 3-75,1 2 1,-2 1-1,3 2 1,0 0-96,2 0 0,-2 3 0,1-2 1,2-1-260,-1-1 0,0-3 0,-1-3 0,1-3-92,1-4 0,0-4 0,1-3 0,-1-1-2,-2-1 0,2-2 322,-2-5 0,2 2 0,0-2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8.980"/>
    </inkml:context>
    <inkml:brush xml:id="br0">
      <inkml:brushProperty name="width" value="0.08571" units="cm"/>
      <inkml:brushProperty name="height" value="0.08571" units="cm"/>
      <inkml:brushProperty name="color" value="#66CC00"/>
    </inkml:brush>
  </inkml:definitions>
  <inkml:trace contextRef="#ctx0" brushRef="#br0">0 6 7825,'1'-3'163,"1"1"1,-1 4-1,1 2 1,0 2 11,0 0 1,-1 2-1,3 0 1,-1 2-150,-2 1 0,2 1 0,0-1 0,0 0-298,0 0 1,1 1 0,-1-4-1,0 0-774,0 0 1046,2-2 0,-1 1 0,2-1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9.186"/>
    </inkml:context>
    <inkml:brush xml:id="br0">
      <inkml:brushProperty name="width" value="0.08571" units="cm"/>
      <inkml:brushProperty name="height" value="0.08571" units="cm"/>
      <inkml:brushProperty name="color" value="#66CC00"/>
    </inkml:brush>
  </inkml:definitions>
  <inkml:trace contextRef="#ctx0" brushRef="#br0">4 24 7825,'0'-4'-141,"0"-1"1,0 1-1,-2 0 1,1 0 140,2 1 0,1 4 0,5 2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9.529"/>
    </inkml:context>
    <inkml:brush xml:id="br0">
      <inkml:brushProperty name="width" value="0.08571" units="cm"/>
      <inkml:brushProperty name="height" value="0.08571" units="cm"/>
      <inkml:brushProperty name="color" value="#66CC00"/>
    </inkml:brush>
  </inkml:definitions>
  <inkml:trace contextRef="#ctx0" brushRef="#br0">1 6 7909,'0'-3'704,"0"1"1,0 4-454,0 2 1,0 3-1,2 1 1,1 4-51,0 2 1,-1 3 0,2 3-1,0 2-31,-1 4 1,1 3-1,1 4 1,-1 0-129,-2 2 1,4 3 0,-3 3 0,1-2-156,-2-2 1,2-1 0,0 1-708,2-2 637,-3-8 0,3 1 1,-2-7-916,2 0 812,1-3 0,-2-4 1,1-5-668,-2-2 953,0 1 0,3-7 0,-1 2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9.941"/>
    </inkml:context>
    <inkml:brush xml:id="br0">
      <inkml:brushProperty name="width" value="0.08571" units="cm"/>
      <inkml:brushProperty name="height" value="0.08571" units="cm"/>
      <inkml:brushProperty name="color" value="#66CC00"/>
    </inkml:brush>
  </inkml:definitions>
  <inkml:trace contextRef="#ctx0" brushRef="#br0">124 46 7741,'-4'-3'0,"0"-1"91,-1-2 1,-1 0-1,-1 1 1,1 1-1,-1-1 1,1 2 155,-1 1 1,1-1 0,-1 1-1,0 0-138,-2 1 0,3 4 1,-1 2-1,2 0-134,0 2 1,0 2 0,-1 3-1,3 2 74,0 4 1,1 1 0,2 1 0,0 1-19,0 0 0,3-2 1,1 3-1,2-3-32,0-1 1,2-2-1,0-4 1,1-1-238,1 0 0,1-3 1,1 0-1,0-3-49,-1-3 0,-1-1 0,3-2-680,0-1 651,0-1 1,0-4 315,0 1 0,0-7 0,0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20.277"/>
    </inkml:context>
    <inkml:brush xml:id="br0">
      <inkml:brushProperty name="width" value="0.08571" units="cm"/>
      <inkml:brushProperty name="height" value="0.08571" units="cm"/>
      <inkml:brushProperty name="color" value="#66CC00"/>
    </inkml:brush>
  </inkml:definitions>
  <inkml:trace contextRef="#ctx0" brushRef="#br0">13 1 8435,'-4'3'413,"2"2"0,2 5 1,0 1-59,0 2 1,0 4-1,-1 5 1,-1 2-185,0 1 1,0 2-1,2 1 1,0 2-140,0 2 1,0 3 0,0-1 0,0 0-85,0 0 0,0-2 0,0 0-874,0-2 732,0-1 0,2-4 1,1-1-1101,1-5 953,0-2 1,2-5 0,-1-2 340,-1-3 0,3-1 0,4-2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983"/>
    </inkml:context>
    <inkml:brush xml:id="br0">
      <inkml:brushProperty name="width" value="0.08571" units="cm"/>
      <inkml:brushProperty name="height" value="0.08571" units="cm"/>
      <inkml:brushProperty name="color" value="#66CC00"/>
    </inkml:brush>
  </inkml:definitions>
  <inkml:trace contextRef="#ctx0" brushRef="#br0">6 6 7888,'-3'0'451,"1"0"1,4 0-328,2 0 0,4-2 1,2 0-1,1 1-381,1 0 0,0 1 0,1 0 0,0 0-282,1 0 0,2 0 539,0 0 0,2 0 0,0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20.529"/>
    </inkml:context>
    <inkml:brush xml:id="br0">
      <inkml:brushProperty name="width" value="0.08571" units="cm"/>
      <inkml:brushProperty name="height" value="0.08571" units="cm"/>
      <inkml:brushProperty name="color" value="#66CC00"/>
    </inkml:brush>
  </inkml:definitions>
  <inkml:trace contextRef="#ctx0" brushRef="#br0">1 1 7790,'3'1'38,"-1"1"0,0-1-38,0 4 0,2-1 0,2 2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20.730"/>
    </inkml:context>
    <inkml:brush xml:id="br0">
      <inkml:brushProperty name="width" value="0.08571" units="cm"/>
      <inkml:brushProperty name="height" value="0.08571" units="cm"/>
      <inkml:brushProperty name="color" value="#66CC00"/>
    </inkml:brush>
  </inkml:definitions>
  <inkml:trace contextRef="#ctx0" brushRef="#br0">1 0 8190,'6'0'0,"1"0"0,-1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3"/>
    </inkml:context>
    <inkml:brush xml:id="br0">
      <inkml:brushProperty name="width" value="0.08571" units="cm"/>
      <inkml:brushProperty name="height" value="0.08571" units="cm"/>
      <inkml:brushProperty name="color" value="#66CC00"/>
    </inkml:brush>
  </inkml:definitions>
  <inkml:trace contextRef="#ctx0" brushRef="#br0">63 35 7366,'-7'0'0,"1"1"19,1 1 0,-1-1 1,1 4-1,-1 0 320,0 1 1,1 2-1,0 0 1,1 2-239,0 1 0,1-2 0,3 3 1,0 0-41,0 1 0,1-3 0,2-1-325,4-1 206,-1-1 1,7-3-1,-1-2-352,1-1 294,1-1 0,-1-2 0,0-2-390,-1-2 367,1-6 1,-6 2 0,2-4-151,-1 0 255,-4 3 0,1-3 0,-3 2 1,-1 0-68,-2-1 1,-3 2 536,-3 0-288,-3 2 0,2 0 0,-5 4 0,0 1 0,-2 1 80,-1 1 1,2 2 0,1 0 0,1 3-300,3 1 1,2 5-1,1 3 1,1 1 70,3 0 0,1 1 0,1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4"/>
    </inkml:context>
    <inkml:brush xml:id="br0">
      <inkml:brushProperty name="width" value="0.08571" units="cm"/>
      <inkml:brushProperty name="height" value="0.08571" units="cm"/>
      <inkml:brushProperty name="color" value="#66CC00"/>
    </inkml:brush>
  </inkml:definitions>
  <inkml:trace contextRef="#ctx0" brushRef="#br0">7 0 7799,'-2'5'0,"-1"-1"121,2 2 0,0 3 1,1 2-1,0 2 84,0 1 0,1 3 1,0 2-1,3 3-83,-1 3 0,0-1 1,0 1-1,0 1-125,-1 1 1,1 0-1,-1-1 1,0-2-72,-1 0 0,-1-2 1,2-2-1,0-1-254,0-3 0,-2-5 0,0-2 203,0-1 1,0-5-1,0-4-346,0-5 316,0-7 0,0-6 1,0-6 99,0-5-20,0 0 1,-2-5 0,0-1 79,0-4 90,2 7 0,0-6 1,0 9-1,3 3 76,1 3 1,3 3-1,1 7 1,2 3 78,-2 3 1,3 3 0,-1 2 0,2 0 130,-1 1 1,-2 4-1,0 4 1,0 1-126,-2 2 1,1 3 0,-4-2 0,0 0-178,1 3 1,-3 0 0,-1 0 0,-2 1-17,-1 0 1,-4-3-1,0 0 1,-3-1-509,1-2 0,-3-3 1,1-3-1069,-1-1 1130,-2-1 1,5 0-1,-2-1-1000,2-1 1383,0-2 0,4-6 0,-3-1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5"/>
    </inkml:context>
    <inkml:brush xml:id="br0">
      <inkml:brushProperty name="width" value="0.08571" units="cm"/>
      <inkml:brushProperty name="height" value="0.08571" units="cm"/>
      <inkml:brushProperty name="color" value="#66CC00"/>
    </inkml:brush>
  </inkml:definitions>
  <inkml:trace contextRef="#ctx0" brushRef="#br0">1 55 7675,'0'7'-346,"0"-2"1,0-1 429,0 2 0,3-2 0,2-1 0,1 0 20,0-1 1,1-1 0,0-1 0,1 0-54,1 0 0,1-1 0,1-1 1,-1-1-50,0 0 0,-2-2 0,0-2 0,-2 0-13,-1 0 1,-4 1 0,2-1-1,-3 0-104,0 0 0,0 0 0,0 0 106,-3 0 0,-1 4 0,-2 0 0,-2 3 88,-1 0-87,1 0 1,-4 0 0,3 3 21,0 1 0,2 5 1,0 2 324,0 0-249,3 2 1,1-3-1,3 5 226,0 1-281,0-2 1,0 3-1,0-3 1,1-1-35,1-2 1,2 1 0,3-3 0,0 0-92,0-2 0,0-2 1,2-1-1,1-1 12,0-2 0,-1-1 0,3-3 0,-1-3-102,0-2 0,1-7 0,-2 1 1,-1-3 13,-1-2 0,2 0 0,-5 1 0,0 2 211,1 1 0,-2 2 0,0 0 1,0 2 218,0 4 1,-2 1-135,3 4 1,-4 0-1,1 4 1,-1 4 116,-1 2 1,1 3 0,0 3-1,2 2-127,-2 0 1,0 2-1,-1-2 1,1-1-5,1 0 0,0-3 1,2 0-1,1-3-363,2-1 0,-1-5 0,1 0-30,0-2 0,0-2 0,0-2 0,0-4 34,0-4 0,-1-2 0,1 0 196,0-1 27,-3 0 0,2-2 0,-1-1 209,1 0-135,1 5 1,-1-4 0,1 8-1,-1 1 62,-1 2 1,1 3 0,-2 2 97,0 3 0,-1 5 0,-3 6 1,0 0-296,0 2 0,0-1 0,0 4 1,0 0-386,0 1 466,0-3 0,3 6 0,1-2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6"/>
    </inkml:context>
    <inkml:brush xml:id="br0">
      <inkml:brushProperty name="width" value="0.08571" units="cm"/>
      <inkml:brushProperty name="height" value="0.08571" units="cm"/>
      <inkml:brushProperty name="color" value="#66CC00"/>
    </inkml:brush>
  </inkml:definitions>
  <inkml:trace contextRef="#ctx0" brushRef="#br0">151 110 7624,'0'-7'116,"0"0"1,0 1 0,-1-1-1,0 0 139,-2 0 0,0 0 0,2 0 28,-1 0-187,-4 1 0,2-1 0,-2 0 0,-1 1 71,0 1 0,-1-1 0,0 2-260,-1 0 61,-3 1 1,4 3-1,-2 0-1,0 0 10,3 3 0,-3 1 1,4 4-1,0 1 31,2 2 1,0 3-1,-1 2 1,3 2 25,1 2 0,1 2 1,0 0-1,0 1-49,0 2 1,1-2 0,1 1-1,2-1-86,0-3 1,1-1 0,-2-2 0,0 0-686,0 0 486,3-1 0,-6-3 194,3-2 36,1-1 1,-4-3-1,3 0-514,-3-1 351,0-2 1,0-1 232,-3-3 0,-1-6 0,-2-1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7"/>
    </inkml:context>
    <inkml:brush xml:id="br0">
      <inkml:brushProperty name="width" value="0.08571" units="cm"/>
      <inkml:brushProperty name="height" value="0.08571" units="cm"/>
      <inkml:brushProperty name="color" value="#66CC00"/>
    </inkml:brush>
  </inkml:definitions>
  <inkml:trace contextRef="#ctx0" brushRef="#br0">13 11 7757,'-5'-3'-138,"1"1"1,2-1 351,0 1 1,2 2-46,2 0 0,3 0 0,3 3-153,1 0-12,4-2 1,-3 2-1,5-1-119,1 0 45,-2 1 0,6-3 116,-5 0 0,4 0 0,-3 0 0,1 0-46,0 0 0,2 0 0,-2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8"/>
    </inkml:context>
    <inkml:brush xml:id="br0">
      <inkml:brushProperty name="width" value="0.08571" units="cm"/>
      <inkml:brushProperty name="height" value="0.08571" units="cm"/>
      <inkml:brushProperty name="color" value="#66CC00"/>
    </inkml:brush>
  </inkml:definitions>
  <inkml:trace contextRef="#ctx0" brushRef="#br0">14 7 7755,'-5'0'-133,"1"-1"390,1-1-129,1 1 1,3-1-1,0 4 1,2 3-88,-2 1 0,2 1 1,0 2-1,0 3-124,0 1 1,2 3 0,-3 0 0,0-1-97,-1 0 0,-1-4 0,2 0 0,0 1-35,0-2 84,1 0 112,-2-6 18,2 2 0,0-5 0,1 2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9"/>
    </inkml:context>
    <inkml:brush xml:id="br0">
      <inkml:brushProperty name="width" value="0.08571" units="cm"/>
      <inkml:brushProperty name="height" value="0.08571" units="cm"/>
      <inkml:brushProperty name="color" value="#66CC00"/>
    </inkml:brush>
  </inkml:definitions>
  <inkml:trace contextRef="#ctx0" brushRef="#br0">0 6 7597,'3'-4'149,"-2"2"1,2 4-894,0 3 308,-2 1 436,2 1 0,0 0 0,1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0"/>
    </inkml:context>
    <inkml:brush xml:id="br0">
      <inkml:brushProperty name="width" value="0.08571" units="cm"/>
      <inkml:brushProperty name="height" value="0.08571" units="cm"/>
      <inkml:brushProperty name="color" value="#66CC00"/>
    </inkml:brush>
  </inkml:definitions>
  <inkml:trace contextRef="#ctx0" brushRef="#br0">8 7 7732,'-1'-4'0,"-1"2"294,1 1-138,-2 1 0,3 3 1,0 3-1,0 2 56,0 3 1,1 2 0,0 1 0,2 1-142,-2 4 1,2-1-1,-1 5 1,1-1-258,0 1 1,-2-2-1,2 2 1,-1-1-170,0 1 1,1-5 0,-1 1 0,2-2 354,0-1 0,2 0 0,-2-2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284"/>
    </inkml:context>
    <inkml:brush xml:id="br0">
      <inkml:brushProperty name="width" value="0.08571" units="cm"/>
      <inkml:brushProperty name="height" value="0.08571" units="cm"/>
      <inkml:brushProperty name="color" value="#66CC00"/>
    </inkml:brush>
  </inkml:definitions>
  <inkml:trace contextRef="#ctx0" brushRef="#br0">0 6 7911,'6'0'405,"0"-2"0,0 0-306,0 1-109,0 0 1,2 1 0,1 0 0,0 0-160,-1 0 1,1 0-1,-2 0 1,2 0-100,0 0 0,-1 0 268,0 0 0,-2 3 0,0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1"/>
    </inkml:context>
    <inkml:brush xml:id="br0">
      <inkml:brushProperty name="width" value="0.08571" units="cm"/>
      <inkml:brushProperty name="height" value="0.08571" units="cm"/>
      <inkml:brushProperty name="color" value="#66CC00"/>
    </inkml:brush>
  </inkml:definitions>
  <inkml:trace contextRef="#ctx0" brushRef="#br0">1 149 7704,'0'5'-241,"3"-2"1,3 0 201,3-1 0,1-1 0,-2-1 0,2 0 63,1 0 0,-2 0 1,1 0-1,1 0-79,0 0 1,-2 0 0,2-1 0,-1-1 12,-2-3 1,-1-3 0,-2-1-22,0 0 40,-4-2 1,2 3 0,-3-3 0,0-2 12,0 1 1,-4-1 0,-2 0 0,-3 3 131,-1 0 0,-1 1 0,-1 3 0,1 0 46,1 2 0,-2 2 1,1 1-1,1 4 86,0 4 1,4 5 0,0-1 0,2 3 90,-2 2 0,3 0 0,1 4 0,1 1-112,1 0 1,1 3 0,1-1-1,4-2-173,2-2 1,0-1 0,4-4 24,0 0 0,1 0 1,1-5-1,2-3-2536,3-3 1045,-3-2 1406,4-1 0,-2-3 0,2-1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2"/>
    </inkml:context>
    <inkml:brush xml:id="br0">
      <inkml:brushProperty name="width" value="0.08571" units="cm"/>
      <inkml:brushProperty name="height" value="0.08571" units="cm"/>
      <inkml:brushProperty name="color" value="#66CC00"/>
    </inkml:brush>
  </inkml:definitions>
  <inkml:trace contextRef="#ctx0" brushRef="#br0">6 0 7909,'-3'0'492,"0"0"0,6 1-498,1 1 1,5 0 0,3 2 0,1-1 184,0 1 1,4-1 0,2 0-1,0 0-288,-1-1 0,2-1 0,-3-1 0,1 0-352,1 0 1,-4 0 0,0 0 460,-3 0 0,1-6 0,-2-2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3"/>
    </inkml:context>
    <inkml:brush xml:id="br0">
      <inkml:brushProperty name="width" value="0.08571" units="cm"/>
      <inkml:brushProperty name="height" value="0.08571" units="cm"/>
      <inkml:brushProperty name="color" value="#66CC00"/>
    </inkml:brush>
  </inkml:definitions>
  <inkml:trace contextRef="#ctx0" brushRef="#br0">11 1 8287,'-7'0'446,"4"2"0,3 1 0,2 1-315,2 4 0,0 2 0,1 5 0,-1 3-49,2 2 1,-2 3 0,0 0 0,1 1 116,-1 1 0,1 1 0,-2-3-1425,1 2 861,0-3 1,1 2 0,-1-2-1149,2 1 889,-3 0 624,3-2 0,-2-1 0,3 1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4"/>
    </inkml:context>
    <inkml:brush xml:id="br0">
      <inkml:brushProperty name="width" value="0.08571" units="cm"/>
      <inkml:brushProperty name="height" value="0.08571" units="cm"/>
      <inkml:brushProperty name="color" value="#66CC00"/>
    </inkml:brush>
  </inkml:definitions>
  <inkml:trace contextRef="#ctx0" brushRef="#br0">220 179 7757,'0'-7'0,"-3"-1"0,-1 0 0,1-2 372,0 0 1,3-1-1,0-1 1,0 0-420,0 0 1,-3-1 0,-2-1-1,-1 1-93,-1 2 0,-3 1 0,-1 3 0,-2 1 106,-1 2 0,0-2 0,-2 4 0,0 0 23,1 2 0,1 3 1,1 2-1,1 3 4,3 1 0,1 3 0,2-1 1,-1 3-67,3 2 0,1-1 1,3 3-1,1-1 19,1 1 1,2-2 0,3 1 0,-1 0 15,1-2 1,3-3 0,1-3-76,0-1 71,1-5 0,-1 1 0,2-5 1,-1-2-36,0-1 0,-1-4 0,2-2 0,-1-1 108,0-1 0,-4-1 0,1 0 1,0 1 80,0 3 0,-2 2 0,2 0 0,-3 1 112,-2 1 0,1 0 1,2 3-55,0 0 0,-3 2 0,1 2 0,0 3-348,1 1 0,-1 3 0,-1 0 0,-1 0-165,1 1 0,0-1 0,1 1 0,-1 0 343,-1-1 0,3 1 0,-3 1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5"/>
    </inkml:context>
    <inkml:brush xml:id="br0">
      <inkml:brushProperty name="width" value="0.08571" units="cm"/>
      <inkml:brushProperty name="height" value="0.08571" units="cm"/>
      <inkml:brushProperty name="color" value="#66CC00"/>
    </inkml:brush>
  </inkml:definitions>
  <inkml:trace contextRef="#ctx0" brushRef="#br0">14 19 7631,'-1'-6'115,"-1"1"1,1 1 0,0 3-94,2-2 1,1 6 272,3 4-195,-4 5 0,2 1 1,-3 7 256,0 2-301,0 2 1,0 6 0,-1-1-1,0 0-55,-1 0 1,-3-3 0,2-1-1,0-2 50,0-1 1,1-4 0,2-1 0,0-2-636,0-2 354,0-4 0,3-2 0,1-6 0,1-3 52,0-5 1,1-4-1,-1-4 1,2-2 84,2-3 1,-2 1-1,2-4 1,0 2-63,0 3 1,-1 1 0,2 4 589,-1 2 1,-1 2-224,1 4 1,-1 2 0,-1 3-4,0 0 1,-1 6 0,0 1 374,-1 3-341,1 2-60,-5 4 1,2 2 85,-3 2 0,-1 1-194,-1 0 1,-2-3 0,-4-1-1,0 0 1,-2-2 0,0-1-1,0-3-230,2-1 0,0-4 0,2-1-517,-1-3 0,0-4 0,1-3 0,0-4 672,2-2 0,-1-2 0,-2-1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6"/>
    </inkml:context>
    <inkml:brush xml:id="br0">
      <inkml:brushProperty name="width" value="0.08571" units="cm"/>
      <inkml:brushProperty name="height" value="0.08571" units="cm"/>
      <inkml:brushProperty name="color" value="#66CC00"/>
    </inkml:brush>
  </inkml:definitions>
  <inkml:trace contextRef="#ctx0" brushRef="#br0">1 0 7631,'4'1'647,"-2"1"1,-1 4-470,-1 2 1,2 4 0,0 4 0,0 3 44,-2 3 1,0 1-1,0 3-847,0 2 457,0 1 0,0-2 1,0-2-766,0-2 719,4-2 1,-4-1 0,3-2 0,-2-2-57,1-1 0,-1-1 0,1-1 1,-1-2 268,-1-2 0,3-4 0,1-2 0,3-3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7"/>
    </inkml:context>
    <inkml:brush xml:id="br0">
      <inkml:brushProperty name="width" value="0.08571" units="cm"/>
      <inkml:brushProperty name="height" value="0.08571" units="cm"/>
      <inkml:brushProperty name="color" value="#66CC00"/>
    </inkml:brush>
  </inkml:definitions>
  <inkml:trace contextRef="#ctx0" brushRef="#br0">15 122 7848,'0'7'775,"0"0"1,0-1-962,3-2 149,0 3 0,4-6 0,1 4 0,0-1 51,1 0 1,1 2 0,-3-2 0,2 1-125,0-1 1,0-2 0,-2 0 0,0-1 64,-1-1 1,4-1-1,-1-1-74,-1-3 0,-1-3 1,-2-2-1,-1-1 129,-1-1 0,-1 1 0,-2 0-127,0-1 104,-3-1 0,0-1 0,-5 0 1,0 1-16,-2-1 1,1 2 0,-1 3 438,-1 1-255,1 0 0,-3 7 0,2 0 0,1 4 32,1 4 1,0 5 0,1 1 0,0 3-24,1 2 1,1 0-1,2 2 1,0 2 14,2 1 0,1-1 0,1 1 1,0 0-85,0-1 1,3-3-1,2 3 1,1-4-201,0-1 1,4-4-1,0-4 1,0-2-524,2 0 0,1-3 0,1-2 0,0-2 627,-1-5 0,4-3 0,1-5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8"/>
    </inkml:context>
    <inkml:brush xml:id="br0">
      <inkml:brushProperty name="width" value="0.08571" units="cm"/>
      <inkml:brushProperty name="height" value="0.08571" units="cm"/>
      <inkml:brushProperty name="color" value="#66CC00"/>
    </inkml:brush>
  </inkml:definitions>
  <inkml:trace contextRef="#ctx0" brushRef="#br0">21 37 7998,'0'-4'0,"0"-1"0,0 0-720,-3-1 453,2 2 1,-2 0 118,3 2 232,-3 1 0,2-3-36,-4 2 0,4 2 20,-2 0 0,3 1 0,0 3 1,0 2 37,0 0 1,0 1 0,0 3 0,0 1-21,0 2 0,0 1 0,0 2 0,0 0-14,0 2 0,0-2 1,0 2-1,0 1 28,0 1 1,0 1 0,0 0-163,0 2 106,0-2 0,2 6 1,0-1 36,0 3 1,-1 0-42,-1 3 0,2 2 0,0 3 15,0 1 1,-2 3-1,0 0-24,0-3 0,1 0 1,1 0-1,0 1 1,0 1-64,-2-3 1,3-1 0,-1 0 0,-1 2 8,0 0 0,-1-1 1,0 3-1,0 1 43,0-1 1,0 1 0,0-2-8,0 1 0,0 1 12,0-2-9,0 4-84,-3-7 80,2 7-2,-5-8 0,5 7-25,-1-3 0,-1 3 30,1-3 6,0-2 1,-1 3 0,1-4-1,0 1 1,2-1 0,0-1-10,0-2 1,0-2 0,0 1-13,0 1 0,3 3 0,1 2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29"/>
    </inkml:context>
    <inkml:brush xml:id="br0">
      <inkml:brushProperty name="width" value="0.08571" units="cm"/>
      <inkml:brushProperty name="height" value="0.08571" units="cm"/>
      <inkml:brushProperty name="color" value="#66CC00"/>
    </inkml:brush>
  </inkml:definitions>
  <inkml:trace contextRef="#ctx0" brushRef="#br0">1 0 8143,'3'34'0,"0"-1"0,0 0 0,2 0 0,1 8 0,1-2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0"/>
    </inkml:context>
    <inkml:brush xml:id="br0">
      <inkml:brushProperty name="width" value="0.08571" units="cm"/>
      <inkml:brushProperty name="height" value="0.08571" units="cm"/>
      <inkml:brushProperty name="color" value="#66CC00"/>
    </inkml:brush>
  </inkml:definitions>
  <inkml:trace contextRef="#ctx0" brushRef="#br0">1 0 7957,'2'33'82,"1"0"0,-1 0 1,0-1-1,0 0-28,0-1 0,1-2 0,-1 1-49,0-2-15,-1 3 0,-1-2 0,0 2 15,0-1-11,0 0 1,0-4 0,0 1 0,0 4 11,0 1 0,0-1 1,0-1-1,2 1-20,0 1 0,0-5 1,-2 4-1,0-5-11,0 0 1,0 0 0,1 0 0,1-1-23,0-2 1,0 0 0,-2-2 0,0 0 15,0 2 1,0-3 0,0 2 0,0-3 15,0 0 1,0 1-1,0 0 1,0 1-1,0 2 0,0-1 0,0 0 0,0-2-32,0-2 1,0-2 0,1 1-140,1 0 83,-1-1 1,3-2-1,-3-1-335,2-2 337,2 2 0,-4-3 0,2 2 1,-1-1 100,0-1 0,4 2 0,-2-1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481"/>
    </inkml:context>
    <inkml:brush xml:id="br0">
      <inkml:brushProperty name="width" value="0.08571" units="cm"/>
      <inkml:brushProperty name="height" value="0.08571" units="cm"/>
      <inkml:brushProperty name="color" value="#66CC00"/>
    </inkml:brush>
  </inkml:definitions>
  <inkml:trace contextRef="#ctx0" brushRef="#br0">0 18 7314,'7'0'0,"1"0"0,2 0 157,1 0 1,4 0 0,1 0 0,2 0-90,2 0 0,-1-2 0,1 0 1,1 1-895,1 0 826,1-1 0,-2-2 0,0-2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1"/>
    </inkml:context>
    <inkml:brush xml:id="br0">
      <inkml:brushProperty name="width" value="0.08571" units="cm"/>
      <inkml:brushProperty name="height" value="0.08571" units="cm"/>
      <inkml:brushProperty name="color" value="#66CC00"/>
    </inkml:brush>
  </inkml:definitions>
  <inkml:trace contextRef="#ctx0" brushRef="#br0">1 165 7980,'0'-4'-404,"3"1"1,1 3 468,2 0 0,1 0 0,1 0 39,1 0-57,-1 0-42,2 0 1,-1 0 0,3-1 0,1-1 0,1-2 74,2 0-45,-1-2 8,5 5-25,-3-5-45,4 6 49,2-3-1,-1-1 0,4 4-23,-1-3 18,2 3 0,3-3 0,0 1 0,1 1-35,-1 0 0,3 1 0,-1-1 1,1 0-11,2-2 1,0 1 0,1 1 0,2 0 2,1-2 1,1 1 0,-2 1 0,2 0-5,1-1 72,-5-1-52,8 3 1,-6 0-1,3 0 1,0 0 0,0 0-1,0 0-54,-3 0 0,3 0 0,-2 1 0,1 1 23,1 0 0,0 0 0,0-2 81,1 0-59,-1 0 0,2-2 0,0 0 119,-3 0-98,1-2 0,0 3 1,4-2-1,0 1 8,-1 0 0,-1 0 0,0 2 0,0-1-5,1-2 1,1 3-1,0-3-25,-1 3 1,-2 0 0,-1 0 0,2-1 0,1-1-5,0 0 0,-5 0 0,0 2 0,1-1 7,0-1 0,1-1 0,1-2 1,-2 2-7,-1 0 1,1 2 0,-2-3 0,1 1 3,0 1 1,-2 1 0,1 1-1,-1-2 37,-1 0 1,1 0-1,0 1-60,-2-1 24,1 1 0,-2-5 0,-1 3 1,0 0-12,-1 0 0,-3 0 0,0 2 0,-2-2 14,-2 2 0,-3 0 1,1 0-1,-3 0 34,-1-1 1,-2-1 0,-2 3-1,-1 1 19,-1 1 1,-3 0 0,1 2 0,-2 1-14,0-1 0,-2 2 0,0-2 0,0 2 35,0-2 0,0 2 0,0-3 0,0 0-43,-1 0 0,1 2 1,-2-1-85,-1 0 85,-2 2 1,3 1-84,-2 4 63,-1-1 1,0 1 0,0-2-1,0 2 5,-1 2 0,-1-1 0,0 0 1,0 2 15,0 1 1,0 1 0,2-2 0,0 2 19,0 0 0,1 3 0,-1 0 0,0 2-14,-2 2 1,0 3-1,1 1 1,1 3 4,0 1 0,0-1 1,-2 2-1,0 0 43,0-1 1,0 5-1,0-2 1,0 1 28,0 0 1,0-1-1,0-1 30,0 1 0,0-1 0,1 5 0,1-1 112,0 2-188,0 1 0,-2 1 0,0 1-39,0 2-40,0-3 1,2 5-1,1-3 1,-2-1 13,0 3 1,-1-1 0,0 0 0,-1-1-17,-1 1 1,1 2-1,-2-3 1,1 0 45,0-1 0,-3 1 1,2 1-1,0 1 59,0 2 0,-2-2 1,1 0-65,0 2 1,-1-2 0,2 3 0,-1 0 0,1 1 29,-1 0 0,2-2 0,-1 0-166,0 1 66,2-1 1,-4 3 0,2-3-73,-1-2 127,3-2 1,-5 6-1,3-1 1,0 1 14,-3 0 0,1-2 0,0 0 0,0-2 4,0 2 1,-1-2 0,-1 0-1,1-1-20,1-1 1,-1-1-1,1 1 1,0 0-36,0-3 0,-1 1 1,3-2-1,-2 1-19,0-2 0,3 3 0,-2-2 0,-1 0 37,1 0 0,-1-1 1,3-2-170,0 1 131,-2-4 1,3 0-1,-3-3 1,1 1-6,1-1 0,2-2 1,0-4-665,0 0 546,0-1 1,0-6 0,0-1 177,0-1 0,0-2 0,0 1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2"/>
    </inkml:context>
    <inkml:brush xml:id="br0">
      <inkml:brushProperty name="width" value="0.08571" units="cm"/>
      <inkml:brushProperty name="height" value="0.08571" units="cm"/>
      <inkml:brushProperty name="color" value="#66CC00"/>
    </inkml:brush>
  </inkml:definitions>
  <inkml:trace contextRef="#ctx0" brushRef="#br0">5 75 7854,'-4'0'-275,"6"0"0,5 0 238,0 0 0,2 0 1,0 0 126,2 0-53,2 0 1,3 0 0,1 0 140,1 0-120,0-3 1,3 3-1,0-3 1,1 2 58,1-1 0,0 1 0,0-1 0,3 0-17,3 0 0,2 1 0,1-2 0,1 1-60,2-1 1,-1 0 0,3 2 0,-1-2 23,0 2 0,0-2 0,3 1 1,0 0-46,-1 1 1,2 1-1,0 0 1,2-2-48,1 0 0,0-1 0,-1 3-43,2 0 42,4 0 0,-3 0 0,2 0-43,-1 0 77,1 0 1,-2 0-1,3 0-20,0 0 20,0 0 0,-1-2 0,-1 0 0,1 0 24,0 2 1,-2 0 0,1 0 0,-2 0 15,0 0 1,0 0 0,2 2 0,2 1-40,-2 1 1,-2 0 0,2 2 0,0 0 9,2-2 1,0-2 0,0 0 0,0-1-78,0-1 0,0 0 0,2 0 1,0-1 38,0-1 0,-4 0 0,-1-1 132,-1-1-114,3-1 0,-5 4 0,0-2 59,-2 0-83,0 3 0,-4-4 1,1 4-1,-1-2-26,-2 0 1,-2 0 0,1 1 0,-2-1-72,-1 0 0,-3-1 0,3 1 1,-2 0-187,-1 1 1,-2 0-1,-3 0 1,-1 0 310,-3-2 0,-1 1 0,-3 2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3"/>
    </inkml:context>
    <inkml:brush xml:id="br0">
      <inkml:brushProperty name="width" value="0.08571" units="cm"/>
      <inkml:brushProperty name="height" value="0.08571" units="cm"/>
      <inkml:brushProperty name="color" value="#66CC00"/>
    </inkml:brush>
  </inkml:definitions>
  <inkml:trace contextRef="#ctx0" brushRef="#br0">1 42 7583,'7'0'-80,"0"0"1,0 0 0,-1 0-1,2 0 126,1 0 0,2 0 1,3 0-1,0 0-138,2 0 0,2 0 0,2 0 0,1 0 55,-1 0 0,4 0 0,1 0 0,2 0-4,0 0 0,1 0 0,1 0 0,1 0 15,-1 0 1,1 0 0,1 0-1,0 0 25,2 0 0,0 0 0,2 0 0,2 0 100,2 0 0,0-1 1,2 0-1,2-2-27,1 2 1,4-2 0,-1 0 0,2 0-59,0 0 1,-1 0 0,4 3-162,-1-3 86,2 2 1,-3-2 0,2 3-28,-1 0 74,2 0 0,-4 0 0,3 0 1,0 0-5,0-3 1,0 3 0,3-3 0,-2 3 61,-1 0 0,-1-3 1,3 1-1,0 0-21,-1 2 0,0 0 0,0 0 1,0 0 1,3 0 0,-4 0 1,0 2-70,-2 0-33,1 1 0,-2-1 1,0 1-88,-2 1 153,-3-3 0,-1 3 0,0-2 39,-3 0-47,4 3 0,-8-4 1,3 2 112,-3 0-66,-2-2 1,-1 4 0,-2-3 0,-2 0-8,0-1 1,0 1 0,-2 0 0,0 1-32,-2 0 0,-1-2 0,-4 3 0,1-1-58,0-1 0,-2 1 0,0-1 1,-1-1 26,-1 0 1,1-1 0,-2 0 0,-1 0 2,0 0 0,-2 0 0,-1 0 1,-1 1-8,-2 1 1,1-1 44,-4 1 0,4 2 0,1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4"/>
    </inkml:context>
    <inkml:brush xml:id="br0">
      <inkml:brushProperty name="width" value="0.08571" units="cm"/>
      <inkml:brushProperty name="height" value="0.08571" units="cm"/>
      <inkml:brushProperty name="color" value="#66CC00"/>
    </inkml:brush>
  </inkml:definitions>
  <inkml:trace contextRef="#ctx0" brushRef="#br0">0 62 7679,'7'0'-135,"1"0"1,0 0 53,1 0 0,1 0 0,-1-1 0,3 0 82,1-1 1,1-1 0,2 3 0,2 0-48,2 0 0,1-2 0,0 0 0,1 0 3,1 2 0,3 0 0,-1 0 0,2 0 37,3 3 0,-2-3 1,2 3 126,-2 0-118,6-2 1,-2 2-1,4-3 1,-1 0 2,0 0 1,0 0-1,0 0 1,4-1-2,1-1 1,0 1 0,2-3 0,-1 0 2,0 0 0,-1 2 0,3-2 0,0 1 45,1 2 0,-2 0 0,4 0 36,0-1-62,-1 1 0,2-2 1,-2 3-1,1 0-3,2 0 1,-1 0 0,3-1-1,-1-1-45,-1-3 0,-2 2 1,1 0-1,2 1-30,0 0 0,-3-1 1,-1 3-1,1 0 31,1-3 1,-3 3 0,4-3 104,-3 3-95,-2 0 1,-1 0-1,1 2 21,0 0-14,4 0 1,-6-2-1,2 0 41,-3 0-34,3 3 1,-4-2 0,4 2 0,-3-2-8,-1 1 0,-1-1 0,1 1 1,-1-1-17,1-1 1,-4 0 0,2 0 0,-1 0 8,-1 0 0,-2 0 1,3 0-1,-2 0 8,-2 0 1,-2-2 0,1 0 0,-1 0 31,-1 1 1,-1 1 0,0 0 0,-2 0-26,0 0 0,-1 0 1,-2 0-19,-1 0 16,0 0 1,-2 0 0,1 0 0,-1 1-5,-2 1 1,1-1 0,-3 1 0,-1-1-11,0-1 1,-2 2 0,-2 1 0,-2-2-77,-1 0 0,-1 1 87,0 1 0,-4 2 0,0-1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5"/>
    </inkml:context>
    <inkml:brush xml:id="br0">
      <inkml:brushProperty name="width" value="0.08571" units="cm"/>
      <inkml:brushProperty name="height" value="0.08571" units="cm"/>
      <inkml:brushProperty name="color" value="#66CC00"/>
    </inkml:brush>
  </inkml:definitions>
  <inkml:trace contextRef="#ctx0" brushRef="#br0">35 14 7968,'-4'0'-1935,"1"1"2181,3 1 198,0-1-407,0 2 1,0 0 4,0 1 0,0 5 0,0 1 0,0 0-53,0 3 1,2 0-1,1 0 1,1 1 33,2 0 1,0-1-1,1-1 1,-1-2 18,1 0 1,0 0 0,0-4-10,0 1-15,3-3 1,-3 1 0,2-2-72,-1-2 69,-1 0 0,-2-1 0,-1-1-22,1-1 6,-2-2 1,3-6 0,-4-1-1,0-2-7,-2-1 1,0 0 0,0 1 0,0-1 8,0 0 1,0 1 0,-3-1 0,-1 1 22,-2 1 0,-2 0 1,0 3-1,-2 1 5,-1 0 1,2 4-1,-2 2 1,-1 1-35,1 1 0,-1 1 0,2 1 1,0 3-218,1 1 0,2 0 0,3-1-438,1 0 447,1 0 212,2 1 0,-4 1 0,1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6"/>
    </inkml:context>
    <inkml:brush xml:id="br0">
      <inkml:brushProperty name="width" value="0.08571" units="cm"/>
      <inkml:brushProperty name="height" value="0.08571" units="cm"/>
      <inkml:brushProperty name="color" value="#66CC00"/>
    </inkml:brush>
  </inkml:definitions>
  <inkml:trace contextRef="#ctx0" brushRef="#br0">110 89 7944,'0'-7'-350,"0"1"0,0-1 0,0 0 139,0 0 266,0 0 1,0 0 0,0 0-62,-3 1 53,3-1 0,-6 2 0,3 1 0,-1 1 3,-1-1 0,-1 2 1,-1 0-1,0 1-58,0 1 1,1 0-1,-1 1 13,0 1 1,0 2 0,1 3 0,1 0 29,0 0 1,3 0 0,-2 2 0,1 3 22,1 1 0,1 1 1,-1 2-1,0 3 26,1 3 1,0 0 0,1 4-76,0-1 24,3-1 0,-2 0 0,4-4 0,0 1 5,1-1 1,0-1-1,0-2-645,-2 0 438,-2-1 1,3 0 0,-3-1 57,0-2 0,-1 0 1,-1-4-1,0 0 0,-1-2-474,-1 0 585,-2-3 0,-6-1 0,-1-3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7"/>
    </inkml:context>
    <inkml:brush xml:id="br0">
      <inkml:brushProperty name="width" value="0.08571" units="cm"/>
      <inkml:brushProperty name="height" value="0.08571" units="cm"/>
      <inkml:brushProperty name="color" value="#66CC00"/>
    </inkml:brush>
  </inkml:definitions>
  <inkml:trace contextRef="#ctx0" brushRef="#br0">0 21 7489,'5'-6'0,"-1"2"-110,2 1 0,0 0 1,1 1-1,0 0 243,3 2 0,-2 0 1,3 0-1,-1 2-70,1 0 1,0 1 0,3-1 0,1 0-128,1 0 0,-1-2 0,2 0 0,1 0-61,-1 0 0,2 0 1,1 0 124,1-3 0,-1 0 0,1-4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8"/>
    </inkml:context>
    <inkml:brush xml:id="br0">
      <inkml:brushProperty name="width" value="0.08571" units="cm"/>
      <inkml:brushProperty name="height" value="0.08571" units="cm"/>
      <inkml:brushProperty name="color" value="#66CC00"/>
    </inkml:brush>
  </inkml:definitions>
  <inkml:trace contextRef="#ctx0" brushRef="#br0">138 69 7919,'0'-7'-1058,"0"0"872,0 0 0,0 0 0,0 1 486,0-1 1,-1 2-113,-1 1-110,-2-1 0,-3 1 0,0 2 23,0 1 1,0 0-1,1 0-99,-1-1-10,0-1 0,0 3-119,0 0 160,0 0 1,0 1 0,1 1 0,-1 3 1,1 1-1,0 1 1,2 0 7,-2 0 0,3 0 0,-1 2 0,1 3 7,1 1 1,-1 0 0,1 2-1,0 1-17,2 2 1,0 2 0,0 1 0,0 1-65,0 1 0,3 3 0,0-1 0,2 2-108,0 0 0,-3 1 0,2-2 0,2 0 65,0-4 1,1-3-1,0-2-771,-1-2 435,1 0 411,-3-7 0,5 5 0,-1-3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39"/>
    </inkml:context>
    <inkml:brush xml:id="br0">
      <inkml:brushProperty name="width" value="0.08571" units="cm"/>
      <inkml:brushProperty name="height" value="0.08571" units="cm"/>
      <inkml:brushProperty name="color" value="#66CC00"/>
    </inkml:brush>
  </inkml:definitions>
  <inkml:trace contextRef="#ctx0" brushRef="#br0">83 103 7842,'4'-3'0,"-2"-2"-153,-1-1 0,1-1 0,1 1 0,0-1 10,0 0 0,0 0 1,-3 0-1,0 0 202,0 0 0,0 1 0,0-1 275,0 0-286,-3 3 0,-1-1 0,-3 2 0,0 2 35,0 0 0,-2 3 1,0 1-83,1 4-1,0 2 1,1-2 0,0 0-36,0 2 18,4-1 1,0 2 0,3-3-111,0 0 64,0-1 1,3 1-1,1 1 1,2 0 42,1 1 0,2 1 1,0-1-1,1 1 26,-1 0 0,0-1 0,1 0 1,-2-1 16,-2 1 0,0-1 0,0 2 0,-2-1 42,-2 0 1,-1 0-1,-2-2 1,-2 0 44,-3 0 0,-1 0 1,-3 1-249,0-1 109,2 1 1,-4-7-1,2 1 1,0-1 65,0-1 0,1-1 0,2-1-931,1-3 894,2-1 0,-2-4 0,2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0"/>
    </inkml:context>
    <inkml:brush xml:id="br0">
      <inkml:brushProperty name="width" value="0.08571" units="cm"/>
      <inkml:brushProperty name="height" value="0.08571" units="cm"/>
      <inkml:brushProperty name="color" value="#66CC00"/>
    </inkml:brush>
  </inkml:definitions>
  <inkml:trace contextRef="#ctx0" brushRef="#br0">0 62 7546,'3'7'-705,"-1"-2"0,3-1 735,0 1 0,1 1 0,1-2 1,0-1 77,0 0-163,2-2 162,-1 2-91,2-3 1,-2 0 0,0-1 0,1-1-66,-1-2 29,0-2-17,-1-4 1,0 2 0,-1-2 0,-1 1 0,-1 0 0,-1 0 0,-1 2 8,-2 0 0,0 0 0,-3 1 0,-1 1 100,-2 3 1,-2 1-1,-1 1 1,-3 0 172,0 0 1,0 3-1,1 2 373,2 1-471,-4 4 0,6-2 0,-2 4 1,2 0 8,2 1 0,2 3 0,3 0 1,0 0-56,0 1 1,3-3 0,2 2 0,3-1-176,1-2 0,3 0-445,0-1 295,1-2 1,-2-6 0,1 0 0,-1-1-1,1-1-410,-1-2 0,0 0 634,0-3 0,2-4 0,-2-3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881"/>
    </inkml:context>
    <inkml:brush xml:id="br0">
      <inkml:brushProperty name="width" value="0.08571" units="cm"/>
      <inkml:brushProperty name="height" value="0.08571" units="cm"/>
      <inkml:brushProperty name="color" value="#66CC00"/>
    </inkml:brush>
  </inkml:definitions>
  <inkml:trace contextRef="#ctx0" brushRef="#br0">1 1 8591,'0'6'1267,"0"2"-1076,0 2 0,0 2-69,0 2-110,0-1 151,0 4 1,0-1-284,0 4 1,0 1 99,2 1 0,-1 0-469,1-2 1,-1 2 17,-1-2 1,2 0-838,0-2 1308,2-3 0,0 3 0,2-3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1"/>
    </inkml:context>
    <inkml:brush xml:id="br0">
      <inkml:brushProperty name="width" value="0.08571" units="cm"/>
      <inkml:brushProperty name="height" value="0.08571" units="cm"/>
      <inkml:brushProperty name="color" value="#66CC00"/>
    </inkml:brush>
  </inkml:definitions>
  <inkml:trace contextRef="#ctx0" brushRef="#br0">1 0 7900,'1'4'33,"3"-2"48,3-1 1,4-1 0,1 0 0,1 0-98,0 0 1,1 0-1,-1 0 1,-1 0-158,0 0 0,-2 0 0,3 0 0,-3 0-242,0 0 1,-1 0 414,-2 0 0,0 0 0,0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2"/>
    </inkml:context>
    <inkml:brush xml:id="br0">
      <inkml:brushProperty name="width" value="0.08571" units="cm"/>
      <inkml:brushProperty name="height" value="0.08571" units="cm"/>
      <inkml:brushProperty name="color" value="#66CC00"/>
    </inkml:brush>
  </inkml:definitions>
  <inkml:trace contextRef="#ctx0" brushRef="#br0">1 0 7766,'0'7'-609,"0"0"497,0 0 0,0-2 427,0 2-185,0-2 0,0 8 1,0-1 211,0 1-223,0 1 1,0 0-1,0 2 173,0 2-231,0 2 0,0 3 0,0 0 0,0-1 54,0-1 0,1 0 0,0-1 1,1 0-86,0-2 1,2-1 0,0-4 0,0-1-166,1-3 1,-1-2-1,4-3 1,0-2-266,1-1 0,3-2 0,-2-1 400,0-2 0,2-9 0,2-1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3"/>
    </inkml:context>
    <inkml:brush xml:id="br0">
      <inkml:brushProperty name="width" value="0.08571" units="cm"/>
      <inkml:brushProperty name="height" value="0.08571" units="cm"/>
      <inkml:brushProperty name="color" value="#66CC00"/>
    </inkml:brush>
  </inkml:definitions>
  <inkml:trace contextRef="#ctx0" brushRef="#br0">0 8 7891,'0'3'-167,"1"1"0,1-4 0,3-1-178,1-2 0,-1 3 0,-1-3 345,1 3 0,-1-3 0,-1-1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4"/>
    </inkml:context>
    <inkml:brush xml:id="br0">
      <inkml:brushProperty name="width" value="0.08571" units="cm"/>
      <inkml:brushProperty name="height" value="0.08571" units="cm"/>
      <inkml:brushProperty name="color" value="#66CC00"/>
    </inkml:brush>
  </inkml:definitions>
  <inkml:trace contextRef="#ctx0" brushRef="#br0">1 0 7820,'0'4'80,"3"-1"1,-2-6 0,2-1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5"/>
    </inkml:context>
    <inkml:brush xml:id="br0">
      <inkml:brushProperty name="width" value="0.08571" units="cm"/>
      <inkml:brushProperty name="height" value="0.08571" units="cm"/>
      <inkml:brushProperty name="color" value="#66CC00"/>
    </inkml:brush>
  </inkml:definitions>
  <inkml:trace contextRef="#ctx0" brushRef="#br0">1 0 7977,'2'5'-11,"1"0"0,1 1 126,1 0 0,1 8 0,2-2 1,1 4 119,2 3 0,3 4 0,1-1 1,2 0-232,1-3 0,-1-1 0,1-3 0,-1-4-379,0-3 1,-3 0 0,2-6-1,-1-1 248,-1-3 0,-2 1 0,0-4 127,-3-3 0,-1 1 0,-2-3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6"/>
    </inkml:context>
    <inkml:brush xml:id="br0">
      <inkml:brushProperty name="width" value="0.08571" units="cm"/>
      <inkml:brushProperty name="height" value="0.08571" units="cm"/>
      <inkml:brushProperty name="color" value="#66CC00"/>
    </inkml:brush>
  </inkml:definitions>
  <inkml:trace contextRef="#ctx0" brushRef="#br0">192 1 8024,'-7'0'-213,"0"0"0,1 0 1,-1 0 272,0 0 1,2 3 0,1 1 0,-2 1 178,0 0 0,-1 6 1,0 0-1,-2 1-287,0 1 0,-3 1 1,1 4-1,0-1 80,0-1 1,1-1 0,0 1-999,0 0 549,1-4 0,3 1 417,1-4 0,-1 3 0,2-1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7"/>
    </inkml:context>
    <inkml:brush xml:id="br0">
      <inkml:brushProperty name="width" value="0.08571" units="cm"/>
      <inkml:brushProperty name="height" value="0.08571" units="cm"/>
      <inkml:brushProperty name="color" value="#66CC00"/>
    </inkml:brush>
  </inkml:definitions>
  <inkml:trace contextRef="#ctx0" brushRef="#br0">4 0 7868,'0'7'0,"-1"-1"-207,-1-1 0,2-2 292,0-3 0,4 3 0,4 2 0,2 1 155,1 1 1,2 2 0,3 3 0,0 0-137,-2-1 0,2 4 1,2-3-1,1 0-74,2 1 0,-1-3 1,-3-1-1,1-2-234,-1-2 1,1 0-1,0-2 1,-3 0-204,-2 0 0,-1 0 1,-3-3 406,-1 0 0,-3-4 0,-2 1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48"/>
    </inkml:context>
    <inkml:brush xml:id="br0">
      <inkml:brushProperty name="width" value="0.08571" units="cm"/>
      <inkml:brushProperty name="height" value="0.08571" units="cm"/>
      <inkml:brushProperty name="color" value="#66CC00"/>
    </inkml:brush>
  </inkml:definitions>
  <inkml:trace contextRef="#ctx0" brushRef="#br0">158 31 7744,'-3'-7'0,"-1"2"-364,0 1 1,1-1 435,3-2 0,0 4 0,0 3 1,-3 3 200,-1 1 1,-2 7 0,-2 1 0,-1 5-143,-3-1 1,-1 4-1,0 1 200,-1 4-203,3 0 1,-1-4-1,3 0-772,1 2 446,3-5 0,0 4 198,2-6 0,-2 0 0,1-2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50"/>
    </inkml:context>
    <inkml:brush xml:id="br0">
      <inkml:brushProperty name="width" value="0.08571" units="cm"/>
      <inkml:brushProperty name="height" value="0.08571" units="cm"/>
      <inkml:brushProperty name="color" value="#66CC00"/>
    </inkml:brush>
  </inkml:definitions>
  <inkml:trace contextRef="#ctx0" brushRef="#br0">1 0 7886,'7'0'-1089,"-1"1"1014,-2 2 0,2 0 0,-3 4 0,1 0 131,1 0 1,-1 0 0,0 0-1,1 2 86,-1 0 0,1 0 0,-2-1 219,1 1-336,0-2 0,0 3 0,-2-3 262,-1 0-183,-1 0 1,0 0 0,0 0-207,0-1 79,0 1 0,-3 0 1,-1 1-1,-2 0-222,-1 1 1,-3 0 244,-2-2 0,-1 3 0,0 1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52"/>
    </inkml:context>
    <inkml:brush xml:id="br0">
      <inkml:brushProperty name="width" value="0.08571" units="cm"/>
      <inkml:brushProperty name="height" value="0.08571" units="cm"/>
      <inkml:brushProperty name="color" value="#66CC00"/>
    </inkml:brush>
  </inkml:definitions>
  <inkml:trace contextRef="#ctx0" brushRef="#br0">1 7 7108,'3'-4'-371,"1"2"579,3 1-202,2 1 0,1 0 0,3 0 1,1 0 30,0 0 0,3 0 0,1 0 0,0 0-4,1 0 1,2 0 0,-5 1 0,-1 1 12,-1 0 1,0 0 0,-1-2 0,-1 1 30,0 1 1,-4-1-1,0 2 15,-2 0 1,-1-1 0,-3 2-63,0 2 1,-2 0 0,-2 1 0,-3-1 11,-1 1 1,-4 3 0,-1 2 0,-2 3-43,2 1 0,-8 3 0,1-2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107"/>
    </inkml:context>
    <inkml:brush xml:id="br0">
      <inkml:brushProperty name="width" value="0.08571" units="cm"/>
      <inkml:brushProperty name="height" value="0.08571" units="cm"/>
      <inkml:brushProperty name="color" value="#66CC00"/>
    </inkml:brush>
  </inkml:definitions>
  <inkml:trace contextRef="#ctx0" brushRef="#br0">0 6 7826,'0'-4'292,"0"2"0,0 4 0,1 2 1,0 2 285,1 2 1,2 2 0,-2 2-432,0 2 1,0-1-1,0 3 1,0 2-521,1 1 0,-2 0 0,1 1-1108,-2-2 1152,0 0 1,0-2 0,0 0 328,0 1 0,0-3 0,0 1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55.660"/>
    </inkml:context>
    <inkml:brush xml:id="br0">
      <inkml:brushProperty name="width" value="0.08571" units="cm"/>
      <inkml:brushProperty name="height" value="0.08571" units="cm"/>
      <inkml:brushProperty name="color" value="#66CC00"/>
    </inkml:brush>
  </inkml:definitions>
  <inkml:trace contextRef="#ctx0" brushRef="#br0">13 1 7597,'-8'2'-291,"4"2"0,4-2 0,4 3 388,6-4 1,2-1-1,4 0 246,3 0-248,-3 0 0,4 0 0,-6 0 188,0 0-204,6 0 0,-2 0 0,4 2 1,0 1 58,0 1 1,1 3-1,5-3 1,1 4-47,-1 0 0,2 3 0,1-6 0,3 0-29,2 1 1,1-5-1,2 4 1,-3-3-8,-2-2 0,4 1 0,-4 2 0,1 2 9,-1-2 0,4-1 0,-5-1-72,-2 4 27,-1-3 0,3 9 0,0-5 0,-2 0 3,-1 0 1,-2 5 0,1-1 0,-1 1 6,0-2 0,0 4 1,0-4 124,1 4-141,-7-6 1,9 6 0,-4-5 0,-1 1 5,-1 1 1,-3-1 0,3 5 0,-1 0-13,1 0 0,-5-4 0,1-1 0,-2 2 3,-1 2 0,6 1 1,-5 0-1,-2 0-11,-1 0 1,2 0 0,1 2 0,-1 1 41,-3 2 1,4 0 0,0-3-15,-2 2 0,0-2 1,2 3-1,3-3 1,0-1 9,-3 4 0,1-3 1,1 3-14,1-4-8,-5-1 0,8 2 0,-6 1-13,-2 2 11,-1 0 1,2 0-1,1-1-30,-1 0 18,-3 4 1,4-7 0,0 4 0,-2-3-8,-1-2 0,-2 5 0,0 0 0,0-4-4,0-4 0,0 2 0,0-4 1,1 4 4,-1 1 1,0 0 0,-2 0 0,-1 2 4,-1 3 0,-1-4 1,4 4-1,-2-3 0,-2-2 0,-1 0 1,3 0-1,-2 0 34,2 0 0,2-4 0,1-1 0,0 1-23,0-3 1,0 4-1,-1-4-98,-4 0 91,4-3 1,-5 7 0,4-5-139,-2 2 130,2-5 1,-9 5 0,7-4-14,1 6 0,-4-4 0,1 0 0,0-1-4,0 0 0,-3 1 21,4-1 0,0 1 0,4 5-6,-4-2 0,2-4 0,-4 3-22,0-2 0,-3 0 1,2-2-1,-1 2 21,-1 2 1,3-4 0,-3 6 3,6 1 1,-2-5 0,-1 0 17,0 1-25,4-6 1,-4 12 25,8-4-20,-1-3 0,0 7 0,0-5-10,0 0 0,0 3 0,0-5 3,0 2 1,-4-4-1,-1 4 4,2-2 1,-3 4 0,1-4 3,2 2 0,2-3 6,1 4 0,0-4 0,0 3-6,0-2 0,-4 3 0,-2-2-5,-2 0 3,-1-3-90,1 8 89,2-4 0,0 1-1016,-4 1 471,4-7 549,-6 3 0,10-12 0,-4-2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57.189"/>
    </inkml:context>
    <inkml:brush xml:id="br0">
      <inkml:brushProperty name="width" value="0.08571" units="cm"/>
      <inkml:brushProperty name="height" value="0.08571" units="cm"/>
      <inkml:brushProperty name="color" value="#66CC00"/>
    </inkml:brush>
  </inkml:definitions>
  <inkml:trace contextRef="#ctx0" brushRef="#br0">0 776 6980,'0'-8'202,"7"2"124,2 6-263,4 0 0,1-5 1,0 1 154,0 1-164,0 1 1,0-3 0,2 1 0,1 0 11,2 3 1,6-1 0,-1-1 0,2-2-35,2 2 0,1 2 0,0 1 0,3-2-2,1-3 1,4 4 0,-2-4 0,1 2-7,3-2 0,-3 4 1,0-5-1,-1 1-14,-4 0 1,4-1 0,-1 3 0,1-2-14,-1 2 0,-1-3 0,-3 1-17,3 2 33,-3-5 1,4 5-1,-6-5 95,0 2-97,1 1 1,4 0 0,-2 1-23,-4 0 17,1-3 0,-6 5 0,6-4 0,0 1-2,0 0 1,1-1 0,-1 3 0,-1-2-15,-4 2 1,4-3 0,-5 1-1,1 0 3,1-1 1,-2 3-1,3-5 1,-2 0 13,2 0 0,2 5 0,1-3 0,-1 0-2,-4-4 0,4 3 1,-5-1-1,2 0-1,-1 0 0,-1 5 0,3-3 0,-3 1 6,-2 0 1,5-4 0,-3 3 0,2-2 1,-1-3 0,-1 3 0,4 0-157,-3 2 144,-6-5 0,8 5 0,-4-5 1,1 3-5,3 1 1,-5-2 0,1 4 0,-3 2 27,1 2 0,0-4 0,-3 0 0,1 1-5,2-3 1,0 6-1,-5-6 1,0 3-28,0-1 1,2-4-1,1 2 1,2 1-23,-2 0 1,0-5 0,0 3-1,2-1 7,-2-1 1,4 5 0,-2-2 7,-2 0 0,-1 3 1,-2 2 25,0-3 0,-5 4 0,1-4 14,1 4 0,-4 1 0,3-2 2,1-3 0,1-1 1,2-5-1,1 3-15,-1 2 0,-2-5 1,-1 2-1,-1-2-204,1 1 1,1-2 73,2 2 1,0 4-1,-1 0 1,-2 1 234,-2 0 0,-4 1 0,4 4-13,2 0 1,2-5-1,1 0 5,0 2 1,0 0 0,0 0 0,0-2-83,1 2 1,-6-3 0,0 1-1,2 2-17,2 1 0,-4 1-327,1-4 145,-1 3 1,1-4-92,-1 6 1,-4 0 263,4 0 0,0 0 0,6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37.692"/>
    </inkml:context>
    <inkml:brush xml:id="br0">
      <inkml:brushProperty name="width" value="0.08571" units="cm"/>
      <inkml:brushProperty name="height" value="0.08571" units="cm"/>
      <inkml:brushProperty name="color" value="#66CC00"/>
    </inkml:brush>
  </inkml:definitions>
  <inkml:trace contextRef="#ctx0" brushRef="#br0">28 85 6787,'0'-8'173,"0"2"179,0 6 88,0 0-299,0 6 1,0 2 0,0 6 0,0 2 64,0 3 1,0-2-1,0 6 1,0 2-136,0 2 0,0 1 0,0 1 0,0-1-82,0 0 1,0 5-1,0 0 1,0-2-20,0-1 0,0 3 0,0 0 0,0-2-4,0-1 1,0-2 0,0 0-1,0-1-20,0-3 59,0 2 1,0-5 0,0 2-10,0-4 1,0-3 0,0-2-160,0 0 18,0 0 0,0-5-47,0 1 164,0-7-20,0 3 1,0-17 74,0-3 1,0-3 0,0 3-38,0 0 1,0 0 0,0-1 0,0 1 10,0 0 1,0 0-1,0-2 91,0-2-96,0-4 0,0-2 0,0 2 1,0 0-3,0 0 0,0-1 0,0-4 129,0 4-148,0-4 1,0 10 0,0-5 0,0 1-52,0 4 0,0-5 0,0 0 1,0-1-88,0-1 1,0 1 0,0-7 0,0-2 17,0 0 1,0-1 0,0 4 0,0 1-9,0 0 1,-4 6-1,-1 3 153,2 4 0,-5 0 0,0 1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38.614"/>
    </inkml:context>
    <inkml:brush xml:id="br0">
      <inkml:brushProperty name="width" value="0.08571" units="cm"/>
      <inkml:brushProperty name="height" value="0.08571" units="cm"/>
      <inkml:brushProperty name="color" value="#66CC00"/>
    </inkml:brush>
  </inkml:definitions>
  <inkml:trace contextRef="#ctx0" brushRef="#br0">15 1 7713,'-8'9'-226,"3"1"428,4-1 0,1 5 0,0 0 0,1 2-32,4 3 0,-4-2 0,6 7 0,-1 1-89,3 1 1,-1 3 0,0-1-1,0-1-43,0-4 1,-4 4 0,4-4 0,0 2-189,0-1 0,-3-4 1,2-6-1,1 0-569,0 1 0,-3-3 151,4-3 568,-6-2 0,10-1 0,-5 2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38.957"/>
    </inkml:context>
    <inkml:brush xml:id="br0">
      <inkml:brushProperty name="width" value="0.08571" units="cm"/>
      <inkml:brushProperty name="height" value="0.08571" units="cm"/>
      <inkml:brushProperty name="color" value="#66CC00"/>
    </inkml:brush>
  </inkml:definitions>
  <inkml:trace contextRef="#ctx0" brushRef="#br0">86 14 7483,'-7'-7'256,"6"0"0,-7 7 46,3 0 0,4 7-188,-4 2 0,3-1 1,1 1-193,-4 2 92,3-5 0,-5 7-153,2-4 97,3-2 0,-5 5-750,2-2 374,3-4 0,-4 2 418,6-4 0,-6-2 0,-2 4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39.182"/>
    </inkml:context>
    <inkml:brush xml:id="br0">
      <inkml:brushProperty name="width" value="0.08571" units="cm"/>
      <inkml:brushProperty name="height" value="0.08571" units="cm"/>
      <inkml:brushProperty name="color" value="#66CC00"/>
    </inkml:brush>
  </inkml:definitions>
  <inkml:trace contextRef="#ctx0" brushRef="#br0">1 6 9454,'6'-6'0,"4"6"0,2 6 0,2 4 0,0-2 0,2-2 0,3-1 0,4 1 0,4-5 0,1 6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40.441"/>
    </inkml:context>
    <inkml:brush xml:id="br0">
      <inkml:brushProperty name="width" value="0.08571" units="cm"/>
      <inkml:brushProperty name="height" value="0.08571" units="cm"/>
      <inkml:brushProperty name="color" value="#66CC00"/>
    </inkml:brush>
  </inkml:definitions>
  <inkml:trace contextRef="#ctx0" brushRef="#br0">55 522 7251,'-6'13'0,"-3"-2"-99,-4-2 1,5-4-1,2 3 418,0-2 0,4-3-323,-2-8 0,4-2 0,4-9 0,6-3 29,2-4 0,4 1 0,1-2 162,2-1-153,0 5 1,-5-5 0,0 6 219,0 2-221,0 7 1,0-2-1,0 2 307,1-2-319,-1-2 0,4-5 0,3-2 0,1 1 37,3 0 0,0-6 1,0 5-1,-1-3-69,1 0 0,0 7 0,0-2 1,-3 4-63,-2 1 0,4 0 0,-5 1 0,-2 4 35,-2 4 0,0 2 1,-1 0-48,0-2 0,0 0 0,-2 7-143,-2 2 1,2-2-162,-2 3-70,-4-4-26,7-1 485,-12 0 0,5-6 0,-6-2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40.880"/>
    </inkml:context>
    <inkml:brush xml:id="br0">
      <inkml:brushProperty name="width" value="0.08571" units="cm"/>
      <inkml:brushProperty name="height" value="0.08571" units="cm"/>
      <inkml:brushProperty name="color" value="#66CC00"/>
    </inkml:brush>
  </inkml:definitions>
  <inkml:trace contextRef="#ctx0" brushRef="#br0">15 15 7904,'-8'-8'-92,"2"2"1,7 6 271,4 0 0,3 1 1,6 2-50,0 2 1,0 4 0,-1-2 0,-2 0-175,-2 4 0,0 2 0,5 1 1,-1 2-69,-4 3 1,2-4-1,-6 4 1,0-3-157,1-2 0,-4 0 1,2 0-240,-2 0 506,-2 7 0,-6-6 0,-2 6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4.305"/>
    </inkml:context>
    <inkml:brush xml:id="br0">
      <inkml:brushProperty name="width" value="0.08571" units="cm"/>
      <inkml:brushProperty name="height" value="0.08571" units="cm"/>
      <inkml:brushProperty name="color" value="#66CC00"/>
    </inkml:brush>
  </inkml:definitions>
  <inkml:trace contextRef="#ctx0" brushRef="#br0">0 0 7036,'0'10'572,"0"-1"1,0 1-413,0 4 1,2 4-12,2 1 1,0 8-176,5 1 0,-4 7 93,4 7 0,1 0 0,2 2-53,-2 3 1,2-3-1,-4 3 1,1-4-224,1-6 1,-7-2 0,3-7 0,-1 0-462,0 0 0,1-6-154,-2-3 824,-2-10 0,4-2 0,-6-7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4.559"/>
    </inkml:context>
    <inkml:brush xml:id="br0">
      <inkml:brushProperty name="width" value="0.08571" units="cm"/>
      <inkml:brushProperty name="height" value="0.08571" units="cm"/>
      <inkml:brushProperty name="color" value="#66CC00"/>
    </inkml:brush>
  </inkml:definitions>
  <inkml:trace contextRef="#ctx0" brushRef="#br0">0 71 7968,'2'-14'20,"1"0"0,3 0 0,2 1 0,3 4 0,1 4 1,2 3-1,1 2 0,-1 0 0,0 2 0,0 3 1,0 6-1,0 4 0,0 6 0,-1 1 0,-4 3 0,-4 1 1,-4 3-1,-1-1 0,-1 0 0,-4 0 0,-4-1 1,-4-4-1,-1-4-21,0-3 0,-5-3 1,0-4-1265,2-4 992,8-4 0,-2-7 0,4-5 273,0-6 0,-3-5 0,-4-6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342"/>
    </inkml:context>
    <inkml:brush xml:id="br0">
      <inkml:brushProperty name="width" value="0.08571" units="cm"/>
      <inkml:brushProperty name="height" value="0.08571" units="cm"/>
      <inkml:brushProperty name="color" value="#66CC00"/>
    </inkml:brush>
  </inkml:definitions>
  <inkml:trace contextRef="#ctx0" brushRef="#br0">7 1 7809,'-4'4'-28,"2"0"1,2 0-1,0 2-294,0 2 0,0 2 0,0 4 3060,0 2-2086,0 7 1,0-3 0,0 4 0,0 0-490,2 1 0,-1 0 0,2 0 1,-1-2-130,0-1 0,2-3 0,-2 1 1,1-1-35,0-1 0,-1 0 0,-2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4.937"/>
    </inkml:context>
    <inkml:brush xml:id="br0">
      <inkml:brushProperty name="width" value="0.08571" units="cm"/>
      <inkml:brushProperty name="height" value="0.08571" units="cm"/>
      <inkml:brushProperty name="color" value="#66CC00"/>
    </inkml:brush>
  </inkml:definitions>
  <inkml:trace contextRef="#ctx0" brushRef="#br0">29 1 6926,'-8'0'279,"2"0"-180,0 0-18,4 0 0,-4 6 0,6 5-18,0 6 0,0-1 0,1 3 1,2-3-42,2-2 1,0 0-1,-5 0 1,0 0-15,0 0 0,4-5 0,3-1-44,1-1 0,-4-3-74,6-4 0,-1-11 1,5-4-154,0-6 1,-4 4-1,-1-2 1,2 4-10,2 0 1,-4 1 271,0 0 0,1 0 0,4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5.180"/>
    </inkml:context>
    <inkml:brush xml:id="br0">
      <inkml:brushProperty name="width" value="0.08571" units="cm"/>
      <inkml:brushProperty name="height" value="0.08571" units="cm"/>
      <inkml:brushProperty name="color" value="#66CC00"/>
    </inkml:brush>
  </inkml:definitions>
  <inkml:trace contextRef="#ctx0" brushRef="#br0">0 0 7290,'10'5'0,"-2"1"0,-2 2 0,-1 3 0,-1 2 0,1 1 0,-2 1 0,0 3 0,0 0 0,2 0 0,0-3 0,-5-1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5.407"/>
    </inkml:context>
    <inkml:brush xml:id="br0">
      <inkml:brushProperty name="width" value="0.08571" units="cm"/>
      <inkml:brushProperty name="height" value="0.08571" units="cm"/>
      <inkml:brushProperty name="color" value="#66CC00"/>
    </inkml:brush>
  </inkml:definitions>
  <inkml:trace contextRef="#ctx0" brushRef="#br0">1 1 6370,'0'9'38,"0"0"0,1 1 0,2-1-218,2 1 1,6-1 179,-2 5 0,-2 0 0,-1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5.626"/>
    </inkml:context>
    <inkml:brush xml:id="br0">
      <inkml:brushProperty name="width" value="0.08571" units="cm"/>
      <inkml:brushProperty name="height" value="0.08571" units="cm"/>
      <inkml:brushProperty name="color" value="#66CC00"/>
    </inkml:brush>
  </inkml:definitions>
  <inkml:trace contextRef="#ctx0" brushRef="#br0">15 1 8398,'0'14'0,"0"0"0,-2 0 0,-1 0 0,-2 0 0,2 0 98,2 0 1,1 1 0,0-1 0,1-2-495,4-2 0,-2 1 170,7-7 0,-6 1 1,6-7-1,1-2 70,1-6 0,-2-2 1,-1-4-69,2-3 252,2 4 1,-4-11 0,0 9 0,1 3 0,-1 5 0,1 2 0,1 4 0,1 3 0,1 5 0,-2 6 0,-4 5 0,0 4-1,-3 0 1,1 2 0,0-1 0,0-1 0,1-3 0,2-1 0,1-3 0,0-4-29,2-4 0,2-4 0,1-1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5.847"/>
    </inkml:context>
    <inkml:brush xml:id="br0">
      <inkml:brushProperty name="width" value="0.08571" units="cm"/>
      <inkml:brushProperty name="height" value="0.08571" units="cm"/>
      <inkml:brushProperty name="color" value="#66CC00"/>
    </inkml:brush>
  </inkml:definitions>
  <inkml:trace contextRef="#ctx0" brushRef="#br0">0 14 7210,'0'10'163,"0"-1"0,6-6 1,4 2-1,2-4-194,2-1 1,1 0 0,0 0 0,2 0 0,2 0 0,-1-1 0,-1-2-1,0-2 1,0 0 0,-3 1 30,-3-1 0,-1-6 0,4 3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6.068"/>
    </inkml:context>
    <inkml:brush xml:id="br0">
      <inkml:brushProperty name="width" value="0.08571" units="cm"/>
      <inkml:brushProperty name="height" value="0.08571" units="cm"/>
      <inkml:brushProperty name="color" value="#66CC00"/>
    </inkml:brush>
  </inkml:definitions>
  <inkml:trace contextRef="#ctx0" brushRef="#br0">1 0 6890,'0'14'1174,"0"0"-834,0 0-290,0 7 1,0-4 0,0 7 0,0 1-1,0 0-155,0-2 1,0 4 0,0-4 0,1 3 0,3-1 0,2-3 0,0-2 104,0-3 0,5 5 0,-3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6.317"/>
    </inkml:context>
    <inkml:brush xml:id="br0">
      <inkml:brushProperty name="width" value="0.08571" units="cm"/>
      <inkml:brushProperty name="height" value="0.08571" units="cm"/>
      <inkml:brushProperty name="color" value="#66CC00"/>
    </inkml:brush>
  </inkml:definitions>
  <inkml:trace contextRef="#ctx0" brushRef="#br0">99 79 7924,'0'-10'17,"0"1"0,-1-2 1,-4-2-1,-4 1 1,-4 1-1,-1 3 1,0 3-1,1 7 1,4 6-1,4 6 0,2 3 1,0 3-1,-2 2 1,2 3-1,2 1 1,1-1 474,0-2 1,1 5-525,4 5 0,-2 0 0,5-5-34,-2 1 1,4 4-1,-6-1 1,1-2-77,1-5 1,1 0 0,4-6-687,-2-1 609,-6-3 1,8-1 0,-5-1-610,2-4 828,-5 4 0,4-12 0,-1 6 0,2-7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6.537"/>
    </inkml:context>
    <inkml:brush xml:id="br0">
      <inkml:brushProperty name="width" value="0.08571" units="cm"/>
      <inkml:brushProperty name="height" value="0.08571" units="cm"/>
      <inkml:brushProperty name="color" value="#66CC00"/>
    </inkml:brush>
  </inkml:definitions>
  <inkml:trace contextRef="#ctx0" brushRef="#br0">1 85 7329,'6'-8'355,"3"4"1,6 2-117,3 2 0,0-5 0,5-1 0,2 0-236,2 0 0,3-4 0,1 4 0,2 0-267,-2-1 264,-1 3 0,-2-3 0,1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8.145"/>
    </inkml:context>
    <inkml:brush xml:id="br0">
      <inkml:brushProperty name="width" value="0.08571" units="cm"/>
      <inkml:brushProperty name="height" value="0.08571" units="cm"/>
      <inkml:brushProperty name="color" value="#66CC00"/>
    </inkml:brush>
  </inkml:definitions>
  <inkml:trace contextRef="#ctx0" brushRef="#br0">14 0 7049,'-7'7'44,"0"1"1,7 6 0,0 0 0,0 0 58,0 0 1,5 6 0,1 4-141,2 3 70,-5 1 0,5 0 0,-5-1-145,2-4 140,6 4 1,-9-12 0,4 3-209,0-7 68,-4 1 0,5-10-152,-2 3 242,-3-4 1,4-12 0,-4-5 0,1-4-27,1-5 1,6-2-1,-4-1 1,2 1 63,3 4 1,-3 3 0,1 5 0,2 1 88,2 0 1,1 6 0,0 4 0,0 2 58,0 2 1,-4 3 0,-1 5 0,0 6-1,-1 2 0,-2 1 1,-6 0-1,0 2-55,0-2 0,0 4 0,-1-2-91,-4-2-17,4-8 1,-14 4 0,3-5-339,-5-1 224,-2 0 0,5-7 1,0 0-579,0 0 484,-1-7 1,1 0-1,2-9-511,2-3 718,4 3 0,0-10 0,-2 4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8.879"/>
    </inkml:context>
    <inkml:brush xml:id="br0">
      <inkml:brushProperty name="width" value="0.08571" units="cm"/>
      <inkml:brushProperty name="height" value="0.08571" units="cm"/>
      <inkml:brushProperty name="color" value="#66CC00"/>
    </inkml:brush>
  </inkml:definitions>
  <inkml:trace contextRef="#ctx0" brushRef="#br0">27 184 7992,'-9'-5'-236,"1"-1"1,2-2 0,3-3-1,3 2 1,3 6 374,1 12 1,3 4 0,-4 7-128,2 1 0,-1-6 0,-4 6 0,2-3-36,2 1 1,-2 0 0,3-5-204,-4 0 241,6-6 1,-4 5-208,6-4 186,-6-3 1,10 1-282,-4-7 269,4 0 0,-4-2 1,1-3-329,1-4 313,1-4 0,2 4 0,0 0 0,0-2 3,1-2 0,-1-1 1,0 1-1,0 2 36,0 2 0,-5 6 0,1-2 0,-1 2 91,-1-2 1,5 4 52,-4-4 1,-3 5 0,1 3 8,-1 2 0,-3 0-185,6-5 77,-5 0 0,8-2-56,-3-3 50,-2 4 0,5-12-168,-2 4 141,-4 3 0,6-7-14,-2 4 6,-4 2 241,0-5-203,-6 10 0,0-10 0,0 2 24,0-2 0,2-2 0,1 0 0,2-1-2,-2 1 1,-1 0 0,-2 0 52,0 0 1,0 5-39,0-1 0,-2 7-74,-3-2 0,-3 4 37,-6 1 1,0 0-131,0 0 104,0 0 1,5 0-22,-1 0 8,1 6 1,-1-4 0,3 4-12,0 0 19,3-4 0,-1 10 0,0-2 9,2 2 0,1 2 0,2 0 21,0 1 1,0-1-1,2 1 1,1 3 3,2 0 0,4 1 0,-2-3 0,-1 1-4,0 2 1,5 1 0,-3-2-370,0 0 219,4 1 0,-9-5 0,7 0 57,1 1 0,1-3-885,2-3 127,-6-2 805,-1-7 0,-7 0 0,-7-13 0,-1-2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2.304"/>
    </inkml:context>
    <inkml:brush xml:id="br0">
      <inkml:brushProperty name="width" value="0.08571" units="cm"/>
      <inkml:brushProperty name="height" value="0.08571" units="cm"/>
      <inkml:brushProperty name="color" value="#66CC00"/>
    </inkml:brush>
  </inkml:definitions>
  <inkml:trace contextRef="#ctx0" brushRef="#br0">0 0 7549,'0'6'62,"1"0"1,0 3-62,1 3 0,1 0 0,-1 3 1,0 1 54,1-1 1,0 0 0,-1-1 0,-1 0-26,2 0 0,-2-3 0,1 1 0,1-2-25,-2 0 0,1 0 1,0-2-1,-1-1-11,-1-1 0,1-3-68,1 0 98,-2-2 1,2 1-19,-2-4 1,0-2 0,0-3 295,-2-1-283,2-3 1,-3-1 0,3-2-4,0 3 1,1-2-4,1 2 1,-1-1 0,2 4-68,1-1 0,1 1 0,0-1 0,1 2-133,1-1 0,2 2 1,1 1-1,2-1-351,1 1 537,0 0 0,2-2 0,0-1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9.252"/>
    </inkml:context>
    <inkml:brush xml:id="br0">
      <inkml:brushProperty name="width" value="0.08571" units="cm"/>
      <inkml:brushProperty name="height" value="0.08571" units="cm"/>
      <inkml:brushProperty name="color" value="#66CC00"/>
    </inkml:brush>
  </inkml:definitions>
  <inkml:trace contextRef="#ctx0" brushRef="#br0">2 184 7684,'-1'0'0,"5"0"0,7 0 0,5 0 0,3 0 0,4 0 0,4 0 0,1 0 169,0 0 1,1 0-1,0-2-182,4-3 1,-5 2 0,2-4 0,-5-1-53,0 0 1,-4 0 0,-2-3 0,-4 2-16,-1-2 0,-1 3 0,-2-2-44,-2-1 1,-5-1 121,0-2 1,-4 0 168,-4 0-160,-4 6 0,-2 1 1,1 6 164,-2-4 0,3 4-35,-1-4-102,-1 3 1,2 9 158,4 2-151,2 10 0,2-4 1,0 4-1,0-1-5,0 0 1,2 3 0,1 4 0,3-2-164,2 2 1,-3-3-1,4 0 1,0 0-163,-1 0 1,5-5-1,-4 1 1,4-6-529,1-2 815,-6-1 0,4 5 0,-4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2:59.800"/>
    </inkml:context>
    <inkml:brush xml:id="br0">
      <inkml:brushProperty name="width" value="0.08571" units="cm"/>
      <inkml:brushProperty name="height" value="0.08571" units="cm"/>
      <inkml:brushProperty name="color" value="#66CC00"/>
    </inkml:brush>
  </inkml:definitions>
  <inkml:trace contextRef="#ctx0" brushRef="#br0">0 99 7673,'7'8'0,"2"-3"0,4-4 0,1-1 0,0 0 0,0 0 0,0 0 0,0 0-44,0 0-103,0 0 129,1-6 1,-8 3 0,0-7-105,-1 0 57,-4 3 0,4-5 0,-6 2-46,0-2 51,0 4 1,-2-5 0,-2 6 50,-6-1 1,-2 1 0,-3 7 0,1 0 104,0 0 0,2 2 1,1 3 11,1 4 0,7-1 0,-2 1 1,4 2-26,1 2 1,1 1-1,3 0 1,2 0-38,2 0 0,0 0 1,3 1-1,-2-1-48,2 0 1,0 0 0,0-2 0,-2-1-219,2-1 1,2-7-74,1 2 0,0-4-56,0-1 299,-6-6 1,0-2-1,-5-6-229,2 0 232,-1 0 0,-4-2 0,2-1 0,1-2-13,2 2 1,-1 6 143,-4 1 1,0 9 74,0 1 0,0 6 0,0 8 87,0 0 1,0 0-1,2 1 205,3-1-44,3 0-347,6-6 0,-5-2 0,0-6 0,1-2-34,-2-2 0,4-4 0,-2-8-314,2-3 1,2-1 0,-1-5 287,-4 1 0,10 1 0,-3-5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00.502"/>
    </inkml:context>
    <inkml:brush xml:id="br0">
      <inkml:brushProperty name="width" value="0.08571" units="cm"/>
      <inkml:brushProperty name="height" value="0.08571" units="cm"/>
      <inkml:brushProperty name="color" value="#66CC00"/>
    </inkml:brush>
  </inkml:definitions>
  <inkml:trace contextRef="#ctx0" brushRef="#br0">1 0 7453,'0'14'-185,"0"0"1,0 2 0,0 1 0,0 4 313,0 1 1,0 7 0,0 7 0,0 4-53,0 2 1,1-3 0,2 8 0,2-3-49,-2-2 1,-1 1 0,-2-1 0,1-1-131,4-4 1,-3-4-1,2-8-359,-2-1 251,4-7 0,-3 2 80,7-10 129,-7-2 0,9-14 0,-4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01.144"/>
    </inkml:context>
    <inkml:brush xml:id="br0">
      <inkml:brushProperty name="width" value="0.08571" units="cm"/>
      <inkml:brushProperty name="height" value="0.08571" units="cm"/>
      <inkml:brushProperty name="color" value="#66CC00"/>
    </inkml:brush>
  </inkml:definitions>
  <inkml:trace contextRef="#ctx0" brushRef="#br0">0 99 7512,'7'-14'-69,"1"6"0,1 1 1,0 3-1,2 0 181,2 1 1,1 1-1,2 0 1,1-1-28,2-1 0,4-1 0,-2 5 0,1 0-56,3 0 0,1 0 0,3 0 0,-1 0-21,0 0 0,0 0 1,2 0-1,3 0 39,5 0 0,2 0 0,3-2 36,-1-2-108,0 2-241,1-4 276,5 6 0,-4-5 0,3 0 0,-1 2 0,-1 2 0,2 1 44,-1 0 0,-1 0 1,-1 0 32,-2 0-86,10 0 0,-13 0 0,11-2 0,1-1-18,-1-2 1,-8 1 0,5 4 0,2 0-29,-1 0 0,1 0 0,-7 0 0,1 0 26,-1 0 0,0 0 0,1 0 0,-1 0 9,0 0 0,-4 0 0,-2 0 0,0 1 86,0 4 1,-4-4 0,0 4 0,-2-3-107,-2-2 0,1 4 0,-3 1 0,-1-2 22,-1-1 1,-2-2 0,3 0 2,-2 0 3,-5 0 0,4 0 0,-5 0 60,2 0 0,-2 1 1,-6 2 84,-2 2 0,-4 1-101,4-1 1,-5-2 0,0 7 13,-2 1 0,-2-4 0,0 3-21,0 1 1,0 1-1,0 3 1,0 0 12,0 4 1,0-3 0,0 3 0,1-2-43,4 2 1,-2 1 0,5 5-177,-2-1 187,5-1 1,-9 10-1,3 0-371,-4-2 239,5 5 0,-4-4 0,3 4-303,-4-2 205,-1-1 0,0 0 0,0 0 213,0-2 0,-6 5 0,-2 1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01.701"/>
    </inkml:context>
    <inkml:brush xml:id="br0">
      <inkml:brushProperty name="width" value="0.08571" units="cm"/>
      <inkml:brushProperty name="height" value="0.08571" units="cm"/>
      <inkml:brushProperty name="color" value="#66CC00"/>
    </inkml:brush>
  </inkml:definitions>
  <inkml:trace contextRef="#ctx0" brushRef="#br0">0 85 7365,'6'-8'-164,"-2"2"1,5 5 185,2-4 0,1 3 1,3-2 385,-1 2-349,6 2 0,-3 2 0,8 1 345,5 1-333,5 1 1,12-5 0,3 0 397,5 0-389,4 0 0,12-5 0,-1-1 0,3 0 16,2 0 0,3 1 0,5 5 0,0 0 5,2 0 0,-5 0 0,8 0 0,-3 0-65,1 0 0,2 0 0,-5 0 0,-2 0-95,-1 0 1,-6 0 0,1 0 0,-4-2-155,-5-2 0,-5 2 0,-8-3 1,-3 2-42,-1-2 1,-7 4-1,-4-4 1,-1 4-969,-1 1 1222,-1 0 0,-7-7 0,0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02.344"/>
    </inkml:context>
    <inkml:brush xml:id="br0">
      <inkml:brushProperty name="width" value="0.08571" units="cm"/>
      <inkml:brushProperty name="height" value="0.08571" units="cm"/>
      <inkml:brushProperty name="color" value="#66CC00"/>
    </inkml:brush>
  </inkml:definitions>
  <inkml:trace contextRef="#ctx0" brushRef="#br0">71 14 6996,'-8'-7'580,"0"6"-343,3-4 0,4 5 0,-4 5-206,4 4 0,1 8 0,-2 4-73,-3 1 50,4-5 0,-6 10 0,7-4 1,0 4 75,0 1 1,-4-1 0,-1-2-562,2-2 274,1 1 0,-2-2-478,-1-3 394,0-4 0,7-7 287,2-3 0,-2-16 0,4-5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02.594"/>
    </inkml:context>
    <inkml:brush xml:id="br0">
      <inkml:brushProperty name="width" value="0.08571" units="cm"/>
      <inkml:brushProperty name="height" value="0.08571" units="cm"/>
      <inkml:brushProperty name="color" value="#66CC00"/>
    </inkml:brush>
  </inkml:definitions>
  <inkml:trace contextRef="#ctx0" brushRef="#br0">0 16 7602,'0'-11'0,"2"7"0,1 10 0,3 8 0,0 5 0,2-2 0,0 0 0,3 1 0,1 0 0,3 1 0,-1 0 0,0 0 0,0-2 0,0-1 0,0-4-678,0-2 1,-1 2 677,-4-2 0,4 9 0,-5 3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02.815"/>
    </inkml:context>
    <inkml:brush xml:id="br0">
      <inkml:brushProperty name="width" value="0.08571" units="cm"/>
      <inkml:brushProperty name="height" value="0.08571" units="cm"/>
      <inkml:brushProperty name="color" value="#66CC00"/>
    </inkml:brush>
  </inkml:definitions>
  <inkml:trace contextRef="#ctx0" brushRef="#br0">0 71 7259,'14'-6'0,"2"-2"0,1-1 0,4 1 0,-1 2 0,4 3 0,1 1 0,3 2 0,-1 0 0,-2 0 0,0-1 0,1-4 0,9-3 0,1-6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03.411"/>
    </inkml:context>
    <inkml:brush xml:id="br0">
      <inkml:brushProperty name="width" value="0.08571" units="cm"/>
      <inkml:brushProperty name="height" value="0.08571" units="cm"/>
      <inkml:brushProperty name="color" value="#66CC00"/>
    </inkml:brush>
  </inkml:definitions>
  <inkml:trace contextRef="#ctx0" brushRef="#br0">0 14 6400,'0'-7'570,"6"0"0,-4 9 1,4 3-417,0 4 1,-2 4 0,3 1-150,0 0-11,4 6 1,-8 2 0,5 8 0,-2 3 0,-1 3 0,-1 6 0,1 2 0,0 3-32,1 5 1,-4-2 0,4 0-1,-2-1-109,1-4 0,1-1 0,-2-3 0,2-3-115,2-5 1,-4-10-1,4-4 261,-1-3 0,3-2 0,-2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3.937"/>
    </inkml:context>
    <inkml:brush xml:id="br0">
      <inkml:brushProperty name="width" value="0.08571" units="cm"/>
      <inkml:brushProperty name="height" value="0.08571" units="cm"/>
      <inkml:brushProperty name="color" value="#66CC00"/>
    </inkml:brush>
  </inkml:definitions>
  <inkml:trace contextRef="#ctx0" brushRef="#br0">14 0 6307,'-7'0'122,"0"0"0,7 2 0,0 2-32,0 6 1,2 9-1,1 4 6,2 4-56,6 1 1,-10 6 0,6 3-77,-1-1 64,-5 4 0,10-7 1,-6 6-1,0 1-38,1-6 0,-4-2 0,4-6 0,-1-1-96,-1-1 0,1-7 0,-3 0-169,2-6 0,-2-1 1,3-10 274,-4-7 0,5-10 0,2-5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2.304"/>
    </inkml:context>
    <inkml:brush xml:id="br0">
      <inkml:brushProperty name="width" value="0.08571" units="cm"/>
      <inkml:brushProperty name="height" value="0.08571" units="cm"/>
      <inkml:brushProperty name="color" value="#66CC00"/>
    </inkml:brush>
  </inkml:definitions>
  <inkml:trace contextRef="#ctx0" brushRef="#br0">0 0 7549,'0'6'62,"1"0"1,0 3-62,1 3 0,1 0 0,-1 3 1,0 1 54,1-1 1,0 0 0,-1-1 0,-1 0-26,2 0 0,-2-3 0,1 1 0,1-2-25,-2 0 0,1 0 1,0-2-1,-1-1-11,-1-1 0,1-3-68,1 0 98,-2-2 1,2 1-19,-2-4 1,0-2 0,0-3 295,-2-1-283,2-3 1,-3-1 0,3-2-4,0 3 1,1-2-4,1 2 1,-1-1 0,2 4-68,1-1 0,1 1 0,0-1 0,1 2-133,1-1 0,2 2 1,1 1-1,2-1-351,1 1 537,0 0 0,2-2 0,0-1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099"/>
    </inkml:context>
    <inkml:brush xml:id="br0">
      <inkml:brushProperty name="width" value="0.08571" units="cm"/>
      <inkml:brushProperty name="height" value="0.08571" units="cm"/>
      <inkml:brushProperty name="color" value="#66CC00"/>
    </inkml:brush>
  </inkml:definitions>
  <inkml:trace contextRef="#ctx0" brushRef="#br0">1 30 7862,'3'2'-133,"0"2"0,-1 1 90,1 2 0,-2 0 0,2 4 0,-1 1 89,1 1 1,0 2 0,0-1 0,1 0-83,1 0 0,-2-1 1,0 2-1,1 0 120,1 0-50,0-2 0,-2 1-367,1-2 236,-1 2 0,2-5 1,-1 0-72,0-1 0,0-2 136,0-2 0,0-2-123,1-2 1,0-1 137,-2-3 0,1-1 0,0-6-18,0 0 0,0-2 1,-1-2-58,1-1 31,-2 1 200,3 0 0,-3 0-158,1 2-11,-1 1 188,1 0 0,-2 3-49,2-1-113,-2 1 175,2 1-1,-1 1-98,-2 2-23,5 0-23,-5 2 1,3-1 52,-1 2-38,-2 0 18,5 2 1,-5 1-220,2 1 200,1 1-15,0 4 1,0 1-79,0 4 0,1-1 79,1 3-6,0-1 57,-2 2-59,3-2 9,-5 1 0,8-3 38,-4 1-43,1-2-51,-1 1 1,2-4 66,-1 0-1,1-1-11,0-4-1,-1 1-23,1-3 1,-2-1 50,-2-1 0,1-3-37,-2-3 0,1-5 116,-1-3 0,-1-1-347,-1 0 182,0-4 0,0 2 1,0-5-1,0 1-971,0 0 1004,0 0 0,0 1 0,0-1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4.190"/>
    </inkml:context>
    <inkml:brush xml:id="br0">
      <inkml:brushProperty name="width" value="0.08571" units="cm"/>
      <inkml:brushProperty name="height" value="0.08571" units="cm"/>
      <inkml:brushProperty name="color" value="#66CC00"/>
    </inkml:brush>
  </inkml:definitions>
  <inkml:trace contextRef="#ctx0" brushRef="#br0">0 43 7032,'2'-12'0,"3"1"0,4 3 0,4 2 0,1 3 0,0 1 0,-2 4 0,-1 1 0,-3 3 0,0 0 0,-2 2 0,1 0 0,-4 3 0,-2 1 0,-1 3 0,-1-1 28,-4 0 0,2-2 0,-7-1 0,-1-1-252,-1 1 145,-2-5 0,4 0 1,1-6-253,-2 0 218,5 0 1,-1-1 0,7-4 112,0-4 0,0-4 0,0-1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4.591"/>
    </inkml:context>
    <inkml:brush xml:id="br0">
      <inkml:brushProperty name="width" value="0.08571" units="cm"/>
      <inkml:brushProperty name="height" value="0.08571" units="cm"/>
      <inkml:brushProperty name="color" value="#66CC00"/>
    </inkml:brush>
  </inkml:definitions>
  <inkml:trace contextRef="#ctx0" brushRef="#br0">0 43 7865,'8'6'-876,"-2"2"0,-6 6 1149,0 0-245,0 0 1,5 0 19,0 0-31,-1 0 1,-4 1 0,2-3-20,3-3 38,-4 4 0,6-10 44,-7 7 1,1-7 190,4 1-231,-4-2 0,6-8 0,-7-5 0,0-5-55,0-3 1,0-4 0,0 2 0,0 1 13,0 0 0,0 1 0,1 5-668,4 0 669,-3 6 0,10-5 0,-4 5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4.915"/>
    </inkml:context>
    <inkml:brush xml:id="br0">
      <inkml:brushProperty name="width" value="0.08571" units="cm"/>
      <inkml:brushProperty name="height" value="0.08571" units="cm"/>
      <inkml:brushProperty name="color" value="#66CC00"/>
    </inkml:brush>
  </inkml:definitions>
  <inkml:trace contextRef="#ctx0" brushRef="#br0">0 1 6979,'0'9'-612,"2"1"657,3 1 0,-4 1 0,4 2-22,-4 0 1,1-1-1,1-2-99,2-2 93,0-6 1,-5 5-309,0-3 291,0-4 0,0 12 0,0-5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5.344"/>
    </inkml:context>
    <inkml:brush xml:id="br0">
      <inkml:brushProperty name="width" value="0.08571" units="cm"/>
      <inkml:brushProperty name="height" value="0.08571" units="cm"/>
      <inkml:brushProperty name="color" value="#66CC00"/>
    </inkml:brush>
  </inkml:definitions>
  <inkml:trace contextRef="#ctx0" brushRef="#br0">0 0 7037,'5'10'-232,"0"-1"0,4-4 1,-3 3 240,2-2 0,-5 0 0,4-1 0,-3 4-18,1 4 1,1 1-1,-3 0 1,2 0 16,-2 0 0,0 2 0,1 1 0,0 4 41,-1 1 1,1-5 0,-1 3 9,1 1 1,3-6-13,-3 4 0,4-11-135,6-8 101,-6-6 0,3-8 0,-5-2-59,2-3 49,2-3 1,-1-6-1,0 0-13,2-1 28,-4 1 0,5 5 0,-4 1 1,2 3 72,-1 6 1,-4 1-51,4 7 0,-1 2 1,3 9-1,-3 7 46,-2 4 0,0 3 0,-3-1 0,2 3-49,-2 0 0,3 5 0,-1-5 1,0 1 7,1 1 1,-4-7-1,4 2-885,0-3 541,-4-9 0,6 4 298,-4-6 0,-2 0 0,4-5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5.791"/>
    </inkml:context>
    <inkml:brush xml:id="br0">
      <inkml:brushProperty name="width" value="0.08571" units="cm"/>
      <inkml:brushProperty name="height" value="0.08571" units="cm"/>
      <inkml:brushProperty name="color" value="#66CC00"/>
    </inkml:brush>
  </inkml:definitions>
  <inkml:trace contextRef="#ctx0" brushRef="#br0">1 29 7339,'9'0'-801,"1"0"872,1 0 1,1 0 0,2 0 0,0 0 38,0 0 0,1 0 0,-1 0 1,0 0-90,0 0 1,0 0-1,0 0 1,0 0-252,0 0 1,0 0-383,1 0 375,-1 0 237,-6 0 0,4-13 0,-4-3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6.037"/>
    </inkml:context>
    <inkml:brush xml:id="br0">
      <inkml:brushProperty name="width" value="0.08571" units="cm"/>
      <inkml:brushProperty name="height" value="0.08571" units="cm"/>
      <inkml:brushProperty name="color" value="#66CC00"/>
    </inkml:brush>
  </inkml:definitions>
  <inkml:trace contextRef="#ctx0" brushRef="#br0">1 0 7559,'0'16'0,"0"3"0,0 3 0,0 1 0,0-1 0,1 0 0,3 0 8,0 3 0,3-3 0,-4 0-111,1-1 0,3 4 0,-4-3 1,3 0-215,2-4 0,-3-2 0,4-2 317,2 0 0,2 0 0,1 1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6.346"/>
    </inkml:context>
    <inkml:brush xml:id="br0">
      <inkml:brushProperty name="width" value="0.08571" units="cm"/>
      <inkml:brushProperty name="height" value="0.08571" units="cm"/>
      <inkml:brushProperty name="color" value="#66CC00"/>
    </inkml:brush>
  </inkml:definitions>
  <inkml:trace contextRef="#ctx0" brushRef="#br0">156 141 7048,'0'-14'0,"0"0"0,-1 0 0,-3 0 0,-2 0 0,-2 0 0,-1 0 0,-1 1 0,1 2 0,-2 3 27,-1 2 0,-3 1 0,1 5-11,0 0 0,5 2 68,-1 3-73,7 2 1,-5 12 0,5 0 233,-1-2-228,-1-1 1,5 3 0,1 1 121,4 2-133,-3 2 0,9 4 0,-5-1 1,2-2-1,3-2 1,-3-1 0,1 3 0,0-3-104,-1-2 0,0-1 1,-5-5-1,2 1-118,-2-1 0,3-5-473,-1 0 688,0-5 0,-11-11 0,-2-8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6.572"/>
    </inkml:context>
    <inkml:brush xml:id="br0">
      <inkml:brushProperty name="width" value="0.08571" units="cm"/>
      <inkml:brushProperty name="height" value="0.08571" units="cm"/>
      <inkml:brushProperty name="color" value="#66CC00"/>
    </inkml:brush>
  </inkml:definitions>
  <inkml:trace contextRef="#ctx0" brushRef="#br0">1 99 7101,'3'-13'0,"5"2"0,7 4 0,4-1 0,3 1 0,1 0 0,6 0 0,2 1 0,0 1 0,-1-1 0,-2-2 0,1-6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7.556"/>
    </inkml:context>
    <inkml:brush xml:id="br0">
      <inkml:brushProperty name="width" value="0.08571" units="cm"/>
      <inkml:brushProperty name="height" value="0.08571" units="cm"/>
      <inkml:brushProperty name="color" value="#66CC00"/>
    </inkml:brush>
  </inkml:definitions>
  <inkml:trace contextRef="#ctx0" brushRef="#br0">29 1 7916,'-10'0'-1462,"1"0"1309,6 0 1,-3 1 331,6 4-121,0 3 1,0 6 0,0 0 0,1 0-1,4 0 0,-2 5 0,5 2 0,0 0 32,0 5 1,-5-1-1,3 0 1,-1-3-111,-1-2 0,3-1 0,-4-5-185,2 0 105,5-6 1,-3-8-1,4-9 1,-3-4 45,-2-1 0,3-5 0,-2 0 135,0 2-106,3 1 0,4 7 1,0 1 100,0 2-44,0 1 1,0 5 0,0 0 13,1 0 0,-6 2 1,-1 2-1,-2 6 69,-3 2 1,-1 2 0,-2 1-1,-2-1-54,-2 0 0,-4 0 1,-6 0-1,-1 0-106,1 0 1,0-4 0,-1-3 24,-4 0 1,3-7 0,-1-8 0,6-3-432,6-5 1,4-1 450,1 3 0,-7-7 0,-1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8.180"/>
    </inkml:context>
    <inkml:brush xml:id="br0">
      <inkml:brushProperty name="width" value="0.08571" units="cm"/>
      <inkml:brushProperty name="height" value="0.08571" units="cm"/>
      <inkml:brushProperty name="color" value="#66CC00"/>
    </inkml:brush>
  </inkml:definitions>
  <inkml:trace contextRef="#ctx0" brushRef="#br0">0 212 7039,'10'-4'0,"-1"-1"0,1 3 0,-3 6 0,0 3-19,-1 1 0,-4 10 1,2-4 12,-2 1 1,2 3 0,1-1-90,-2 2 122,-1-1 0,3-3-213,-1-1 52,7-7 1,-8 0 85,7-7 1,-2-2-1,1-3 1,-4-4 19,-4-3 0,4-3 1,0 1-1,-2 0-17,-2 0 0,1 0 0,1 0 153,2 0 0,1 1 3,-1 4 0,-2 3 1,6 6-5,2 0 0,2 0 0,1 0-108,0 0 26,0 0 0,7-2 0,1-1-110,0-2 106,4 0 1,-4 4-1,5-2-155,-4-2 131,4 0 1,-11 4 0,4-2 0,-3-4 2,-3-1 0,4 4 0,-9-6 0,2-1 33,-2-1 1,-1-1 0,-5 2 0,2 2 29,-2-2 0,-1-2 0,-4 1 0,-1 1-17,-2 1 0,-6 3 1,2-4-1,-4 3-27,-1 2 1,0-4 0,0 5 42,0 2-40,0 2 1,0 1 0,0 0 150,0 0-153,-1 0 0,3 1 1,1 4 209,2 4-202,5 4 0,-2 1 1,6 2 15,0 3-14,0-4 0,0 7 0,0-5 0,0 4 5,0 1 1,6 0 0,2 3 0,2-3-58,-1-2 0,-4 5 1,4-3-1,1 0-56,-3-3 0,6 1 1,-5-1-1,1-3-109,1-5 0,-6 0 0,4-5-34,-2 2 0,4-7 1,-5-1-1,-2-7 61,-2-6 0,-1-3 0,0-2 160,0-6 0,-6-3 0,-2-1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476"/>
    </inkml:context>
    <inkml:brush xml:id="br0">
      <inkml:brushProperty name="width" value="0.08571" units="cm"/>
      <inkml:brushProperty name="height" value="0.08571" units="cm"/>
      <inkml:brushProperty name="color" value="#66CC00"/>
    </inkml:brush>
  </inkml:definitions>
  <inkml:trace contextRef="#ctx0" brushRef="#br0">0 1 7898,'0'3'-893,"1"1"668,1 0 399,1 0 1,2 1 0,0 0 135,0 0 1,1 2-205,1 2 1,2 0 0,-1 2 0,2 0 0,0 1 0,0 1 84,0-1-192,0 2-58,0-1 1,0 1-54,0 0 83,-2-2-515,2-2 282,-2 0 148,-1 0-78,3 0-449,-5 0 254,3-2 387,-1 0 0,-1-3 0,1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8.549"/>
    </inkml:context>
    <inkml:brush xml:id="br0">
      <inkml:brushProperty name="width" value="0.08571" units="cm"/>
      <inkml:brushProperty name="height" value="0.08571" units="cm"/>
      <inkml:brushProperty name="color" value="#66CC00"/>
    </inkml:brush>
  </inkml:definitions>
  <inkml:trace contextRef="#ctx0" brushRef="#br0">3 297 7444,'-3'-8'0,"3"3"0,7 4 0,5 1 0,5 0 0,2 1 0,0 3 0,0 0 0,1-1 0,2-3 0,3-3 0,0-3 0,0-2 0,-1-1 0,-1-1 0,1 1 0,-2-2-70,-2-2 1,-1-1 0,-5 0-34,0 0 1,0-2 0,-1-1-134,-4-2 218,4-6 0,-11 10 1,2-4-1,-2 3 85,-2 2 0,-2 0-50,-2 0 0,-4 6 0,-6 3 97,-1 4 0,-3 1 1,-1 0-1,2 0 63,1 0 0,6 4 0,1 3 0,0 0-65,1 4 1,0 4 0,5 2-95,-2 2 0,0 4 1,7-2-1,1 0 52,2 5 0,6 5 0,-3 3-217,0 2 79,4-4 0,-4 7 0,6-6-310,0-2 208,-6-7 1,4 1 0,-2-6 0,2-4-66,3-4 0,-3-3 0,-1-5 0,-2 2 235,2-2 0,2-8 0,1-2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9.110"/>
    </inkml:context>
    <inkml:brush xml:id="br0">
      <inkml:brushProperty name="width" value="0.08571" units="cm"/>
      <inkml:brushProperty name="height" value="0.08571" units="cm"/>
      <inkml:brushProperty name="color" value="#66CC00"/>
    </inkml:brush>
  </inkml:definitions>
  <inkml:trace contextRef="#ctx0" brushRef="#br0">1 198 7386,'0'14'0,"1"-1"0,2-2 0,4-4 0,0 0 0,4-3 0,2 1 0,1 0-32,0-2 1,-1-3-1,-1-3 28,2-2 1,-3-6-1,7 2 1,-6-4-37,-3-1 0,-1 0 0,3 0 0,-3 0-59,-2 0 1,-1 4-1,-5 1 62,0-2 1,-1 5 0,-4-1 10,-5 1 1,-2 4-1,-2-2 145,0 2-126,0 8 0,-1 2 0,3 6 182,2 1-120,-2-8 0,10 6 1,-2-4-1,2 4-19,2 1 0,0-5 1,2 1-1,2-1-23,6-1 0,-2 5 0,1-6 9,2 1 1,8 3-1,4-6-85,4-2 1,-10-1 0,-3-2 0,-1 0-9,-1 0 1,1-2 0,-2-3 0,-3-4-18,-2-4 0,0-1 1,-3-1-1,2-3 4,-2 0 1,0-1-155,2 5 102,-3 6 230,4-5-3,-6 12 0,0-4 0,0 10-7,0 4 0,0 4 1,0 1-1,0 0 20,0 0 1,2-3-1,1 1-2,1 4 0,6-3 0,-4-5-25,2-2 0,-3-1 0,4-7-75,2-3 1,0-4 0,0-10 0,-2-4-124,2-4 0,2-1 0,1-1 0,0 3-41,0 2 162,0-2 0,0 4 0,1-7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19.713"/>
    </inkml:context>
    <inkml:brush xml:id="br0">
      <inkml:brushProperty name="width" value="0.08571" units="cm"/>
      <inkml:brushProperty name="height" value="0.08571" units="cm"/>
      <inkml:brushProperty name="color" value="#66CC00"/>
    </inkml:brush>
  </inkml:definitions>
  <inkml:trace contextRef="#ctx0" brushRef="#br0">29 0 7862,'-14'0'-199,"6"2"121,3 2 0,4 4 0,1 6 0,1 1 134,4-1 0,1 4 0,5 4 0,-1 3-21,1 5 0,1 8 0,2 0 0,0 2 30,1 3 1,-1 1 0,0 1-230,0 2 141,-6 0 1,4-6-1,-4-4 1,2-4 57,-1-3 0,-4-6 0,2-2-826,0-2 87,4-7 704,-10-7 0,6-12 0,-7-2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20.221"/>
    </inkml:context>
    <inkml:brush xml:id="br0">
      <inkml:brushProperty name="width" value="0.08571" units="cm"/>
      <inkml:brushProperty name="height" value="0.08571" units="cm"/>
      <inkml:brushProperty name="color" value="#66CC00"/>
    </inkml:brush>
  </inkml:definitions>
  <inkml:trace contextRef="#ctx0" brushRef="#br0">0 509 6876,'0'-14'-130,"2"6"215,2 3 0,4 3 1,6 2-1,2-1-9,3-4 1,-2-1 0,6-5 0,3 3-40,0 2 1,4-5 0,3 3-1,5-1 7,2-1 0,3 5 1,-1-2-1,2-1-1,3 0 0,3 3 0,5-3 0,-2 1-7,-1-1 0,0-2 0,4-2 1,1 1 10,-1 1 1,1 1-1,-1-7-184,0-3 81,1-2 0,-1-3 1,2 0-139,3-1 120,-2-1 0,-1-1 0,-8 2-319,-2 1 278,-1 7 0,-6 2 0,-3 5 0,-5 1 11,-4 1 0,-2 2 1,-3 6-1,-4 0 99,0 0 0,-9 0 0,3 0 0,-1 0 205,0 0 0,1 0 288,0 0-226,-6 0-97,-2 0 1,-6 6-60,0 3 1,0 4 143,0 1-203,0 0 1,1 0-1,3 0-73,0 0 0,3 1 0,-4 0 1,1 2-21,0 2 1,2 6 0,-1-1 0,-1 3-48,2 1 1,-4 0 0,3 0-1,-4 0 40,-1 1 53,0-1 0,0 6 0,0 2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20.687"/>
    </inkml:context>
    <inkml:brush xml:id="br0">
      <inkml:brushProperty name="width" value="0.08571" units="cm"/>
      <inkml:brushProperty name="height" value="0.08571" units="cm"/>
      <inkml:brushProperty name="color" value="#66CC00"/>
    </inkml:brush>
  </inkml:definitions>
  <inkml:trace contextRef="#ctx0" brushRef="#br0">1 551 7798,'9'0'-553,"0"0"1,2-2 540,2-2 0,3 0 0,2-3 0,8-1 90,5 0 0,5 3 1,8-3 403,3 2-330,3-5 0,13 8 0,3-6 265,3-2-279,7-2 0,0-3 0,7-1 29,3-2-1,-3-7-427,-3-3 0,-1 1 265,1-5-1036,3 4 1119,-11 0 0,5-2 64,-7 3-569,-6-4-535,-1 10 494,-13 0 181,5-4 278,-17 10 0,3-1 0,-13 6 0,0 0 0,0 2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21.282"/>
    </inkml:context>
    <inkml:brush xml:id="br0">
      <inkml:brushProperty name="width" value="0.08571" units="cm"/>
      <inkml:brushProperty name="height" value="0.08571" units="cm"/>
      <inkml:brushProperty name="color" value="#66CC00"/>
    </inkml:brush>
  </inkml:definitions>
  <inkml:trace contextRef="#ctx0" brushRef="#br0">1 14 6659,'0'-8'149,"0"3"0,0 10 0,0 4 27,0 4 0,0 7 0,0 4 0,0 2-71,0 2 1,0 1 0,0-1-1,0 0-9,0 0 1,4 1 0,1-3-133,-2-2 1,-1 2 17,-2-2 0,0 1-81,0-2-32,0-2 1,0-2 0,1-2-551,4-5 470,-3 3 0,4-20 1,-5-1-1,2-10 211,2-8 0,0-9 0,-5-3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21.518"/>
    </inkml:context>
    <inkml:brush xml:id="br0">
      <inkml:brushProperty name="width" value="0.08571" units="cm"/>
      <inkml:brushProperty name="height" value="0.08571" units="cm"/>
      <inkml:brushProperty name="color" value="#66CC00"/>
    </inkml:brush>
  </inkml:definitions>
  <inkml:trace contextRef="#ctx0" brushRef="#br0">0 0 6990,'2'14'0,"1"0"0,2 1 0,-1 0 0,2 2 0,2 4 0,2-1 0,-1 1 0,2-4 0,2-3 43,1-5 1,0 4 0,0-5 1,0 0 1,5-2 0,-2-5-595,-4 4 166,1-3 383,-6 4 0,6 0 0,0 2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21.786"/>
    </inkml:context>
    <inkml:brush xml:id="br0">
      <inkml:brushProperty name="width" value="0.08571" units="cm"/>
      <inkml:brushProperty name="height" value="0.08571" units="cm"/>
      <inkml:brushProperty name="color" value="#66CC00"/>
    </inkml:brush>
  </inkml:definitions>
  <inkml:trace contextRef="#ctx0" brushRef="#br0">0 99 7472,'10'0'15,"-3"-1"0,1-3-94,0 0 1,2-7-1,5 3 1,2-1 56,2-1 0,5 5 1,-4-4 21,2-2 0,8-1 0,6-3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22.351"/>
    </inkml:context>
    <inkml:brush xml:id="br0">
      <inkml:brushProperty name="width" value="0.08571" units="cm"/>
      <inkml:brushProperty name="height" value="0.08571" units="cm"/>
      <inkml:brushProperty name="color" value="#66CC00"/>
    </inkml:brush>
  </inkml:definitions>
  <inkml:trace contextRef="#ctx0" brushRef="#br0">0 27 7807,'0'-9'-678,"0"0"814,0 5 0,2 0 1,1 8-1,2 6 5,-2 2 0,3 4 0,1 3-96,0 4-38,-3 4 0,8 3 0,-4 1 35,0 2-86,4 6 0,-4-3 0,5 5 0,-2-2-119,-2-1 1,0-8 0,6 0 0,-3-7-230,-2-3 0,2-2 392,-3-9 0,4 4 0,1-5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33.935"/>
    </inkml:context>
    <inkml:brush xml:id="br0">
      <inkml:brushProperty name="width" value="0.11429" units="cm"/>
      <inkml:brushProperty name="height" value="0.11429" units="cm"/>
      <inkml:brushProperty name="color" value="#66CC00"/>
    </inkml:brush>
  </inkml:definitions>
  <inkml:trace contextRef="#ctx0" brushRef="#br0">1 1115 10806,'8'-7'-800,"-2"-1"876,-6 3 0,2 3-1,2-2 0,-1 1 0,7-1 1,1-2-50,1-2 1,4-1-1,3-5 23,4 0-24,-2 0 1,5 0 0,-2-2 52,3-3-14,1 3 1,0-6-1,0 5 1,0-2-47,1 2 1,-1-3 0,2-1-1,1 1-8,2 0 1,1-4 0,-2 5 0,2 0-76,2-1 0,2 0 1,4-5-1,2 1-39,3-1 1,-3 3 0,3-2-1,-3 1 15,-2 1 0,1-5 0,-1 5 1,0-1 23,1-1 0,-6 2 1,-1-1-1,1 3 2,-1-1 0,1 5 0,6-2 0,-3 0-18,-2 0 1,3 2 0,-5-3-206,0 3 256,5 2 0,-10-1 1,5-1 7,-1 2-4,-3-3 0,-8 9 1,-1-6-1,1 0 36,-2-1 1,3 6-1,-6 1 1,0 0-18,1 0 1,-4 4-1,3-4 1,-4 0-37,-1 0 0,0 5 0,1-3-37,-1 0 0,-5 4-200,0-3 190,-5 4 1,3 1-398,-2 0 476,-3 0 0,10-7 0,-4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744"/>
    </inkml:context>
    <inkml:brush xml:id="br0">
      <inkml:brushProperty name="width" value="0.08571" units="cm"/>
      <inkml:brushProperty name="height" value="0.08571" units="cm"/>
      <inkml:brushProperty name="color" value="#66CC00"/>
    </inkml:brush>
  </inkml:definitions>
  <inkml:trace contextRef="#ctx0" brushRef="#br0">222 1 7898,'-1'3'-52,"0"-2"0,0 2 1,-2 0-1,0 1 0,1 1 106,0 0 0,-2-1 1,0 3-1,0 0 185,-1 2 0,-1 0 1,0 2-1,-1 0-101,-1 1 0,1 0 1,-1 0-135,-1 1-120,-1 2 202,-2 0 1,2 0 69,-2 0 1,1 2-159,-1 0 0,1-1-563,-1 0 0,2-1 210,0 0 0,1-1 0,2-1 355,2-3 0,1 0 0,-1-2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34.270"/>
    </inkml:context>
    <inkml:brush xml:id="br0">
      <inkml:brushProperty name="width" value="0.11429" units="cm"/>
      <inkml:brushProperty name="height" value="0.11429" units="cm"/>
      <inkml:brushProperty name="color" value="#66CC00"/>
    </inkml:brush>
  </inkml:definitions>
  <inkml:trace contextRef="#ctx0" brushRef="#br0">15 29 13368,'6'-8'-343,"2"2"1,6 5-175,0-4 1,0 3-1,0-2 1,2 2 459,3 2 1,-4 0-1,4 0 1,-2 0 63,2 0 1,-3 0 0,4 0-30,1 0 0,-6 0 1,4 2 36,-3 2 0,-8 6-230,-4 8 107,-2-2 0,-5 6 0,-5-2-380,-6 9 392,-16-1 0,5 13 0,-13-4 0,-2 6 84,-6 4 1,-4-3 0,-7 4-1</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35.497"/>
    </inkml:context>
    <inkml:brush xml:id="br0">
      <inkml:brushProperty name="width" value="0.08571" units="cm"/>
      <inkml:brushProperty name="height" value="0.08571" units="cm"/>
      <inkml:brushProperty name="color" value="#66CC00"/>
    </inkml:brush>
  </inkml:definitions>
  <inkml:trace contextRef="#ctx0" brushRef="#br0">15 13 8049,'0'-8'-2006,"0"3"2014,0 10 0,0-2 28,0 7 0,0-6 0,1 6-7,4 1 0,-2 1 0,5 2 0,-2 2 44,-3 3 1,1-2-1,-1 5 1,3 0-27,2 0 0,-5 0 0,2 3 0,-2-3-56,1-2 0,-2 4 1,3-5-1,-4-2-74,-1-1 1,2-7 53,3 0-63,-4-5 78,5-4 0,-6-8 0,0-6 0,0 0-20,0-1 1,7-5 0,2-2 0,4-1 23,1-1 0,0 7 0,0-2 0,2 3 2,2 2 1,-2 2 0,3 2 124,-3 6 0,-2 4 0,0 6-20,0 8 1,-6 0 0,-2 5 0,-1-3-60,0-2 1,-1 0 0,-4 0 0,-1 0-5,-4 0 0,-3-1 0,-6-2 0,-2-2 7,-2 2 1,-3 0 0,-6 0-214,-1-2 184,3 1 0,-5-2 1,8-4-1,0-2-56,1-2 1,3 0 0,-1-2-1,5-2-148,5-6 1,3-2 0,6-2 0,0-1-56,0 1 0,6 0 247,3 0 0,4 0 0,1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36.227"/>
    </inkml:context>
    <inkml:brush xml:id="br0">
      <inkml:brushProperty name="width" value="0.08571" units="cm"/>
      <inkml:brushProperty name="height" value="0.08571" units="cm"/>
      <inkml:brushProperty name="color" value="#66CC00"/>
    </inkml:brush>
  </inkml:definitions>
  <inkml:trace contextRef="#ctx0" brushRef="#br0">15 128 7840,'0'-14'-946,"0"7"1,0 7 954,0 8 0,-5 5 1,0 1-1,2 0 60,2 0 0,1 0 0,0 0 1,0 0-23,0 0 1,0 1-1,0-1 1,0 0 47,0 0 0,4-5 0,3 1-57,1 1 0,1 1 0,4 2 1,-2-1-66,-2-4 55,0 4 0,4-10 0,-2 5-173,-2-2 87,1-1 0,4-7 1,0-3-22,0-4 1,0-3-1,0-4 1,0-3-10,0-4 0,-4 1 0,-2 0 0,-2 0 106,-3 0 0,-1 9 0,-2-1 122,0 2 1,0 7-91,0 5 0,0 6 0,0 8 129,0 0-152,-7 0 0,6 1 1,-4-1-1,4 0 25,1 0 1,4 0 0,3 0-46,0 0 1,-2-1-1,4-2 1,2-3-1,2-2-45,1-3 1,2-1-1,1-2 1,2 0-12,-2 0 0,-1 0 0,-2-2 1,0-3 13,0-4 1,0 1 0,0-1 0,0-2 24,1-2 0,-1-1 0,0 0 1,0-2 37,0-3 1,0 4 0,0-4 0,-1 3 31,-4 2 1,2 0-1,-5 0 1,1 0 15,-1 0 0,-1 0 1,-5-1-5,0 1 0,0 0-71,0 0 21,0 0 1,-2 1 0,-1 2 2,-2 2 0,-6 6 0,2-2-90,-4 4 72,5 1 0,-4 0 0,3 0-3,-4 0 1,0 1 0,2 2 0,2 4-17,-2 0 0,3 3 1,0 4-1,2 0 12,3 0 1,-3 5 0,1 0 0,2 0 21,1 1 1,2-3 0,0 7 0,0-1-8,0-1 0,0 5 1,0-4-1,2 4 31,3 1 1,-4-4-1,5-1-116,1 2 81,-6 2 0,7 0 0,-5-2-291,2-2 98,0-5 0,-1 2 1,1-6-430,-2 0 611,5 0 0,-6-6 0,4-2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36.639"/>
    </inkml:context>
    <inkml:brush xml:id="br0">
      <inkml:brushProperty name="width" value="0.08571" units="cm"/>
      <inkml:brushProperty name="height" value="0.08571" units="cm"/>
      <inkml:brushProperty name="color" value="#66CC00"/>
    </inkml:brush>
  </inkml:definitions>
  <inkml:trace contextRef="#ctx0" brushRef="#br0">1 325 8298,'1'-12'-956,"4"2"778,3 4 0,6 6 0,0 0 0,0 0 151,0 0 0,7 0 0,2 0 0,2 0 28,-1 0 0,3 0 1,-2 0-1,4 0 30,4 0 0,0-5 0,-4 0 1,-1 1-23,0-3 1,-4 4 0,-3-6 0,0-2-16,-4-2 0,-1-1 0,-2 0 0,-2 0-39,-2 0 1,1 0 0,-6 0 0,-2 0 41,-2 0 1,-1-1 0,-1 1-92,-4 0 82,-3-6 0,-6 9 0,0-3 39,0 1-23,0 7 0,-2-5 1,-1 6-1,-2 2 16,2 2 1,6 2 0,1 2 0,1 4 0,1 0 1,-3 3-1,6 4 1,2 2 33,2 2 1,1 0-1,0 5 1,0 2 38,0 2 0,0 1 0,0 0 0,0 2-34,0 3 0,0-2 0,0 5 0,0 1-94,0-1 1,0-5-1,0 2 1,1-3 67,4-2 1,-2-6-1,6-3-619,2-4 265,-4-1 320,5-6 0,2-1 0,8-7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37.506"/>
    </inkml:context>
    <inkml:brush xml:id="br0">
      <inkml:brushProperty name="width" value="0.08571" units="cm"/>
      <inkml:brushProperty name="height" value="0.08571" units="cm"/>
      <inkml:brushProperty name="color" value="#66CC00"/>
    </inkml:brush>
  </inkml:definitions>
  <inkml:trace contextRef="#ctx0" brushRef="#br0">0 198 8259,'2'-8'0,"2"4"0,6 2 0,2 4 0,4 1 0,1 1 0,2 0 0,0-3 0,-5-1 0,0 0-295,0 0 0,0-1 1,0-4 86,1-4 0,-3-4 0,-2-1 0,-6-2 180,-2-3 0,-2 4 1,0-4-1,0 3 15,0 2 0,-6 5 0,-4-1 26,-2-1 1,-3 3 0,1 1 0,0 0 7,0 4 0,0 2 1,0 2-1,0 2-10,0 2 0,4 6 0,2-2 1,1 4 4,-1 1 0,5 0 0,-2 0-12,3 0 11,2 1 0,0-1 0,0 0 0,2 0 23,3 0 1,-2 5 0,6 0-1,2-2-15,2-1 0,1-2 0,0 0-86,0 0 0,0-6 0,0-4-7,0-2 1,0-2-1,-1-2 1,-2-4-9,-2-8 0,-1-2 0,3-6 0,-1 0 30,1 0 0,-4-1 1,1-4-1,-1 4-11,-4 4 1,3 3 179,-1 2 1,-1 8-1,-4 6-107,0 8 0,0 4 0,0 2 16,0 1 0,5-1 0,0 1 0,-1 3 0,1 0 31,0 0 0,1-4 0,-3-3 30,2-2 1,1-1-12,-1 1 1,-3-4-87,2-10 0,2-2 0,1-8 1,1 0-75,3-4 0,-4 2 0,3-5 0,1 1 42,1 4 0,-2 1 1,-1 4 37,2 2-30,-5-2 0,7 10 42,-4-2 1,4 4 0,1 3 51,0 1 0,-4 3 1,-1-4-27,2 2 1,-3 4 0,1-4-20,2-2 1,2-2-21,1-1 1,0-6 0,-2-3-6,-2-4 1,-4-1-28,-6 0 0,0 0 0,-1 1 25,-4 4 0,-3 3-6,-6 6 10,0 6 0,1-3 0,2 6 233,2 2-212,6 2 1,-8 1 0,6 0 44,2 0 1,1 0 0,2 1 0,0-1 10,0 0 1,2 0 0,1 0-1,3-1-54,2-4 0,-3 3 0,4-4 0,2 2-85,2-1 0,-4-6 0,1 2 0,1-3-84,1-2 1,4 0-1,1 0 1,2-2-394,-2-3 543,5-3 0,-6-6 0,4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37.955"/>
    </inkml:context>
    <inkml:brush xml:id="br0">
      <inkml:brushProperty name="width" value="0.08571" units="cm"/>
      <inkml:brushProperty name="height" value="0.08571" units="cm"/>
      <inkml:brushProperty name="color" value="#66CC00"/>
    </inkml:brush>
  </inkml:definitions>
  <inkml:trace contextRef="#ctx0" brushRef="#br0">212 308 8259,'0'-14'-688,"0"0"503,0 0 0,0 5 1,-2 1 34,-2 1 83,2 3 0,-10 4 1,2 0 43,-2 0 0,-4 0 0,-1 0-47,-2 0 51,0 0 1,5 4 0,0 3 85,0 1-65,0 1 0,1 0 0,2 1 1,3 1 14,2 1 0,1 2 1,5 2-1,0 1 0,0 2 1,0 0 0,0-5 0,0 2 27,0 3 0,7-8 0,0 3 0,3-3-23,-1-4 1,1 0 0,4-7 0,0 0-24,0 0 0,0-7 0,0-2 1,0-5-2,0-5 0,5-3 0,0-6 0,-2 0 8,-1 0 0,3-7 0,0-3-265,-2-2 161,-1-3 1,-7 7 0,-1 2 67,-2-1 88,-1 12 1,-5-4 20,0 13 1,-6 6 0,-4 5 0,-1 6-47,2 7 0,-2 4 0,4 4 0,1 6 66,0 3 0,1 1 0,5 0 1,0 2 3,0 3 1,0 1-1,2 5 1,2-1-145,6 1 1,-2 1 0,1 0-1,4 1 41,4 3 0,5 1 0,6-2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1.755"/>
    </inkml:context>
    <inkml:brush xml:id="br0">
      <inkml:brushProperty name="width" value="0.08571" units="cm"/>
      <inkml:brushProperty name="height" value="0.08571" units="cm"/>
      <inkml:brushProperty name="color" value="#33CCFF"/>
    </inkml:brush>
  </inkml:definitions>
  <inkml:trace contextRef="#ctx0" brushRef="#br0">15 84 8015,'-8'-14'-517,"3"-1"601,4 1 0,1 0 565,0 0-304,0 6 1,0 4-217,0 8 1,0 4-1,0 8 1,0 3-70,0 4 0,4 5 0,1 5 0,0 3-175,1 0 1,-3 11-1,5-1-174,-2 2 0,4 12 194,-5-3 1,4 2 0,-3-2 70,2-1 1,-3-6-1,3-4-594,-2-7 0,3-5 226,-4-5 1,1-12 391,-1-3 0,-3-3 0,4 3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2.115"/>
    </inkml:context>
    <inkml:brush xml:id="br0">
      <inkml:brushProperty name="width" value="0.08571" units="cm"/>
      <inkml:brushProperty name="height" value="0.08571" units="cm"/>
      <inkml:brushProperty name="color" value="#33CCFF"/>
    </inkml:brush>
  </inkml:definitions>
  <inkml:trace contextRef="#ctx0" brushRef="#br0">14 43 8015,'-7'6'-1306,"0"-3"1467,7 6 0,0 1 1,2 5 59,3 4-157,-4-3 1,10 6 0,-5-5-45,2 2 20,2 0 1,2-4 0,1 3-1,-2 0 21,0 0-99,11-3 1,-13-5-1,10-2 15,-3-2 0,-1-1 0,2-7 1,2-4 12,-1-8 0,2-2 1,-1-9-1,0-3-340,1-4 0,-4-8 350,2-3 0,-2-5 0,-2-9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3.911"/>
    </inkml:context>
    <inkml:brush xml:id="br0">
      <inkml:brushProperty name="width" value="0.08571" units="cm"/>
      <inkml:brushProperty name="height" value="0.08571" units="cm"/>
      <inkml:brushProperty name="color" value="#33CCFF"/>
    </inkml:brush>
  </inkml:definitions>
  <inkml:trace contextRef="#ctx0" brushRef="#br0">127 0 8036,'-9'0'-677,"0"0"548,5 0 1,-7 2 0,5 1-133,-2 2 306,5 6 1,-9-8-1,4 6 110,0 2-148,-5-5 0,10 5 1,-5-4-1,2 1-35,3 3 0,-3-4 1,1 3 28,2 1 0,1 1 0,2 2-29,0 1 1,5-1-1,1-2 1,2-1-7,3-1 1,3-3 0,3 4 111,2-1-80,0-1 0,0 1 0,1-3 51,2 0 1,-4 4 0,0-2 0,-2 4 0,-2 1-12,0 0 0,-4 0 0,-3 0 395,0 0-383,-3 0 1,-5 7 0,-4 1 0,-4 1 1,-4 1 0,-2-2 0,-3 1 0,-2-2-132,-2-1 0,3-9 0,-3 1 0,2-4 24,3-5 0,1-1 0,2-4 0,1-4-552,4-8 608,-4-6 0,12-9 0,-6 1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4.313"/>
    </inkml:context>
    <inkml:brush xml:id="br0">
      <inkml:brushProperty name="width" value="0.08571" units="cm"/>
      <inkml:brushProperty name="height" value="0.08571" units="cm"/>
      <inkml:brushProperty name="color" value="#33CCFF"/>
    </inkml:brush>
  </inkml:definitions>
  <inkml:trace contextRef="#ctx0" brushRef="#br0">14 184 7015,'-8'0'-612,"2"-2"767,6-3 0,2 4 0,2-5 1,6 1-15,2 0 0,4-4 0,1 3 0,4-2-43,1-3-36,-5 4 1,8-4-236,-6 7 126,6-7 0,-8 8 0,5-5-224,-1 2 0,-3-4-42,-4 5 1,1-6-58,-1 2 370,-6-3 0,4-3 0,-4 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1.871"/>
    </inkml:context>
    <inkml:brush xml:id="br0">
      <inkml:brushProperty name="width" value="0.08571" units="cm"/>
      <inkml:brushProperty name="height" value="0.08571" units="cm"/>
      <inkml:brushProperty name="color" value="#66CC00"/>
    </inkml:brush>
  </inkml:definitions>
  <inkml:trace contextRef="#ctx0" brushRef="#br0">31 3 7967,'0'-2'746,"0"2"1,0 2 0,0 5-491,0 1-130,0 1 1,0 1 0,0 0-1,0 1-43,0 0 1,2-1 0,1-1-132,0 0 52,1 2 0,3-3 1,0 1-1,2-2-144,0 1 1,-1 1 0,1-1 0,0-1-107,1 0 1,-1-1 0,2 0 0,-2 0 109,0 0 0,-1-2 0,-2 0 0,-1 0 139,-1 2 1,1 0 0,-3 0-1,-1 0 135,0 2 0,-4-1 0,-1 2 1,-1-1 123,-1 2 1,-3-1-1,0 0-54,-1-1-145,-1-1 0,2 3 1,-1-3-276,0 1 153,0-3 0,0 2 0,1-4-673,0-1 529,-2 3 0,5-4 0,-2 1-987,1-2 867,1-2 0,2-2 1,1-3 322,0-3 0,-2 0 0,2-4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4.518"/>
    </inkml:context>
    <inkml:brush xml:id="br0">
      <inkml:brushProperty name="width" value="0.08571" units="cm"/>
      <inkml:brushProperty name="height" value="0.08571" units="cm"/>
      <inkml:brushProperty name="color" value="#33CCFF"/>
    </inkml:brush>
  </inkml:definitions>
  <inkml:trace contextRef="#ctx0" brushRef="#br0">14 1 8036,'-5'9'-506,"1"1"410,-1-7 1,5 5 355,0-4-205,0 4 0,0 6 0,2 0 0,1 2-37,1 3 1,7-2 0,-1 7 0,2 1-59,2 1 1,1 7 0,-1 0 0,0-1-113,0-3 1,0 0-1,-1-1 1,-2-2-135,-2-2 0,0-4 1,5-6 285,1 1 0,5-1 0,2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4.925"/>
    </inkml:context>
    <inkml:brush xml:id="br0">
      <inkml:brushProperty name="width" value="0.08571" units="cm"/>
      <inkml:brushProperty name="height" value="0.08571" units="cm"/>
      <inkml:brushProperty name="color" value="#33CCFF"/>
    </inkml:brush>
  </inkml:definitions>
  <inkml:trace contextRef="#ctx0" brushRef="#br0">170 212 8036,'0'-14'-342,"0"5"0,0-1 0,0-1 200,0-1 1,0-2 0,0 0 0,0-1 278,0 1 1,-6 0 0,-4 0 0,-2 0-77,-2 0 1,-1 1-1,1 2-170,0 2 109,6 6 0,-4-3 0,2 6 0,-1 1-4,2 4 0,-2 3 0,5 6-82,-2 0 80,5 6 1,-3-3 0,6 5 4,0-1-1,0-2 0,1-5 0,2 0 1,4 0 1,0 0 1,3-1-1,2-2 1,-1-4-2,-1 0 0,-1-3 0,5-5 0,0-4 0,-4-3 1,-2-6-1,-1 0 1,1 0 1,-5-5-1,4 0 1,-3 2 23,1 1 0,1 2 130,-1 0 0,3 8 10,6 6 1,-5 6-127,1 8 0,-2 0-28,1 1 24,4 5 1,-10-3-1,5 5-130,-2-2 125,5-1 0,-8-5 1,5 1-451,-2-1 214,5-7 1,-3 4 43,6-6 163,0 0 0,-6-18 0,-2-2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5.118"/>
    </inkml:context>
    <inkml:brush xml:id="br0">
      <inkml:brushProperty name="width" value="0.08571" units="cm"/>
      <inkml:brushProperty name="height" value="0.08571" units="cm"/>
      <inkml:brushProperty name="color" value="#33CCFF"/>
    </inkml:brush>
  </inkml:definitions>
  <inkml:trace contextRef="#ctx0" brushRef="#br0">0 71 8036,'0'14'-597,"0"-6"540,0-2 0,6-11 1,4-1 89,2-2 1,3 4-1,-1-4 1,0 1-91,0 4 1,0 0 0,0 0 0,0-2-281,0 2 1,0-5 336,1-1 0,-8-4 0,0-1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5.319"/>
    </inkml:context>
    <inkml:brush xml:id="br0">
      <inkml:brushProperty name="width" value="0.08571" units="cm"/>
      <inkml:brushProperty name="height" value="0.08571" units="cm"/>
      <inkml:brushProperty name="color" value="#33CCFF"/>
    </inkml:brush>
  </inkml:definitions>
  <inkml:trace contextRef="#ctx0" brushRef="#br0">29 1 7691,'-15'0'-803,"8"1"708,2 4 1,3 3 0,2 6 0,0 0 267,0 0 0,0 2 1,0 1-1,2 5 56,3 5 0,1-2 0,5 8 0,-2-3-309,2-2 1,2 0 0,-1 0 0,-1-1-146,-1-4 1,-1 2-1,5-6 1,0-1 37,0-3 1,1-5 186,-1-1 0,0 0 0,0 6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5.672"/>
    </inkml:context>
    <inkml:brush xml:id="br0">
      <inkml:brushProperty name="width" value="0.08571" units="cm"/>
      <inkml:brushProperty name="height" value="0.08571" units="cm"/>
      <inkml:brushProperty name="color" value="#33CCFF"/>
    </inkml:brush>
  </inkml:definitions>
  <inkml:trace contextRef="#ctx0" brushRef="#br0">0 181 7299,'8'14'-306,"-3"0"1,2 0 448,3 1 1,-2-8-1,1-2 1,2-3-48,2-2 0,-4 0 1,0-2-122,2-3 24,-4 4 0,4-13 1,-5 1-1,0-4-22,1 0 0,2-4 1,-4 2-1,-2 1-47,-2-3 0,-1 6 0,0-4 1,0 3 45,0 2 1,-1 1-1,-4 4 1,-4 3 78,-4-1 0,4 6 1,-1-2-1,-1 6 166,-1 6 0,-2 5 1,0 4 112,-1 0-249,1 8 1,6-9 0,2 6 0,2 1 8,-1-2 0,0 3 0,5-6 0,3 0 43,7 1 0,-4-4 1,11 2-234,0-2 63,7-2 1,-7-1-1,7-4-444,1-4 235,1-4 0,3-1 0,-1-1 1,0-5 241,0-9 0,1-5 0,-1-8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9.163"/>
    </inkml:context>
    <inkml:brush xml:id="br0">
      <inkml:brushProperty name="width" value="0.08571" units="cm"/>
      <inkml:brushProperty name="height" value="0.08571" units="cm"/>
      <inkml:brushProperty name="color" value="#33CCFF"/>
    </inkml:brush>
  </inkml:definitions>
  <inkml:trace contextRef="#ctx0" brushRef="#br0">43 35 7908,'-6'-14'-907,"-2"6"974,-6-4 1,6 12-2,3 0 0,4 6 0,1 8-116,0 0 2,0 1 0,0 3 1,0 3 252,0 1-171,6 7 1,2 3-1,6 5 1,0 3 1,0 0 1,0 1-1,0-2 1,0-3-91,1-1 0,-1-4 0,0-6 0,-2-3-3,-2-1 1,2-2-501,-2-5 557,-4-7 0,0 6 0,-6-5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9.582"/>
    </inkml:context>
    <inkml:brush xml:id="br0">
      <inkml:brushProperty name="width" value="0.08571" units="cm"/>
      <inkml:brushProperty name="height" value="0.08571" units="cm"/>
      <inkml:brushProperty name="color" value="#33CCFF"/>
    </inkml:brush>
  </inkml:definitions>
  <inkml:trace contextRef="#ctx0" brushRef="#br0">1 85 7253,'9'0'-162,"1"0"392,1 0 1,1 0-1,4 0 1,1 2-178,2 2 1,6-2 0,-3 3 0,1-4-3,1-1 0,-5 0 1,3 0-1,0-1-192,0-4 1,-5 2 0,2-7-65,-4-1 94,-1 5 0,-1-6 44,-4 2 22,-2-2 56,-1 4 0,-4 8 1,1 11-1,-5 4 71,-3 4 1,1 2 0,4-4 0,0 2 21,0-2 1,4-1-1,3-4-34,0-2 1,3-4 0,6-6 0,1 0-19,2 0 1,1 0 0,-3-2-1,2-1-49,-2-2 0,-1-7 1,-2 1-64,0-2 0,-6-4 0,-3 8 0,-4-4-78,-1-1 140,0 0 1,-6 0-68,-3 0 55,-4 6 1,-3-5 0,-1 6-36,-2-1 1,-1 1 0,3 7 0,-2 0-524,2 0 260,1 0 1,7 0-508,-1 0 815,7 7 0,-3 1 0,6 6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49.845"/>
    </inkml:context>
    <inkml:brush xml:id="br0">
      <inkml:brushProperty name="width" value="0.08571" units="cm"/>
      <inkml:brushProperty name="height" value="0.08571" units="cm"/>
      <inkml:brushProperty name="color" value="#33CCFF"/>
    </inkml:brush>
  </inkml:definitions>
  <inkml:trace contextRef="#ctx0" brushRef="#br0">1 85 7604,'0'14'-507,"0"0"1,0 0 468,0 1 0,0 3 1,1 3-1,3-1 302,0 0 1,3 1-1,-4-4 1,1 2-89,0-2 1,2-6 0,0-3 70,2-2-211,-5-1 15,10-5 0,-12-8 1,4-6-132,-4-8 56,-1-5 0,2-1 0,1-2 0,2-1-134,-2-2 0,3 5 0,-1 6 0,0 2-592,1 2 0,-4 7 750,2 2 0,4 0 0,0-6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50.062"/>
    </inkml:context>
    <inkml:brush xml:id="br0">
      <inkml:brushProperty name="width" value="0.08571" units="cm"/>
      <inkml:brushProperty name="height" value="0.08571" units="cm"/>
      <inkml:brushProperty name="color" value="#33CCFF"/>
    </inkml:brush>
  </inkml:definitions>
  <inkml:trace contextRef="#ctx0" brushRef="#br0">1 29 7825,'0'-14'-778,"0"6"1670,0 2-154,0 6-688,6 0 0,-3 6 0,5 5 1,0 4-44,-1 4 1,3 6 0,4-1 0,0 3-74,0 1 1,-1 5 0,-2 0 0,-2-2-193,2-1 1,2-2-1,-1-1 1,-1-4-304,-1-4 0,-1-3 561,5-2 0,0 0 0,0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3:50.338"/>
    </inkml:context>
    <inkml:brush xml:id="br0">
      <inkml:brushProperty name="width" value="0.08571" units="cm"/>
      <inkml:brushProperty name="height" value="0.08571" units="cm"/>
      <inkml:brushProperty name="color" value="#33CCFF"/>
    </inkml:brush>
  </inkml:definitions>
  <inkml:trace contextRef="#ctx0" brushRef="#br0">113 0 7383,'-12'7'0,"1"0"42,2 1 0,4 10 0,-5-4 0,1 1 128,1 1 0,-3 3 1,5 1-1,0 1-205,-1-1 1,-2-1-1,4-5 1,2 0 136,2 0 0,1-5-164,0 1-30,0-1 314,0-1-126,0-2 1,1-6 345,4 0-258,3 0 1,6-1 225,0-4-330,6 4 1,-2-10 59,5 6 0,-4 0 17,4 5 1,1 0-863,4 0 363,-6 0 342,5 0 0,-5 0 0,6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2.063"/>
    </inkml:context>
    <inkml:brush xml:id="br0">
      <inkml:brushProperty name="width" value="0.08571" units="cm"/>
      <inkml:brushProperty name="height" value="0.08571" units="cm"/>
      <inkml:brushProperty name="color" value="#66CC00"/>
    </inkml:brush>
  </inkml:definitions>
  <inkml:trace contextRef="#ctx0" brushRef="#br0">1 24 7435,'3'-3'322,"3"2"1,-2-2 0,1-1-47,1 1 0,3 1 1,1-1-262,1 0 0,4 1 1,0 2-1,3 0-213,2 0 198,2 0 0,2 0 0,0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04.984"/>
    </inkml:context>
    <inkml:brush xml:id="br0">
      <inkml:brushProperty name="width" value="0.08571" units="cm"/>
      <inkml:brushProperty name="height" value="0.08571" units="cm"/>
      <inkml:brushProperty name="color" value="#33CCFF"/>
    </inkml:brush>
  </inkml:definitions>
  <inkml:trace contextRef="#ctx0" brushRef="#br0">14 57 8091,'-8'-6'-707,"2"4"612,6 2 1,5 3 97,-1 7 14,7-1 1,-3 12 0,6 2-1,-1 2 13,-4-1 1,4 1 0,-5-6 0,1 0 28,0 1 0,-5-4 66,0 2-109,-2-8 1,-2-10-1,0-11 1,0-6-10,0-7 1,0-4-1,0-4 1,0 0 25,0 0 1,0 7 0,0 3-461,0 2 287,6 1 1,0 10 0,7 1-238,1 1 0,-8 3 377,8 4 0,4 0 0,4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05.141"/>
    </inkml:context>
    <inkml:brush xml:id="br0">
      <inkml:brushProperty name="width" value="0.08571" units="cm"/>
      <inkml:brushProperty name="height" value="0.08571" units="cm"/>
      <inkml:brushProperty name="color" value="#33CCFF"/>
    </inkml:brush>
  </inkml:definitions>
  <inkml:trace contextRef="#ctx0" brushRef="#br0">1 29 8091,'0'-14'-147,"0"6"1,1 2 203,4 6-21,-4 6 0,7-3 0,-5 7-42,2 1 1,4-4 0,-2 1-532,1-2 1,1-1 536,5-5 0,0 0 0,0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05.298"/>
    </inkml:context>
    <inkml:brush xml:id="br0">
      <inkml:brushProperty name="width" value="0.08571" units="cm"/>
      <inkml:brushProperty name="height" value="0.08571" units="cm"/>
      <inkml:brushProperty name="color" value="#33CCFF"/>
    </inkml:brush>
  </inkml:definitions>
  <inkml:trace contextRef="#ctx0" brushRef="#br0">0 27 8091,'0'-9'-1043,"0"-1"1075,0 7 1,0-1-1,0 8-51,0 6-16,0 2 0,5 2 0,1 1 0,2-1-301,3 0 0,2-2 336,1-2 0,0 2 0,0-4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06.139"/>
    </inkml:context>
    <inkml:brush xml:id="br0">
      <inkml:brushProperty name="width" value="0.08571" units="cm"/>
      <inkml:brushProperty name="height" value="0.08571" units="cm"/>
      <inkml:brushProperty name="color" value="#33CCFF"/>
    </inkml:brush>
  </inkml:definitions>
  <inkml:trace contextRef="#ctx0" brushRef="#br0">128 438 8091,'0'-14'-1,"0"-1"0,0 1 0,-2-1-105,-3-4 1,2 3 0,-5-4-1,0 1 118,1 0 1,-1 0 0,-3 5-61,1 0 0,1 2 45,-5 2 1,4 4 0,3 7-240,0 4 153,-4 3 1,10 8 0,-4 1-23,4 2 94,1 6 0,0-8 0,0 5 47,0-2-45,0-1 1,0-5 0,1 0 0,4-1 10,4-4 1,-1 2-1,1-6 1,2-2-5,2-1 1,1-2 0,0 0-2,0 0 1,0-7 5,1-2 1,-1 3 51,0 1 0,-2 5 0,-1 5 1,-3 4 3,-2 4 1,1 2 0,-4 4 0,2 3-12,-2 0 0,-2 5 0,-1-5 1,0 1 11,0 1 1,-1-1 0,-2 4-46,-2-4 1,-5 3-1,4-6 1,-2 0-1,-1 1 37,1-4 1,0-1-119,4-2 84,-4-6 0,-2-2 0,2-9 0,2-5-55,3-6 0,0-10 0,0-1 0,-2-6-12,2-7 1,1 2 0,2-2 0,0-1-4,0-1 1,5-4 0,0-2 0,-1-1-2,3 2 1,-4 1 0,5 3 0,0 2 24,-1 1 1,-3 7 0,2-2 0,-2 3 35,1 2 0,5 6 0,-4 3 86,2 3-109,-5 2 0,5 6 189,-4 4-71,-2 2 1,6 2 116,-4 0-88,4 6 1,0 2 94,-3 6-189,3 1 1,-5-6 0,5 0 0,0 2-2,-1 2 0,1 1 0,3 2 0,-3 1-34,-2 2 0,5 1 0,-3-3 0,2 2-21,-1-2 0,-1-1 0,3-2-63,-2 0 0,1-1-37,4-4 0,-2-4-25,-2-10 131,2-9 1,-10-2 0,2-2 6,-2 2-13,-2-4 1,5 4 0,-1-4 139,0-1-141,-3 5 0,1-2 222,2 8-98,-2-2 1,10 10 0,-4-1-65,0 6 0,3 5 0,-5 8 0,1 2-72,-1 6 0,3-2 1,-2 0-1,-1 0-179,0 0 0,4-5 1,-4 2-269,2-3 484,1-2 0,5-7 0,0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06.295"/>
    </inkml:context>
    <inkml:brush xml:id="br0">
      <inkml:brushProperty name="width" value="0.08571" units="cm"/>
      <inkml:brushProperty name="height" value="0.08571" units="cm"/>
      <inkml:brushProperty name="color" value="#33CCFF"/>
    </inkml:brush>
  </inkml:definitions>
  <inkml:trace contextRef="#ctx0" brushRef="#br0">15 15 8015,'-8'6'-635,"2"-4"0,7 4 757,4-6 1,3 0 0,6 0-361,0 0 132,0 0 0,0-1 0,0-3-278,0 0 45,1-1 339,-1 5 0,-6-6 0,-2-2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06.531"/>
    </inkml:context>
    <inkml:brush xml:id="br0">
      <inkml:brushProperty name="width" value="0.08571" units="cm"/>
      <inkml:brushProperty name="height" value="0.08571" units="cm"/>
      <inkml:brushProperty name="color" value="#33CCFF"/>
    </inkml:brush>
  </inkml:definitions>
  <inkml:trace contextRef="#ctx0" brushRef="#br0">29 0 7076,'-14'6'202,"6"-4"0,2 6 0,6-4 226,0 6-402,6 2 0,0 9 0,5 1 0,-2 1-142,2 1 0,2-1 1,1 6-1,0-1 70,0 0 0,-1-1 0,-2-4 0,-2-2 192,2-1-146,2-4 0,1 4 0,0-6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07.322"/>
    </inkml:context>
    <inkml:brush xml:id="br0">
      <inkml:brushProperty name="width" value="0.08571" units="cm"/>
      <inkml:brushProperty name="height" value="0.08571" units="cm"/>
      <inkml:brushProperty name="color" value="#33CCFF"/>
    </inkml:brush>
  </inkml:definitions>
  <inkml:trace contextRef="#ctx0" brushRef="#br0">156 367 7969,'-2'-9'0,"-2"-1"0,2 1 0,-4-5 0,0 0 0,2 0 0,-5-1 0,0 3 0,-5 2-33,-1 6 0,6 2 0,0 2 1,-2 2-19,-2 2 1,4 0 0,1 5 0,0 2 5,0 2 0,5 1 1,-2 0-1,4 0-57,1 0 1,0 5 0,0 0 12,0-2 1,0-1 72,0-2 0,0 0-148,0 0 141,0-6 1,6 3 0,3-7-26,4 0 0,0-4 1,-4-5-1,-3-5 17,0-2 0,-2-4 1,3-3-1,0-3 38,-4 0 0,0-3 0,0 7 282,2 0-29,0 3 1,-4 8-164,4 7 0,-4 7 0,4 7 0,-2-2-34,2-2 1,-2 2 0,6-2-1,2 1-93,2-2 0,1 2 0,0-5-275,0 2 220,0-5 1,1 4 0,-1-7-1,0 0-340,0 0 389,0 0 0,0 0-90,0 0 71,0-7 0,0-1 0,1-6 83,-1 0-17,0 0 0,-5-6 0,-1-2 0,0-2 143,0 1 0,-5 4 0,3-5 0,-1-1 19,0-1 1,-1 4 0,-4 1 0,0 2-34,0 1 1,0-1 0,-1 5 0,-2 0 11,-2 0 0,-6 1 0,3 2-59,0 2 0,-4 5-114,2 0 70,-2 2 0,2 7 1,2 1-70,2 2 18,-5 1 0,10 6 0,-4 0 0,3 2 26,2 2 1,0 5-1,0-4 1,2 2-16,3 3 1,-2 7 0,6 0-1,2 0-52,2-2 1,1-1-1,0 3 1,0 1-122,0-2 1,0-1 0,0-2 0,0 0 18,1 1 0,-1-3 0,-2-1 0,-1-3-470,-1-1 0,-6-3 615,6-3 0,-7-1 0,3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07.513"/>
    </inkml:context>
    <inkml:brush xml:id="br0">
      <inkml:brushProperty name="width" value="0.08571" units="cm"/>
      <inkml:brushProperty name="height" value="0.08571" units="cm"/>
      <inkml:brushProperty name="color" value="#33CCFF"/>
    </inkml:brush>
  </inkml:definitions>
  <inkml:trace contextRef="#ctx0" brushRef="#br0">1 169 7152,'1'-9'241,"4"0"0,4 4 0,9-5 0,2 1 2,2 1 0,1-4 0,6 4-427,-1 0 156,0-5 0,-1 10 0,-2-4 0,-2-1 135,2 0 0,1 5 1,-3-4-1498,-4 1 579,3-2 811,-6 0 0,4-4 0,-6 4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07.741"/>
    </inkml:context>
    <inkml:brush xml:id="br0">
      <inkml:brushProperty name="width" value="0.08571" units="cm"/>
      <inkml:brushProperty name="height" value="0.08571" units="cm"/>
      <inkml:brushProperty name="color" value="#33CCFF"/>
    </inkml:brush>
  </inkml:definitions>
  <inkml:trace contextRef="#ctx0" brushRef="#br0">29 1 7962,'-14'0'143,"6"6"1,2 4 0,7 8-1,4 6-55,4 3 0,-1 1 0,2 2 0,1 1-174,1 2 1,2 1-1,0-2 1,0 1-70,1-2 1,-1-6 0,0-1-1,0-1-58,0-1 0,-5-2 0,1-7 0,-1-2 213,-1-2 0,5-6 0,-6 4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08.283"/>
    </inkml:context>
    <inkml:brush xml:id="br0">
      <inkml:brushProperty name="width" value="0.08571" units="cm"/>
      <inkml:brushProperty name="height" value="0.08571" units="cm"/>
      <inkml:brushProperty name="color" value="#33CCFF"/>
    </inkml:brush>
  </inkml:definitions>
  <inkml:trace contextRef="#ctx0" brushRef="#br0">0 269 7378,'6'14'-270,"2"-2"0,6-2 0,0-6 143,0-2 1,-4-2-1,-1 0 1,2 0 315,2 0 1,1 0-1,0-2 1,0-2 22,0-6 0,0-2 1,0-4-1,-1-1-264,-4-2 0,2 0 0,-6 5 0,-2 0 67,-1 0 0,-2 0 0,0 0-68,0 0 1,-2 1 0,-2 2-228,-6 2 259,-2 5 0,2-2 1,1 6 165,-2 0-104,-2 0 0,-1 0 0,0 0 48,0 0 1,6 6-1,2 2 21,0 0 1,4 5-1,-3-4-32,4 4 0,2 1 0,4 0-75,4 0 1,-1 2-1,2 1 1,1 2-31,1-2 0,1-1 0,-2-2 0,-2 0-89,2 0 0,2 0 1,1-1-1,0-2 9,0-2 1,0-6 0,0 2 44,0-4 1,-1-7 0,-4-3-410,-4-4 371,3-1 0,-7-5 0,4 0 0,-3 1 175,-2-3 1,0 4 0,0-5-1,0 2 9,0 2 1,0 3 127,0 1 1,1 6-78,4 3 0,-2 5 1,5 5-1,0 4-93,-1 4 0,-2 1 1,3 0-1,0 0 21,0 0 0,0 0 1,3 0-1,-2 1 0,0-8-150,5-2 115,-6-3 1,3-15 0,-4-7-437,0-10 192,-3-6 216,8-13 0,2-7 0,8-8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219"/>
    </inkml:context>
    <inkml:brush xml:id="br0">
      <inkml:brushProperty name="width" value="0.08571" units="cm"/>
      <inkml:brushProperty name="height" value="0.08571" units="cm"/>
      <inkml:brushProperty name="color" value="#66CC00"/>
    </inkml:brush>
  </inkml:definitions>
  <inkml:trace contextRef="#ctx0" brushRef="#br0">0 18 7257,'7'0'0,"0"0"0,2-1 0,-1 0 0,2-2 141,-1 0 1,1 2-249,2-1 0,-1 0 0,0 1 107,-1-1 0,-3 0 0,2 2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672"/>
    </inkml:context>
    <inkml:brush xml:id="br0">
      <inkml:brushProperty name="height" value="0.053" units="cm"/>
      <inkml:brushProperty name="color" value="#FF0000"/>
    </inkml:brush>
  </inkml:definitions>
  <inkml:trace contextRef="#ctx0" brushRef="#br0">4684 9903 8463,'0'-8'-2676,"0"1"2676,0 4 0,-2-2 0,-1 5 0,-9 0 0,-6 0 0</inkml:trace>
  <inkml:trace contextRef="#ctx0" brushRef="#br0" timeOffset="1">4168 9868 8277,'-5'-6'-553,"4"1"202,-4 5 279,5 0 0,5 0 1,3 0-1,3 0 95,4 0 0,4-1 1,7-2-1,3-1 47,4 2 0,5-3 0,11 1 0,2 0 16,1-1 0,6 2 0,-25 0 1,1 0-1,0 0 0,1 1-29,1 1 0,1-1 0,2 2 0,1-1 0,-1 1 0,1 0 0,2 0 0,1 0-127,2 0 1,0 0-1,2 0 1,1 0 0,3 0-1,1 0 1,0 0 0,0 0 76,1 0 0,1 0 1,-2 2-1,0 0 0,4 0 1,0 0-1,3 0 0,-1 0 25,1 0 0,-1 1 1,3-3-1,-1 1 1,-1 1-1,-1 1-1514,-1 0 0,-1-1 1453,7-1 1,-1-1-1,-6 3 1,-1 0 0,5-3-1,-1 0-33,-1 0 0,-2 0 31,-8 0 0,-1 0 0,4 0 0,-1 0 1,-7 0-1,0 0 0,1 0 0,-1 0 47,-1 0 1,0 0-1,-6 0 1,-1 0 0,30 0-1,-7 0 14,-4 0 0,-8 0 0,-8 0 1,-4 0-51,-3 0 0,-8 0 0,-8-2 0,-2 0 157,-2-2-284,0 0 1,-4-1 0,-5-1 802,-4-1 1,-6-2 0,-8 4 0,-7 0-737,-6 0 0,-7-3 1,-5 5-41,-5 0 88,-7-3 0,-1 5 1,-7-3-1199,-4 2 1245,29 2 1,0 0 0,0 0-1,1 0 1,-4 1 0,0 0-1,-2 0 1,-2 0-24,-4 1 0,0 0 0,0 2 0,-1 0 0,-5-2 0,0-1 0,-1 1 0,-2-1-99,-1 0 0,-1-1 0,-2 2 0,-1 0 0,16-1 0,-1 1 1,1-1-1,-1 0 0,-1 0 0,1-1 110,0 1 1,-1-1 0,1 1 0,0 0 0,1 0-1,-1 1 1,-1-1 0,1 0 0,-1 0 0,-2 1-1,1-1 1,-1 0 1,-1 1 1,1-1-1,-1 1 1,-1 0 0,0 0-1,0 1 1,1 0-1,1 0 1,0 1 0,2-1-1,0 0 1,0 1 12,1 0 1,1 0-1,0-1 1,-17 0 0,1 0-1,0 2 1,2 1 0,4-1-1,2 0-14,4 0 0,2 0 0,3 1 0,1 0 0,3-1 0,2 1 0,2 0 0,1 0 17,-26 5 0,8-4 1,11-2-202,4 0 179,8-4 0,3 4 0,8-5 0,4 0-57,2 0 28,2 0 567,-1 0 0,6 1 0,3 2-553,6 1 1,-1 3 0,5-2 0,-1 0 421,0 1 1,2 1-1,3-2-451,1 2 0,-1-1 0,0 3 38,-4-1-49,-2-6-434,-5 3 490,0-5 0,5 5 0,2 2 0</inkml:trace>
  <inkml:trace contextRef="#ctx0" brushRef="#br0" timeOffset="2">11257 3721 7779,'0'11'0,"0"2"148,0 2 1,1 2-1,2 4-183,1 2 121,5-2 0,-7 8 0,4-4-179,0 2 32,2 0 1,-5-4 0,3-1 0,1 0-202,-1-3 0,-3 2 0,2-6-547,0-1 282,-4-2 527,4-5 0,-5-2 0,0-5 0</inkml:trace>
  <inkml:trace contextRef="#ctx0" brushRef="#br0" timeOffset="3">11257 3744 8375,'-11'0'-187,"-1"5"162,1 2 0,-1 0 93,1 0-41,4 1 1,-2 5 0,4 1 0,0 1-217,0-1 0,-2 2 1,3 0-1,0-1-51,-1 2 1,4-9 0,-3 4 42,2-2 197,2-5 0,0 0 0,0-5 0</inkml:trace>
  <inkml:trace contextRef="#ctx0" brushRef="#br0" timeOffset="4">11268 3744 8375,'4'-8'0,"1"2"0,2 1-33,2 2 1,-3 2 4,2 1 0,1 0 0,5 0-331,1 0 359,5 5 0,3 1 0,6 6 0</inkml:trace>
  <inkml:trace contextRef="#ctx0" brushRef="#br0" timeOffset="5">18563 3652 8483,'-5'-6'-353,"4"1"0,-4 10 0,6 4 0,3 3 406,3 4 0,2 5 1,0 1-1,-1 3-36,1 1 1,5 3-1,1 0 1,-1 2-136,-1-1 0,-2 1 0,1 2 0,-2-1-689,-2-2 807,2 1 0,-9 3 0,4 0 0</inkml:trace>
  <inkml:trace contextRef="#ctx0" brushRef="#br0" timeOffset="6">18609 3744 8398,'-11'7'-914,"0"1"0,2 1 948,2 1 0,-1 1 1,-2 1-1,1 1 22,1 2 0,1-2 0,-3 2 1,1-1-47,1 1 0,4 2 0,-3 3-224,-2-1 180,4-5 0,-2 6 0,5-3 0,-2-1-74,1 1 0,-2 0 0,2-3 1,0 1-71,2-1 1,1-5 177,0-2 0,-5 1 0,-2 3 0</inkml:trace>
  <inkml:trace contextRef="#ctx0" brushRef="#br0" timeOffset="7">18483 3847 7906,'0'-18'-993,"0"1"0,0 6 947,0-1 8,0 1 1,-4-1 0,0 1 241,2 0-54,1-1 1,-1 5 0,0-1 669,-2-1-310,0 4-411,4 0 0,0 6 0,0 3 1,1 2-29,3 1 1,3 3 0,4-3-125,0 4 1,1-1 0,-1-1-129,1-2 198,-1-4 1,1 7-1,-1-4 1,1 2 1,-1 0 1,1-2 0,-1 3-226,0-1 196,-4-1 1,3 0-272,-2-4 170,2-1 0,1-2 0,1 0 0,-1-2 0,1-1-651,-1-5 762,1-2 0,-1-7 0,0-1 0</inkml:trace>
  <inkml:trace contextRef="#ctx0" brushRef="#br0" timeOffset="8">5600 9891 8433,'-12'-6'-124,"5"1"0,0 6 1,1 3-496,0 4 1,3 3-1,-1 4 598,3 4 127,1-2 1,4 5 0,1-5-1,0 2-60,0 1 0,4-5 0,-3 3 1,1-2-46,-3-2 1,1-1 0,-2-2-128,0 1 1,0-5-339,0 1 464,-1-5 0,8 2 0,-4-5 0</inkml:trace>
  <inkml:trace contextRef="#ctx0" brushRef="#br0" timeOffset="9">5577 9834 7582,'-5'-5'0,"-3"5"0,-2 8-501,-1 6 0,-1 2 1,1 3 519,-1-3 1,1-4-1,1 0 1,1-1 0,2 1-29,2-1 1,-2-3 0,3-1-168,1 2 160,2-4 16,1 0 0,5 0 0,1 2 0</inkml:trace>
  <inkml:trace contextRef="#ctx0" brushRef="#br0" timeOffset="10">5634 9960 8489,'12'-4'0,"-1"0"0,1-1 0,-1 3 0,2-2-447,2 1 1,3 2 446,5 1 0,5 5 0,1 2 0</inkml:trace>
  <inkml:trace contextRef="#ctx0" brushRef="#br0" timeOffset="11">5565 9903 8325,'-6'0'-1367,"1"0"1252,5 0 0,0 6 155,0 6 0,0 0 0,1 6 0,2 0 0,1 0 0,3 2 1,-2 6-1,2 0-45,2 0 0,-3-2 1,0-1-1,1-2-51,-1-2 0,0 3 1,3-4-1,-1 0-80,1-3 0,-3-4 0,1-2 0,-1-2 136,0-2 0,2-6 0,3-6 0</inkml:trace>
  <inkml:trace contextRef="#ctx0" brushRef="#br0" timeOffset="12">5611 9903 8462,'-11'0'0,"-1"4"0,1 1-1156,-1 1 844,1 7 1,-4 1 0,-2 5 168,-1 1 191,-1 2 0,0-1 0,1 0 0,2-3-78,2-2 1,2-1 0,3-3-28,2-1 1,6-4 56,1-4 0,5-6 0,6-4 0</inkml:trace>
  <inkml:trace contextRef="#ctx0" brushRef="#br0" timeOffset="13">5646 9914 8234,'0'-15'0,"1"0"-1979,3 1 2013,2 6 0,2 3 1,-1 5 55,2 0 1,3 5 0,2 4 0,2 4-138,2 2 0,1 0 1,4-3-1,0-1 47,0 1 0,0-1 0,0 0 0</inkml:trace>
  <inkml:trace contextRef="#ctx0" brushRef="#br0" timeOffset="14">9333 5953 19607,'12'0'-1793,"-6"-1"2338,-2-3-1567,-3 3 934,4-4 0,-4 6 0,3 3-253,-3 3 1,-2 0 0,-3 0 0,-3 4 297,-3 3 1,-3 0-1,-2 5 1,-6 2 47,-4 5 0,-8 3 0,-7 5 0,-2 2-55,-5 2 0,-1 0 0,20-16 0,0 1-59,-1 0 1,-1 1 12,0 0 0,0 0 0,0 0 1,-1-1-1,1 1 0,-1-1 0,1 1 1,1 1 106,-1-1 0,1 0 0,0-2 0,1 0 0,0 3 0,0-1 0,0-2 0,1 0-60,0 0 0,1-2 0,-23 17 0,0 1 0,2-2 209,1-2 0,5-4 0,3-4 0,2-2-202,2-1 1,5-5 0,2-4-1,3-4-24,1-2 0,5-5 1,3 0-258,2-1 1,2-2-150,-1 0 0,7-4 1,11-8 471,10 5 0,1-5 0</inkml:trace>
  <inkml:trace contextRef="#ctx0" brushRef="#br0" timeOffset="15">8176 6720 11129,'-10'1'-268,"3"3"1,-4-1 0,5 4-1,-3 2 231,-2 2 0,2 4 0,-8 1 0,1 2 29,-3 2 0,-3-2 0,-1 1 0,2 0 12,1-1 0,-1 3 0,3-5 0,0 1 31,3-1 0,3 1 0,4-3-114,0 1 46,5 0 0,0-3 0,6-1-250,5 1 243,2 4 1,5-7-1,3 3 1,3-2 78,3 0 1,6-3-1,1 0 1,2-2-16,1-3 1,1 0 0,0-2-1,2 0-125,1 0 1,-1 0-1,-5 0 1,-3 1 108,-1 3 1,-1 2 0,-4 6-1</inkml:trace>
  <inkml:trace contextRef="#ctx0" brushRef="#br0" timeOffset="16">9333 6010 19814,'-8'2'-341,"1"0"0,-1 5-70,2 3 0,-6 0 0,1 9 0,-7 1 316,-4 2 1,-6 10 0,-3 2 0,-8 3 74,-6 2 0,20-18 1,-1-1-1,-3 3 0,-1 1 1,0 1-1,-1 0-1,-1 1 1,-1 1 0,0 1-1,-1 0 1,0 1 0,-1-1-1462,1 1 1,-1 0 1457,1-1 0,0 1 0,2-2 1,0-1-1,2 0 0,0-1-252,3-1 0,0-1 220,1 2 1,1-1 0,-17 13 0,2 2 0,5-2-98,5-4 1,5-5 0,3 1 152,3-1 0,-2-1 0,4-7 0,3-5 0,4-4 0</inkml:trace>
  <inkml:trace contextRef="#ctx0" brushRef="#br0" timeOffset="17">8199 6709 11525,'-11'0'-346,"-1"0"0,1 0 0,0 1 1,-1 3 354,1 3 0,-6 5 0,-2 3-337,-3 4 211,-1 3 0,4 1 1,0 0-210,-1 0 306,3-1 0,0 1 1,3 0-1,-2 0-5,2 0 1,5 0 0,2 0 0,-1-2-22,2-1 0,1 0 1,5-4-1,0 1 54,0-1 0,1 1 1,3-3-1,3 1 22,4-1 0,6-1 1,6 0-1,9 1-53,9 1 1,5 0 0,13-5-1,-26-5 1,1-1 25,0 0 0,0 0 0,4 0 0,-1 0 0,1 1 0,-1 1 0</inkml:trace>
  <inkml:trace contextRef="#ctx0" brushRef="#br0" timeOffset="18">9734 7293 14948,'0'-6'-714,"0"6"1,4 7-1,1 9 269,1 7 0,3 3 0,6 8 0,4 6-413,3 3 796,6 8 0,1-3 0,-11-21 0,0 1 0,1 0 0,0 1 31,2 1 0,0 0 0,1 2 0,-1 2 0,1-1 0,-2 0 0,0 2 0,-1 0-74,-2 1 0,1 0 0,1 3 0,0 0 0,0-1 0,1-1 0,-2 1 0,0 0 92,0 1 0,0-1 0,-1-1 0,-1 1 0,0 1 0,0-1 0,-1 1 0,0-1-69,1 0 1,0 1 0,1 1 0,-1-1 0,1 1 0,-1 0 0,0 0 0,-1 0 15,-2 0 0,1 1 0,0-1 0,0 0 0,-1 0 0,0 0 0,0-1 0,0 1 53,-1-2 0,0 0 1,-3-1-1,0 0 0,-1-3 1,0 1-1,0-1 0,0 0 19,-1 1 1,1-1-1,-1-2 1,0 1 0,1 30-156,-5 0 128,-1-2 0,1 0 0,1 0 26,-1-1-1,-2-7 0,-1 2 0,0-4 0,0 0 46,0-1 0,0 1 0,0-4 0,0 0-38,0-2 1,0-2 0,0 2-1,0-3 2,0-4 0,-1-3 0,-2 0 0,-2-1-10,-1 1 1,-1-1-1,-1 0 1,0-1-10,-1-2 1,3 2-1,-2-4 1,0 2 0,2-1 0,1-4 0,4 0 0,-2-1 129,-1-3 1,0 0 0,4-2-155,0-1 0,-3 1 0,-2 2 0,-2 1 0,0 0-14,0 0 0,-3-4 0,2 0 0,-2 2-87,-1 0 1,3-3-1,2-3-215,1-2 1,2-8-194,7-5 538,2-5 0,6-17 0,-1-2 0</inkml:trace>
  <inkml:trace contextRef="#ctx0" brushRef="#br0" timeOffset="19">10536 11002 7732,'-4'-12'0,"-1"2"0,-2 1-526,-2 2 1,3 4 0,0 1 707,1 4 0,-3 4 0,4 7 0,2 2-97,0 5 0,2 0 0,0 2 0,2-1-12,1 3 1,0 2 0,5-3 0,0-2-10,3-2 1,-1 3 0,-1-4 0,-2 0-44,2-3 1,5 0 0,2-2-34,-2-3 0,3-6 0,2 0 0,6-4-159,5-4 92,1-8 0,14-10 1,1-9-535,6-2 323,-21 13 0,0 0 1,0 0-1,1 0 1,2-3-1,1 0 1</inkml:trace>
  <inkml:trace contextRef="#ctx0" brushRef="#br0" timeOffset="20">13673 9090 8377,'5'-13'0,"3"-1"0,3-1-789,5 1 631,2 1 0,6 3 0,4 1-51,6 2 255,6-1 0,10-2 0,5 1 0,6 2-23,-27 5 1,1-1 0,-2 0 0,0-1 0,3 2 0,1 0 0,-1 1 0,1-1-23,0 2 0,0-1 0,2 1 0,0 0 0,-3 0 1,-1 0-1,-1 0 0,0 0-43,28 0 1,-5 0-1,-5 0 1,-5 0 10,-3 0 0,-11-1 0,-1-2 0,-6-2 10,-4-1 0,-7 3 0,-1-2 79,-5 0 0,-6 4 0,-11-3-74,-7 3 0,-8 1 1,-6 1-1,-7 3 9,-4 4 0,-7 6 0,-6 2-6,-3 2 12,-1-4 1,-2 7 0,-1-3 0,-1 0-8,1-3 0,1-2 0,-1-1 0,-1-1 39,1 0 1,3 1-1,3-2 1,6-1 63,5-1 0,5-5 1,7 4-1,7-1 103,7 0-145,2-3 1,16 3 0,3-3 0,10 1-3,6-2 1,14 0 0,5-2 0,8 0-41,6 0 1,9-6 0,-30 3-1,2-1 1,1-1 0,0 1 7,1 0 1,0 0 0,2-1 0,1 0 0,-3 2 0,0 0-1067,0 0 0,-1-1 883,-2-1 1,-1 0-1,33 4 164,-8-3 0,2 3 0,-9 1 0,-2 0 0,-1 0 0</inkml:trace>
  <inkml:trace contextRef="#ctx0" brushRef="#br0" timeOffset="21">10295 10212 7643,'0'-18'0,"0"2"-355,0-1 0,0 4 0,-1-2 0,-3 2 403,-4 2 0,-2-1 1,-1 1-1,-2 1-18,-2 2 0,-2-2 0,-3 2 1,-1-1-13,-3 2 1,-2-3 0,-8 3-1,1 0 10,-2-1 0,-7 5 0,-2 0 0,-3 1-13,-2 2 1,-7 2 0,0 1 0,-7 6 1,30-2 0,-1 0 1,-28 7-1,28-4 0,0-1-858,3 2 1,-1-1 847,-4 0 0,0 1 0,4 1 0,1 1 1,-4 0-1,0 0-18,1 2 1,2 1-2,-23 12 0,22-11 0,1 0 1,3 0-1,1 1 0,-1 1 1,0 2 30,2 1 0,0 1 1,-1-1-1,1 2 0,2-1 1,0 1-1,1 0 0,1 1-4,1 2 1,1 0-1,1-1 1,1 0-1,-16 27 1,18-25-1,1 0 3,1 2 1,0 0-1,0 1 1,2 0-1,1 2 1,1 0-1,0 0 1,0-1 0,1 1 0,1 0 0,-1 3 0,0 0 0,2 1 0,0 1 0,1 0 0,0 1 13,1 2 1,0 0 0,0 2 0,2 0 0,-1 0 0,2-1 0,1 1 0,1 0-4,2-1 0,1 1 0,2 0 0,3-1 1,3-1-1,2 0 0,1-1 0,2 1-52,1-1 1,2-1 0,3-3-1,2 0 1,-2 1 0,2-1-1,1-1 1,2 0-16,-1 0 1,2-2-1,1 0 1,1-2-1,1-1 1,1 0-1,0-2 1,-1-1 36,1-2 1,1-1 0,0 0 0,1-1 0,2 0-1,1 0 1,1 0 0,0 0 13,0 0 0,1 0 1,-1-3-1,1 0 1,1 0-1,1-2 1,-1 0-1,1-1 3,0-1 0,1-2 1,3-1-1,0-3 1,0-1-1,0-2 1,1-1-1,0-1-10,0 0 0,2-2 1,1-3-1,0-2 1,2-3-1,-1-2 0,2-3 1,0-2-78,1-2 0,-1-1 0,-1-3 1,-2-2-1,1-1 0,0-2 1,0 0-1,0-2 69,1-1 1,0-1 0,1-3 0,1-1 0,-4-2 0,-1-1 0,0-1-1,0-2-13,0-3 0,-1 0 0,0-2 0,-2-2 0,1-1 1,-2-2-1,0-1 0,-2-1 50,-13 15 0,-1 0 0,0-1 0,-1 0 1,0-1-1,-1 0 0,0-1 0,-1 0 1,-2 0-42,10-16 1,-2 0 10,-2-2 1,-3 0 0,-6 3 0,-4 0-1,-1 0 1,-2 0 0,-4 2 0,-2 2 57,-2 2 0,-3 0 0,-5 2 1,-4 0-1,-2 0 0,-4 0 1,-4 2-1,-4 1-96,-4-1 1,-3 2 0,-3 4-1,-2 2 1,-4 0 0,-2 2-1,-2 1 1,-2 1 49,-6 1 0,-1 1 0,-5-2 0,-1 1 1,17 12-1,-1 1 0,1 0 0,-1 0 1,1 0-1,-1 1-53,0 0 1,0 0 0,-1 1 0,0 1 0,-1 0 0,1 1 0,-18-4 0,0 2 0,2 0 0,-1 1-76,4 1 1,0 0-1,3 1 1,1 0-1,2 1 1,2 1-1,3 1 1,0 1-16,2 0 1,2 1 0,4 2 0,2 2 0,-30-2 0,8 3-512,6 1 637,8 5 0,2-2 0,2 9 0,-3 2 0</inkml:trace>
  <inkml:trace contextRef="#ctx0" brushRef="#br0" timeOffset="22">9367 11803 8393,'-3'-7'-2410,"-1"-1"2426,-5 5-13,8-2 246,-10 5-204,10 0 0,-4-1-8,5-3 1,0 4 0,0 0 0,0 7 12,0 3 1,-1 6 0,-2 3 0,-2 4 10,-1 4 0,2 2 0,-2 6 0,-1 0-55,1 3 0,0-2 1,-3 3-1,1 0-103,-1-1 0,4-1 0,0-6 1,1-3-20,0-3 1,0-1 0,4-9 45,0-1 0,6-6 70,1-5 0,3-11 0,2-5 0</inkml:trace>
  <inkml:trace contextRef="#ctx0" brushRef="#br0" timeOffset="23">9390 11792 8267,'4'-15'0,"0"-1"0,1 2-1342,-1 7 916,-3-4 0,6 11 500,-4 0 41,-1 6 0,8 5 0,-4 2 174,1 2-278,3 3 1,-4 1-1,6 0 1,-1 3-2,0 3 0,5-1 1,-1 3-1,0-3 6,2-1 1,-5 0-1,4-2 1,-2 0-100,1-2 1,-1-4-1,4 2 1,0-3-255,-1-4 337,-3-1 0,3-3 0,-6-1 0</inkml:trace>
  <inkml:trace contextRef="#ctx0" brushRef="#br0" timeOffset="24">9264 12021 7186,'8'-4'-211,"0"0"1,-1-1 0,5 1 130,-1-3 74,1-4 1,4 4-1,3 0 131,3 2-124,1-4 1,4 4 0,-1-4 0,0 2-33,-2-2 0,3 4 1,-1 0-1,0 1-199,-2 0 230,4 0 0,-4-1 0,4-1 0</inkml:trace>
  <inkml:trace contextRef="#ctx0" brushRef="#br0" timeOffset="25">10043 10063 6991,'0'-11'0,"0"-1"0,0 1 0,0-1-348,0 1 0,4-1 0,0 1 637,-2-1-260,0 1 1,-6 0-1,-1-1 180,-2 1-174,-5 4 0,-2-2 0,-6 6 76,0 0-79,-2 2 0,-6 2 0,-3 4 0,-6 7-9,-5 5 1,-8 5-1,-5 2 1,26-10-1,-1 0-29,-2 3 0,-1 1 1,-3-1-1,0 1 1,0 2-1,-1 1 0,-1 0 1,1 0-72,-2 1 0,0 0 0,-1 1 1,0 0-1,-2 4 0,1 2 0,-1 1 1,0 0 91,1 1 0,-1 0 0,1 0 0,1-1 0,1 2 0,0 0 0,2 0 0,1-1 27,1 1 0,1 0 0,2 0 0,0 1 0,1 1 0,1 1 0,3-1 0,2 0-21,2 1 1,1-1-1,4-1 1,2 0-1,3 1 1,2 1-1,1 1 1,2 2-3,1 0 1,3 1-1,2 2 1,1 0-1,1 0 1,0 2 45,2 1 1,3-1-53,1 0 1,3 0 0,1 4-1,3 0 1,2-1 0,1 1 0,2 0-1,1 0-6,2-1 0,0 1 0,2-1 1,0-1-1,2-2 0,1-1 1,2 2-1,0 0-14,1-1 1,2-1 0,3-2-1,2-2 1,-2-2 0,2-2 0,1-1-1,1-2-1,2-2 0,1-1 0,1-3 0,2-1 0,2 1 0,0-1 0,2-2 0,0-2 7,1-2 0,1-2 0,0-1 0,1-2 0,1-3 0,0-1 0,2-1 0,0-2-9,0-1 0,-1-1 1,2-1-1,1-1 1,-2-2-1,0-2 0,1-1 1,-1-2-87,2-2 1,-1-1-1,-3-4 1,-1 0-1,4-2 1,0 0 0,-4-1-1,1 0 141,-2 0 1,-1-2-1,-4 1 1,0-2 0,1-1-1,0 0-28,0-2 1,-2 0-10,-4-1 0,0-1 0,4-1 1,0-2-1,-3-1 0,-2-1-31,2-1 1,0-2 31,0-5 0,-1-2 0,1 0 0,-2-1 0,2-5 1,-2-1-43,2-1 1,-1-1 0,-3-1 0,-1-2 0,-1-2 0,-2-2 0,-3 1 0,-2-1-1,-2 1 1,-2 0 18,-1-1 1,-3-1 0,-2 3 0,-3 0 0,-2 0 0,-4 0 0,-2 2 0,-4-1 30,-2 1 1,-4 1 0,-4 3 0,-4 1 0,-5-5 0,-4 2 0,-2 2 0,-3 1 0,-3 2 1,-4 2 0,-1 2 0,-2 2 0,-8 0 0,-2 2-1,-4-1 1,-3 3-37,-1 0 0,-3 1 0,16 11 0,-2 0 0,0 1 0,1 1 0,-1 1 0,1 0 1,-1 1-1,1 0 0,-1 1-137,1 1 1,0 1 0,0 1-1,-20-3 1,1 1 0,-1 1-1,1 1-134,2 0 0,1 2 202,5 1 0,0 2 0,4-1 0,1 1 1,2 2-1,2 1 0,2 0 0,0 0 87,4 1 0,1 0 0,1-1 0,1 1 0,-25 0 0,2 2 0,2 1 0</inkml:trace>
  <inkml:trace contextRef="#ctx0" brushRef="#br0" timeOffset="26">13593 6480 9116,'9'-13'-96,"1"-1"0,4-1 1,3 1-1503,3 1 1513,7-3 1,2 3-1,7-2 113,2 2 1,4 5-1,8 2 1,6-1-16,7 1 0,-30 4 0,0 0 0,5-1 0,1 0 0,0 0 0,1 1-72,1 0 0,0 1 0,3 0 0,0 1-372,4 0 1,-1 0-1,0 0 1,-1 0 0,3 0-1,-1 0 1</inkml:trace>
  <inkml:trace contextRef="#ctx0" brushRef="#br0" timeOffset="27">14028 9319 6970,'-11'0'0,"-1"0"0,1 0 0</inkml:trace>
  <inkml:trace contextRef="#ctx0" brushRef="#br0" timeOffset="28">13994 9262 7335,'10'-12'0,"-1"1"0,11-1 0,6 1-338,7-1 0,8-3 1,8-1-1,5-1 375,2 1 0,5 0-37,0 5 0,-28 5 0,0 0 0,31-5 0</inkml:trace>
  <inkml:trace contextRef="#ctx0" brushRef="#br0" timeOffset="29">7741 4350 18242,'-10'-1'-490,"2"-3"0,3 2 1,7-5-1326,1 2 1839,4-4 0,8-1 0,3-5 0,2 0 161,4-2 1,7 3 0,1-5 0,6-1-66,8-2 1,10-6 0,-24 13 0,2 0-1,1-2 1,1 0-63,2 0 0,1 0 0,5-2 1,2-1-1,3-2 0,1 0 1,5-1-1,1-2-132,-16 7 0,0 1 0,1-1 0,-1 0 0,1 1 0,0 0 0,2-1 0,2 0 1,-1 0-1,1 0 0,0 0 0,0-1 116,2 1 1,0-1 0,0 0-1,1 0 1,-1 0 0,1 0 0,-1 0-1,1 1 1,-1-1 0,0 1 0,1 0-1,-1 0 43,0 0 1,-1 0 0,1 0-1,-5 2 1,0 0 0,0 0 0,0-1-1,0 1 1,-1-1 0,17-6-1,-1 0 75,-5 2 0,-1 0 0,-4 1 0,-2 1 0,-8 2 0,-1 1-91,0 0 1,-2 1-70,0 1 0,-1 0 0,14-7 0,-5 2 0,-7 5-11,-4 5 0,-8 2 1,-8 5-226,-2-2 217,-7 0 0,-6 4 1,-9 2-1,-5 0-1,-5 2 1,-3 5 0,0-2-1,-3 4-1,-1 0 0,-4 6 21,-4 2 0,-3-2 0,3 3 0,2-1 0</inkml:trace>
  <inkml:trace contextRef="#ctx0" brushRef="#br0" timeOffset="30">8245 5060 13567,'27'-28'-119,"7"-10"1,15-5 0,-21 18 0,2 1 0,3 2-1,0 0 232,2 0 0,2 2 0,3 1 0,2 0 1,1-3-1,1 1 0,4-2 0,2 0-327,5-1 1,0-1 0,2 0 0,1 1 0,2 1-1,1 0 1,-1 0 0,1 0 199,-1 0 0,1 0 0,-3 1 0,1 0 0,0 0 0,0 1 0,-2 0 1,1 1-46,-3 0 1,0 0 0,0 1-1,0-1 1,-3 2 0,-1 0-1,-1 1 1,-1-1 7,-4 1 0,0 1 51,0 0 0,-1 0 0,-1 1 0,-2 1 0,2-1 0,-2 0 0,-2 0 0,-1-1 0,-3-2 0</inkml:trace>
  <inkml:trace contextRef="#ctx0" brushRef="#br0" timeOffset="31">8096 7087 11088,'0'-16'0,"0"1"-351,0 1 0,2 5 0,0 1 1,3 0 622,2-3 1,5-1-1,7-2 1,4-4-8,4-4 1,4 1 0,7-11 47,4-4-249,2 2 0,-19 12 1,1-1-1,2 2 0,0 0-1244,4-1 0,0 0 1196,0-3 1,1-1 0,7 0 0,1 0 0,-2-3-1,-2 1 1,1-1 0,-1 2 43,1 0 1,0 0 0,-1 0 0,1-1 0,1 3 0,1 1 0,-3 0 0,-1 1 108,-3 1 1,-1 1 0,-1 1 0,-2 1 0,17-11 0,-8 4-174,-9 6 0,-3 5 4,-11 7 0,-5-1 0,-6 5 0</inkml:trace>
  <inkml:trace contextRef="#ctx0" brushRef="#br0" timeOffset="32">8337 6503 20011,'-1'-7'-1538,"-3"3"1,1 3-1,-4 2 1,-2 5 1977,-2 5 1,0 2 0,-2 6 0,-1 1-196,-1 2 1,-5 2-1,1 1 1,-3 3-54,-1 2 0,4-5 0,0 2 96,-2-3-227,5 4 0,-4-4 1,3 3-1,0-3-14,1-1 1,-3 0 0,2 0 0,1 0-7,-1-1 0,3 1 0,5 2 0,3 0 132,1 2 0,-3-1 1,4-3-1,2 0-448,1 0 0,6 0 1,4-1-1,5-3-37,5-4 1,4-2 0,3-3 0,6-3 172,5-3 0,0-2 1,6-2-1,3 0-319,2 0 355,2 0 1,1-6-1,1 0 1</inkml:trace>
  <inkml:trace contextRef="#ctx0" brushRef="#br0" timeOffset="33">13421 6766 20906,'5'-10'-577,"3"2"1,-2 2 0,3 3 0,3-1 567,2 2 0,5 1 1,-3 2-1,2 1-204,3 2 0,-4 4 1,1-3-1,0 0 79,0 0 0,-3 0 0,3-2 0,0 1 88,0-2 0,-4-1 0,2-1 0,-1 0 126,1 0 0,-1-5 1,-4-1-1</inkml:trace>
  <inkml:trace contextRef="#ctx0" brushRef="#br0" timeOffset="34">13685 6571 12369,'0'-21'-817,"0"2"0,-5 8 1,-3 13-1,-2 8 739,-2 8 0,-4 3 0,-3 2 0,-4 1 254,-4 3 0,-3 1 0,-7 4 1,-1-3-193,1-1 1,2-1 0,5-6 0,3-1 44,3-5 0,7-2 1,5-2-1,4 0-81,3 1 0,2-4 0,6-1-94,1 2 117,10 1 1,-7 2-1,10 0 354,-1 4-367,2 1 1,5 6 0,0 0 0,1 0-62,3 0 1,-2 4-1,5-1 1,-1 0-524,0-2 553,-3 4 0,7 1 0,-4 6 0</inkml:trace>
  <inkml:trace contextRef="#ctx0" brushRef="#br0" timeOffset="35">13238 9342 9009,'6'-12'-1009,"1"2"1,-3 3 1022,3 3 1,7 4 0,3 2 0,1 2-21,2-1 0,3 2 1,2 0-1,2 0-27,-1 0 1,2-1 0,-2-4 33,0 0 1,3 0 0,0 0 0</inkml:trace>
  <inkml:trace contextRef="#ctx0" brushRef="#br0" timeOffset="36">13536 9067 8533,'-4'12'-479,"0"-1"1,-3 0 0,0 1 0,-2-1 435,-3 1 0,-2 3 0,2 2 0,-1-1 78,-2 1 0,2 2 0,-3-3-11,-1 2-5,5-4 1,-4 8 0,7-5-66,2 1 57,4-1 1,-2-2-1,5 0 1,0 1 3,0 0 1,0-3-1,1 2 1,2-2 0,1-2 1,5 1 0,-2-1 0,5 1-22,3-1 0,3 1 1,5-2-1,0-1 21,0-2-16,5-4 0,6 7 0,7-4 0</inkml:trace>
  <inkml:trace contextRef="#ctx0" brushRef="#br0" timeOffset="37">23064 8151 10062,'0'-11'-181,"0"3"0,1 2 0,3 1 278,3 2 1,9-2 0,4 0-30,6-1-9,3-2 1,6-3 0,4-1 0,1 2 12,1 2 0,4-1 0,-5 6 0,1 0-304,-3 2 0,2 2 0,-3 2 0,-3 2-669,-2 1 889,-7 2 0,3-2 0,-5-1 0</inkml:trace>
  <inkml:trace contextRef="#ctx0" brushRef="#br0" timeOffset="38">23545 7865 13013,'-22'-8'-727,"2"1"1,1 2-56,-2 2 1,-2 4 647,-3 3 1,1 4-1,-1 7 365,2 4 0,-3-1 0,-1 2 0,-1 3 17,-3 3 0,3 2 0,-1-3 0,2 3 36,3 1 0,2 1 0,4 0 1,5-3-160,5-3 0,5-1 1,9 0-1,8-2-93,9-2 1,7 2 0,10-6 0,6 0-170,3 2 1,7-4 0,-2 2 117,3-2 1,-4-2 0,-1 1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5"/>
    </inkml:context>
    <inkml:brush xml:id="br0">
      <inkml:brushProperty name="width" value="0.08571" units="cm"/>
      <inkml:brushProperty name="height" value="0.08571" units="cm"/>
      <inkml:brushProperty name="color" value="#66CC00"/>
    </inkml:brush>
  </inkml:definitions>
  <inkml:trace contextRef="#ctx0" brushRef="#br0">21 1 7843,'-5'3'132,"1"1"1,2 2 0,0 0 0,1 2 0,-1 0 230,0 1 1,0 3 0,2 0-276,0 3 1,2 1 0,1-3-1,0 3-181,0 1 1,0 0 0,-2-1 0,2-1-333,-2 0 1,2 1 0,-1-4-155,0-1 0,-1-1-142,1-4 463,-1-2 0,2-2 258,-3-4 0,0-4 0,0-5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6"/>
    </inkml:context>
    <inkml:brush xml:id="br0">
      <inkml:brushProperty name="width" value="0.08571" units="cm"/>
      <inkml:brushProperty name="height" value="0.08571" units="cm"/>
      <inkml:brushProperty name="color" value="#66CC00"/>
    </inkml:brush>
  </inkml:definitions>
  <inkml:trace contextRef="#ctx0" brushRef="#br0">7 34 7935,'0'-7'-74,"0"1"233,0-1 1,3 3 0,1 1-1,0 1 1,0 0 0,1 1 125,1 0 1,3 1 0,0 0-147,-1 0 1,-1 0 0,1 0 66,0 0 1,-2 1-1,0 0-752,0 1 404,-3 3 0,1-3 0,-3 2-22,1 1 100,-2 1 0,-3 1 0,-3-1 0,-2 1-33,-1 0 1,1-1-1,-2 0 1,1-2 52,-2-1 1,1-3-1,1 0-547,-1 0 0,4 0 591,-1-3 0,3 3 0,4-3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7"/>
    </inkml:context>
    <inkml:brush xml:id="br0">
      <inkml:brushProperty name="width" value="0.08571" units="cm"/>
      <inkml:brushProperty name="height" value="0.08571" units="cm"/>
      <inkml:brushProperty name="color" value="#66CC00"/>
    </inkml:brush>
  </inkml:definitions>
  <inkml:trace contextRef="#ctx0" brushRef="#br0">139 73 7665,'0'-4'-550,"-2"-1"0,-1 1 503,0 0 1,-2-2-1,-1 2 1090,-1-2-716,0-1 0,1 1 1,-1 0-31,1 2-327,-4-2 0,3 3 1,-2-2-1,2 3 39,0 1 1,1 2 0,1 1 0,1 3-40,-2 4 1,1 0 0,-1 4 0,1 0-149,0 3 1,4-1-1,-1 1 1,1-2 75,1 2 0,1-5 0,0 2 0,2-3 45,1-2 1,0 0-1,3-3-85,-1 0 116,1-2 1,0-4 0,1-1-1,1-3-24,-1 0 1,2-6 0,-2-1 135,0 0-110,0-3 0,-2-1 0,0-1 94,-1 4 31,0 0 0,-2 4 0,3-2 0,-3 4 124,0 2-111,2 3 1,-3 1 0,1 5 0,0 4 48,-1 2 1,1 5 0,-1-2 0,0 1-183,1 0 1,-1 0 0,1 0 0,1-1-433,0-1 0,0-2 1,3-2-501,-1 0 951,-2-2 0,2 1 0,-3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8"/>
    </inkml:context>
    <inkml:brush xml:id="br0">
      <inkml:brushProperty name="width" value="0.08571" units="cm"/>
      <inkml:brushProperty name="height" value="0.08571" units="cm"/>
      <inkml:brushProperty name="color" value="#66CC00"/>
    </inkml:brush>
  </inkml:definitions>
  <inkml:trace contextRef="#ctx0" brushRef="#br0">1 80 7810,'0'-7'15,"0"4"0,0-1-81,0 2 124,0 1 0,0 3 1,0 5 52,0 0 1,1 3-1,0-1 1,1 2-92,0 0 0,1 2 0,-1-1 0,0 0-109,1-1 1,-2-4 0,3 1-146,-1 0 1,2-3-149,0-3 307,-2-1 0,0-3 0,-1-1 0,2-5-12,0-1 1,1-2-1,-2-3-31,0-2 1,0 3 58,1-3 1,-3 4 0,2 2 165,0 1 0,-1 1 39,2 3 0,-2 2 0,2 4 0,0 1-41,-1 3 0,0 1 0,1 2 1,1 1 44,1-1 0,1-1 1,-1-2-77,1-1 0,2 0 1,2 0-1,2-2 1,0-1-111,0-1 0,0-3 1,1-1-413,-1-2 383,0-1 0,-2 1 0,-1-2 0,0 0 1,-2 0 0,-1-3 0,-1 1-193,-2 0 209,-1 2 0,-3-2 0,0 4 74,0-1 21,0 0 0,-3 4 0,-4 1 0,-3 1 51,0 1 0,-2 3 0,1 2 0,-1 2-40,1 2 1,-1 3 0,4-1-1,-1 3 69,2 2 0,1 1 0,0 0 0,1-1 10,3 0 1,1-1 0,1-2 0,1 1-128,1-1 1,3-5 0,3-2-227,1 0 163,2-3 1,-1 0 0,2-3-1,-1 0 57,0 0 0,1-3 1,0-1-668,-1-2 483,0-4 1,1-2 0,0-3 0,-2-1 37,0 0 0,-2 0 1,-1-2-1,0 1 137,-1 1 0,1-1 0,-1 4 0,-1-1-49,-1 4 1,-2 2 347,3 1 0,-4 5 0,2 4-17,0 7 0,-2 0 0,1 3 1,-1 1-115,-1 2 1,1 0-1,0-1 1,2 1 69,1 0 1,-1-3 0,2-2 0,0-1 75,0 0 1,1-3 0,0-2 0,2-1-519,1-2 0,-2 0 1,2-3-1,-2-1-277,0-4 1,-1-4 0,1 0 0,-1-1 187,1-1 0,0-1 1,-2 1-1,1 1 149,-2 1 1,-2 1 0,2 4 0,-1 0 355,1 1 0,-2 3 64,3 4 1,-4 5 0,1 3 0,-1 2-76,-1 1 0,0-2 1,0 3-404,0-2 169,3-1 1,-2 0 0,1-1 0,-1 0 101,2-2 0,-2-3-64,4-1 0,-1 1 0,3 1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9"/>
    </inkml:context>
    <inkml:brush xml:id="br0">
      <inkml:brushProperty name="width" value="0.08571" units="cm"/>
      <inkml:brushProperty name="height" value="0.08571" units="cm"/>
      <inkml:brushProperty name="color" value="#66CC00"/>
    </inkml:brush>
  </inkml:definitions>
  <inkml:trace contextRef="#ctx0" brushRef="#br0">1 20 7492,'3'4'-417,"0"0"1,5-3-1,0 1 417,0 0 0,4-2 0,-1 0 797,2 0-460,0 0 0,0-2 1,0 0-366,0 1-26,1-3 0,-2 3 0,0-2 0,-2 1-195,0 0 1,-2-3 248,-1 3 0,-3-3 0,-1 1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0"/>
    </inkml:context>
    <inkml:brush xml:id="br0">
      <inkml:brushProperty name="width" value="0.08571" units="cm"/>
      <inkml:brushProperty name="height" value="0.08571" units="cm"/>
      <inkml:brushProperty name="color" value="#66CC00"/>
    </inkml:brush>
  </inkml:definitions>
  <inkml:trace contextRef="#ctx0" brushRef="#br0">14 1 7769,'-5'0'148,"1"0"1,3 0 20,-2 2 1,3 1 0,0 3 0,0 2 21,0 1 1,0 5-1,0 3 1,2 1-238,0 2 1,1-3 0,-2 4 0,2 0-1720,1 0 1765,-3-1 0,5 3 0,-2 1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1"/>
    </inkml:context>
    <inkml:brush xml:id="br0">
      <inkml:brushProperty name="width" value="0.08571" units="cm"/>
      <inkml:brushProperty name="height" value="0.08571" units="cm"/>
      <inkml:brushProperty name="color" value="#66CC00"/>
    </inkml:brush>
  </inkml:definitions>
  <inkml:trace contextRef="#ctx0" brushRef="#br0">145 145 7231,'0'-7'-351,"0"3"0,0-1 0,0 0 485,0-1 0,0 0 0,0-1 0,-1 1 169,-1-1 1,1 0 0,-1 0 0,-1-1-99,1-1 0,-3 0 0,1 3 0,0-1-176,0 1 0,-1-1 0,-1 1-172,-1-1 208,0 3 1,1 1 0,-1 1-1,1 0 19,-1 0 0,-2 5 1,0 2-415,1 3 223,1-1 1,0 6 0,2-2 166,0 1-27,-1 1 0,5 1 1,-3 2-1,1 1 56,2 2 1,0 1 0,1 0 0,0 0-31,0 2 0,0-1 0,0 2 0,0-1-146,0 0 1,2 0 0,0-3 0,1 0-173,0-1 1,-2-4 0,3-4 0,-1 0-1305,-2-2 1563,3-1 0,-4 0 0,3-1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2"/>
    </inkml:context>
    <inkml:brush xml:id="br0">
      <inkml:brushProperty name="width" value="0.08571" units="cm"/>
      <inkml:brushProperty name="height" value="0.08571" units="cm"/>
      <inkml:brushProperty name="color" value="#66CC00"/>
    </inkml:brush>
  </inkml:definitions>
  <inkml:trace contextRef="#ctx0" brushRef="#br0">0 1 8042,'7'0'214,"0"0"-120,2 0 1,2 0 0,4 0 0,1 0-10,1 0 1,0 0-1,4 0 1,0 0-601,1 0 1,2 0 514,-2 0 0,3 0 0,-1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3"/>
    </inkml:context>
    <inkml:brush xml:id="br0">
      <inkml:brushProperty name="width" value="0.08571" units="cm"/>
      <inkml:brushProperty name="height" value="0.08571" units="cm"/>
      <inkml:brushProperty name="color" value="#66CC00"/>
    </inkml:brush>
  </inkml:definitions>
  <inkml:trace contextRef="#ctx0" brushRef="#br0">192 268 7801,'3'-7'230,"-1"0"169,-1 1-291,-1-1 1,-2 1-1,-1-2 1,-1 0 72,-1-1 0,-1 1 1,0 1-209,-1 0 60,-2 1 0,-2-1 0,-2 1-125,0-1 51,0 3 1,0 1 0,0 4 0,1 1-60,1 3 1,1 4-1,-2 2 1,2 3 58,1 2 1,1 2 0,3 0 0,3 1 1,1 0 1,1-1 0,0-2 0,2-1-12,2 0 0,1-5 1,4 1-1,1-3-49,1-2 1,-1-2 0,1-2-191,1-1 259,3-7 1,-1-1 0,1-7 0,-1-2-40,-1-1 0,-2-7 1,0-1-201,-2 1 221,0-1 1,-2-3 0,-2 0-15,0-3 32,-2 2 1,-1 0-1,0 5 150,0 2 1,-2 5 0,0 4-35,0 3 0,0 7 0,0 4 0,0 4 103,-3 6 0,3 3 0,-3 3 0,2 2 164,-1 4 0,1 3 0,-1 2 0,1 2-236,1 0 0,0 0 0,1-2 0,1 0-284,2-2 0,1-3 0,1-4 0,1-1 176,0-3 1,1-1-10,1-1 0,-1 0 0,1 1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374"/>
    </inkml:context>
    <inkml:brush xml:id="br0">
      <inkml:brushProperty name="width" value="0.08571" units="cm"/>
      <inkml:brushProperty name="height" value="0.08571" units="cm"/>
      <inkml:brushProperty name="color" value="#66CC00"/>
    </inkml:brush>
  </inkml:definitions>
  <inkml:trace contextRef="#ctx0" brushRef="#br0">5 13 7925,'-3'-1'-16,"1"0"0,4-1 0,4 1 0,2 0 0,1 1 0,2 0 1,2-1 15,1-1 0,3 2 0,-2-3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4"/>
    </inkml:context>
    <inkml:brush xml:id="br0">
      <inkml:brushProperty name="width" value="0.08571" units="cm"/>
      <inkml:brushProperty name="height" value="0.08571" units="cm"/>
      <inkml:brushProperty name="color" value="#66CC00"/>
    </inkml:brush>
  </inkml:definitions>
  <inkml:trace contextRef="#ctx0" brushRef="#br0">0 0 7986,'7'0'-36,"0"0"0,0 0 261,2 0 0,1 0 0,3 0 0,0 1-48,1 1 1,-1 0 0,0 2-354,0 1 133,3 1 0,-2-2 0,2 0-759,-2-1 600,-1-1 1,0-2-1,0 0-829,0 0 1031,-2 0 0,-2-6 0,-2-1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5"/>
    </inkml:context>
    <inkml:brush xml:id="br0">
      <inkml:brushProperty name="width" value="0.08571" units="cm"/>
      <inkml:brushProperty name="height" value="0.08571" units="cm"/>
      <inkml:brushProperty name="color" value="#66CC00"/>
    </inkml:brush>
  </inkml:definitions>
  <inkml:trace contextRef="#ctx0" brushRef="#br0">14 7 7951,'-6'-1'-205,"2"-1"60,1 1 652,3-2 1,0 8-1,0 3 124,0 1-622,0 5 0,0 0 0,0 2 0,2 0-188,0 2 1,1 0 0,-1 1 0,0 0-136,2-1 0,0 2 1,1-2-1,-1 0-204,1 0 1,4-1 517,-1-2 0,4 2 0,-2 3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6"/>
    </inkml:context>
    <inkml:brush xml:id="br0">
      <inkml:brushProperty name="width" value="0.08571" units="cm"/>
      <inkml:brushProperty name="height" value="0.08571" units="cm"/>
      <inkml:brushProperty name="color" value="#66CC00"/>
    </inkml:brush>
  </inkml:definitions>
  <inkml:trace contextRef="#ctx0" brushRef="#br0">192 157 7929,'0'-6'-16,"0"-2"0,0 0 1,0-1 120,0-2 0,0 3 0,0-3 1,-1-1 36,-1-1 0,-3 0 0,-3 1 0,-1 1-105,-1 2 0,-1 2 0,0 1 0,0 1-124,-1 0 1,-1 4 0,0-1 0,0 4-48,0 5 1,2 0 0,1 4-1,0 0 81,2 0 0,1 1 1,2-1-105,1 2 0,2 2 55,0 0 0,1 0 142,1-4-43,3 1 0,1-3 0,3 1 0,0-1 15,2-4 0,-1 1 0,3-3 0,1-2 2,0 0 0,-1-4 1,0-2-1,0-3-13,-1 0 1,2-3-1,-3 1 1,-1 0 93,-1 1 0,0 1 0,-1 3 119,1 0 359,-3 4-393,-1 1 1,-1 6 0,0 3-192,-1-1-20,0 2 1,-1-1-1,1 3 1,0-1-106,2 1 1,2-3 0,-1 0-835,2-1 642,1-2 0,-1 0 328,1-2 0,-1 2 0,1-2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7"/>
    </inkml:context>
    <inkml:brush xml:id="br0">
      <inkml:brushProperty name="width" value="0.08571" units="cm"/>
      <inkml:brushProperty name="height" value="0.08571" units="cm"/>
      <inkml:brushProperty name="color" value="#66CC00"/>
    </inkml:brush>
  </inkml:definitions>
  <inkml:trace contextRef="#ctx0" brushRef="#br0">7 6 8014,'-3'-3'-839,"0"2"1,3-1 1808,0 4-627,0 5 1,0 1-1,0 3 96,0 1 1,0 3-299,0 3 1,0-1 0,0 1-170,0 2 0,0 0 1,0 2-1,0-2-12,0-2 1,0 0 0,0-3 0,0 0-112,0-1 1,2-4-1,1-2 1,1-3-211,1-2 1,1-3 0,0-1 0,1-3 124,-1-2 0,3-5 0,0 1 201,-1-2-3,-1 0 1,2-4 0,0 5 0,0 1-91,0 0 1,-1 2 0,0 3 0,0 1 103,-2 1 0,1 1 1,-1 3-1,-1 1 71,-1 2 1,-1 2 0,0 2-1,0 0 86,-1 3 1,-2 0 0,0 0 0,-3 0 464,-4 2 1,0 0 0,-2-1 0,-1 0-165,-1-1 0,1-3 0,-1 1 1,0-2-705,1-3 1,-2-1 0,3-3 0,1-2-955,1-2 0,1-3 1224,2-6 0,-2-7 0,2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8"/>
    </inkml:context>
    <inkml:brush xml:id="br0">
      <inkml:brushProperty name="width" value="0.08571" units="cm"/>
      <inkml:brushProperty name="height" value="0.08571" units="cm"/>
      <inkml:brushProperty name="color" value="#66CC00"/>
    </inkml:brush>
  </inkml:definitions>
  <inkml:trace contextRef="#ctx0" brushRef="#br0">14 0 6506,'0'7'564,"-1"0"1,0 2 502,-1 2-839,-3 1 1,4 2-1,-1 0-157,1 1-64,1 2 1,1 2-1,0-1-455,1 0 0,3-1 238,0 0 0,-2 2-301,2-1 293,-1 1 0,1-2 0,-2-2 0,1-1 218,0-1 0,0 1 0,3-1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9"/>
    </inkml:context>
    <inkml:brush xml:id="br0">
      <inkml:brushProperty name="width" value="0.08571" units="cm"/>
      <inkml:brushProperty name="height" value="0.08571" units="cm"/>
      <inkml:brushProperty name="color" value="#66CC00"/>
    </inkml:brush>
  </inkml:definitions>
  <inkml:trace contextRef="#ctx0" brushRef="#br0">33 146 7799,'0'-4'371,"0"1"1,1 4 0,1 1-195,2 2 0,2 2 1,1 1-1,0-1-135,2-2 0,0 0 0,3-3 0,-1 1-166,1 0 1,0-2-1,1-2 1,-2-3-106,-2-1 1,0 0 0,0-1 0,-1 0-3,-1-2 1,-2 1-1,-2-2-141,0 0 295,0-2 1,-4 3 0,-1-3 2,-3 1 69,-1 0 1,-3-2 0,-2 1 0,-2 1 109,0 2 1,-2 4-1,-1 3 567,-1 1-527,2 4 0,-1 1 1,3 3-1,0 2 132,2 2 1,2 4-1,2 1 1,1 1 75,2 1 0,1 0 1,3 1-1,1-2-242,1 2 1,2-2 0,3-1-1,2-2-281,2-1 0,0-4 1,1-1-1,2 0-357,0-2 1,1 0-1,-1-1 1,2-2 526,1-1 0,1-1 0,2 2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0"/>
    </inkml:context>
    <inkml:brush xml:id="br0">
      <inkml:brushProperty name="width" value="0.08571" units="cm"/>
      <inkml:brushProperty name="height" value="0.08571" units="cm"/>
      <inkml:brushProperty name="color" value="#66CC00"/>
    </inkml:brush>
  </inkml:definitions>
  <inkml:trace contextRef="#ctx0" brushRef="#br0">8 1 8023,'0'3'-419,"-1"3"1,-1-4 330,0 2 210,0 1-1,2 1-101,0 1 0,0 0 0,0 2 128,0 2-46,0 4-177,0-1 166,0 8 0,0-4-56,0 7 1,0 2 0,0 4-1,0 2 1,0 1 14,0 1 0,2 3-50,0 0 1,1-2 88,-3 2-42,2-1-136,-1 0 1,3 2 152,-2 1-21,-1-4-206,5 9 193,-6-5-274,3 7 70,0-1-8,-2 0 192,2-3-88,0 0 1,-2-4-97,1-2 131,-1-1-234,-1-6 11,0-1 215,0-2 0,0-4-200,2-1 297,-1-4-182,2-2 109,-3-3 0,0-2 27,0 0 0,-3-3 0,0 2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1"/>
    </inkml:context>
    <inkml:brush xml:id="br0">
      <inkml:brushProperty name="width" value="0.08571" units="cm"/>
      <inkml:brushProperty name="height" value="0.08571" units="cm"/>
      <inkml:brushProperty name="color" value="#66CC00"/>
    </inkml:brush>
  </inkml:definitions>
  <inkml:trace contextRef="#ctx0" brushRef="#br0">1 47 7464,'6'0'287,"2"0"-181,0 0-57,0 0 0,4-1 1,-1 0 137,2-1-179,0-4 0,3 6 1,2-3 215,4 0-157,-2 2-5,6-5 1,-4 5 113,4-1-80,-1 2-33,7 0 29,-5 0 35,6 0-64,-6 0 1,4 0-1,-1 0-44,3 0 16,-2 0 0,7 0 0,-2 0-140,1 0 173,0 0-100,3-3 1,-2 2 0,1-1 1,2-1-64,3 1 125,-5-1-19,3 3 0,-4 0-15,6 0 19,-3 0-17,2 0 0,-3 0-61,2 0 69,-5 0-11,5 0-38,-5 0 47,2 0-2,-2 0 3,2 0-42,-3 3 38,4-2 0,-1 2-168,-2-3 1,1 0 38,-3 0 115,3 0-257,-4 0 245,2 0-12,-3 0 1,-1-1-15,-1-1 0,-2 1-81,-2-4 0,-4 4 79,-1-1 0,-1 1 0,-1 1 0,-1 0 0,-2 0 155,-1 0 1,-2 1-1,1 0 1,0 1-65,0 0 0,-2 1 0,-1-1 0,-2-1-16,0 0 0,1-1 0,-3 0-38,1 0 0,-2 0 0,-1 0 1,1 0-7,0 0 1,-3 1 204,0 1-158,1-1 1,1 2 107,-2-1-105,-1-1 1,-2 4-1,0-2 16,1 1 1,1 0 0,-3 3-1,2 0-7,0-1 1,0 1 0,-2 2 0,0 0-29,0 1 1,0 1-1,0 2 1,0-2-4,0 0 1,1 1 0,0 4 0,2 1-18,-2 2 1,2 2 0,-1 1 0,0 2-11,-2 2 1,1 2-1,1 1 4,0 2 12,0 2 1,-3 1 0,0 2 15,-1 0-13,-4 0 0,5 3 0,-3-1-38,-2 3 23,1 0 0,-1-4 1,1-1-1,1-1-38,1 0 0,1-3 0,1 3 0,0-3-73,-2-3 0,1 2 1,2-5-1,0 1-56,0 0 1,0-1-1,0-2 1,0-1-25,0 0 0,0-4 0,0 2 0,0-3 207,0-2 0,0 2 0,0-1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2"/>
    </inkml:context>
    <inkml:brush xml:id="br0">
      <inkml:brushProperty name="width" value="0.08571" units="cm"/>
      <inkml:brushProperty name="height" value="0.08571" units="cm"/>
      <inkml:brushProperty name="color" value="#66CC00"/>
    </inkml:brush>
  </inkml:definitions>
  <inkml:trace contextRef="#ctx0" brushRef="#br0">1 40 7785,'6'-3'-227,"1"1"0,-1-2 0,2 2 1,1 0-262,2 1 531,1-1 1,2 1 386,1-1-403,2 1 0,3 1 0,0 0 0,3-3 7,0 2 395,3-2-176,4 3-107,0 3 1,6-1 143,1 2-179,2-2-48,0 3 1,4-2 42,1 2 0,1 1 26,2-2 0,1 0 2,0 0 1,4-2 6,-2 0-49,2 1-565,1-2 585,3 5 222,-3-2-237,6-1-19,-3 0 1,0-3-100,1 0-19,-4 0 120,5 0 0,-5 0-259,0-3 104,0 0-48,0-4 1,-2 3-69,-3-1 0,1 1 46,-5-3 1,-4 3-100,-1-1 1,-4 4-97,-2-1 292,0-2-78,-6 3 604,2-2-1020,-2 3 195,-4-2 101,-3 1 0,-1-5-361,-5 5 304,2-5 303,-6 6 0,3-6 0,-3 2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3"/>
    </inkml:context>
    <inkml:brush xml:id="br0">
      <inkml:brushProperty name="width" value="0.08571" units="cm"/>
      <inkml:brushProperty name="height" value="0.08571" units="cm"/>
      <inkml:brushProperty name="color" value="#66CC00"/>
    </inkml:brush>
  </inkml:definitions>
  <inkml:trace contextRef="#ctx0" brushRef="#br0">1 100 6545,'7'0'61,"-1"0"1,4 0 0,1 0 0,2 0 40,2 0 1,2-1-1,4-1 1,4 0 41,3 1 1,7-1-1,5 0 1,4-2 29,3 1 0,8-5 0,6 1-151,1 0-64,2 0-339,2 0 470,0 0-123,2 4 0,2 0 105,3 3 0,-1 0-88,1 0 1,2 0 85,2 0 1,-1 3 40,1 1-1137,-3-1 1097,5 0-108,-6-3 0,5 0 0,-4-1 0,-2-1 1,-3-2-1,-4-2-26,-4-1 1,-3 1-1,-9-1 0,-5 1-76,-9 2 1,-4 1 0,-8 3 0,-3 0 15,-4 0 1,-6 0 0,-3 3 122,-4 1 0,-8 1 0,-3-4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729"/>
    </inkml:context>
    <inkml:brush xml:id="br0">
      <inkml:brushProperty name="width" value="0.08571" units="cm"/>
      <inkml:brushProperty name="height" value="0.08571" units="cm"/>
      <inkml:brushProperty name="color" value="#66CC00"/>
    </inkml:brush>
  </inkml:definitions>
  <inkml:trace contextRef="#ctx0" brushRef="#br0">1 6 7839,'0'3'237,"2"-1"-19,2-1 1,2-3 0,0 0 0,0 1-163,2 0 1,-1-1 0,1 0 0,0 1-326,0 0 1,2 1-1,-2 0 269,0 0 0,-2 0 0,0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4"/>
    </inkml:context>
    <inkml:brush xml:id="br0">
      <inkml:brushProperty name="width" value="0.08571" units="cm"/>
      <inkml:brushProperty name="height" value="0.08571" units="cm"/>
      <inkml:brushProperty name="color" value="#66CC00"/>
    </inkml:brush>
  </inkml:definitions>
  <inkml:trace contextRef="#ctx0" brushRef="#br0">4 80 7015,'-3'0'-510,"6"0"763,5 0-155,1 0 1,3 0 0,-3 0 203,2 0-248,3 0 1,3 0 0,3 0 0,2 0 195,2 0-197,5-3 0,2 2 127,7-1-98,-1-2 99,8 3-70,2-2-45,3 3 1,7-2-80,3 0-44,4 0 121,-1 2 0,3 0-225,2 0-1036,2-3 1226,3 2-155,-1-2-20,4 3 170,-3 0-46,2 0 11,1-3 1,1 2 0,1-4 13,-1 0-17,-5-1 1,1 0 0,-4-1-53,-2 1 52,-3 2 1,-8-1-1,-4 3 1,-5 0-21,-4 1 0,-7 1 0,-3 0 1,-4 1-45,-4 1 1,-5 0 0,-6 2 0,-2 1-570,-3 1 647,-5 1 0,-1 2 0,-3 2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5"/>
    </inkml:context>
    <inkml:brush xml:id="br0">
      <inkml:brushProperty name="width" value="0.08571" units="cm"/>
      <inkml:brushProperty name="height" value="0.08571" units="cm"/>
      <inkml:brushProperty name="color" value="#66CC00"/>
    </inkml:brush>
  </inkml:definitions>
  <inkml:trace contextRef="#ctx0" brushRef="#br0">14 0 7450,'-4'5'-182,"2"-1"309,-2 1 1,4 1-1,-3 1 1,3 1-58,0 1 0,0 2 0,0 0 0,0 1 22,0 4 1,0 2-1,0 3 1,0 1-90,0 2 1,0 3 0,0 0 0,0 2-71,0-1 1,2-1 0,0-1 0,0 1-94,-2-1 1,0-5-1,0-2 1,1-2-106,1-2 1,0-2-1,2-2 265,1-2 0,1-2 0,1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6"/>
    </inkml:context>
    <inkml:brush xml:id="br0">
      <inkml:brushProperty name="width" value="0.08571" units="cm"/>
      <inkml:brushProperty name="height" value="0.08571" units="cm"/>
      <inkml:brushProperty name="color" value="#66CC00"/>
    </inkml:brush>
  </inkml:definitions>
  <inkml:trace contextRef="#ctx0" brushRef="#br0">192 7 8126,'-7'-2'0,"0"-1"-406,1 2 0,-1 0 201,1 1 1,-3 1 231,0 1 1,-3 2 0,1 5 0,-2 0-1,-1 1 182,-2 2 1,1 0 0,4 2 0,0 0-132,2 1 0,0-1 0,3 1 1,0-1-27,1-1 0,2 0 0,3-1 1,0-1-46,0 0 1,1 0 0,2-1 0,3-1-75,2-1 1,3 0-1,-1-2-344,3-2 301,-2-1 0,8-3 1,-3-2-1,1-1 18,1-4 1,1-4 0,0-2 91,-1-2 0,1-3 0,-2 1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7"/>
    </inkml:context>
    <inkml:brush xml:id="br0">
      <inkml:brushProperty name="width" value="0.08571" units="cm"/>
      <inkml:brushProperty name="height" value="0.08571" units="cm"/>
      <inkml:brushProperty name="color" value="#66CC00"/>
    </inkml:brush>
  </inkml:definitions>
  <inkml:trace contextRef="#ctx0" brushRef="#br0">0 1 8121,'0'4'-2,"0"1"-255,0 0 200,0 1 0,0 3 1,0 3 315,0 2-207,0 3 1,0 1-1,0 0 1,0 0-32,0 1 1,1-2 0,1 1 0,1 0 21,0-1 1,-1-2 0,2-3 0,0-2-170,-1-1 0,2-1 0,1-3-87,1-3 1,0-3 0,1-2 0,1-5 137,-1-1 1,0-5-1,0-3 1,2-1 33,0 1 1,-2 0 0,1-1 0,-2 3-22,0 1 0,0 4 0,-1 1 439,1 2-224,-1 3 0,1 3 0,-1 4-68,-2 4 1,1 4-1,-3 1 1,0 2-67,-1 4 0,-1 0 0,0 0 0,2-1 5,0-1 0,1 0 0,-2-4 0,2-1-536,1-2 0,0-2 512,3-3 0,0 2 0,-1-2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8"/>
    </inkml:context>
    <inkml:brush xml:id="br0">
      <inkml:brushProperty name="width" value="0.08571" units="cm"/>
      <inkml:brushProperty name="height" value="0.08571" units="cm"/>
      <inkml:brushProperty name="color" value="#66CC00"/>
    </inkml:brush>
  </inkml:definitions>
  <inkml:trace contextRef="#ctx0" brushRef="#br0">1 0 8006,'3'1'227,"0"1"1,-3 2-124,0 2 1,1 2 0,1 0 0,0 1-220,-1 1 0,2-1 0,-1 2 0,1-1-51,0 0 1,-3-2 0,3 1 0,-1-2-286,1 0 1,-1-1 450,-2 1 0,3 0 0,0-1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9"/>
    </inkml:context>
    <inkml:brush xml:id="br0">
      <inkml:brushProperty name="width" value="0.08571" units="cm"/>
      <inkml:brushProperty name="height" value="0.08571" units="cm"/>
      <inkml:brushProperty name="color" value="#66CC00"/>
    </inkml:brush>
  </inkml:definitions>
  <inkml:trace contextRef="#ctx0" brushRef="#br0">7 3 8160,'-4'-3'-784,"1"3"0,3 0 784,0 4 0,0-1 0,0 2-353,0 0 418,0 1 0,3 0 0,1-1 0,0-1-65,1 1 0,2 1 0,3 1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0"/>
    </inkml:context>
    <inkml:brush xml:id="br0">
      <inkml:brushProperty name="width" value="0.08571" units="cm"/>
      <inkml:brushProperty name="height" value="0.08571" units="cm"/>
      <inkml:brushProperty name="color" value="#66CC00"/>
    </inkml:brush>
  </inkml:definitions>
  <inkml:trace contextRef="#ctx0" brushRef="#br0">0 0 7936,'0'5'-1484,"0"-1"1630,0 1 1,2 4 0,1 3 0,0 2 153,0 4 0,2 2 0,-3 2 1,-1 1-236,0 1 1,1 1-1,0-1 1,1 0 23,0 0 1,-3-3 0,3-1-793,0-2 508,-2-3 1,4 0 0,-2-3 0,1-2 194,1 0 0,1-1 0,0-3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1"/>
    </inkml:context>
    <inkml:brush xml:id="br0">
      <inkml:brushProperty name="width" value="0.08571" units="cm"/>
      <inkml:brushProperty name="height" value="0.08571" units="cm"/>
      <inkml:brushProperty name="color" value="#66CC00"/>
    </inkml:brush>
  </inkml:definitions>
  <inkml:trace contextRef="#ctx0" brushRef="#br0">186 310 7926,'3'-3'86,"0"-1"0,-3 0 0,-2 0 0,0-1-121,0-1 0,-1-2 0,-2 0 1,-1 0 103,-3-1 1,1 2-1,-3 1 1,-1 0-63,0 1 0,1 2 0,0 1 0,-1 1-73,0 1 1,-2 4 0,2 5-1,0 2 30,1 1 1,4 4 0,-1 0 0,4 1 44,1 1 1,1 1-1,2 0 1,1-1-12,1 0 1,2-3 0,2 0-202,1-1 195,2-4 1,-1-1 0,3-5 0,1-1-57,1-3 1,0-3 0,0-4 0,0-4-16,0-3 0,0-4 1,0-4 39,-2-2 0,1-3 0,-1-1 0,-1-2 0,-1-1 9,-2 0 0,-3 3 0,0 0 0,-1 1 15,-1 0 0,-2 2 0,0 3 49,-3 5 0,2 3 1,-3 3-1,1 2 0,1 2 174,-1 3 0,2 2 0,-3 4 0,1 3-89,2 3 1,-2 3 0,0 5 758,2 1-645,0 2 1,2 4 0,0 1-1,2 3-87,1 1 0,0 0 1,3 3-1,0 1-354,2 2 0,-2 1 0,3 2 0,-1-2-793,0 0 1001,2-1 0,-3-4 0,1-1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2"/>
    </inkml:context>
    <inkml:brush xml:id="br0">
      <inkml:brushProperty name="width" value="0.08571" units="cm"/>
      <inkml:brushProperty name="height" value="0.08571" units="cm"/>
      <inkml:brushProperty name="color" value="#66CC00"/>
    </inkml:brush>
  </inkml:definitions>
  <inkml:trace contextRef="#ctx0" brushRef="#br0">67 33 8080,'-7'-6'-89,"0"2"1,2-2 0,-1 2 0,2 1 0,0 0 0,-1 0-875,1 1 1397,0 0 6,0 2-259,-2 0-140,2 0 0,1 3 0,0 2 0,3 2 24,0 2 0,0 3 0,0 0 0,0 2 1,0 4 1,0 1-1,0 1 1,0 0-68,0 2 1,0 1 0,2 2 0,1-1-55,1 1 1,-3-2 0,2 1 0,-1-2-232,0-3 0,3-2 0,-2-4-447,0 0 292,-1-5 441,1 0 0,0-7 0,0 2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3"/>
    </inkml:context>
    <inkml:brush xml:id="br0">
      <inkml:brushProperty name="width" value="0.08571" units="cm"/>
      <inkml:brushProperty name="height" value="0.08571" units="cm"/>
      <inkml:brushProperty name="color" value="#66CC00"/>
    </inkml:brush>
  </inkml:definitions>
  <inkml:trace contextRef="#ctx0" brushRef="#br0">1 1 8003,'0'4'-192,"2"-2"426,3-1-117,1 1 1,3 1 0,1 3 0,2-2-25,1 1 1,3 1 0,0 0-208,4 1 76,0-3 0,2-1 1,-2-1-670,0 0 349,0 0 358,2-2 0,2 0 0,2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908"/>
    </inkml:context>
    <inkml:brush xml:id="br0">
      <inkml:brushProperty name="width" value="0.08571" units="cm"/>
      <inkml:brushProperty name="height" value="0.08571" units="cm"/>
      <inkml:brushProperty name="color" value="#66CC00"/>
    </inkml:brush>
  </inkml:definitions>
  <inkml:trace contextRef="#ctx0" brushRef="#br0">2 19 8247,'-1'0'280,"3"0"1,5-2 0,3-1 0,1 1-153,1-1 0,1 1 1,1 1-129,2-1 0,1 2 0,1-3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4"/>
    </inkml:context>
    <inkml:brush xml:id="br0">
      <inkml:brushProperty name="width" value="0.08571" units="cm"/>
      <inkml:brushProperty name="height" value="0.08571" units="cm"/>
      <inkml:brushProperty name="color" value="#66CC00"/>
    </inkml:brush>
  </inkml:definitions>
  <inkml:trace contextRef="#ctx0" brushRef="#br0">191 219 7272,'-6'0'0,"-2"0"0,0-1 0,0 0-99,0-1 0,0 0 1,1 2-1,-1-1 365,-1-1 0,-2 1 0,2-1 0,-1 1-174,0 1 1,-1 1 0,3 0 0,-1 2-80,-1 1 1,3 1 0,-2 3-1,3 1-7,1 2 1,0-1 0,2 2-23,0-1-6,1 0 0,-1 2 0,3 0 0,0 0 4,0 0 1,1 0 0,1-2 0,2-2-90,2-2 1,3-3 0,1-2 0,0-2-68,2-2 1,-1-6-1,1-5 1,-1-4 89,1-2 0,0-1 0,-1-2 0,-2-2-3,1 1 1,-3-2 0,1 2 0,-2 0 82,-2 1 1,-2-2 0,1 1 0,-1 1 127,0 1 0,0 2 0,-2 5 646,0 1-556,0 1 1,0 12 0,0 3 0,0 4-58,0 4 1,0 4-1,0 3 1,0 2-93,0 2 1,1 2 0,1 4 0,3 1-201,0 1 1,1 0 0,-1 2 0,3-3-224,-1-2 1,1 0 0,1-5 0,1-1-196,0-3 0,3 0 553,-2-5 0,1 2 0,2-5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5"/>
    </inkml:context>
    <inkml:brush xml:id="br0">
      <inkml:brushProperty name="width" value="0.08571" units="cm"/>
      <inkml:brushProperty name="height" value="0.08571" units="cm"/>
      <inkml:brushProperty name="color" value="#66CC00"/>
    </inkml:brush>
  </inkml:definitions>
  <inkml:trace contextRef="#ctx0" brushRef="#br0">1 7 6161,'6'0'499,"1"3"-290,0-3 1,2 3 0,2-3 153,2 0-359,3 0 1,-2 0 0,2 0 0,0 0-159,1 0 0,0 0 0,-1 0 0,-1 0-220,1 0 1,-1-2 373,-2 0 0,-3-3 0,0 1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6"/>
    </inkml:context>
    <inkml:brush xml:id="br0">
      <inkml:brushProperty name="width" value="0.08571" units="cm"/>
      <inkml:brushProperty name="height" value="0.08571" units="cm"/>
      <inkml:brushProperty name="color" value="#66CC00"/>
    </inkml:brush>
  </inkml:definitions>
  <inkml:trace contextRef="#ctx0" brushRef="#br0">13 1 7849,'-6'0'-484,"2"1"1,2 1 494,1 2 0,1 0 0,0 0 1,0 2 288,0 2 0,0 3 1,0 2-1,1 0-238,1 0 0,-1 0 0,2 1 0,-1-1-285,0 0 121,3 3 1,-1-2-620,3 1 550,-1-1 1,1-1 0,-1-2 170,1 0 0,2 0 0,2 3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7"/>
    </inkml:context>
    <inkml:brush xml:id="br0">
      <inkml:brushProperty name="width" value="0.08571" units="cm"/>
      <inkml:brushProperty name="height" value="0.08571" units="cm"/>
      <inkml:brushProperty name="color" value="#66CC00"/>
    </inkml:brush>
  </inkml:definitions>
  <inkml:trace contextRef="#ctx0" brushRef="#br0">179 132 7849,'0'-6'-144,"0"0"1,0 1-1,0-3-248,0 1 246,0-3 0,0 2 0,0-3 290,0 2-70,-3-3 0,-1 5 1,-3-2 104,-2 2-129,2 0 0,-6 0 0,3 2 0,-1 0-40,0 3 0,0 1 0,-2 2 0,1 1-5,1 3 1,-1 3-1,3 1 1,1 1-13,1 2 1,0 1 0,1 0 0,2 0 47,2 0 1,1 3-1,1-2 1,0-1-36,0-1 1,3-2-1,1 1-129,2-5 118,4 1 1,-1-6 0,3 0 0,-1-2-31,1-1 0,0-5 0,0-1 1,0-1 19,-1-3 1,-2 2-1,1 0 141,0 0-84,-1 1 0,-3 3 0,1 1 189,-1 1-73,-2 2 0,2 0-55,-2 2 0,0 2 1,0 4-1,-1 1-86,1 2 1,-3 2-1,2 0 1,0 1-200,-1-1 0,1 1 0,-2-3 0,2-1-586,1-1 0,0-1 768,3-2 0,-1-1 0,1-3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8"/>
    </inkml:context>
    <inkml:brush xml:id="br0">
      <inkml:brushProperty name="width" value="0.08571" units="cm"/>
      <inkml:brushProperty name="height" value="0.08571" units="cm"/>
      <inkml:brushProperty name="color" value="#66CC00"/>
    </inkml:brush>
  </inkml:definitions>
  <inkml:trace contextRef="#ctx0" brushRef="#br0">13 1 8021,'0'6'0,"-2"-1"0,0-1-24,0 1 1,2 2 0,0 1-1,0 2 16,0 0 1,0 4 0,0 3 0,0 2 144,0 1 0,2 0 1,1 0-1,0 0-77,3 2 0,-3-1 0,2 0 0,-1-2-199,0-1 1,2-4 0,-3 2 0,1-3-103,-2-2 1,1-2 0,-1-2-77,0 0 0,-2-5 196,0-4 1,0-3 0,0-9-1,0-1 61,0-1 1,0-3 0,0 1-1,0 0 128,0 0 0,1 3 0,1 3 0,1 2 248,0 0-193,-1 4 0,4 1-19,-2 3 1,2-2-1,0 2 1,1 0 0,0 2 95,-1 2 1,1 2-1,-1 3 1,1 0-54,0 2 0,-1-1 0,0 3 0,-1 0-69,0-1 1,-4 2 0,1-1 0,-1 0-53,-1 0 1,-3 0 0,-2 1 0,-2 0-42,-2-1 0,-3-2 1,1 1-1,-1-1-176,-2 0 0,1-5 0,0-2 1,1-2-254,1-2 0,-1-2 0,4-6-605,2-3 1049,-1-3 0,4-4 0,-4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9"/>
    </inkml:context>
    <inkml:brush xml:id="br0">
      <inkml:brushProperty name="width" value="0.08571" units="cm"/>
      <inkml:brushProperty name="height" value="0.08571" units="cm"/>
      <inkml:brushProperty name="color" value="#66CC00"/>
    </inkml:brush>
  </inkml:definitions>
  <inkml:trace contextRef="#ctx0" brushRef="#br0">1 9 7813,'6'-5'-128,"-2"1"0,-1 6 1,-3 0-1,0 4 419,0 2 1,-1 1 0,0 4-264,-1 3 1,-1 0 1,3 4 0,0-1 0,0 2-17,0 0 0,0-1 0,0-2 1,0-1-324,0-1 1,1 0 0,1-3-313,0 0 1,2-3 621,-2-1 0,3-2 0,-1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0"/>
    </inkml:context>
    <inkml:brush xml:id="br0">
      <inkml:brushProperty name="width" value="0.08571" units="cm"/>
      <inkml:brushProperty name="height" value="0.08571" units="cm"/>
      <inkml:brushProperty name="color" value="#66CC00"/>
    </inkml:brush>
  </inkml:definitions>
  <inkml:trace contextRef="#ctx0" brushRef="#br0">1 100 7793,'0'6'-515,"0"1"1,2-3 0,1 1 456,0 0 194,2 1 1,1-1-1,1 1 1,0-3 112,-1 0 1,3 2 0,0-3 0,0-1-269,0 0 1,-1-3-1,2-1 1,0-2-80,-2-2 1,2 0-1,-2-4 1,0 1-14,-3 0 1,0 0 0,-3-2 0,0 2 5,-2 0 0,0-1 1,-3 2 193,-4-2-132,1 3 0,-7-1 0,2 3 282,-1 2-154,-2 1 1,1 3 0,0 0 504,0 0-422,0 3 0,5 1 0,1 5 113,1 2-106,0 1-32,3 1 0,0 1 0,3 2 0,0 1 0,2 2 0,1 2 0,1 0 67,4 1 0,-2-1 1,4-3-275,-1-3 160,1 2-949,4-6 426,-1 2 292,0-7 0,3 0-1109,2-1 562,1-3 301,-2-2 381,5-2 0,-5-5 0,6-3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1"/>
    </inkml:context>
    <inkml:brush xml:id="br0">
      <inkml:brushProperty name="width" value="0.08571" units="cm"/>
      <inkml:brushProperty name="height" value="0.08571" units="cm"/>
      <inkml:brushProperty name="color" value="#66CC00"/>
    </inkml:brush>
  </inkml:definitions>
  <inkml:trace contextRef="#ctx0" brushRef="#br0">27 1 8056,'-3'3'-995,"2"3"960,-1-1 0,0 1 0,1 1 1,-1 2 107,0 2 0,2-1 0,0 1 0,-1 1 24,-1 3 0,1 3 1,-1 3-46,1 1 0,1 4 24,0 0 0,-1 3-29,-1 4-25,1 3 1,-2-1-1,3 3 1,0 4-31,0 4 1,0 1-1,1-3 1,1 1 37,0 2 0,2-1 0,-1 2 0,0-1-39,0-3 0,1 0 0,-1-3 1,0-2-15,0 0 1,2 1-1,-2-5 1,-1-2-20,1-1 0,2 0 0,-3-5 0,-1 0-9,0-2 0,0-2 1,0 1-1,2-2 27,-2-1 1,0-2 0,0-2-199,1-1 142,-2 1 1,3-3 0,-3 1-164,0-1 132,0-4 0,0 2 1,0-3-1,0 0-59,0 0 1,0-4 169,0 2 0,-3-5 0,0 1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2"/>
    </inkml:context>
    <inkml:brush xml:id="br0">
      <inkml:brushProperty name="width" value="0.08571" units="cm"/>
      <inkml:brushProperty name="height" value="0.08571" units="cm"/>
      <inkml:brushProperty name="color" value="#66CC00"/>
    </inkml:brush>
  </inkml:definitions>
  <inkml:trace contextRef="#ctx0" brushRef="#br0">0 73 7920,'7'0'-611,"0"0"687,-1 0 0,3 0 1,0 0-1,0 0-280,0 0 1,-1 0 0,3 0 309,1 0-31,0 0 1,2 0 0,2 0 0,1 0 52,2 0 1,2 0 0,1 0 0,2-1 185,2-1-223,0 1 58,3-5-50,-1 3 73,4-4-497,-5 0 202,5 1 0,1-1 193,1 1-221,2-1-9,-3 3 156,0-1-23,0 4 0,0-2 1,0 3-43,0 0 57,0 0 1,0 0-1,2-1-27,0-1 32,0 1 0,-2-2 1,-1 3 138,-1 0-132,4 0 5,-4 0-4,2 0 28,-1 0-24,-2 0 0,1 2 1,0 1 10,0-2 2,-1 0 1,0 0 0,-2 0 0,1 1 4,1 0 1,-1 1-1,1-1 1,0 0-14,0 1 0,-2-2 0,2 1 1,0-1-29,0-1 0,-1 0 1,1 0-1,-1 0 6,-1 0 1,0 0 0,0 0 0,1 0-5,-2 0 1,-2 0-1,0 0 1,-1-1-1,-1-1 1,0 1-1,-3-2 6,-1 0 4,1 2 1,-2-2-1,-1 3 27,-1 0-22,-1-2 1,-1 1 0,1-1 0,0 1 0,0 1 1,-2 0 0,-1 1 0,-1 0 0,0 1 1,-1 0-1,0-1 1,-2 1-1,1 0 0,-2 0 0,-3-1 2,1 1 0,0-1 141,0 4 1,-2-2-98,0 2 1,-3 1 0,3-2-9,-3 2 1,0 1 0,0-1 0,0 2-45,0 0 18,0 0 0,0 4 0,0-1 0,-2 2-26,0 0 0,0 0 0,2 1 0,0 1 4,0 0 0,0 3 1,0 0-1,0 1 4,0 1 1,0 2 0,0 1-1,0 2 4,0 2 94,0 1-87,3 4 0,-3-1 0,3 4 1,0 0-1,-1-1 0,1 3 0,0 2 1,2-3-1,-2 3 1,0 0-7,2 0 0,-1-1 0,0-1 0,1 1-44,-1-2 0,1-3 1,-3 1-148,-1-2 117,0 3 1,-1-5 0,0 6-20,0 0 83,0-2 0,0 3 0,0-3 0,0 1-3,0 0 0,0-4 0,0-1 0,0-3-4,0-1 1,0-2 0,0 1-1,0-1-56,0-2 0,0-2 0,0-3 1,0 0-172,0 0 0,0-5 0,0 1 14,0-3 0,0-1 230,0-3 0,0 1 0,0-1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3"/>
    </inkml:context>
    <inkml:brush xml:id="br0">
      <inkml:brushProperty name="width" value="0.08571" units="cm"/>
      <inkml:brushProperty name="height" value="0.08571" units="cm"/>
      <inkml:brushProperty name="color" value="#66CC00"/>
    </inkml:brush>
  </inkml:definitions>
  <inkml:trace contextRef="#ctx0" brushRef="#br0">1 0 7330,'3'7'0,"0"-4"0,4-1 0,0-1-224,2-1 1,-1 0 0,3 0 0,1 0 272,3 0 0,0 0 0,2 0 0,2 0 17,3 0 1,-1 0 0,3 0 0,1 0-23,1 0 1,2 0-1,2 1 1,-1 0-8,0 2 0,3-1 0,-2-2 158,3 0-170,3 0 0,-2 2 0,3 0 153,-1 0-158,2-2 0,1 0 1,5 0-1,0 0-5,0 0 0,-3 0 0,2 0 0,1 0 1,2 0 1,2 0-1,-3 0 1,0 1-5,-1 1 1,2 1-1,2 2 1,0-1-13,-1-1 0,-3 2 1,-1-1-1,0 0 13,1 1 0,-1-1 0,1 2-15,-3-2 0,1 1 0,-1-2 0,0-2 0,1 0 26,1-1 1,-5 0 0,1 0-306,0 0 184,-3 0 0,0-3 1,-3-1-554,0 1 650,-3-3 0,-1-1 0,-2-3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237"/>
    </inkml:context>
    <inkml:brush xml:id="br0">
      <inkml:brushProperty name="width" value="0.08571" units="cm"/>
      <inkml:brushProperty name="height" value="0.08571" units="cm"/>
      <inkml:brushProperty name="color" value="#66CC00"/>
    </inkml:brush>
  </inkml:definitions>
  <inkml:trace contextRef="#ctx0" brushRef="#br0">1 0 8372,'0'7'371,"0"1"0,0-1 0,0 4 1,0 1-104,0 1 1,0 2 0,0-2-1,0 2-198,0 0 0,0 1 0,0 1 0,0 0-260,0-1 0,0-3 0,2 1 0,0-1-919,2-1 0,-2 0 1109,2 0 0,0 0 0,2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4"/>
    </inkml:context>
    <inkml:brush xml:id="br0">
      <inkml:brushProperty name="width" value="0.08571" units="cm"/>
      <inkml:brushProperty name="height" value="0.08571" units="cm"/>
      <inkml:brushProperty name="color" value="#66CC00"/>
    </inkml:brush>
  </inkml:definitions>
  <inkml:trace contextRef="#ctx0" brushRef="#br0">0 27 7168,'0'-7'-110,"2"3"0,1 0 19,1 1 0,0 1 0,3 2 0,-1 0 47,1 0 0,0 0 0,2 0 0,3 1 118,3 1 0,-1-1 1,4 1-1,0-1 3,1-1 1,4 0-1,1 0 1,2 0-25,3 0 1,0 0 0,3 0 109,2 0-135,0 0 0,3 0 0,1 0-140,4 0 109,2-3 1,-1 2-1,1-2 1,1 1-15,2 0 0,-2 0 0,2 2 0,2 0 5,0 0 0,0 0 0,2 0 0,1 0-6,-3 0 0,1 0 1,-1 0-1,1 2 4,4 0 0,-4 0 1,3-1-1,-2 0 21,-1 2 1,4-1-1,-4-2 1,0 0 3,0 3 1,-4-2-1,0 4 1,-3 0-12,-3 1 1,-3-2 0,-2 0-293,-1 1 199,-1 1 0,-4-1 0,-2-2-193,-2 0 201,-4 2 1,3-4-1,-3 1 85,-2-1 0,-4-1 0,2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5"/>
    </inkml:context>
    <inkml:brush xml:id="br0">
      <inkml:brushProperty name="width" value="0.08571" units="cm"/>
      <inkml:brushProperty name="height" value="0.08571" units="cm"/>
      <inkml:brushProperty name="color" value="#66CC00"/>
    </inkml:brush>
  </inkml:definitions>
  <inkml:trace contextRef="#ctx0" brushRef="#br0">0 40 6964,'7'0'-102,"-1"0"1,2 0 0,0 0 0,1 0 70,2 0 1,0 0-1,3 0 148,1 0-91,2 0 1,1 0 0,0 0 0,3 0 15,2 0 1,-1 0-1,8 0 1,-2 0-14,1 0 1,1 0-1,1-1 1,3 0-8,2-1 1,6-1 0,-2 1 0,3 0-62,4 1 0,-6-2 0,9 0 0,-1 0 33,0 0 0,2 1 0,2 2 0,-1 0 7,1 0 1,0 0 0,0 0 0,0 1 2,2 1 0,-2-1 0,2 1 146,-1-2-144,2 0 1,-6 0 0,3 0 183,-1 0-176,-2 0 0,-1 0 0,-2 0 164,2 0-155,-5 0 1,3 0-1,-4 0 1,-2 0 19,0 0 1,-1 0 0,-5 0 0,0 0-110,-2 0 1,0-2 0,-3 0 0,-1 0-214,-2-1 0,-3 2 279,-2-1 0,-2-2 0,0 1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6"/>
    </inkml:context>
    <inkml:brush xml:id="br0">
      <inkml:brushProperty name="width" value="0.08571" units="cm"/>
      <inkml:brushProperty name="height" value="0.08571" units="cm"/>
      <inkml:brushProperty name="color" value="#66CC00"/>
    </inkml:brush>
  </inkml:definitions>
  <inkml:trace contextRef="#ctx0" brushRef="#br0">1 6 7502,'3'-4'-959,"-3"2"977,3 4 1,0 0 0,-1 2 0,-1 1 41,0 1 0,-1 1 0,0 2 0,0 0 63,0 1 0,0 2 0,0 4 0,0 3-48,0 2 0,0 7 0,0-1 0,0 3-66,0 3 1,0 1-1,0 3-7,0-1 32,3-1 0,0-1 1,2-3-206,-1-3 50,1-5 1,2-1 0,1-5 0,1-1-178,-1-2 0,-1-4 298,0-1 0,0-2 0,-1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7"/>
    </inkml:context>
    <inkml:brush xml:id="br0">
      <inkml:brushProperty name="width" value="0.08571" units="cm"/>
      <inkml:brushProperty name="height" value="0.08571" units="cm"/>
      <inkml:brushProperty name="color" value="#66CC00"/>
    </inkml:brush>
  </inkml:definitions>
  <inkml:trace contextRef="#ctx0" brushRef="#br0">202 105 7960,'0'-7'151,"0"1"0,-3 1 0,0 1 142,-1-1 0,-2-1 0,2 0 0,-2 1-52,0 1 0,-3-2 1,0-3-1,-1 1-95,1 1 1,-2 0 0,2 1-1,-1 0 97,-2 2 0,2 1 0,0 3-500,0 0 1,1 0 176,0 3 0,2 1 1,-1 4-173,3 0 275,-1 1 0,3 1 0,-2 0 1,1 3-19,3 0 1,-2 2 0,3 1 24,0 3 1,0-1 0,0 5-1,0-2-57,0 1 1,0 3 0,0-1 0,0 1-45,3 1 1,-3 0 0,3 0-1,-1-1-73,1-1 1,-1-2-1,0-3-500,0-1 1,1-3 245,-1-4 0,-1 0-328,1-2 726,2-1 0,-6-7 0,1-2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8"/>
    </inkml:context>
    <inkml:brush xml:id="br0">
      <inkml:brushProperty name="width" value="0.08571" units="cm"/>
      <inkml:brushProperty name="height" value="0.08571" units="cm"/>
      <inkml:brushProperty name="color" value="#66CC00"/>
    </inkml:brush>
  </inkml:definitions>
  <inkml:trace contextRef="#ctx0" brushRef="#br0">1 39 9505,'0'-3'0,"3"0"0,5-2 0,2 2 0,2 0 0,0 2 0,2 0 0,1 1 0,2 0 0,2-1 0,1 0 0,0-2 0,2 2 0,1 0 0,1 1 1382,-1-3-2631,1 3 1249,-1-3 0,3 0 0,-3-1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9"/>
    </inkml:context>
    <inkml:brush xml:id="br0">
      <inkml:brushProperty name="width" value="0.08571" units="cm"/>
      <inkml:brushProperty name="height" value="0.08571" units="cm"/>
      <inkml:brushProperty name="color" value="#66CC00"/>
    </inkml:brush>
  </inkml:definitions>
  <inkml:trace contextRef="#ctx0" brushRef="#br0">7 1 7414,'-4'0'166,"1"0"1,3 3-1,0 1 11,0 2 0,0 1 0,0 2 0,0 1-40,0 3 0,3 0 0,-1 0 0,-1 2-98,0 0 0,0 1 0,0-2 0,1 2-58,0-2 1,-2 0-1,1-1 1,1-1-251,0-1 1,1-2 149,-1-5 1,1-1-1,3-5 1,-1-2 40,0-5 1,-1-3 0,2-3-201,-2-2 0,2-1 68,-2-1 0,0 4 331,0-3-140,-2 4 1,3 4 0,-3 1 0,0 2 20,1 3 1,-2 1 0,4 3 145,0 0 0,-2 3 0,2 1 0,-1 2 135,0 1 1,1-1 0,0 1-1,3-1-154,0 1 0,2-3 1,-2 0-1,1-1-131,1 1 1,1-3-1,2 2 1,0-3 86,0-3 1,-2 2 0,0-4-374,0-2 195,-1 0 1,-2-3 0,-3 2-355,0-1 332,-4 1 0,2-1 0,-3 0 238,0 1-96,0 1 1,-1 1 0,-1 1 157,-2 1 0,-3 3 0,-1-2 0,0 3-84,0 0 0,1 3 0,0 1 0,1 2 43,-1 3 0,1-1 0,-1 2 1,1 0-1,2 0 0,0-1 0,3 1 0,-1 0-110,0 0 1,2 1 0,0-1-84,0-1 1,2 0 0,1 1 0,0-1-122,2 1 103,1-2 1,1-1 0,-1-1-637,1 1 491,-1-1 1,1-2 0,-1-1-973,1 0 799,2-3 1,-2 3 384,2-3 0,1 0 0,0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0"/>
    </inkml:context>
    <inkml:brush xml:id="br0">
      <inkml:brushProperty name="width" value="0.08571" units="cm"/>
      <inkml:brushProperty name="height" value="0.08571" units="cm"/>
      <inkml:brushProperty name="color" value="#66CC00"/>
    </inkml:brush>
  </inkml:definitions>
  <inkml:trace contextRef="#ctx0" brushRef="#br0">156 78 7701,'-6'-3'-257,"2"0"1,1-3 0,0 1 1183,-1 1-846,-2-1 1,0-1 0,-1-1-1,1 1-64,-1-1 1,1 1-1,-2 0 1,1 1-40,-2 1 1,0 2-1,3 0 1,-1 2 16,1 2 1,-3 2 0,0 4-44,1 1 52,4 3 1,-1-2 0,2 3 0,0 1-3,0 1 1,1-2 0,3 3 83,1-3-80,2 0 1,2-2-97,1 0 73,-1-3 1,1-1 0,-1-3 0,1-1 0,1-2-55,1 0 1,0-3-1,-3-1 1,1-4 60,-1-3 1,1-1-1,-1-2 1,0 0-27,-2 0 0,1 1 0,-2 0 396,-2 2 1,0 2-20,2-1 1,-3 5-181,2 4 0,-1 3-64,-1 4 1,1 0-183,1 2 1,0-1 117,2 2 1,0 1 0,1 0-186,-1 0 0,0-2 0,3 1 0,1-1-676,1-1 0,0-1 828,-3 0 0,4-1 0,0 1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1"/>
    </inkml:context>
    <inkml:brush xml:id="br0">
      <inkml:brushProperty name="width" value="0.08571" units="cm"/>
      <inkml:brushProperty name="height" value="0.08571" units="cm"/>
      <inkml:brushProperty name="color" value="#66CC00"/>
    </inkml:brush>
  </inkml:definitions>
  <inkml:trace contextRef="#ctx0" brushRef="#br0">117 277 9323,'6'-9'0,"-2"0"0,-1 2 0,-3-1 0,1 2 0,1-1 0,0 1 0,-2-1 0,0 0 0,-3 0 0,-1 0 0,-1 1 0,-1 1 0,0 0 0,-1 2 0,1 0 0,-1 1 0,0 2 0,-2 0 0,-1 0 0,0 3 0,1 1 0,0 2 0,0 3 0,2 3 0,0 1 0,2 3 0,1 1-95,1 1 0,1-1 0,2-1 0,0 1 61,0 0 0,3-4-175,2 0 182,0 0 0,4-6 0,0 2 0,1-2-67,2-3 1,-2-1 0,1-4-80,1-1 135,-3-5 1,3-3-1,-4-5-85,0 0 79,-1-6 0,0 1 0,-1-6 26,1 0 6,-4-3 0,3 1 1,-4-2-1,-1 0 73,0 0 0,-1 0 0,0 4 0,0 5 0,0 5 0,-1 5 335,-1 2 0,1 6 1,-3 3-1,1 7 12,2 5 0,0 3 1,1 3 273,0 3-455,0 5 0,0-1 0,0 5-156,0 1-37,3 1 0,0-1 0,4-2-1155,-1 0 848,4 2 1,-2-5-1,2 1 273,-1-2 0,3-2 0,-2 3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2"/>
    </inkml:context>
    <inkml:brush xml:id="br0">
      <inkml:brushProperty name="width" value="0.08571" units="cm"/>
      <inkml:brushProperty name="height" value="0.08571" units="cm"/>
      <inkml:brushProperty name="color" value="#66CC00"/>
    </inkml:brush>
  </inkml:definitions>
  <inkml:trace contextRef="#ctx0" brushRef="#br0">20 0 7978,'-7'0'-478,"3"0"1,0 1 619,1 1 0,1-1 1,2 4-1,0 0 128,0 3 0,0 3 0,1 2 0,0 2-134,2 3-55,2 1 1,-2 2-118,4 1 0,-4 0 69,-1-3 1,1-2 0,0-2 14,1-1 1,-2-2 0,2-1-223,-1-3-8,-1-3 1,1 0 84,1-3 0,0-3 1,-1-4-1,1-3 101,-1-3 1,1-1 0,1-1 0,-1 1-26,1 1 1,1-1 0,1 4 0,1 0 111,1 1 0,2 2 0,-2 2 0,1 0 118,2 1 0,0 5 1,1 2-1,-3 2-101,-1 1 0,-2 6 1,-3-1 589,-2 1-507,-1 0 1,-2-1 0,-1 0 0,-2 0-31,-2 0 0,-4 0 0,0-1 0,-3-1-69,0-2 0,0-3 1,0-2-1,0-1-303,-3-3 0,3 0 0,-2-3 0,3-2-176,1-3 1,3-2-1,-1-2 1,2 0-100,1 2 0,2-1 0,2 0 0,2 1-26,2 0 1,4 2-1,3 1 512,1 1 0,1-4 0,2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3"/>
    </inkml:context>
    <inkml:brush xml:id="br0">
      <inkml:brushProperty name="width" value="0.08571" units="cm"/>
      <inkml:brushProperty name="height" value="0.08571" units="cm"/>
      <inkml:brushProperty name="color" value="#66CC00"/>
    </inkml:brush>
  </inkml:definitions>
  <inkml:trace contextRef="#ctx0" brushRef="#br0">20 143 8091,'-2'-4'0,"-1"0"0,-1 1 0,0 3 0,0 1 0,2 4 0,1 2 0,1 3 0,0 1 1315,0 2-1356,3 0 77,-2 3 0,4-3 0,-2-1-78,1-1 38,0-1 0,2-4 1,1 1-1,-1-2-106,1 0 0,-1-2 0,2-3 0,0-1-90,0-1 1,1-5 0,-3-4-1,0-1 138,-1-1 1,0 0 0,-3 0 0,1-1 71,0-1 1,0 4 0,-1 1 0,0 2 208,-1 1 1,1 3-105,0-1 0,-1 5 0,3 0 347,-1 3-330,-1 3 0,1 1 1,1 2 23,2 2-76,-2 1 0,4 0 0,-2 0-540,1-1 366,0-3 1,3 1 0,1-3 0,1-2-241,1-2 0,3-1 1,1-1-1,2-1-81,1-1 0,-3-1 0,0-4 0,-2 0 380,0-2 1,1 1-1,-1-4 1,-1-1 164,0-1 1,-3 2 0,-1-3 0,-1 0 461,-1 0 0,0 4 0,-2-2 0,0 1-35,-2 2 0,-1 1 1,-3 2-118,0 1 1,0 1-1,-1 2 1,0-1 146,-1 0-474,-3 0 1,1 0-1,-2 0-113,-1 1-33,1-2 1,-3 4 0,0-1-279,1 2 309,-2-3 1,3 2 0,-2-1 0,0 1-114,0 1 0,1 3 1,1 1-1,1 0-51,-1 0 1,1 1-1,0 3 1,1 2 157,0 0 1,4 0 0,-1 1 0,1 0 106,1 1 0,0 1 1,1 2-1,1 2-62,2 2 0,2 1 0,1-2 160,-1 0-121,1 1 0,-1-4 1,1 4-339,-1 1 189,1-5 1,-2 2-1,0-7-993,0 2 554,-1-3 0,0 1 0,0-4-1991,-1 1 2129,2-4 0,-7-3 0,0-6 374,-3-2 0,-8-7 0,0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099"/>
    </inkml:context>
    <inkml:brush xml:id="br0">
      <inkml:brushProperty name="width" value="0.08571" units="cm"/>
      <inkml:brushProperty name="height" value="0.08571" units="cm"/>
      <inkml:brushProperty name="color" value="#66CC00"/>
    </inkml:brush>
  </inkml:definitions>
  <inkml:trace contextRef="#ctx0" brushRef="#br0">1 30 7862,'3'2'-133,"0"2"0,-1 1 90,1 2 0,-2 0 0,2 4 0,-1 1 89,1 1 1,0 2 0,0-1 0,1 0-83,1 0 0,-2-1 1,0 2-1,1 0 120,1 0-50,0-2 0,-2 1-367,1-2 236,-1 2 0,2-5 1,-1 0-72,0-1 0,0-2 136,0-2 0,0-2-123,1-2 1,0-1 137,-2-3 0,1-1 0,0-6-18,0 0 0,0-2 1,-1-2-58,1-1 31,-2 1 200,3 0 0,-3 0-158,1 2-11,-1 1 188,1 0 0,-2 3-49,2-1-113,-2 1 175,2 1-1,-1 1-98,-2 2-23,5 0-23,-5 2 1,3-1 52,-1 2-38,-2 0 18,5 2 1,-5 1-220,2 1 200,1 1-15,0 4 1,0 1-79,0 4 0,1-1 79,1 3-6,0-1 57,-2 2-59,3-2 9,-5 1 0,8-3 38,-4 1-43,1-2-51,-1 1 1,2-4 66,-1 0-1,1-1-11,0-4-1,-1 1-23,1-3 1,-2-1 50,-2-1 0,1-3-37,-2-3 0,1-5 116,-1-3 0,-1-1-347,-1 0 182,0-4 0,0 2 1,0-5-1,0 1-971,0 0 1004,0 0 0,0 1 0,0-1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867"/>
    </inkml:context>
    <inkml:brush xml:id="br0">
      <inkml:brushProperty name="width" value="0.08571" units="cm"/>
      <inkml:brushProperty name="height" value="0.08571" units="cm"/>
      <inkml:brushProperty name="color" value="#66CC00"/>
    </inkml:brush>
  </inkml:definitions>
  <inkml:trace contextRef="#ctx0" brushRef="#br0">24 42 5744,'-3'3'488,"-2"-2"1,3 3 0,0 1-69,-1 0 1,3 1 0,-2 0-1,1 1-209,1 1 0,0-1 0,0 3-127,0 1 33,0-3 1,0 2-1,1-2 1,1 1 65,2 0 0,2 2 0,2-3-496,2-1 239,-2-3 0,4-1 0,-2-3 0,1-1-237,1-1 305,0-1 1,0-6 0,-1-1-93,-1-1 0,1-1 0,-3 0 0,-2 0 13,-1 0 0,-2 0 0,-3 0 1,-1 0 97,-1 0 0,-2 2 0,-4 0 0,-2 0 36,-1 1 1,-2 0 0,0 4 0,-2 1-22,0 2 1,2 2 0,-1 2-287,1 2 199,1 4 1,3-2 0,1 2 0,4-1 32,2-1 0,1 0 26,1 0 0,3 3 0,0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4"/>
    </inkml:context>
    <inkml:brush xml:id="br0">
      <inkml:brushProperty name="width" value="0.08571" units="cm"/>
      <inkml:brushProperty name="height" value="0.08571" units="cm"/>
      <inkml:brushProperty name="color" value="#66CC00"/>
    </inkml:brush>
  </inkml:definitions>
  <inkml:trace contextRef="#ctx0" brushRef="#br0">1 163 10025,'2'-4'0,"3"2"0,1 2 0,1 1 0,1 2 0,1 1 0,1 1 0,3 0 0,0 0 0,3-1 0,1-2 0,1 1 0,1-1 0,1 0 0,1-1 0,1-1 0,1-2 0,1-3 0,0-2 0,-1-2 0,0-2 0,-3 0 0,-1-1 60,-2-1 0,-5 0 1,1 0-1,-3 2-557,-2 0 357,-1 0 1,-4 1 0,0 1 176,-3 2-24,0 1 0,0-1 0,-3 1 1,-1 0-82,-2 1 1,-1 0 0,-1 3 536,-1 1-326,-2 0 1,4 1-1,-3 0 292,1 0-305,2 0 0,-3 3 1,4 1-1,-1 2 6,1 1 0,1 0 0,2 1 0,0 1-14,1 1 0,2 4 0,0 3 0,0 2-69,0 1 1,3 0 0,1 1 0,2 3-151,0-1 1,1-1 0,-1-2 0,1-1-630,-1 1 0,3-4 0,0-1-1192,1-1 1375,-2-1 1,4-3 542,-3-1 0,2-2 0,-1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5"/>
    </inkml:context>
    <inkml:brush xml:id="br0">
      <inkml:brushProperty name="width" value="0.08571" units="cm"/>
      <inkml:brushProperty name="height" value="0.08571" units="cm"/>
      <inkml:brushProperty name="color" value="#66CC00"/>
    </inkml:brush>
  </inkml:definitions>
  <inkml:trace contextRef="#ctx0" brushRef="#br0">1 190 7614,'6'0'0,"1"0"0,-1 0 0,2 0 0,0 2 0,3 0 0,1-1 0,1 0 713,0-1 0,0-1-527,0-1 0,0-2-143,0-5-21,-2 2 1,0-3 0,-2 2 0,-1-1-95,-1 1 0,-3-1 0,-2 0 0,-2 1 9,0 1 1,0-2-1,-3 1 1,-3 0 125,-2 1 0,-3 2 0,0 2 1,-2-1 3,0 0 1,0 3 0,1-1 0,1 4 3,0 2 1,1 2 0,1 1-1,2 0 84,2 1 1,2 1-1,1 3 1,1 2 36,1 0 0,3 0 0,1-1 0,3 0 197,1 0 1,2 0 0,3-1-677,0-1 262,0-2 0,0 0 0,0-1-884,-2-2 620,1 0 1,-2-5 0,3 1 0,-1-1-98,-1-1 1,1-3-1,-3-2 1,0-3 95,1-3 0,-4-2 0,-1-2 0,0-3 223,1 0 1,-3 1 0,0 1 0,-1 1 121,0 0 0,1 2 0,-3 5 0,0 1 1144,0 0-844,0 3 1,0 2 0,0 4 228,0 3-415,2 1 0,0 2 0,1 2 103,0 0-164,2-2 0,-3 3 1,2-2 98,1-1-120,-2 2 0,3-5 0,-2 2-34,2-2 0,1-2 1,-1-1-1,1-2-169,-1-5 0,3 0 1,0-8-1,1-1-210,2-2-437,0-1 347,1-3 196,0 1 41,0-1 179,0 3 0,0-1 0,0 1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6"/>
    </inkml:context>
    <inkml:brush xml:id="br0">
      <inkml:brushProperty name="width" value="0.08571" units="cm"/>
      <inkml:brushProperty name="height" value="0.08571" units="cm"/>
      <inkml:brushProperty name="color" value="#66CC00"/>
    </inkml:brush>
  </inkml:definitions>
  <inkml:trace contextRef="#ctx0" brushRef="#br0">0 1 8108,'0'4'312,"0"0"-140,0-2 0,0 2 1,0-2-1,0 2 72,0 2 0,0 1 1,0 2-118,0 2 1,0 4 41,0 2 1,0 2-1,0 0-12,0 1 0,1 2 1,0 1-123,1 1 0,1 1-37,-3-1 0,2-1 0,0 1 34,-1 0 1,0-1 0,-1 1 0,1-2-125,1-1 0,-1-1 0,2 0-21,-1-1 1,-1-2 0,1-2 0,0-1-920,0-1-228,-1-3 1260,4 2 0,-4-8 0,2 2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7"/>
    </inkml:context>
    <inkml:brush xml:id="br0">
      <inkml:brushProperty name="width" value="0.08571" units="cm"/>
      <inkml:brushProperty name="height" value="0.08571" units="cm"/>
      <inkml:brushProperty name="color" value="#66CC00"/>
    </inkml:brush>
  </inkml:definitions>
  <inkml:trace contextRef="#ctx0" brushRef="#br0">13 202 8062,'-6'3'-7,"2"-2"1,1 1 143,3-4 0,3-2 1,2-2 667,3-1-567,-1 1 1,3-1 0,-2 1 0,2 0-27,0 2 0,0-1 0,1 2 0,0 2-33,-2 0 1,3 2-1,-2 0 1,3 2-5,0 1 1,0-3-1,0 2 1,3-1-2,1 1 0,2 0 0,0-2 1,1 1-107,-1 0 1,3-2 0,0 0 0,-1 0-12,-1 0 1,-1 2 0,1 1-1,-1-2-220,1 0 234,-1-1 1,3 0 46,0 0-79,-1 0 1,0 0 0,0 0 0,0 0 40,0 0-41,2 0 0,-2-1 0,2 0 21,0-2-13,1 1 1,-3 0-1,1 0-38,0 1 0,-1-2 0,0 0 0,0 2 20,1 0 1,-3-1-1,2 0 1,-1 0 11,0-1 0,1 2 1,-2-2-1,-1 1-43,-1 0 0,3-1 0,2 2 0,-1-2 10,-1 2 1,-1-2 0,1 1-1,-1 1-1,1 0 0,-1 0 0,0 0-47,-2-2 40,2 1 1,-4 2-1,2 0 1,1 0-21,1 0 0,0 0 0,-1 0 1,-1-2-35,1 0 1,-1 0 0,0 2 0,1 0-19,1 0 0,0-2 0,-1-1 1,-2 2 25,0 0 0,2-1 0,-2 0 0,-1 0-7,1-1 0,2 2 1,-1-2-1,0 1 45,-2 0 1,1-1-1,0 2 1,0-2-35,-1 2 0,3-2 0,-3 0 0,0 0-1,1 0 0,0-1 1,2 1-1,-1 0 18,-1 0 1,1 1-1,-1 0 1,0 0 80,2 0-83,-2-1 0,2 2 109,-2-1-92,2 1 0,-4 1 0,3 0 0,-1 0 11,1 0 1,-2-2-1,3 0 1,-1 0-16,-1 2 0,3 0 0,-1 0 1,0-1-84,2-1 0,-1 1 0,1-1 0,-1 1 9,1 1 0,-1 0 0,-1-2 0,-2 0 48,0 0 0,2 2 1,-3 0-1,0 0-44,1 0 1,-2 0 0,1 0-1,-1 0 27,-1 0 0,0 0 1,0 0-1,1 0-370,-1 0 360,2 0 0,-5-2 47,3-1-29,0 1 0,-1 2 0,0 0 34,-2 0 40,1 0 1,0 0-1,-1 0 1,0 0 7,-3 0 1,3 0 0,-1 0 0,1 0-29,-1 0 0,2-2 0,-2 0 0,1 0-67,-1 2 1,2-2 0,-2-1 0,1 1-22,-1-1 0,2 3 0,-2-3 0,-1 3 79,-1 0 1,-1 0 0,1 0-25,-1 0 0,-1 0 1,-1 0-1,1 0 344,1 0 1,-2 0-61,0 0-189,-2 0 0,2 0 30,-2 0-27,-2 0 1,6 3 11,-4 1 0,2 2 0,-2 0 0,0 1 36,-2 2 0,1-1 0,1 3 0,0 0-19,-1 2 0,0 0 0,-1 0 63,0 0-114,0 0 0,0 2 0,0 0 0,1 0 46,1 1 0,-2-1 1,3 2-232,-3 1 78,0 1 1,0 0 0,0-1-25,0 2 11,0-2 1,0 3-1,0-3 1,0 1-142,0-1 0,0-3 0,0 1 1,0-1 27,0 0 1,0 1-1,0-3 1,0-1-384,0-1 0,0 0 568,-3-2 0,0 2 0,-4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8"/>
    </inkml:context>
    <inkml:brush xml:id="br0">
      <inkml:brushProperty name="width" value="0.08571" units="cm"/>
      <inkml:brushProperty name="height" value="0.08571" units="cm"/>
      <inkml:brushProperty name="color" value="#66CC00"/>
    </inkml:brush>
  </inkml:definitions>
  <inkml:trace contextRef="#ctx0" brushRef="#br0">0 163 7442,'3'-3'-561,"-2"0"1016,4 3 0,0-2-103,3-1 1,0-1 3,3 2 0,1-1-96,3 1 0,2-1-67,2-1 1,4-2 103,0 1-115,6 0-46,0 1 1,4-1-76,-1 3-1,1-3 63,-4 4 1,5-2 1,-4 3 1,3 1 121,-2 1-82,0-1-63,2 5 47,-1-3 185,1 4-178,2-4-25,-1 3 1,2-5 51,-2 1 1,4-1-4,1-1 0,4 0-189,-4 0-46,-2 0 199,2 0 119,0 0-126,3 0 4,1 0-24,-1 3 52,-3-3-75,0 3 36,0-3-129,3 0 1,-2 2 118,1 1 1,-2-1 2,0-2 0,-2 0 64,0 0-82,3 0-570,-3 0 286,1 0 87,-5 0 2,2 0-34,-2 0 2,0 0 88,-1-3 105,-3 2-75,1-2 1,2 2-17,-2-1 1,0 2 22,0-3 1,-3 3 4,2 0 1,-3-2 1,0-1 0,1 0-657,1 1 298,-4 2 193,4-6 1,-5 5-114,3-1 0,0-1 120,-2 1 0,-2 0 4,-2 2 41,2 0 197,-2-3-202,3 2-20,-4-2-10,-2 3 30,1 0 46,-4 0 1,4-2 0,-3-1 370,0 0-224,-1 1 1,-1-3-1,0 2-208,0-1 62,0 0 1,-1-2 0,0 1 0,-2 1 0,2 0-450,0 0 464,-2-2 0,2 3 1,-3-2-1,1 2-26,-1 0 0,0 0 1,-3 1-1,1 0 238,-1 1 0,1 0 0,-1 0-339,1-1-98,-4 2 1,3-3-1,-1 3-1069,0 0 1341,-1-3 0,2-1 0,-3-2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2"/>
    </inkml:context>
    <inkml:brush xml:id="br0">
      <inkml:brushProperty name="width" value="0.08571" units="cm"/>
      <inkml:brushProperty name="height" value="0.08571" units="cm"/>
      <inkml:brushProperty name="color" value="#66CC00"/>
    </inkml:brush>
  </inkml:definitions>
  <inkml:trace contextRef="#ctx0" brushRef="#br0">1 4 8083,'0'-3'157,"0"3"72,0 4 1,0 1 0,0 2-1,1 0-1,1 2 0,-1 1 0,1 4 0,1 1 16,-1 2 1,1 3-1,-1 1 1,1 3-1,1 1 0,2 2 1,-3 1-421,1 0 58,2 6-17,-5-1 1,4 3-356,0-1 289,-2-2 0,2-5 0,0-3 0,0-2-451,2-2 0,-3-4 0,1-2 0,0-2 652,0-2 0,2-1 0,-1-4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4"/>
    </inkml:context>
    <inkml:brush xml:id="br0">
      <inkml:brushProperty name="width" value="0.08571" units="cm"/>
      <inkml:brushProperty name="height" value="0.08571" units="cm"/>
      <inkml:brushProperty name="color" value="#66CC00"/>
    </inkml:brush>
  </inkml:definitions>
  <inkml:trace contextRef="#ctx0" brushRef="#br0">1 0 8000,'0'4'863,"0"0"-624,0-2 0,0 1 0,0 4 0,0 1 1,0 3 0,0 0 0,0 7 0,3 3-43,1 2 1,0 3-1,-1 2 1,1 2-135,-1 2 0,1 0 1,1-2-1,-1-2 21,2-1 1,-1-1-1,1-1 1,-1-1-521,-1-2 0,1-4 0,1-1 0,0-2-178,-2 0 1,1-2 0,-2-2 613,1-3 0,0 0 0,3-2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7"/>
    </inkml:context>
    <inkml:brush xml:id="br0">
      <inkml:brushProperty name="width" value="0.08571" units="cm"/>
      <inkml:brushProperty name="height" value="0.08571" units="cm"/>
      <inkml:brushProperty name="color" value="#66CC00"/>
    </inkml:brush>
  </inkml:definitions>
  <inkml:trace contextRef="#ctx0" brushRef="#br0">0 7 6639,'0'-3'1438,"0"0"-1068,0 3 1,0 6-120,0 2 0,1 4 0,0 2 0,1 1-5,0 2 0,1 3 0,0 3 1,0 3-134,-1 1 1,4 5-1,-3 1 1,1 0-56,1 0 0,-1-1 0,3-2 1,0-2-411,2-1 1,-2-2 0,1-1 0,0-2-323,-2-2 1,1-3 0,-1-2 673,1-1 0,-1-4 0,1-1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9"/>
    </inkml:context>
    <inkml:brush xml:id="br0">
      <inkml:brushProperty name="width" value="0.08571" units="cm"/>
      <inkml:brushProperty name="height" value="0.08571" units="cm"/>
      <inkml:brushProperty name="color" value="#66CC00"/>
    </inkml:brush>
  </inkml:definitions>
  <inkml:trace contextRef="#ctx0" brushRef="#br0">0 1 7938,'0'4'852,"0"0"-184,0 2-534,0 2 1,3 2-1,-1 4 50,-1 1 0,1 3 0,-1 3 0,2 1-28,1 1 1,-3 3 0,2 2 0,-1 0-73,0-2 0,0 1 1,-1 0-1,1 0-253,0-2 1,0-3 0,-1 1-1,0-2-338,1-2 1,3-4-1,-2-1-1122,0-2 1115,-1-3 514,3-2 0,-1-4 0,2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3"/>
    </inkml:context>
    <inkml:brush xml:id="br0">
      <inkml:brushProperty name="width" value="0.08571" units="cm"/>
      <inkml:brushProperty name="height" value="0.08571" units="cm"/>
      <inkml:brushProperty name="color" value="#66CC00"/>
    </inkml:brush>
  </inkml:definitions>
  <inkml:trace contextRef="#ctx0" brushRef="#br0">124 39 7930,'-4'-2'-700,"0"-1"964,1 0 0,0 0 0,1-1 142,-2-1 1,0 1 0,0 1-205,-1 0-133,2 1 1,-3-1 0,2 1 78,-2 1-111,-1 0 1,1 1-1,-1 0 27,1 0-101,-1 0 0,3 1 1,0 1-1,-1 2 37,2 2 1,-3 3-1,2 0 1,1 1 61,1 2 1,-1 0-1,1 1 32,0 0-46,1 3 0,1 1 0,0 2 0,0 1-28,0 2 0,0 1 1,1 3-1,1 0-119,0 0 1,2 0 0,-1 0 0,0-1-59,0-3 0,0-1 1,-2-6-368,1-1 0,1-1 204,-1-2 1,-1-2-517,1-2 411,-1-3-117,-1-2 542,0-2 0,0-5 0,0-3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5.191"/>
    </inkml:context>
    <inkml:brush xml:id="br0">
      <inkml:brushProperty name="width" value="0.08571" units="cm"/>
      <inkml:brushProperty name="height" value="0.08571" units="cm"/>
      <inkml:brushProperty name="color" value="#66CC00"/>
    </inkml:brush>
  </inkml:definitions>
  <inkml:trace contextRef="#ctx0" brushRef="#br0">0 0 9549,'1'7'248,"1"1"0,-1 1 0,3 3 111,1 0-222,-2 5 0,1 0 0,-2 4-507,0 0 112,1 4 0,-2-5 1,1 5-1,-2-1 258,0-1 0,0 2 0,0-3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4"/>
    </inkml:context>
    <inkml:brush xml:id="br0">
      <inkml:brushProperty name="width" value="0.08571" units="cm"/>
      <inkml:brushProperty name="height" value="0.08571" units="cm"/>
      <inkml:brushProperty name="color" value="#66CC00"/>
    </inkml:brush>
  </inkml:definitions>
  <inkml:trace contextRef="#ctx0" brushRef="#br0">12 33 7930,'-3'-3'-923,"-3"3"1589,5-3 0,-1 3 245,4 0-535,2 0 1,4 1-246,1 1 1,3-2 49,1 3 0,3-2-155,4 1 1,0-1 211,2 1-33,-2-1-680,5-1 1,-2-1 191,3-1 162,-2-2-734,1-2 1,-5 1 854,2 1 0,-2-3 0,0-3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5"/>
    </inkml:context>
    <inkml:brush xml:id="br0">
      <inkml:brushProperty name="width" value="0.08571" units="cm"/>
      <inkml:brushProperty name="height" value="0.08571" units="cm"/>
      <inkml:brushProperty name="color" value="#66CC00"/>
    </inkml:brush>
  </inkml:definitions>
  <inkml:trace contextRef="#ctx0" brushRef="#br0">7 215 6989,'-4'0'309,"1"0"1,3 0 0,0 3 356,0 1-379,0 2-210,0 3 0,0 2-21,0 4-9,0-1 0,0 5 0,1-3 0,0 2 119,1-1-54,1-3 1,-1 2-101,0-6 1,1 2 0,-2-3-1,2-2-220,1-2 1,0-2-1,3-5-138,-1-2 0,0-3 176,-2-6 1,2-3-1,-2-1 1,2-2 110,1-1 0,-3-1 0,0 0 0,-1 1 0,0 4 1,0 1 36,-2 3 107,3 3 1,-3 3 135,4 3-101,-1 3 1,0 0 0,1 3 0,-1 2 97,0 3 1,2 2 0,-1 3 0,2 0 0,1 0 0,3 0 0,-1 0 0,1-1-71,2-1 1,2 0 0,4-4 0,-2-2-84,1-1 1,1-2 0,0-2 0,0-1-114,-2-1 1,1-2 0,-2-3 0,-3-2 1,-1-1 0,-3-1 1,-2 1-1,-1-2 49,1 0 0,-4-1 0,0 0-306,-3 0 227,0 0 1,-3 2-1,-1 1 1,-2 1-82,-3 3 172,-1 0 0,-2 5 0,0 0 8,1 2 0,0 3 1,-1 2-1,0 1 92,2 2 0,2-1 1,-1 3-1,2 0-39,0-1 0,4 2 1,0-1-1,3 1 55,0 1 0,0 0 0,0 0 0,3-2 7,1 0 1,2-2 0,2 1 0,2-2-142,0-2 1,0 1 0,2-4-185,1 1 150,-1 2 0,5-6 0,-3 3 0,1-3 40,0 0 1,1 0 0,-1 0-340,2-3 222,-3 3 0,5-6 0,-4 2-76,2-2 150,-2-4 0,0 2 0,-2-2 0,0-1 3,-2 1 0,0-3 0,-2 3 0,-1-3 45,-1 0 1,-1 2 0,0 1 0,-1 0-15,-3 0 0,-2 1 0,0-1 0,0 1 14,-2 1 0,-2-1 0,-3 0 0,1 1 79,-1 1 0,0 2 1,-1 2 24,0 0-101,-1 1 0,2 2 0,-1 2 102,-1 0-97,-2 6 0,3-3 0,0 5 66,0 0-47,2 1 1,0-1-1,1 3 1,1 0 38,2 0 1,-1 1 0,3 0 0,0 2 36,0 1 1,3-3-1,2 2 1,0-3-88,2 0 1,-1 0 0,1-3-1,0-2 6,2-3 0,0-2 0,3-3 1,-2 0-284,-1-3 0,2-1 0,-1-5-266,0-1 400,-2-3 0,2 0 1,-3-2 36,-1 0-34,2-3 42,-4 4 75,0-5 1,1 6 0,-3 0 0,0 2 0,0 1 7,0 2 1,1 4 0,-1 1 0,1 1 90,0 0 1,-1 0 0,2 5 0,0 2 30,-1 3 0,-1 0 1,2 2-1,0 2-170,-1 0 0,2 1 0,1 0 0,1-2-236,-1 0 1,1-3-1,2 1 1,2-3-148,1-2 0,1 1 0,0-2 1,1-2-23,1 0 0,-1-1 0,1-1 88,-1-1 257,-1 1 0,0-5 0,-1 3 373,-1-1-179,1-2 0,-2 3 0,2-3 1,0 1 383,-1 1 1,-3-1 0,0-3-1,0-1-86,-2 1 1,1 1-1,-2 0 1,1-1 34,-2-1 1,-3 0 0,1 3 0,-1-1-165,-1 1 1,-1-3 0,-1 0 0,-2 1-284,-2 1 0,-1 0 0,-1 0 0,-1 0-96,-1 1 0,-1 4 0,-2-1 0,0 3-57,0 0 1,0 3-1,0 2 1,0 2 48,3 2 0,-1 0 0,4 0 0,0 1 112,1 3 1,4 0 0,0 0 97,1 3-58,1-3 0,3 3 1,1-3-1,2 0 11,1-3 1,1 0 0,2-4 0,0 0-40,1-2 0,1-1 0,-1-3 1,0 0-57,1 0 0,-2-5 1,1-3 2,0-3 0,0-2 0,-1-5 1,-1-1-1,0-3-36,0-1 0,-2 1 0,1-1 1,-2-2 29,-2 0 0,-2-1 1,0 3-110,-1 1 154,-1 2 1,0 6 0,0 3 0,0 3 239,0 2 0,-1 2 0,-1 2 74,-2 1 0,0 3 1,0 1-48,1 4 1,-1 3 0,2 2 0,0 2 0,2 4 64,0 1 0,0 0 0,3 1 0,1 1-227,2 1 1,-1 3-1,1-2 1,1 3-404,0 0 1,0-3 0,0-1 0,-1-2-737,-2-1 0,2-2 0,-2-2 1,2-1 1046,0-1 0,1 0 0,-1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6"/>
    </inkml:context>
    <inkml:brush xml:id="br0">
      <inkml:brushProperty name="width" value="0.08571" units="cm"/>
      <inkml:brushProperty name="height" value="0.08571" units="cm"/>
      <inkml:brushProperty name="color" value="#66CC00"/>
    </inkml:brush>
  </inkml:definitions>
  <inkml:trace contextRef="#ctx0" brushRef="#br0">1 3 7903,'0'-2'-21,"0"2"1,0 3 0,0 4 345,0 1 1,0 2-1,1 3-120,1 1 0,-2-1 1,3 2-151,0 0-7,-2 3 1,3-4-1,-3 1 1,1-1 136,0-1 0,-2 0 0,1-1-344,1-1 78,-1 1 1,2-7 0,-2 1-115,1-3 1,-1 0-1,3-4-192,-1-1 290,2-2 0,-2-5 0,2-2 0,1-1 4,1-1 0,1 0 0,0 0 110,0 2 0,0 2 0,1 3 0,0 1 0,0 2 213,1 0 1,-2 1-1,1 2 1,0 0 117,0 2 1,-1 2 0,-3 3-181,-1 2 1,0-2 0,0 3-1,-2-2 1,-1 2 45,-1 0 1,-3 0-1,-1 1 299,-2 0-439,-1-3 0,-2 4 0,-1-4 0,-1 0-225,0 0 1,0-5 0,-1-1 0,1-1-349,0-1 1,3-1-1,-1-1 1,2-3 115,0-3 1,2-2-1,0-3 1,3 0-317,1 0 699,4 3 0,1-2 0,2 2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7"/>
    </inkml:context>
    <inkml:brush xml:id="br0">
      <inkml:brushProperty name="width" value="0.08571" units="cm"/>
      <inkml:brushProperty name="height" value="0.08571" units="cm"/>
      <inkml:brushProperty name="color" value="#66CC00"/>
    </inkml:brush>
  </inkml:definitions>
  <inkml:trace contextRef="#ctx0" brushRef="#br0">7 149 7903,'-1'-4'-50,"-1"3"1,0 2 0,1 4 0,0 1-1,1 1 1,0 1 0,0 1 423,0 1 0,0 0 0,0 2 0,1-1-184,1 0 0,-1-1-244,4 1 67,-1-3 1,0 4 0,1-4-1,0-2-1,1-1 0,0-3 0,1 0 0,0-2-257,1-2 0,0-4 0,0-3 0,0-2 80,-2 0 1,1-1 0,-1-1 0,1 0 232,-1 2 0,0 2 0,-1 3 134,-1-1 1,1 3 152,1 2 0,0 2 0,-1 2 224,-1 3-495,1-2 0,1 2 0,1-1 1,0 0 111,2 1 1,-2-2-1,4 2-759,1 0 398,0-4 1,1 4 0,1-3-399,1 0 428,-1-1 1,5-2 0,-2-1-1,1 0 112,-1-2 0,1-3 0,-2-2 0,0-1-12,0-2 0,-1 0 0,-4-1 1,-1 0 280,0 0 0,0 0 1,-3 0 97,-1 0 0,-4 2 1,1 1-1,-1 1 1,0 0-13,0 0 0,-2 1 1,-2 0-157,0 0-134,-3 2 0,1 2 0,-2 0 0,-1 1 109,1 2 0,-1-2 0,1 1-542,-1 0 279,1 4 1,-1 0 0,1 2-97,-1 1 191,1 4 1,0-1 0,2 3-1,1 0 69,3 1 0,0 1 0,0 1 0,0 1-23,0 3 0,3-2 1,1 2-1,2 0-50,0 1 1,3 0-1,0 1 1,-1-1-159,-1 1 1,1-2 0,1 0 0,-2-1-68,-2-1 1,0-1-1,-2-3-1406,1-1 39,-3-1 718,2-4 895,-3-2 0,-5-7 0,-3-4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8"/>
    </inkml:context>
    <inkml:brush xml:id="br0">
      <inkml:brushProperty name="width" value="0.08571" units="cm"/>
      <inkml:brushProperty name="height" value="0.08571" units="cm"/>
      <inkml:brushProperty name="color" value="#66CC00"/>
    </inkml:brush>
  </inkml:definitions>
  <inkml:trace contextRef="#ctx0" brushRef="#br0">1 163 9130,'6'0'0,"1"0"0,0 0 0,2 0 0,1 0 0,3 0 0,3 0 0,1 0 0,2 0 0,1 0 0,2 0 0,2 0 0,3-1 0,1-1 0,0-3 0,-2 0 0,0-2 722,0 1 0,-2-3-1265,-3 0 444,-3-2 0,-3 3 1,-2-3-1,-2 0-97,0 1 0,-6 0 0,0 2 1,-2-1 71,-1 1 0,0 1 1,-5 0-1,-3 2 152,-2 0 1,-3 2 0,0 1 0,-1 0 236,1 1 1,0 1 0,2 1 0,1 2 41,1 1 1,0 0 0,1 2 0,0 1-98,2-1 1,1 2 0,3 0 74,0 3-160,0 1 0,2 4 0,1 2-52,1 3 13,0 0 1,2 3 0,2-1-139,0 0-91,0-2 0,1 3 0,-3-2 0,1-2-103,-1-2 1,1 0-1,-1-3 1,1-3-170,0-3 0,-1-1 1,1-3-1,-1 0-1127,1-3 1542,-4-4 0,6-5 0,-2-3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9"/>
    </inkml:context>
    <inkml:brush xml:id="br0">
      <inkml:brushProperty name="width" value="0.08571" units="cm"/>
      <inkml:brushProperty name="height" value="0.08571" units="cm"/>
      <inkml:brushProperty name="color" value="#66CC00"/>
    </inkml:brush>
  </inkml:definitions>
  <inkml:trace contextRef="#ctx0" brushRef="#br0">0 157 9383,'9'0'0,"-1"0"0,1 0 0,0 0 0,2 0 0,2 0 0,0 0 0,0 0 0,0 0 0,0 0 0,-1-1 0,-1-1 0,-2-2 0,0-2 0,-1-1 0,-2-1 0,-1-2 0,-3 0 0,0-1 0,-2 1 0,-2 0-368,-3 0 1,-1-1 0,-2 3 333,-1 0 0,-2 0 0,0 3 0,-1 0 0,-1 3 12,2 1 1,0 2 0,2 2 0,0 3 325,2 2 0,-1 3 0,4-2 261,0 1-420,2 1 0,2 2 0,0 0 0,2 1-20,3 1 0,1-1 1,3 1-1,2-2-25,1-2 1,0-2-1,0-2 1,-1-2-254,0 0 0,1-2 0,-1-3 0,0 0-266,1 0 0,-1-4 0,0-2 1,-1-3 73,-1-1 1,-2-1 0,2-4 108,-2-3 132,-3 2 0,1 0 0,-2 3 0,0 1-106,0 1 1,-1 2 0,-2 2 972,0 1-127,0 2 83,3 1-541,-3 3 1,3 3 0,-2 2 0,0 1 92,2 3 1,-1 1 0,-2 3 0,0 0-102,0 0 0,2 0 0,0 0 0,-1-1-62,0-1 1,1-1-1,1-4 1,-1 0-61,1-2 1,0-1-1,4-4-141,-1-1 0,1-4 1,2-5-1,3-2 0,2-2-889,3-3 519,2-1 225,1-3 85,-4 2 1,2 0 152,-2 5 0,2-1 0,-2-1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0"/>
    </inkml:context>
    <inkml:brush xml:id="br0">
      <inkml:brushProperty name="width" value="0.08571" units="cm"/>
      <inkml:brushProperty name="height" value="0.08571" units="cm"/>
      <inkml:brushProperty name="color" value="#66CC00"/>
    </inkml:brush>
  </inkml:definitions>
  <inkml:trace contextRef="#ctx0" brushRef="#br0">1 1 8014,'0'11'0,"0"-1"0,0 0 0,0 0 90,0 2 1,0 0 0,0 2 0,0 1 126,3 2 0,0 3 0,4 1 1,-1 3-195,1 1 0,-1 2 0,1 1 1,-1 1-54,1 0 1,-1-1-1,0 3 1,-1-2-166,-1-1 0,-2 1 0,2-5 0,-1 2 56,-2 0 1,0-5 0,0 0 0,0-3 20,2-3 0,-1-4 118,-2-2 0,3-5 0,0-1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1"/>
    </inkml:context>
    <inkml:brush xml:id="br0">
      <inkml:brushProperty name="width" value="0.08571" units="cm"/>
      <inkml:brushProperty name="height" value="0.08571" units="cm"/>
      <inkml:brushProperty name="color" value="#66CC00"/>
    </inkml:brush>
  </inkml:definitions>
  <inkml:trace contextRef="#ctx0" brushRef="#br0">7 195 7962,'-4'0'-517,"2"0"689,2-3 1,2 1 0,3-4 0,1 3-18,0 0 0,1-1 0,-1 1 0,1 0 6,2 0 1,-1-1-1,3 1 1,0 0-4,-1 0 1,3 1-1,-1 2 1,3 0 12,2 0 0,1 0 1,3 0-1,1 0 13,1 0 0,4 0 0,3 0 0,-1 0-63,0 0 0,2 0 0,2 0 1,0 0-51,0 0 0,1 0 0,0 0 0,0-1-50,0-1 0,2 1 0,-2-1 0,1 1 66,0-2 1,-1 2 0,3-3-289,-2 1 141,3-2 0,0 4 0,4-3-127,0 1 152,-1-2 0,3 4 0,-2-3 0,0 1-129,0 2 1,2-2 0,-1 0 0,1 0-5,0-2 0,0 1 0,-2 0 0,-1-1 150,1 2 1,2-3 0,-4 2 0,-1 0-6,-1 0 0,-1 0 0,1-1 0,0 1-33,-2-1 0,-1 1 0,1 0-27,0-1 60,-2-1 1,-1 1 0,-1 2 0,-2 0-23,-2 1 1,1 0-1,-1-1 212,0 2 44,-4 0-247,1 1 216,-5 3 1,5-2-163,-4 1 1,1 1 0,-2-1 0,1 0-84,-2-2 1,4 0 0,-4 0 0,0 0 42,-1 0 1,-2-2 0,2 0 0,-1 0 11,-1-1 0,-1 2 0,-2-1 1,-1 1 64,-1 1 1,1 0 0,-3 0-1,-1 0 25,2 0 1,-3 1-1,2 0 1,-2 2-33,-1-2 0,1 2 0,-1-1 0,1 0 18,-1-2 1,1 2-1,-1 1-145,1 1 40,-1-3 1,-1 4 0,-2-2 284,0 1-227,2 0 1,-4 3-1,1 1 1,0 1 5,0-1 1,-2 2 0,3 0-1,-3 1 9,0 0 1,0-1-1,0 2 1,1 1-41,1 0 0,-1 3 0,1-1 1,-1 2-3,-1 2 0,0 3 1,0 0-1,0 1 81,0 2 1,0-1 0,-1 1-314,-1-1 185,1-3 1,-2 3 0,3-2 0,0-1 52,0-1 0,0 0 0,0-1-784,0 1 350,0-1 0,0 1 0,0-1 1,0 1-1739,0-1 2174,0-2 0,0 2 0,0-3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2"/>
    </inkml:context>
    <inkml:brush xml:id="br0">
      <inkml:brushProperty name="width" value="0.08571" units="cm"/>
      <inkml:brushProperty name="height" value="0.08571" units="cm"/>
      <inkml:brushProperty name="color" value="#66CC00"/>
    </inkml:brush>
  </inkml:definitions>
  <inkml:trace contextRef="#ctx0" brushRef="#br0">0 146 8047,'3'3'63,"1"0"0,3-3 0,2 0 1,1 0 167,3 0 1,5-2-1,1-1 1,3 0 87,2-2 0,0-1 0,6 0 515,1 2-704,-1 1 1,11 1-1,-1-1 159,2 2-243,-2 0 223,11 1-565,-2 0 95,7 0 183,5 0-17,-5 0 0,6 0-95,-1-3 88,4 3-740,1-3 937,2 0-120,0 2 0,-2-2 105,4 3-82,-1 3-29,0 1 22,1 2-140,-4 1 0,0-3 71,-3 0 63,0-2-173,-1 1 3,-1-3 171,-2 0-695,-4 0 525,3 0 144,-2 0-34,-3-3 36,4-1-104,-10-2-30,7-1 1,-8 1 0,2-1 0,-3 1 0,-1 0 0,-4 1-20,-2 1 1,-1-1 0,-3-1 274,-2-1-28,-2 4 1,-4-3 0,-1 1-869,-1 0 807,-5-2 1,-3 1 0,-3-1-56,-3 1 0,1 1 0,-4 0 0,-4-1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6"/>
    </inkml:context>
    <inkml:brush xml:id="br0">
      <inkml:brushProperty name="width" value="0.08571" units="cm"/>
      <inkml:brushProperty name="height" value="0.08571" units="cm"/>
      <inkml:brushProperty name="color" value="#66CC00"/>
    </inkml:brush>
  </inkml:definitions>
  <inkml:trace contextRef="#ctx0" brushRef="#br0">13 1 7947,'-5'4'0,"0"1"0,3 0 0,1 3 1819,1 3-1720,0 1 1,3 4-1,0 2 1,-1 3 42,1 3 0,0 2 1,-1 2-1,0 0-207,-1-1 0,2 0 1,-1-1-1,0-1-257,1-1 1,-1 1 0,1-4 0,1 0-260,0-3 1,-1 0 0,2-4 580,0-1 0,-1-3 0,2-4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5.913"/>
    </inkml:context>
    <inkml:brush xml:id="br0">
      <inkml:brushProperty name="width" value="0.08571" units="cm"/>
      <inkml:brushProperty name="height" value="0.08571" units="cm"/>
      <inkml:brushProperty name="color" value="#66CC00"/>
    </inkml:brush>
  </inkml:definitions>
  <inkml:trace contextRef="#ctx0" brushRef="#br0">16 5 7057,'5'-1'0,"0"-1"603,0 1-568,2 0 1,1 1 0,2 1 21,0 1 1,-1-1-1,-1 2-269,1 1 241,-2 1 1,1-2-1,-3 2-92,0 0 0,-2 2 30,-2 0 0,0 0 0,-1 2 5,0 0 1,-4-2 0,-1 2 0,-1-1 2,-2-1 1,3 0 0,-2-2 0,1 0 59,-1 0 0,3 0 0,0-1 1,0-1 16,2 1 1,1-1 0,-1 0 0,2 0-26,2 0 0,0 0 0,4-2 1,0 1 1,1 1 1,1-1-1,-1 1 1,1-1 4,-1 1 1,0 1 0,-2 1 3,0 0-28,0 2 0,-2 1 0,-2 2 185,0 0-98,-1 0 0,-2 2 1,-2-1-1,-2 0-6,-1-2 1,-2 0-1,1-2 1,-1-2-19,-2-1 0,1-2 0,0-2 1,0-2-196,0-1 1,1-4-1,0-1 1,3-2-340,0 0 0,2 0 1,0 0 460,3 0 0,0-2 0,1-1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8"/>
    </inkml:context>
    <inkml:brush xml:id="br0">
      <inkml:brushProperty name="width" value="0.08571" units="cm"/>
      <inkml:brushProperty name="height" value="0.08571" units="cm"/>
      <inkml:brushProperty name="color" value="#66CC00"/>
    </inkml:brush>
  </inkml:definitions>
  <inkml:trace contextRef="#ctx0" brushRef="#br0">1 0 7820,'0'7'-84,"0"-1"0,0 1 396,0-1 0,0 4 1,0 1-1,0 4-112,0 5 1,0 1 0,0 5 0,1 3-75,1 2 1,-2 1-1,3 2 1,0 0-96,2 0 0,-2 3 0,1-2 1,2-1-260,-1-1 0,0-3 0,-1-3 0,1-3-92,1-4 0,0-4 0,1-3 0,-1-1-2,-2-1 0,2-2 322,-2-5 0,2 2 0,0-2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1"/>
    </inkml:context>
    <inkml:brush xml:id="br0">
      <inkml:brushProperty name="width" value="0.08571" units="cm"/>
      <inkml:brushProperty name="height" value="0.08571" units="cm"/>
      <inkml:brushProperty name="color" value="#66CC00"/>
    </inkml:brush>
  </inkml:definitions>
  <inkml:trace contextRef="#ctx0" brushRef="#br0">1 6 7909,'0'-3'704,"0"1"1,0 4-454,0 2 1,0 3-1,2 1 1,1 4-51,0 2 1,-1 3 0,2 3-1,0 2-31,-1 4 1,1 3-1,1 4 1,-1 0-129,-2 2 1,4 3 0,-3 3 0,1-2-156,-2-2 1,2-1 0,0 1-708,2-2 637,-3-8 0,3 1 1,-2-7-916,2 0 812,1-3 0,-2-4 1,1-5-668,-2-2 953,0 1 0,3-7 0,-1 2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3"/>
    </inkml:context>
    <inkml:brush xml:id="br0">
      <inkml:brushProperty name="width" value="0.08571" units="cm"/>
      <inkml:brushProperty name="height" value="0.08571" units="cm"/>
      <inkml:brushProperty name="color" value="#66CC00"/>
    </inkml:brush>
  </inkml:definitions>
  <inkml:trace contextRef="#ctx0" brushRef="#br0">13 1 8435,'-4'3'413,"2"2"0,2 5 1,0 1-59,0 2 1,0 4-1,-1 5 1,-1 2-185,0 1 1,0 2-1,2 1 1,0 2-140,0 2 1,0 3 0,0-1 0,0 0-85,0 0 0,0-2 0,0 0-874,0-2 732,0-1 0,2-4 1,1-1-1101,1-5 953,0-2 1,2-5 0,-1-2 340,-1-3 0,3-1 0,4-2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6"/>
    </inkml:context>
    <inkml:brush xml:id="br0">
      <inkml:brushProperty name="width" value="0.08571" units="cm"/>
      <inkml:brushProperty name="height" value="0.08571" units="cm"/>
      <inkml:brushProperty name="color" value="#66CC00"/>
    </inkml:brush>
  </inkml:definitions>
  <inkml:trace contextRef="#ctx0" brushRef="#br0">63 35 7366,'-7'0'0,"1"1"19,1 1 0,-1-1 1,1 4-1,-1 0 320,0 1 1,1 2-1,0 0 1,1 2-239,0 1 0,1-2 0,3 3 1,0 0-41,0 1 0,1-3 0,2-1-325,4-1 206,-1-1 1,7-3-1,-1-2-352,1-1 294,1-1 0,-1-2 0,0-2-390,-1-2 367,1-6 1,-6 2 0,2-4-151,-1 0 255,-4 3 0,1-3 0,-3 2 1,-1 0-68,-2-1 1,-3 2 536,-3 0-288,-3 2 0,2 0 0,-5 4 0,0 1 0,-2 1 80,-1 1 1,2 2 0,1 0 0,1 3-300,3 1 1,2 5-1,1 3 1,1 1 70,3 0 0,1 1 0,1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7"/>
    </inkml:context>
    <inkml:brush xml:id="br0">
      <inkml:brushProperty name="width" value="0.08571" units="cm"/>
      <inkml:brushProperty name="height" value="0.08571" units="cm"/>
      <inkml:brushProperty name="color" value="#66CC00"/>
    </inkml:brush>
  </inkml:definitions>
  <inkml:trace contextRef="#ctx0" brushRef="#br0">7 0 7799,'-2'5'0,"-1"-1"121,2 2 0,0 3 1,1 2-1,0 2 84,0 1 0,1 3 1,0 2-1,3 3-83,-1 3 0,0-1 1,0 1-1,0 1-125,-1 1 1,1 0-1,-1-1 1,0-2-72,-1 0 0,-1-2 1,2-2-1,0-1-254,0-3 0,-2-5 0,0-2 203,0-1 1,0-5-1,0-4-346,0-5 316,0-7 0,0-6 1,0-6 99,0-5-20,0 0 1,-2-5 0,0-1 79,0-4 90,2 7 0,0-6 1,0 9-1,3 3 76,1 3 1,3 3-1,1 7 1,2 3 78,-2 3 1,3 3 0,-1 2 0,2 0 130,-1 1 1,-2 4-1,0 4 1,0 1-126,-2 2 1,1 3 0,-4-2 0,0 0-178,1 3 1,-3 0 0,-1 0 0,-2 1-17,-1 0 1,-4-3-1,0 0 1,-3-1-509,1-2 0,-3-3 1,1-3-1069,-1-1 1130,-2-1 1,5 0-1,-2-1-1000,2-1 1383,0-2 0,4-6 0,-3-1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8"/>
    </inkml:context>
    <inkml:brush xml:id="br0">
      <inkml:brushProperty name="width" value="0.08571" units="cm"/>
      <inkml:brushProperty name="height" value="0.08571" units="cm"/>
      <inkml:brushProperty name="color" value="#66CC00"/>
    </inkml:brush>
  </inkml:definitions>
  <inkml:trace contextRef="#ctx0" brushRef="#br0">1 55 7675,'0'7'-346,"0"-2"1,0-1 429,0 2 0,3-2 0,2-1 0,1 0 20,0-1 1,1-1 0,0-1 0,1 0-54,1 0 0,1-1 0,1-1 1,-1-1-50,0 0 0,-2-2 0,0-2 0,-2 0-13,-1 0 1,-4 1 0,2-1-1,-3 0-104,0 0 0,0 0 0,0 0 106,-3 0 0,-1 4 0,-2 0 0,-2 3 88,-1 0-87,1 0 1,-4 0 0,3 3 21,0 1 0,2 5 1,0 2 324,0 0-249,3 2 1,1-3-1,3 5 226,0 1-281,0-2 1,0 3-1,0-3 1,1-1-35,1-2 1,2 1 0,3-3 0,0 0-92,0-2 0,0-2 1,2-1-1,1-1 12,0-2 0,-1-1 0,3-3 0,-1-3-102,0-2 0,1-7 0,-2 1 1,-1-3 13,-1-2 0,2 0 0,-5 1 0,0 2 211,1 1 0,-2 2 0,0 0 1,0 2 218,0 4 1,-2 1-135,3 4 1,-4 0-1,1 4 1,-1 4 116,-1 2 1,1 3 0,0 3-1,2 2-127,-2 0 1,0 2-1,-1-2 1,1-1-5,1 0 0,0-3 1,2 0-1,1-3-363,2-1 0,-1-5 0,1 0-30,0-2 0,0-2 0,0-2 0,0-4 34,0-4 0,-1-2 0,1 0 196,0-1 27,-3 0 0,2-2 0,-1-1 209,1 0-135,1 5 1,-1-4 0,1 8-1,-1 1 62,-1 2 1,1 3 0,-2 2 97,0 3 0,-1 5 0,-3 6 1,0 0-296,0 2 0,0-1 0,0 4 1,0 0-386,0 1 466,0-3 0,3 6 0,1-2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9"/>
    </inkml:context>
    <inkml:brush xml:id="br0">
      <inkml:brushProperty name="width" value="0.08571" units="cm"/>
      <inkml:brushProperty name="height" value="0.08571" units="cm"/>
      <inkml:brushProperty name="color" value="#66CC00"/>
    </inkml:brush>
  </inkml:definitions>
  <inkml:trace contextRef="#ctx0" brushRef="#br0">151 110 7624,'0'-7'116,"0"0"1,0 1 0,-1-1-1,0 0 139,-2 0 0,0 0 0,2 0 28,-1 0-187,-4 1 0,2-1 0,-2 0 0,-1 1 71,0 1 0,-1-1 0,0 2-260,-1 0 61,-3 1 1,4 3-1,-2 0-1,0 0 10,3 3 0,-3 1 1,4 4-1,0 1 31,2 2 1,0 3-1,-1 2 1,3 2 25,1 2 0,1 2 1,0 0-1,0 1-49,0 2 1,1-2 0,1 1-1,2-1-86,0-3 1,1-1 0,-2-2 0,0 0-686,0 0 486,3-1 0,-6-3 194,3-2 36,1-1 1,-4-3-1,3 0-514,-3-1 351,0-2 1,0-1 232,-3-3 0,-1-6 0,-2-1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0"/>
    </inkml:context>
    <inkml:brush xml:id="br0">
      <inkml:brushProperty name="width" value="0.08571" units="cm"/>
      <inkml:brushProperty name="height" value="0.08571" units="cm"/>
      <inkml:brushProperty name="color" value="#66CC00"/>
    </inkml:brush>
  </inkml:definitions>
  <inkml:trace contextRef="#ctx0" brushRef="#br0">13 11 7757,'-5'-3'-138,"1"1"1,2-1 351,0 1 1,2 2-46,2 0 0,3 0 0,3 3-153,1 0-12,4-2 1,-3 2-1,5-1-119,1 0 45,-2 1 0,6-3 116,-5 0 0,4 0 0,-3 0 0,1 0-46,0 0 0,2 0 0,-2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1"/>
    </inkml:context>
    <inkml:brush xml:id="br0">
      <inkml:brushProperty name="width" value="0.08571" units="cm"/>
      <inkml:brushProperty name="height" value="0.08571" units="cm"/>
      <inkml:brushProperty name="color" value="#66CC00"/>
    </inkml:brush>
  </inkml:definitions>
  <inkml:trace contextRef="#ctx0" brushRef="#br0">14 7 7755,'-5'0'-133,"1"-1"390,1-1-129,1 1 1,3-1-1,0 4 1,2 3-88,-2 1 0,2 1 1,0 2-1,0 3-124,0 1 1,2 3 0,-3 0 0,0-1-97,-1 0 0,-1-4 0,2 0 0,0 1-35,0-2 84,1 0 112,-2-6 18,2 2 0,0-5 0,1 2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2"/>
    </inkml:context>
    <inkml:brush xml:id="br0">
      <inkml:brushProperty name="width" value="0.08571" units="cm"/>
      <inkml:brushProperty name="height" value="0.08571" units="cm"/>
      <inkml:brushProperty name="color" value="#66CC00"/>
    </inkml:brush>
  </inkml:definitions>
  <inkml:trace contextRef="#ctx0" brushRef="#br0">0 6 7597,'3'-4'149,"-2"2"1,2 4-894,0 3 308,-2 1 436,2 1 0,0 0 0,1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321"/>
    </inkml:context>
    <inkml:brush xml:id="br0">
      <inkml:brushProperty name="width" value="0.08571" units="cm"/>
      <inkml:brushProperty name="height" value="0.08571" units="cm"/>
      <inkml:brushProperty name="color" value="#66CC00"/>
    </inkml:brush>
  </inkml:definitions>
  <inkml:trace contextRef="#ctx0" brushRef="#br0">10 1 8049,'-3'1'-5,"-1"1"0,3 0 94,0 0 69,2-2 1,3 3 0,2-3 0,1 0 9,1 0 0,0 0 0,3 0 0,0 0-237,1 0 0,1 0 1,-1 0-1,1 0-266,-1 0 1,0 0 0,-2 0 0,2 0-365,-1 0 699,-1 2 0,-1-1 0,-1 1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3"/>
    </inkml:context>
    <inkml:brush xml:id="br0">
      <inkml:brushProperty name="width" value="0.08571" units="cm"/>
      <inkml:brushProperty name="height" value="0.08571" units="cm"/>
      <inkml:brushProperty name="color" value="#66CC00"/>
    </inkml:brush>
  </inkml:definitions>
  <inkml:trace contextRef="#ctx0" brushRef="#br0">8 7 7732,'-1'-4'0,"-1"2"294,1 1-138,-2 1 0,3 3 1,0 3-1,0 2 56,0 3 1,1 2 0,0 1 0,2 1-142,-2 4 1,2-1-1,-1 5 1,1-1-258,0 1 1,-2-2-1,2 2 1,-1-1-170,0 1 1,1-5 0,-1 1 0,2-2 354,0-1 0,2 0 0,-2-2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4"/>
    </inkml:context>
    <inkml:brush xml:id="br0">
      <inkml:brushProperty name="width" value="0.08571" units="cm"/>
      <inkml:brushProperty name="height" value="0.08571" units="cm"/>
      <inkml:brushProperty name="color" value="#66CC00"/>
    </inkml:brush>
  </inkml:definitions>
  <inkml:trace contextRef="#ctx0" brushRef="#br0">1 149 7704,'0'5'-241,"3"-2"1,3 0 201,3-1 0,1-1 0,-2-1 0,2 0 63,1 0 0,-2 0 1,1 0-1,1 0-79,0 0 1,-2 0 0,2-1 0,-1-1 12,-2-3 1,-1-3 0,-2-1-22,0 0 40,-4-2 1,2 3 0,-3-3 0,0-2 12,0 1 1,-4-1 0,-2 0 0,-3 3 131,-1 0 0,-1 1 0,-1 3 0,1 0 46,1 2 0,-2 2 1,1 1-1,1 4 86,0 4 1,4 5 0,0-1 0,2 3 90,-2 2 0,3 0 0,1 4 0,1 1-112,1 0 1,1 3 0,1-1-1,4-2-173,2-2 1,0-1 0,4-4 24,0 0 0,1 0 1,1-5-1,2-3-2536,3-3 1045,-3-2 1406,4-1 0,-2-3 0,2-1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5"/>
    </inkml:context>
    <inkml:brush xml:id="br0">
      <inkml:brushProperty name="width" value="0.08571" units="cm"/>
      <inkml:brushProperty name="height" value="0.08571" units="cm"/>
      <inkml:brushProperty name="color" value="#66CC00"/>
    </inkml:brush>
  </inkml:definitions>
  <inkml:trace contextRef="#ctx0" brushRef="#br0">6 0 7909,'-3'0'492,"0"0"0,6 1-498,1 1 1,5 0 0,3 2 0,1-1 184,0 1 1,4-1 0,2 0-1,0 0-288,-1-1 0,2-1 0,-3-1 0,1 0-352,1 0 1,-4 0 0,0 0 460,-3 0 0,1-6 0,-2-2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6"/>
    </inkml:context>
    <inkml:brush xml:id="br0">
      <inkml:brushProperty name="width" value="0.08571" units="cm"/>
      <inkml:brushProperty name="height" value="0.08571" units="cm"/>
      <inkml:brushProperty name="color" value="#66CC00"/>
    </inkml:brush>
  </inkml:definitions>
  <inkml:trace contextRef="#ctx0" brushRef="#br0">11 1 8287,'-7'0'446,"4"2"0,3 1 0,2 1-315,2 4 0,0 2 0,1 5 0,-1 3-49,2 2 1,-2 3 0,0 0 0,1 1 116,-1 1 0,1 1 0,-2-3-1425,1 2 861,0-3 1,1 2 0,-1-2-1149,2 1 889,-3 0 624,3-2 0,-2-1 0,3 1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7"/>
    </inkml:context>
    <inkml:brush xml:id="br0">
      <inkml:brushProperty name="width" value="0.08571" units="cm"/>
      <inkml:brushProperty name="height" value="0.08571" units="cm"/>
      <inkml:brushProperty name="color" value="#66CC00"/>
    </inkml:brush>
  </inkml:definitions>
  <inkml:trace contextRef="#ctx0" brushRef="#br0">220 179 7757,'0'-7'0,"-3"-1"0,-1 0 0,1-2 372,0 0 1,3-1-1,0-1 1,0 0-420,0 0 1,-3-1 0,-2-1-1,-1 1-93,-1 2 0,-3 1 0,-1 3 0,-2 1 106,-1 2 0,0-2 0,-2 4 0,0 0 23,1 2 0,1 3 1,1 2-1,1 3 4,3 1 0,1 3 0,2-1 1,-1 3-67,3 2 0,1-1 1,3 3-1,1-1 19,1 1 1,2-2 0,3 1 0,-1 0 15,1-2 1,3-3 0,1-3-76,0-1 71,1-5 0,-1 1 0,2-5 1,-1-2-36,0-1 0,-1-4 0,2-2 0,-1-1 108,0-1 0,-4-1 0,1 0 1,0 1 80,0 3 0,-2 2 0,2 0 0,-3 1 112,-2 1 0,1 0 1,2 3-55,0 0 0,-3 2 0,1 2 0,0 3-348,1 1 0,-1 3 0,-1 0 0,-1 0-165,1 1 0,0-1 0,1 1 0,-1 0 343,-1-1 0,3 1 0,-3 1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8"/>
    </inkml:context>
    <inkml:brush xml:id="br0">
      <inkml:brushProperty name="width" value="0.08571" units="cm"/>
      <inkml:brushProperty name="height" value="0.08571" units="cm"/>
      <inkml:brushProperty name="color" value="#66CC00"/>
    </inkml:brush>
  </inkml:definitions>
  <inkml:trace contextRef="#ctx0" brushRef="#br0">14 19 7631,'-1'-6'115,"-1"1"1,1 1 0,0 3-94,2-2 1,1 6 272,3 4-195,-4 5 0,2 1 1,-3 7 256,0 2-301,0 2 1,0 6 0,-1-1-1,0 0-55,-1 0 1,-3-3 0,2-1-1,0-2 50,0-1 1,1-4 0,2-1 0,0-2-636,0-2 354,0-4 0,3-2 0,1-6 0,1-3 52,0-5 1,1-4-1,-1-4 1,2-2 84,2-3 1,-2 1-1,2-4 1,0 2-63,0 3 1,-1 1 0,2 4 589,-1 2 1,-1 2-224,1 4 1,-1 2 0,-1 3-4,0 0 1,-1 6 0,0 1 374,-1 3-341,1 2-60,-5 4 1,2 2 85,-3 2 0,-1 1-194,-1 0 1,-2-3 0,-4-1-1,0 0 1,-2-2 0,0-1-1,0-3-230,2-1 0,0-4 0,2-1-517,-1-3 0,0-4 0,1-3 0,0-4 672,2-2 0,-1-2 0,-2-1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9"/>
    </inkml:context>
    <inkml:brush xml:id="br0">
      <inkml:brushProperty name="width" value="0.08571" units="cm"/>
      <inkml:brushProperty name="height" value="0.08571" units="cm"/>
      <inkml:brushProperty name="color" value="#66CC00"/>
    </inkml:brush>
  </inkml:definitions>
  <inkml:trace contextRef="#ctx0" brushRef="#br0">1 0 7631,'4'1'647,"-2"1"1,-1 4-470,-1 2 1,2 4 0,0 4 0,0 3 44,-2 3 1,0 1-1,0 3-847,0 2 457,0 1 0,0-2 1,0-2-766,0-2 719,4-2 1,-4-1 0,3-2 0,-2-2-57,1-1 0,-1-1 0,1-1 1,-1-2 268,-1-2 0,3-4 0,1-2 0,3-3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0"/>
    </inkml:context>
    <inkml:brush xml:id="br0">
      <inkml:brushProperty name="width" value="0.08571" units="cm"/>
      <inkml:brushProperty name="height" value="0.08571" units="cm"/>
      <inkml:brushProperty name="color" value="#66CC00"/>
    </inkml:brush>
  </inkml:definitions>
  <inkml:trace contextRef="#ctx0" brushRef="#br0">15 122 7848,'0'7'775,"0"0"1,0-1-962,3-2 149,0 3 0,4-6 0,1 4 0,0-1 51,1 0 1,1 2 0,-3-2 0,2 1-125,0-1 1,0-2 0,-2 0 0,0-1 64,-1-1 1,4-1-1,-1-1-74,-1-3 0,-1-3 1,-2-2-1,-1-1 129,-1-1 0,-1 1 0,-2 0-127,0-1 104,-3-1 0,0-1 0,-5 0 1,0 1-16,-2-1 1,1 2 0,-1 3 438,-1 1-255,1 0 0,-3 7 0,2 0 0,1 4 32,1 4 1,0 5 0,1 1 0,0 3-24,1 2 1,1 0-1,2 2 1,0 2 14,2 1 0,1-1 0,1 1 1,0 0-85,0-1 1,3-3-1,2 3 1,1-4-201,0-1 1,4-4-1,0-4 1,0-2-524,2 0 0,1-3 0,1-2 0,0-2 627,-1-5 0,4-3 0,1-5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1"/>
    </inkml:context>
    <inkml:brush xml:id="br0">
      <inkml:brushProperty name="width" value="0.08571" units="cm"/>
      <inkml:brushProperty name="height" value="0.08571" units="cm"/>
      <inkml:brushProperty name="color" value="#66CC00"/>
    </inkml:brush>
  </inkml:definitions>
  <inkml:trace contextRef="#ctx0" brushRef="#br0">21 37 7998,'0'-4'0,"0"-1"0,0 0-720,-3-1 453,2 2 1,-2 0 118,3 2 232,-3 1 0,2-3-36,-4 2 0,4 2 20,-2 0 0,3 1 0,0 3 1,0 2 37,0 0 1,0 1 0,0 3 0,0 1-21,0 2 0,0 1 0,0 2 0,0 0-14,0 2 0,0-2 1,0 2-1,0 1 28,0 1 1,0 1 0,0 0-163,0 2 106,0-2 0,2 6 1,0-1 36,0 3 1,-1 0-42,-1 3 0,2 2 0,0 3 15,0 1 1,-2 3-1,0 0-24,0-3 0,1 0 1,1 0-1,0 1 1,0 1-64,-2-3 1,3-1 0,-1 0 0,-1 2 8,0 0 0,-1-1 1,0 3-1,0 1 43,0-1 1,0 1 0,0-2-8,0 1 0,0 1 12,0-2-9,0 4-84,-3-7 80,2 7-2,-5-8 0,5 7-25,-1-3 0,-1 3 30,1-3 6,0-2 1,-1 3 0,1-4-1,0 1 1,2-1 0,0-1-10,0-2 1,0-2 0,0 1-13,0 1 0,3 3 0,1 2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2"/>
    </inkml:context>
    <inkml:brush xml:id="br0">
      <inkml:brushProperty name="width" value="0.08571" units="cm"/>
      <inkml:brushProperty name="height" value="0.08571" units="cm"/>
      <inkml:brushProperty name="color" value="#66CC00"/>
    </inkml:brush>
  </inkml:definitions>
  <inkml:trace contextRef="#ctx0" brushRef="#br0">1 0 8143,'3'34'0,"0"-1"0,0 0 0,2 0 0,1 8 0,1-2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594"/>
    </inkml:context>
    <inkml:brush xml:id="br0">
      <inkml:brushProperty name="width" value="0.08571" units="cm"/>
      <inkml:brushProperty name="height" value="0.08571" units="cm"/>
      <inkml:brushProperty name="color" value="#66CC00"/>
    </inkml:brush>
  </inkml:definitions>
  <inkml:trace contextRef="#ctx0" brushRef="#br0">5 0 8060,'-2'4'-585,"1"-1"446,-1-2 1,3 1 0,0-2 183,3 0 0,1 0 0,1 0 1,3 0 251,2 0 0,1 0 1,1 0-1,2 0-370,1 0 0,0 1 1,1 0-1,0 1 73,-1-1 0,3 2 0,-1-1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3"/>
    </inkml:context>
    <inkml:brush xml:id="br0">
      <inkml:brushProperty name="width" value="0.08571" units="cm"/>
      <inkml:brushProperty name="height" value="0.08571" units="cm"/>
      <inkml:brushProperty name="color" value="#66CC00"/>
    </inkml:brush>
  </inkml:definitions>
  <inkml:trace contextRef="#ctx0" brushRef="#br0">1 0 7957,'2'33'82,"1"0"0,-1 0 1,0-1-1,0 0-28,0-1 0,1-2 0,-1 1-49,0-2-15,-1 3 0,-1-2 0,0 2 15,0-1-11,0 0 1,0-4 0,0 1 0,0 4 11,0 1 0,0-1 1,0-1-1,2 1-20,0 1 0,0-5 1,-2 4-1,0-5-11,0 0 1,0 0 0,1 0 0,1-1-23,0-2 1,0 0 0,-2-2 0,0 0 15,0 2 1,0-3 0,0 2 0,0-3 15,0 0 1,0 1-1,0 0 1,0 1-1,0 2 0,0-1 0,0 0 0,0-2-32,0-2 1,0-2 0,1 1-140,1 0 83,-1-1 1,3-2-1,-3-1-335,2-2 337,2 2 0,-4-3 0,2 2 1,-1-1 100,0-1 0,4 2 0,-2-1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4"/>
    </inkml:context>
    <inkml:brush xml:id="br0">
      <inkml:brushProperty name="width" value="0.08571" units="cm"/>
      <inkml:brushProperty name="height" value="0.08571" units="cm"/>
      <inkml:brushProperty name="color" value="#66CC00"/>
    </inkml:brush>
  </inkml:definitions>
  <inkml:trace contextRef="#ctx0" brushRef="#br0">1 165 7980,'0'-4'-404,"3"1"1,1 3 468,2 0 0,1 0 0,1 0 39,1 0-57,-1 0-42,2 0 1,-1 0 0,3-1 0,1-1 0,1-2 74,2 0-45,-1-2 8,5 5-25,-3-5-45,4 6 49,2-3-1,-1-1 0,4 4-23,-1-3 18,2 3 0,3-3 0,0 1 0,1 1-35,-1 0 0,3 1 0,-1-1 1,1 0-11,2-2 1,0 1 0,1 1 0,2 0 2,1-2 1,1 1 0,-2 1 0,2 0-5,1-1 72,-5-1-52,8 3 1,-6 0-1,3 0 1,0 0 0,0 0-1,0 0-54,-3 0 0,3 0 0,-2 1 0,1 1 23,1 0 0,0 0 0,0-2 81,1 0-59,-1 0 0,2-2 0,0 0 119,-3 0-98,1-2 0,0 3 1,4-2-1,0 1 8,-1 0 0,-1 0 0,0 2 0,0-1-5,1-2 1,1 3-1,0-3-25,-1 3 1,-2 0 0,-1 0 0,2-1 0,1-1-5,0 0 0,-5 0 0,0 2 0,1-1 7,0-1 0,1-1 0,1-2 1,-2 2-7,-1 0 1,1 2 0,-2-3 0,1 1 3,0 1 1,-2 1 0,1 1-1,-1-2 37,-1 0 1,1 0-1,0 1-60,-2-1 24,1 1 0,-2-5 0,-1 3 1,0 0-12,-1 0 0,-3 0 0,0 2 0,-2-2 14,-2 2 0,-3 0 1,1 0-1,-3 0 34,-1-1 1,-2-1 0,-2 3-1,-1 1 19,-1 1 1,-3 0 0,1 2 0,-2 1-14,0-1 0,-2 2 0,0-2 0,0 2 35,0-2 0,0 2 0,0-3 0,0 0-43,-1 0 0,1 2 1,-2-1-85,-1 0 85,-2 2 1,3 1-84,-2 4 63,-1-1 1,0 1 0,0-2-1,0 2 5,-1 2 0,-1-1 0,0 0 1,0 2 15,0 1 1,0 1 0,2-2 0,0 2 19,0 0 0,1 3 0,-1 0 0,0 2-14,-2 2 1,0 3-1,1 1 1,1 3 4,0 1 0,0-1 1,-2 2-1,0 0 43,0-1 1,0 5-1,0-2 1,0 1 28,0 0 1,0-1-1,0-1 30,0 1 0,0-1 0,1 5 0,1-1 112,0 2-188,0 1 0,-2 1 0,0 1-39,0 2-40,0-3 1,2 5-1,1-3 1,-2-1 13,0 3 1,-1-1 0,0 0 0,-1-1-17,-1 1 1,1 2-1,-2-3 1,1 0 45,0-1 0,-3 1 1,2 1-1,0 1 59,0 2 0,-2-2 1,1 0-65,0 2 1,-1-2 0,2 3 0,-1 0 0,1 1 29,-1 0 0,2-2 0,-1 0-166,0 1 66,2-1 1,-4 3 0,2-3-73,-1-2 127,3-2 1,-5 6-1,3-1 1,0 1 14,-3 0 0,1-2 0,0 0 0,0-2 4,0 2 1,-1-2 0,-1 0-1,1-1-20,1-1 1,-1-1-1,1 1 1,0 0-36,0-3 0,-1 1 1,3-2-1,-2 1-19,0-2 0,3 3 0,-2-2 0,-1 0 37,1 0 0,-1-1 1,3-2-170,0 1 131,-2-4 1,3 0-1,-3-3 1,1 1-6,1-1 0,2-2 1,0-4-665,0 0 546,0-1 1,0-6 0,0-1 177,0-1 0,0-2 0,0 1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5"/>
    </inkml:context>
    <inkml:brush xml:id="br0">
      <inkml:brushProperty name="width" value="0.08571" units="cm"/>
      <inkml:brushProperty name="height" value="0.08571" units="cm"/>
      <inkml:brushProperty name="color" value="#66CC00"/>
    </inkml:brush>
  </inkml:definitions>
  <inkml:trace contextRef="#ctx0" brushRef="#br0">5 75 7854,'-4'0'-275,"6"0"0,5 0 238,0 0 0,2 0 1,0 0 126,2 0-53,2 0 1,3 0 0,1 0 140,1 0-120,0-3 1,3 3-1,0-3 1,1 2 58,1-1 0,0 1 0,0-1 0,3 0-17,3 0 0,2 1 0,1-2 0,1 1-60,2-1 1,-1 0 0,3 2 0,-1-2 23,0 2 0,0-2 0,3 1 1,0 0-46,-1 1 1,2 1-1,0 0 1,2-2-48,1 0 0,0-1 0,-1 3-43,2 0 42,4 0 0,-3 0 0,2 0-43,-1 0 77,1 0 1,-2 0-1,3 0-20,0 0 20,0 0 0,-1-2 0,-1 0 0,1 0 24,0 2 1,-2 0 0,1 0 0,-2 0 15,0 0 1,0 0 0,2 2 0,2 1-40,-2 1 1,-2 0 0,2 2 0,0 0 9,2-2 1,0-2 0,0 0 0,0-1-78,0-1 0,0 0 0,2 0 1,0-1 38,0-1 0,-4 0 0,-1-1 132,-1-1-114,3-1 0,-5 4 0,0-2 59,-2 0-83,0 3 0,-4-4 1,1 4-1,-1-2-26,-2 0 1,-2 0 0,1 1 0,-2-1-72,-1 0 0,-3-1 0,3 1 1,-2 0-187,-1 1 1,-2 0-1,-3 0 1,-1 0 310,-3-2 0,-1 1 0,-3 2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6"/>
    </inkml:context>
    <inkml:brush xml:id="br0">
      <inkml:brushProperty name="width" value="0.08571" units="cm"/>
      <inkml:brushProperty name="height" value="0.08571" units="cm"/>
      <inkml:brushProperty name="color" value="#66CC00"/>
    </inkml:brush>
  </inkml:definitions>
  <inkml:trace contextRef="#ctx0" brushRef="#br0">1 42 7583,'7'0'-80,"0"0"1,0 0 0,-1 0-1,2 0 126,1 0 0,2 0 1,3 0-1,0 0-138,2 0 0,2 0 0,2 0 0,1 0 55,-1 0 0,4 0 0,1 0 0,2 0-4,0 0 0,1 0 0,1 0 0,1 0 15,-1 0 1,1 0 0,1 0-1,0 0 25,2 0 0,0 0 0,2 0 0,2 0 100,2 0 0,0-1 1,2 0-1,2-2-27,1 2 1,4-2 0,-1 0 0,2 0-59,0 0 1,-1 0 0,4 3-162,-1-3 86,2 2 1,-3-2 0,2 3-28,-1 0 74,2 0 0,-4 0 0,3 0 1,0 0-5,0-3 1,0 3 0,3-3 0,-2 3 61,-1 0 0,-1-3 1,3 1-1,0 0-21,-1 2 0,0 0 0,0 0 1,0 0 1,3 0 0,-4 0 1,0 2-70,-2 0-33,1 1 0,-2-1 1,0 1-88,-2 1 153,-3-3 0,-1 3 0,0-2 39,-3 0-47,4 3 0,-8-4 1,3 2 112,-3 0-66,-2-2 1,-1 4 0,-2-3 0,-2 0-8,0-1 1,0 1 0,-2 0 0,0 1-32,-2 0 0,-1-2 0,-4 3 0,1-1-58,0-1 0,-2 1 0,0-1 1,-1-1 26,-1 0 1,1-1 0,-2 0 0,-1 0 2,0 0 0,-2 0 0,-1 0 1,-1 1-8,-2 1 1,1-1 44,-4 1 0,4 2 0,1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7"/>
    </inkml:context>
    <inkml:brush xml:id="br0">
      <inkml:brushProperty name="width" value="0.08571" units="cm"/>
      <inkml:brushProperty name="height" value="0.08571" units="cm"/>
      <inkml:brushProperty name="color" value="#66CC00"/>
    </inkml:brush>
  </inkml:definitions>
  <inkml:trace contextRef="#ctx0" brushRef="#br0">0 62 7679,'7'0'-135,"1"0"1,0 0 53,1 0 0,1 0 0,-1-1 0,3 0 82,1-1 1,1-1 0,2 3 0,2 0-48,2 0 0,1-2 0,0 0 0,1 0 3,1 2 0,3 0 0,-1 0 0,2 0 37,3 3 0,-2-3 1,2 3 126,-2 0-118,6-2 1,-2 2-1,4-3 1,-1 0 2,0 0 1,0 0-1,0 0 1,4-1-2,1-1 1,0 1 0,2-3 0,-1 0 2,0 0 0,-1 2 0,3-2 0,0 1 45,1 2 0,-2 0 0,4 0 36,0-1-62,-1 1 0,2-2 1,-2 3-1,1 0-3,2 0 1,-1 0 0,3-1-1,-1-1-45,-1-3 0,-2 2 1,1 0-1,2 1-30,0 0 0,-3-1 1,-1 3-1,1 0 31,1-3 1,-3 3 0,4-3 104,-3 3-95,-2 0 1,-1 0-1,1 2 21,0 0-14,4 0 1,-6-2-1,2 0 41,-3 0-34,3 3 1,-4-2 0,4 2 0,-3-2-8,-1 1 0,-1-1 0,1 1 1,-1-1-17,1-1 1,-4 0 0,2 0 0,-1 0 8,-1 0 0,-2 0 1,3 0-1,-2 0 8,-2 0 1,-2-2 0,1 0 0,-1 0 31,-1 1 1,-1 1 0,0 0 0,-2 0-26,0 0 0,-1 0 1,-2 0-19,-1 0 16,0 0 1,-2 0 0,1 0 0,-1 1-5,-2 1 1,1-1 0,-3 1 0,-1-1-11,0-1 1,-2 2 0,-2 1 0,-2-2-77,-1 0 0,-1 1 87,0 1 0,-4 2 0,0-1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8"/>
    </inkml:context>
    <inkml:brush xml:id="br0">
      <inkml:brushProperty name="width" value="0.08571" units="cm"/>
      <inkml:brushProperty name="height" value="0.08571" units="cm"/>
      <inkml:brushProperty name="color" value="#66CC00"/>
    </inkml:brush>
  </inkml:definitions>
  <inkml:trace contextRef="#ctx0" brushRef="#br0">35 14 7968,'-4'0'-1935,"1"1"2181,3 1 198,0-1-407,0 2 1,0 0 4,0 1 0,0 5 0,0 1 0,0 0-53,0 3 1,2 0-1,1 0 1,1 1 33,2 0 1,0-1-1,1-1 1,-1-2 18,1 0 1,0 0 0,0-4-10,0 1-15,3-3 1,-3 1 0,2-2-72,-1-2 69,-1 0 0,-2-1 0,-1-1-22,1-1 6,-2-2 1,3-6 0,-4-1-1,0-2-7,-2-1 1,0 0 0,0 1 0,0-1 8,0 0 1,0 1 0,-3-1 0,-1 1 22,-2 1 0,-2 0 1,0 3-1,-2 1 5,-1 0 1,2 4-1,-2 2 1,-1 1-35,1 1 0,-1 1 0,2 1 1,0 3-218,1 1 0,2 0 0,3-1-438,1 0 447,1 0 212,2 1 0,-4 1 0,1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9"/>
    </inkml:context>
    <inkml:brush xml:id="br0">
      <inkml:brushProperty name="width" value="0.08571" units="cm"/>
      <inkml:brushProperty name="height" value="0.08571" units="cm"/>
      <inkml:brushProperty name="color" value="#66CC00"/>
    </inkml:brush>
  </inkml:definitions>
  <inkml:trace contextRef="#ctx0" brushRef="#br0">110 89 7944,'0'-7'-350,"0"1"0,0-1 0,0 0 139,0 0 266,0 0 1,0 0 0,0 0-62,-3 1 53,3-1 0,-6 2 0,3 1 0,-1 1 3,-1-1 0,-1 2 1,-1 0-1,0 1-58,0 1 1,1 0-1,-1 1 13,0 1 1,0 2 0,1 3 0,1 0 29,0 0 1,3 0 0,-2 2 0,1 3 22,1 1 0,1 1 1,-1 2-1,0 3 26,1 3 1,0 0 0,1 4-76,0-1 24,3-1 0,-2 0 0,4-4 0,0 1 5,1-1 1,0-1-1,0-2-645,-2 0 438,-2-1 1,3 0 0,-3-1 57,0-2 0,-1 0 1,-1-4-1,0 0 0,-1-2-474,-1 0 585,-2-3 0,-6-1 0,-1-3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0"/>
    </inkml:context>
    <inkml:brush xml:id="br0">
      <inkml:brushProperty name="width" value="0.08571" units="cm"/>
      <inkml:brushProperty name="height" value="0.08571" units="cm"/>
      <inkml:brushProperty name="color" value="#66CC00"/>
    </inkml:brush>
  </inkml:definitions>
  <inkml:trace contextRef="#ctx0" brushRef="#br0">0 21 7489,'5'-6'0,"-1"2"-110,2 1 0,0 0 1,1 1-1,0 0 243,3 2 0,-2 0 1,3 0-1,-1 2-70,1 0 1,0 1 0,3-1 0,1 0-128,1 0 0,-1-2 0,2 0 0,1 0-61,-1 0 0,2 0 1,1 0 124,1-3 0,-1 0 0,1-4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1"/>
    </inkml:context>
    <inkml:brush xml:id="br0">
      <inkml:brushProperty name="width" value="0.08571" units="cm"/>
      <inkml:brushProperty name="height" value="0.08571" units="cm"/>
      <inkml:brushProperty name="color" value="#66CC00"/>
    </inkml:brush>
  </inkml:definitions>
  <inkml:trace contextRef="#ctx0" brushRef="#br0">138 69 7919,'0'-7'-1058,"0"0"872,0 0 0,0 0 0,0 1 486,0-1 1,-1 2-113,-1 1-110,-2-1 0,-3 1 0,0 2 23,0 1 1,0 0-1,1 0-99,-1-1-10,0-1 0,0 3-119,0 0 160,0 0 1,0 1 0,1 1 0,-1 3 1,1 1-1,0 1 1,2 0 7,-2 0 0,3 0 0,-1 2 0,1 3 7,1 1 1,-1 0 0,1 2-1,0 1-17,2 2 1,0 2 0,0 1 0,0 1-65,0 1 0,3 3 0,0-1 0,2 2-108,0 0 0,-3 1 0,2-2 0,2 0 65,0-4 1,1-3-1,0-2-771,-1-2 435,1 0 411,-3-7 0,5 5 0,-1-3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2"/>
    </inkml:context>
    <inkml:brush xml:id="br0">
      <inkml:brushProperty name="width" value="0.08571" units="cm"/>
      <inkml:brushProperty name="height" value="0.08571" units="cm"/>
      <inkml:brushProperty name="color" value="#66CC00"/>
    </inkml:brush>
  </inkml:definitions>
  <inkml:trace contextRef="#ctx0" brushRef="#br0">83 103 7842,'4'-3'0,"-2"-2"-153,-1-1 0,1-1 0,1 1 0,0-1 10,0 0 0,0 0 1,-3 0-1,0 0 202,0 0 0,0 1 0,0-1 275,0 0-286,-3 3 0,-1-1 0,-3 2 0,0 2 35,0 0 0,-2 3 1,0 1-83,1 4-1,0 2 1,1-2 0,0 0-36,0 2 18,4-1 1,0 2 0,3-3-111,0 0 64,0-1 1,3 1-1,1 1 1,2 0 42,1 1 0,2 1 1,0-1-1,1 1 26,-1 0 0,0-1 0,1 0 1,-2-1 16,-2 1 0,0-1 0,0 2 0,-2-1 42,-2 0 1,-1 0-1,-2-2 1,-2 0 44,-3 0 0,-1 0 1,-3 1-249,0-1 109,2 1 1,-4-7-1,2 1 1,0-1 65,0-1 0,1-1 0,2-1-931,1-3 894,2-1 0,-2-4 0,2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152"/>
    </inkml:context>
    <inkml:brush xml:id="br0">
      <inkml:brushProperty name="width" value="0.08571" units="cm"/>
      <inkml:brushProperty name="height" value="0.08571" units="cm"/>
      <inkml:brushProperty name="color" value="#66CC00"/>
    </inkml:brush>
  </inkml:definitions>
  <inkml:trace contextRef="#ctx0" brushRef="#br0">0 6 7604,'5'0'-408,"1"0"1,0 0 389,1 0 0,2 0 1,-1 0-1,1 0-12,2 0 0,-1 0 1,0 0-1,1 0-31,1 0 1,0 0 60,-2 0 0,2-3 0,1 1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3"/>
    </inkml:context>
    <inkml:brush xml:id="br0">
      <inkml:brushProperty name="width" value="0.08571" units="cm"/>
      <inkml:brushProperty name="height" value="0.08571" units="cm"/>
      <inkml:brushProperty name="color" value="#66CC00"/>
    </inkml:brush>
  </inkml:definitions>
  <inkml:trace contextRef="#ctx0" brushRef="#br0">0 62 7546,'3'7'-705,"-1"-2"0,3-1 735,0 1 0,1 1 0,1-2 1,0-1 77,0 0-163,2-2 162,-1 2-91,2-3 1,-2 0 0,0-1 0,1-1-66,-1-2 29,0-2-17,-1-4 1,0 2 0,-1-2 0,-1 1 0,-1 0 0,-1 0 0,-1 2 8,-2 0 0,0 0 0,-3 1 0,-1 1 100,-2 3 1,-2 1-1,-1 1 1,-3 0 172,0 0 1,0 3-1,1 2 373,2 1-471,-4 4 0,6-2 0,-2 4 1,2 0 8,2 1 0,2 3 0,3 0 1,0 0-56,0 1 1,3-3 0,2 2 0,3-1-176,1-2 0,3 0-445,0-1 295,1-2 1,-2-6 0,1 0 0,-1-1-1,1-1-410,-1-2 0,0 0 634,0-3 0,2-4 0,-2-3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4"/>
    </inkml:context>
    <inkml:brush xml:id="br0">
      <inkml:brushProperty name="width" value="0.08571" units="cm"/>
      <inkml:brushProperty name="height" value="0.08571" units="cm"/>
      <inkml:brushProperty name="color" value="#66CC00"/>
    </inkml:brush>
  </inkml:definitions>
  <inkml:trace contextRef="#ctx0" brushRef="#br0">1 0 7900,'1'4'33,"3"-2"48,3-1 1,4-1 0,1 0 0,1 0-98,0 0 1,1 0-1,-1 0 1,-1 0-158,0 0 0,-2 0 0,3 0 0,-3 0-242,0 0 1,-1 0 414,-2 0 0,0 0 0,0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5"/>
    </inkml:context>
    <inkml:brush xml:id="br0">
      <inkml:brushProperty name="width" value="0.08571" units="cm"/>
      <inkml:brushProperty name="height" value="0.08571" units="cm"/>
      <inkml:brushProperty name="color" value="#66CC00"/>
    </inkml:brush>
  </inkml:definitions>
  <inkml:trace contextRef="#ctx0" brushRef="#br0">1 0 7766,'0'7'-609,"0"0"497,0 0 0,0-2 427,0 2-185,0-2 0,0 8 1,0-1 211,0 1-223,0 1 1,0 0-1,0 2 173,0 2-231,0 2 0,0 3 0,0 0 0,0-1 54,0-1 0,1 0 0,0-1 1,1 0-86,0-2 1,2-1 0,0-4 0,0-1-166,1-3 1,-1-2-1,4-3 1,0-2-266,1-1 0,3-2 0,-2-1 400,0-2 0,2-9 0,2-1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6"/>
    </inkml:context>
    <inkml:brush xml:id="br0">
      <inkml:brushProperty name="width" value="0.08571" units="cm"/>
      <inkml:brushProperty name="height" value="0.08571" units="cm"/>
      <inkml:brushProperty name="color" value="#66CC00"/>
    </inkml:brush>
  </inkml:definitions>
  <inkml:trace contextRef="#ctx0" brushRef="#br0">0 8 7891,'0'3'-167,"1"1"0,1-4 0,3-1-178,1-2 0,-1 3 0,-1-3 345,1 3 0,-1-3 0,-1-1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7"/>
    </inkml:context>
    <inkml:brush xml:id="br0">
      <inkml:brushProperty name="width" value="0.08571" units="cm"/>
      <inkml:brushProperty name="height" value="0.08571" units="cm"/>
      <inkml:brushProperty name="color" value="#66CC00"/>
    </inkml:brush>
  </inkml:definitions>
  <inkml:trace contextRef="#ctx0" brushRef="#br0">1 0 7820,'0'4'80,"3"-1"1,-2-6 0,2-1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8"/>
    </inkml:context>
    <inkml:brush xml:id="br0">
      <inkml:brushProperty name="width" value="0.08571" units="cm"/>
      <inkml:brushProperty name="height" value="0.08571" units="cm"/>
      <inkml:brushProperty name="color" value="#66CC00"/>
    </inkml:brush>
  </inkml:definitions>
  <inkml:trace contextRef="#ctx0" brushRef="#br0">1 0 7977,'2'5'-11,"1"0"0,1 1 126,1 0 0,1 8 0,2-2 1,1 4 119,2 3 0,3 4 0,1-1 1,2 0-232,1-3 0,-1-1 0,1-3 0,-1-4-379,0-3 1,-3 0 0,2-6-1,-1-1 248,-1-3 0,-2 1 0,0-4 127,-3-3 0,-1 1 0,-2-3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9"/>
    </inkml:context>
    <inkml:brush xml:id="br0">
      <inkml:brushProperty name="width" value="0.08571" units="cm"/>
      <inkml:brushProperty name="height" value="0.08571" units="cm"/>
      <inkml:brushProperty name="color" value="#66CC00"/>
    </inkml:brush>
  </inkml:definitions>
  <inkml:trace contextRef="#ctx0" brushRef="#br0">192 1 8024,'-7'0'-213,"0"0"0,1 0 1,-1 0 272,0 0 1,2 3 0,1 1 0,-2 1 178,0 0 0,-1 6 1,0 0-1,-2 1-287,0 1 0,-3 1 1,1 4-1,0-1 80,0-1 1,1-1 0,0 1-999,0 0 549,1-4 0,3 1 417,1-4 0,-1 3 0,2-1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0"/>
    </inkml:context>
    <inkml:brush xml:id="br0">
      <inkml:brushProperty name="width" value="0.08571" units="cm"/>
      <inkml:brushProperty name="height" value="0.08571" units="cm"/>
      <inkml:brushProperty name="color" value="#66CC00"/>
    </inkml:brush>
  </inkml:definitions>
  <inkml:trace contextRef="#ctx0" brushRef="#br0">4 0 7868,'0'7'0,"-1"-1"-207,-1-1 0,2-2 292,0-3 0,4 3 0,4 2 0,2 1 155,1 1 1,2 2 0,3 3 0,0 0-137,-2-1 0,2 4 1,2-3-1,1 0-74,2 1 0,-1-3 1,-3-1-1,1-2-234,-1-2 1,1 0-1,0-2 1,-3 0-204,-2 0 0,-1 0 1,-3-3 406,-1 0 0,-3-4 0,-2 1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1"/>
    </inkml:context>
    <inkml:brush xml:id="br0">
      <inkml:brushProperty name="width" value="0.08571" units="cm"/>
      <inkml:brushProperty name="height" value="0.08571" units="cm"/>
      <inkml:brushProperty name="color" value="#66CC00"/>
    </inkml:brush>
  </inkml:definitions>
  <inkml:trace contextRef="#ctx0" brushRef="#br0">158 31 7744,'-3'-7'0,"-1"2"-364,0 1 1,1-1 435,3-2 0,0 4 0,0 3 1,-3 3 200,-1 1 1,-2 7 0,-2 1 0,-1 5-143,-3-1 1,-1 4-1,0 1 200,-1 4-203,3 0 1,-1-4-1,3 0-772,1 2 446,3-5 0,0 4 198,2-6 0,-2 0 0,1-2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2"/>
    </inkml:context>
    <inkml:brush xml:id="br0">
      <inkml:brushProperty name="width" value="0.08571" units="cm"/>
      <inkml:brushProperty name="height" value="0.08571" units="cm"/>
      <inkml:brushProperty name="color" value="#66CC00"/>
    </inkml:brush>
  </inkml:definitions>
  <inkml:trace contextRef="#ctx0" brushRef="#br0">1 0 7886,'7'0'-1089,"-1"1"1014,-2 2 0,2 0 0,-3 4 0,1 0 131,1 0 1,-1 0 0,0 0-1,1 2 86,-1 0 0,1 0 0,-2-1 219,1 1-336,0-2 0,0 3 0,-2-3 262,-1 0-183,-1 0 1,0 0 0,0 0-207,0-1 79,0 1 0,-3 0 1,-1 1-1,-2 0-222,-1 1 1,-3 0 244,-2-2 0,-1 3 0,0 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469"/>
    </inkml:context>
    <inkml:brush xml:id="br0">
      <inkml:brushProperty name="width" value="0.08571" units="cm"/>
      <inkml:brushProperty name="height" value="0.08571" units="cm"/>
      <inkml:brushProperty name="color" value="#66CC00"/>
    </inkml:brush>
  </inkml:definitions>
  <inkml:trace contextRef="#ctx0" brushRef="#br0">8 26 8030,'-5'5'-498,"3"-2"0,2-1 412,3-2 1,1 0 0,2 0 0,0 0 197,3-2 1,0 1 0,2-2 0,1 1-48,1 1 1,2-2-1,1 1-205,1-1 171,2 2 1,-3-3-32,3 3 0,-1-5 0,2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3"/>
    </inkml:context>
    <inkml:brush xml:id="br0">
      <inkml:brushProperty name="width" value="0.08571" units="cm"/>
      <inkml:brushProperty name="height" value="0.08571" units="cm"/>
      <inkml:brushProperty name="color" value="#66CC00"/>
    </inkml:brush>
  </inkml:definitions>
  <inkml:trace contextRef="#ctx0" brushRef="#br0">1 7 7108,'3'-4'-371,"1"2"579,3 1-202,2 1 0,1 0 0,3 0 1,1 0 30,0 0 0,3 0 0,1 0 0,0 0-4,1 0 1,2 0 0,-5 1 0,-1 1 12,-1 0 1,0 0 0,-1-2 0,-1 1 30,0 1 1,-4-1-1,0 2 15,-2 0 1,-1-1 0,-3 2-63,0 2 1,-2 0 0,-2 1 0,-3-1 11,-1 1 1,-4 3 0,-1 2 0,-2 3-43,2 1 0,-8 3 0,1-2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4"/>
    </inkml:context>
    <inkml:brush xml:id="br0">
      <inkml:brushProperty name="width" value="0.08571" units="cm"/>
      <inkml:brushProperty name="height" value="0.08571" units="cm"/>
      <inkml:brushProperty name="color" value="#66CC00"/>
    </inkml:brush>
  </inkml:definitions>
  <inkml:trace contextRef="#ctx0" brushRef="#br0">13 1 7597,'-8'2'-291,"4"2"0,4-2 0,4 3 388,6-4 1,2-1-1,4 0 246,3 0-248,-3 0 0,4 0 0,-6 0 188,0 0-204,6 0 0,-2 0 0,4 2 1,0 1 58,0 1 1,1 3-1,5-3 1,1 4-47,-1 0 0,2 3 0,1-6 0,3 0-29,2 1 1,1-5-1,2 4 1,-3-3-8,-2-2 0,4 1 0,-4 2 0,1 2 9,-1-2 0,4-1 0,-5-1-72,-2 4 27,-1-3 0,3 9 0,0-5 0,-2 0 3,-1 0 1,-2 5 0,1-1 0,-1 1 6,0-2 0,0 4 1,0-4 124,1 4-141,-7-6 1,9 6 0,-4-5 0,-1 1 5,-1 1 1,-3-1 0,3 5 0,-1 0-13,1 0 0,-5-4 0,1-1 0,-2 2 3,-1 2 0,6 1 1,-5 0-1,-2 0-11,-1 0 1,2 0 0,1 2 0,-1 1 41,-3 2 1,4 0 0,0-3-15,-2 2 0,0-2 1,2 3-1,3-3 1,0-1 9,-3 4 0,1-3 1,1 3-14,1-4-8,-5-1 0,8 2 0,-6 1-13,-2 2 11,-1 0 1,2 0-1,1-1-30,-1 0 18,-3 4 1,4-7 0,0 4 0,-2-3-8,-1-2 0,-2 5 0,0 0 0,0-4-4,0-4 0,0 2 0,0-4 1,1 4 4,-1 1 1,0 0 0,-2 0 0,-1 2 4,-1 3 0,-1-4 1,4 4-1,-2-3 0,-2-2 0,-1 0 1,3 0-1,-2 0 34,2 0 0,2-4 0,1-1 0,0 1-23,0-3 1,0 4-1,-1-4-98,-4 0 91,4-3 1,-5 7 0,4-5-139,-2 2 130,2-5 1,-9 5 0,7-4-14,1 6 0,-4-4 0,1 0 0,0-1-4,0 0 0,-3 1 21,4-1 0,0 1 0,4 5-6,-4-2 0,2-4 0,-4 3-22,0-2 0,-3 0 1,2-2-1,-1 2 21,-1 2 1,3-4 0,-3 6 3,6 1 1,-2-5 0,-1 0 17,0 1-25,4-6 1,-4 12 25,8-4-20,-1-3 0,0 7 0,0-5-10,0 0 0,0 3 0,0-5 3,0 2 1,-4-4-1,-1 4 4,2-2 1,-3 4 0,1-4 3,2 2 0,2-3 6,1 4 0,0-4 0,0 3-6,0-2 0,-4 3 0,-2-2-5,-2 0 3,-1-3-90,1 8 89,2-4 0,0 1-1016,-4 1 471,4-7 549,-6 3 0,10-12 0,-4-2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5"/>
    </inkml:context>
    <inkml:brush xml:id="br0">
      <inkml:brushProperty name="width" value="0.08571" units="cm"/>
      <inkml:brushProperty name="height" value="0.08571" units="cm"/>
      <inkml:brushProperty name="color" value="#66CC00"/>
    </inkml:brush>
  </inkml:definitions>
  <inkml:trace contextRef="#ctx0" brushRef="#br0">0 776 6980,'0'-8'202,"7"2"124,2 6-263,4 0 0,1-5 1,0 1 154,0 1-164,0 1 1,0-3 0,2 1 0,1 0 11,2 3 1,6-1 0,-1-1 0,2-2-35,2 2 0,1 2 0,0 1 0,3-2-2,1-3 1,4 4 0,-2-4 0,1 2-7,3-2 0,-3 4 1,0-5-1,-1 1-14,-4 0 1,4-1 0,-1 3 0,1-2-14,-1 2 0,-1-3 0,-3 1-17,3 2 33,-3-5 1,4 5-1,-6-5 95,0 2-97,1 1 1,4 0 0,-2 1-23,-4 0 17,1-3 0,-6 5 0,6-4 0,0 1-2,0 0 1,1-1 0,-1 3 0,-1-2-15,-4 2 1,4-3 0,-5 1-1,1 0 3,1-1 1,-2 3-1,3-5 1,-2 0 13,2 0 0,2 5 0,1-3 0,-1 0-2,-4-4 0,4 3 1,-5-1-1,2 0-1,-1 0 0,-1 5 0,3-3 0,-3 1 6,-2 0 1,5-4 0,-3 3 0,2-2 1,-1-3 0,-1 3 0,4 0-157,-3 2 144,-6-5 0,8 5 0,-4-5 1,1 3-5,3 1 1,-5-2 0,1 4 0,-3 2 27,1 2 0,0-4 0,-3 0 0,1 1-5,2-3 1,0 6-1,-5-6 1,0 3-28,0-1 1,2-4-1,1 2 1,2 1-23,-2 0 1,0-5 0,0 3-1,2-1 7,-2-1 1,4 5 0,-2-2 7,-2 0 0,-1 3 1,-2 2 25,0-3 0,-5 4 0,1-4 14,1 4 0,-4 1 0,3-2 2,1-3 0,1-1 1,2-5-1,1 3-15,-1 2 0,-2-5 1,-1 2-1,-1-2-204,1 1 1,1-2 73,2 2 1,0 4-1,-1 0 1,-2 1 234,-2 0 0,-4 1 0,4 4-13,2 0 1,2-5-1,1 0 5,0 2 1,0 0 0,0 0 0,0-2-83,1 2 1,-6-3 0,0 1-1,2 2-17,2 1 0,-4 1-327,1-4 145,-1 3 1,1-4-92,-1 6 1,-4 0 263,4 0 0,0 0 0,6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3.836"/>
    </inkml:context>
    <inkml:brush xml:id="br0">
      <inkml:brushProperty name="width" value="0.08571" units="cm"/>
      <inkml:brushProperty name="height" value="0.08571" units="cm"/>
      <inkml:brushProperty name="color" value="#66CC00"/>
    </inkml:brush>
  </inkml:definitions>
  <inkml:trace contextRef="#ctx0" brushRef="#br0">7 99 7895,'6'-8'-278,"-3"-3"-8,7 6 391,5-6 26,1 10-26,4-12 7,1 12 1,-6-6-1,6 7 1,-1 0-1,4 0 82,2 0 0,4 0 0,1 0 0,4 0 99,1 0 6,2 0 1,4 0 1,0 0-86,7 0-472,1-6 448,0 5-102,5-6 0,-9 3-102,5-1 0,-4 0 83,5 5 1,-8 0-287,-2 0 294,1 0-12,-13 0 1,4 0 56,-6 0-120,-6 0 101,5 0 0,-11 0-141,2 0-18,-8 0-43,2 0 105,-10 0 32,4 0-48,-6 0 0,0 2 0,-1 1 0,-4 2 0,-6-1-19,-6 3 1,-5-6 0,-7 5 0,1-1-32,0 0 0,-2 0 0,-1-4 0,-4 2-17,-1 2 1,3 0 0,-3-5 16,2 0 190,-5 0-156,9 0-1,-11 6 55,11-4 1,-9 4 220,6-6-210,-6 0-23,9 0 0,-9 0 13,6 0 1,0-5-2,5 0-6,0 1-6,-1-3 0,1 6-29,0-4 38,0 4 1,0 1 121,6 0-132,-5 0 0,7 0 28,-4 0 1,-1 0 46,6 0-60,0 6-4,5-5 21,0 12-19,6-11 1,-3 5-47,7-2 53,-7-3-10,9 4 1,-6-5 28,4 4 1,4-3 37,0 2 0,6-2 1,8-2-1,0 0 1,2 0-19,2 0 0,4 0 0,7 0 415,-1 0-237,0 0-96,7 0 0,-4 0-43,7 0 0,-2 0-103,1 0 0,4-5 37,-3 1 62,2-1-247,-3-1 0,2 4 146,-6-3 0,4-1 79,-4 1-83,0 1-127,-5-3 0,5 4-1125,0-6 1,0 4 258,-5-4 988,1-1 0,5-4 0,2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5.730"/>
    </inkml:context>
    <inkml:brush xml:id="br0">
      <inkml:brushProperty name="width" value="0.08571" units="cm"/>
      <inkml:brushProperty name="height" value="0.08571" units="cm"/>
      <inkml:brushProperty name="color" value="#66CC00"/>
    </inkml:brush>
  </inkml:definitions>
  <inkml:trace contextRef="#ctx0" brushRef="#br0">2611 0 8619,'10'0'597,"-3"2"1,1 1-333,0 1 0,-3 1 0,3-3-142,-2 2-62,5-2 0,-3 10-69,6-2 9,0 2 0,0 3 0,0-1 1,-1 1 2,-4 4 1,4-2-1,-4 5 1,5 0 47,5 0 0,-6-4 0,4 2 0,0-1 122,-1 0-268,-7 6 0,10-3 137,-10 6 14,12 0-248,-7-6 247,0 5-77,0-5 0,-4 4-187,-1-2 231,0 2-105,5-10 0,-1 11 76,-4-4 8,4 4-17,-11 1 14,10 0-34,-10 1-15,10-1-137,-10 0 151,4 0 14,-6 0 0,0 2-72,0 3 50,0-3 54,0 4 1,0-5 12,0-1-50,0 6 2,0-10 1,0 9 0,0-10 0,0 4-18,0 1 1,-5-1 39,1-4 1,-6 4-1,4-3 1,0 1 0,-2 0 38,0-2 0,-1-5 1,-6 2-1,1-1-20,0 0 1,5 1-1,-1-3 1,-1 2-284,-1-2 261,-2-1 4,6-2-5,-5 0 0,4 0 0,-8 0 0,-2 0-171,2 1 162,-5-1 0,4 4 0,-3 3 0,-1-1 24,0 1 1,-2-1 0,-4-1-1,0 3 70,-1 0 1,1 3 0,2-6 0,0-1 9,3 3 1,1-5 0,-2 2-1,4-2-36,0-2 0,4-4 1,-3-1-1,2 2-22,-2 1 1,2 1 0,-5-2 0,0-2 29,0 2 1,3 2-1,-4 1 1,-2 0 18,-2 0 1,-1 0 0,0-1-1,-1-2-19,1-2 1,0-4 0,0 3-125,-1-2 91,1-1 0,0-5 0,0 0 1,1 0-15,4 0 0,-4 0 1,3 0-1,-2 0-7,-2 0 1,-5 0 0,0 0 0,1 0 8,3 0 0,-4 0 0,0 0 0,1 1 104,3 4 1,0-3-1,0 4 1,-3-1-39,-1-1 1,0 1 0,5-3-1,0 1-66,0 1 1,-5 6-1,0-5 1,0-1-1,-2 2 1,4 1 0,-5 4-1,0-3 21,0-2 1,3 5-1,-3-3 286,1 0-224,2 4 1,4-6-1,-3 5 1,1-3-43,4-2 1,-1 4 0,5-4-1,-4 0-24,-1 1 0,-1 2 1,0-3-1,-3 2-4,-1 3 1,-6 2 0,3 1 0,-2-2-14,1-2 1,1 2 0,-2-4 0,5 0 9,3-3 1,7-4 0,1-1-1,2 0 0,2 0 1,-2 0-1,1 0 1,2 0-4,1 0 0,7 0 0,-1 0 13,-1 0 0,0 2 1,0 1-2013,2 2-564,6-1 1765,-3-4 1,7 0 774,4 0 0,9-12 0,8-4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6.306"/>
    </inkml:context>
    <inkml:brush xml:id="br0">
      <inkml:brushProperty name="width" value="0.08571" units="cm"/>
      <inkml:brushProperty name="height" value="0.08571" units="cm"/>
      <inkml:brushProperty name="color" value="#66CC00"/>
    </inkml:brush>
  </inkml:definitions>
  <inkml:trace contextRef="#ctx0" brushRef="#br0">184 0 7986,'-14'8'-176,"2"0"0,1-5 146,1 2 0,6-1 1,-4-2-1,0 1 169,0 2 0,5 1 1,-3-3 94,-1 2 1,1 6-135,-3-2-22,-4-2 0,10 3 1,-5-3-14,2 1-82,-5 1 1,8 4-1,-5-2 1,2-2 42,3 2 1,-4 1 0,3 3-8,0-1 0,3 0 40,1 0 0,1 0 0,4 0 52,5 0 0,2 0 0,2 0 1,0 1 53,0-1 0,1 1 0,-1 3 1,0 0-41,0 0 1,5 2 0,0-1-206,-2-2 49,5-1 1,-7-7 0,6-1 30,-1-2 0,-4-1 0,4-5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7.394"/>
    </inkml:context>
    <inkml:brush xml:id="br0">
      <inkml:brushProperty name="width" value="0.08571" units="cm"/>
      <inkml:brushProperty name="height" value="0.08571" units="cm"/>
      <inkml:brushProperty name="color" value="#66CC00"/>
    </inkml:brush>
  </inkml:definitions>
  <inkml:trace contextRef="#ctx0" brushRef="#br0">139 71 7984,'-15'0'0,"6"0"0,0 0 0,4 0 0,-3 2 0,2 3 0,-4-2 0,4 5 99,-2-2 0,5 0 687,-2-1-480,4-3 1,2 4 33,4-6-239,-3 0 1,12 0-1,-2 0 1,7-2 91,3-2 1,-3 2 0,4-3 11,3 4-148,6 1 0,0 0 0,4 0 1,0 0 32,0 0 0,0 0 1,3 0-1,-1 0-3,1 0 1,2-5 0,1 0-1,-1 1 15,-3-3 0,1 6 0,-5-4 1,2 2-54,4-2 1,-6 4 0,-1-4-1,-3 2-112,-2-2 0,-4 3 0,-3-2 0,0 2 11,-4 2 0,-1 0 0,-2 0-92,0 0 151,-6 6 0,0-4-27,-4 3 173,-2-4-148,-2 6 1,-8-6 0,-8 4-158,-2-4 152,2 6 1,-11-4-1,4 5 1,-4-2-32,-1-3 1,-2 3 0,-1 1 0,-2-1-9,1 0 0,1-1 0,0-4 0,-4 3 19,-1 0 1,5 1-1,-2-5 1,3 0 12,2 0 1,-5-2 0,0-1 0,2-1 46,1 0 0,-3-2 1,-2 0 63,-1-2-99,5 5 0,-3-8 0,5 5 0,3-1 11,2 1 1,-2 1 0,4 5 222,0 0-224,1 0 1,7 0 0,0 0 29,0 0 1,0 0 0,1 2 126,4 3-115,-4-4 1,12 7-1,-2-5-39,6 2 1,0 0-1,8-5 1,3 0 1,3 0 1,8 0 0,-1-2 0,2-3 84,3-4 1,-1 3 0,2-1-1,1 3-46,2-1 1,5 0 0,-4 5 0,2 0 32,3 0 0,-3 2 1,2 1-359,1 2 176,2-1 1,0-4-1,-2 2-476,-1 3 363,-1-4 0,4 4 0,-2-8 0,-1-3-680,1-2 1,-4-2 882,-3-4 0,4-6 0,1-2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0"/>
    </inkml:context>
    <inkml:brush xml:id="br0">
      <inkml:brushProperty name="width" value="0.08571" units="cm"/>
      <inkml:brushProperty name="height" value="0.08571" units="cm"/>
      <inkml:brushProperty name="color" value="#33CCFF"/>
    </inkml:brush>
  </inkml:definitions>
  <inkml:trace contextRef="#ctx0" brushRef="#br0">15 84 8015,'-8'-14'-517,"3"-1"601,4 1 0,1 0 565,0 0-304,0 6 1,0 4-217,0 8 1,0 4-1,0 8 1,0 3-70,0 4 0,4 5 0,1 5 0,0 3-175,1 0 1,-3 11-1,5-1-174,-2 2 0,4 12 194,-5-3 1,4 2 0,-3-2 70,2-1 1,-3-6-1,3-4-594,-2-7 0,3-5 226,-4-5 1,1-12 391,-1-3 0,-3-3 0,4 3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1"/>
    </inkml:context>
    <inkml:brush xml:id="br0">
      <inkml:brushProperty name="width" value="0.08571" units="cm"/>
      <inkml:brushProperty name="height" value="0.08571" units="cm"/>
      <inkml:brushProperty name="color" value="#33CCFF"/>
    </inkml:brush>
  </inkml:definitions>
  <inkml:trace contextRef="#ctx0" brushRef="#br0">14 43 8015,'-7'6'-1306,"0"-3"1467,7 6 0,0 1 1,2 5 59,3 4-157,-4-3 1,10 6 0,-5-5-45,2 2 20,2 0 1,2-4 0,1 3-1,-2 0 21,0 0-99,11-3 1,-13-5-1,10-2 15,-3-2 0,-1-1 0,2-7 1,2-4 12,-1-8 0,2-2 1,-1-9-1,0-3-340,1-4 0,-4-8 350,2-3 0,-2-5 0,-2-9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2"/>
    </inkml:context>
    <inkml:brush xml:id="br0">
      <inkml:brushProperty name="width" value="0.08571" units="cm"/>
      <inkml:brushProperty name="height" value="0.08571" units="cm"/>
      <inkml:brushProperty name="color" value="#33CCFF"/>
    </inkml:brush>
  </inkml:definitions>
  <inkml:trace contextRef="#ctx0" brushRef="#br0">127 0 8036,'-9'0'-677,"0"0"548,5 0 1,-7 2 0,5 1-133,-2 2 306,5 6 1,-9-8-1,4 6 110,0 2-148,-5-5 0,10 5 1,-5-4-1,2 1-35,3 3 0,-3-4 1,1 3 28,2 1 0,1 1 0,2 2-29,0 1 1,5-1-1,1-2 1,2-1-7,3-1 1,3-3 0,3 4 111,2-1-80,0-1 0,0 1 0,1-3 51,2 0 1,-4 4 0,0-2 0,-2 4 0,-2 1-12,0 0 0,-4 0 0,-3 0 395,0 0-383,-3 0 1,-5 7 0,-4 1 0,-4 1 1,-4 1 0,-2-2 0,-3 1 0,-2-2-132,-2-1 0,3-9 0,-3 1 0,2-4 24,3-5 0,1-1 0,2-4 0,1-4-552,4-8 608,-4-6 0,12-9 0,-6 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376"/>
    </inkml:context>
    <inkml:brush xml:id="br0">
      <inkml:brushProperty name="width" value="0.08571" units="cm"/>
      <inkml:brushProperty name="height" value="0.08571" units="cm"/>
      <inkml:brushProperty name="color" value="#66CC00"/>
    </inkml:brush>
  </inkml:definitions>
  <inkml:trace contextRef="#ctx0" brushRef="#br0">61 25 8094,'0'-3'-817,"0"0"576,-2 1 0,-1-1 340,-2 1 0,0 0 0,0 2 0,0 1 33,0 0 0,0 2 1,0 2-111,0 0 35,0 3 1,1-2 0,2 2-24,-1 1 1,2 1 104,1 2-275,0-1 172,0 1 0,2 0 0,1 1 0,2-1 0,2-1-29,-1-2 1,4-3 0,-1 0 0,3-2-39,1-2 1,0-2 0,1 0 0,-1-2-15,1-4 1,0-1 0,0-3 0,-3 0-18,-2-2 0,-1-1 0,-2 0 66,-2-1-12,-2 3 1,0-1 0,-3 2 0,0-1-11,-3 1 1,-4 3 0,-3 0 158,-1 1 0,0 2 1,-3 0-1,0 1 220,-1 1-327,0 0 1,3 2-1,2 1-88,0 0-42,1 0 1,0 3 0,2 0-1,1 0-140,2 1 1,2 0 0,2 0 235,2 0 0,2 0 0,2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3"/>
    </inkml:context>
    <inkml:brush xml:id="br0">
      <inkml:brushProperty name="width" value="0.08571" units="cm"/>
      <inkml:brushProperty name="height" value="0.08571" units="cm"/>
      <inkml:brushProperty name="color" value="#33CCFF"/>
    </inkml:brush>
  </inkml:definitions>
  <inkml:trace contextRef="#ctx0" brushRef="#br0">14 184 7015,'-8'0'-612,"2"-2"767,6-3 0,2 4 0,2-5 1,6 1-15,2 0 0,4-4 0,1 3 0,4-2-43,1-3-36,-5 4 1,8-4-236,-6 7 126,6-7 0,-8 8 0,5-5-224,-1 2 0,-3-4-42,-4 5 1,1-6-58,-1 2 370,-6-3 0,4-3 0,-4 1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4"/>
    </inkml:context>
    <inkml:brush xml:id="br0">
      <inkml:brushProperty name="width" value="0.08571" units="cm"/>
      <inkml:brushProperty name="height" value="0.08571" units="cm"/>
      <inkml:brushProperty name="color" value="#33CCFF"/>
    </inkml:brush>
  </inkml:definitions>
  <inkml:trace contextRef="#ctx0" brushRef="#br0">14 1 8036,'-5'9'-506,"1"1"410,-1-7 1,5 5 355,0-4-205,0 4 0,0 6 0,2 0 0,1 2-37,1 3 1,7-2 0,-1 7 0,2 1-59,2 1 1,1 7 0,-1 0 0,0-1-113,0-3 1,0 0-1,-1-1 1,-2-2-135,-2-2 0,0-4 1,5-6 285,1 1 0,5-1 0,2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5"/>
    </inkml:context>
    <inkml:brush xml:id="br0">
      <inkml:brushProperty name="width" value="0.08571" units="cm"/>
      <inkml:brushProperty name="height" value="0.08571" units="cm"/>
      <inkml:brushProperty name="color" value="#33CCFF"/>
    </inkml:brush>
  </inkml:definitions>
  <inkml:trace contextRef="#ctx0" brushRef="#br0">170 212 8036,'0'-14'-342,"0"5"0,0-1 0,0-1 200,0-1 1,0-2 0,0 0 0,0-1 278,0 1 1,-6 0 0,-4 0 0,-2 0-77,-2 0 1,-1 1-1,1 2-170,0 2 109,6 6 0,-4-3 0,2 6 0,-1 1-4,2 4 0,-2 3 0,5 6-82,-2 0 80,5 6 1,-3-3 0,6 5 4,0-1-1,0-2 0,1-5 0,2 0 1,4 0 1,0 0 1,3-1-1,2-2 1,-1-4-2,-1 0 0,-1-3 0,5-5 0,0-4 0,-4-3 1,-2-6-1,-1 0 1,1 0 1,-5-5-1,4 0 1,-3 2 23,1 1 0,1 2 130,-1 0 0,3 8 10,6 6 1,-5 6-127,1 8 0,-2 0-28,1 1 24,4 5 1,-10-3-1,5 5-130,-2-2 125,5-1 0,-8-5 1,5 1-451,-2-1 214,5-7 1,-3 4 43,6-6 163,0 0 0,-6-18 0,-2-2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6"/>
    </inkml:context>
    <inkml:brush xml:id="br0">
      <inkml:brushProperty name="width" value="0.08571" units="cm"/>
      <inkml:brushProperty name="height" value="0.08571" units="cm"/>
      <inkml:brushProperty name="color" value="#33CCFF"/>
    </inkml:brush>
  </inkml:definitions>
  <inkml:trace contextRef="#ctx0" brushRef="#br0">0 71 8036,'0'14'-597,"0"-6"540,0-2 0,6-11 1,4-1 89,2-2 1,3 4-1,-1-4 1,0 1-91,0 4 1,0 0 0,0 0 0,0-2-281,0 2 1,0-5 336,1-1 0,-8-4 0,0-1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7"/>
    </inkml:context>
    <inkml:brush xml:id="br0">
      <inkml:brushProperty name="width" value="0.08571" units="cm"/>
      <inkml:brushProperty name="height" value="0.08571" units="cm"/>
      <inkml:brushProperty name="color" value="#33CCFF"/>
    </inkml:brush>
  </inkml:definitions>
  <inkml:trace contextRef="#ctx0" brushRef="#br0">29 1 7691,'-15'0'-803,"8"1"708,2 4 1,3 3 0,2 6 0,0 0 267,0 0 0,0 2 1,0 1-1,2 5 56,3 5 0,1-2 0,5 8 0,-2-3-309,2-2 1,2 0 0,-1 0 0,-1-1-146,-1-4 1,-1 2-1,5-6 1,0-1 37,0-3 1,1-5 186,-1-1 0,0 0 0,0 6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8"/>
    </inkml:context>
    <inkml:brush xml:id="br0">
      <inkml:brushProperty name="width" value="0.08571" units="cm"/>
      <inkml:brushProperty name="height" value="0.08571" units="cm"/>
      <inkml:brushProperty name="color" value="#33CCFF"/>
    </inkml:brush>
  </inkml:definitions>
  <inkml:trace contextRef="#ctx0" brushRef="#br0">0 181 7299,'8'14'-306,"-3"0"1,2 0 448,3 1 1,-2-8-1,1-2 1,2-3-48,2-2 0,-4 0 1,0-2-122,2-3 24,-4 4 0,4-13 1,-5 1-1,0-4-22,1 0 0,2-4 1,-4 2-1,-2 1-47,-2-3 0,-1 6 0,0-4 1,0 3 45,0 2 1,-1 1-1,-4 4 1,-4 3 78,-4-1 0,4 6 1,-1-2-1,-1 6 166,-1 6 0,-2 5 1,0 4 112,-1 0-249,1 8 1,6-9 0,2 6 0,2 1 8,-1-2 0,0 3 0,5-6 0,3 0 43,7 1 0,-4-4 1,11 2-234,0-2 63,7-2 1,-7-1-1,7-4-444,1-4 235,1-4 0,3-1 0,-1-1 1,0-5 241,0-9 0,1-5 0,-1-8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9"/>
    </inkml:context>
    <inkml:brush xml:id="br0">
      <inkml:brushProperty name="width" value="0.08571" units="cm"/>
      <inkml:brushProperty name="height" value="0.08571" units="cm"/>
      <inkml:brushProperty name="color" value="#33CCFF"/>
    </inkml:brush>
  </inkml:definitions>
  <inkml:trace contextRef="#ctx0" brushRef="#br0">43 35 7908,'-6'-14'-907,"-2"6"974,-6-4 1,6 12-2,3 0 0,4 6 0,1 8-116,0 0 2,0 1 0,0 3 1,0 3 252,0 1-171,6 7 1,2 3-1,6 5 1,0 3 1,0 0 1,0 1-1,0-2 1,0-3-91,1-1 0,-1-4 0,0-6 0,-2-3-3,-2-1 1,2-2-501,-2-5 557,-4-7 0,0 6 0,-6-5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80"/>
    </inkml:context>
    <inkml:brush xml:id="br0">
      <inkml:brushProperty name="width" value="0.08571" units="cm"/>
      <inkml:brushProperty name="height" value="0.08571" units="cm"/>
      <inkml:brushProperty name="color" value="#33CCFF"/>
    </inkml:brush>
  </inkml:definitions>
  <inkml:trace contextRef="#ctx0" brushRef="#br0">1 85 7253,'9'0'-162,"1"0"392,1 0 1,1 0-1,4 0 1,1 2-178,2 2 1,6-2 0,-3 3 0,1-4-3,1-1 0,-5 0 1,3 0-1,0-1-192,0-4 1,-5 2 0,2-7-65,-4-1 94,-1 5 0,-1-6 44,-4 2 22,-2-2 56,-1 4 0,-4 8 1,1 11-1,-5 4 71,-3 4 1,1 2 0,4-4 0,0 2 21,0-2 1,4-1-1,3-4-34,0-2 1,3-4 0,6-6 0,1 0-19,2 0 1,1 0 0,-3-2-1,2-1-49,-2-2 0,-1-7 1,-2 1-64,0-2 0,-6-4 0,-3 8 0,-4-4-78,-1-1 140,0 0 1,-6 0-68,-3 0 55,-4 6 1,-3-5 0,-1 6-36,-2-1 1,-1 1 0,3 7 0,-2 0-524,2 0 260,1 0 1,7 0-508,-1 0 815,7 7 0,-3 1 0,6 6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81"/>
    </inkml:context>
    <inkml:brush xml:id="br0">
      <inkml:brushProperty name="width" value="0.08571" units="cm"/>
      <inkml:brushProperty name="height" value="0.08571" units="cm"/>
      <inkml:brushProperty name="color" value="#33CCFF"/>
    </inkml:brush>
  </inkml:definitions>
  <inkml:trace contextRef="#ctx0" brushRef="#br0">1 85 7604,'0'14'-507,"0"0"1,0 0 468,0 1 0,0 3 1,1 3-1,3-1 302,0 0 1,3 1-1,-4-4 1,1 2-89,0-2 1,2-6 0,0-3 70,2-2-211,-5-1 15,10-5 0,-12-8 1,4-6-132,-4-8 56,-1-5 0,2-1 0,1-2 0,2-1-134,-2-2 0,3 5 0,-1 6 0,0 2-592,1 2 0,-4 7 750,2 2 0,4 0 0,0-6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82"/>
    </inkml:context>
    <inkml:brush xml:id="br0">
      <inkml:brushProperty name="width" value="0.08571" units="cm"/>
      <inkml:brushProperty name="height" value="0.08571" units="cm"/>
      <inkml:brushProperty name="color" value="#33CCFF"/>
    </inkml:brush>
  </inkml:definitions>
  <inkml:trace contextRef="#ctx0" brushRef="#br0">1 29 7825,'0'-14'-778,"0"6"1670,0 2-154,0 6-688,6 0 0,-3 6 0,5 5 1,0 4-44,-1 4 1,3 6 0,4-1 0,0 3-74,0 1 1,-1 5 0,-2 0 0,-2-2-193,2-1 1,2-2-1,-1-1 1,-1-4-304,-1-4 0,-1-3 561,5-2 0,0 0 0,0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740"/>
    </inkml:context>
    <inkml:brush xml:id="br0">
      <inkml:brushProperty name="width" value="0.08571" units="cm"/>
      <inkml:brushProperty name="height" value="0.08571" units="cm"/>
      <inkml:brushProperty name="color" value="#66CC00"/>
    </inkml:brush>
  </inkml:definitions>
  <inkml:trace contextRef="#ctx0" brushRef="#br0">5 0 8048,'-3'0'-45,"1"1"0,2 0 219,0 3 1,0 0-1,0 2 1,0 0-163,0 3 1,0 0 0,0 2 0,1 1-56,0 1 0,0 0 0,1 1 0,0 1 106,-1-1 0,1 0 0,-1 1-1205,0-2 739,0 1 1,2-3 402,-2 1 0,2-2 0,2 1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83"/>
    </inkml:context>
    <inkml:brush xml:id="br0">
      <inkml:brushProperty name="width" value="0.08571" units="cm"/>
      <inkml:brushProperty name="height" value="0.08571" units="cm"/>
      <inkml:brushProperty name="color" value="#33CCFF"/>
    </inkml:brush>
  </inkml:definitions>
  <inkml:trace contextRef="#ctx0" brushRef="#br0">113 0 7383,'-12'7'0,"1"0"42,2 1 0,4 10 0,-5-4 0,1 1 128,1 1 0,-3 3 1,5 1-1,0 1-205,-1-1 1,-2-1-1,4-5 1,2 0 136,2 0 0,1-5-164,0 1-30,0-1 314,0-1-126,0-2 1,1-6 345,4 0-258,3 0 1,6-1 225,0-4-330,6 4 1,-2-10 59,5 6 0,-4 0 17,4 5 1,1 0-863,4 0 363,-6 0 342,5 0 0,-5 0 0,6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84"/>
    </inkml:context>
    <inkml:brush xml:id="br0">
      <inkml:brushProperty name="width" value="0.08571" units="cm"/>
      <inkml:brushProperty name="height" value="0.08571" units="cm"/>
      <inkml:brushProperty name="color" value="#33CCFF"/>
    </inkml:brush>
  </inkml:definitions>
  <inkml:trace contextRef="#ctx0" brushRef="#br0">14 57 8091,'-8'-6'-707,"2"4"612,6 2 1,5 3 97,-1 7 14,7-1 1,-3 12 0,6 2-1,-1 2 13,-4-1 1,4 1 0,-5-6 0,1 0 28,0 1 0,-5-4 66,0 2-109,-2-8 1,-2-10-1,0-11 1,0-6-10,0-7 1,0-4-1,0-4 1,0 0 25,0 0 1,0 7 0,0 3-461,0 2 287,6 1 1,0 10 0,7 1-238,1 1 0,-8 3 377,8 4 0,4 0 0,4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85"/>
    </inkml:context>
    <inkml:brush xml:id="br0">
      <inkml:brushProperty name="width" value="0.08571" units="cm"/>
      <inkml:brushProperty name="height" value="0.08571" units="cm"/>
      <inkml:brushProperty name="color" value="#33CCFF"/>
    </inkml:brush>
  </inkml:definitions>
  <inkml:trace contextRef="#ctx0" brushRef="#br0">1 29 8091,'0'-14'-147,"0"6"1,1 2 203,4 6-21,-4 6 0,7-3 0,-5 7-42,2 1 1,4-4 0,-2 1-532,1-2 1,1-1 536,5-5 0,0 0 0,0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86"/>
    </inkml:context>
    <inkml:brush xml:id="br0">
      <inkml:brushProperty name="width" value="0.08571" units="cm"/>
      <inkml:brushProperty name="height" value="0.08571" units="cm"/>
      <inkml:brushProperty name="color" value="#33CCFF"/>
    </inkml:brush>
  </inkml:definitions>
  <inkml:trace contextRef="#ctx0" brushRef="#br0">0 27 8091,'0'-9'-1043,"0"-1"1075,0 7 1,0-1-1,0 8-51,0 6-16,0 2 0,5 2 0,1 1 0,2-1-301,3 0 0,2-2 336,1-2 0,0 2 0,0-4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87"/>
    </inkml:context>
    <inkml:brush xml:id="br0">
      <inkml:brushProperty name="width" value="0.08571" units="cm"/>
      <inkml:brushProperty name="height" value="0.08571" units="cm"/>
      <inkml:brushProperty name="color" value="#33CCFF"/>
    </inkml:brush>
  </inkml:definitions>
  <inkml:trace contextRef="#ctx0" brushRef="#br0">128 438 8091,'0'-14'-1,"0"-1"0,0 1 0,-2-1-105,-3-4 1,2 3 0,-5-4-1,0 1 118,1 0 1,-1 0 0,-3 5-61,1 0 0,1 2 45,-5 2 1,4 4 0,3 7-240,0 4 153,-4 3 1,10 8 0,-4 1-23,4 2 94,1 6 0,0-8 0,0 5 47,0-2-45,0-1 1,0-5 0,1 0 0,4-1 10,4-4 1,-1 2-1,1-6 1,2-2-5,2-1 1,1-2 0,0 0-2,0 0 1,0-7 5,1-2 1,-1 3 51,0 1 0,-2 5 0,-1 5 1,-3 4 3,-2 4 1,1 2 0,-4 4 0,2 3-12,-2 0 0,-2 5 0,-1-5 1,0 1 11,0 1 1,-1-1 0,-2 4-46,-2-4 1,-5 3-1,4-6 1,-2 0-1,-1 1 37,1-4 1,0-1-119,4-2 84,-4-6 0,-2-2 0,2-9 0,2-5-55,3-6 0,0-10 0,0-1 0,-2-6-12,2-7 1,1 2 0,2-2 0,0-1-4,0-1 1,5-4 0,0-2 0,-1-1-2,3 2 1,-4 1 0,5 3 0,0 2 24,-1 1 1,-3 7 0,2-2 0,-2 3 35,1 2 0,5 6 0,-4 3 86,2 3-109,-5 2 0,5 6 189,-4 4-71,-2 2 1,6 2 116,-4 0-88,4 6 1,0 2 94,-3 6-189,3 1 1,-5-6 0,5 0 0,0 2-2,-1 2 0,1 1 0,3 2 0,-3 1-34,-2 2 0,5 1 0,-3-3 0,2 2-21,-1-2 0,-1-1 0,3-2-63,-2 0 0,1-1-37,4-4 0,-2-4-25,-2-10 131,2-9 1,-10-2 0,2-2 6,-2 2-13,-2-4 1,5 4 0,-1-4 139,0-1-141,-3 5 0,1-2 222,2 8-98,-2-2 1,10 10 0,-4-1-65,0 6 0,3 5 0,-5 8 0,1 2-72,-1 6 0,3-2 1,-2 0-1,-1 0-179,0 0 0,4-5 1,-4 2-269,2-3 484,1-2 0,5-7 0,0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88"/>
    </inkml:context>
    <inkml:brush xml:id="br0">
      <inkml:brushProperty name="width" value="0.08571" units="cm"/>
      <inkml:brushProperty name="height" value="0.08571" units="cm"/>
      <inkml:brushProperty name="color" value="#33CCFF"/>
    </inkml:brush>
  </inkml:definitions>
  <inkml:trace contextRef="#ctx0" brushRef="#br0">15 15 8015,'-8'6'-635,"2"-4"0,7 4 757,4-6 1,3 0 0,6 0-361,0 0 132,0 0 0,0-1 0,0-3-278,0 0 45,1-1 339,-1 5 0,-6-6 0,-2-2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89"/>
    </inkml:context>
    <inkml:brush xml:id="br0">
      <inkml:brushProperty name="width" value="0.08571" units="cm"/>
      <inkml:brushProperty name="height" value="0.08571" units="cm"/>
      <inkml:brushProperty name="color" value="#33CCFF"/>
    </inkml:brush>
  </inkml:definitions>
  <inkml:trace contextRef="#ctx0" brushRef="#br0">29 0 7076,'-14'6'202,"6"-4"0,2 6 0,6-4 226,0 6-402,6 2 0,0 9 0,5 1 0,-2 1-142,2 1 0,2-1 1,1 6-1,0-1 70,0 0 0,-1-1 0,-2-4 0,-2-2 192,2-1-146,2-4 0,1 4 0,0-6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90"/>
    </inkml:context>
    <inkml:brush xml:id="br0">
      <inkml:brushProperty name="width" value="0.08571" units="cm"/>
      <inkml:brushProperty name="height" value="0.08571" units="cm"/>
      <inkml:brushProperty name="color" value="#33CCFF"/>
    </inkml:brush>
  </inkml:definitions>
  <inkml:trace contextRef="#ctx0" brushRef="#br0">156 367 7969,'-2'-9'0,"-2"-1"0,2 1 0,-4-5 0,0 0 0,2 0 0,-5-1 0,0 3 0,-5 2-33,-1 6 0,6 2 0,0 2 1,-2 2-19,-2 2 1,4 0 0,1 5 0,0 2 5,0 2 0,5 1 1,-2 0-1,4 0-57,1 0 1,0 5 0,0 0 12,0-2 1,0-1 72,0-2 0,0 0-148,0 0 141,0-6 1,6 3 0,3-7-26,4 0 0,0-4 1,-4-5-1,-3-5 17,0-2 0,-2-4 1,3-3-1,0-3 38,-4 0 0,0-3 0,0 7 282,2 0-29,0 3 1,-4 8-164,4 7 0,-4 7 0,4 7 0,-2-2-34,2-2 1,-2 2 0,6-2-1,2 1-93,2-2 0,1 2 0,0-5-275,0 2 220,0-5 1,1 4 0,-1-7-1,0 0-340,0 0 389,0 0 0,0 0-90,0 0 71,0-7 0,0-1 0,1-6 83,-1 0-17,0 0 0,-5-6 0,-1-2 0,0-2 143,0 1 0,-5 4 0,3-5 0,-1-1 19,0-1 1,-1 4 0,-4 1 0,0 2-34,0 1 1,0-1 0,-1 5 0,-2 0 11,-2 0 0,-6 1 0,3 2-59,0 2 0,-4 5-114,2 0 70,-2 2 0,2 7 1,2 1-70,2 2 18,-5 1 0,10 6 0,-4 0 0,3 2 26,2 2 1,0 5-1,0-4 1,2 2-16,3 3 1,-2 7 0,6 0-1,2 0-52,2-2 1,1-1-1,0 3 1,0 1-122,0-2 1,0-1 0,0-2 0,0 0 18,1 1 0,-1-3 0,-2-1 0,-1-3-470,-1-1 0,-6-3 615,6-3 0,-7-1 0,3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91"/>
    </inkml:context>
    <inkml:brush xml:id="br0">
      <inkml:brushProperty name="width" value="0.08571" units="cm"/>
      <inkml:brushProperty name="height" value="0.08571" units="cm"/>
      <inkml:brushProperty name="color" value="#33CCFF"/>
    </inkml:brush>
  </inkml:definitions>
  <inkml:trace contextRef="#ctx0" brushRef="#br0">1 169 7152,'1'-9'241,"4"0"0,4 4 0,9-5 0,2 1 2,2 1 0,1-4 0,6 4-427,-1 0 156,0-5 0,-1 10 0,-2-4 0,-2-1 135,2 0 0,1 5 1,-3-4-1498,-4 1 579,3-2 811,-6 0 0,4-4 0,-6 4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92"/>
    </inkml:context>
    <inkml:brush xml:id="br0">
      <inkml:brushProperty name="width" value="0.08571" units="cm"/>
      <inkml:brushProperty name="height" value="0.08571" units="cm"/>
      <inkml:brushProperty name="color" value="#33CCFF"/>
    </inkml:brush>
  </inkml:definitions>
  <inkml:trace contextRef="#ctx0" brushRef="#br0">29 1 7962,'-14'0'143,"6"6"1,2 4 0,7 8-1,4 6-55,4 3 0,-1 1 0,2 2 0,1 1-174,1 2 1,2 1-1,0-2 1,0 1-70,1-2 1,-1-6 0,0-1-1,0-1-58,0-1 0,-5-2 0,1-7 0,-1-2 213,-1-2 0,5-6 0,-6 4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1.034"/>
    </inkml:context>
    <inkml:brush xml:id="br0">
      <inkml:brushProperty name="width" value="0.08571" units="cm"/>
      <inkml:brushProperty name="height" value="0.08571" units="cm"/>
      <inkml:brushProperty name="color" value="#66CC00"/>
    </inkml:brush>
  </inkml:definitions>
  <inkml:trace contextRef="#ctx0" brushRef="#br0">0 1 7827,'0'5'207,"0"0"0,0 1 0,0 0 0,0 3-181,0 0 1,0 3 0,1 0 0,0-1-41,1 2 0,-1-2 0,-1 2-782,0 1 394,3 1 402,-3 0 0,3 0 0,-3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93"/>
    </inkml:context>
    <inkml:brush xml:id="br0">
      <inkml:brushProperty name="width" value="0.08571" units="cm"/>
      <inkml:brushProperty name="height" value="0.08571" units="cm"/>
      <inkml:brushProperty name="color" value="#33CCFF"/>
    </inkml:brush>
  </inkml:definitions>
  <inkml:trace contextRef="#ctx0" brushRef="#br0">0 269 7378,'6'14'-270,"2"-2"0,6-2 0,0-6 143,0-2 1,-4-2-1,-1 0 1,2 0 315,2 0 1,1 0-1,0-2 1,0-2 22,0-6 0,0-2 1,0-4-1,-1-1-264,-4-2 0,2 0 0,-6 5 0,-2 0 67,-1 0 0,-2 0 0,0 0-68,0 0 1,-2 1 0,-2 2-228,-6 2 259,-2 5 0,2-2 1,1 6 165,-2 0-104,-2 0 0,-1 0 0,0 0 48,0 0 1,6 6-1,2 2 21,0 0 1,4 5-1,-3-4-32,4 4 0,2 1 0,4 0-75,4 0 1,-1 2-1,2 1 1,1 2-31,1-2 0,1-1 0,-2-2 0,-2 0-89,2 0 0,2 0 1,1-1-1,0-2 9,0-2 1,0-6 0,0 2 44,0-4 1,-1-7 0,-4-3-410,-4-4 371,3-1 0,-7-5 0,4 0 0,-3 1 175,-2-3 1,0 4 0,0-5-1,0 2 9,0 2 1,0 3 127,0 1 1,1 6-78,4 3 0,-2 5 1,5 5-1,0 4-93,-1 4 0,-2 1 1,3 0-1,0 0 21,0 0 0,0 0 1,3 0-1,-2 1 0,0-8-150,5-2 115,-6-3 1,3-15 0,-4-7-437,0-10 192,-3-6 216,8-13 0,2-7 0,8-8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06.379"/>
    </inkml:context>
    <inkml:brush xml:id="br0">
      <inkml:brushProperty name="width" value="0.08571" units="cm"/>
      <inkml:brushProperty name="height" value="0.08571" units="cm"/>
      <inkml:brushProperty name="color" value="#66CC00"/>
    </inkml:brush>
  </inkml:definitions>
  <inkml:trace contextRef="#ctx0" brushRef="#br0">2 0 7770,'-1'6'36,"4"-2"0,14 3 1,3 1-1,2-2 1,3 2-1,4 0 0,2 3 1,2 2-1,0-1 1,0-1-1,3-1 0,1-1 1,3-1-1,-6-3 1,-3-4-1,-2-1 0,-1 0 1,-1 0-1,-4 0 1,-4-1-37,-3-4 0,-2-3 0,0-6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07.158"/>
    </inkml:context>
    <inkml:brush xml:id="br0">
      <inkml:brushProperty name="width" value="0.08571" units="cm"/>
      <inkml:brushProperty name="height" value="0.08571" units="cm"/>
      <inkml:brushProperty name="color" value="#66CC00"/>
    </inkml:brush>
  </inkml:definitions>
  <inkml:trace contextRef="#ctx0" brushRef="#br0">0 112 8201,'0'-14'0,"0"0"0,0 0 0,0-1 0,0 1 0,0 0 410,0 0-264,0 6 1,2 4 0,1 8 0,2 7-26,-2 6 1,-2 7-1,-1 9 13,0 5-88,0 2 1,0 4 0,0 3 0,0 3 99,0 1 0,-4 3 0,-1-3-199,2-1 0,1 5 72,2-4 0,0 4-120,0 2 48,0-7 0,0 2 1,0-8-1,0-4 18,0 1 0,0-2 0,0-1 1,0-5 31,0-3 0,0-2 0,0 0 0,0 0-13,0 1 1,0-1 0,0-2 0,0 1 11,0 1 0,0-7 0,0 7 0,0-1 21,0-1 0,0 2 0,0-1 1,0-3 37,0-6 0,0-7 0,0-1 1,0 1-33,0-5-5,6 0 0,-2-6 0,5 0 257,2 0-150,2 0 1,1 0-1,0 0 1,1 0 10,4 0 0,-1 0 0,3-1 0,1-2-39,0-2 1,0-1-1,3 3 1,-1-4-186,1-1 0,2 4 1,-1-4-1,1 2-196,1 2 1,-7-2-1,7 0 1,-2 0-1608,1-1 1891,-5-4 0,5 10 0,-5-5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713"/>
    </inkml:context>
    <inkml:brush xml:id="br0">
      <inkml:brushProperty name="height" value="0.053" units="cm"/>
      <inkml:brushProperty name="color" value="#FF0000"/>
    </inkml:brush>
  </inkml:definitions>
  <inkml:trace contextRef="#ctx0" brushRef="#br0">3836 8643 13659,'17'-5'-322,"2"-2"1,-1 2-1,1 1 1,1 3 226,2 1 0,1 3 0,1 2-866,3 2 956,-3-5 1,5 7 0,-2-5 190,3-1-239,-2-2 1,0-1-1,-5 0 1,0-1-249,0-3 374,0-3 1,-5-9-1,-2-2 1</inkml:trace>
  <inkml:trace contextRef="#ctx0" brushRef="#br0" timeOffset="1">3859 8598 12179,'-6'-23'-2756,"-3"5"3273,5 3 0,0 8-434,4 7 1,0 7-1,0 8 1,0 4-58,0 3 1,-5 6 0,-2 2-1,-4 5-83,0 3 1,-1-3 0,2 3-1,1-2 98,2-2 1,3 1 0,-2 0 0,0 1 36,4-2 1,2 3-1,4-6 1,2 2-103,0 1 0,5 1 1,-4 0 133,3 3-41,2 3 0,-2 9 0,-2 1-183,-4 1 105,2-4 1,-5 4 0,3-3-177,-3 0 169,-6 6 0,4-12 0,-3 3 0,3-3-30,1-2 0,1 1 0,3-8 0,4-5-36,2-3 1,-3-5 0,1-1 0,1-5 21,1-2 1,-2-3 0,-1-3 0,1-2-14,-2 1 0,4-4 0,-2 4 50,2-1 1,-2-1 0,0-4 0,0 0 80,3 0 0,-4 2 0,1 0 201,1 2-283,6 0 0,-1-4 0,4 0 55,-2 0 25,5 0 0,-3 0 0,5-2 0,-1 0 31,1-2 1,0-5-1,0 2 1,1-4-57,3 0 1,1-2 0,4-1 0,-3-1-218,-1 1 1,3 1 0,-5 3-1,0 2 203,-2 5 1,-1-4 0,0 1 0</inkml:trace>
  <inkml:trace contextRef="#ctx0" brushRef="#br0" timeOffset="2">5806 8105 22585,'-10'-11'-2638,"2"0"1,-2-5-1,4 0-95,-1-2 2586,2 4 1,5-3 0,0 6-1,0-1 210,0 1 1,0 3 0,1 2 0,5 1 413,5 2 0,2 2 0,6 1 0,2 0-198,5 0 1,1 0 0,6 1-1,4 2-114,2 1 1,4 3 0,6-3 0,2-1-159,1-2 1,-1-1 0,3 0 0,1 0 381,-4 0 1,-3 0 0,-3 0-1,-3 0 93,-4 0 1,-8 0-1,-3 0 1,-4 0 278,-4 0 0,-4 1 149,-7 3-1506,-3 2 0,-5 2 1,-2 0 698,-6 1 0,-6-3 1,-14 2-1,-6-1-45,-7 0 1,-6 2 0,-4-6 0,-4 0-62,1-2 1,-5-1-1,-3-1 1,-1-3-50,1-4 1,1 0 0,6-1-1,3 1-6,2-1 1,11 0-1,-2 0 1,8 2-109,6-2 1,8 2-84,4 0 464,7 4 0,6-2 1,10 4-449,7-3 226,15 3 0,2-6 0,11 5 0,4-2 17,6 2 0,3 0 1,2 2-1,5 0-26,-29 0 0,0 0 0,2 2 0,1 1 0,1 1 0,1 1 0,0 2 1,0 0-232,1 2 0,1 1 0,4 1 0,1 0 1,3 0-1,0 1 0</inkml:trace>
  <inkml:trace contextRef="#ctx0" brushRef="#br0" timeOffset="3">4031 10635 18396,'-6'-5'-2939,"2"-2"1,2 0 3124,2 0 1,2 4 0,2-1-1,3 3 131,3 1 0,7 0 1,2 0-1,4 0-110,4 0 0,7 0 0,8 0 0,4 0-99,3 0 1,5 0-1,7 0 1,4 0-46,-31 0 0,-1 0 1,32-1-1,-32 0 1,-1-1-1,32-1 72,-5 0 1,1-2 0,-11 1-35,-5 2 236,-3 0 0,-8-2 1,-3 1-1,-4 0-50,-6 2 0,-3 1-441,-6 0 168,1 0 1,-7 0-1,-6 0 10,-10 0 0,-9 0 0,-9 1 0,-4 2 2,-7 0 1,-4 5-1,-6-4 1,-3-2-57,-3 0 1,-5-2-1,-2 0 1,1 0-19,0 0 0,6-5 1,5-3-1,2-1-56,3 1 1,3 0 0,10 2 50,3 0 0,3 4 1,8-2-1,4 2 1,3 1-24,4-3 0,3 4 0,7-1-209,1 4 1,5 6-1,7-2-614,4 3 666,8 2 1,4-1 0,7 1-89,4-1 264,7 1 1,-1-2 0,4-1 0,0-3 79,1-1 0,6 3 1,-6-3-1,2 1-5,-2 3 1,2-3 0,-4 2 78,1 1-235,-3 1 0,1 2 0,-4-1 0</inkml:trace>
  <inkml:trace contextRef="#ctx0" brushRef="#br0" timeOffset="4">4512 9468 28563,'8'-5'0,"-1"-3"0,2-1 0,1 0-213,2 2 0,4 4 1,3-1-1,4 3-1058,4 1 0,2 1 1,7 2-376,2 1 1407,3 5 1,6-4 0,1 3 0,3 0 71,1 1 0,2-3 0,2 1 1,-2-2 77,0-3 0,-3 0 0,0-2 0,-6 0 18,0 0 1,-4 0-1,-1 0 1,0 0-196,-3 0 0,-5 0 1,-4 0-1,-4-2-76,-6-1 0,-4 1 403,-3-2 0,-11 4 0,-9 4 0,-11 4 85,-10 2 1,-8 7-1,-4 0 1,-4 3 125,-3-1 0,0-4 0,-3 3 332,1-2-500,2-6 1,3 1-1,0-5 1,0 0-60,1-2 1,3-3-1,1-1 1,1 0-58,4 0 1,0-5 0,2-2 0,0-4-164,4 0 1,1 0 0,3-1 0,1-1-56,3-2 0,-1 2 0,5-1 1,1 4-179,1 3 1,4 0-1,0-2-15,1 2 1,1 3 0,1-2-875,1 0 36,5 3-183,-2 3 1846,5 0-315,-5 0 1,3 0 0,-5-2 0,1 0 143,0-2-327,3 0-510,-2 4 1305,5 0 166,5 0-410,-4 0 0,6 0 1,-3 0-416,3 0 1,3 0-1,2 0 16,-1 0 0,1 0 1,-1 0-1,1 0 75,-1 0 1,2 0 0,2 0-1,4 0 49,3 0 0,2 0 0,3 0 1,3 0 274,3 0 0,-2 0 1,-1 0-523,2 0 68,1 0 0,-2 0 1,-2 0-1,-1 0-9,-2 0 1,1 1-1,1 2 1,0 2-50,0 1 1,0-2 0,-2 4 0,1 0-22,-2-2 0,3 4 0,-1-4 0,-2 2-11,-1 0 0,-4-4 0,-3 2 0,1-1 37,0-2 1,-8-2-1,2-1 121,-2 0 56,0 0-30,-4 0-48,-1 0 283,-5 0 59,0-5-507,0-2 1,0 0-262,0-1-509,0 6 539,0-4 1,-1 6 205,-3 0-43,3-5-788,-4 4 1,1 1 989,0 8 1,-5 7 0,3 3 0</inkml:trace>
  <inkml:trace contextRef="#ctx0" brushRef="#br0" timeOffset="5">5875 8117 16687,'-12'-1'-1381,"1"-3"0,1-3-461,2-4 1570,3 0 1,6-1 0,3 2 623,4 2 1,3-1 0,6 6 0,5 0-251,8 2 1,4-3 0,3 0 0,2 3-68,2 3 0,1 5 1,4 4-1,1 1-32,3-1 0,-7 1 1,3-2-1,-2-1-31,1-2 1,-3 0 0,-2 0 0,-1-3 93,-6-3 1,-4-1 0,-7 0 0,-3 0 231,-4 0 1,-7-1 117,-5-3 0,-8 2 0,-6-5-1419,-7 2 916,-9-4 0,-6 4 0,-6-4-108,-2 2 248,-1 4 1,-5-2 0,-1 4 73,-2-3-150,-5 3 0,11-4 0,-5 5 0,1 0-24,1 0 1,5-2-1,4 0 1,2-3-67,2-2 1,5 5 0,2-3 0,4 1 208,4 0 0,-1 0 0,6 3-83,3-3 0,5 4 0,7 0-396,3 7 0,2 4 0,7 4 168,2 4 1,-2 8 0,4 2 0</inkml:trace>
  <inkml:trace contextRef="#ctx0" brushRef="#br0" timeOffset="6">13639 5644 16930,'-12'13'-1375,"6"-2"0,2-7 934,3 4 0,1 2 1,0 1-1,0 1 175,0-1 0,0 2 0,0 2-93,0 4 271,0 3 0,0 1 0,0 0 16,0 0 60,0 5 0,0 2 1,1 7-1,2 2-111,1 2 0,1 1 0,-3 5 0,3 1 7,2 2 0,0 5 0,5-1 0,-1 6 87,-5-28 1,0 1 0,-2 2 0,-1 1 0,1 1 0,-1-1 0,0 0 0,0-1-13,1 0 0,-2 0 1,0 1-1,-1 1 0,1-2 1,0 1-1,-1-2 0,-1 0 30,0 0 0,0-1 0,0 25 0,0 1 0,0-7-90,0-5 1,0 0 0,0-9 0,0-2-92,0-4 0,4-2 0,1-7-311,1-5 391,2-4 0,0-4 0,-1-2 112,2-5 0,1-6 0,2-4 0</inkml:trace>
  <inkml:trace contextRef="#ctx0" brushRef="#br0" timeOffset="7">13536 5587 20131,'11'-5'0,"2"-3"-589,2-2 1,-1 0 0,5 2-1,3 3 493,3 0 1,3 4 0,6-4 0,-1 1 24,2 0 0,9-1 0,0 1 1,7-4 56,5-2 0,8-1 0,-29 5 0,2 0 0,0 1 0,0-1 5,2 0 1,0 0 0,-1 0 0,1 0 0,5-1 0,1 0 0,1-1 0,0 0-114,1 1 1,0 0 0,3 0-1,1 0 1,-2 1 0,1-2-1,1 1 1,0-1 112,0 1 1,1 0 0,0 1 0,1-1 0,0 2 0,-1-1 0,-1 0 0,-1 1-36,1-1 0,0 0 1,-1 0-1,-1 1 0,1-1 1,0-1 31,0-1 0,-1 1 1,-3 0-1,0 1 0,4-2 1,0 1-1,-2 0 0,-1 1 1,0 0-1,-1 1 16,0-1 1,-1 0 0,-1 1-1,1 1 1,0 0 0,0-1-1,-1 0 1,0-1 11,-2-1 0,0 1 0,-4 3 0,0 0 0,-2-3 0,-1 0 0,-1 1 0,-1 0 78,28-5 1,-5-1 0,-5 0-1,-7 2-47,-3 2 0,-4 4 0,-7-1 1,-4 3-51,-6 1 1,0 0-1,-4 0 7,-2 0 0,-2 1-161,0 3-301,-6-2 882,-1 3-1154,-5-5 662,0 0 0,0 5-278,0 2 0,0 0 0,0 0 81,0 2 0,2 1 0,0 2 0,2-1-31,-1 1 0,-2-5 0,0 1 0,2 1 77,0 1 0,6 0 1,-1-1-1,2-1 206,2 1 1,4-3 0,2 0 0,1 1 2,0-1 1,0-3-1,3 1 602,-3-3-626,3 4 1,-8-4 0,3 3-1,0-3 307,-3-1 0,-1 4 1,-2 0 456,1-2-377,-1 0 0,-3-2 0,-1 0-54,2 0 0,-2 3 1,0 1-268,2-1 1,1 3 0,2 1-131,-1-1 0,1 4-133,-1-2 1,-1 2-5,-2 1 1,-2-4 0,-3-2-205,1 0 0,-1-3 181,-3 6-55,6-5 1,-4 2-1,4-4 270,0 3 1,2-3 0,-1 4 0,0-1 57,1 0 1,0 1 0,3-3 0,1 2 51,-1-1 1,-1-1 0,-1 1 226,-1 1 46,-6 0-333,3-4 332,-5 0 1,2 3-253,1 1 1,4 1-1,4-2-88,1 1 1,-1 3 0,-1-2 0,-1 0-91,-1 0 1,-4 1-577,3-3 490,1 4-41,-2 4 1,1-4 409,-3-4-749,-3 4 1,8-5 595,-5 6 0,4 0-282,0 3 0,-2-3 107,2-1 0,-5-3 79,0 4 1,0-2 0,0 3-300,0-1 0,5-1 499,-4 5-190,5-1 1,-7-3 0,6-1-1,1 2 103,1 1 0,-2 2 0,-1-1 1,2 1-107,1-1 0,2 1 0,-1 0 188,1 4-157,-1-4 0,1 9 0,-1-5 0,0 1 80,1-1 1,3 5-1,2-2 1,-1 2 29,1 2 1,3-4 0,-2 0-1,1 2-105,0 0 0,0 1 1,3-2-1,-2 0 58,-1 0 0,-5-2 0,2-1 0,-4 0-24,0-3 0,2-1 0,-1-1 1,-3 2-43,0 2 0,0-1 0,0-2 0,-1 1-39,-1 1 1,-1 2 0,4-4 68,-4 3-55,3-1 0,-3 0 0,4 1-34,1-2 111,4-2 1,-2 0 0,4-1-1,0 1 30,0-1 0,-3 1 0,3-1 0,0-1 16,-1-2 0,-3 2 1,3-2-1,-2 2 0,0 1 1,5 1 0,-4-1 0,1 1 48,-1-1 1,3-3 0,-2-1-1,-1 2-46,1 1 1,2 2 0,-3-1 0,1 1 24,0-1 1,2 1 0,-3-1-1,1 0-38,-1 1 1,1-2 0,-3-1 0,1-1-46,-1 1 1,-1 1 0,0 0-91,2-2 59,-2 2 1,3-8-1,-4 6 1,-1 0 3,0-2 1,1 4 0,-1-4-1,1 2 7,-1 0 1,1-5-1,0 4 1,4-1 39,3 1 0,-1-4 0,1 4 1,1-1 20,2 0 0,1-2 0,1 4 0,1 0-5,2-2 0,0 3 1,-4-4-1,-2 0 3,-2 0 0,3 3 1,-4-3-1,-1 0 45,-1 0 1,0 0 0,0-2 128,-2 0-141,3 1 0,-8-4 0,3 0 0,-2 2 0,0 1 0,2-1 1,-1 1-62,0-1 0,0-1 0,-2 1 0,-2 2-65,2-1 1,-3-1-105,2 2-168,0 3-135,3 4-17,-4-5-139,-2-1 362,-5-5 473,0 0-75,-5 0 0,5 0-57,0 0 1,5 0 0,6 0 98,1 0 0,-1 0 287,0 0-334,1 0 1,-1 0 0,-1 2-1,-1 0 7,-1 2 1,-4 0-177,3-4 8,1 0 1,0 0 0,-1 0 0,1 1-76,-2 3 1,5-3-1,-4 4 15,3 0 1,2-3 0,1 2 0,1-2 0,2 1 21,2 0 1,-3 1 0,4-4 0,2 0 33,0 0 1,2 0 0,0 0 9,0 0 1,0 0 0,0 0 0,0 0 0,0 0 103,-1 0 1,3 0 0,0 0 558,2 0-684,0 0 1,1 2 0,2 0 0,2 2 27,-2-2 0,7 0 0,-1-2 0,2 1 68,2 3 1,3-3 37,-1 3-124,-3-3 1,6-1-1,-3 0 1,1 0-1,0 0 15,-1 0 0,-1 0 1,2 0-1,-1 0-10,2 0 0,0 4 1,3 1-1,2 0-8,0 0 1,2 0-1,-4-2 1,0 2-3,-2 1 1,-2-2 0,3 4-1,0-1-4,-1 0 0,0 2 1,-2-4-1,-1 0 16,1 0 0,1-1 0,-1-3 41,-1 3-46,-5-3 0,7 4 0,-2-4 7,3 3 1,1-2 0,-3 3 1,2-4-1,2 1 1,0 2 1,0 4 0,-1-3 0,-1 0-9,1 0 1,0 4-1,-1-3 1,-2 2 3,-1 0 0,-1-4 1,2 3-1,-3 1-12,0-2 0,-2 4 0,-4-3 0,0 0-33,-4 1 1,-1 0-1,-3 2 1,2-1 9,1-2 1,-5 0-1,2 2 1,-3-2-22,1 2 1,-3-3 0,-3 2 0,0 0-35,0-2 0,-3 3 0,3-4 43,-2 1 9,0-3 0,-1 6 1,0-4-1,-1 0-34,-1 0 1,-3 4 0,-1-1-1,-1 1-67,1-2 0,-3 3 1,0-2-1,1 2-47,-1 2 1,-3 0-1,2 2 1,-1 2-44,-1-2 0,1 3 0,-4 3 0,0 0 42,0-1 0,4 6 0,0-2 0,-2 3 34,0 2 0,-6 0 0,-1 3 0,-2 1 8,-2 4 0,1-2 0,-1 6 1,2-1-45,2 3 1,1-1 0,4 0-254,0-2 383,0 4 0,0-2 1,0 5-1,2-1 63,1 1 1,-1 1 0,2 2 0,-3 0 32,-1 0 0,0-2 0,0-2 1,0 1-35,0 0 1,0 0 0,0 0 0,0-1-66,0 1 1,0-4-1,0-1 1,0-2-251,0-2 1,-1-1-1,-2-2 296,-1 1 0,-10-1 1,1 0-1</inkml:trace>
  <inkml:trace contextRef="#ctx0" brushRef="#br0" timeOffset="8">13994 7659 20677,'-23'0'0,"-1"0"0,-3 0-115,-3 0 0,0 4 0,1 1 307,1 1 1,-4 2 0,3 3 0</inkml:trace>
  <inkml:trace contextRef="#ctx0" brushRef="#br0" timeOffset="9">13627 7716 20644,'0'-7'-1686,"0"-1"1,0-1 0,2-1 1420,2-2 0,2 1 0,5-1 1,1 1 661,-1 0 1,6 0 0,3 2 0,6 2-213,4-2 0,5-1 0,3 0 0,4 1-34,2 1 1,3 6-1,2-2-304,0 2 158,6 2 0,-4 0 0,4 2 0,-2 2-61,2 3 1,2 0-1,4 0 1,-29-3-1,1 1 126,1 0 0,-1 0 0,2 1 0,-1 0 0,0-1 0,1 1 0,0 0 0,1 0-131,2-1 1,0 1 0,0 0 0,1-1 0,3 1 0,1 0 0,-1-1 0,0 0-13,0-1 1,0 0 0,1 1 0,-1 0-1,0-1 1,-1 0 0,1 0 0,0 0-1,-1 0 1,1 0 0,-1 1 0,-1 0 0,0-1 0,-1-1 0,0 0 0,0 0 29,-1-1 1,0 0-1,-1 0 1,1 1 0,0-1-1,0 1 1,-2-1 0,0 1-20,-3-1 1,0 1 0,0 2 0,0-1 0,29 2-59,2 1 103,-4 3 1,-27-7 0,1 0-1,30 7-15,-1-2 37,-29-3 0,0 0 0,26 0 0,3 4 0,1-2 1,0-2 0,-3 2 0,2-3 0,0-1 19,-4-2 0,-1-1 1,-5 0-1,-2 1-12,0 3 1,-4-3 0,3 4 0,-3 1 0,-5-4 0,-2 6 0,0 1 1,-3 0-40,-2-2 0,-2 3 0,-1-2 0,-3 2-53,-1 2 1,0-1 0,-2 0 0,1 1-43,-2-1 1,-1 1-1,-2-1 21,-3 1 0,3-5 0,-5 1 1,1 0 141,-2-2-333,-4 4 0,4-3 166,-1 4 1,0 0 0,-4 0 0,1-3 0,-1 0-144,1 1 0,-5 1-361,1 2 536,0-1 0,3 1 0,1-1 0,-1 0 0,1 1-12,-1-1 1,0 5-1,1 0 1,-1 1-8,1-1 1,-1 1 0,2-3 0,1 2-5,1 2 0,6-3 1,-2 3-106,2-1 232,7 3 1,-2-7 0,6 3 42,3 1 0,1-4 0,6 3 0,1-1 424,2 1-325,0-1 0,5 0 1,1 0 318,1-1-336,2 4 1,-1-5-1,0 3 1,2 0 4,1-1 0,1 2 0,1-3-82,-1 1 1,3 1 0,2-2 0,-29-6 0,0 0 0,1-1 0,0 0-20,1-1 1,1 0 0,-1 0-1,0 0 1,3 0 0,0 0 0,1 1-1,0 0-79,0 1 0,1 0 0,0 0 0,0 0 1,1-1-1,-1 0 0,2 1 0,-1 0 42,1-1 0,0 0 0,1 0 0,-1 0 0,0-1 0,-1 2 0,1-1 0,0 1-4,-1-1 0,1 0 0,-2 0 0,1 0 0,0 0 0,0 0 0,0 1 0,0 0-11,1 1 0,0 0 0,1-2 0,0 0 1,-2 1-1,1-1-991,2 0 0,0-1 999,-1 0 0,0 0 1,2-1-1,0 1 1,-2 0-1,0-1-9,1 1 1,-1 0 3,2-3 1,0 0 0,-2 2 0,1-1-1,1-1 1,1-1 0,0 1 0,0-1 7,0 1 0,0-1 0,-1 1 0,0-2 0,-1 0 1,0-1-1,-2 2 0,1-1-38,0 1 0,-1 0 0,-1 0 0,0 0 0,1-2 0,0 0 0,-1 0 0,-1 0 54,1 0 0,-2 0 0,-2 0 0,-1 0 0,0 0 0,-1 0 0,0 0 0,0 0 33,-2 0 0,0 0 1,31-4-1,-7-1 1,0 0 31,1 0 0,-7-3 0,-4 3 0,-5 0 57,-3 0 0,0-3 0,-3 3 0,-2 0-35,-4 0 0,-1-3 0,-4 3 74,-3-1-155,1-2 1,-6-2 0,2 1 2129,-4 1-2189,-2 1 1,-6-1 0,0 0 30,-2 0 1,2 1-335,-3 0 265,0 4 0,1-2 1,1 5-1</inkml:trace>
  <inkml:trace contextRef="#ctx0" brushRef="#br0" timeOffset="10">7821 8174 16131,'2'-10'106,"2"2"0,2-1 0,7 4 0,2 0 8,4 0 1,3 1 0,1 4 0,-1 0-190,1 0 1,4 0 0,1 2-22,1 1 1,1 2-1,1 4 1,-1-2-314,-2-2 370,3-1 0,-5-1 0,2 1-213,-4-1 213,2-2 0,-12-1 0,3 0-353,0 0 57,-2 0 0,-3-1 452,-1-3 1,-5-2 0,-1-6-1</inkml:trace>
  <inkml:trace contextRef="#ctx0" brushRef="#br0" timeOffset="11">7810 8151 14792,'-6'1'-751,"2"3"1,3 4-1,1 6 1,0 1 550,0-1 0,3 0 1,2 1-1,1 3-3,-1 0 0,4 4 0,-2-5 0,3 3 46,2-1 1,-1-2-1,-1 4 1,-1-3-112,-1-2 1,-2-1-1,3-4 199,-1-4 1,-6 3 0,4-3 0</inkml:trace>
  <inkml:trace contextRef="#ctx0" brushRef="#br0" timeOffset="12">7787 8140 15724,'0'-35'-1115,"0"7"0,1 4 0,3 5 1234,4 3 1,3 0 0,5 6 793,3 3-827,7-4 0,4 10 0,5-3-77,3 3 0,8 1 1,6 0-1</inkml:trace>
  <inkml:trace contextRef="#ctx0" brushRef="#br0" timeOffset="13">9665 5747 14909,'12'0'-429,"-1"0"0,-5 6 0,-2 6 0,-2 6-148,-2 3 0,0 7 0,0 4 1,0 4 552,0 2 1,0 9 0,0 0 0,0 4 0,0 4 1,0 1 0,0 3 44,0 6-108,0 0 1,0-26 0,0 1 0,0-1 0,0 0 0,0 2 0,0 0 82,-1 3 0,2 0 0,-1 2 1,1 0-1,0 1 0,2 0 0,0 0 1,1 0-88,1-2 0,0 0 1,3-2-1,1-2 0,0-3 1,1-2-1,1-2 1,1-1-54,1 0 1,1-2 0,15 24 0,4-10-1,-2-5-214,-5-5 0,-2-5 357,-1-4 0,-4-1 0,1-3 0,-1 1 0</inkml:trace>
  <inkml:trace contextRef="#ctx0" brushRef="#br0" timeOffset="14">9425 5667 20468,'23'-5'0,"0"-3"0,1-1-847,2 2 0,10-4 252,10 4 0,2 0-1474,9 0 2040,-2 4 1,-19-1 0,1-2 0,-1 2 0,1 1-1,4-2 1,1-1 27,4 1 0,0-1 0,-1-2 1,0 1-1,3-1 0,0 0 0,-1 1 1,1-1 6,2 0 0,1 0 1,2 1-1,2 1 0,-1-2 1,0-1-1,0 2 1,0 0-4,0 2 1,0-1 0,4-1-1,0 0 1,-1 3 0,-1 0-1,0-1 1,0 0-21,-2-1 1,0 1 0,0 1 0,-1 1-1,-1 1 1,-1-1 0,-1 1 0,0 0-14,-1 0 0,-1 1 0,-3-2 1,-2 2-1,1 0 0,0 2 0,-3-1 1,0 0 53,-3 0 0,0 0 1,-1 0-1,-2 1 1,-2 0-1,-1 1 1,29 1-57,-2 0 1,-3-1 0,-1 1-51,-2 1 47,0 0 1,0-4-1,-5 0-162,-5 0 180,-3 0 1,-6 0 0,0 0 0,-2 0 55,-5 0 0,-2 3 0,-9 3 0,-2-1-246,-2 0 0,-5 4-318,-3-2 0,-3 0 293,-1 0 1,0-3-1,1 2 159,3-1 1,-2 4-271,6-1 0,-5 2 0,2 2 101,0-1 1,-3 1 0,6 0 0,1 2-102,1 2 0,2 4 1,-1-1-719,0 3 820,1 0 1,3 1 0,2 0 252,1 0 0,-1 0 0,4 1 0,-2 2 0,1 2-61,2 1 0,-3 1 1,0 5-1,1 0 86,2 4 1,1 1-1,0 6 1,-2 1-31,-2 3 1,3-2-1,-4 7 14,0 3 0,-2 2 0,-10-27 1,0 1-1,0 1 0,-1-1 0,0 0 1,0 0-7,-1-1 0,0 0 0,-1 0 0,-1 1 0,-2 2 1,-1-1-1,-1 0 0,0 0 31,-1 1 1,-2 0 0,0-3 0,-1 0-1,-9 28 1,-4-4 110,-3-4 1,-5-2 0,2-7 247,3-6-250,-6 5 1,10-18-1,-6 7 406,4-3-451,6-9 1,-3 6 0,6-7 0,-1 3-88,1 1 1,-1 0 0,1 0 30,0 0 0,-6-1 0,-1 1 1</inkml:trace>
  <inkml:trace contextRef="#ctx0" brushRef="#br0" timeOffset="15">9940 7785 20670,'62'-12'0,"-29"7"0,1-1 0,0 0 0,2 1 0,0-1 0,1 1-397,1 1 0,-1 1 0,4 0 1,0 1-1,2 1 0,2 2 0,1-1 1,1 0 260,2 0 1,1 0 0,-2 0 0,0 1-1,5 0 1,0 2 0,0 0 0,1 0-158,0 0 1,0 0-1,0 2 1,0-1-1,3-1 1,0-1-1,0 1 1,1 1 246,0 0 0,0 1 1,0-2-1,0-1 0,-1 0 1,-1 0-1,0-2 0,0 1-7,0-1 0,-1 0 0,0 0 0,-1 0 0,2-1 0,-1 1 0,-1-2 0,-1 1 57,-1-1 0,0 0 0,-4-2 0,0 1 1,-1 0-1,0 2 0,-1-1 0,1 0-48,-3-1 1,1 1-104,-2 1 0,0 1 1,-4-3-1,0 1-22,-3 1 0,0 2 130,1-1 0,-1 0 0,22 0 0,1 0-316,-8 0 355,-2 0 0,-12-4 0,3 0 0,-5 1 0,-3 2 0</inkml:trace>
  <inkml:trace contextRef="#ctx0" brushRef="#br0" timeOffset="16">10032 7796 20459,'-11'2'337,"4"1"1,-3 1 0,2 8 0,-2 3-470,-2 1 0,0 10 0,-2-2 0,-2 4-15,2 4 0,2 5 1,0 1-1,1 0-71,-1 1 0,1 2 0,-1 5 99,1 0 0,0 5 1,-1 2-1,1 3 1,0 1-53,4 1 0,0-1 0,5 1 0,-2 1-53,2-2 0,4 3 1,4-7-2278,5 3 2080,-2 1 0,7-4 0,-4-2 1,0-2 124,4 1 1,-4 3 0,2-2 0,-4 2 88,-2 6 0,-2-1 0,3 6 1,-2-2 32,-2-2 0,4-1 1,-2-2-1,3-1-29,2-3 1,-1-3 0,1-8 0,-1-4-42,1-2 0,-1-7 1,1-4-1,-1-3-7,1-3 0,-5-9 0,0 2-281,-2-2 0,4-5 532,-2-1 0,3-3 0</inkml:trace>
  <inkml:trace contextRef="#ctx0" brushRef="#br0" timeOffset="17">10123 9651 11071,'-6'5'-304,"2"3"0,3 7 0,2 4 1,2 3 234,0 1 1,6 5 0,-1 2 0,2 2-27,2-2 0,-1 2 0,1-5 0,-2-2 60,-3-1 1,0-1 0,-5-1-27,2-3 77,0-2 1,-9-7 0,-4-1 674,-5-2-631,-4-4 0,-6 6 0,-2-5 1,-2-2 25,-1-1 0,-1-1 41,-5 0-63,1 0 1,5-5 0,2-2 0,3-2 0,2 0-257,3 1 1,-1 1 148,4-5 1,1 1 0,4-1 0</inkml:trace>
  <inkml:trace contextRef="#ctx0" brushRef="#br0" timeOffset="18">13639 8964 10657,'5'-6'-450,"1"-5"1,6 9 0,1-4 0,1-1 450,1 1 0,5 2 0,-1-4 0,4 0 48,4-3 1,-2 4 0,7-1-1,3 0 11,1 2 1,8-3 0,-1 4 0,4 0-16,3 0 0,3-3 1,-2 4-1,0 2-50,0 1 0,4 1 1,-3 0-1,0 0-6,-3 0 1,5 0 0,-3 0 0,-4-2 44,-1-1 0,-7 1 0,-1-3-227,-2 0 184,-7 4 1,3-8 0,-7 5-78,-3 2 86,1-5 0,-10 6-131,2-3-136,-7-2 1,-8 5 252,-8-3 1,-2 2 0,-2 2 0</inkml:trace>
  <inkml:trace contextRef="#ctx0" brushRef="#br0" timeOffset="19">16937 9605 11921,'12'-1'0,"0"-3"0,2-4-666,1-2 0,7 3 387,1-1 1,5 0 0,6-2 279,1 3 0,4-4 0,3 5 0,4-2 16,4 1 1,3 0-1,8-2 1,-29 6 0,1-1-28,1-1 0,-1 1 0,2-1 1,-1 1-1,1-1 0,0 1 0,1 0 1,-1 0-38,2 0 0,-1 0 1,1-1-1,1-1 0,-1 1 1,0-1-1,1 0 0,0 1 40,-1-1 1,0 0 0,-1 0 0,0 1 0,0-1 0,0 0 18,0 1 0,0-1 0,4-2 1,-1 0-1,0 0 0,1 0 0,1-1 1,1-1-1,0-1 0,0-1-12,0-1 0,1 1 0,-2-2 0,1 1 1,1 1-1,0 1-957,0 0 1,-1-1 968,1-2 0,-2 0 0,0 1 0,-1 1 0,-1-3 0,0 0 0,1 1 0,-1 0 16,2 2 1,-1-1 0,-5 0 0,0-1 0,0 2 0,1 0 0,25-10 0,-5 1 0,-1 0 0,-8 1 0,-2 2-6,-4 2 1,0-3 0,-4 3 0,-3 2-19,-2 2 0,-7 0 0,2 1 0,-4-1 13,-4 1 1,-4 3 0,-6 2-100,-1 1 0,-14 0 81,-6 9 0,3 4 0</inkml:trace>
  <inkml:trace contextRef="#ctx0" brushRef="#br0" timeOffset="20">19892 8575 10449,'1'-10'-377,"3"2"1,-2-1-1,6 4 1,1 0 496,1 0 1,5 0-1,2 2 1,2-1-127,5 2 1,0 1 0,7-1 0,-1 0-34,0-2 1,1 0-1,-3 4 1,0 1 9,0 3 1,-2-1-1,-6 3 1,-2 0-2,-1 1 0,-2-3 1,-4 3-153,1 2 112,-6-4 0,-1 5 0,-5-2 116,0 2 1,-5 6 0,-3 0 0,-3 2 0,-4 3-29,-4 5 1,-4-2-1,-3 4 1,0 0-1,0 3 0,2-3 0,1 0 1,0-2-111,0 1 1,4 4 0,1-6 0,2-2-151,2-3 251,6-6 0,-2 3 0,4-6 0</inkml:trace>
  <inkml:trace contextRef="#ctx0" brushRef="#br0" timeOffset="21">19983 8437 9396,'-10'-11'-154,"2"0"0,0 3-1095,4 0 1011,0 6 1,4-8 0,1 3 0,4 1 215,7 2 0,5 3 0,9 1 0,3 0 38,4 0 1,5 1 0,12 2 0,5 2 15,5 1 0,3-2 1,-28-1-1,1 0 0,2 0 1,0 1 5,1-1 1,2 0-1,2-1 1,2 0 0,-2 1-1,1 0 1,2 0-1,0 0-157,2 1 0,-1-1 0,0-2 0,-1 0 0,2 1 0,0 0 179,-2-1 0,1-1-33,-4 0 0,0 0 1,1 0-1,0 0 0,-3 0 1,1 0-22,-1 0 0,0 0 7,-6 0 1,-1 0 0,3 0 0,-1-1 0,20-1 0,-4-2-18,-7 1 1,-1-2-1,-10 1 1,-5 1-43,-3-3 52,-8 5 0,-8-5 0,-11 3 0,-10-1-62,-6 2 0,-15 1 0,-8 1 1,-9 0 4,-12 0 1,-3 3 0,27 0 0,-1 0 0,0-1 0,0 1 35,-2-1 0,-1 1 0,-2 1 0,0-1 0,0 0 1,1-2-742,-2 1 1,1-1 737,2-1 1,-1 1 0,-2-1 0,-1 0-1,3 0 1,0 0 73,1 0 0,0 0-33,-1 0 0,2 0 0,5 0 0,0 0 1,2 0-1,0 0 253,-31 0-77,11 0 1,0 0 0,13 0-1,7 0-166,4 0 0,7 0 0,9 0-7,8 0 0,13 0 0,16 0-52,9 0 1,14 0 0,13 1 25,-27 1 0,2 0 0,1 0 0,1 1 0,1 1 0,1 0 0,1-2 0,1 1 0</inkml:trace>
  <inkml:trace contextRef="#ctx0" brushRef="#br0" timeOffset="22">13398 6354 23139,'-6'-12'-3914,"1"5"1,5-1 3380,0-1 0,0 3 1,1-1-1,4 1 1396,7 0 1,6-2-1,8-3 1061,5-1-1545,7 1 0,8-2 0,7-2 319,3-4-610,7 2 1,-32 7-1,1 0 1,2 2-1,0 1 1,-1-1-1,0 2-41,-1-1 0,1 1 0,28-2 0,1 2 0,-3 1 267,-7 2 0,-4 7 1,-2 4-1,-1 2-179,-3 1 0,2 11 0,-3 2 0</inkml:trace>
  <inkml:trace contextRef="#ctx0" brushRef="#br0" timeOffset="23">13536 9067 12296,'-6'-5'-695,"2"-3"1,2-2 0,4-3-1,3-1 607,6-1 1,11-4 0,8 3 0,5-1 343,3 1 0,4-5 1,8 3-153,3 1 0,3-4 0,0 6 0,0 1 0,1 1-46,6 2 0,-2-1 1,1 1-1,0-1-55,-29 7 0,-1-1 0,1 0 1,0 1-1,1-1 0,0 0 1,-1 0-1,0 1-12,0-1 1,0 0 0,0-1 0,-1-1-1,25-7 1,1 1-59,-1 1 0,-6-2 0,-4-1 1,-5 1 204,-3-1 0,-1-2 1,-3-5-1</inkml:trace>
  <inkml:trace contextRef="#ctx0" brushRef="#br0" timeOffset="24">13524 6319 27443,'-10'-5'-3189,"3"-2"0,3-3 3132,8-2 1,8 6 0,13 1 0,8 1 307,7 0 0,11-5 1,8 0-1,-26 3 1,1 0-107,3-2 0,1 0 0,2-2 0,-1 0 0,1 0 0,0 1 0,0-1 1,-1-1-147,-1 2 1,1-1 0,1 0 0,1 0-1,-2 2 1,0-1 37,0 0 1,-1 1-1,-1 1 1,-1 0 0,0-1-1,-1 2 1,-2 1 0,0 1-196,28 0 137,-7-2 0,-3 4 21,-6-1 0,-1 5 0,-4 2 0,-1-2 0,-1 0 0</inkml:trace>
  <inkml:trace contextRef="#ctx0" brushRef="#br0" timeOffset="25">4420 11322 13949,'0'-15'-154,"0"0"1,2 1 0,0 5 0,3 1 227,2-1 1,4 1-1,6-1 1,2 2-60,5 2 0,4-2 0,7 1 0,4 1 15,3 0 1,3 1-1,4 4 1,0 2-27,0 2 0,-2 2 0,-1 5 0,-2 2-129,-2 2 1,1-2 0,-6 2 0,-2-2-42,-4-2 0,-5 0 0,-1-2-141,-4-2 73,-5-4-267,-4 2 524,-6-5 1,-1-5 0,-5-3 0,-2-3-171,-6-5 0,-1 4 0,-10-4 1,-1 4 71,-2 0 0,-3 1 0,-5 1 0,-5 2 95,-5 4 1,2 3 0,-4 1 0,-1 0 18,-2 0 0,-4 0 0,-1 1 0,2 2 27,1 1 1,1-1-1,1-3 1,3 0-3,4 0 0,6 0 1,4 0-1,4 0 61,6 0 1,4-3-345,3-1 525,4 0-456,2 4 1,16 1 0,3 2 50,2 1 45,6 4 1,-1-5-1,7 3 1,2-1-31,1-2 1,6-2 0,3-1 0,0 0-148,4 0 243,0 0 0,2-5 1,0-1-1</inkml:trace>
  <inkml:trace contextRef="#ctx0" brushRef="#br0" timeOffset="26">4420 11380 14272,'8'-5'0,"-2"-3"0,1-2-355,-1-2 0,3 2 1,6 1-1,4 2 278,3-2 0,5 0 1,2 0-1,3 2-45,3 2 1,2 2 0,-1 3 0,1 0 40,1 0 1,0 0 0,-4 0 0,1 0 1,-1 0 0,1 0 1,-2-2-1,-2 0 43,0-2 0,-7 0 1,0 3-1,-5-2-58,-2 0 13,-2-1 0,-10 4 0,-6 1 48,-9 3 0,-7 2 0,-6 6 1,-1 0 46,-3 4 0,-2-4 0,-4 4 0,1-4 9,2 0 1,-1-5 0,-3 0-1,0-2-11,-1-3 0,1 0 0,-1-2 158,1 0-187,0 0 1,3 0 0,2-2 62,1-1-67,6 1 0,2-3 1,5 5-1,1 0-83,1 0 32,7 0 1,2 0-3,8 0 1,2 0 0,7 0 0,1-1 57,1-3 1,7 3 0,1-3-1,5 3 57,1 1 0,4-2 1,-3 0-1,3-2-11,2 2 0,2 0 1,-2 2-75,-2 0 1,-1 0 0,3 2-1,-1 0-328,0 2 87,-4 0 181,-2 1 0,0 1 0,1 6 0</inkml:trace>
  <inkml:trace contextRef="#ctx0" brushRef="#br0" timeOffset="27">19846 7705 18660,'-5'6'-212,"0"0"0,-3-2 0,3 4-151,0 2 1,2 7 0,-3 3 0,0 7 161,-1 7 0,1 11 1,-3 9-1,1 5 112,-1 2 1,6-28-1,1 0 1,0-1 0,0 1-1,2 0 1,-1 1-39,1 1 1,0-1 0,0 0 0,0-1 0,0 1 0,0-2 0,0 32-63,0-2 1,0-6 0,0-6 0,0-4-185,0-4 1,0-4-1,0-6-1260,0-2 865,0-9 0,0 0 587,0-9 0,10-6 1,3-1-1</inkml:trace>
  <inkml:trace contextRef="#ctx0" brushRef="#br0" timeOffset="28">19846 7613 15336,'28'-1'-1366,"2"-3"1073,3 3 0,2-4 0,0 5-98,4 0 449,1 0 0,11 0 0,5 1 0,5 1-32,-29 0 1,1 0 0,7 1 0,0-1 0,1 0 0,0-1 0,5 1 0,1 1-8,4 0 0,1 0 0,-1-1 0,1-1 0,2 1 0,1 1 0,0-1 0,1 1-254,1 1 0,0 0 0,4 1 0,1 0 0,-2 1 0,0-1 0,0 1 0,0-1 222,-3-2 0,1 1 0,0 1 0,1 0 1,-4-1-1,0-1 0,-1 0 0,-2 0 4,-3-1 0,0 0 0,-1 0 1,-1 1-1,-3-1 0,0 0 1,1-1-1,0 0 15,1 0 0,0 0 1,-2-2-1,-1 0 0,-2 0 1,0 0-1,-1-1 0,-1-1 14,0-1 1,-1 1 0,-1 1-1,-1 1 1,1-3 0,0 1 110,-2 0 0,-1 1 50,27-2 0,0 3 1,-9-2 103,-6 0-242,0-1 1,-14 4 0,1 1 0,-4 2-41,-4 0 0,-5 5 1,-5-3-1,-3 0-74,0 0 1,-4 4 153,-1-1 0,0 2 0,1 2 0,-1-1 0,-1 0-242,1 1 1,-5 3 0,2 2-1,-2 2 108,2 5 0,-2 0 0,1 8 0,-3 2-58,-3 3 0,-4 6 0,-4-1 0,-2 5-29,-2 7 0,-4 1 0,6-24 0,0 1-235,0-1 1,0 0 188,-4 3 1,2-1 0,-9 26-1,10-27 1,1 0 88,1-1 1,0 0 0,-13 29 0,0-5 94,-2-2 0,-2-1 0,1 2 0,-3-5 0,1-2 0</inkml:trace>
  <inkml:trace contextRef="#ctx0" brushRef="#br0" timeOffset="29">19777 8655 14269,'13'-8'-308,"2"1"1,4-5 0,8 8 4,3 2 280,9 1 1,6 1 0,11 1 0,8 1 16,-28 0 1,1 0-1,4 3 1,3-1-1,2-1 1,2 0-1,3 1 1,1 0-249,2 0 1,0 0-1,2-3 1,0 0-1,4 2 1,0-1-1,2 0 1,0 0 239,2 0 1,1 0 0,-18-1 0,1 1 0,-1-1 0,1-1 0,-1 0-1,1 0 1,0 0 0,0 0 0,0 0-74,0 0 0,0 0 0,0 0 0,-1 0 1,1 0-1,-1 0 0,0 0 0,0-1 0,0 1 1,1-1-1,0 0 0,0 0 73,0 0 0,0 0 1,0-1-1,-3 1 1,-1-1-1,0 1 1,19 1-1,-1-1 1,-1 0-1,0 0-31,0-1 1,-1 0 0,-3-1 0,-2 1-1,0 0 1,-2 1-53,-3 0 0,-2-2 81,-2-1 0,-1-1 0,-8 5 0,-1-1 0,-1-1 0,-2-1-17,25-2 218,-5 4 1,-14-4 0,-5 3-419,-6-2 210,-9 3 1,-2-4-1,-7 4 23,-2-3 0,-3-2 0,-5-6 0</inkml:trace>
  <inkml:trace contextRef="#ctx0" brushRef="#br0" timeOffset="30">7008 8472 16444,'-11'0'-1041,"-1"0"0,5-4-213,-1 0 982,1-5 1,1 8 0,6-3 492,7 3 0,7 1 1,2 0-1,2 0-95,3 0 1,4 0-1,2 0 1,-1 0-35,2 0 1,0 0 0,4 0-1,-2 0 9,-2 0 0,-2 0 0,-3 0-132,0 0 89,-5 0 1,-2-4 0,-5-1 356,-4-1 0,-2 2 0,-6-3-382,-3 2 1,-7 0-1,-8 3 1,-4-2-110,-4 1 1,-2 2 0,-7 2 0,-2 3 84,-4 4 1,1-2 0,2 1 0,2-1 43,4 0 0,7-3 0,3 1 289,7-3-244,8-1 0,13 0 0,11 0 1,4 0-88,3 0 1,5-4 0,2-1 0,4 0-159,0 0 1,2-4 0,0 3 563,3-1-400,4-3 0,-9 9 1,2-3-1,-6 3-55,-2 1 0,-1 0 0,-4 0 0</inkml:trace>
  <inkml:trace contextRef="#ctx0" brushRef="#br0" timeOffset="31">3894 8540 10655,'19'0'0,"0"0"0,1 0-288,2 0 0,4 0 0,2 2 0,2 2-29,1 3 1,-3 0 0,0 0 0,-2 1 210,-3-2 0,-3 1 0,-8-5 0,-1 3 79,1 2 1,-1-5-1,0 3 1</inkml:trace>
  <inkml:trace contextRef="#ctx0" brushRef="#br0" timeOffset="32">3882 8518 10402,'-6'-2'-354,"1"9"0,5 12 0,-2 4 181,-1 3 0,0 6 1,-3 9 391,1 5-131,-4 7 1,4-1-1,-4 8-57,5-28 0,0 1-23,1-1 0,-2 1 0,-2 3 0,-1 0 0,0-2 1,1-2-1,0 1 0,0 1 9,0 0 1,1 1 0,1-1 0,0 0 0,0 1-1,1 0 1,1-2 0,0-1-6,-2 30 1,-3-1 0,4-4 0,2-1-38,0-2 0,2-5 0,2-7 0,1-3 0,5-4 1,-2-2 0,2-1 0,0-3-22,-2-1 0,0-1 0,-3-5 0,1-2 18,-2-1 1,0-5 0,-2 1 0,1-1-8,3 2 1,-2-5 0,5 2-205,-2-4 185,4-2 1,-7 0-1,6-2 1,1-1 61,1-1 0,3 1 1,1-5-1,1-2 50,-1 0 1,4-5 0,-1 3 0,2-2 20,1-1 0,-1 1 1,4 1-1,-1-1-127,1 1 0,0 4 0,1-2 104,3 2 0,2-3 0,6-1 1</inkml:trace>
  <inkml:trace contextRef="#ctx0" brushRef="#br0" timeOffset="33">4443 11391 13111,'-6'-1'-1205,"2"-3"0,4 3 0,4-3 1365,3 3 0,0 1 1,2-2-1,2 0-94,3-2 1,7 0 0,-2 4-1,2 0-21,2 0 0,1 0 0,3 0 0,4 0 31,2 0 0,-3 0 0,2 0 0,2 0-38,3 0 0,3 0 0,-3 0 0,1 0 13,-1 0 0,2 0 0,-1 0-565,-1 0 610,-1 0 0,-8 0 0,-4 0 0,-5 0-260,-2 0 0,-2 0-29,-4 0 1,-2-4 200,-5 1 0,-4-3 1,-10 4-1,0-2-41,-3 2 1,-6 0 0,0 2 0,-4 0 29,-4 0 0,-2 4 0,-5 1 0,-1 0-38,1 0 1,0 0 0,-1-2 0,0 1 11,-4-2 1,4 0 0,-5-2-5,1 0 22,3 5 1,-3-4 0,6 3 53,2-3-51,-2-1 1,13 0 0,-2 0 0,4 0 56,4 0 0,5 0-61,2 0 0,5 0 0,2 0-14,7 0 0,8 0 0,4 0 0,3 1 1,1 3 1,5-3-1,2 5 1,3-3 5,2 1 0,4 5 0,2-3 0</inkml:trace>
  <inkml:trace contextRef="#ctx0" brushRef="#br0" timeOffset="34">3458 11517 18834,'4'-11'0,"1"-1"-359,2 1 1,2-1 0,5 1-1,3-1 183,5 1 0,0-1 0,9 2 0,4 1-61,2 2 1,6-1 0,-1-2 0,1 1 61,-1 1 0,1 5 0,-4-4 1,-3 2 12,0 3 1,-2 0-1,0 1 1,-4-2-427,-3 0 535,-3-1 1,4-1-1,1-2 1</inkml:trace>
  <inkml:trace contextRef="#ctx0" brushRef="#br0" timeOffset="35">4168 11185 19510,'8'-15'0,"0"1"-371,1 4 1,1 2-1,1 5 1,1 0-226,-1 0 1,4 7-1,1 3 1,-1 4-111,1 0 0,-3 2 1,2 1-562,-2 1 1098,-7 5 1,3-3 0,-5 3-1,-1-1 156,-2 2 0,-6 0 0,-3 2 0,-2 0 6,-1 0 1,-2 0-1,-1 0-131,-1 0 1,-6 5 0,4 1 0</inkml:trace>
  <inkml:trace contextRef="#ctx0" brushRef="#br0" timeOffset="36">9459 5759 18126,'1'-11'-1677,"3"4"0,-1 2 1325,4 5-92,-4 5 1,7 5-1,-2 8-531,2 3 836,1 0 0,-4 13 0,-2 0 1,-1 7 140,-1 4 0,1 9 0,-4 5 1,0 4 13,0-28 0,0 0 0,-1 0 0,-2-1 0,1 3 0,1 0 1,-1 0-1,1 0-118,0 1 0,1 0 0,0 1 1,0 1-1,0-1 0,0-1 1,0 0-1,1-1 44,1 0 0,0-1 0,1-3 0,0 0 1,3 2-1,1 0 0,0-2 0,1-1-130,1-1 0,1 0 1,12 25-1,1-7 0,0-6 6,0-5 1,-2-4-1,-2-2 1,-3-4 90,-4-4 0,-1 0 91,-4-8 0,2 0 0,-5-1 0,0 3 0</inkml:trace>
  <inkml:trace contextRef="#ctx0" brushRef="#br0" timeOffset="37">9459 5781 20575,'5'-11'0,"3"0"-166,2-1 0,1 1 1,2-1-1,2 1 483,4-1 1,4 1 0,4-1 0,4 2-432,2 3 0,2-2 1,4 4 17,3-2 1,7 1 0,6-3-1,5 1 1,-28 4 0,2-1 34,1 0 0,1 0 0,0 1 0,-1 1 1,3-1-1,1 0 0,-1 0 0,1-1-58,1 0 0,-1 0 0,4 1 0,-1 0 0,2 0 0,0 1 0,1-2 0,1 1 72,-1-1 0,1 0 0,2 0 0,1 2 0,0 0 1,1 0-1189,1 0 1,0 0 1162,-2-1 0,0 0 0,-1 2 0,1 1 0,-3-2 1,-1 0-1,1 0 0,0 1-39,0 0 1,-1 1 0,1 0 0,-1 1 0,-2 0 0,0 0 0,-1 0 0,-1 0 24,0 0 1,-1 0-1,-3 0 1,-1 0-1,2 0 1,0 0-1,-2 0 1,-2 0 16,31 0 1,-1 0 0,-4 1 0,1 2-8,-1 0 1,-6 5-1,-2-4 1,-1-2 15,-2 0 0,-2 1 0,-3 1 0,-2-1 97,-4-2 1,-7-1 0,-4 0-1,-4 1-59,-4 3 1,1-3 0,-5 5 1010,-1-1 1,-1-3-1250,-2 6 108,1-1 1,-2 5-1,-1-1-886,-1 1 787,-6 4 1,7-2 0,-5 5-1,-2 2 83,0 0 1,-2 2 0,0 1 0,0 2 5,0 1 1,0 4 0,0 1 0,0 4 46,0 2 0,0 6 1,0 1-1,0 5 26,0 2 0,1 1 0,2 4 0,0 1-63,0-1 1,-2 1 0,-1 3 0,0 4 116,0-31 0,0 0 0,0 31 1,0-2-1,0 0 58,0-4 1,-1-1 0,-2-5-1231,0-3 1149,-1-3 0,4-7 1,0-3-858,0-5 818,0 1 0,0-12 0,-2 0 0,0-3-228,-2-4 325,0-6 0,4 2 0,0-4 0</inkml:trace>
  <inkml:trace contextRef="#ctx0" brushRef="#br0" timeOffset="38">9997 7613 9468,'8'-4'-872,"1"0"0,2 2 139,3 1 704,7 1 1,3 0-1,10 0 98,7 0-65,3 0 0,9 3 0,4 1 0,-25-2 1,2-1 10,3 0 0,1-1 0,3 0 0,1 0 0,5 0 0,1 0 1,2 0-1,1-1-155,1-1 0,1 0 0,2 1 0,1 1 1,3-3-1,0 1 0,2 0 0,1 0 161,0 0 1,0 0-1,1 0 1,0 0-1,-1 2 1,0 0-1,-1 0 1,0-1-17,0-1 0,0 0 1,-6 2-1,1-1 1,2-1-1,1-1 1,-4 0-1,0 1 21,-1-2 0,-2 0 1,-1-2-1,0-2 1,0 0-1,0 0 0,1-1 1,0 1-13,0 0 0,0-1 1,-1-1-1,0 0 1,-2 1-1,0 0 1,-2 0-1,-1 0-27,-1 2 0,0-1 0,-2 2 0,0 1 0,-7 0 0,0 1-20,-3 0 1,-1 0 0,18 2 61,-8-2 1,-8 3-132,-7 1 66,-6 0-10,-9 0 0,-11 3 0,-6 1 0,-7-1-9,-3-2 0,-9 0 56,1 3 1,-7 3 0,0 4-1</inkml:trace>
  <inkml:trace contextRef="#ctx0" brushRef="#br0" timeOffset="39">9665 5736 7616,'-7'-4'0,"0"-1"-426,2-2 1,1 6-1,4 1 352,0 6 0,0 11 1,0 5 48,0 3 38,0 12 0,0 0 1,0 12 38,0 5-45,1-22 0,-2 2 0,0-1 0,-2 0 1,1 5-1,1 2-1312,0 0 1,-1 1 1309,-1 1 0,0 1 0,2 5 1,0 1-1,-1 0 0,-1 0 0,1 1 1,1-1 8,-1 1 1,0-1-1,-1 1 1,1 0 0,0 0-1,1 0 1,-1-1-1,0-1 37,1-2 1,0-1 0,0-5 0,0-1 0,2 0 0,0-1 0,0-3 0,0 0-93,1-3 0,0 0 0,6 24 1,-3-9-1,0-6-48,0-5 0,4-4 0,-1-12 89,2-5 0,-1 3 0,2-10 0,3-1 0</inkml:trace>
  <inkml:trace contextRef="#ctx0" brushRef="#br0" timeOffset="40">9791 5655 7648,'5'-12'0,"3"-2"-383,2-2 0,5 5 1,3 3-1,3 1 371,3 0 1,7-1-1,4 2 1,7 1 9,6 0 1,4 1-1,6 4 1,0 0 2,3 0 0,4 0 0,-29 1 1,1 0-1,1 0 0,0 2 8,1 0 0,1 1 0,0 1 1,0 0-1,1 1 0,-1 0-1428,2 0 0,0-1 1421,1 1 0,1 0 0,2-2 1,1 1-1,-1-1 0,1 0-4,-2 1 0,1-1 3,4 3 1,0-1-1,-5-3 1,0-1-1,4 3 1,1-1-11,0 0 1,-1 0 7,-5-3 1,-1 0 0,7 2 0,0-1-1,-5-1 1,-2-2 0,2 1 0,1 0-1,0 0 0,-1 0 1,-1 0-1,-1-1 1,-2 0-1,0 0 0,-1-2 1,-2 0 86,-1 0 1,-1 0-1,-2 2 1,0 0-1,-1-1 1,-1 0 0,27 0-78,-8 2 1,-2 2-1,-9 2 1,-2 3 16,-4 3 0,-7 3 0,0 2 0,-4 3-25,-4 0 0,1 2 0,-5-3 0,-1-1-2,-1 1 0,-2 2 1,1-2-1,-1-1 0,1 1 0,-1 2 0,-1-4 0,-1 0 718,-1 2 1,-4 1 0,2 4-550,-1 1-161,-1 5 1,-4 3 0,0 7 191,0 4-168,-5 3 1,-3 5-1,-6 4 1,-2 3-11,-2 4 0,11-29 0,0 0 0,0 2 1,0 0-1,2 0 0,0 0-31,1-2 1,0 1 0,3 0 0,0 0 0,-3 29-1,3 1-30,1-1 0,1 0 0,3-3 0,2 0-28,0 1 68,5-4 0,-6 8 0,2-6 0,-3 2 0,-3 0 0,-1 1 0</inkml:trace>
  <inkml:trace contextRef="#ctx0" brushRef="#br0" timeOffset="41">9722 7888 8272,'0'-17'-470,"6"5"1,1-4 0,5 5 354,3 3 1,0-1 0,8 4 0,6 0 96,7 0 0,10 0 0,8 2-27,6 0 55,-26-2 0,1 1 0,3 1 1,0-1-1,4-1 0,2-1-1578,1 0 1,1 1 1575,2-1 0,1 0 0,2 2 1,0 0-1,1 1 0,1-1 0,3-1 1,0 1-8,1-1 1,1 0 0,2 1-1,-1 1 1,0 1 0,-1 1 0,1 0-1,0 0-17,0 1 1,1 0 0,-3 0 0,-1 0-1,5 1 1,-1 0 0,-2 0 0,-1 1 12,-1 2 1,-2 0-1,-2-1 1,0 0 0,0 1-1,1-1 1,-1-1-1,-1 1-47,-2-2 1,-1 0-1,1 0 1,-1 0-1,-4-1 1,-1 0-1,2 0 1,1 0 59,0 0 1,-1 0 0,1-3 0,-1 1-1,-1-1 1,0-1 0,-2 0 0,0 1-6,-1-2 0,-1 2 0,-4 1 0,-1 0 0,-1-1 0,0 0 0,29-4-15,-3 1 0,-8 2 1,-6-2-1,-7 1-298,-3 2 308,-7 2 0,-1-3 0,-5 0 0,0 0 0</inkml:trace>
  <inkml:trace contextRef="#ctx0" brushRef="#br0" timeOffset="42">9700 5678 8893,'-7'-5'0,"2"-2"0,1-4-1267,0 0 715,1 5 501,3 1 0,0 13 1,0 5-89,0 4 162,0 2 0,3 9 1,3 4-1,-1 6 12,0 8 0,-1 2 104,-4 9-151,5 3 1,-5-26 0,1 2 0,1 0 0,1 0 0,-1 2 0,1 1 0,0 1 0,0 0 34,0 2 0,1 0 1,1 2-1,0 1 0,-1 2 1,0 0-1,0-1 0,2 1-75,-1 0 1,1 0 0,0 0 0,0 0-1,0-1 1,0 0 0,2-2 0,0 1 25,1-3 0,1 0 1,0 1-1,1 0 1,1-5-1,-1-1-19,1-1 0,-1-2 0,1-1 1,-1-2-1,11 22 0,-3-4 1,-4-6-15,-2-5 0,-6-9 1,0-6-348,-2-6 340,-1-10 66</inkml:trace>
  <inkml:trace contextRef="#ctx0" brushRef="#br0" timeOffset="43">9860 5655 10661,'24'-22'462,"3"-1"-383,3 0 1,5 1-1,4 3-1294,7 4 1068,5-3 1,-20 10-1,1-1 1,2-1 0,1 0-1,3 1 1,2 0 0,3 1 0,0 0 1,2 0-1,1 1 0,5 0 1,1 2-1,2-1 0,1 1 148,3-1 0,0 0 1,3 1-1,1 0-793,-17 2 0,-1 1 1,1-1 795,19-2 0,0 0 0,-15 4 1,0 1-1,0 0 0,-2-1 0,-1-1 1,1 1-1,1 0 0,0 1 1,0 0-1,-1 0 0,1 0 0,0 0-22,0 0 1,0 0 0,-1 0 0,-1 0-1,-1 0 1,0 0 0,20 0 0,-2 1-1,-1 1 1,-1 0-60,-3 1 1,-2 2 0,-4 0 0,-1 1 0,-5 0 0,-1 2 0,-4 0-1,0 2 47,-1 0 0,-2 1 0,-5-2 0,0 0 1,0 3-1,-1 2 0,26 11-16,-4-1 1,-2 0 0,-5-1 0,-1 0-8,-5 0 1,-1 0 0,-3 1 127,-4 3 1,2-3-1,-6 4 1,0-1-1,-3 1-102,-6 1 0,0 3 0,-6 6 0,-3 4 687,-6 2 0,-4 7 0,-1 3 0,-1 3-650,-3 4 0,1-28 0,0 1 0,-3 3 0,-1 0 0,0 1 0,0 1-5,-1 1 1,1 1-1,-1-1 1,0 1 0,2 3-1,1 0 1,-1 1 0,0-1-19,1 1 0,-1 1 0,0-1 0,0 1 0,1-1 0,0-1 0,1 0 0,-1-1-40,1-1 0,1 0 1,0-3-1,-1-1 1,0 2-1,-1 0 1,2-3-1,-1-1-139,0-3 1,-1 0 0,-5 29 190,-2-4 0,-2-2 0,0-3 0,0-3 0,-1-3 0</inkml:trace>
  <inkml:trace contextRef="#ctx0" brushRef="#br0" timeOffset="44">10719 7602 7865,'49'-21'0,"4"0"0,4 0 0,-25 13 0,2 1 0,2 2 0,2 1 0,4 1 0,1 1 0,2 2 0,2 0 0,2 0 0,1 0-143,2 0 1,1 0 0,4 1 0,0-1 0,2 2 0,1 0 0,1 2 0,-1 0-107,2 0 1,0 2-1,-2 2 1,-1 1 0,-1 0-1,0 1 1,-2 1 0,-1 1 68,-1 0 0,-1 2 180,-7 0 0,-1 1 0,6 2 0,0 0 0,-8-2 0,-2 0 0,0-1 0,-1 0 0</inkml:trace>
  <inkml:trace contextRef="#ctx0" brushRef="#br0" timeOffset="45">7054 11380 8510,'5'-12'-1153,"3"2"931,2 2 1,3-2 0,1 4 0,2-2 269,2 1 1,1 4-1,4-1-152,0 3 130,0 1 1,0 0 0,-2 0 0,0 1-22,-2 3 0,-5 2 0,1 5 1,-2-3-65,-2 0 0,1-4 15,-1 4 38,-4-6 0,-6-2 0,-6-6 0,-2-2 6,-1 0 1,-6 2 0,-3-3-1,-1 3 1,-2 1 1,-3 1 0,-2 4-1,-3 0-1,-2 0 1,1 5-1,-2 1 1,3 2 0,0 0 1,4-2-1,-1 2-15,4-5 14,5-1 0,4-2 129,1 0-124,5 0 1,2 0-2,8 0 1,3-4-1,9-1 1,3-2 2,2-1 1,6 1 0,1 0 0,1-1 2,3 2 0,1 0 0,2 5 0,-2-1-10,-3-2 1,-2 0-1,-4 5 1,2 2 3,0 1 0,-4-1 1,-7-3-23,-2 0 14,-1 6 2,-6-5 0,-2 3 0,-8-7 117,-4-1-110,-7 0 0,-3 1 0,-6-1-216,-3 1-9,-2 7 59,-5 2 1,-6 11 0,0 1 0</inkml:trace>
  <inkml:trace contextRef="#ctx0" brushRef="#br0" timeOffset="46">9390 5907 21647,'0'-35'-1214,"0"-3"1,0-1-1,0 0 1,2 6 1031,1 4 0,3 7 0,2 7 0,1 3 831,4 5 1,0 2-1,6 6-777,1 3-179,-3 2 0,4 14 0,-3 5-1142,0 3 1210,-1 2 0,-2 9 0,1 3 1,1 4 0,-1 4 1,-4 5 0,-4 7 0,-5-29 0,1 1 215,-1 1 0,1 0 1,-1 1-1,0 1 1,-2 3-1,0 0 1,2 1-1,0-1-62,0 2 0,0 0 1,-1-1-1,0 0 1,1 1-1,0 1 0,0-1 1,0 0-109,1 0 1,-1 0 0,0 0 0,0 0 0,2-3 0,-1 1 0,-1-2 0,0 0 26,0-1 0,0-2 1,0-2-1,1-1 1,1 28-1,2-6-65,2-9 1,1-5 0,1-10 0,1-4 74,-1-6 155,1-3 0,0-11 0,4-2 0,1-3 0</inkml:trace>
  <inkml:trace contextRef="#ctx0" brushRef="#br0" timeOffset="47">9608 5770 19890,'5'-23'-876,"3"0"0,6 5 0,2 2 905,2-1 0,6 5 0,7-4 0,2 5 0,1 2 65,1 1 1,9 6-1,7-3 1,9 1-99,-26 2 0,0 0 1,1 0-1,0 0 0,3 2 1,1 0-49,-1 0 0,1 0-152,3 0 0,0 0 1,4 0-1,0 0 1,3 0-1,1 0 162,1 0 1,0 0 39,3 0 0,0 0 0,-2 0 0,-1 0 0,4 0 0,0 0 100,1 0 0,1 0-173,-2 0 1,1 0-1,0 0 1,0 0-1,-3 0 1,0 0-1,1 0 1,-1 0 28,2 0 1,-1 0 0,-2 0-1,0 0 1,0 0 0,0 0-1,-2 0 1,-2 0 14,-2 0 1,0 0-1,-2 0 1,0 0-1,0 0 1,-1 0-1,0 0 1,-2 0 19,0 0 1,0 0 0,-3 0 0,-1 0 0,-1 0 0,0 0 0,-2 0 0,0 0-48,27 0 0,-5 0 0,-12 1 0,-2 3-58,-3 4 1,-9 2 0,-3 2 0,-4-1-127,-4 0 0,-3 1 0,-4 1-717,-1 2 699,1-2 0,-2 3 1,-1-3-1,-2 1 214,2 1 1,-2 2-1,0-2 1,1 4-175,-2 3 1,5 2 0,-5 1 0,2 5 72,-1 3 1,0 3-1,1 12 1,-1 0-32,-2 1 0,-1 7 1,-3 0-1,2 4 52,0 0 1,1 2 0,-4 1 0,-1 0 37,-1-30 0,0 0 0,-4 30 1,-6-2-1,1-3-2,-1 0 0,0-5 0,-4 0 0,-3 2 120,-2 1 0,7-25 0,0 0 1,-1 1-1,0 0 0</inkml:trace>
  <inkml:trace contextRef="#ctx0" brushRef="#br0" timeOffset="48">10226 7693 14881,'51'-5'-142,"3"-2"-314,2-4 0,-24 8 0,2 0 0,2 0 0,0 1 0,5-1 1,0 1 113,0 1 0,2 1 1,8-3-1,1 0 1,-1 3-1,1 0 296,2 0 0,1 0-111,4 0 0,1 0 0,1 0 0,1 0 0,-18 0 0,0 0 0,0 0 139,2 0 0,0 0 0,0 0-23,19 0 1,0 0 0,-22 1 0,1-1 0,0-1-1,18 1 1,0-1 0,2 0 0,0-2 4,-2 0 0,0-1 0,0-1 0,0 0 0,-4-1 0,0 0 0,-3 0 0,0 1 10,-2-1 1,0 0 0,-2 1 0,-2-1 0,-2 0 0,-2 0 0,0 1 0,-1-1-77,-2 0 1,0 0-1,-1 1 1,-1 0 0,-5 1-1,-2-1 102,27-2 0,-7 4 0,-10-1 0,-4 3 0,-6 1 0</inkml:trace>
  <inkml:trace contextRef="#ctx0" brushRef="#br0" timeOffset="49">4397 11357 13111,'0'-12'-591,"0"1"1,0-1 0,0 1 694,0-1 0,5 5 0,4-1 0,4 1-35,2 0 1,7-2-1,0 4 1,4 0-44,4 0 0,3-3 1,4 5-1,-2 0-16,2 2 0,5 1 0,-1 0 0,0 0-17,-3 0 1,-1 0 0,0 1-1,-1 2 3,-2 0 0,-1 1 0,-7-2-148,0 1 152,-2-1 1,-6 3-281,-3-5 256,-7 0 1,-8 0 0,-9 0 0,-4 0 15,-2 0 0,-6 0 1,1 1-1,-4 2-10,-3 0 0,-3 1 0,2-4-20,-2 0 0,-1 0 0,-5 0 1,-1 0-1,1 0 23,-1 0 0,-3 0 0,2 0 0,1 0 21,1 0 0,2 0 0,1 0 0,2 0 0,4 0 1,4 0 0,3 0 277,1 0-233,5 5 1,-3-3-11,6 1 14,5-1 1,6 1-1,9 1 1,5-1-90,5-2 1,4 3 0,3 0-1,6-2 38,5-1 1,0-1-1,4 0 1,-1-1 7,1-3 1,0 3 0,1-4 0,-4 1-116,-2 0 0,-2 1 0,-1 3 95,-2 0 0,2 0 1,-4 0-1</inkml:trace>
  <inkml:trace contextRef="#ctx0" brushRef="#br0" timeOffset="50">7237 11345 7252,'-11'0'-468,"0"0"0,3 0 0,0 0 489,-1 0 0,-1 0 0,-1 0 7,-1 0 1,5 0-1,-1 0-13,-1 0 0,0 2 1,0 0-1,3 3-2,1 2 1,1-4 0,5 4 3,3-2 0,2-1 0,7-3 15,2 3-25,3-3 1,5 4-1,1-5 65,3 0-64,-3 0 0,4 0 0,-5 0 1,-1 0 13,-3 0 1,-3 0 0,-4 1 35,-1 3-17,1-3 0,-7 5 1,-5-6-1,-7 0-19,-3 0 1,-2 0-1,-2 0 1,-3 0 5,-1 0 0,-1-4 0,-4-1 7,0-2-20,0 5 1,2-3-1,0 3 1,4 0 13,0-2 0,2 0 1,3 4-182,1 0 178,-1 0-174,6 0 121,1 0 0,6 0 5,3 0 0,2 0 0,6 0 1,1 0 2,2 0 1,-1 0-1,5 0 1,1 0 35,2 0 1,1-1-1,-2-2 1,-1-2 56,-5-1 0,1 2 0,0-2 90,-2 1-111,-2-4 0,-5 6-15,-3-4 1,-8 4 0,-4-1-301,-2 3 272,-7 1 1,2 0 0,-7 1-158,-2 3 143,-1-3 0,6 4 1,1-5-1,0 0-26,0 0 1,4 0 147,-1 0-59,2 0 0,8 0-57,5 0 1,7 0 0,7 0 4,1 0 1,4 0 0,-2 0 0,0 0 8,4 0 1,0 0 0,2 0 0,0 0-15,0 0 0,0 0 0,0 2 1,-2 0 1,-1 2 1,0 1 0,-5-2-21,-1 0 16,-1 1 1,-2-4-1,0 2 68,-4 1-46,3-1 0,-13 3 0,-1-5 0,-5 0-10,-3 0 0,-3 0 0,-1-2 0,-2 0-8,-3-2 1,0 0 0,-3 4 0,-2 0 6,-1 0 1,-3 0 0,3 0 0,2 0-18,1 0 1,1 4 0,1 1 3,3 2 0,-1-5 1,4 2-8,2-3 18,7-1-21,2 0-39,5 0 35,5 0 0,1 0 1,5 0-1,1 0 13,-1 0 1,5-1-1,0-2 1,1 0 1,-1 0 0,1 2 0,-3 1 0,1 0 4,-1 0 0,-1 0 0,-2 0 6,1 0 0,-5 0-173,1 0 12,-6 0 0,4 1 0,-6 3 152,0 3 0,0-1 0,0-1 0</inkml:trace>
  <inkml:trace contextRef="#ctx0" brushRef="#br0" timeOffset="51">23785 7922 16746,'-6'10'16,"1"-1"0,3 9 0,-1 1-32,-5 3 0,-1 3 0,-1 10 1,0-1 91,-3 0 0,-1 1 0,4-1 1,1-1-94,1-2 1,6 0 0,-1-4 0,6-1-239,4-2 0,7-1 1,4 0-1,3-2-16,3-2 1,1 3 0,-2-4 0,0-1 1,0-1 0,-4 0 0,-1 0-793,-2-2 503,-5-7 1,-3 3-380,-4-2 851,0 2 0,-14 0 0,-5-1 0,-6-1 91,-2 1 1,-8 2 0,-4 3 0,0 1 174,-1-1 1,7-5-1,2-1 1,4 0-25,4-2 1,2 0-186,6-2 0,6-4 191,5 0 1,5-10 0,6-8 0</inkml:trace>
  <inkml:trace contextRef="#ctx0" brushRef="#br0" timeOffset="52">23671 8140 18867,'1'-16'-279,"3"1"0,2 1 0,7 7 0,2 3-126,4 3 1,9 2 0,7 3-1,7 3 32,6 3 0,-1 2 0,3-1 0,-3 1-227,-1-1 471,-6 1 1,5 4-1,-5 2 1</inkml:trace>
  <inkml:trace contextRef="#ctx0" brushRef="#br0" timeOffset="53">24392 8163 16251,'-15'0'0,"0"0"-129,1 0 1,0 0-1,0 1 1,-3 3 323,-1 3 0,4 9 0,-1 4 0,2 5-260,2 6 0,1-2 1,1 3-1,2 2-66,2 3 1,1-2 0,6-5-1,2 1-83,3-2 1,7-1 0,3-6-931,1-3 962,6-3 1,0-6 0,4-2-245,0-4 422,1-3 1,6-11 0,0-7-86,3-7 0,-2-6 1,1-9-1,-5-3 1,-7-1 30,-5 1 0,-4-6 1,-10 3-1,-7 2-97,-9 4 1,-12 8 0,-11 6 0,-7 4 167,-5 6 1,-6 7 0,4 6-1,3 4 747,4 6-531,2 7 1,8 3 0,2 5 0</inkml:trace>
  <inkml:trace contextRef="#ctx0" brushRef="#br0" timeOffset="54">12356 5587 7619,'0'-12'-401,"0"1"0,0 6 0,-1 6 0,-3 9 498,-3 8 0,-5 10 0,-3 6 0,-4 7-82,-3 4 1,-6 5 0,-2 3 0,-2 0-91,1 0 0,1-5 0,6-3-105,2-5 170,7-10 0,-4-3 0,6-8 0,3-5-56,0-5 0,4-6-34,3-11 100,1-5 0,7-15 0,2-1 0</inkml:trace>
  <inkml:trace contextRef="#ctx0" brushRef="#br0" timeOffset="55">12024 5713 8219,'-18'0'0,"3"1"-450,2 3 1,-2 2 0,0 7 0,1 1 481,1 1 0,7 7 1,2-1 224,3 5-183,1 6 1,1-2 0,3 7 27,3 1-88,4 0 0,1-2 0,2 1 1,3 0 11,1-4 0,-3-4 1,4-6-1,0-1 17,-1-3 0,4-3 1,-3-6-1,4-2-21,3-4 0,4-3 0,4-2 0,3-4-153,5-7 0,1 0 1,11-7 130,0-2 0,7 0 0,-29 9 0,0 1 0</inkml:trace>
  <inkml:trace contextRef="#ctx0" brushRef="#br0" timeOffset="56">10112 8094 8444,'-8'23'0,"2"1"-383,1 3 0,-4 5 1,2 8-1,0 7 0,0 7 361,2 8 1,-2-2 0,4-26 0,2 1 0,-1-2 0,1 1 56,1 0 1,-1-1-1,-1 0 1,0-1-1,-2 31 1,2-4-64,1-3 0,1-7 1,1-4-1,1-6-65,2-8 1,1-8 0,-2-7-58,1-4 1,5-7 149,-2-5 0,3-10 0,2-8 0</inkml:trace>
  <inkml:trace contextRef="#ctx0" brushRef="#br0" timeOffset="57">9894 8083 15725,'12'-12'0,"0"1"-272,4-1 1,1 1-1,8 1 1,1 1-812,5 1 1,8 0 0,7-2 418,6 3 591,-19 1 0,1 1 0,-2 2 0,2 0 0,4-2 0,1-1-1331,2 0 1,0 0 1373,-2 0 0,2 1 0,7-1 0,1 2 0,-2-1 1,1 2-1,1 0 0,0 1 8,2-1 1,1 1-1,1 1 1,1 0-1,1 0 1,1-1-1,2 1 1,2 0-115,1 1 1,1 0 0,1-1 0,0-1 0,0 0 0,0 0 0,0 0 0,0 1 33,0 0 1,0 1-1,0 1 1,0 2-1,0-1 1,-1 1-1,-1-1 1,0 1 41,-1-1 1,-2 1 0,-4 1 0,-1 0 0,-2-2 0,-1 1 0,-3-1 0,0 1 0,-3-1 1,-1 1 0,-3 1 0,0 1 0,-4-1-1,-1 1 7,26 9 0,-9 0 0,-11 3 0,-8 1 1,-9-1-31,-7-1 0,-6 3 0,-3-2 119,-4 1-78,-3 1 1,-2 0 0,-3-1 1997,-4-2-1942,-2 5 0,-1-4 1,-2 6-1,-1 0 267,-1 0 1,-6 5 0,2 3 0,-3 3-267,0 4 1,-5-1 0,0 4 0,2-1-43,0 1 0,-1 1 0,0 5 0,3 2-51,3 0 1,1 2 0,-3-1 0,2 3-133,1 3 1,4 1 0,-3-2 208,1-5 0,-3-1 0,2-8 0</inkml:trace>
  <inkml:trace contextRef="#ctx0" brushRef="#br0" timeOffset="58">10146 9193 8517,'23'-11'-548,"0"-1"0,1 2 0,3 1 311,3 1 1,5 5 0,3-4 0,5 2 241,6 3 0,4 0 0,9 2 31,-28 0 1,1 0-141,2 0 0,0 0 0,3 0 0,0 0 0,1 1 0,-1 0 191,2 0 1,0 1-137,1-1 0,1 0 0,5 1 0,0 1 0,0-2 0,0-1 0,-1 1 0,1 1 68,0-1 1,1 1-1,-3 1 1,0-2-1,1-1 1,-1 0-1,1 0 1,0 0-6,-2 0 1,-1 0 0,0 0 0,0 0-1,-1 0 1,-1-1 0,0-1 0,0 0-69,0-2 0,-1 0 0,-4 1 0,0 0 0,0 0 0,-1 0 0,-2 0 0,-1-1-12,-1 1 1,-1 0 65,28 1 0,-1-7 0,-6 5 0,-6 1 0,-7 2 0</inkml:trace>
  <inkml:trace contextRef="#ctx0" brushRef="#br0" timeOffset="59">23728 7934 8296,'-6'5'-726,"0"1"1,5 7 343,-3 2 413,3 3 0,-8 5 0,4 1 0,-1 3-2,-2 2 0,-2 1 1,1 2-1,1 3 3,0 2 0,1 1 0,1-4 1,1 0-6,2 1 0,2-2 1,1-1-1,0-3-36,0-1 1,1-1 0,3-5 0,4 1-8,2 0 1,1-5 0,2-3-1,1-2 1,1-2 0,4 0 0,-2-4 1,1-2 1,2 0 1,0-3 0,1 3 0,-3-1 8,-2-1 1,-1 3 0,-3-4 7,-1 2-7,-4 0 1,2 1 45,-6 2-30,-4 4 0,-7 0 0,-7-1 0,-5-1-6,-6-1 1,-3-1 0,-4 5 0,1-1-10,2 1 0,3-6 0,-1-2 0,4-3-90,6-1 1,4 0 91,3 0 0,-1-5 0,1-1 0</inkml:trace>
  <inkml:trace contextRef="#ctx0" brushRef="#br0" timeOffset="60">23568 8163 11601,'3'-12'0,"3"2"-642,0 2 0,2-2 0,4 4 548,4-1 1,-1 2-1,6 5 324,4 0-242,5 0 0,-1 4 0,6 1-283,-1 2 235,0 0 0,1 5 1,0-1 34,4 1 1,-4-1-1,5 1 1</inkml:trace>
  <inkml:trace contextRef="#ctx0" brushRef="#br0" timeOffset="61">24461 8140 14083,'-1'-16'-3538,"-3"1"3111,-3 5 1,-4 5-1,0 6 716,-1 3 0,1 4 1,-2 8-1,-1 6-239,-1 3 0,-6 8 1,3 0-1,1 6-87,1 1 1,5 1-1,2 2 1,3-2 2,1-2 0,1 2 1,4-5-1,1-4-57,3-3 0,3-4 1,7-6-1,3-3 60,1-4 0,-3-5 0,4-4 1,3-3 247,3-3 1,-1-9 0,4-8 878,0-6-1121,-3-3 1,3-6-1,-6-4 1,0-3 24,-3-2 0,-4-4 1,-7 0-1,-4 4-47,-3-1 1,-2 7-1,-4 4 1,-7 6 15,-5 4 0,-4 6 0,1 4 0,1 5 2,-2 5 1,4 4 145,-3 4 0,6 2 1,-2 6-1</inkml:trace>
  <inkml:trace contextRef="#ctx0" brushRef="#br0" timeOffset="62">23648 8060 6594,'0'16'-13,"0"-2"1,0 4 0,0 1 26,0 3 0,0-2 1,0 8-1,0 0 9,0 3 0,0 2 0,0 1 0,1 0 18,3 1 0,-2-1 1,6 0-1,2-1-26,4-2 0,-1-3 0,3-5-27,1 0 11,-4 0 0,5-6 1,-6-1-1,1-4-10,-3 0 1,-5-5-57,3 1 73,-6-5 0,2 6-70,-8-6 38,-2 1 1,-10-4-1,-2 0 1,-1 0-42,0 0 0,3 0 0,-1 0 75,0 0 0,-3-10 1,2-3-1</inkml:trace>
  <inkml:trace contextRef="#ctx0" brushRef="#br0" timeOffset="63">23716 8151 14076,'12'0'0,"1"0"-621,2 0 1,-1 0-1,4 0 1,0 0 455,-1 0 0,2 1 1,4 2-1,0 2-72,0 1 0,5 2 0,1 4 142,1-1 1,3 0 0,-4 1-1</inkml:trace>
  <inkml:trace contextRef="#ctx0" brushRef="#br0" timeOffset="64">24209 8369 17986,'-23'0'-474,"0"0"1,0 0-1,0 0-47,0 0 0,1 0 0,0 0 0,3 1 141,4 3 1,3-2 0,4 6-6,5 1 61,1-4 0,14 4 1,9-5-66,15-2 321,5 0 0,24-4 0,-33 1 0,1-2-322,1 0 1,0-1 199,4-1 0,-1 0 0,-2 1 0,0 0 0,1 0 1,0 0 23,-3 0 0,0-1 117,24 0 1,-11 0 0,-11 5 0,-7 0 11,-8 0 1,-15 2-1,-13 1 92,-14 5 0,-23 3 0,-17 5 0,26-7 0,-3 1 0,-4 1 0,-3-1-19,-1 2 0,-1-1 0,-2 1 0,-1-1 0,-1 1 0,-1-1 0,0 0 0,1 0 7,3-2 0,0 1 1,2 0-1,2 0 1,6-3-1,2 0 0,-24 5 125,16-3 0,15-7 1,18 2-1,12-3-159,19-1 1,19-1 0,-5-1 0,4 0-125,4-1 1,2-2 73,6 1 0,1-2 1,5-1-1,1-1 1,2 0-1,1-1-1572,0 0 0,0 1 1533,1 1 1,-1 0 0,-3-2 0,-1 1 0,-1 2 0,-2-1-104,-3-1 0,-2 1 230,-7 4 0,-3-2 1,19-9-1,-19 11-43,-12 0 1,-33 3 0,-26 4-1,-23 6 13,19-1 1,-3 0 0,-3 1 0,-2 0 0,-5 5 0,-1 1 0,0-1-1,1 0-69,-1 0 0,1 0 1,2 1-1,1 1 0,2-3 1,2 1 51,3-1 0,0 1 0,1 2 0,0-1 0,3-1 0,-1 0 0</inkml:trace>
  <inkml:trace contextRef="#ctx0" brushRef="#br0" timeOffset="65">23968 6972 19726,'-7'5'0,"-1"4"-602,-1 5 1,-5 4-1,0 6 1,3 1-1,3 3-26,3 2 0,1-5 1,6 2-1,3-2 20,6 2 1,6-4-1,6 1 304,-1-4 270,1-6 1,2 3 0,0-6 125,2 1-6,-1-6 0,1 3 0,1-5-405,1-2 407,7 0 0,0-7 0,3-3 356,1-2-76,-5-2 0,10-4 0,-5-2 1</inkml:trace>
  <inkml:trace contextRef="#ctx0" brushRef="#br0" timeOffset="66">24278 7006 8549,'-12'-7'0,"1"0"0,-1 2-6,1 3 0,3 6 0,1 6 0,-2 6-39,-2 7 1,0 9 0,0 2 0,-1 7 48,1 4 1,-1 3 0,1 0 0,-1 1-42,1 3 1,-1-1 0,2-1-1,1-1-67,2-5 0,0-2 1,0 0-1,2-5 87,0-5 0,3-4 0,-3-5 0</inkml:trace>
  <inkml:trace contextRef="#ctx0" brushRef="#br0" timeOffset="67">24942 7396 12048,'5'-32'0,"1"-3"-318,1 0 0,-1 1 0,-3 3 1,2 6 63,1 4 0,-3 0 0,0 3 0,-1 0 251,-2 3 0,0 2 0,-3 2 0,-5 0-119,-7 4 1,-6 2 0,-6 5 885,-4 0-686,-2 0 1,-1 6 0,-2 4 0,-1 5 104,-1 3 1,4 1 0,5 4 0,1 1 87,2 3 1,3 1 0,4 4 0,5-3-204,5-1 1,4 1 0,6-3-1,3-3-171,4-2 1,7-2 0,4-7 0,4-2 191,4-2 1,3-3-1,7-7 1,1-3 41,-1-6 1,-2-2 0,-3-6 0,-3-1-86,-1-2 0,-3 3 0,-6 1 0,-5 2 89,-5 2 1,-4 1-220,-5 2 1,-1 4 0,-3 5-446,-3 4 721,-4 5 1,-5 13 0,-3 4 412,-3 4-551,-6 8 1,0 3 0,-4 4-1,2-1-244,-2 2 1,5-4-1,3 2 1,5 0-929,2-1 1075,2-2 1,-1-4-1,-2-1 1</inkml:trace>
  <inkml:trace contextRef="#ctx0" brushRef="#br0" timeOffset="68">24919 8037 15644,'1'-10'-2592,"3"2"2756,-3 3 0,9 6 0,-3 4 0,0 8-434,1 9 0,-5 11 0,2 9 1,-1 3 198,-1 5 0,1 3 1,-4 7-1,0 1 14,0-1 0,-4 2 1,1-2-1,0-3-57,2-2 1,-3-4-1,0 0 1,2-5-84,0-2 1,2-4-1,-1-4 1,-2-2-388,0-4 0,-2-8 624,1 1 0,-3-8 0,-4 1 0</inkml:trace>
  <inkml:trace contextRef="#ctx0" brushRef="#br0" timeOffset="69">24907 8094 15644,'-6'5'-756,"-4"1"1,4 7 0,-6 2 381,1 4 373,-1 8 0,-3 4 0,-2 6 133,0 1-159,-2 5 0,-1-6 0,3 4 1,-1-2-19,0-2 0,4-3 1,-1-3-1,3-6-225,5-4 1,-2-1 221,5-5 0,-5 0 0,3-3 0</inkml:trace>
  <inkml:trace contextRef="#ctx0" brushRef="#br0" timeOffset="70">24942 8186 11446,'1'-22'0,"3"3"148,4 4 0,2 7 0,2 5 1,4 6-207,3 5 1,2 3 0,4 6-182,1 5 0,4 3 128,4 5 1,-5 1 0,-1 3 0</inkml:trace>
  <inkml:trace contextRef="#ctx0" brushRef="#br0" timeOffset="71">24885 6903 15644,'0'-11'-2934,"0"-1"2180,0 1 1,-4 0-1,0-1 1,0 1 653,-1-1 0,2 1 0,-3-1 1,0 0 42,-1-4 0,0 2 0,-3-5 0,1-2 22,1-5 1,-3 1 0,-6-6-1,1-1 24,-1-1 1,-7-1 0,1 0-115,-1-1-5,-11 1 0,4 0 0,-11-1 0,-3 2 146,-3 3 1,-7-2 0,24 18 0,-2 1 0,-1 0 0,0 1-16,-1-1 0,0 2 1,0 0-1,1 0 0,0 1 1,-1 0-1,0 0 1,0 2-67,-1-1 1,-2 1 0,-2 0 0,0 1 0,2 1 0,0 1 86,-1-1 0,-1 0 0,1 1 0,0 0 0,0 0 0,-2 1 0,-2 1 0,0 0 0,-3 0 0,-1 1-12,-2 0 1,-1 1 0,-3 0-1,-1 1 1,-2 0 0,0 0 0,-2 0-1,-1 0-13,-2-1 0,0 2 0,-2 0 0,1 2 1,-1-1-1,0-1 0,0 1 0,0-1-133,0 0 1,0-1 0,0 1 0,0-1 0,1 1 0,-1 1 0,1 0 0,1 1 133,0 0 0,0 0 0,0 1 0,0 1 0,-3 2 0,-1 2-141,20-3 1,1 0 0,-1 1 111,-16 1 1,-1 0 0,14 0 0,-2 1 0,0 0-1,5-1 1,0 0 0,-1 0 0,0 1 0,-1 0-1,0 1 4,-1 0 0,0 1 1,0 0-1,1-1 1,0-1-1,-1 1 1,-3 0-1,-1 0 1,0 0-1,0 1 1,0 0-1,1 0-110,-1 1 1,0 1-1,0-1 1,0 1 0,0-1-1,0 0 1,-2 2 0,0 0-1,0 0 1,0 1 0,0-1-1,-1 0 125,1 1 0,-1 0 0,0 0 0,0 0 1,0 1-1,0 0 0,0 0 0,0 0 0,1 0 1,-2 1-1,1 0 0,-1 0 10,0 1 0,1-1 0,-1 0 0,-1 1 0,0 0 0,1 0 0,0 1 0,0 0 0,1 0 0,-1 0 0,1 1 0,-1 0 6,2 0 0,-1 0 0,0 1 0,0-1 1,0-1-1,0 1 0,0 1 0,0 1 1,1-1-1,-1 0 0,0 0 0,1 1-7,-2-1 0,1 0 0,0 0 0,1 0 1,0-1-1,1 0 0,-2 2 0,0-1 1,0 1-1,1 0 0,1-1 0,-1 1 2,0-1 0,1 0 1,-1 1-1,0 0 1,-1 1-1,0-1 1,1 0-1,-1-1 1,0 0-1,0 0 1,1 1-1,-1 0-155,0-1 0,0 1 1,0-1-1,0 0 0,1-2 1,0 1-1,-2 1 1,1 0-1,-1 0 166,1-1 0,0 1 1,0 0-11,0-2 1,0 0-1,0 1 1,3 2-1,1 0 1,-1 1 0,2-3-1,-1 0 1,1 1-1,1-1 0,0 0 0,1-1 1,-3 1 1,-1-1 0,2 1-1,3-1 1,0-1 0,1 1-1,-2-1 1,0 0 0,0 1 0,3-2-1,0 0 1,0 1 2,3-1 1,0-1 0,0 2-1,1-1 1,1 1 0,-1 0 0,-18 7-1,1 0 1,-1-2 0,1 1-27,1-3 1,1 1 0,1 0 0,0-1-1,4-1 1,0-2 0,1 1 0,-1-1 20,-1 0 1,1 0 0,3 1 0,0 0-1,-2 0 1,1 0 0,2-1 0,1 0-1,2-2 0,0 0 1,1 0-1,1 1 1,2-3-1,1 1 1,1 0-1,0-1 92,1 0 1,1-1 0,3-1-1,0 0 1,2-1 0,0 0-1,-29 9-95,4-1 0,8-7 0,1 0 1,6 0 267,5-3 0,4 0 1,9 1-739,1-3 1940,4 4-1466,6-10 0,7 9 0,5-4 0</inkml:trace>
  <inkml:trace contextRef="#ctx0" brushRef="#br0" timeOffset="72">12837 8632 11354,'7'-10'-627,"-3"-5"1,2-2 307,2-2 1,2 6 0,0 1 0,-1 4 378,-2 3 1,0 2 0,0 8 0,-3 6-102,-3 3 1,-3 7-1,-4 2 1,-7 6 41,-4 4 1,-2 2 0,-4-1-1,0 0-23,1 1 0,-1-1 1,0-1-1,-1-1-45,-3-1 0,3-5 0,-3 3 0,3-1 19,1-2 0,1-6 0,2-2 0,2 0-46,1 0 0,-2-3 0,4 3 61,1-2-43,7 0 0,-2 0 0,5 2 0,3 1 16,3 0 1,11-4 0,10 3-470,6-1 58,9 3 161,8-7 0,6 8 1,5-3-1</inkml:trace>
  <inkml:trace contextRef="#ctx0" brushRef="#br0" timeOffset="73">13753 9136 7819,'37'-13'0,"4"-1"0,6-1-257,4 1 0,8 1 0,-27 7 1,0 1-1,2-1 0,0 0 252,0 0 0,1 1 0,-1-1 0,0 2 0,0-1 0,0 2 0,-2 0 0,1 1 1,28-3 0,-8 3 0,-3-1 0,-6 1 5,-5 2 0,-8 0 1,-12 0 30,-3 0 0,-10 0 0,-6 0 285,-6 0-303,-10 0 0,-6-1 0,-10-1 1,-5-2 14,-5 1 1,-7 2-1,-3 1 1,-2 1-25,-5 3 1,-3-3-1,-1 4 1,31-3-1,-1 0 9,-29 2 1,2 0 0,3-4 0,2 0-10,6 0 1,0 0 0,12 0 0,3 0-6,2 0 0,8 0 0,1 0 0,7 0-3,3 0 0,5 0 0,2 1-32,1 3 0,6-2 0,7 5 1,3-1 27,4 1 0,5-5 0,6 2 168,5-3-162,2-1 0,10 0 1,6 0 115,5 0-109,1 0 1,9-5-1,-5-3-1383,2-2 1383,1 4 1,-1-4 0,0 3 0,-3 0-21,-3-1 0,0 6 0,-6-4 0,0 3-60,-2-1 0,-7 0 0,-1 4 1,-4 0-64,0 0 137,-6 0 0,3 4 0,-6 0 0,0-2 0,-2-1 0</inkml:trace>
  <inkml:trace contextRef="#ctx0" brushRef="#br0" timeOffset="74">23923 9250 8407,'-8'5'-24,"0"3"0,1 2 0,-3 3 0,1 1-348,1 1 0,0 11 0,-3 0 0,-1 6 261,1 2 0,0 6 1,-1 1-1,1-1 70,-1-2 0,1-2 1,-1-3-1,2-1-95,2-2 0,3-8 0,5 0 136,0-5 0,-5-1 0,-1-5 0</inkml:trace>
  <inkml:trace contextRef="#ctx0" brushRef="#br0" timeOffset="75">23957 9342 8275,'-22'-15'0,"2"-1"0,1 1 0,-1 0-6,-2 0 0,-2-1 0,-2 5-677,0-1 546,-1 1 0,5-1 0,2 2 10,1 3 140,5 2 1,-3 5-1,6 0 1,-1 0-5,1 0 0,-1 8 0,1 5 1,1 4 11,2 3 0,-1 3 0,4 2 0,0 2-36,0-1 0,2-2 0,7-3 0,5-2-7,5-3 1,4-5 0,5-3 0,0-4 13,0-3 0,5-2 0,1-4 0,1-7 18,1-6 0,-6 0 0,1-1-28,-6-1 14,2 3 0,-11 1-41,1 4 44,-6 6 1,-7 1 0,-3 6 111,-4 3-92,-7 8 1,-3 5-1,-5 8 1,-1 3 16,-2 6-1,1 1 1,-1 7 0,1 2-6,3 0 0,0-2 1,3 0-1,4 0-115,2-1 0,3-3 0,2-7 1,6-5-192,4-2 0,4-2 276,6-3 0,4-2 0,2-6 0</inkml:trace>
  <inkml:trace contextRef="#ctx0" brushRef="#br0" timeOffset="76">24438 9479 9751,'0'-18'-273,"0"3"0,-1-1 0,-2-1-542,-1-1 679,-10 4 1,5-2-1,-10 4 1,-1 1 210,-2-1 1,-6 2 0,-1 1 0,-1 3-60,-1 1 0,6 1 0,-2 5 0,3 3 23,1 4 0,4 2 0,1 1 0,3 1 47,4-1 0,4 2 0,4 1 0,-1 3-77,2 0 0,7-3 0,6 3 0,7-3-59,4-3 0,7 2 0,5-9 0,7-2 40,4 0 0,1-11 1,-1-4 145,1-4-64,5-2 0,-9 0 0,-1 2 173,-8 0-178,-5 2 0,-10 5-22,-3 2 1,-10 9 0,-10 11 0,-13 7 181,-10 6 0,-10 10 0,-4 6 0,-3 5-91,22-21 1,1 0 0,-1-1 0,1 0-1,0 3 1,1 0 0,1-1 0,0 1-65,-15 25 0,4 2 0,12-9 0,5-3-802,5-1 1,4-5 724,5 2 0,5-2 0,2-2 0</inkml:trace>
  <inkml:trace contextRef="#ctx0" brushRef="#br0" timeOffset="77">24598 9754 10028,'8'-4'181,"0"0"0,-5 2 0,5 6-1425,1 3 1064,-4 9 0,4 8 0,-5 10 298,-2 7-78,0 3 0,-2 6 1,-2 1-1,-3 0 14,-6-1 0,-1-1 1,-3-6-1,2-2 10,2-2 0,3-4 0,1-6 0,-1-2-308,2-6 1,-1-3-511,3-7 760,3-9 0,-4-9 0,5-10 0</inkml:trace>
  <inkml:trace contextRef="#ctx0" brushRef="#br0" timeOffset="78">24633 9697 11228,'-13'12'0,"-2"2"-454,-4 2 1,-7 4 0,-2 0 0,0 6 639,0 4 1,-2 5 0,3 2 0,1 1-166,2-1 0,3 2 1,3-1-1,6-2-75,7-4 20,4-4 1,1 0-1,0 1 1</inkml:trace>
  <inkml:trace contextRef="#ctx0" brushRef="#br0" timeOffset="79">24621 9834 10028,'0'-18'-97,"0"3"0,-4 6 0,1 1-315,0 0 1,3 3 0,4 1 0,5 4 471,5 4 1,5 2 0,8 5-1,3 1 339,3-1-437,2 6 1,4 1 0,2 4 0</inkml:trace>
  <inkml:trace contextRef="#ctx0" brushRef="#br0" timeOffset="80">9871 8105 9424,'-3'-15'0,"-3"1"-667,0 4 0,2 6 609,-3 12 0,4 5 0,-1 11 2,3 2 106,1 9 1,0 8-1,0 9-86,0 5 54,0 8 1,1-1 0,0-30 0,1 1-1101,0-1 0,0 0 1057,1 30 0,-1-31 0,0 0 0,3 27 0,2-6-83,2-6 1,-3-8 0,2-7 0,-1-2-54,0-4 0,3-10 133,-3-5 1,4-6 0,0-6-1</inkml:trace>
  <inkml:trace contextRef="#ctx0" brushRef="#br0" timeOffset="81">9883 8174 10890,'39'-37'0,"3"3"0,3 5-498,1 3 1,1 8 0,4 4 0,6 5 346,6 6 0,-26 0 0,1 1 1,4-1-1,0 2 0,5-1 0,1 1-79,2 0 0,0 1 1,3 1-1,0 2 1,2-1-1,0 1 1,4-1-1,0 1 206,0-1 0,1 1 0,2 1 0,0 0 0,-3-2 1,0 1-1,0-1 0,0 1 11,1-1 0,0 1 0,-2-1 0,0 0 0,0-2 0,1 0 0,-3 0 0,0 0-2,-3 0 1,1 0 0,-4 0 0,-1 0 0,-1 0 0,-1 0 0,-1 0-1,0 1 3,-2 1 0,0 0 0,-1-2 0,-1 1 0,-3 1 0,-1 0 0,0-1 0,-2-1 36,-1 0 0,-1 0 0,26 4 0,-4 0 0,-9 0-71,-8 1 1,-8-3-1,-6 6 1,-6 1 174,-7 1 1,-6 1 0,-6 2 0,-1 2-29,-3 4 1,-4 3 0,-7 1-1,-3 1-39,1 3 1,-1 2-1,2 5 1,-3 3-27,-2 5 1,-1 2 0,2 8 0,1 0-82,-2 0 1,4 1 0,-3 5-318,0-1 243,4 0 1,-5-3 0,5-2-160,-2-1 1,3-3 278,-5-6 0,5-1 0,-4-6 0,-1 2 0,-2 0 0,-1 1 0</inkml:trace>
  <inkml:trace contextRef="#ctx0" brushRef="#br0" timeOffset="82">10123 9182 8097,'63'-12'0,"-31"6"0,2 1-924,1-1 1,1 0 923,3 0 0,2 1 0,4 1 0,2 1-2353,2 1 1,1 1 2403,5 0 1,2 0 0,2 1 0,0 0 0,-15 0 0,0 0 0,1 0 0,0 0 0,1 0 0,0 0-37,0 0 0,1 0 0,-1 0 0,0 0 0,-1 0 0,1 0 0,0 0 0,-1 0 0,0 0 0,1 0 0,0 0 0,0 0 31,-1 0 0,-1 0 0,0 0 0,20 0 0,0 0 0,-1 0 1,1 0-1,-3 0 0,-1 0-65,-3 0 0,0 0 0,-2 0 0,-2 0 0,0 0 0,-1 0 1,-5 0-1,0 0 68,-3 0 1,0 0 0,-5 0 0,-1 0-50,-3 0 0,-1 0 0,1 2 0,-1 0 0,28 2 0,-2-2 0,-4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5"/>
    </inkml:context>
    <inkml:brush xml:id="br0">
      <inkml:brushProperty name="width" value="0.08571" units="cm"/>
      <inkml:brushProperty name="height" value="0.08571" units="cm"/>
      <inkml:brushProperty name="color" value="#66CC00"/>
    </inkml:brush>
  </inkml:definitions>
  <inkml:trace contextRef="#ctx0" brushRef="#br0">21 1 7843,'-5'3'132,"1"1"1,2 2 0,0 0 0,1 2 0,-1 0 230,0 1 1,0 3 0,2 0-276,0 3 1,2 1 0,1-3-1,0 3-181,0 1 1,0 0 0,-2-1 0,2-1-333,-2 0 1,2 1 0,-1-4-155,0-1 0,-1-1-142,1-4 463,-1-2 0,2-2 258,-3-4 0,0-4 0,0-5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6"/>
    </inkml:context>
    <inkml:brush xml:id="br0">
      <inkml:brushProperty name="width" value="0.08571" units="cm"/>
      <inkml:brushProperty name="height" value="0.08571" units="cm"/>
      <inkml:brushProperty name="color" value="#66CC00"/>
    </inkml:brush>
  </inkml:definitions>
  <inkml:trace contextRef="#ctx0" brushRef="#br0">7 34 7935,'0'-7'-74,"0"1"233,0-1 1,3 3 0,1 1-1,0 1 1,0 0 0,1 1 125,1 0 1,3 1 0,0 0-147,-1 0 1,-1 0 0,1 0 66,0 0 1,-2 1-1,0 0-752,0 1 404,-3 3 0,1-3 0,-3 2-22,1 1 100,-2 1 0,-3 1 0,-3-1 0,-2 1-33,-1 0 1,1-1-1,-2 0 1,1-2 52,-2-1 1,1-3-1,1 0-547,-1 0 0,4 0 591,-1-3 0,3 3 0,4-3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7"/>
    </inkml:context>
    <inkml:brush xml:id="br0">
      <inkml:brushProperty name="width" value="0.08571" units="cm"/>
      <inkml:brushProperty name="height" value="0.08571" units="cm"/>
      <inkml:brushProperty name="color" value="#66CC00"/>
    </inkml:brush>
  </inkml:definitions>
  <inkml:trace contextRef="#ctx0" brushRef="#br0">139 73 7665,'0'-4'-550,"-2"-1"0,-1 1 503,0 0 1,-2-2-1,-1 2 1090,-1-2-716,0-1 0,1 1 1,-1 0-31,1 2-327,-4-2 0,3 3 1,-2-2-1,2 3 39,0 1 1,1 2 0,1 1 0,1 3-40,-2 4 1,1 0 0,-1 4 0,1 0-149,0 3 1,4-1-1,-1 1 1,1-2 75,1 2 0,1-5 0,0 2 0,2-3 45,1-2 1,0 0-1,3-3-85,-1 0 116,1-2 1,0-4 0,1-1-1,1-3-24,-1 0 1,2-6 0,-2-1 135,0 0-110,0-3 0,-2-1 0,0-1 94,-1 4 31,0 0 0,-2 4 0,3-2 0,-3 4 124,0 2-111,2 3 1,-3 1 0,1 5 0,0 4 48,-1 2 1,1 5 0,-1-2 0,0 1-183,1 0 1,-1 0 0,1 0 0,1-1-433,0-1 0,0-2 1,3-2-501,-1 0 951,-2-2 0,2 1 0,-3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8"/>
    </inkml:context>
    <inkml:brush xml:id="br0">
      <inkml:brushProperty name="width" value="0.08571" units="cm"/>
      <inkml:brushProperty name="height" value="0.08571" units="cm"/>
      <inkml:brushProperty name="color" value="#66CC00"/>
    </inkml:brush>
  </inkml:definitions>
  <inkml:trace contextRef="#ctx0" brushRef="#br0">1 80 7810,'0'-7'15,"0"4"0,0-1-81,0 2 124,0 1 0,0 3 1,0 5 52,0 0 1,1 3-1,0-1 1,1 2-92,0 0 0,1 2 0,-1-1 0,0 0-109,1-1 1,-2-4 0,3 1-146,-1 0 1,2-3-149,0-3 307,-2-1 0,0-3 0,-1-1 0,2-5-12,0-1 1,1-2-1,-2-3-31,0-2 1,0 3 58,1-3 1,-3 4 0,2 2 165,0 1 0,-1 1 39,2 3 0,-2 2 0,2 4 0,0 1-41,-1 3 0,0 1 0,1 2 1,1 1 44,1-1 0,1-1 1,-1-2-77,1-1 0,2 0 1,2 0-1,2-2 1,0-1-111,0-1 0,0-3 1,1-1-413,-1-2 383,0-1 0,-2 1 0,-1-2 0,0 0 1,-2 0 0,-1-3 0,-1 1-193,-2 0 209,-1 2 0,-3-2 0,0 4 74,0-1 21,0 0 0,-3 4 0,-4 1 0,-3 1 51,0 1 0,-2 3 0,1 2 0,-1 2-40,1 2 1,-1 3 0,4-1-1,-1 3 69,2 2 0,1 1 0,0 0 0,1-1 10,3 0 1,1-1 0,1-2 0,1 1-128,1-1 1,3-5 0,3-2-227,1 0 163,2-3 1,-1 0 0,2-3-1,-1 0 57,0 0 0,1-3 1,0-1-668,-1-2 483,0-4 1,1-2 0,0-3 0,-2-1 37,0 0 0,-2 0 1,-1-2-1,0 1 137,-1 1 0,1-1 0,-1 4 0,-1-1-49,-1 4 1,-2 2 347,3 1 0,-4 5 0,2 4-17,0 7 0,-2 0 0,1 3 1,-1 1-115,-1 2 1,1 0-1,0-1 1,2 1 69,1 0 1,-1-3 0,2-2 0,0-1 75,0 0 1,1-3 0,0-2 0,2-1-519,1-2 0,-2 0 1,2-3-1,-2-1-277,0-4 1,-1-4 0,1 0 0,-1-1 187,1-1 0,0-1 1,-2 1-1,1 1 149,-2 1 1,-2 1 0,2 4 0,-1 0 355,1 1 0,-2 3 64,3 4 1,-4 5 0,1 3 0,-1 2-76,-1 1 0,0-2 1,0 3-404,0-2 169,3-1 1,-2 0 0,1-1 0,-1 0 101,2-2 0,-2-3-64,4-1 0,-1 1 0,3 1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9"/>
    </inkml:context>
    <inkml:brush xml:id="br0">
      <inkml:brushProperty name="width" value="0.08571" units="cm"/>
      <inkml:brushProperty name="height" value="0.08571" units="cm"/>
      <inkml:brushProperty name="color" value="#66CC00"/>
    </inkml:brush>
  </inkml:definitions>
  <inkml:trace contextRef="#ctx0" brushRef="#br0">1 20 7492,'3'4'-417,"0"0"1,5-3-1,0 1 417,0 0 0,4-2 0,-1 0 797,2 0-460,0 0 0,0-2 1,0 0-366,0 1-26,1-3 0,-2 3 0,0-2 0,-2 1-195,0 0 1,-2-3 248,-1 3 0,-3-3 0,-1 1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0"/>
    </inkml:context>
    <inkml:brush xml:id="br0">
      <inkml:brushProperty name="width" value="0.08571" units="cm"/>
      <inkml:brushProperty name="height" value="0.08571" units="cm"/>
      <inkml:brushProperty name="color" value="#66CC00"/>
    </inkml:brush>
  </inkml:definitions>
  <inkml:trace contextRef="#ctx0" brushRef="#br0">14 1 7769,'-5'0'148,"1"0"1,3 0 20,-2 2 1,3 1 0,0 3 0,0 2 21,0 1 1,0 5-1,0 3 1,2 1-238,0 2 1,1-3 0,-2 4 0,2 0-1720,1 0 1765,-3-1 0,5 3 0,-2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476"/>
    </inkml:context>
    <inkml:brush xml:id="br0">
      <inkml:brushProperty name="width" value="0.08571" units="cm"/>
      <inkml:brushProperty name="height" value="0.08571" units="cm"/>
      <inkml:brushProperty name="color" value="#66CC00"/>
    </inkml:brush>
  </inkml:definitions>
  <inkml:trace contextRef="#ctx0" brushRef="#br0">0 1 7898,'0'3'-893,"1"1"668,1 0 399,1 0 1,2 1 0,0 0 135,0 0 1,1 2-205,1 2 1,2 0 0,-1 2 0,2 0 0,0 1 0,0 1 84,0-1-192,0 2-58,0-1 1,0 1-54,0 0 83,-2-2-515,2-2 282,-2 0 148,-1 0-78,3 0-449,-5 0 254,3-2 387,-1 0 0,-1-3 0,1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312"/>
    </inkml:context>
    <inkml:brush xml:id="br0">
      <inkml:brushProperty name="width" value="0.08571" units="cm"/>
      <inkml:brushProperty name="height" value="0.08571" units="cm"/>
      <inkml:brushProperty name="color" value="#66CC00"/>
    </inkml:brush>
  </inkml:definitions>
  <inkml:trace contextRef="#ctx0" brushRef="#br0">6 0 8073,'-3'0'-509,"1"0"598,2 3 0,0-1 1,0 4 71,2 1-113,-2 0 0,5 4 0,-2 0 1,2 2-34,0-1 1,-2 2-1,0 1 1,1-1-295,1 0 0,-2 0 1,1-2-1,-1-2 279,0-1 0,3 1 0,0-2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1"/>
    </inkml:context>
    <inkml:brush xml:id="br0">
      <inkml:brushProperty name="width" value="0.08571" units="cm"/>
      <inkml:brushProperty name="height" value="0.08571" units="cm"/>
      <inkml:brushProperty name="color" value="#66CC00"/>
    </inkml:brush>
  </inkml:definitions>
  <inkml:trace contextRef="#ctx0" brushRef="#br0">145 145 7231,'0'-7'-351,"0"3"0,0-1 0,0 0 485,0-1 0,0 0 0,0-1 0,-1 1 169,-1-1 1,1 0 0,-1 0 0,-1-1-99,1-1 0,-3 0 0,1 3 0,0-1-176,0 1 0,-1-1 0,-1 1-172,-1-1 208,0 3 1,1 1 0,-1 1-1,1 0 19,-1 0 0,-2 5 1,0 2-415,1 3 223,1-1 1,0 6 0,2-2 166,0 1-27,-1 1 0,5 1 1,-3 2-1,1 1 56,2 2 1,0 1 0,1 0 0,0 0-31,0 2 0,0-1 0,0 2 0,0-1-146,0 0 1,2 0 0,0-3 0,1 0-173,0-1 1,-2-4 0,3-4 0,-1 0-1305,-2-2 1563,3-1 0,-4 0 0,3-1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2"/>
    </inkml:context>
    <inkml:brush xml:id="br0">
      <inkml:brushProperty name="width" value="0.08571" units="cm"/>
      <inkml:brushProperty name="height" value="0.08571" units="cm"/>
      <inkml:brushProperty name="color" value="#66CC00"/>
    </inkml:brush>
  </inkml:definitions>
  <inkml:trace contextRef="#ctx0" brushRef="#br0">0 1 8042,'7'0'214,"0"0"-120,2 0 1,2 0 0,4 0 0,1 0-10,1 0 1,0 0-1,4 0 1,0 0-601,1 0 1,2 0 514,-2 0 0,3 0 0,-1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3"/>
    </inkml:context>
    <inkml:brush xml:id="br0">
      <inkml:brushProperty name="width" value="0.08571" units="cm"/>
      <inkml:brushProperty name="height" value="0.08571" units="cm"/>
      <inkml:brushProperty name="color" value="#66CC00"/>
    </inkml:brush>
  </inkml:definitions>
  <inkml:trace contextRef="#ctx0" brushRef="#br0">192 268 7801,'3'-7'230,"-1"0"169,-1 1-291,-1-1 1,-2 1-1,-1-2 1,-1 0 72,-1-1 0,-1 1 1,0 1-209,-1 0 60,-2 1 0,-2-1 0,-2 1-125,0-1 51,0 3 1,0 1 0,0 4 0,1 1-60,1 3 1,1 4-1,-2 2 1,2 3 58,1 2 1,1 2 0,3 0 0,3 1 1,1 0 1,1-1 0,0-2 0,2-1-12,2 0 0,1-5 1,4 1-1,1-3-49,1-2 1,-1-2 0,1-2-191,1-1 259,3-7 1,-1-1 0,1-7 0,-1-2-40,-1-1 0,-2-7 1,0-1-201,-2 1 221,0-1 1,-2-3 0,-2 0-15,0-3 32,-2 2 1,-1 0-1,0 5 150,0 2 1,-2 5 0,0 4-35,0 3 0,0 7 0,0 4 0,0 4 103,-3 6 0,3 3 0,-3 3 0,2 2 164,-1 4 0,1 3 0,-1 2 0,1 2-236,1 0 0,0 0 0,1-2 0,1 0-284,2-2 0,1-3 0,1-4 0,1-1 176,0-3 1,1-1-10,1-1 0,-1 0 0,1 1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4"/>
    </inkml:context>
    <inkml:brush xml:id="br0">
      <inkml:brushProperty name="width" value="0.08571" units="cm"/>
      <inkml:brushProperty name="height" value="0.08571" units="cm"/>
      <inkml:brushProperty name="color" value="#66CC00"/>
    </inkml:brush>
  </inkml:definitions>
  <inkml:trace contextRef="#ctx0" brushRef="#br0">0 0 7986,'7'0'-36,"0"0"0,0 0 261,2 0 0,1 0 0,3 0 0,0 1-48,1 1 1,-1 0 0,0 2-354,0 1 133,3 1 0,-2-2 0,2 0-759,-2-1 600,-1-1 1,0-2-1,0 0-829,0 0 1031,-2 0 0,-2-6 0,-2-1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5"/>
    </inkml:context>
    <inkml:brush xml:id="br0">
      <inkml:brushProperty name="width" value="0.08571" units="cm"/>
      <inkml:brushProperty name="height" value="0.08571" units="cm"/>
      <inkml:brushProperty name="color" value="#66CC00"/>
    </inkml:brush>
  </inkml:definitions>
  <inkml:trace contextRef="#ctx0" brushRef="#br0">14 7 7951,'-6'-1'-205,"2"-1"60,1 1 652,3-2 1,0 8-1,0 3 124,0 1-622,0 5 0,0 0 0,0 2 0,2 0-188,0 2 1,1 0 0,-1 1 0,0 0-136,2-1 0,0 2 1,1-2-1,-1 0-204,1 0 1,4-1 517,-1-2 0,4 2 0,-2 3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6"/>
    </inkml:context>
    <inkml:brush xml:id="br0">
      <inkml:brushProperty name="width" value="0.08571" units="cm"/>
      <inkml:brushProperty name="height" value="0.08571" units="cm"/>
      <inkml:brushProperty name="color" value="#66CC00"/>
    </inkml:brush>
  </inkml:definitions>
  <inkml:trace contextRef="#ctx0" brushRef="#br0">192 157 7929,'0'-6'-16,"0"-2"0,0 0 1,0-1 120,0-2 0,0 3 0,0-3 1,-1-1 36,-1-1 0,-3 0 0,-3 1 0,-1 1-105,-1 2 0,-1 2 0,0 1 0,0 1-124,-1 0 1,-1 4 0,0-1 0,0 4-48,0 5 1,2 0 0,1 4-1,0 0 81,2 0 0,1 1 1,2-1-105,1 2 0,2 2 55,0 0 0,1 0 142,1-4-43,3 1 0,1-3 0,3 1 0,0-1 15,2-4 0,-1 1 0,3-3 0,1-2 2,0 0 0,-1-4 1,0-2-1,0-3-13,-1 0 1,2-3-1,-3 1 1,-1 0 93,-1 1 0,0 1 0,-1 3 119,1 0 359,-3 4-393,-1 1 1,-1 6 0,0 3-192,-1-1-20,0 2 1,-1-1-1,1 3 1,0-1-106,2 1 1,2-3 0,-1 0-835,2-1 642,1-2 0,-1 0 328,1-2 0,-1 2 0,1-2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7"/>
    </inkml:context>
    <inkml:brush xml:id="br0">
      <inkml:brushProperty name="width" value="0.08571" units="cm"/>
      <inkml:brushProperty name="height" value="0.08571" units="cm"/>
      <inkml:brushProperty name="color" value="#66CC00"/>
    </inkml:brush>
  </inkml:definitions>
  <inkml:trace contextRef="#ctx0" brushRef="#br0">7 6 8014,'-3'-3'-839,"0"2"1,3-1 1808,0 4-627,0 5 1,0 1-1,0 3 96,0 1 1,0 3-299,0 3 1,0-1 0,0 1-170,0 2 0,0 0 1,0 2-1,0-2-12,0-2 1,0 0 0,0-3 0,0 0-112,0-1 1,2-4-1,1-2 1,1-3-211,1-2 1,1-3 0,0-1 0,1-3 124,-1-2 0,3-5 0,0 1 201,-1-2-3,-1 0 1,2-4 0,0 5 0,0 1-91,0 0 1,-1 2 0,0 3 0,0 1 103,-2 1 0,1 1 1,-1 3-1,-1 1 71,-1 2 1,-1 2 0,0 2-1,0 0 86,-1 3 1,-2 0 0,0 0 0,-3 0 464,-4 2 1,0 0 0,-2-1 0,-1 0-165,-1-1 0,1-3 0,-1 1 1,0-2-705,1-3 1,-2-1 0,3-3 0,1-2-955,1-2 0,1-3 1224,2-6 0,-2-7 0,2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8"/>
    </inkml:context>
    <inkml:brush xml:id="br0">
      <inkml:brushProperty name="width" value="0.08571" units="cm"/>
      <inkml:brushProperty name="height" value="0.08571" units="cm"/>
      <inkml:brushProperty name="color" value="#66CC00"/>
    </inkml:brush>
  </inkml:definitions>
  <inkml:trace contextRef="#ctx0" brushRef="#br0">14 0 6506,'0'7'564,"-1"0"1,0 2 502,-1 2-839,-3 1 1,4 2-1,-1 0-157,1 1-64,1 2 1,1 2-1,0-1-455,1 0 0,3-1 238,0 0 0,-2 2-301,2-1 293,-1 1 0,1-2 0,-2-2 0,1-1 218,0-1 0,0 1 0,3-1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9"/>
    </inkml:context>
    <inkml:brush xml:id="br0">
      <inkml:brushProperty name="width" value="0.08571" units="cm"/>
      <inkml:brushProperty name="height" value="0.08571" units="cm"/>
      <inkml:brushProperty name="color" value="#66CC00"/>
    </inkml:brush>
  </inkml:definitions>
  <inkml:trace contextRef="#ctx0" brushRef="#br0">33 146 7799,'0'-4'371,"0"1"1,1 4 0,1 1-195,2 2 0,2 2 1,1 1-1,0-1-135,2-2 0,0 0 0,3-3 0,-1 1-166,1 0 1,0-2-1,1-2 1,-2-3-106,-2-1 1,0 0 0,0-1 0,-1 0-3,-1-2 1,-2 1-1,-2-2-141,0 0 295,0-2 1,-4 3 0,-1-3 2,-3 1 69,-1 0 1,-3-2 0,-2 1 0,-2 1 109,0 2 1,-2 4-1,-1 3 567,-1 1-527,2 4 0,-1 1 1,3 3-1,0 2 132,2 2 1,2 4-1,2 1 1,1 1 75,2 1 0,1 0 1,3 1-1,1-2-242,1 2 1,2-2 0,3-1-1,2-2-281,2-1 0,0-4 1,1-1-1,2 0-357,0-2 1,1 0-1,-1-1 1,2-2 526,1-1 0,1-1 0,2 2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0"/>
    </inkml:context>
    <inkml:brush xml:id="br0">
      <inkml:brushProperty name="width" value="0.08571" units="cm"/>
      <inkml:brushProperty name="height" value="0.08571" units="cm"/>
      <inkml:brushProperty name="color" value="#66CC00"/>
    </inkml:brush>
  </inkml:definitions>
  <inkml:trace contextRef="#ctx0" brushRef="#br0">8 1 8023,'0'3'-419,"-1"3"1,-1-4 330,0 2 210,0 1-1,2 1-101,0 1 0,0 0 0,0 2 128,0 2-46,0 4-177,0-1 166,0 8 0,0-4-56,0 7 1,0 2 0,0 4-1,0 2 1,0 1 14,0 1 0,2 3-50,0 0 1,1-2 88,-3 2-42,2-1-136,-1 0 1,3 2 152,-2 1-21,-1-4-206,5 9 193,-6-5-274,3 7 70,0-1-8,-2 0 192,2-3-88,0 0 1,-2-4-97,1-2 131,-1-1-234,-1-6 11,0-1 215,0-2 0,0-4-200,2-1 297,-1-4-182,2-2 109,-3-3 0,0-2 27,0 0 0,-3-3 0,0 2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666"/>
    </inkml:context>
    <inkml:brush xml:id="br0">
      <inkml:brushProperty name="width" value="0.08571" units="cm"/>
      <inkml:brushProperty name="height" value="0.08571" units="cm"/>
      <inkml:brushProperty name="color" value="#66CC00"/>
    </inkml:brush>
  </inkml:definitions>
  <inkml:trace contextRef="#ctx0" brushRef="#br0">1 0 7123,'-1'0'-79,"2"1"0,4 0 1,0 0 154,2 1 0,1 0 1,2-1-1,1 1-199,0-2 1,0 0 0,2 0-1,0 1 123,0 0 0,0 0 0,3 1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1"/>
    </inkml:context>
    <inkml:brush xml:id="br0">
      <inkml:brushProperty name="width" value="0.08571" units="cm"/>
      <inkml:brushProperty name="height" value="0.08571" units="cm"/>
      <inkml:brushProperty name="color" value="#66CC00"/>
    </inkml:brush>
  </inkml:definitions>
  <inkml:trace contextRef="#ctx0" brushRef="#br0">1 47 7464,'6'0'287,"2"0"-181,0 0-57,0 0 0,4-1 1,-1 0 137,2-1-179,0-4 0,3 6 1,2-3 215,4 0-157,-2 2-5,6-5 1,-4 5 113,4-1-80,-1 2-33,7 0 29,-5 0 35,6 0-64,-6 0 1,4 0-1,-1 0-44,3 0 16,-2 0 0,7 0 0,-2 0-140,1 0 173,0 0-100,3-3 1,-2 2 0,1-1 1,2-1-64,3 1 125,-5-1-19,3 3 0,-4 0-15,6 0 19,-3 0-17,2 0 0,-3 0-61,2 0 69,-5 0-11,5 0-38,-5 0 47,2 0-2,-2 0 3,2 0-42,-3 3 38,4-2 0,-1 2-168,-2-3 1,1 0 38,-3 0 115,3 0-257,-4 0 245,2 0-12,-3 0 1,-1-1-15,-1-1 0,-2 1-81,-2-4 0,-4 4 79,-1-1 0,-1 1 0,-1 1 0,-1 0 0,-2 0 155,-1 0 1,-2 1-1,1 0 1,0 1-65,0 0 0,-2 1 0,-1-1 0,-2-1-16,0 0 0,1-1 0,-3 0-38,1 0 0,-2 0 0,-1 0 1,1 0-7,0 0 1,-3 1 204,0 1-158,1-1 1,1 2 107,-2-1-105,-1-1 1,-2 4-1,0-2 16,1 1 1,1 0 0,-3 3-1,2 0-7,0-1 1,0 1 0,-2 2 0,0 0-29,0 1 1,0 1-1,0 2 1,0-2-4,0 0 1,1 1 0,0 4 0,2 1-18,-2 2 1,2 2 0,-1 1 0,0 2-11,-2 2 1,1 2-1,1 1 4,0 2 12,0 2 1,-3 1 0,0 2 15,-1 0-13,-4 0 0,5 3 0,-3-1-38,-2 3 23,1 0 0,-1-4 1,1-1-1,1-1-38,1 0 0,1-3 0,1 3 0,0-3-73,-2-3 0,1 2 1,2-5-1,0 1-56,0 0 1,0-1-1,0-2 1,0-1-25,0 0 0,0-4 0,0 2 0,0-3 207,0-2 0,0 2 0,0-1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2"/>
    </inkml:context>
    <inkml:brush xml:id="br0">
      <inkml:brushProperty name="width" value="0.08571" units="cm"/>
      <inkml:brushProperty name="height" value="0.08571" units="cm"/>
      <inkml:brushProperty name="color" value="#66CC00"/>
    </inkml:brush>
  </inkml:definitions>
  <inkml:trace contextRef="#ctx0" brushRef="#br0">1 40 7785,'6'-3'-227,"1"1"0,-1-2 0,2 2 1,1 0-262,2 1 531,1-1 1,2 1 386,1-1-403,2 1 0,3 1 0,0 0 0,3-3 7,0 2 395,3-2-176,4 3-107,0 3 1,6-1 143,1 2-179,2-2-48,0 3 1,4-2 42,1 2 0,1 1 26,2-2 0,1 0 2,0 0 1,4-2 6,-2 0-49,2 1-565,1-2 585,3 5 222,-3-2-237,6-1-19,-3 0 1,0-3-100,1 0-19,-4 0 120,5 0 0,-5 0-259,0-3 104,0 0-48,0-4 1,-2 3-69,-3-1 0,1 1 46,-5-3 1,-4 3-100,-1-1 1,-4 4-97,-2-1 292,0-2-78,-6 3 604,2-2-1020,-2 3 195,-4-2 101,-3 1 0,-1-5-361,-5 5 304,2-5 303,-6 6 0,3-6 0,-3 2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3"/>
    </inkml:context>
    <inkml:brush xml:id="br0">
      <inkml:brushProperty name="width" value="0.08571" units="cm"/>
      <inkml:brushProperty name="height" value="0.08571" units="cm"/>
      <inkml:brushProperty name="color" value="#66CC00"/>
    </inkml:brush>
  </inkml:definitions>
  <inkml:trace contextRef="#ctx0" brushRef="#br0">1 100 6545,'7'0'61,"-1"0"1,4 0 0,1 0 0,2 0 40,2 0 1,2-1-1,4-1 1,4 0 41,3 1 1,7-1-1,5 0 1,4-2 29,3 1 0,8-5 0,6 1-151,1 0-64,2 0-339,2 0 470,0 0-123,2 4 0,2 0 105,3 3 0,-1 0-88,1 0 1,2 0 85,2 0 1,-1 3 40,1 1-1137,-3-1 1097,5 0-108,-6-3 0,5 0 0,-4-1 0,-2-1 1,-3-2-1,-4-2-26,-4-1 1,-3 1-1,-9-1 0,-5 1-76,-9 2 1,-4 1 0,-8 3 0,-3 0 15,-4 0 1,-6 0 0,-3 3 122,-4 1 0,-8 1 0,-3-4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4"/>
    </inkml:context>
    <inkml:brush xml:id="br0">
      <inkml:brushProperty name="width" value="0.08571" units="cm"/>
      <inkml:brushProperty name="height" value="0.08571" units="cm"/>
      <inkml:brushProperty name="color" value="#66CC00"/>
    </inkml:brush>
  </inkml:definitions>
  <inkml:trace contextRef="#ctx0" brushRef="#br0">4 80 7015,'-3'0'-510,"6"0"763,5 0-155,1 0 1,3 0 0,-3 0 203,2 0-248,3 0 1,3 0 0,3 0 0,2 0 195,2 0-197,5-3 0,2 2 127,7-1-98,-1-2 99,8 3-70,2-2-45,3 3 1,7-2-80,3 0-44,4 0 121,-1 2 0,3 0-225,2 0-1036,2-3 1226,3 2-155,-1-2-20,4 3 170,-3 0-46,2 0 11,1-3 1,1 2 0,1-4 13,-1 0-17,-5-1 1,1 0 0,-4-1-53,-2 1 52,-3 2 1,-8-1-1,-4 3 1,-5 0-21,-4 1 0,-7 1 0,-3 0 1,-4 1-45,-4 1 1,-5 0 0,-6 2 0,-2 1-570,-3 1 647,-5 1 0,-1 2 0,-3 2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5"/>
    </inkml:context>
    <inkml:brush xml:id="br0">
      <inkml:brushProperty name="width" value="0.08571" units="cm"/>
      <inkml:brushProperty name="height" value="0.08571" units="cm"/>
      <inkml:brushProperty name="color" value="#66CC00"/>
    </inkml:brush>
  </inkml:definitions>
  <inkml:trace contextRef="#ctx0" brushRef="#br0">14 0 7450,'-4'5'-182,"2"-1"309,-2 1 1,4 1-1,-3 1 1,3 1-58,0 1 0,0 2 0,0 0 0,0 1 22,0 4 1,0 2-1,0 3 1,0 1-90,0 2 1,0 3 0,0 0 0,0 2-71,0-1 1,2-1 0,0-1 0,0 1-94,-2-1 1,0-5-1,0-2 1,1-2-106,1-2 1,0-2-1,2-2 265,1-2 0,1-2 0,1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6"/>
    </inkml:context>
    <inkml:brush xml:id="br0">
      <inkml:brushProperty name="width" value="0.08571" units="cm"/>
      <inkml:brushProperty name="height" value="0.08571" units="cm"/>
      <inkml:brushProperty name="color" value="#66CC00"/>
    </inkml:brush>
  </inkml:definitions>
  <inkml:trace contextRef="#ctx0" brushRef="#br0">192 7 8126,'-7'-2'0,"0"-1"-406,1 2 0,-1 0 201,1 1 1,-3 1 231,0 1 1,-3 2 0,1 5 0,-2 0-1,-1 1 182,-2 2 1,1 0 0,4 2 0,0 0-132,2 1 0,0-1 0,3 1 1,0-1-27,1-1 0,2 0 0,3-1 1,0-1-46,0 0 1,1 0 0,2-1 0,3-1-75,2-1 1,3 0-1,-1-2-344,3-2 301,-2-1 0,8-3 1,-3-2-1,1-1 18,1-4 1,1-4 0,0-2 91,-1-2 0,1-3 0,-2 1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7"/>
    </inkml:context>
    <inkml:brush xml:id="br0">
      <inkml:brushProperty name="width" value="0.08571" units="cm"/>
      <inkml:brushProperty name="height" value="0.08571" units="cm"/>
      <inkml:brushProperty name="color" value="#66CC00"/>
    </inkml:brush>
  </inkml:definitions>
  <inkml:trace contextRef="#ctx0" brushRef="#br0">0 1 8121,'0'4'-2,"0"1"-255,0 0 200,0 1 0,0 3 1,0 3 315,0 2-207,0 3 1,0 1-1,0 0 1,0 0-32,0 1 1,1-2 0,1 1 0,1 0 21,0-1 1,-1-2 0,2-3 0,0-2-170,-1-1 0,2-1 0,1-3-87,1-3 1,0-3 0,1-2 0,1-5 137,-1-1 1,0-5-1,0-3 1,2-1 33,0 1 1,-2 0 0,1-1 0,-2 3-22,0 1 0,0 4 0,-1 1 439,1 2-224,-1 3 0,1 3 0,-1 4-68,-2 4 1,1 4-1,-3 1 1,0 2-67,-1 4 0,-1 0 0,0 0 0,2-1 5,0-1 0,1 0 0,-2-4 0,2-1-536,1-2 0,0-2 512,3-3 0,0 2 0,-1-2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8"/>
    </inkml:context>
    <inkml:brush xml:id="br0">
      <inkml:brushProperty name="width" value="0.08571" units="cm"/>
      <inkml:brushProperty name="height" value="0.08571" units="cm"/>
      <inkml:brushProperty name="color" value="#66CC00"/>
    </inkml:brush>
  </inkml:definitions>
  <inkml:trace contextRef="#ctx0" brushRef="#br0">1 0 8006,'3'1'227,"0"1"1,-3 2-124,0 2 1,1 2 0,1 0 0,0 1-220,-1 1 0,2-1 0,-1 2 0,1-1-51,0 0 1,-3-2 0,3 1 0,-1-2-286,1 0 1,-1-1 450,-2 1 0,3 0 0,0-1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9"/>
    </inkml:context>
    <inkml:brush xml:id="br0">
      <inkml:brushProperty name="width" value="0.08571" units="cm"/>
      <inkml:brushProperty name="height" value="0.08571" units="cm"/>
      <inkml:brushProperty name="color" value="#66CC00"/>
    </inkml:brush>
  </inkml:definitions>
  <inkml:trace contextRef="#ctx0" brushRef="#br0">7 3 8160,'-4'-3'-784,"1"3"0,3 0 784,0 4 0,0-1 0,0 2-353,0 0 418,0 1 0,3 0 0,1-1 0,0-1-65,1 1 0,2 1 0,3 1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0"/>
    </inkml:context>
    <inkml:brush xml:id="br0">
      <inkml:brushProperty name="width" value="0.08571" units="cm"/>
      <inkml:brushProperty name="height" value="0.08571" units="cm"/>
      <inkml:brushProperty name="color" value="#66CC00"/>
    </inkml:brush>
  </inkml:definitions>
  <inkml:trace contextRef="#ctx0" brushRef="#br0">0 0 7936,'0'5'-1484,"0"-1"1630,0 1 1,2 4 0,1 3 0,0 2 153,0 4 0,2 2 0,-3 2 1,-1 1-236,0 1 1,1 1-1,0-1 1,1 0 23,0 0 1,-3-3 0,3-1-793,0-2 508,-2-3 1,4 0 0,-2-3 0,1-2 194,1 0 0,1-1 0,0-3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893"/>
    </inkml:context>
    <inkml:brush xml:id="br0">
      <inkml:brushProperty name="width" value="0.08571" units="cm"/>
      <inkml:brushProperty name="height" value="0.08571" units="cm"/>
      <inkml:brushProperty name="color" value="#66CC00"/>
    </inkml:brush>
  </inkml:definitions>
  <inkml:trace contextRef="#ctx0" brushRef="#br0">19 1 8186,'-5'1'-146,"0"1"-930,0-1 1416,2 0 0,7-1 0,4 0-298,2 0 1,1-1 0,1 0 0,2-1-359,0 1 1,3 1-1,1 0 316,0 0 0,2 0 0,-2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1"/>
    </inkml:context>
    <inkml:brush xml:id="br0">
      <inkml:brushProperty name="width" value="0.08571" units="cm"/>
      <inkml:brushProperty name="height" value="0.08571" units="cm"/>
      <inkml:brushProperty name="color" value="#66CC00"/>
    </inkml:brush>
  </inkml:definitions>
  <inkml:trace contextRef="#ctx0" brushRef="#br0">186 310 7926,'3'-3'86,"0"-1"0,-3 0 0,-2 0 0,0-1-121,0-1 0,-1-2 0,-2 0 1,-1 0 103,-3-1 1,1 2-1,-3 1 1,-1 0-63,0 1 0,1 2 0,0 1 0,-1 1-73,0 1 1,-2 4 0,2 5-1,0 2 30,1 1 1,4 4 0,-1 0 0,4 1 44,1 1 1,1 1-1,2 0 1,1-1-12,1 0 1,2-3 0,2 0-202,1-1 195,2-4 1,-1-1 0,3-5 0,1-1-57,1-3 1,0-3 0,0-4 0,0-4-16,0-3 0,0-4 1,0-4 39,-2-2 0,1-3 0,-1-1 0,-1-2 0,-1-1 9,-2 0 0,-3 3 0,0 0 0,-1 1 15,-1 0 0,-2 2 0,0 3 49,-3 5 0,2 3 1,-3 3-1,1 2 0,1 2 174,-1 3 0,2 2 0,-3 4 0,1 3-89,2 3 1,-2 3 0,0 5 758,2 1-645,0 2 1,2 4 0,0 1-1,2 3-87,1 1 0,0 0 1,3 3-1,0 1-354,2 2 0,-2 1 0,3 2 0,-1-2-793,0 0 1001,2-1 0,-3-4 0,1-1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2"/>
    </inkml:context>
    <inkml:brush xml:id="br0">
      <inkml:brushProperty name="width" value="0.08571" units="cm"/>
      <inkml:brushProperty name="height" value="0.08571" units="cm"/>
      <inkml:brushProperty name="color" value="#66CC00"/>
    </inkml:brush>
  </inkml:definitions>
  <inkml:trace contextRef="#ctx0" brushRef="#br0">67 33 8080,'-7'-6'-89,"0"2"1,2-2 0,-1 2 0,2 1 0,0 0 0,-1 0-875,1 1 1397,0 0 6,0 2-259,-2 0-140,2 0 0,1 3 0,0 2 0,3 2 24,0 2 0,0 3 0,0 0 0,0 2 1,0 4 1,0 1-1,0 1 1,0 0-68,0 2 1,0 1 0,2 2 0,1-1-55,1 1 1,-3-2 0,2 1 0,-1-2-232,0-3 0,3-2 0,-2-4-447,0 0 292,-1-5 441,1 0 0,0-7 0,0 2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3"/>
    </inkml:context>
    <inkml:brush xml:id="br0">
      <inkml:brushProperty name="width" value="0.08571" units="cm"/>
      <inkml:brushProperty name="height" value="0.08571" units="cm"/>
      <inkml:brushProperty name="color" value="#66CC00"/>
    </inkml:brush>
  </inkml:definitions>
  <inkml:trace contextRef="#ctx0" brushRef="#br0">1 1 8003,'0'4'-192,"2"-2"426,3-1-117,1 1 1,3 1 0,1 3 0,2-2-25,1 1 1,3 1 0,0 0-208,4 1 76,0-3 0,2-1 1,-2-1-670,0 0 349,0 0 358,2-2 0,2 0 0,2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4"/>
    </inkml:context>
    <inkml:brush xml:id="br0">
      <inkml:brushProperty name="width" value="0.08571" units="cm"/>
      <inkml:brushProperty name="height" value="0.08571" units="cm"/>
      <inkml:brushProperty name="color" value="#66CC00"/>
    </inkml:brush>
  </inkml:definitions>
  <inkml:trace contextRef="#ctx0" brushRef="#br0">191 219 7272,'-6'0'0,"-2"0"0,0-1 0,0 0-99,0-1 0,0 0 1,1 2-1,-1-1 365,-1-1 0,-2 1 0,2-1 0,-1 1-174,0 1 1,-1 1 0,3 0 0,-1 2-80,-1 1 1,3 1 0,-2 3-1,3 1-7,1 2 1,0-1 0,2 2-23,0-1-6,1 0 0,-1 2 0,3 0 0,0 0 4,0 0 1,1 0 0,1-2 0,2-2-90,2-2 1,3-3 0,1-2 0,0-2-68,2-2 1,-1-6-1,1-5 1,-1-4 89,1-2 0,0-1 0,-1-2 0,-2-2-3,1 1 1,-3-2 0,1 2 0,-2 0 82,-2 1 1,-2-2 0,1 1 0,-1 1 127,0 1 0,0 2 0,-2 5 646,0 1-556,0 1 1,0 12 0,0 3 0,0 4-58,0 4 1,0 4-1,0 3 1,0 2-93,0 2 1,1 2 0,1 4 0,3 1-201,0 1 1,1 0 0,-1 2 0,3-3-224,-1-2 1,1 0 0,1-5 0,1-1-196,0-3 0,3 0 553,-2-5 0,1 2 0,2-5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5"/>
    </inkml:context>
    <inkml:brush xml:id="br0">
      <inkml:brushProperty name="width" value="0.08571" units="cm"/>
      <inkml:brushProperty name="height" value="0.08571" units="cm"/>
      <inkml:brushProperty name="color" value="#66CC00"/>
    </inkml:brush>
  </inkml:definitions>
  <inkml:trace contextRef="#ctx0" brushRef="#br0">1 7 6161,'6'0'499,"1"3"-290,0-3 1,2 3 0,2-3 153,2 0-359,3 0 1,-2 0 0,2 0 0,0 0-159,1 0 0,0 0 0,-1 0 0,-1 0-220,1 0 1,-1-2 373,-2 0 0,-3-3 0,0 1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6"/>
    </inkml:context>
    <inkml:brush xml:id="br0">
      <inkml:brushProperty name="width" value="0.08571" units="cm"/>
      <inkml:brushProperty name="height" value="0.08571" units="cm"/>
      <inkml:brushProperty name="color" value="#66CC00"/>
    </inkml:brush>
  </inkml:definitions>
  <inkml:trace contextRef="#ctx0" brushRef="#br0">13 1 7849,'-6'0'-484,"2"1"1,2 1 494,1 2 0,1 0 0,0 0 1,0 2 288,0 2 0,0 3 1,0 2-1,1 0-238,1 0 0,-1 0 0,2 1 0,-1-1-285,0 0 121,3 3 1,-1-2-620,3 1 550,-1-1 1,1-1 0,-1-2 170,1 0 0,2 0 0,2 3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7"/>
    </inkml:context>
    <inkml:brush xml:id="br0">
      <inkml:brushProperty name="width" value="0.08571" units="cm"/>
      <inkml:brushProperty name="height" value="0.08571" units="cm"/>
      <inkml:brushProperty name="color" value="#66CC00"/>
    </inkml:brush>
  </inkml:definitions>
  <inkml:trace contextRef="#ctx0" brushRef="#br0">179 132 7849,'0'-6'-144,"0"0"1,0 1-1,0-3-248,0 1 246,0-3 0,0 2 0,0-3 290,0 2-70,-3-3 0,-1 5 1,-3-2 104,-2 2-129,2 0 0,-6 0 0,3 2 0,-1 0-40,0 3 0,0 1 0,-2 2 0,1 1-5,1 3 1,-1 3-1,3 1 1,1 1-13,1 2 1,0 1 0,1 0 0,2 0 47,2 0 1,1 3-1,1-2 1,0-1-36,0-1 1,3-2-1,1 1-129,2-5 118,4 1 1,-1-6 0,3 0 0,-1-2-31,1-1 0,0-5 0,0-1 1,0-1 19,-1-3 1,-2 2-1,1 0 141,0 0-84,-1 1 0,-3 3 0,1 1 189,-1 1-73,-2 2 0,2 0-55,-2 2 0,0 2 1,0 4-1,-1 1-86,1 2 1,-3 2-1,2 0 1,0 1-200,-1-1 0,1 1 0,-2-3 0,2-1-586,1-1 0,0-1 768,3-2 0,-1-1 0,1-3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8"/>
    </inkml:context>
    <inkml:brush xml:id="br0">
      <inkml:brushProperty name="width" value="0.08571" units="cm"/>
      <inkml:brushProperty name="height" value="0.08571" units="cm"/>
      <inkml:brushProperty name="color" value="#66CC00"/>
    </inkml:brush>
  </inkml:definitions>
  <inkml:trace contextRef="#ctx0" brushRef="#br0">13 1 8021,'0'6'0,"-2"-1"0,0-1-24,0 1 1,2 2 0,0 1-1,0 2 16,0 0 1,0 4 0,0 3 0,0 2 144,0 1 0,2 0 1,1 0-1,0 0-77,3 2 0,-3-1 0,2 0 0,-1-2-199,0-1 1,2-4 0,-3 2 0,1-3-103,-2-2 1,1-2 0,-1-2-77,0 0 0,-2-5 196,0-4 1,0-3 0,0-9-1,0-1 61,0-1 1,0-3 0,0 1-1,0 0 128,0 0 0,1 3 0,1 3 0,1 2 248,0 0-193,-1 4 0,4 1-19,-2 3 1,2-2-1,0 2 1,1 0 0,0 2 95,-1 2 1,1 2-1,-1 3 1,1 0-54,0 2 0,-1-1 0,0 3 0,-1 0-69,0-1 1,-4 2 0,1-1 0,-1 0-53,-1 0 1,-3 0 0,-2 1 0,-2 0-42,-2-1 0,-3-2 1,1 1-1,-1-1-176,-2 0 0,1-5 0,0-2 1,1-2-254,1-2 0,-1-2 0,4-6-605,2-3 1049,-1-3 0,4-4 0,-4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9"/>
    </inkml:context>
    <inkml:brush xml:id="br0">
      <inkml:brushProperty name="width" value="0.08571" units="cm"/>
      <inkml:brushProperty name="height" value="0.08571" units="cm"/>
      <inkml:brushProperty name="color" value="#66CC00"/>
    </inkml:brush>
  </inkml:definitions>
  <inkml:trace contextRef="#ctx0" brushRef="#br0">1 9 7813,'6'-5'-128,"-2"1"0,-1 6 1,-3 0-1,0 4 419,0 2 1,-1 1 0,0 4-264,-1 3 1,-1 0 1,3 4 0,0-1 0,0 2-17,0 0 0,0-1 0,0-2 1,0-1-324,0-1 1,1 0 0,1-3-313,0 0 1,2-3 621,-2-1 0,3-2 0,-1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0"/>
    </inkml:context>
    <inkml:brush xml:id="br0">
      <inkml:brushProperty name="width" value="0.08571" units="cm"/>
      <inkml:brushProperty name="height" value="0.08571" units="cm"/>
      <inkml:brushProperty name="color" value="#66CC00"/>
    </inkml:brush>
  </inkml:definitions>
  <inkml:trace contextRef="#ctx0" brushRef="#br0">1 100 7793,'0'6'-515,"0"1"1,2-3 0,1 1 456,0 0 194,2 1 1,1-1-1,1 1 1,0-3 112,-1 0 1,3 2 0,0-3 0,0-1-269,0 0 1,-1-3-1,2-1 1,0-2-80,-2-2 1,2 0-1,-2-4 1,0 1-14,-3 0 1,0 0 0,-3-2 0,0 2 5,-2 0 0,0-1 1,-3 2 193,-4-2-132,1 3 0,-7-1 0,2 3 282,-1 2-154,-2 1 1,1 3 0,0 0 504,0 0-422,0 3 0,5 1 0,1 5 113,1 2-106,0 1-32,3 1 0,0 1 0,3 2 0,0 1 0,2 2 0,1 2 0,1 0 67,4 1 0,-2-1 1,4-3-275,-1-3 160,1 2-949,4-6 426,-1 2 292,0-7 0,3 0-1109,2-1 562,1-3 301,-2-2 381,5-2 0,-5-5 0,6-3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169"/>
    </inkml:context>
    <inkml:brush xml:id="br0">
      <inkml:brushProperty name="width" value="0.08571" units="cm"/>
      <inkml:brushProperty name="height" value="0.08571" units="cm"/>
      <inkml:brushProperty name="color" value="#66CC00"/>
    </inkml:brush>
  </inkml:definitions>
  <inkml:trace contextRef="#ctx0" brushRef="#br0">6 10 7679,'-5'0'-267,"4"0"1,3-2 0,2 1 332,1 0 0,2-2 0,1 2-63,2 0 3,-2 0 1,1 1 0,0 0-21,0 0 20,1 2 1,0 1 0,-1 0-424,1-1 194,-1 0 223,1-1 0,0 1 0,-2-2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1"/>
    </inkml:context>
    <inkml:brush xml:id="br0">
      <inkml:brushProperty name="width" value="0.08571" units="cm"/>
      <inkml:brushProperty name="height" value="0.08571" units="cm"/>
      <inkml:brushProperty name="color" value="#66CC00"/>
    </inkml:brush>
  </inkml:definitions>
  <inkml:trace contextRef="#ctx0" brushRef="#br0">27 1 8056,'-3'3'-995,"2"3"960,-1-1 0,0 1 0,1 1 1,-1 2 107,0 2 0,2-1 0,0 1 0,-1 1 24,-1 3 0,1 3 1,-1 3-46,1 1 0,1 4 24,0 0 0,-1 3-29,-1 4-25,1 3 1,-2-1-1,3 3 1,0 4-31,0 4 1,0 1-1,1-3 1,1 1 37,0 2 0,2-1 0,-1 2 0,0-1-39,0-3 0,1 0 0,-1-3 1,0-2-15,0 0 1,2 1-1,-2-5 1,-1-2-20,1-1 0,2 0 0,-3-5 0,-1 0-9,0-2 0,0-2 1,0 1-1,2-2 27,-2-1 1,0-2 0,0-2-199,1-1 142,-2 1 1,3-3 0,-3 1-164,0-1 132,0-4 0,0 2 1,0-3-1,0 0-59,0 0 1,0-4 169,0 2 0,-3-5 0,0 1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2"/>
    </inkml:context>
    <inkml:brush xml:id="br0">
      <inkml:brushProperty name="width" value="0.08571" units="cm"/>
      <inkml:brushProperty name="height" value="0.08571" units="cm"/>
      <inkml:brushProperty name="color" value="#66CC00"/>
    </inkml:brush>
  </inkml:definitions>
  <inkml:trace contextRef="#ctx0" brushRef="#br0">0 73 7920,'7'0'-611,"0"0"687,-1 0 0,3 0 1,0 0-1,0 0-280,0 0 1,-1 0 0,3 0 309,1 0-31,0 0 1,2 0 0,2 0 0,1 0 52,2 0 1,2 0 0,1 0 0,2-1 185,2-1-223,0 1 58,3-5-50,-1 3 73,4-4-497,-5 0 202,5 1 0,1-1 193,1 1-221,2-1-9,-3 3 156,0-1-23,0 4 0,0-2 1,0 3-43,0 0 57,0 0 1,0 0-1,2-1-27,0-1 32,0 1 0,-2-2 1,-1 3 138,-1 0-132,4 0 5,-4 0-4,2 0 28,-1 0-24,-2 0 0,1 2 1,0 1 10,0-2 2,-1 0 1,0 0 0,-2 0 0,1 1 4,1 0 1,-1 1-1,1-1 1,0 0-14,0 1 0,-2-2 0,2 1 1,0-1-29,0-1 0,-1 0 1,1 0-1,-1 0 6,-1 0 1,0 0 0,0 0 0,1 0-5,-2 0 1,-2 0-1,0 0 1,-1-1-1,-1-1 1,0 1-1,-3-2 6,-1 0 4,1 2 1,-2-2-1,-1 3 27,-1 0-22,-1-2 1,-1 1 0,1-1 0,0 1 0,0 1 1,-2 0 0,-1 1 0,-1 0 0,0 1 1,-1 0-1,0-1 1,-2 1-1,1 0 0,-2 0 0,-3-1 2,1 1 0,0-1 141,0 4 1,-2-2-98,0 2 1,-3 1 0,3-2-9,-3 2 1,0 1 0,0-1 0,0 2-45,0 0 18,0 0 0,0 4 0,0-1 0,-2 2-26,0 0 0,0 0 0,2 1 0,0 1 4,0 0 0,0 3 1,0 0-1,0 1 4,0 1 1,0 2 0,0 1-1,0 2 4,0 2 94,0 1-87,3 4 0,-3-1 0,3 4 1,0 0-1,-1-1 0,1 3 0,0 2 1,2-3-1,-2 3 1,0 0-7,2 0 0,-1-1 0,0-1 0,1 1-44,-1-2 0,1-3 1,-3 1-148,-1-2 117,0 3 1,-1-5 0,0 6-20,0 0 83,0-2 0,0 3 0,0-3 0,0 1-3,0 0 0,0-4 0,0-1 0,0-3-4,0-1 1,0-2 0,0 1-1,0-1-56,0-2 0,0-2 0,0-3 1,0 0-172,0 0 0,0-5 0,0 1 14,0-3 0,0-1 230,0-3 0,0 1 0,0-1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3"/>
    </inkml:context>
    <inkml:brush xml:id="br0">
      <inkml:brushProperty name="width" value="0.08571" units="cm"/>
      <inkml:brushProperty name="height" value="0.08571" units="cm"/>
      <inkml:brushProperty name="color" value="#66CC00"/>
    </inkml:brush>
  </inkml:definitions>
  <inkml:trace contextRef="#ctx0" brushRef="#br0">1 0 7330,'3'7'0,"0"-4"0,4-1 0,0-1-224,2-1 1,-1 0 0,3 0 0,1 0 272,3 0 0,0 0 0,2 0 0,2 0 17,3 0 1,-1 0 0,3 0 0,1 0-23,1 0 1,2 0-1,2 1 1,-1 0-8,0 2 0,3-1 0,-2-2 158,3 0-170,3 0 0,-2 2 0,3 0 153,-1 0-158,2-2 0,1 0 1,5 0-1,0 0-5,0 0 0,-3 0 0,2 0 0,1 0 1,2 0 1,2 0-1,-3 0 1,0 1-5,-1 1 1,2 1-1,2 2 1,0-1-13,-1-1 0,-3 2 1,-1-1-1,0 0 13,1 1 0,-1-1 0,1 2-15,-3-2 0,1 1 0,-1-2 0,0-2 0,1 0 26,1-1 1,-5 0 0,1 0-306,0 0 184,-3 0 0,0-3 1,-3-1-554,0 1 650,-3-3 0,-1-1 0,-2-3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4"/>
    </inkml:context>
    <inkml:brush xml:id="br0">
      <inkml:brushProperty name="width" value="0.08571" units="cm"/>
      <inkml:brushProperty name="height" value="0.08571" units="cm"/>
      <inkml:brushProperty name="color" value="#66CC00"/>
    </inkml:brush>
  </inkml:definitions>
  <inkml:trace contextRef="#ctx0" brushRef="#br0">0 27 7168,'0'-7'-110,"2"3"0,1 0 19,1 1 0,0 1 0,3 2 0,-1 0 47,1 0 0,0 0 0,2 0 0,3 1 118,3 1 0,-1-1 1,4 1-1,0-1 3,1-1 1,4 0-1,1 0 1,2 0-25,3 0 1,0 0 0,3 0 109,2 0-135,0 0 0,3 0 0,1 0-140,4 0 109,2-3 1,-1 2-1,1-2 1,1 1-15,2 0 0,-2 0 0,2 2 0,2 0 5,0 0 0,0 0 0,2 0 0,1 0-6,-3 0 0,1 0 1,-1 0-1,1 2 4,4 0 0,-4 0 1,3-1-1,-2 0 21,-1 2 1,4-1-1,-4-2 1,0 0 3,0 3 1,-4-2-1,0 4 1,-3 0-12,-3 1 1,-3-2 0,-2 0-293,-1 1 199,-1 1 0,-4-1 0,-2-2-193,-2 0 201,-4 2 1,3-4-1,-3 1 85,-2-1 0,-4-1 0,2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5"/>
    </inkml:context>
    <inkml:brush xml:id="br0">
      <inkml:brushProperty name="width" value="0.08571" units="cm"/>
      <inkml:brushProperty name="height" value="0.08571" units="cm"/>
      <inkml:brushProperty name="color" value="#66CC00"/>
    </inkml:brush>
  </inkml:definitions>
  <inkml:trace contextRef="#ctx0" brushRef="#br0">0 40 6964,'7'0'-102,"-1"0"1,2 0 0,0 0 0,1 0 70,2 0 1,0 0-1,3 0 148,1 0-91,2 0 1,1 0 0,0 0 0,3 0 15,2 0 1,-1 0-1,8 0 1,-2 0-14,1 0 1,1 0-1,1-1 1,3 0-8,2-1 1,6-1 0,-2 1 0,3 0-62,4 1 0,-6-2 0,9 0 0,-1 0 33,0 0 0,2 1 0,2 2 0,-1 0 7,1 0 1,0 0 0,0 0 0,0 1 2,2 1 0,-2-1 0,2 1 146,-1-2-144,2 0 1,-6 0 0,3 0 183,-1 0-176,-2 0 0,-1 0 0,-2 0 164,2 0-155,-5 0 1,3 0-1,-4 0 1,-2 0 19,0 0 1,-1 0 0,-5 0 0,0 0-110,-2 0 1,0-2 0,-3 0 0,-1 0-214,-2-1 0,-3 2 279,-2-1 0,-2-2 0,0 1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6"/>
    </inkml:context>
    <inkml:brush xml:id="br0">
      <inkml:brushProperty name="width" value="0.08571" units="cm"/>
      <inkml:brushProperty name="height" value="0.08571" units="cm"/>
      <inkml:brushProperty name="color" value="#66CC00"/>
    </inkml:brush>
  </inkml:definitions>
  <inkml:trace contextRef="#ctx0" brushRef="#br0">1 6 7502,'3'-4'-959,"-3"2"977,3 4 1,0 0 0,-1 2 0,-1 1 41,0 1 0,-1 1 0,0 2 0,0 0 63,0 1 0,0 2 0,0 4 0,0 3-48,0 2 0,0 7 0,0-1 0,0 3-66,0 3 1,0 1-1,0 3-7,0-1 32,3-1 0,0-1 1,2-3-206,-1-3 50,1-5 1,2-1 0,1-5 0,1-1-178,-1-2 0,-1-4 298,0-1 0,0-2 0,-1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7"/>
    </inkml:context>
    <inkml:brush xml:id="br0">
      <inkml:brushProperty name="width" value="0.08571" units="cm"/>
      <inkml:brushProperty name="height" value="0.08571" units="cm"/>
      <inkml:brushProperty name="color" value="#66CC00"/>
    </inkml:brush>
  </inkml:definitions>
  <inkml:trace contextRef="#ctx0" brushRef="#br0">202 105 7960,'0'-7'151,"0"1"0,-3 1 0,0 1 142,-1-1 0,-2-1 0,2 0 0,-2 1-52,0 1 0,-3-2 1,0-3-1,-1 1-95,1 1 1,-2 0 0,2 1-1,-1 0 97,-2 2 0,2 1 0,0 3-500,0 0 1,1 0 176,0 3 0,2 1 1,-1 4-173,3 0 275,-1 1 0,3 1 0,-2 0 1,1 3-19,3 0 1,-2 2 0,3 1 24,0 3 1,0-1 0,0 5-1,0-2-57,0 1 1,0 3 0,0-1 0,0 1-45,3 1 1,-3 0 0,3 0-1,-1-1-73,1-1 1,-1-2-1,0-3-500,0-1 1,1-3 245,-1-4 0,-1 0-328,1-2 726,2-1 0,-6-7 0,1-2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8"/>
    </inkml:context>
    <inkml:brush xml:id="br0">
      <inkml:brushProperty name="width" value="0.08571" units="cm"/>
      <inkml:brushProperty name="height" value="0.08571" units="cm"/>
      <inkml:brushProperty name="color" value="#66CC00"/>
    </inkml:brush>
  </inkml:definitions>
  <inkml:trace contextRef="#ctx0" brushRef="#br0">1 39 9505,'0'-3'0,"3"0"0,5-2 0,2 2 0,2 0 0,0 2 0,2 0 0,1 1 0,2 0 0,2-1 0,1 0 0,0-2 0,2 2 0,1 0 0,1 1 1382,-1-3-2631,1 3 1249,-1-3 0,3 0 0,-3-1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9"/>
    </inkml:context>
    <inkml:brush xml:id="br0">
      <inkml:brushProperty name="width" value="0.08571" units="cm"/>
      <inkml:brushProperty name="height" value="0.08571" units="cm"/>
      <inkml:brushProperty name="color" value="#66CC00"/>
    </inkml:brush>
  </inkml:definitions>
  <inkml:trace contextRef="#ctx0" brushRef="#br0">7 1 7414,'-4'0'166,"1"0"1,3 3-1,0 1 11,0 2 0,0 1 0,0 2 0,0 1-40,0 3 0,3 0 0,-1 0 0,-1 2-98,0 0 0,0 1 0,0-2 0,1 2-58,0-2 1,-2 0-1,1-1 1,1-1-251,0-1 1,1-2 149,-1-5 1,1-1-1,3-5 1,-1-2 40,0-5 1,-1-3 0,2-3-201,-2-2 0,2-1 68,-2-1 0,0 4 331,0-3-140,-2 4 1,3 4 0,-3 1 0,0 2 20,1 3 1,-2 1 0,4 3 145,0 0 0,-2 3 0,2 1 0,-1 2 135,0 1 1,1-1 0,0 1-1,3-1-154,0 1 0,2-3 1,-2 0-1,1-1-131,1 1 1,1-3-1,2 2 1,0-3 86,0-3 1,-2 2 0,0-4-374,0-2 195,-1 0 1,-2-3 0,-3 2-355,0-1 332,-4 1 0,2-1 0,-3 0 238,0 1-96,0 1 1,-1 1 0,-1 1 157,-2 1 0,-3 3 0,-1-2 0,0 3-84,0 0 0,1 3 0,0 1 0,1 2 43,-1 3 0,1-1 0,-1 2 1,1 0-1,2 0 0,0-1 0,3 1 0,-1 0-110,0 0 1,2 1 0,0-1-84,0-1 1,2 0 0,1 1 0,0-1-122,2 1 103,1-2 1,1-1 0,-1-1-637,1 1 491,-1-1 1,1-2 0,-1-1-973,1 0 799,2-3 1,-2 3 384,2-3 0,1 0 0,0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0"/>
    </inkml:context>
    <inkml:brush xml:id="br0">
      <inkml:brushProperty name="width" value="0.08571" units="cm"/>
      <inkml:brushProperty name="height" value="0.08571" units="cm"/>
      <inkml:brushProperty name="color" value="#66CC00"/>
    </inkml:brush>
  </inkml:definitions>
  <inkml:trace contextRef="#ctx0" brushRef="#br0">156 78 7701,'-6'-3'-257,"2"0"1,1-3 0,0 1 1183,-1 1-846,-2-1 1,0-1 0,-1-1-1,1 1-64,-1-1 1,1 1-1,-2 0 1,1 1-40,-2 1 1,0 2-1,3 0 1,-1 2 16,1 2 1,-3 2 0,0 4-44,1 1 52,4 3 1,-1-2 0,2 3 0,0 1-3,0 1 1,1-2 0,3 3 83,1-3-80,2 0 1,2-2-97,1 0 73,-1-3 1,1-1 0,-1-3 0,1-1 0,1-2-55,1 0 1,0-3-1,-3-1 1,1-4 60,-1-3 1,1-1-1,-1-2 1,0 0-27,-2 0 0,1 1 0,-2 0 396,-2 2 1,0 2-20,2-1 1,-3 5-181,2 4 0,-1 3-64,-1 4 1,1 0-183,1 2 1,0-1 117,2 2 1,0 1 0,1 0-186,-1 0 0,0-2 0,3 1 0,1-1-676,1-1 0,0-1 828,-3 0 0,4-1 0,0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370"/>
    </inkml:context>
    <inkml:brush xml:id="br0">
      <inkml:brushProperty name="width" value="0.08571" units="cm"/>
      <inkml:brushProperty name="height" value="0.08571" units="cm"/>
      <inkml:brushProperty name="color" value="#66CC00"/>
    </inkml:brush>
  </inkml:definitions>
  <inkml:trace contextRef="#ctx0" brushRef="#br0">9 6 7993,'-4'1'-14,"1"1"0,3 0 1,-1-2-1,3 1-159,3 1 1,1 0 0,4-2 0,3 0 83,2 0 1,2-2 88,1-2 0,4 0 0,-1-1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1"/>
    </inkml:context>
    <inkml:brush xml:id="br0">
      <inkml:brushProperty name="width" value="0.08571" units="cm"/>
      <inkml:brushProperty name="height" value="0.08571" units="cm"/>
      <inkml:brushProperty name="color" value="#66CC00"/>
    </inkml:brush>
  </inkml:definitions>
  <inkml:trace contextRef="#ctx0" brushRef="#br0">117 277 9323,'6'-9'0,"-2"0"0,-1 2 0,-3-1 0,1 2 0,1-1 0,0 1 0,-2-1 0,0 0 0,-3 0 0,-1 0 0,-1 1 0,-1 1 0,0 0 0,-1 2 0,1 0 0,-1 1 0,0 2 0,-2 0 0,-1 0 0,0 3 0,1 1 0,0 2 0,0 3 0,2 3 0,0 1 0,2 3 0,1 1-95,1 1 0,1-1 0,2-1 0,0 1 61,0 0 0,3-4-175,2 0 182,0 0 0,4-6 0,0 2 0,1-2-67,2-3 1,-2-1 0,1-4-80,1-1 135,-3-5 1,3-3-1,-4-5-85,0 0 79,-1-6 0,0 1 0,-1-6 26,1 0 6,-4-3 0,3 1 1,-4-2-1,-1 0 73,0 0 0,-1 0 0,0 4 0,0 5 0,0 5 0,-1 5 335,-1 2 0,1 6 1,-3 3-1,1 7 12,2 5 0,0 3 1,1 3 273,0 3-455,0 5 0,0-1 0,0 5-156,0 1-37,3 1 0,0-1 0,4-2-1155,-1 0 848,4 2 1,-2-5-1,2 1 273,-1-2 0,3-2 0,-2 3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2"/>
    </inkml:context>
    <inkml:brush xml:id="br0">
      <inkml:brushProperty name="width" value="0.08571" units="cm"/>
      <inkml:brushProperty name="height" value="0.08571" units="cm"/>
      <inkml:brushProperty name="color" value="#66CC00"/>
    </inkml:brush>
  </inkml:definitions>
  <inkml:trace contextRef="#ctx0" brushRef="#br0">20 0 7978,'-7'0'-478,"3"0"1,0 1 619,1 1 0,1-1 1,2 4-1,0 0 128,0 3 0,0 3 0,1 2 0,0 2-134,2 3-55,2 1 1,-2 2-118,4 1 0,-4 0 69,-1-3 1,1-2 0,0-2 14,1-1 1,-2-2 0,2-1-223,-1-3-8,-1-3 1,1 0 84,1-3 0,0-3 1,-1-4-1,1-3 101,-1-3 1,1-1 0,1-1 0,-1 1-26,1 1 1,1-1 0,1 4 0,1 0 111,1 1 0,2 2 0,-2 2 0,1 0 118,2 1 0,0 5 1,1 2-1,-3 2-101,-1 1 0,-2 6 1,-3-1 589,-2 1-507,-1 0 1,-2-1 0,-1 0 0,-2 0-31,-2 0 0,-4 0 0,0-1 0,-3-1-69,0-2 0,0-3 1,0-2-1,0-1-303,-3-3 0,3 0 0,-2-3 0,3-2-176,1-3 1,3-2-1,-1-2 1,2 0-100,1 2 0,2-1 0,2 0 0,2 1-26,2 0 1,4 2-1,3 1 512,1 1 0,1-4 0,2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3"/>
    </inkml:context>
    <inkml:brush xml:id="br0">
      <inkml:brushProperty name="width" value="0.08571" units="cm"/>
      <inkml:brushProperty name="height" value="0.08571" units="cm"/>
      <inkml:brushProperty name="color" value="#66CC00"/>
    </inkml:brush>
  </inkml:definitions>
  <inkml:trace contextRef="#ctx0" brushRef="#br0">20 143 8091,'-2'-4'0,"-1"0"0,-1 1 0,0 3 0,0 1 0,2 4 0,1 2 0,1 3 0,0 1 1315,0 2-1356,3 0 77,-2 3 0,4-3 0,-2-1-78,1-1 38,0-1 0,2-4 1,1 1-1,-1-2-106,1 0 0,-1-2 0,2-3 0,0-1-90,0-1 1,1-5 0,-3-4-1,0-1 138,-1-1 1,0 0 0,-3 0 0,1-1 71,0-1 1,0 4 0,-1 1 0,0 2 208,-1 1 1,1 3-105,0-1 0,-1 5 0,3 0 347,-1 3-330,-1 3 0,1 1 1,1 2 23,2 2-76,-2 1 0,4 0 0,-2 0-540,1-1 366,0-3 1,3 1 0,1-3 0,1-2-241,1-2 0,3-1 1,1-1-1,2-1-81,1-1 0,-3-1 0,0-4 0,-2 0 380,0-2 1,1 1-1,-1-4 1,-1-1 164,0-1 1,-3 2 0,-1-3 0,-1 0 461,-1 0 0,0 4 0,-2-2 0,0 1-35,-2 2 0,-1 1 1,-3 2-118,0 1 1,0 1-1,-1 2 1,0-1 146,-1 0-474,-3 0 1,1 0-1,-2 0-113,-1 1-33,1-2 1,-3 4 0,0-1-279,1 2 309,-2-3 1,3 2 0,-2-1 0,0 1-114,0 1 0,1 3 1,1 1-1,1 0-51,-1 0 1,1 1-1,0 3 1,1 2 157,0 0 1,4 0 0,-1 1 0,1 0 106,1 1 0,0 1 1,1 2-1,1 2-62,2 2 0,2 1 0,1-2 160,-1 0-121,1 1 0,-1-4 1,1 4-339,-1 1 189,1-5 1,-2 2-1,0-7-993,0 2 554,-1-3 0,0 1 0,0-4-1991,-1 1 2129,2-4 0,-7-3 0,0-6 374,-3-2 0,-8-7 0,0 2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4"/>
    </inkml:context>
    <inkml:brush xml:id="br0">
      <inkml:brushProperty name="width" value="0.08571" units="cm"/>
      <inkml:brushProperty name="height" value="0.08571" units="cm"/>
      <inkml:brushProperty name="color" value="#66CC00"/>
    </inkml:brush>
  </inkml:definitions>
  <inkml:trace contextRef="#ctx0" brushRef="#br0">1 163 10025,'2'-4'0,"3"2"0,1 2 0,1 1 0,1 2 0,1 1 0,1 1 0,3 0 0,0 0 0,3-1 0,1-2 0,1 1 0,1-1 0,1 0 0,1-1 0,1-1 0,1-2 0,1-3 0,0-2 0,-1-2 0,0-2 0,-3 0 0,-1-1 60,-2-1 0,-5 0 1,1 0-1,-3 2-557,-2 0 357,-1 0 1,-4 1 0,0 1 176,-3 2-24,0 1 0,0-1 0,-3 1 1,-1 0-82,-2 1 1,-1 0 0,-1 3 536,-1 1-326,-2 0 1,4 1-1,-3 0 292,1 0-305,2 0 0,-3 3 1,4 1-1,-1 2 6,1 1 0,1 0 0,2 1 0,0 1-14,1 1 0,2 4 0,0 3 0,0 2-69,0 1 1,3 0 0,1 1 0,2 3-151,0-1 1,1-1 0,-1-2 0,1-1-630,-1 1 0,3-4 0,0-1-1192,1-1 1375,-2-1 1,4-3 542,-3-1 0,2-2 0,-1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5"/>
    </inkml:context>
    <inkml:brush xml:id="br0">
      <inkml:brushProperty name="width" value="0.08571" units="cm"/>
      <inkml:brushProperty name="height" value="0.08571" units="cm"/>
      <inkml:brushProperty name="color" value="#66CC00"/>
    </inkml:brush>
  </inkml:definitions>
  <inkml:trace contextRef="#ctx0" brushRef="#br0">1 190 7614,'6'0'0,"1"0"0,-1 0 0,2 0 0,0 2 0,3 0 0,1-1 0,1 0 713,0-1 0,0-1-527,0-1 0,0-2-143,0-5-21,-2 2 1,0-3 0,-2 2 0,-1-1-95,-1 1 0,-3-1 0,-2 0 0,-2 1 9,0 1 1,0-2-1,-3 1 1,-3 0 125,-2 1 0,-3 2 0,0 2 1,-2-1 3,0 0 1,0 3 0,1-1 0,1 4 3,0 2 1,1 2 0,1 1-1,2 0 84,2 1 1,2 1-1,1 3 1,1 2 36,1 0 0,3 0 0,1-1 0,3 0 197,1 0 1,2 0 0,3-1-677,0-1 262,0-2 0,0 0 0,0-1-884,-2-2 620,1 0 1,-2-5 0,3 1 0,-1-1-98,-1-1 1,1-3-1,-3-2 1,0-3 95,1-3 0,-4-2 0,-1-2 0,0-3 223,1 0 1,-3 1 0,0 1 0,-1 1 121,0 0 0,1 2 0,-3 5 0,0 1 1144,0 0-844,0 3 1,0 2 0,0 4 228,0 3-415,2 1 0,0 2 0,1 2 103,0 0-164,2-2 0,-3 3 1,2-2 98,1-1-120,-2 2 0,3-5 0,-2 2-34,2-2 0,1-2 1,-1-1-1,1-2-169,-1-5 0,3 0 1,0-8-1,1-1-210,2-2-437,0-1 347,1-3 196,0 1 41,0-1 179,0 3 0,0-1 0,0 1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6"/>
    </inkml:context>
    <inkml:brush xml:id="br0">
      <inkml:brushProperty name="width" value="0.08571" units="cm"/>
      <inkml:brushProperty name="height" value="0.08571" units="cm"/>
      <inkml:brushProperty name="color" value="#66CC00"/>
    </inkml:brush>
  </inkml:definitions>
  <inkml:trace contextRef="#ctx0" brushRef="#br0">0 1 8108,'0'4'312,"0"0"-140,0-2 0,0 2 1,0-2-1,0 2 72,0 2 0,0 1 1,0 2-118,0 2 1,0 4 41,0 2 1,0 2-1,0 0-12,0 1 0,1 2 1,0 1-123,1 1 0,1 1-37,-3-1 0,2-1 0,0 1 34,-1 0 1,0-1 0,-1 1 0,1-2-125,1-1 0,-1-1 0,2 0-21,-1-1 1,-1-2 0,1-2 0,0-1-920,0-1-228,-1-3 1260,4 2 0,-4-8 0,2 2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7"/>
    </inkml:context>
    <inkml:brush xml:id="br0">
      <inkml:brushProperty name="width" value="0.08571" units="cm"/>
      <inkml:brushProperty name="height" value="0.08571" units="cm"/>
      <inkml:brushProperty name="color" value="#66CC00"/>
    </inkml:brush>
  </inkml:definitions>
  <inkml:trace contextRef="#ctx0" brushRef="#br0">13 202 8062,'-6'3'-7,"2"-2"1,1 1 143,3-4 0,3-2 1,2-2 667,3-1-567,-1 1 1,3-1 0,-2 1 0,2 0-27,0 2 0,0-1 0,1 2 0,0 2-33,-2 0 1,3 2-1,-2 0 1,3 2-5,0 1 1,0-3-1,0 2 1,3-1-2,1 1 0,2 0 0,0-2 1,1 1-107,-1 0 1,3-2 0,0 0 0,-1 0-12,-1 0 1,-1 2 0,1 1-1,-1-2-220,1 0 234,-1-1 1,3 0 46,0 0-79,-1 0 1,0 0 0,0 0 0,0 0 40,0 0-41,2 0 0,-2-1 0,2 0 21,0-2-13,1 1 1,-3 0-1,1 0-38,0 1 0,-1-2 0,0 0 0,0 2 20,1 0 1,-3-1-1,2 0 1,-1 0 11,0-1 0,1 2 1,-2-2-1,-1 1-43,-1 0 0,3-1 0,2 2 0,-1-2 10,-1 2 1,-1-2 0,1 1-1,-1 1-1,1 0 0,-1 0 0,0 0-47,-2-2 40,2 1 1,-4 2-1,2 0 1,1 0-21,1 0 0,0 0 0,-1 0 1,-1-2-35,1 0 1,-1 0 0,0 2 0,1 0-19,1 0 0,0-2 0,-1-1 1,-2 2 25,0 0 0,2-1 0,-2 0 0,-1 0-7,1-1 0,2 2 1,-1-2-1,0 1 45,-2 0 1,1-1-1,0 2 1,0-2-35,-1 2 0,3-2 0,-3 0 0,0 0-1,1 0 0,0-1 1,2 1-1,-1 0 18,-1 0 1,1 1-1,-1 0 1,0 0 80,2 0-83,-2-1 0,2 2 109,-2-1-92,2 1 0,-4 1 0,3 0 0,-1 0 11,1 0 1,-2-2-1,3 0 1,-1 0-16,-1 2 0,3 0 0,-1 0 1,0-1-84,2-1 0,-1 1 0,1-1 0,-1 1 9,1 1 0,-1 0 0,-1-2 0,-2 0 48,0 0 0,2 2 1,-3 0-1,0 0-44,1 0 1,-2 0 0,1 0-1,-1 0 27,-1 0 0,0 0 1,0 0-1,1 0-370,-1 0 360,2 0 0,-5-2 47,3-1-29,0 1 0,-1 2 0,0 0 34,-2 0 40,1 0 1,0 0-1,-1 0 1,0 0 7,-3 0 1,3 0 0,-1 0 0,1 0-29,-1 0 0,2-2 0,-2 0 0,1 0-67,-1 2 1,2-2 0,-2-1 0,1 1-22,-1-1 0,2 3 0,-2-3 0,-1 3 79,-1 0 1,-1 0 0,1 0-25,-1 0 0,-1 0 1,-1 0-1,1 0 344,1 0 1,-2 0-61,0 0-189,-2 0 0,2 0 30,-2 0-27,-2 0 1,6 3 11,-4 1 0,2 2 0,-2 0 0,0 1 36,-2 2 0,1-1 0,1 3 0,0 0-19,-1 2 0,0 0 0,-1 0 63,0 0-114,0 0 0,0 2 0,0 0 0,1 0 46,1 1 0,-2-1 1,3 2-232,-3 1 78,0 1 1,0 0 0,0-1-25,0 2 11,0-2 1,0 3-1,0-3 1,0 1-142,0-1 0,0-3 0,0 1 1,0-1 27,0 0 1,0 1-1,0-3 1,0-1-384,0-1 0,0 0 568,-3-2 0,0 2 0,-4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8"/>
    </inkml:context>
    <inkml:brush xml:id="br0">
      <inkml:brushProperty name="width" value="0.08571" units="cm"/>
      <inkml:brushProperty name="height" value="0.08571" units="cm"/>
      <inkml:brushProperty name="color" value="#66CC00"/>
    </inkml:brush>
  </inkml:definitions>
  <inkml:trace contextRef="#ctx0" brushRef="#br0">0 163 7442,'3'-3'-561,"-2"0"1016,4 3 0,0-2-103,3-1 1,0-1 3,3 2 0,1-1-96,3 1 0,2-1-67,2-1 1,4-2 103,0 1-115,6 0-46,0 1 1,4-1-76,-1 3-1,1-3 63,-4 4 1,5-2 1,-4 3 1,3 1 121,-2 1-82,0-1-63,2 5 47,-1-3 185,1 4-178,2-4-25,-1 3 1,2-5 51,-2 1 1,4-1-4,1-1 0,4 0-189,-4 0-46,-2 0 199,2 0 119,0 0-126,3 0 4,1 0-24,-1 3 52,-3-3-75,0 3 36,0-3-129,3 0 1,-2 2 118,1 1 1,-2-1 2,0-2 0,-2 0 64,0 0-82,3 0-570,-3 0 286,1 0 87,-5 0 2,2 0-34,-2 0 2,0 0 88,-1-3 105,-3 2-75,1-2 1,2 2-17,-2-1 1,0 2 22,0-3 1,-3 3 4,2 0 1,-3-2 1,0-1 0,1 0-657,1 1 298,-4 2 193,4-6 1,-5 5-114,3-1 0,0-1 120,-2 1 0,-2 0 4,-2 2 41,2 0 197,-2-3-202,3 2-20,-4-2-10,-2 3 30,1 0 46,-4 0 1,4-2 0,-3-1 370,0 0-224,-1 1 1,-1-3-1,0 2-208,0-1 62,0 0 1,-1-2 0,0 1 0,-2 1 0,2 0-450,0 0 464,-2-2 0,2 3 1,-3-2-1,1 2-26,-1 0 0,0 0 1,-3 1-1,1 0 238,-1 1 0,1 0 0,-1 0-339,1-1-98,-4 2 1,3-3-1,-1 3-1069,0 0 1341,-1-3 0,2-1 0,-3-2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2"/>
    </inkml:context>
    <inkml:brush xml:id="br0">
      <inkml:brushProperty name="width" value="0.08571" units="cm"/>
      <inkml:brushProperty name="height" value="0.08571" units="cm"/>
      <inkml:brushProperty name="color" value="#66CC00"/>
    </inkml:brush>
  </inkml:definitions>
  <inkml:trace contextRef="#ctx0" brushRef="#br0">1 4 8083,'0'-3'157,"0"3"72,0 4 1,0 1 0,0 2-1,1 0-1,1 2 0,-1 1 0,1 4 0,1 1 16,-1 2 1,1 3-1,-1 1 1,1 3-1,1 1 0,2 2 1,-3 1-421,1 0 58,2 6-17,-5-1 1,4 3-356,0-1 289,-2-2 0,2-5 0,0-3 0,0-2-451,2-2 0,-3-4 0,1-2 0,0-2 652,0-2 0,2-1 0,-1-4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4"/>
    </inkml:context>
    <inkml:brush xml:id="br0">
      <inkml:brushProperty name="width" value="0.08571" units="cm"/>
      <inkml:brushProperty name="height" value="0.08571" units="cm"/>
      <inkml:brushProperty name="color" value="#66CC00"/>
    </inkml:brush>
  </inkml:definitions>
  <inkml:trace contextRef="#ctx0" brushRef="#br0">1 0 8000,'0'4'863,"0"0"-624,0-2 0,0 1 0,0 4 0,0 1 1,0 3 0,0 0 0,0 7 0,3 3-43,1 2 1,0 3-1,-1 2 1,1 2-135,-1 2 0,1 0 1,1-2-1,-1-2 21,2-1 1,-1-1-1,1-1 1,-1-1-521,-1-2 0,1-4 0,1-1 0,0-2-178,-2 0 1,1-2 0,-2-2 613,1-3 0,0 0 0,3-2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914"/>
    </inkml:context>
    <inkml:brush xml:id="br0">
      <inkml:brushProperty name="width" value="0.08571" units="cm"/>
      <inkml:brushProperty name="height" value="0.08571" units="cm"/>
      <inkml:brushProperty name="color" value="#66CC00"/>
    </inkml:brush>
  </inkml:definitions>
  <inkml:trace contextRef="#ctx0" brushRef="#br0">40 35 7942,'-3'0'-302,"0"2"372,1 1 1,-1 2-1,1 1 1,1 0 49,0 3 0,1 0 1,0 0-1,0 1-17,0 0 0,1 1 0,0-1 0,1 1 5,1-1 0,2 0 0,2-1 0,-1 0-180,2 0 1,0-3-1,2 0 1,0-2-3,0-3 1,0 0 0,0-2-184,0 0 175,0-2 1,0-4 0,0-2-1,0-1-21,-2-2 0,1 1 0,-3-2-173,-1 1 247,0 0 0,-5 1 0,2-2 1,-2 1 12,-2 0 0,-3 0 0,-3 2 0,-2 0 21,-2 0 0,1 3 1,-3 1-1,0 3-9,0 0 0,0 2 0,-1 3 0,0 3-21,1 1 0,1 1 1,3-2-1,1 0-406,0 0 328,2 0 1,4 0-408,2 0 510,0 2 0,1-1 0,0 1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7"/>
    </inkml:context>
    <inkml:brush xml:id="br0">
      <inkml:brushProperty name="width" value="0.08571" units="cm"/>
      <inkml:brushProperty name="height" value="0.08571" units="cm"/>
      <inkml:brushProperty name="color" value="#66CC00"/>
    </inkml:brush>
  </inkml:definitions>
  <inkml:trace contextRef="#ctx0" brushRef="#br0">0 7 6639,'0'-3'1438,"0"0"-1068,0 3 1,0 6-120,0 2 0,1 4 0,0 2 0,1 1-5,0 2 0,1 3 0,0 3 1,0 3-134,-1 1 1,4 5-1,-3 1 1,1 0-56,1 0 0,-1-1 0,3-2 1,0-2-411,2-1 1,-2-2 0,1-1 0,0-2-323,-2-2 1,1-3 0,-1-2 673,1-1 0,-1-4 0,1-1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9"/>
    </inkml:context>
    <inkml:brush xml:id="br0">
      <inkml:brushProperty name="width" value="0.08571" units="cm"/>
      <inkml:brushProperty name="height" value="0.08571" units="cm"/>
      <inkml:brushProperty name="color" value="#66CC00"/>
    </inkml:brush>
  </inkml:definitions>
  <inkml:trace contextRef="#ctx0" brushRef="#br0">0 1 7938,'0'4'852,"0"0"-184,0 2-534,0 2 1,3 2-1,-1 4 50,-1 1 0,1 3 0,-1 3 0,2 1-28,1 1 1,-3 3 0,2 2 0,-1 0-73,0-2 0,0 1 1,-1 0-1,1 0-253,0-2 1,0-3 0,-1 1-1,0-2-338,1-2 1,3-4-1,-2-1-1122,0-2 1115,-1-3 514,3-2 0,-1-4 0,2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3"/>
    </inkml:context>
    <inkml:brush xml:id="br0">
      <inkml:brushProperty name="width" value="0.08571" units="cm"/>
      <inkml:brushProperty name="height" value="0.08571" units="cm"/>
      <inkml:brushProperty name="color" value="#66CC00"/>
    </inkml:brush>
  </inkml:definitions>
  <inkml:trace contextRef="#ctx0" brushRef="#br0">124 39 7930,'-4'-2'-700,"0"-1"964,1 0 0,0 0 0,1-1 142,-2-1 1,0 1 0,0 1-205,-1 0-133,2 1 1,-3-1 0,2 1 78,-2 1-111,-1 0 1,1 1-1,-1 0 27,1 0-101,-1 0 0,3 1 1,0 1-1,-1 2 37,2 2 1,-3 3-1,2 0 1,1 1 61,1 2 1,-1 0-1,1 1 32,0 0-46,1 3 0,1 1 0,0 2 0,0 1-28,0 2 0,0 1 1,1 3-1,1 0-119,0 0 1,2 0 0,-1 0 0,0-1-59,0-3 0,0-1 1,-2-6-368,1-1 0,1-1 204,-1-2 1,-1-2-517,1-2 411,-1-3-117,-1-2 542,0-2 0,0-5 0,0-3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4"/>
    </inkml:context>
    <inkml:brush xml:id="br0">
      <inkml:brushProperty name="width" value="0.08571" units="cm"/>
      <inkml:brushProperty name="height" value="0.08571" units="cm"/>
      <inkml:brushProperty name="color" value="#66CC00"/>
    </inkml:brush>
  </inkml:definitions>
  <inkml:trace contextRef="#ctx0" brushRef="#br0">12 33 7930,'-3'-3'-923,"-3"3"1589,5-3 0,-1 3 245,4 0-535,2 0 1,4 1-246,1 1 1,3-2 49,1 3 0,3-2-155,4 1 1,0-1 211,2 1-33,-2-1-680,5-1 1,-2-1 191,3-1 162,-2-2-734,1-2 1,-5 1 854,2 1 0,-2-3 0,0-3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5"/>
    </inkml:context>
    <inkml:brush xml:id="br0">
      <inkml:brushProperty name="width" value="0.08571" units="cm"/>
      <inkml:brushProperty name="height" value="0.08571" units="cm"/>
      <inkml:brushProperty name="color" value="#66CC00"/>
    </inkml:brush>
  </inkml:definitions>
  <inkml:trace contextRef="#ctx0" brushRef="#br0">7 215 6989,'-4'0'309,"1"0"1,3 0 0,0 3 356,0 1-379,0 2-210,0 3 0,0 2-21,0 4-9,0-1 0,0 5 0,1-3 0,0 2 119,1-1-54,1-3 1,-1 2-101,0-6 1,1 2 0,-2-3-1,2-2-220,1-2 1,0-2-1,3-5-138,-1-2 0,0-3 176,-2-6 1,2-3-1,-2-1 1,2-2 110,1-1 0,-3-1 0,0 0 0,-1 1 0,0 4 1,0 1 36,-2 3 107,3 3 1,-3 3 135,4 3-101,-1 3 1,0 0 0,1 3 0,-1 2 97,0 3 1,2 2 0,-1 3 0,2 0 0,1 0 0,3 0 0,-1 0 0,1-1-71,2-1 1,2 0 0,4-4 0,-2-2-84,1-1 1,1-2 0,0-2 0,0-1-114,-2-1 1,1-2 0,-2-3 0,-3-2 1,-1-1 0,-3-1 1,-2 1-1,-1-2 49,1 0 0,-4-1 0,0 0-306,-3 0 227,0 0 1,-3 2-1,-1 1 1,-2 1-82,-3 3 172,-1 0 0,-2 5 0,0 0 8,1 2 0,0 3 1,-1 2-1,0 1 92,2 2 0,2-1 1,-1 3-1,2 0-39,0-1 0,4 2 1,0-1-1,3 1 55,0 1 0,0 0 0,0 0 0,3-2 7,1 0 1,2-2 0,2 1 0,2-2-142,0-2 1,0 1 0,2-4-185,1 1 150,-1 2 0,5-6 0,-3 3 0,1-3 40,0 0 1,1 0 0,-1 0-340,2-3 222,-3 3 0,5-6 0,-4 2-76,2-2 150,-2-4 0,0 2 0,-2-2 0,0-1 3,-2 1 0,0-3 0,-2 3 0,-1-3 45,-1 0 1,-1 2 0,0 1 0,-1 0-15,-3 0 0,-2 1 0,0-1 0,0 1 14,-2 1 0,-2-1 0,-3 0 0,1 1 79,-1 1 0,0 2 1,-1 2 24,0 0-101,-1 1 0,2 2 0,-1 2 102,-1 0-97,-2 6 0,3-3 0,0 5 66,0 0-47,2 1 1,0-1-1,1 3 1,1 0 38,2 0 1,-1 1 0,3 0 0,0 2 36,0 1 1,3-3-1,2 2 1,0-3-88,2 0 1,-1 0 0,1-3-1,0-2 6,2-3 0,0-2 0,3-3 1,-2 0-284,-1-3 0,2-1 0,-1-5-266,0-1 400,-2-3 0,2 0 1,-3-2 36,-1 0-34,2-3 42,-4 4 75,0-5 1,1 6 0,-3 0 0,0 2 0,0 1 7,0 2 1,1 4 0,-1 1 0,1 1 90,0 0 1,-1 0 0,2 5 0,0 2 30,-1 3 0,-1 0 1,2 2-1,0 2-170,-1 0 0,2 1 0,1 0 0,1-2-236,-1 0 1,1-3-1,2 1 1,2-3-148,1-2 0,1 1 0,0-2 1,1-2-23,1 0 0,-1-1 0,1-1 88,-1-1 257,-1 1 0,0-5 0,-1 3 373,-1-1-179,1-2 0,-2 3 0,2-3 1,0 1 383,-1 1 1,-3-1 0,0-3-1,0-1-86,-2 1 1,1 1-1,-2 0 1,1-1 34,-2-1 1,-3 0 0,1 3 0,-1-1-165,-1 1 1,-1-3 0,-1 0 0,-2 1-284,-2 1 0,-1 0 0,-1 0 0,-1 0-96,-1 1 0,-1 4 0,-2-1 0,0 3-57,0 0 1,0 3-1,0 2 1,0 2 48,3 2 0,-1 0 0,4 0 0,0 1 112,1 3 1,4 0 0,0 0 97,1 3-58,1-3 0,3 3 1,1-3-1,2 0 11,1-3 1,1 0 0,2-4 0,0 0-40,1-2 0,1-1 0,-1-3 1,0 0-57,1 0 0,-2-5 1,1-3 2,0-3 0,0-2 0,-1-5 1,-1-1-1,0-3-36,0-1 0,-2 1 0,1-1 1,-2-2 29,-2 0 0,-2-1 1,0 3-110,-1 1 154,-1 2 1,0 6 0,0 3 0,0 3 239,0 2 0,-1 2 0,-1 2 74,-2 1 0,0 3 1,0 1-48,1 4 1,-1 3 0,2 2 0,0 2 0,2 4 64,0 1 0,0 0 0,3 1 0,1 1-227,2 1 1,-1 3-1,1-2 1,1 3-404,0 0 1,0-3 0,0-1 0,-1-2-737,-2-1 0,2-2 0,-2-2 1,2-1 1046,0-1 0,1 0 0,-1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6"/>
    </inkml:context>
    <inkml:brush xml:id="br0">
      <inkml:brushProperty name="width" value="0.08571" units="cm"/>
      <inkml:brushProperty name="height" value="0.08571" units="cm"/>
      <inkml:brushProperty name="color" value="#66CC00"/>
    </inkml:brush>
  </inkml:definitions>
  <inkml:trace contextRef="#ctx0" brushRef="#br0">1 3 7903,'0'-2'-21,"0"2"1,0 3 0,0 4 345,0 1 1,0 2-1,1 3-120,1 1 0,-2-1 1,3 2-151,0 0-7,-2 3 1,3-4-1,-3 1 1,1-1 136,0-1 0,-2 0 0,1-1-344,1-1 78,-1 1 1,2-7 0,-2 1-115,1-3 1,-1 0-1,3-4-192,-1-1 290,2-2 0,-2-5 0,2-2 0,1-1 4,1-1 0,1 0 0,0 0 110,0 2 0,0 2 0,1 3 0,0 1 0,0 2 213,1 0 1,-2 1-1,1 2 1,0 0 117,0 2 1,-1 2 0,-3 3-181,-1 2 1,0-2 0,0 3-1,-2-2 1,-1 2 45,-1 0 1,-3 0-1,-1 1 299,-2 0-439,-1-3 0,-2 4 0,-1-4 0,-1 0-225,0 0 1,0-5 0,-1-1 0,1-1-349,0-1 1,3-1-1,-1-1 1,2-3 115,0-3 1,2-2-1,0-3 1,3 0-317,1 0 699,4 3 0,1-2 0,2 2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7"/>
    </inkml:context>
    <inkml:brush xml:id="br0">
      <inkml:brushProperty name="width" value="0.08571" units="cm"/>
      <inkml:brushProperty name="height" value="0.08571" units="cm"/>
      <inkml:brushProperty name="color" value="#66CC00"/>
    </inkml:brush>
  </inkml:definitions>
  <inkml:trace contextRef="#ctx0" brushRef="#br0">7 149 7903,'-1'-4'-50,"-1"3"1,0 2 0,1 4 0,0 1-1,1 1 1,0 1 0,0 1 423,0 1 0,0 0 0,0 2 0,1-1-184,1 0 0,-1-1-244,4 1 67,-1-3 1,0 4 0,1-4-1,0-2-1,1-1 0,0-3 0,1 0 0,0-2-257,1-2 0,0-4 0,0-3 0,0-2 80,-2 0 1,1-1 0,-1-1 0,1 0 232,-1 2 0,0 2 0,-1 3 134,-1-1 1,1 3 152,1 2 0,0 2 0,-1 2 224,-1 3-495,1-2 0,1 2 0,1-1 1,0 0 111,2 1 1,-2-2-1,4 2-759,1 0 398,0-4 1,1 4 0,1-3-399,1 0 428,-1-1 1,5-2 0,-2-1-1,1 0 112,-1-2 0,1-3 0,-2-2 0,0-1-12,0-2 0,-1 0 0,-4-1 1,-1 0 280,0 0 0,0 0 1,-3 0 97,-1 0 0,-4 2 1,1 1-1,-1 1 1,0 0-13,0 0 0,-2 1 1,-2 0-157,0 0-134,-3 2 0,1 2 0,-2 0 0,-1 1 109,1 2 0,-1-2 0,1 1-542,-1 0 279,1 4 1,-1 0 0,1 2-97,-1 1 191,1 4 1,0-1 0,2 3-1,1 0 69,3 1 0,0 1 0,0 1 0,0 1-23,0 3 0,3-2 1,1 2-1,2 0-50,0 1 1,3 0-1,0 1 1,-1-1-159,-1 1 1,1-2 0,1 0 0,-2-1-68,-2-1 1,0-1-1,-2-3-1406,1-1 39,-3-1 718,2-4 895,-3-2 0,-5-7 0,-3-4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8"/>
    </inkml:context>
    <inkml:brush xml:id="br0">
      <inkml:brushProperty name="width" value="0.08571" units="cm"/>
      <inkml:brushProperty name="height" value="0.08571" units="cm"/>
      <inkml:brushProperty name="color" value="#66CC00"/>
    </inkml:brush>
  </inkml:definitions>
  <inkml:trace contextRef="#ctx0" brushRef="#br0">1 163 9130,'6'0'0,"1"0"0,0 0 0,2 0 0,1 0 0,3 0 0,3 0 0,1 0 0,2 0 0,1 0 0,2 0 0,2 0 0,3-1 0,1-1 0,0-3 0,-2 0 0,0-2 722,0 1 0,-2-3-1265,-3 0 444,-3-2 0,-3 3 1,-2-3-1,-2 0-97,0 1 0,-6 0 0,0 2 1,-2-1 71,-1 1 0,0 1 1,-5 0-1,-3 2 152,-2 0 1,-3 2 0,0 1 0,-1 0 236,1 1 1,0 1 0,2 1 0,1 2 41,1 1 1,0 0 0,1 2 0,0 1-98,2-1 1,1 2 0,3 0 74,0 3-160,0 1 0,2 4 0,1 2-52,1 3 13,0 0 1,2 3 0,2-1-139,0 0-91,0-2 0,1 3 0,-3-2 0,1-2-103,-1-2 1,1 0-1,-1-3 1,1-3-170,0-3 0,-1-1 1,1-3-1,-1 0-1127,1-3 1542,-4-4 0,6-5 0,-2-3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9"/>
    </inkml:context>
    <inkml:brush xml:id="br0">
      <inkml:brushProperty name="width" value="0.08571" units="cm"/>
      <inkml:brushProperty name="height" value="0.08571" units="cm"/>
      <inkml:brushProperty name="color" value="#66CC00"/>
    </inkml:brush>
  </inkml:definitions>
  <inkml:trace contextRef="#ctx0" brushRef="#br0">0 157 9383,'9'0'0,"-1"0"0,1 0 0,0 0 0,2 0 0,2 0 0,0 0 0,0 0 0,0 0 0,0 0 0,-1-1 0,-1-1 0,-2-2 0,0-2 0,-1-1 0,-2-1 0,-1-2 0,-3 0 0,0-1 0,-2 1 0,-2 0-368,-3 0 1,-1-1 0,-2 3 333,-1 0 0,-2 0 0,0 3 0,-1 0 0,-1 3 12,2 1 1,0 2 0,2 2 0,0 3 325,2 2 0,-1 3 0,4-2 261,0 1-420,2 1 0,2 2 0,0 0 0,2 1-20,3 1 0,1-1 1,3 1-1,2-2-25,1-2 1,0-2-1,0-2 1,-1-2-254,0 0 0,1-2 0,-1-3 0,0 0-266,1 0 0,-1-4 0,0-2 1,-1-3 73,-1-1 1,-2-1 0,2-4 108,-2-3 132,-3 2 0,1 0 0,-2 3 0,0 1-106,0 1 1,-1 2 0,-2 2 972,0 1-127,0 2 83,3 1-541,-3 3 1,3 3 0,-2 2 0,0 1 92,2 3 1,-1 1 0,-2 3 0,0 0-102,0 0 0,2 0 0,0 0 0,-1-1-62,0-1 1,1-1-1,1-4 1,-1 0-61,1-2 1,0-1-1,4-4-141,-1-1 0,1-4 1,2-5-1,3-2 0,2-2-889,3-3 519,2-1 225,1-3 85,-4 2 1,2 0 152,-2 5 0,2-1 0,-2-1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0"/>
    </inkml:context>
    <inkml:brush xml:id="br0">
      <inkml:brushProperty name="width" value="0.08571" units="cm"/>
      <inkml:brushProperty name="height" value="0.08571" units="cm"/>
      <inkml:brushProperty name="color" value="#66CC00"/>
    </inkml:brush>
  </inkml:definitions>
  <inkml:trace contextRef="#ctx0" brushRef="#br0">1 1 8014,'0'11'0,"0"-1"0,0 0 0,0 0 90,0 2 1,0 0 0,0 2 0,0 1 126,3 2 0,0 3 0,4 1 1,-1 3-195,1 1 0,-1 2 0,1 1 1,-1 1-54,1 0 1,-1-1-1,0 3 1,-1-2-166,-1-1 0,-2 1 0,2-5 0,-1 2 56,-2 0 1,0-5 0,0 0 0,0-3 20,2-3 0,-1-4 118,-2-2 0,3-5 0,0-1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276"/>
    </inkml:context>
    <inkml:brush xml:id="br0">
      <inkml:brushProperty name="width" value="0.08571" units="cm"/>
      <inkml:brushProperty name="height" value="0.08571" units="cm"/>
      <inkml:brushProperty name="color" value="#66CC00"/>
    </inkml:brush>
  </inkml:definitions>
  <inkml:trace contextRef="#ctx0" brushRef="#br0">50 11 7949,'-5'0'-203,"2"1"1,0 1 0,-1-1 276,-1 0 0,0-1 0,1 2-19,0 1 0,0 2 1,1 0-1,-1 2 20,0 1 0,2 0 0,2 1 0,0 0-56,0 0 0,3 0 0,1-2 0,3 1-26,-1-2 1,2-1 0,-1 0 0,2 0-33,1-2 0,-2-1 1,3-2-1,0 0-2,-2-2 0,1-1 0,-2-4-298,0-1 229,-1 1 0,-2-3 0,-1 2-90,0-2 158,-2 2 1,-2-1 0,0 0 0,-3 0 11,-2 1 1,-2 1-1,-3 2 1,0 0 92,0 0 0,-1 0 0,0 2 0,-1 1-64,1 2 1,2 0-1,1 0 1,1 0-205,1 2 0,1 1 205,1 2 0,2 2 0,2 1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1"/>
    </inkml:context>
    <inkml:brush xml:id="br0">
      <inkml:brushProperty name="width" value="0.08571" units="cm"/>
      <inkml:brushProperty name="height" value="0.08571" units="cm"/>
      <inkml:brushProperty name="color" value="#66CC00"/>
    </inkml:brush>
  </inkml:definitions>
  <inkml:trace contextRef="#ctx0" brushRef="#br0">7 195 7962,'-4'0'-517,"2"0"689,2-3 1,2 1 0,3-4 0,1 3-18,0 0 0,1-1 0,-1 1 0,1 0 6,2 0 1,-1-1-1,3 1 1,0 0-4,-1 0 1,3 1-1,-1 2 1,3 0 12,2 0 0,1 0 1,3 0-1,1 0 13,1 0 0,4 0 0,3 0 0,-1 0-63,0 0 0,2 0 0,2 0 1,0 0-51,0 0 0,1 0 0,0 0 0,0-1-50,0-1 0,2 1 0,-2-1 0,1 1 66,0-2 1,-1 2 0,3-3-289,-2 1 141,3-2 0,0 4 0,4-3-127,0 1 152,-1-2 0,3 4 0,-2-3 0,0 1-129,0 2 1,2-2 0,-1 0 0,1 0-5,0-2 0,0 1 0,-2 0 0,-1-1 150,1 2 1,2-3 0,-4 2 0,-1 0-6,-1 0 0,-1 0 0,1-1 0,0 1-33,-2-1 0,-1 1 0,1 0-27,0-1 60,-2-1 1,-1 1 0,-1 2 0,-2 0-23,-2 1 1,1 0-1,-1-1 212,0 2 44,-4 0-247,1 1 216,-5 3 1,5-2-163,-4 1 1,1 1 0,-2-1 0,1 0-84,-2-2 1,4 0 0,-4 0 0,0 0 42,-1 0 1,-2-2 0,2 0 0,-1 0 11,-1-1 0,-1 2 0,-2-1 1,-1 1 64,-1 1 1,1 0 0,-3 0-1,-1 0 25,2 0 1,-3 1-1,2 0 1,-2 2-33,-1-2 0,1 2 0,-1-1 0,1 0 18,-1-2 1,1 2-1,-1 1-145,1 1 40,-1-3 1,-1 4 0,-2-2 284,0 1-227,2 0 1,-4 3-1,1 1 1,0 1 5,0-1 1,-2 2 0,3 0-1,-3 1 9,0 0 1,0-1-1,0 2 1,1 1-41,1 0 0,-1 3 0,1-1 1,-1 2-3,-1 2 0,0 3 1,0 0-1,0 1 81,0 2 1,0-1 0,-1 1-314,-1-1 185,1-3 1,-2 3 0,3-2 0,0-1 52,0-1 0,0 0 0,0-1-784,0 1 350,0-1 0,0 1 0,0-1 1,0 1-1739,0-1 2174,0-2 0,0 2 0,0-3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2"/>
    </inkml:context>
    <inkml:brush xml:id="br0">
      <inkml:brushProperty name="width" value="0.08571" units="cm"/>
      <inkml:brushProperty name="height" value="0.08571" units="cm"/>
      <inkml:brushProperty name="color" value="#66CC00"/>
    </inkml:brush>
  </inkml:definitions>
  <inkml:trace contextRef="#ctx0" brushRef="#br0">0 146 8047,'3'3'63,"1"0"0,3-3 0,2 0 1,1 0 167,3 0 1,5-2-1,1-1 1,3 0 87,2-2 0,0-1 0,6 0 515,1 2-704,-1 1 1,11 1-1,-1-1 159,2 2-243,-2 0 223,11 1-565,-2 0 95,7 0 183,5 0-17,-5 0 0,6 0-95,-1-3 88,4 3-740,1-3 937,2 0-120,0 2 0,-2-2 105,4 3-82,-1 3-29,0 1 22,1 2-140,-4 1 0,0-3 71,-3 0 63,0-2-173,-1 1 3,-1-3 171,-2 0-695,-4 0 525,3 0 144,-2 0-34,-3-3 36,4-1-104,-10-2-30,7-1 1,-8 1 0,2-1 0,-3 1 0,-1 0 0,-4 1-20,-2 1 1,-1-1 0,-3-1 274,-2-1-28,-2 4 1,-4-3 0,-1 1-869,-1 0 807,-5-2 1,-3 1 0,-3-1-56,-3 1 0,1 1 0,-4 0 0,-4-1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6"/>
    </inkml:context>
    <inkml:brush xml:id="br0">
      <inkml:brushProperty name="width" value="0.08571" units="cm"/>
      <inkml:brushProperty name="height" value="0.08571" units="cm"/>
      <inkml:brushProperty name="color" value="#66CC00"/>
    </inkml:brush>
  </inkml:definitions>
  <inkml:trace contextRef="#ctx0" brushRef="#br0">13 1 7947,'-5'4'0,"0"1"0,3 0 0,1 3 1819,1 3-1720,0 1 1,3 4-1,0 2 1,-1 3 42,1 3 0,0 2 1,-1 2-1,0 0-207,-1-1 0,2 0 1,-1-1-1,0-1-257,1-1 1,-1 1 0,1-4 0,1 0-260,0-3 1,-1 0 0,2-4 580,0-1 0,-1-3 0,2-4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8"/>
    </inkml:context>
    <inkml:brush xml:id="br0">
      <inkml:brushProperty name="width" value="0.08571" units="cm"/>
      <inkml:brushProperty name="height" value="0.08571" units="cm"/>
      <inkml:brushProperty name="color" value="#66CC00"/>
    </inkml:brush>
  </inkml:definitions>
  <inkml:trace contextRef="#ctx0" brushRef="#br0">1 0 7820,'0'7'-84,"0"-1"0,0 1 396,0-1 0,0 4 1,0 1-1,0 4-112,0 5 1,0 1 0,0 5 0,1 3-75,1 2 1,-2 1-1,3 2 1,0 0-96,2 0 0,-2 3 0,1-2 1,2-1-260,-1-1 0,0-3 0,-1-3 0,1-3-92,1-4 0,0-4 0,1-3 0,-1-1-2,-2-1 0,2-2 322,-2-5 0,2 2 0,0-2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1"/>
    </inkml:context>
    <inkml:brush xml:id="br0">
      <inkml:brushProperty name="width" value="0.08571" units="cm"/>
      <inkml:brushProperty name="height" value="0.08571" units="cm"/>
      <inkml:brushProperty name="color" value="#66CC00"/>
    </inkml:brush>
  </inkml:definitions>
  <inkml:trace contextRef="#ctx0" brushRef="#br0">1 6 7909,'0'-3'704,"0"1"1,0 4-454,0 2 1,0 3-1,2 1 1,1 4-51,0 2 1,-1 3 0,2 3-1,0 2-31,-1 4 1,1 3-1,1 4 1,-1 0-129,-2 2 1,4 3 0,-3 3 0,1-2-156,-2-2 1,2-1 0,0 1-708,2-2 637,-3-8 0,3 1 1,-2-7-916,2 0 812,1-3 0,-2-4 1,1-5-668,-2-2 953,0 1 0,3-7 0,-1 2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3"/>
    </inkml:context>
    <inkml:brush xml:id="br0">
      <inkml:brushProperty name="width" value="0.08571" units="cm"/>
      <inkml:brushProperty name="height" value="0.08571" units="cm"/>
      <inkml:brushProperty name="color" value="#66CC00"/>
    </inkml:brush>
  </inkml:definitions>
  <inkml:trace contextRef="#ctx0" brushRef="#br0">13 1 8435,'-4'3'413,"2"2"0,2 5 1,0 1-59,0 2 1,0 4-1,-1 5 1,-1 2-185,0 1 1,0 2-1,2 1 1,0 2-140,0 2 1,0 3 0,0-1 0,0 0-85,0 0 0,0-2 0,0 0-874,0-2 732,0-1 0,2-4 1,1-1-1101,1-5 953,0-2 1,2-5 0,-1-2 340,-1-3 0,3-1 0,4-2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6"/>
    </inkml:context>
    <inkml:brush xml:id="br0">
      <inkml:brushProperty name="width" value="0.08571" units="cm"/>
      <inkml:brushProperty name="height" value="0.08571" units="cm"/>
      <inkml:brushProperty name="color" value="#66CC00"/>
    </inkml:brush>
  </inkml:definitions>
  <inkml:trace contextRef="#ctx0" brushRef="#br0">63 35 7366,'-7'0'0,"1"1"19,1 1 0,-1-1 1,1 4-1,-1 0 320,0 1 1,1 2-1,0 0 1,1 2-239,0 1 0,1-2 0,3 3 1,0 0-41,0 1 0,1-3 0,2-1-325,4-1 206,-1-1 1,7-3-1,-1-2-352,1-1 294,1-1 0,-1-2 0,0-2-390,-1-2 367,1-6 1,-6 2 0,2-4-151,-1 0 255,-4 3 0,1-3 0,-3 2 1,-1 0-68,-2-1 1,-3 2 536,-3 0-288,-3 2 0,2 0 0,-5 4 0,0 1 0,-2 1 80,-1 1 1,2 2 0,1 0 0,1 3-300,3 1 1,2 5-1,1 3 1,1 1 70,3 0 0,1 1 0,1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7"/>
    </inkml:context>
    <inkml:brush xml:id="br0">
      <inkml:brushProperty name="width" value="0.08571" units="cm"/>
      <inkml:brushProperty name="height" value="0.08571" units="cm"/>
      <inkml:brushProperty name="color" value="#66CC00"/>
    </inkml:brush>
  </inkml:definitions>
  <inkml:trace contextRef="#ctx0" brushRef="#br0">7 0 7799,'-2'5'0,"-1"-1"121,2 2 0,0 3 1,1 2-1,0 2 84,0 1 0,1 3 1,0 2-1,3 3-83,-1 3 0,0-1 1,0 1-1,0 1-125,-1 1 1,1 0-1,-1-1 1,0-2-72,-1 0 0,-1-2 1,2-2-1,0-1-254,0-3 0,-2-5 0,0-2 203,0-1 1,0-5-1,0-4-346,0-5 316,0-7 0,0-6 1,0-6 99,0-5-20,0 0 1,-2-5 0,0-1 79,0-4 90,2 7 0,0-6 1,0 9-1,3 3 76,1 3 1,3 3-1,1 7 1,2 3 78,-2 3 1,3 3 0,-1 2 0,2 0 130,-1 1 1,-2 4-1,0 4 1,0 1-126,-2 2 1,1 3 0,-4-2 0,0 0-178,1 3 1,-3 0 0,-1 0 0,-2 1-17,-1 0 1,-4-3-1,0 0 1,-3-1-509,1-2 0,-3-3 1,1-3-1069,-1-1 1130,-2-1 1,5 0-1,-2-1-1000,2-1 1383,0-2 0,4-6 0,-3-1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8"/>
    </inkml:context>
    <inkml:brush xml:id="br0">
      <inkml:brushProperty name="width" value="0.08571" units="cm"/>
      <inkml:brushProperty name="height" value="0.08571" units="cm"/>
      <inkml:brushProperty name="color" value="#66CC00"/>
    </inkml:brush>
  </inkml:definitions>
  <inkml:trace contextRef="#ctx0" brushRef="#br0">1 55 7675,'0'7'-346,"0"-2"1,0-1 429,0 2 0,3-2 0,2-1 0,1 0 20,0-1 1,1-1 0,0-1 0,1 0-54,1 0 0,1-1 0,1-1 1,-1-1-50,0 0 0,-2-2 0,0-2 0,-2 0-13,-1 0 1,-4 1 0,2-1-1,-3 0-104,0 0 0,0 0 0,0 0 106,-3 0 0,-1 4 0,-2 0 0,-2 3 88,-1 0-87,1 0 1,-4 0 0,3 3 21,0 1 0,2 5 1,0 2 324,0 0-249,3 2 1,1-3-1,3 5 226,0 1-281,0-2 1,0 3-1,0-3 1,1-1-35,1-2 1,2 1 0,3-3 0,0 0-92,0-2 0,0-2 1,2-1-1,1-1 12,0-2 0,-1-1 0,3-3 0,-1-3-102,0-2 0,1-7 0,-2 1 1,-1-3 13,-1-2 0,2 0 0,-5 1 0,0 2 211,1 1 0,-2 2 0,0 0 1,0 2 218,0 4 1,-2 1-135,3 4 1,-4 0-1,1 4 1,-1 4 116,-1 2 1,1 3 0,0 3-1,2 2-127,-2 0 1,0 2-1,-1-2 1,1-1-5,1 0 0,0-3 1,2 0-1,1-3-363,2-1 0,-1-5 0,1 0-30,0-2 0,0-2 0,0-2 0,0-4 34,0-4 0,-1-2 0,1 0 196,0-1 27,-3 0 0,2-2 0,-1-1 209,1 0-135,1 5 1,-1-4 0,1 8-1,-1 1 62,-1 2 1,1 3 0,-2 2 97,0 3 0,-1 5 0,-3 6 1,0 0-296,0 2 0,0-1 0,0 4 1,0 0-386,0 1 466,0-3 0,3 6 0,1-2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9"/>
    </inkml:context>
    <inkml:brush xml:id="br0">
      <inkml:brushProperty name="width" value="0.08571" units="cm"/>
      <inkml:brushProperty name="height" value="0.08571" units="cm"/>
      <inkml:brushProperty name="color" value="#66CC00"/>
    </inkml:brush>
  </inkml:definitions>
  <inkml:trace contextRef="#ctx0" brushRef="#br0">151 110 7624,'0'-7'116,"0"0"1,0 1 0,-1-1-1,0 0 139,-2 0 0,0 0 0,2 0 28,-1 0-187,-4 1 0,2-1 0,-2 0 0,-1 1 71,0 1 0,-1-1 0,0 2-260,-1 0 61,-3 1 1,4 3-1,-2 0-1,0 0 10,3 3 0,-3 1 1,4 4-1,0 1 31,2 2 1,0 3-1,-1 2 1,3 2 25,1 2 0,1 2 1,0 0-1,0 1-49,0 2 1,1-2 0,1 1-1,2-1-86,0-3 1,1-1 0,-2-2 0,0 0-686,0 0 486,3-1 0,-6-3 194,3-2 36,1-1 1,-4-3-1,3 0-514,-3-1 351,0-2 1,0-1 232,-3-3 0,-1-6 0,-2-1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588"/>
    </inkml:context>
    <inkml:brush xml:id="br0">
      <inkml:brushProperty name="width" value="0.08571" units="cm"/>
      <inkml:brushProperty name="height" value="0.08571" units="cm"/>
      <inkml:brushProperty name="color" value="#66CC00"/>
    </inkml:brush>
  </inkml:definitions>
  <inkml:trace contextRef="#ctx0" brushRef="#br0">16 0 7955,'-5'0'-1169,"2"0"1669,-1 0 327,3 0-585,-1 0 1,2 3-1,0 2 1,0 3-90,0 2 0,1 2 0,1 1 1,0 2-168,0 2 1,-1 2 0,2 2 0,0 1-372,0 1 1,-2 0 384,0 1 0,2-2 0,0-2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0"/>
    </inkml:context>
    <inkml:brush xml:id="br0">
      <inkml:brushProperty name="width" value="0.08571" units="cm"/>
      <inkml:brushProperty name="height" value="0.08571" units="cm"/>
      <inkml:brushProperty name="color" value="#66CC00"/>
    </inkml:brush>
  </inkml:definitions>
  <inkml:trace contextRef="#ctx0" brushRef="#br0">13 11 7757,'-5'-3'-138,"1"1"1,2-1 351,0 1 1,2 2-46,2 0 0,3 0 0,3 3-153,1 0-12,4-2 1,-3 2-1,5-1-119,1 0 45,-2 1 0,6-3 116,-5 0 0,4 0 0,-3 0 0,1 0-46,0 0 0,2 0 0,-2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1"/>
    </inkml:context>
    <inkml:brush xml:id="br0">
      <inkml:brushProperty name="width" value="0.08571" units="cm"/>
      <inkml:brushProperty name="height" value="0.08571" units="cm"/>
      <inkml:brushProperty name="color" value="#66CC00"/>
    </inkml:brush>
  </inkml:definitions>
  <inkml:trace contextRef="#ctx0" brushRef="#br0">14 7 7755,'-5'0'-133,"1"-1"390,1-1-129,1 1 1,3-1-1,0 4 1,2 3-88,-2 1 0,2 1 1,0 2-1,0 3-124,0 1 1,2 3 0,-3 0 0,0-1-97,-1 0 0,-1-4 0,2 0 0,0 1-35,0-2 84,1 0 112,-2-6 18,2 2 0,0-5 0,1 2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2"/>
    </inkml:context>
    <inkml:brush xml:id="br0">
      <inkml:brushProperty name="width" value="0.08571" units="cm"/>
      <inkml:brushProperty name="height" value="0.08571" units="cm"/>
      <inkml:brushProperty name="color" value="#66CC00"/>
    </inkml:brush>
  </inkml:definitions>
  <inkml:trace contextRef="#ctx0" brushRef="#br0">0 6 7597,'3'-4'149,"-2"2"1,2 4-894,0 3 308,-2 1 436,2 1 0,0 0 0,1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3"/>
    </inkml:context>
    <inkml:brush xml:id="br0">
      <inkml:brushProperty name="width" value="0.08571" units="cm"/>
      <inkml:brushProperty name="height" value="0.08571" units="cm"/>
      <inkml:brushProperty name="color" value="#66CC00"/>
    </inkml:brush>
  </inkml:definitions>
  <inkml:trace contextRef="#ctx0" brushRef="#br0">8 7 7732,'-1'-4'0,"-1"2"294,1 1-138,-2 1 0,3 3 1,0 3-1,0 2 56,0 3 1,1 2 0,0 1 0,2 1-142,-2 4 1,2-1-1,-1 5 1,1-1-258,0 1 1,-2-2-1,2 2 1,-1-1-170,0 1 1,1-5 0,-1 1 0,2-2 354,0-1 0,2 0 0,-2-2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4"/>
    </inkml:context>
    <inkml:brush xml:id="br0">
      <inkml:brushProperty name="width" value="0.08571" units="cm"/>
      <inkml:brushProperty name="height" value="0.08571" units="cm"/>
      <inkml:brushProperty name="color" value="#66CC00"/>
    </inkml:brush>
  </inkml:definitions>
  <inkml:trace contextRef="#ctx0" brushRef="#br0">1 149 7704,'0'5'-241,"3"-2"1,3 0 201,3-1 0,1-1 0,-2-1 0,2 0 63,1 0 0,-2 0 1,1 0-1,1 0-79,0 0 1,-2 0 0,2-1 0,-1-1 12,-2-3 1,-1-3 0,-2-1-22,0 0 40,-4-2 1,2 3 0,-3-3 0,0-2 12,0 1 1,-4-1 0,-2 0 0,-3 3 131,-1 0 0,-1 1 0,-1 3 0,1 0 46,1 2 0,-2 2 1,1 1-1,1 4 86,0 4 1,4 5 0,0-1 0,2 3 90,-2 2 0,3 0 0,1 4 0,1 1-112,1 0 1,1 3 0,1-1-1,4-2-173,2-2 1,0-1 0,4-4 24,0 0 0,1 0 1,1-5-1,2-3-2536,3-3 1045,-3-2 1406,4-1 0,-2-3 0,2-1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5"/>
    </inkml:context>
    <inkml:brush xml:id="br0">
      <inkml:brushProperty name="width" value="0.08571" units="cm"/>
      <inkml:brushProperty name="height" value="0.08571" units="cm"/>
      <inkml:brushProperty name="color" value="#66CC00"/>
    </inkml:brush>
  </inkml:definitions>
  <inkml:trace contextRef="#ctx0" brushRef="#br0">6 0 7909,'-3'0'492,"0"0"0,6 1-498,1 1 1,5 0 0,3 2 0,1-1 184,0 1 1,4-1 0,2 0-1,0 0-288,-1-1 0,2-1 0,-3-1 0,1 0-352,1 0 1,-4 0 0,0 0 460,-3 0 0,1-6 0,-2-2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6"/>
    </inkml:context>
    <inkml:brush xml:id="br0">
      <inkml:brushProperty name="width" value="0.08571" units="cm"/>
      <inkml:brushProperty name="height" value="0.08571" units="cm"/>
      <inkml:brushProperty name="color" value="#66CC00"/>
    </inkml:brush>
  </inkml:definitions>
  <inkml:trace contextRef="#ctx0" brushRef="#br0">11 1 8287,'-7'0'446,"4"2"0,3 1 0,2 1-315,2 4 0,0 2 0,1 5 0,-1 3-49,2 2 1,-2 3 0,0 0 0,1 1 116,-1 1 0,1 1 0,-2-3-1425,1 2 861,0-3 1,1 2 0,-1-2-1149,2 1 889,-3 0 624,3-2 0,-2-1 0,3 1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7"/>
    </inkml:context>
    <inkml:brush xml:id="br0">
      <inkml:brushProperty name="width" value="0.08571" units="cm"/>
      <inkml:brushProperty name="height" value="0.08571" units="cm"/>
      <inkml:brushProperty name="color" value="#66CC00"/>
    </inkml:brush>
  </inkml:definitions>
  <inkml:trace contextRef="#ctx0" brushRef="#br0">220 179 7757,'0'-7'0,"-3"-1"0,-1 0 0,1-2 372,0 0 1,3-1-1,0-1 1,0 0-420,0 0 1,-3-1 0,-2-1-1,-1 1-93,-1 2 0,-3 1 0,-1 3 0,-2 1 106,-1 2 0,0-2 0,-2 4 0,0 0 23,1 2 0,1 3 1,1 2-1,1 3 4,3 1 0,1 3 0,2-1 1,-1 3-67,3 2 0,1-1 1,3 3-1,1-1 19,1 1 1,2-2 0,3 1 0,-1 0 15,1-2 1,3-3 0,1-3-76,0-1 71,1-5 0,-1 1 0,2-5 1,-1-2-36,0-1 0,-1-4 0,2-2 0,-1-1 108,0-1 0,-4-1 0,1 0 1,0 1 80,0 3 0,-2 2 0,2 0 0,-3 1 112,-2 1 0,1 0 1,2 3-55,0 0 0,-3 2 0,1 2 0,0 3-348,1 1 0,-1 3 0,-1 0 0,-1 0-165,1 1 0,0-1 0,1 1 0,-1 0 343,-1-1 0,3 1 0,-3 1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8"/>
    </inkml:context>
    <inkml:brush xml:id="br0">
      <inkml:brushProperty name="width" value="0.08571" units="cm"/>
      <inkml:brushProperty name="height" value="0.08571" units="cm"/>
      <inkml:brushProperty name="color" value="#66CC00"/>
    </inkml:brush>
  </inkml:definitions>
  <inkml:trace contextRef="#ctx0" brushRef="#br0">14 19 7631,'-1'-6'115,"-1"1"1,1 1 0,0 3-94,2-2 1,1 6 272,3 4-195,-4 5 0,2 1 1,-3 7 256,0 2-301,0 2 1,0 6 0,-1-1-1,0 0-55,-1 0 1,-3-3 0,2-1-1,0-2 50,0-1 1,1-4 0,2-1 0,0-2-636,0-2 354,0-4 0,3-2 0,1-6 0,1-3 52,0-5 1,1-4-1,-1-4 1,2-2 84,2-3 1,-2 1-1,2-4 1,0 2-63,0 3 1,-1 1 0,2 4 589,-1 2 1,-1 2-224,1 4 1,-1 2 0,-1 3-4,0 0 1,-1 6 0,0 1 374,-1 3-341,1 2-60,-5 4 1,2 2 85,-3 2 0,-1 1-194,-1 0 1,-2-3 0,-4-1-1,0 0 1,-2-2 0,0-1-1,0-3-230,2-1 0,0-4 0,2-1-517,-1-3 0,0-4 0,1-3 0,0-4 672,2-2 0,-1-2 0,-2-1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9"/>
    </inkml:context>
    <inkml:brush xml:id="br0">
      <inkml:brushProperty name="width" value="0.08571" units="cm"/>
      <inkml:brushProperty name="height" value="0.08571" units="cm"/>
      <inkml:brushProperty name="color" value="#66CC00"/>
    </inkml:brush>
  </inkml:definitions>
  <inkml:trace contextRef="#ctx0" brushRef="#br0">1 0 7631,'4'1'647,"-2"1"1,-1 4-470,-1 2 1,2 4 0,0 4 0,0 3 44,-2 3 1,0 1-1,0 3-847,0 2 457,0 1 0,0-2 1,0-2-766,0-2 719,4-2 1,-4-1 0,3-2 0,-2-2-57,1-1 0,-1-1 0,1-1 1,-1-2 268,-1-2 0,3-4 0,1-2 0,3-3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27.929"/>
    </inkml:context>
    <inkml:brush xml:id="br0">
      <inkml:brushProperty name="width" value="0.08571" units="cm"/>
      <inkml:brushProperty name="height" value="0.08571" units="cm"/>
      <inkml:brushProperty name="color" value="#66CC00"/>
    </inkml:brush>
  </inkml:definitions>
  <inkml:trace contextRef="#ctx0" brushRef="#br0">66 6 7972,'-8'0'-112,"1"0"1,2 0 0,0 0-332,0 0 365,0 0 0,0 0 0,0 0 151,0 0 1,0 0 311,0 0 44,2 0-265,1 0 0,6 0 1,1 0 6,0 0 1,3 0 0,0 0-1,2 0-49,2 0 1,1 0-1,3 0 1,0 0 3,3 0 0,0 0 0,2 0 0,1 0 208,1 0-209,2 0-85,0 0 1,1 0 0,0 0 0,1 0-1,2 0 1,1 0-24,1 0 0,2 0 1,-2 0 11,1 0-105,0 0 116,0-2 1,-2 1 47,0-1-46,1 2-4,-3 0 1,-2 0-49,1 0 57,-2 0-30,2 0 1,-2 0 13,-2 0 1,0 0 31,-3 0-177,0 0 147,-2 2 3,-3-1-275,-1 1 264,-5-2-11,2 0 8,-5 2-361,1-1 167,-2 1-47,0-2 134,-2 0-34,-1 0-2735,-2 0 2087,-2-2 303,2 1 464,-5-1 0,2 0 0,-2-1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0"/>
    </inkml:context>
    <inkml:brush xml:id="br0">
      <inkml:brushProperty name="width" value="0.08571" units="cm"/>
      <inkml:brushProperty name="height" value="0.08571" units="cm"/>
      <inkml:brushProperty name="color" value="#66CC00"/>
    </inkml:brush>
  </inkml:definitions>
  <inkml:trace contextRef="#ctx0" brushRef="#br0">15 122 7848,'0'7'775,"0"0"1,0-1-962,3-2 149,0 3 0,4-6 0,1 4 0,0-1 51,1 0 1,1 2 0,-3-2 0,2 1-125,0-1 1,0-2 0,-2 0 0,0-1 64,-1-1 1,4-1-1,-1-1-74,-1-3 0,-1-3 1,-2-2-1,-1-1 129,-1-1 0,-1 1 0,-2 0-127,0-1 104,-3-1 0,0-1 0,-5 0 1,0 1-16,-2-1 1,1 2 0,-1 3 438,-1 1-255,1 0 0,-3 7 0,2 0 0,1 4 32,1 4 1,0 5 0,1 1 0,0 3-24,1 2 1,1 0-1,2 2 1,0 2 14,2 1 0,1-1 0,1 1 1,0 0-85,0-1 1,3-3-1,2 3 1,1-4-201,0-1 1,4-4-1,0-4 1,0-2-524,2 0 0,1-3 0,1-2 0,0-2 627,-1-5 0,4-3 0,1-5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1"/>
    </inkml:context>
    <inkml:brush xml:id="br0">
      <inkml:brushProperty name="width" value="0.08571" units="cm"/>
      <inkml:brushProperty name="height" value="0.08571" units="cm"/>
      <inkml:brushProperty name="color" value="#66CC00"/>
    </inkml:brush>
  </inkml:definitions>
  <inkml:trace contextRef="#ctx0" brushRef="#br0">21 37 7998,'0'-4'0,"0"-1"0,0 0-720,-3-1 453,2 2 1,-2 0 118,3 2 232,-3 1 0,2-3-36,-4 2 0,4 2 20,-2 0 0,3 1 0,0 3 1,0 2 37,0 0 1,0 1 0,0 3 0,0 1-21,0 2 0,0 1 0,0 2 0,0 0-14,0 2 0,0-2 1,0 2-1,0 1 28,0 1 1,0 1 0,0 0-163,0 2 106,0-2 0,2 6 1,0-1 36,0 3 1,-1 0-42,-1 3 0,2 2 0,0 3 15,0 1 1,-2 3-1,0 0-24,0-3 0,1 0 1,1 0-1,0 1 1,0 1-64,-2-3 1,3-1 0,-1 0 0,-1 2 8,0 0 0,-1-1 1,0 3-1,0 1 43,0-1 1,0 1 0,0-2-8,0 1 0,0 1 12,0-2-9,0 4-84,-3-7 80,2 7-2,-5-8 0,5 7-25,-1-3 0,-1 3 30,1-3 6,0-2 1,-1 3 0,1-4-1,0 1 1,2-1 0,0-1-10,0-2 1,0-2 0,0 1-13,0 1 0,3 3 0,1 2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2"/>
    </inkml:context>
    <inkml:brush xml:id="br0">
      <inkml:brushProperty name="width" value="0.08571" units="cm"/>
      <inkml:brushProperty name="height" value="0.08571" units="cm"/>
      <inkml:brushProperty name="color" value="#66CC00"/>
    </inkml:brush>
  </inkml:definitions>
  <inkml:trace contextRef="#ctx0" brushRef="#br0">1 0 8143,'3'34'0,"0"-1"0,0 0 0,2 0 0,1 8 0,1-2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3"/>
    </inkml:context>
    <inkml:brush xml:id="br0">
      <inkml:brushProperty name="width" value="0.08571" units="cm"/>
      <inkml:brushProperty name="height" value="0.08571" units="cm"/>
      <inkml:brushProperty name="color" value="#66CC00"/>
    </inkml:brush>
  </inkml:definitions>
  <inkml:trace contextRef="#ctx0" brushRef="#br0">1 0 7957,'2'33'82,"1"0"0,-1 0 1,0-1-1,0 0-28,0-1 0,1-2 0,-1 1-49,0-2-15,-1 3 0,-1-2 0,0 2 15,0-1-11,0 0 1,0-4 0,0 1 0,0 4 11,0 1 0,0-1 1,0-1-1,2 1-20,0 1 0,0-5 1,-2 4-1,0-5-11,0 0 1,0 0 0,1 0 0,1-1-23,0-2 1,0 0 0,-2-2 0,0 0 15,0 2 1,0-3 0,0 2 0,0-3 15,0 0 1,0 1-1,0 0 1,0 1-1,0 2 0,0-1 0,0 0 0,0-2-32,0-2 1,0-2 0,1 1-140,1 0 83,-1-1 1,3-2-1,-3-1-335,2-2 337,2 2 0,-4-3 0,2 2 1,-1-1 100,0-1 0,4 2 0,-2-1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4"/>
    </inkml:context>
    <inkml:brush xml:id="br0">
      <inkml:brushProperty name="width" value="0.08571" units="cm"/>
      <inkml:brushProperty name="height" value="0.08571" units="cm"/>
      <inkml:brushProperty name="color" value="#66CC00"/>
    </inkml:brush>
  </inkml:definitions>
  <inkml:trace contextRef="#ctx0" brushRef="#br0">1 165 7980,'0'-4'-404,"3"1"1,1 3 468,2 0 0,1 0 0,1 0 39,1 0-57,-1 0-42,2 0 1,-1 0 0,3-1 0,1-1 0,1-2 74,2 0-45,-1-2 8,5 5-25,-3-5-45,4 6 49,2-3-1,-1-1 0,4 4-23,-1-3 18,2 3 0,3-3 0,0 1 0,1 1-35,-1 0 0,3 1 0,-1-1 1,1 0-11,2-2 1,0 1 0,1 1 0,2 0 2,1-2 1,1 1 0,-2 1 0,2 0-5,1-1 72,-5-1-52,8 3 1,-6 0-1,3 0 1,0 0 0,0 0-1,0 0-54,-3 0 0,3 0 0,-2 1 0,1 1 23,1 0 0,0 0 0,0-2 81,1 0-59,-1 0 0,2-2 0,0 0 119,-3 0-98,1-2 0,0 3 1,4-2-1,0 1 8,-1 0 0,-1 0 0,0 2 0,0-1-5,1-2 1,1 3-1,0-3-25,-1 3 1,-2 0 0,-1 0 0,2-1 0,1-1-5,0 0 0,-5 0 0,0 2 0,1-1 7,0-1 0,1-1 0,1-2 1,-2 2-7,-1 0 1,1 2 0,-2-3 0,1 1 3,0 1 1,-2 1 0,1 1-1,-1-2 37,-1 0 1,1 0-1,0 1-60,-2-1 24,1 1 0,-2-5 0,-1 3 1,0 0-12,-1 0 0,-3 0 0,0 2 0,-2-2 14,-2 2 0,-3 0 1,1 0-1,-3 0 34,-1-1 1,-2-1 0,-2 3-1,-1 1 19,-1 1 1,-3 0 0,1 2 0,-2 1-14,0-1 0,-2 2 0,0-2 0,0 2 35,0-2 0,0 2 0,0-3 0,0 0-43,-1 0 0,1 2 1,-2-1-85,-1 0 85,-2 2 1,3 1-84,-2 4 63,-1-1 1,0 1 0,0-2-1,0 2 5,-1 2 0,-1-1 0,0 0 1,0 2 15,0 1 1,0 1 0,2-2 0,0 2 19,0 0 0,1 3 0,-1 0 0,0 2-14,-2 2 1,0 3-1,1 1 1,1 3 4,0 1 0,0-1 1,-2 2-1,0 0 43,0-1 1,0 5-1,0-2 1,0 1 28,0 0 1,0-1-1,0-1 30,0 1 0,0-1 0,1 5 0,1-1 112,0 2-188,0 1 0,-2 1 0,0 1-39,0 2-40,0-3 1,2 5-1,1-3 1,-2-1 13,0 3 1,-1-1 0,0 0 0,-1-1-17,-1 1 1,1 2-1,-2-3 1,1 0 45,0-1 0,-3 1 1,2 1-1,0 1 59,0 2 0,-2-2 1,1 0-65,0 2 1,-1-2 0,2 3 0,-1 0 0,1 1 29,-1 0 0,2-2 0,-1 0-166,0 1 66,2-1 1,-4 3 0,2-3-73,-1-2 127,3-2 1,-5 6-1,3-1 1,0 1 14,-3 0 0,1-2 0,0 0 0,0-2 4,0 2 1,-1-2 0,-1 0-1,1-1-20,1-1 1,-1-1-1,1 1 1,0 0-36,0-3 0,-1 1 1,3-2-1,-2 1-19,0-2 0,3 3 0,-2-2 0,-1 0 37,1 0 0,-1-1 1,3-2-170,0 1 131,-2-4 1,3 0-1,-3-3 1,1 1-6,1-1 0,2-2 1,0-4-665,0 0 546,0-1 1,0-6 0,0-1 177,0-1 0,0-2 0,0 1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5"/>
    </inkml:context>
    <inkml:brush xml:id="br0">
      <inkml:brushProperty name="width" value="0.08571" units="cm"/>
      <inkml:brushProperty name="height" value="0.08571" units="cm"/>
      <inkml:brushProperty name="color" value="#66CC00"/>
    </inkml:brush>
  </inkml:definitions>
  <inkml:trace contextRef="#ctx0" brushRef="#br0">5 75 7854,'-4'0'-275,"6"0"0,5 0 238,0 0 0,2 0 1,0 0 126,2 0-53,2 0 1,3 0 0,1 0 140,1 0-120,0-3 1,3 3-1,0-3 1,1 2 58,1-1 0,0 1 0,0-1 0,3 0-17,3 0 0,2 1 0,1-2 0,1 1-60,2-1 1,-1 0 0,3 2 0,-1-2 23,0 2 0,0-2 0,3 1 1,0 0-46,-1 1 1,2 1-1,0 0 1,2-2-48,1 0 0,0-1 0,-1 3-43,2 0 42,4 0 0,-3 0 0,2 0-43,-1 0 77,1 0 1,-2 0-1,3 0-20,0 0 20,0 0 0,-1-2 0,-1 0 0,1 0 24,0 2 1,-2 0 0,1 0 0,-2 0 15,0 0 1,0 0 0,2 2 0,2 1-40,-2 1 1,-2 0 0,2 2 0,0 0 9,2-2 1,0-2 0,0 0 0,0-1-78,0-1 0,0 0 0,2 0 1,0-1 38,0-1 0,-4 0 0,-1-1 132,-1-1-114,3-1 0,-5 4 0,0-2 59,-2 0-83,0 3 0,-4-4 1,1 4-1,-1-2-26,-2 0 1,-2 0 0,1 1 0,-2-1-72,-1 0 0,-3-1 0,3 1 1,-2 0-187,-1 1 1,-2 0-1,-3 0 1,-1 0 310,-3-2 0,-1 1 0,-3 2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6"/>
    </inkml:context>
    <inkml:brush xml:id="br0">
      <inkml:brushProperty name="width" value="0.08571" units="cm"/>
      <inkml:brushProperty name="height" value="0.08571" units="cm"/>
      <inkml:brushProperty name="color" value="#66CC00"/>
    </inkml:brush>
  </inkml:definitions>
  <inkml:trace contextRef="#ctx0" brushRef="#br0">1 42 7583,'7'0'-80,"0"0"1,0 0 0,-1 0-1,2 0 126,1 0 0,2 0 1,3 0-1,0 0-138,2 0 0,2 0 0,2 0 0,1 0 55,-1 0 0,4 0 0,1 0 0,2 0-4,0 0 0,1 0 0,1 0 0,1 0 15,-1 0 1,1 0 0,1 0-1,0 0 25,2 0 0,0 0 0,2 0 0,2 0 100,2 0 0,0-1 1,2 0-1,2-2-27,1 2 1,4-2 0,-1 0 0,2 0-59,0 0 1,-1 0 0,4 3-162,-1-3 86,2 2 1,-3-2 0,2 3-28,-1 0 74,2 0 0,-4 0 0,3 0 1,0 0-5,0-3 1,0 3 0,3-3 0,-2 3 61,-1 0 0,-1-3 1,3 1-1,0 0-21,-1 2 0,0 0 0,0 0 1,0 0 1,3 0 0,-4 0 1,0 2-70,-2 0-33,1 1 0,-2-1 1,0 1-88,-2 1 153,-3-3 0,-1 3 0,0-2 39,-3 0-47,4 3 0,-8-4 1,3 2 112,-3 0-66,-2-2 1,-1 4 0,-2-3 0,-2 0-8,0-1 1,0 1 0,-2 0 0,0 1-32,-2 0 0,-1-2 0,-4 3 0,1-1-58,0-1 0,-2 1 0,0-1 1,-1-1 26,-1 0 1,1-1 0,-2 0 0,-1 0 2,0 0 0,-2 0 0,-1 0 1,-1 1-8,-2 1 1,1-1 44,-4 1 0,4 2 0,1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7"/>
    </inkml:context>
    <inkml:brush xml:id="br0">
      <inkml:brushProperty name="width" value="0.08571" units="cm"/>
      <inkml:brushProperty name="height" value="0.08571" units="cm"/>
      <inkml:brushProperty name="color" value="#66CC00"/>
    </inkml:brush>
  </inkml:definitions>
  <inkml:trace contextRef="#ctx0" brushRef="#br0">0 62 7679,'7'0'-135,"1"0"1,0 0 53,1 0 0,1 0 0,-1-1 0,3 0 82,1-1 1,1-1 0,2 3 0,2 0-48,2 0 0,1-2 0,0 0 0,1 0 3,1 2 0,3 0 0,-1 0 0,2 0 37,3 3 0,-2-3 1,2 3 126,-2 0-118,6-2 1,-2 2-1,4-3 1,-1 0 2,0 0 1,0 0-1,0 0 1,4-1-2,1-1 1,0 1 0,2-3 0,-1 0 2,0 0 0,-1 2 0,3-2 0,0 1 45,1 2 0,-2 0 0,4 0 36,0-1-62,-1 1 0,2-2 1,-2 3-1,1 0-3,2 0 1,-1 0 0,3-1-1,-1-1-45,-1-3 0,-2 2 1,1 0-1,2 1-30,0 0 0,-3-1 1,-1 3-1,1 0 31,1-3 1,-3 3 0,4-3 104,-3 3-95,-2 0 1,-1 0-1,1 2 21,0 0-14,4 0 1,-6-2-1,2 0 41,-3 0-34,3 3 1,-4-2 0,4 2 0,-3-2-8,-1 1 0,-1-1 0,1 1 1,-1-1-17,1-1 1,-4 0 0,2 0 0,-1 0 8,-1 0 0,-2 0 1,3 0-1,-2 0 8,-2 0 1,-2-2 0,1 0 0,-1 0 31,-1 1 1,-1 1 0,0 0 0,-2 0-26,0 0 0,-1 0 1,-2 0-19,-1 0 16,0 0 1,-2 0 0,1 0 0,-1 1-5,-2 1 1,1-1 0,-3 1 0,-1-1-11,0-1 1,-2 2 0,-2 1 0,-2-2-77,-1 0 0,-1 1 87,0 1 0,-4 2 0,0-1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8"/>
    </inkml:context>
    <inkml:brush xml:id="br0">
      <inkml:brushProperty name="width" value="0.08571" units="cm"/>
      <inkml:brushProperty name="height" value="0.08571" units="cm"/>
      <inkml:brushProperty name="color" value="#66CC00"/>
    </inkml:brush>
  </inkml:definitions>
  <inkml:trace contextRef="#ctx0" brushRef="#br0">35 14 7968,'-4'0'-1935,"1"1"2181,3 1 198,0-1-407,0 2 1,0 0 4,0 1 0,0 5 0,0 1 0,0 0-53,0 3 1,2 0-1,1 0 1,1 1 33,2 0 1,0-1-1,1-1 1,-1-2 18,1 0 1,0 0 0,0-4-10,0 1-15,3-3 1,-3 1 0,2-2-72,-1-2 69,-1 0 0,-2-1 0,-1-1-22,1-1 6,-2-2 1,3-6 0,-4-1-1,0-2-7,-2-1 1,0 0 0,0 1 0,0-1 8,0 0 1,0 1 0,-3-1 0,-1 1 22,-2 1 0,-2 0 1,0 3-1,-2 1 5,-1 0 1,2 4-1,-2 2 1,-1 1-35,1 1 0,-1 1 0,2 1 1,0 3-218,1 1 0,2 0 0,3-1-438,1 0 447,1 0 212,2 1 0,-4 1 0,1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9"/>
    </inkml:context>
    <inkml:brush xml:id="br0">
      <inkml:brushProperty name="width" value="0.08571" units="cm"/>
      <inkml:brushProperty name="height" value="0.08571" units="cm"/>
      <inkml:brushProperty name="color" value="#66CC00"/>
    </inkml:brush>
  </inkml:definitions>
  <inkml:trace contextRef="#ctx0" brushRef="#br0">110 89 7944,'0'-7'-350,"0"1"0,0-1 0,0 0 139,0 0 266,0 0 1,0 0 0,0 0-62,-3 1 53,3-1 0,-6 2 0,3 1 0,-1 1 3,-1-1 0,-1 2 1,-1 0-1,0 1-58,0 1 1,1 0-1,-1 1 13,0 1 1,0 2 0,1 3 0,1 0 29,0 0 1,3 0 0,-2 2 0,1 3 22,1 1 0,1 1 1,-1 2-1,0 3 26,1 3 1,0 0 0,1 4-76,0-1 24,3-1 0,-2 0 0,4-4 0,0 1 5,1-1 1,0-1-1,0-2-645,-2 0 438,-2-1 1,3 0 0,-3-1 57,0-2 0,-1 0 1,-1-4-1,0 0 0,-1-2-474,-1 0 585,-2-3 0,-6-1 0,-1-3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28.250"/>
    </inkml:context>
    <inkml:brush xml:id="br0">
      <inkml:brushProperty name="width" value="0.08571" units="cm"/>
      <inkml:brushProperty name="height" value="0.08571" units="cm"/>
      <inkml:brushProperty name="color" value="#66CC00"/>
    </inkml:brush>
  </inkml:definitions>
  <inkml:trace contextRef="#ctx0" brushRef="#br0">0 0 7892,'5'0'-260,"0"0"1,0 0 391,0 0 0,2 0 1,1 0-1,1 1 199,-1 1 0,-2 0 0,1 3 0,-2 1-223,1 1 0,-1-1 1,-1 2-1,-1-1 16,-1 1 0,-1 1 0,-1 1 0,0 0 7,0 0 0,-3 0 0,-1-1-425,-2 0 0,-2 0 76,-2 0 218,0 0 0,-4 1 0,-2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0"/>
    </inkml:context>
    <inkml:brush xml:id="br0">
      <inkml:brushProperty name="width" value="0.08571" units="cm"/>
      <inkml:brushProperty name="height" value="0.08571" units="cm"/>
      <inkml:brushProperty name="color" value="#66CC00"/>
    </inkml:brush>
  </inkml:definitions>
  <inkml:trace contextRef="#ctx0" brushRef="#br0">0 21 7489,'5'-6'0,"-1"2"-110,2 1 0,0 0 1,1 1-1,0 0 243,3 2 0,-2 0 1,3 0-1,-1 2-70,1 0 1,0 1 0,3-1 0,1 0-128,1 0 0,-1-2 0,2 0 0,1 0-61,-1 0 0,2 0 1,1 0 124,1-3 0,-1 0 0,1-4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1"/>
    </inkml:context>
    <inkml:brush xml:id="br0">
      <inkml:brushProperty name="width" value="0.08571" units="cm"/>
      <inkml:brushProperty name="height" value="0.08571" units="cm"/>
      <inkml:brushProperty name="color" value="#66CC00"/>
    </inkml:brush>
  </inkml:definitions>
  <inkml:trace contextRef="#ctx0" brushRef="#br0">138 69 7919,'0'-7'-1058,"0"0"872,0 0 0,0 0 0,0 1 486,0-1 1,-1 2-113,-1 1-110,-2-1 0,-3 1 0,0 2 23,0 1 1,0 0-1,1 0-99,-1-1-10,0-1 0,0 3-119,0 0 160,0 0 1,0 1 0,1 1 0,-1 3 1,1 1-1,0 1 1,2 0 7,-2 0 0,3 0 0,-1 2 0,1 3 7,1 1 1,-1 0 0,1 2-1,0 1-17,2 2 1,0 2 0,0 1 0,0 1-65,0 1 0,3 3 0,0-1 0,2 2-108,0 0 0,-3 1 0,2-2 0,2 0 65,0-4 1,1-3-1,0-2-771,-1-2 435,1 0 411,-3-7 0,5 5 0,-1-3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2"/>
    </inkml:context>
    <inkml:brush xml:id="br0">
      <inkml:brushProperty name="width" value="0.08571" units="cm"/>
      <inkml:brushProperty name="height" value="0.08571" units="cm"/>
      <inkml:brushProperty name="color" value="#66CC00"/>
    </inkml:brush>
  </inkml:definitions>
  <inkml:trace contextRef="#ctx0" brushRef="#br0">83 103 7842,'4'-3'0,"-2"-2"-153,-1-1 0,1-1 0,1 1 0,0-1 10,0 0 0,0 0 1,-3 0-1,0 0 202,0 0 0,0 1 0,0-1 275,0 0-286,-3 3 0,-1-1 0,-3 2 0,0 2 35,0 0 0,-2 3 1,0 1-83,1 4-1,0 2 1,1-2 0,0 0-36,0 2 18,4-1 1,0 2 0,3-3-111,0 0 64,0-1 1,3 1-1,1 1 1,2 0 42,1 1 0,2 1 1,0-1-1,1 1 26,-1 0 0,0-1 0,1 0 1,-2-1 16,-2 1 0,0-1 0,0 2 0,-2-1 42,-2 0 1,-1 0-1,-2-2 1,-2 0 44,-3 0 0,-1 0 1,-3 1-249,0-1 109,2 1 1,-4-7-1,2 1 1,0-1 65,0-1 0,1-1 0,2-1-931,1-3 894,2-1 0,-2-4 0,2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3"/>
    </inkml:context>
    <inkml:brush xml:id="br0">
      <inkml:brushProperty name="width" value="0.08571" units="cm"/>
      <inkml:brushProperty name="height" value="0.08571" units="cm"/>
      <inkml:brushProperty name="color" value="#66CC00"/>
    </inkml:brush>
  </inkml:definitions>
  <inkml:trace contextRef="#ctx0" brushRef="#br0">0 62 7546,'3'7'-705,"-1"-2"0,3-1 735,0 1 0,1 1 0,1-2 1,0-1 77,0 0-163,2-2 162,-1 2-91,2-3 1,-2 0 0,0-1 0,1-1-66,-1-2 29,0-2-17,-1-4 1,0 2 0,-1-2 0,-1 1 0,-1 0 0,-1 0 0,-1 2 8,-2 0 0,0 0 0,-3 1 0,-1 1 100,-2 3 1,-2 1-1,-1 1 1,-3 0 172,0 0 1,0 3-1,1 2 373,2 1-471,-4 4 0,6-2 0,-2 4 1,2 0 8,2 1 0,2 3 0,3 0 1,0 0-56,0 1 1,3-3 0,2 2 0,3-1-176,1-2 0,3 0-445,0-1 295,1-2 1,-2-6 0,1 0 0,-1-1-1,1-1-410,-1-2 0,0 0 634,0-3 0,2-4 0,-2-3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4"/>
    </inkml:context>
    <inkml:brush xml:id="br0">
      <inkml:brushProperty name="width" value="0.08571" units="cm"/>
      <inkml:brushProperty name="height" value="0.08571" units="cm"/>
      <inkml:brushProperty name="color" value="#66CC00"/>
    </inkml:brush>
  </inkml:definitions>
  <inkml:trace contextRef="#ctx0" brushRef="#br0">1 0 7900,'1'4'33,"3"-2"48,3-1 1,4-1 0,1 0 0,1 0-98,0 0 1,1 0-1,-1 0 1,-1 0-158,0 0 0,-2 0 0,3 0 0,-3 0-242,0 0 1,-1 0 414,-2 0 0,0 0 0,0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5"/>
    </inkml:context>
    <inkml:brush xml:id="br0">
      <inkml:brushProperty name="width" value="0.08571" units="cm"/>
      <inkml:brushProperty name="height" value="0.08571" units="cm"/>
      <inkml:brushProperty name="color" value="#66CC00"/>
    </inkml:brush>
  </inkml:definitions>
  <inkml:trace contextRef="#ctx0" brushRef="#br0">1 0 7766,'0'7'-609,"0"0"497,0 0 0,0-2 427,0 2-185,0-2 0,0 8 1,0-1 211,0 1-223,0 1 1,0 0-1,0 2 173,0 2-231,0 2 0,0 3 0,0 0 0,0-1 54,0-1 0,1 0 0,0-1 1,1 0-86,0-2 1,2-1 0,0-4 0,0-1-166,1-3 1,-1-2-1,4-3 1,0-2-266,1-1 0,3-2 0,-2-1 400,0-2 0,2-9 0,2-1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6"/>
    </inkml:context>
    <inkml:brush xml:id="br0">
      <inkml:brushProperty name="width" value="0.08571" units="cm"/>
      <inkml:brushProperty name="height" value="0.08571" units="cm"/>
      <inkml:brushProperty name="color" value="#66CC00"/>
    </inkml:brush>
  </inkml:definitions>
  <inkml:trace contextRef="#ctx0" brushRef="#br0">0 8 7891,'0'3'-167,"1"1"0,1-4 0,3-1-178,1-2 0,-1 3 0,-1-3 345,1 3 0,-1-3 0,-1-1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7"/>
    </inkml:context>
    <inkml:brush xml:id="br0">
      <inkml:brushProperty name="width" value="0.08571" units="cm"/>
      <inkml:brushProperty name="height" value="0.08571" units="cm"/>
      <inkml:brushProperty name="color" value="#66CC00"/>
    </inkml:brush>
  </inkml:definitions>
  <inkml:trace contextRef="#ctx0" brushRef="#br0">1 0 7820,'0'4'80,"3"-1"1,-2-6 0,2-1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8"/>
    </inkml:context>
    <inkml:brush xml:id="br0">
      <inkml:brushProperty name="width" value="0.08571" units="cm"/>
      <inkml:brushProperty name="height" value="0.08571" units="cm"/>
      <inkml:brushProperty name="color" value="#66CC00"/>
    </inkml:brush>
  </inkml:definitions>
  <inkml:trace contextRef="#ctx0" brushRef="#br0">1 0 7977,'2'5'-11,"1"0"0,1 1 126,1 0 0,1 8 0,2-2 1,1 4 119,2 3 0,3 4 0,1-1 1,2 0-232,1-3 0,-1-1 0,1-3 0,-1-4-379,0-3 1,-3 0 0,2-6-1,-1-1 248,-1-3 0,-2 1 0,0-4 127,-3-3 0,-1 1 0,-2-3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9"/>
    </inkml:context>
    <inkml:brush xml:id="br0">
      <inkml:brushProperty name="width" value="0.08571" units="cm"/>
      <inkml:brushProperty name="height" value="0.08571" units="cm"/>
      <inkml:brushProperty name="color" value="#66CC00"/>
    </inkml:brush>
  </inkml:definitions>
  <inkml:trace contextRef="#ctx0" brushRef="#br0">192 1 8024,'-7'0'-213,"0"0"0,1 0 1,-1 0 272,0 0 1,2 3 0,1 1 0,-2 1 178,0 0 0,-1 6 1,0 0-1,-2 1-287,0 1 0,-3 1 1,1 4-1,0-1 80,0-1 1,1-1 0,0 1-999,0 0 549,1-4 0,3 1 417,1-4 0,-1 3 0,2-1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744"/>
    </inkml:context>
    <inkml:brush xml:id="br0">
      <inkml:brushProperty name="width" value="0.08571" units="cm"/>
      <inkml:brushProperty name="height" value="0.08571" units="cm"/>
      <inkml:brushProperty name="color" value="#66CC00"/>
    </inkml:brush>
  </inkml:definitions>
  <inkml:trace contextRef="#ctx0" brushRef="#br0">222 1 7898,'-1'3'-52,"0"-2"0,0 2 1,-2 0-1,0 1 0,1 1 106,0 0 0,-2-1 1,0 3-1,0 0 185,-1 2 0,-1 0 1,0 2-1,-1 0-101,-1 1 0,1 0 1,-1 0-135,-1 1-120,-1 2 202,-2 0 1,2 0 69,-2 0 1,1 2-159,-1 0 0,1-1-563,-1 0 0,2-1 210,0 0 0,1-1 0,2-1 355,2-3 0,1 0 0,-1-2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29.428"/>
    </inkml:context>
    <inkml:brush xml:id="br0">
      <inkml:brushProperty name="width" value="0.08571" units="cm"/>
      <inkml:brushProperty name="height" value="0.08571" units="cm"/>
      <inkml:brushProperty name="color" value="#66CC00"/>
    </inkml:brush>
  </inkml:definitions>
  <inkml:trace contextRef="#ctx0" brushRef="#br0">10 26 7977,'0'-5'-1059,"0"0"1059,-2 0 0,-1 0 0,-2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0"/>
    </inkml:context>
    <inkml:brush xml:id="br0">
      <inkml:brushProperty name="width" value="0.08571" units="cm"/>
      <inkml:brushProperty name="height" value="0.08571" units="cm"/>
      <inkml:brushProperty name="color" value="#66CC00"/>
    </inkml:brush>
  </inkml:definitions>
  <inkml:trace contextRef="#ctx0" brushRef="#br0">4 0 7868,'0'7'0,"-1"-1"-207,-1-1 0,2-2 292,0-3 0,4 3 0,4 2 0,2 1 155,1 1 1,2 2 0,3 3 0,0 0-137,-2-1 0,2 4 1,2-3-1,1 0-74,2 1 0,-1-3 1,-3-1-1,1-2-234,-1-2 1,1 0-1,0-2 1,-3 0-204,-2 0 0,-1 0 1,-3-3 406,-1 0 0,-3-4 0,-2 1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1"/>
    </inkml:context>
    <inkml:brush xml:id="br0">
      <inkml:brushProperty name="width" value="0.08571" units="cm"/>
      <inkml:brushProperty name="height" value="0.08571" units="cm"/>
      <inkml:brushProperty name="color" value="#66CC00"/>
    </inkml:brush>
  </inkml:definitions>
  <inkml:trace contextRef="#ctx0" brushRef="#br0">158 31 7744,'-3'-7'0,"-1"2"-364,0 1 1,1-1 435,3-2 0,0 4 0,0 3 1,-3 3 200,-1 1 1,-2 7 0,-2 1 0,-1 5-143,-3-1 1,-1 4-1,0 1 200,-1 4-203,3 0 1,-1-4-1,3 0-772,1 2 446,3-5 0,0 4 198,2-6 0,-2 0 0,1-2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2"/>
    </inkml:context>
    <inkml:brush xml:id="br0">
      <inkml:brushProperty name="width" value="0.08571" units="cm"/>
      <inkml:brushProperty name="height" value="0.08571" units="cm"/>
      <inkml:brushProperty name="color" value="#66CC00"/>
    </inkml:brush>
  </inkml:definitions>
  <inkml:trace contextRef="#ctx0" brushRef="#br0">1 0 7886,'7'0'-1089,"-1"1"1014,-2 2 0,2 0 0,-3 4 0,1 0 131,1 0 1,-1 0 0,0 0-1,1 2 86,-1 0 0,1 0 0,-2-1 219,1 1-336,0-2 0,0 3 0,-2-3 262,-1 0-183,-1 0 1,0 0 0,0 0-207,0-1 79,0 1 0,-3 0 1,-1 1-1,-2 0-222,-1 1 1,-3 0 244,-2-2 0,-1 3 0,0 1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3"/>
    </inkml:context>
    <inkml:brush xml:id="br0">
      <inkml:brushProperty name="width" value="0.08571" units="cm"/>
      <inkml:brushProperty name="height" value="0.08571" units="cm"/>
      <inkml:brushProperty name="color" value="#66CC00"/>
    </inkml:brush>
  </inkml:definitions>
  <inkml:trace contextRef="#ctx0" brushRef="#br0">1 7 7108,'3'-4'-371,"1"2"579,3 1-202,2 1 0,1 0 0,3 0 1,1 0 30,0 0 0,3 0 0,1 0 0,0 0-4,1 0 1,2 0 0,-5 1 0,-1 1 12,-1 0 1,0 0 0,-1-2 0,-1 1 30,0 1 1,-4-1-1,0 2 15,-2 0 1,-1-1 0,-3 2-63,0 2 1,-2 0 0,-2 1 0,-3-1 11,-1 1 1,-4 3 0,-1 2 0,-2 3-43,2 1 0,-8 3 0,1-2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4"/>
    </inkml:context>
    <inkml:brush xml:id="br0">
      <inkml:brushProperty name="width" value="0.08571" units="cm"/>
      <inkml:brushProperty name="height" value="0.08571" units="cm"/>
      <inkml:brushProperty name="color" value="#66CC00"/>
    </inkml:brush>
  </inkml:definitions>
  <inkml:trace contextRef="#ctx0" brushRef="#br0">13 1 7597,'-8'2'-291,"4"2"0,4-2 0,4 3 388,6-4 1,2-1-1,4 0 246,3 0-248,-3 0 0,4 0 0,-6 0 188,0 0-204,6 0 0,-2 0 0,4 2 1,0 1 58,0 1 1,1 3-1,5-3 1,1 4-47,-1 0 0,2 3 0,1-6 0,3 0-29,2 1 1,1-5-1,2 4 1,-3-3-8,-2-2 0,4 1 0,-4 2 0,1 2 9,-1-2 0,4-1 0,-5-1-72,-2 4 27,-1-3 0,3 9 0,0-5 0,-2 0 3,-1 0 1,-2 5 0,1-1 0,-1 1 6,0-2 0,0 4 1,0-4 124,1 4-141,-7-6 1,9 6 0,-4-5 0,-1 1 5,-1 1 1,-3-1 0,3 5 0,-1 0-13,1 0 0,-5-4 0,1-1 0,-2 2 3,-1 2 0,6 1 1,-5 0-1,-2 0-11,-1 0 1,2 0 0,1 2 0,-1 1 41,-3 2 1,4 0 0,0-3-15,-2 2 0,0-2 1,2 3-1,3-3 1,0-1 9,-3 4 0,1-3 1,1 3-14,1-4-8,-5-1 0,8 2 0,-6 1-13,-2 2 11,-1 0 1,2 0-1,1-1-30,-1 0 18,-3 4 1,4-7 0,0 4 0,-2-3-8,-1-2 0,-2 5 0,0 0 0,0-4-4,0-4 0,0 2 0,0-4 1,1 4 4,-1 1 1,0 0 0,-2 0 0,-1 2 4,-1 3 0,-1-4 1,4 4-1,-2-3 0,-2-2 0,-1 0 1,3 0-1,-2 0 34,2 0 0,2-4 0,1-1 0,0 1-23,0-3 1,0 4-1,-1-4-98,-4 0 91,4-3 1,-5 7 0,4-5-139,-2 2 130,2-5 1,-9 5 0,7-4-14,1 6 0,-4-4 0,1 0 0,0-1-4,0 0 0,-3 1 21,4-1 0,0 1 0,4 5-6,-4-2 0,2-4 0,-4 3-22,0-2 0,-3 0 1,2-2-1,-1 2 21,-1 2 1,3-4 0,-3 6 3,6 1 1,-2-5 0,-1 0 17,0 1-25,4-6 1,-4 12 25,8-4-20,-1-3 0,0 7 0,0-5-10,0 0 0,0 3 0,0-5 3,0 2 1,-4-4-1,-1 4 4,2-2 1,-3 4 0,1-4 3,2 2 0,2-3 6,1 4 0,0-4 0,0 3-6,0-2 0,-4 3 0,-2-2-5,-2 0 3,-1-3-90,1 8 89,2-4 0,0 1-1016,-4 1 471,4-7 549,-6 3 0,10-12 0,-4-2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5"/>
    </inkml:context>
    <inkml:brush xml:id="br0">
      <inkml:brushProperty name="width" value="0.08571" units="cm"/>
      <inkml:brushProperty name="height" value="0.08571" units="cm"/>
      <inkml:brushProperty name="color" value="#66CC00"/>
    </inkml:brush>
  </inkml:definitions>
  <inkml:trace contextRef="#ctx0" brushRef="#br0">0 776 6980,'0'-8'202,"7"2"124,2 6-263,4 0 0,1-5 1,0 1 154,0 1-164,0 1 1,0-3 0,2 1 0,1 0 11,2 3 1,6-1 0,-1-1 0,2-2-35,2 2 0,1 2 0,0 1 0,3-2-2,1-3 1,4 4 0,-2-4 0,1 2-7,3-2 0,-3 4 1,0-5-1,-1 1-14,-4 0 1,4-1 0,-1 3 0,1-2-14,-1 2 0,-1-3 0,-3 1-17,3 2 33,-3-5 1,4 5-1,-6-5 95,0 2-97,1 1 1,4 0 0,-2 1-23,-4 0 17,1-3 0,-6 5 0,6-4 0,0 1-2,0 0 1,1-1 0,-1 3 0,-1-2-15,-4 2 1,4-3 0,-5 1-1,1 0 3,1-1 1,-2 3-1,3-5 1,-2 0 13,2 0 0,2 5 0,1-3 0,-1 0-2,-4-4 0,4 3 1,-5-1-1,2 0-1,-1 0 0,-1 5 0,3-3 0,-3 1 6,-2 0 1,5-4 0,-3 3 0,2-2 1,-1-3 0,-1 3 0,4 0-157,-3 2 144,-6-5 0,8 5 0,-4-5 1,1 3-5,3 1 1,-5-2 0,1 4 0,-3 2 27,1 2 0,0-4 0,-3 0 0,1 1-5,2-3 1,0 6-1,-5-6 1,0 3-28,0-1 1,2-4-1,1 2 1,2 1-23,-2 0 1,0-5 0,0 3-1,2-1 7,-2-1 1,4 5 0,-2-2 7,-2 0 0,-1 3 1,-2 2 25,0-3 0,-5 4 0,1-4 14,1 4 0,-4 1 0,3-2 2,1-3 0,1-1 1,2-5-1,1 3-15,-1 2 0,-2-5 1,-1 2-1,-1-2-204,1 1 1,1-2 73,2 2 1,0 4-1,-1 0 1,-2 1 234,-2 0 0,-4 1 0,4 4-13,2 0 1,2-5-1,1 0 5,0 2 1,0 0 0,0 0 0,0-2-83,1 2 1,-6-3 0,0 1-1,2 2-17,2 1 0,-4 1-327,1-4 145,-1 3 1,1-4-92,-1 6 1,-4 0 263,4 0 0,0 0 0,6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3.836"/>
    </inkml:context>
    <inkml:brush xml:id="br0">
      <inkml:brushProperty name="width" value="0.08571" units="cm"/>
      <inkml:brushProperty name="height" value="0.08571" units="cm"/>
      <inkml:brushProperty name="color" value="#66CC00"/>
    </inkml:brush>
  </inkml:definitions>
  <inkml:trace contextRef="#ctx0" brushRef="#br0">7 99 7895,'6'-8'-278,"-3"-3"-8,7 6 391,5-6 26,1 10-26,4-12 7,1 12 1,-6-6-1,6 7 1,-1 0-1,4 0 82,2 0 0,4 0 0,1 0 0,4 0 99,1 0 6,2 0 1,4 0 1,0 0-86,7 0-472,1-6 448,0 5-102,5-6 0,-9 3-102,5-1 0,-4 0 83,5 5 1,-8 0-287,-2 0 294,1 0-12,-13 0 1,4 0 56,-6 0-120,-6 0 101,5 0 0,-11 0-141,2 0-18,-8 0-43,2 0 105,-10 0 32,4 0-48,-6 0 0,0 2 0,-1 1 0,-4 2 0,-6-1-19,-6 3 1,-5-6 0,-7 5 0,1-1-32,0 0 0,-2 0 0,-1-4 0,-4 2-17,-1 2 1,3 0 0,-3-5 16,2 0 190,-5 0-156,9 0-1,-11 6 55,11-4 1,-9 4 220,6-6-210,-6 0-23,9 0 0,-9 0 13,6 0 1,0-5-2,5 0-6,0 1-6,-1-3 0,1 6-29,0-4 38,0 4 1,0 1 121,6 0-132,-5 0 0,7 0 28,-4 0 1,-1 0 46,6 0-60,0 6-4,5-5 21,0 12-19,6-11 1,-3 5-47,7-2 53,-7-3-10,9 4 1,-6-5 28,4 4 1,4-3 37,0 2 0,6-2 1,8-2-1,0 0 1,2 0-19,2 0 0,4 0 0,7 0 415,-1 0-237,0 0-96,7 0 0,-4 0-43,7 0 0,-2 0-103,1 0 0,4-5 37,-3 1 62,2-1-247,-3-1 0,2 4 146,-6-3 0,4-1 79,-4 1-83,0 1-127,-5-3 0,5 4-1125,0-6 1,0 4 258,-5-4 988,1-1 0,5-4 0,2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5.730"/>
    </inkml:context>
    <inkml:brush xml:id="br0">
      <inkml:brushProperty name="width" value="0.08571" units="cm"/>
      <inkml:brushProperty name="height" value="0.08571" units="cm"/>
      <inkml:brushProperty name="color" value="#66CC00"/>
    </inkml:brush>
  </inkml:definitions>
  <inkml:trace contextRef="#ctx0" brushRef="#br0">2611 0 8619,'10'0'597,"-3"2"1,1 1-333,0 1 0,-3 1 0,3-3-142,-2 2-62,5-2 0,-3 10-69,6-2 9,0 2 0,0 3 0,0-1 1,-1 1 2,-4 4 1,4-2-1,-4 5 1,5 0 47,5 0 0,-6-4 0,4 2 0,0-1 122,-1 0-268,-7 6 0,10-3 137,-10 6 14,12 0-248,-7-6 247,0 5-77,0-5 0,-4 4-187,-1-2 231,0 2-105,5-10 0,-1 11 76,-4-4 8,4 4-17,-11 1 14,10 0-34,-10 1-15,10-1-137,-10 0 151,4 0 14,-6 0 0,0 2-72,0 3 50,0-3 54,0 4 1,0-5 12,0-1-50,0 6 2,0-10 1,0 9 0,0-10 0,0 4-18,0 1 1,-5-1 39,1-4 1,-6 4-1,4-3 1,0 1 0,-2 0 38,0-2 0,-1-5 1,-6 2-1,1-1-20,0 0 1,5 1-1,-1-3 1,-1 2-284,-1-2 261,-2-1 4,6-2-5,-5 0 0,4 0 0,-8 0 0,-2 0-171,2 1 162,-5-1 0,4 4 0,-3 3 0,-1-1 24,0 1 1,-2-1 0,-4-1-1,0 3 70,-1 0 1,1 3 0,2-6 0,0-1 9,3 3 1,1-5 0,-2 2-1,4-2-36,0-2 0,4-4 1,-3-1-1,2 2-22,-2 1 1,2 1 0,-5-2 0,0-2 29,0 2 1,3 2-1,-4 1 1,-2 0 18,-2 0 1,-1 0 0,0-1-1,-1-2-19,1-2 1,0-4 0,0 3-125,-1-2 91,1-1 0,0-5 0,0 0 1,1 0-15,4 0 0,-4 0 1,3 0-1,-2 0-7,-2 0 1,-5 0 0,0 0 0,1 0 8,3 0 0,-4 0 0,0 0 0,1 1 104,3 4 1,0-3-1,0 4 1,-3-1-39,-1-1 1,0 1 0,5-3-1,0 1-66,0 1 1,-5 6-1,0-5 1,0-1-1,-2 2 1,4 1 0,-5 4-1,0-3 21,0-2 1,3 5-1,-3-3 286,1 0-224,2 4 1,4-6-1,-3 5 1,1-3-43,4-2 1,-1 4 0,5-4-1,-4 0-24,-1 1 0,-1 2 1,0-3-1,-3 2-4,-1 3 1,-6 2 0,3 1 0,-2-2-14,1-2 1,1 2 0,-2-4 0,5 0 9,3-3 1,7-4 0,1-1-1,2 0 0,2 0 1,-2 0-1,1 0 1,2 0-4,1 0 0,7 0 0,-1 0 13,-1 0 0,0 2 1,0 1-2013,2 2-564,6-1 1765,-3-4 1,7 0 774,4 0 0,9-12 0,8-4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6.306"/>
    </inkml:context>
    <inkml:brush xml:id="br0">
      <inkml:brushProperty name="width" value="0.08571" units="cm"/>
      <inkml:brushProperty name="height" value="0.08571" units="cm"/>
      <inkml:brushProperty name="color" value="#66CC00"/>
    </inkml:brush>
  </inkml:definitions>
  <inkml:trace contextRef="#ctx0" brushRef="#br0">184 0 7986,'-14'8'-176,"2"0"0,1-5 146,1 2 0,6-1 1,-4-2-1,0 1 169,0 2 0,5 1 1,-3-3 94,-1 2 1,1 6-135,-3-2-22,-4-2 0,10 3 1,-5-3-14,2 1-82,-5 1 1,8 4-1,-5-2 1,2-2 42,3 2 1,-4 1 0,3 3-8,0-1 0,3 0 40,1 0 0,1 0 0,4 0 52,5 0 0,2 0 0,2 0 1,0 1 53,0-1 0,1 1 0,-1 3 1,0 0-41,0 0 1,5 2 0,0-1-206,-2-2 49,5-1 1,-7-7 0,6-1 30,-1-2 0,-4-1 0,4-5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7.394"/>
    </inkml:context>
    <inkml:brush xml:id="br0">
      <inkml:brushProperty name="width" value="0.08571" units="cm"/>
      <inkml:brushProperty name="height" value="0.08571" units="cm"/>
      <inkml:brushProperty name="color" value="#66CC00"/>
    </inkml:brush>
  </inkml:definitions>
  <inkml:trace contextRef="#ctx0" brushRef="#br0">139 71 7984,'-15'0'0,"6"0"0,0 0 0,4 0 0,-3 2 0,2 3 0,-4-2 0,4 5 99,-2-2 0,5 0 687,-2-1-480,4-3 1,2 4 33,4-6-239,-3 0 1,12 0-1,-2 0 1,7-2 91,3-2 1,-3 2 0,4-3 11,3 4-148,6 1 0,0 0 0,4 0 1,0 0 32,0 0 0,0 0 1,3 0-1,-1 0-3,1 0 1,2-5 0,1 0-1,-1 1 15,-3-3 0,1 6 0,-5-4 1,2 2-54,4-2 1,-6 4 0,-1-4-1,-3 2-112,-2-2 0,-4 3 0,-3-2 0,0 2 11,-4 2 0,-1 0 0,-2 0-92,0 0 151,-6 6 0,0-4-27,-4 3 173,-2-4-148,-2 6 1,-8-6 0,-8 4-158,-2-4 152,2 6 1,-11-4-1,4 5 1,-4-2-32,-1-3 1,-2 3 0,-1 1 0,-2-1-9,1 0 0,1-1 0,0-4 0,-4 3 19,-1 0 1,5 1-1,-2-5 1,3 0 12,2 0 1,-5-2 0,0-1 0,2-1 46,1 0 0,-3-2 1,-2 0 63,-1-2-99,5 5 0,-3-8 0,5 5 0,3-1 11,2 1 1,-2 1 0,4 5 222,0 0-224,1 0 1,7 0 0,0 0 29,0 0 1,0 0 0,1 2 126,4 3-115,-4-4 1,12 7-1,-2-5-39,6 2 1,0 0-1,8-5 1,3 0 1,3 0 1,8 0 0,-1-2 0,2-3 84,3-4 1,-1 3 0,2-1-1,1 3-46,2-1 1,5 0 0,-4 5 0,2 0 32,3 0 0,-3 2 1,2 1-359,1 2 176,2-1 1,0-4-1,-2 2-476,-1 3 363,-1-4 0,4 4 0,-2-8 0,-1-3-680,1-2 1,-4-2 882,-3-4 0,4-6 0,1-2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0.138"/>
    </inkml:context>
    <inkml:brush xml:id="br0">
      <inkml:brushProperty name="width" value="0.08571" units="cm"/>
      <inkml:brushProperty name="height" value="0.08571" units="cm"/>
      <inkml:brushProperty name="color" value="#66CC00"/>
    </inkml:brush>
  </inkml:definitions>
  <inkml:trace contextRef="#ctx0" brushRef="#br0">75 0 8000,'-3'0'-231,"0"0"0,-1 0 269,-1 0 0,0 3 21,0 0 0,0 2 114,-2 2 1,1-1 1,0 2 32,0 1-83,1-1 0,0 1 12,0-1 0,2 1 27,2 0 0,0 0 4,1-3 0,0 3-81,0 0 0,2 0 75,2-1 1,0 2-221,1-2 0,1 1 53,0-1 1,2-1-100,2-2 0,2 0-16,0-2-844,2 0 650,-1-3 0,1-1 2,0-1 313,0 0 0,-1-6 0,2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0"/>
    </inkml:context>
    <inkml:brush xml:id="br0">
      <inkml:brushProperty name="width" value="0.08571" units="cm"/>
      <inkml:brushProperty name="height" value="0.08571" units="cm"/>
      <inkml:brushProperty name="color" value="#33CCFF"/>
    </inkml:brush>
  </inkml:definitions>
  <inkml:trace contextRef="#ctx0" brushRef="#br0">15 84 8015,'-8'-14'-517,"3"-1"601,4 1 0,1 0 565,0 0-304,0 6 1,0 4-217,0 8 1,0 4-1,0 8 1,0 3-70,0 4 0,4 5 0,1 5 0,0 3-175,1 0 1,-3 11-1,5-1-174,-2 2 0,4 12 194,-5-3 1,4 2 0,-3-2 70,2-1 1,-3-6-1,3-4-594,-2-7 0,3-5 226,-4-5 1,1-12 391,-1-3 0,-3-3 0,4 3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1"/>
    </inkml:context>
    <inkml:brush xml:id="br0">
      <inkml:brushProperty name="width" value="0.08571" units="cm"/>
      <inkml:brushProperty name="height" value="0.08571" units="cm"/>
      <inkml:brushProperty name="color" value="#33CCFF"/>
    </inkml:brush>
  </inkml:definitions>
  <inkml:trace contextRef="#ctx0" brushRef="#br0">14 43 8015,'-7'6'-1306,"0"-3"1467,7 6 0,0 1 1,2 5 59,3 4-157,-4-3 1,10 6 0,-5-5-45,2 2 20,2 0 1,2-4 0,1 3-1,-2 0 21,0 0-99,11-3 1,-13-5-1,10-2 15,-3-2 0,-1-1 0,2-7 1,2-4 12,-1-8 0,2-2 1,-1-9-1,0-3-340,1-4 0,-4-8 350,2-3 0,-2-5 0,-2-9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2"/>
    </inkml:context>
    <inkml:brush xml:id="br0">
      <inkml:brushProperty name="width" value="0.08571" units="cm"/>
      <inkml:brushProperty name="height" value="0.08571" units="cm"/>
      <inkml:brushProperty name="color" value="#33CCFF"/>
    </inkml:brush>
  </inkml:definitions>
  <inkml:trace contextRef="#ctx0" brushRef="#br0">127 0 8036,'-9'0'-677,"0"0"548,5 0 1,-7 2 0,5 1-133,-2 2 306,5 6 1,-9-8-1,4 6 110,0 2-148,-5-5 0,10 5 1,-5-4-1,2 1-35,3 3 0,-3-4 1,1 3 28,2 1 0,1 1 0,2 2-29,0 1 1,5-1-1,1-2 1,2-1-7,3-1 1,3-3 0,3 4 111,2-1-80,0-1 0,0 1 0,1-3 51,2 0 1,-4 4 0,0-2 0,-2 4 0,-2 1-12,0 0 0,-4 0 0,-3 0 395,0 0-383,-3 0 1,-5 7 0,-4 1 0,-4 1 1,-4 1 0,-2-2 0,-3 1 0,-2-2-132,-2-1 0,3-9 0,-3 1 0,2-4 24,3-5 0,1-1 0,2-4 0,1-4-552,4-8 608,-4-6 0,12-9 0,-6 1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3"/>
    </inkml:context>
    <inkml:brush xml:id="br0">
      <inkml:brushProperty name="width" value="0.08571" units="cm"/>
      <inkml:brushProperty name="height" value="0.08571" units="cm"/>
      <inkml:brushProperty name="color" value="#33CCFF"/>
    </inkml:brush>
  </inkml:definitions>
  <inkml:trace contextRef="#ctx0" brushRef="#br0">14 184 7015,'-8'0'-612,"2"-2"767,6-3 0,2 4 0,2-5 1,6 1-15,2 0 0,4-4 0,1 3 0,4-2-43,1-3-36,-5 4 1,8-4-236,-6 7 126,6-7 0,-8 8 0,5-5-224,-1 2 0,-3-4-42,-4 5 1,1-6-58,-1 2 370,-6-3 0,4-3 0,-4 1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4"/>
    </inkml:context>
    <inkml:brush xml:id="br0">
      <inkml:brushProperty name="width" value="0.08571" units="cm"/>
      <inkml:brushProperty name="height" value="0.08571" units="cm"/>
      <inkml:brushProperty name="color" value="#33CCFF"/>
    </inkml:brush>
  </inkml:definitions>
  <inkml:trace contextRef="#ctx0" brushRef="#br0">14 1 8036,'-5'9'-506,"1"1"410,-1-7 1,5 5 355,0-4-205,0 4 0,0 6 0,2 0 0,1 2-37,1 3 1,7-2 0,-1 7 0,2 1-59,2 1 1,1 7 0,-1 0 0,0-1-113,0-3 1,0 0-1,-1-1 1,-2-2-135,-2-2 0,0-4 1,5-6 285,1 1 0,5-1 0,2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5"/>
    </inkml:context>
    <inkml:brush xml:id="br0">
      <inkml:brushProperty name="width" value="0.08571" units="cm"/>
      <inkml:brushProperty name="height" value="0.08571" units="cm"/>
      <inkml:brushProperty name="color" value="#33CCFF"/>
    </inkml:brush>
  </inkml:definitions>
  <inkml:trace contextRef="#ctx0" brushRef="#br0">170 212 8036,'0'-14'-342,"0"5"0,0-1 0,0-1 200,0-1 1,0-2 0,0 0 0,0-1 278,0 1 1,-6 0 0,-4 0 0,-2 0-77,-2 0 1,-1 1-1,1 2-170,0 2 109,6 6 0,-4-3 0,2 6 0,-1 1-4,2 4 0,-2 3 0,5 6-82,-2 0 80,5 6 1,-3-3 0,6 5 4,0-1-1,0-2 0,1-5 0,2 0 1,4 0 1,0 0 1,3-1-1,2-2 1,-1-4-2,-1 0 0,-1-3 0,5-5 0,0-4 0,-4-3 1,-2-6-1,-1 0 1,1 0 1,-5-5-1,4 0 1,-3 2 23,1 1 0,1 2 130,-1 0 0,3 8 10,6 6 1,-5 6-127,1 8 0,-2 0-28,1 1 24,4 5 1,-10-3-1,5 5-130,-2-2 125,5-1 0,-8-5 1,5 1-451,-2-1 214,5-7 1,-3 4 43,6-6 163,0 0 0,-6-18 0,-2-2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6"/>
    </inkml:context>
    <inkml:brush xml:id="br0">
      <inkml:brushProperty name="width" value="0.08571" units="cm"/>
      <inkml:brushProperty name="height" value="0.08571" units="cm"/>
      <inkml:brushProperty name="color" value="#33CCFF"/>
    </inkml:brush>
  </inkml:definitions>
  <inkml:trace contextRef="#ctx0" brushRef="#br0">0 71 8036,'0'14'-597,"0"-6"540,0-2 0,6-11 1,4-1 89,2-2 1,3 4-1,-1-4 1,0 1-91,0 4 1,0 0 0,0 0 0,0-2-281,0 2 1,0-5 336,1-1 0,-8-4 0,0-1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7"/>
    </inkml:context>
    <inkml:brush xml:id="br0">
      <inkml:brushProperty name="width" value="0.08571" units="cm"/>
      <inkml:brushProperty name="height" value="0.08571" units="cm"/>
      <inkml:brushProperty name="color" value="#33CCFF"/>
    </inkml:brush>
  </inkml:definitions>
  <inkml:trace contextRef="#ctx0" brushRef="#br0">29 1 7691,'-15'0'-803,"8"1"708,2 4 1,3 3 0,2 6 0,0 0 267,0 0 0,0 2 1,0 1-1,2 5 56,3 5 0,1-2 0,5 8 0,-2-3-309,2-2 1,2 0 0,-1 0 0,-1-1-146,-1-4 1,-1 2-1,5-6 1,0-1 37,0-3 1,1-5 186,-1-1 0,0 0 0,0 6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8"/>
    </inkml:context>
    <inkml:brush xml:id="br0">
      <inkml:brushProperty name="width" value="0.08571" units="cm"/>
      <inkml:brushProperty name="height" value="0.08571" units="cm"/>
      <inkml:brushProperty name="color" value="#33CCFF"/>
    </inkml:brush>
  </inkml:definitions>
  <inkml:trace contextRef="#ctx0" brushRef="#br0">0 181 7299,'8'14'-306,"-3"0"1,2 0 448,3 1 1,-2-8-1,1-2 1,2-3-48,2-2 0,-4 0 1,0-2-122,2-3 24,-4 4 0,4-13 1,-5 1-1,0-4-22,1 0 0,2-4 1,-4 2-1,-2 1-47,-2-3 0,-1 6 0,0-4 1,0 3 45,0 2 1,-1 1-1,-4 4 1,-4 3 78,-4-1 0,4 6 1,-1-2-1,-1 6 166,-1 6 0,-2 5 1,0 4 112,-1 0-249,1 8 1,6-9 0,2 6 0,2 1 8,-1-2 0,0 3 0,5-6 0,3 0 43,7 1 0,-4-4 1,11 2-234,0-2 63,7-2 1,-7-1-1,7-4-444,1-4 235,1-4 0,3-1 0,-1-1 1,0-5 241,0-9 0,1-5 0,-1-8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59.821"/>
    </inkml:context>
    <inkml:brush xml:id="br0">
      <inkml:brushProperty name="width" value="0.08571" units="cm"/>
      <inkml:brushProperty name="height" value="0.08571" units="cm"/>
      <inkml:brushProperty name="color" value="#33CCFF"/>
    </inkml:brush>
  </inkml:definitions>
  <inkml:trace contextRef="#ctx0" brushRef="#br0">283 138 7578,'-8'-6'254,"-4"-2"0,2-4 73,-2 2 0,2-2 1,1 4-1,-2-2-212,-2 1 1,-1 4 0,-1-4-173,-4-2 1,3 3 53,-3-1 0,2 6-272,-2-2 220,4-3 0,-6 6 0,9-1-142,2 6 138,-2 5 0,10 8 0,-3 1 0,4 4-14,1 1 1,0 1 0,0 5 86,0 1-35,6-7 0,2-2 1,5-6-1,-2-1-70,-2-4 0,0-3 1,5-6-1,1-1 15,-1-4 1,-2-3-1,-1-8 1,-3-1 38,-2-2 0,1-6 0,-4 3 1,1 0 173,0 4 1,-3 2-1,-1 2 417,0 0-153,0 6-254,0 2 0,0 7 1,0 5-1,2 7 1,1 4 124,2 0-184,5 5 0,-2-1 0,6 4-134,1-2 1,-1-1 0,0 2 0,0-5-386,0-4 1,2-2 0,1-2 0,2-3-432,-2-2 1,3-1 861,-1-5 0,6-7 0,-3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0.822"/>
    </inkml:context>
    <inkml:brush xml:id="br0">
      <inkml:brushProperty name="width" value="0.08571" units="cm"/>
      <inkml:brushProperty name="height" value="0.08571" units="cm"/>
      <inkml:brushProperty name="color" value="#66CC00"/>
    </inkml:brush>
  </inkml:definitions>
  <inkml:trace contextRef="#ctx0" brushRef="#br0">136 257 7005,'3'-2'36,"-1"-2"560,-2 0 1,0 0 102,0-1-541,0 1 0,0-3 1,0 2 311,0 0-324,-2 0 0,-1 1 0,-2 2 134,0-1-205,-2-1 1,1 4-1,-2-2 174,-1-1 1,0 3-700,0-2 245,0 2 177,1 2-102,-2 1-35,2 2 1,-1 0-1,2 2 131,1-1-102,1 3 0,0-1 66,0 4 0,2-1 38,1 0 0,2 2-22,0-1 1,0-1-7,2-1 0,1 0 11,4-2-149,-1-1 176,3-2 1,-3 0-123,3-2 1,-1 0 89,2-3 0,1-3-67,0 0 0,0-4 55,1-3 1,-2-3-35,0-2 31,-2-2 48,2-1 1,-5-2 156,2 0-198,-1 0 84,-4-3 1,2 3-76,-2-2 6,0-1 207,-2 0 0,0 2-169,0 0 1,0 6 532,0-1-136,0 4 33,0 4-191,0 3 4,0 2 0,-2 8 325,0 2-460,1 2 1,1 2 0,0 2 0,-1 2 0,0 1 92,-1 1 0,1-1 1,1 1-1,0 1 17,0 0-283,0 2 180,0 0 1,1 1-341,1 1 122,2 0-48,-4 0-765,3-1 628,-1 1 0,0-2-1542,1 1 934,2-1 328,-5-2 577,5-1 0,-2-2 0,2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0.125"/>
    </inkml:context>
    <inkml:brush xml:id="br0">
      <inkml:brushProperty name="width" value="0.08571" units="cm"/>
      <inkml:brushProperty name="height" value="0.08571" units="cm"/>
      <inkml:brushProperty name="color" value="#33CCFF"/>
    </inkml:brush>
  </inkml:definitions>
  <inkml:trace contextRef="#ctx0" brushRef="#br0">170 113 8390,'8'-6'0,"-5"-4"0,-6-1 0,-7 0 0,-2 4 0,-2-1 0,0 0 0,-1-2 0,1 1 0,0 0 0,0-1 0,0 2 0,0 4 0,0 2 0,1 4 165,4 2 1,3 0 0,6 5-109,0 2 179,0 8-195,0-4 1,0 12 0,1-3-19,4 2 27,3 2 0,6 1 0,0-1-277,0 0 121,-6 0 1,4 1 0,-2-1 0,2 0-153,2 0 1,-4-4 0,-1-2 0,1 0-150,-2 0 0,-1-5 0,-4 2 407,2-4 0,0-1 0,-5 1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0.331"/>
    </inkml:context>
    <inkml:brush xml:id="br0">
      <inkml:brushProperty name="width" value="0.08571" units="cm"/>
      <inkml:brushProperty name="height" value="0.08571" units="cm"/>
      <inkml:brushProperty name="color" value="#33CCFF"/>
    </inkml:brush>
  </inkml:definitions>
  <inkml:trace contextRef="#ctx0" brushRef="#br0">0 198 8611,'2'-13'0,"2"2"0,6 3 0,4 1 0,5 0 0,4-1 0,4 2 0,1-2 0,2 2 0,3-2 209,4 0 1,0 4-1,0-4 1,1 0-604,-2 0 0,-2 0 1,-5-3-1,-1 2-1098,0-2 1492,-6 5 0,5-13 0,-5 3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0.556"/>
    </inkml:context>
    <inkml:brush xml:id="br0">
      <inkml:brushProperty name="width" value="0.08571" units="cm"/>
      <inkml:brushProperty name="height" value="0.08571" units="cm"/>
      <inkml:brushProperty name="color" value="#33CCFF"/>
    </inkml:brush>
  </inkml:definitions>
  <inkml:trace contextRef="#ctx0" brushRef="#br0">28 11 7889,'-6'-8'111,"-2"5"1,0 6 0,4 8 322,2 6 0,8-1 0,4 4-354,2 1 0,3 1 0,-1 6-212,0 0 86,0 0 1,5 2-1,0 0 1,-2 0-296,-2-4 0,0-2 0,-1 0 0,0-6-86,0-2 1,5-2 0,0-1 426,-2-4 0,-2 4 0,0-6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1.116"/>
    </inkml:context>
    <inkml:brush xml:id="br0">
      <inkml:brushProperty name="width" value="0.08571" units="cm"/>
      <inkml:brushProperty name="height" value="0.08571" units="cm"/>
      <inkml:brushProperty name="color" value="#33CCFF"/>
    </inkml:brush>
  </inkml:definitions>
  <inkml:trace contextRef="#ctx0" brushRef="#br0">28 311 7485,'5'9'0,"1"0"0,2 1 0,3-2 0,2-4 0,1-2 0,0-4 0,0-1 0,0-3 211,0-2 0,0-3 1,-1-6-1,-4-2-276,-4 2 0,1-4 0,-1 3 0,-2-1-75,-1-2 1,-4 6 0,-3-4-1,-4 5 77,-4 4 1,-1-1 0,0 5 202,0-2-93,-6 5 0,4-3 0,-3 6-60,3 0 0,2 6 0,2 4 435,2 2-276,-2 2 1,10 0 0,-2 0 281,2 1-371,2 5 1,6-4-1,4 2 1,2-2-27,2-2 0,2 0 0,1-1 0,2-2-135,-2-2 1,4-6 0,-1 2-1,0-3-97,1-2 0,-1 0 0,-3 0 1,2 0-109,-1 0 1,-7-7 0,-4-2 0,0-5 187,-4-5 1,3 3-1,-1-2 1,-2 0 145,-2 0 0,-1 2 1,0-3-91,0 3 1,0 7 390,0 0-158,0 5 0,0 0 278,0 8-335,0 4 1,0 8-1,0 1 264,0 2-239,7 0 1,-1-5 0,5 0 0,-2 0 34,2 0 0,-3-1 0,2-4 1,1-4-124,1-4 0,2-2 0,0-4 1,-1-6-208,-4-6 0,4-5 0,-4-8 0,4-3-401,1-4 1,2 1 559,2-2 0,4 7 0,7-4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1.676"/>
    </inkml:context>
    <inkml:brush xml:id="br0">
      <inkml:brushProperty name="width" value="0.08571" units="cm"/>
      <inkml:brushProperty name="height" value="0.08571" units="cm"/>
      <inkml:brushProperty name="color" value="#33CCFF"/>
    </inkml:brush>
  </inkml:definitions>
  <inkml:trace contextRef="#ctx0" brushRef="#br0">14 43 7557,'-8'0'-284,"2"6"1,6 4 817,0 2-337,6 9 0,-2 1 0,5 6 310,2 0-436,1 7 1,7 1 0,0 4-1,-2 0-30,-1-3 0,-2-4 0,0 3 1,-1-1-95,-4-4 0,2-3 0,-5-4 0,1-5-176,-1-4 1,-1-5 126,-5-1 1,0-7 0,0-2 0,-2-10-56,-3-7 0,-4-11 0,-8-10 157,-2-3-42,0-7 0,7-2 0,2-5 79,5 3 9,4 3 0,1 9 1,0 0-1,1 6 196,4 4 1,3 2 0,6 12 0,0 5-22,0 3 0,0 4 0,1 4 1,-1 0-12,0 0 1,5 6 0,-1 5 0,-2 5 10,-5 3 0,-3 2 1,-5 0-1,2 4-67,-2 0 1,-8-1 0,-4-1-1,-4-3-439,-1 1 1,0-5 0,0 1-1,0-6-329,0-7 1,-5 3 0,0-3-1002,2 0 1615,1-9 0,2-9 0,0-8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2.340"/>
    </inkml:context>
    <inkml:brush xml:id="br0">
      <inkml:brushProperty name="width" value="0.08571" units="cm"/>
      <inkml:brushProperty name="height" value="0.08571" units="cm"/>
      <inkml:brushProperty name="color" value="#33CCFF"/>
    </inkml:brush>
  </inkml:definitions>
  <inkml:trace contextRef="#ctx0" brushRef="#br0">452 410 7702,'-14'0'91,"4"1"1,-1 2 967,-5 2-857,2 0 1,-8-5-1,4 0 1,-4-2-38,0-2 0,-8 0 0,5-5 1,-2-3 19,-4-6 0,6-4 0,-7-6 0,3-2-356,4-3 1,3 4 0,7-4-1,1 4-180,0 6 0,6-2 0,4 6 0,2 2 41,2 1 1,2 4-1,2 1 48,6 1 188,-4 1 1,7-1 0,-4 3 0,5 0-73,5 4 0,-3 2 1,2 1 814,-2 0-501,-2 0 0,5 4 1,0 3-1,-3 0-63,-5 4 1,1 2 0,-4 3 0,1 1-99,1 2 1,-7 4 0,2-2 0,-4 0-29,-1 5 1,-1 0-1,-4 2 1,-5 1-175,-2-1 1,-2-1-1,0-2 1,0-3 138,-1-2 1,1 3 0,2-4 0,1-1 1313,1-3-691,7-1-154,-3 0-198,6-6-109,6-1 0,2-7 1,6-2-1,0-3-161,0-4 0,5-4 0,2-2 0,-1-3-547,0 0 0,1-6 0,-2 5 602,4 2 0,4-5 0,1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2.650"/>
    </inkml:context>
    <inkml:brush xml:id="br0">
      <inkml:brushProperty name="width" value="0.08571" units="cm"/>
      <inkml:brushProperty name="height" value="0.08571" units="cm"/>
      <inkml:brushProperty name="color" value="#33CCFF"/>
    </inkml:brush>
  </inkml:definitions>
  <inkml:trace contextRef="#ctx0" brushRef="#br0">71 0 7960,'-10'13'0,"1"-2"0,-1-2 237,3 2 0,-4 1 1,6 4 385,2 3-437,-5-3 1,6 4 0,-2-6 0,2 0 51,2 0 1,6 5 0,5 0 344,7-2-435,-3-1 0,12-7 1,-2-1-206,6-2-117,-1-7 1,9-9 0,-4-10-1450,1-8 1337,-5-7 142,10-7 0,-11-7 0,4-1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3.318"/>
    </inkml:context>
    <inkml:brush xml:id="br0">
      <inkml:brushProperty name="width" value="0.08571" units="cm"/>
      <inkml:brushProperty name="height" value="0.08571" units="cm"/>
      <inkml:brushProperty name="color" value="#33CCFF"/>
    </inkml:brush>
  </inkml:definitions>
  <inkml:trace contextRef="#ctx0" brushRef="#br0">127 15 7808,'-14'0'0,"0"-2"720,0-3-381,0 4 1,0-5 0,0 6-122,0 0 0,4 0 0,2 1-200,2 4 0,1-2 0,5 6 0,0 2-30,0 2 0,0 6 0,0 0 1,2-2-179,3-2 1,-2 0 0,6-1 0,2 0-195,2 0 1,1 0 0,0 0 0,2-1-232,2-4 0,0-1 615,5-3 0,1-4 0,4 5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3.698"/>
    </inkml:context>
    <inkml:brush xml:id="br0">
      <inkml:brushProperty name="width" value="0.08571" units="cm"/>
      <inkml:brushProperty name="height" value="0.08571" units="cm"/>
      <inkml:brushProperty name="color" value="#33CCFF"/>
    </inkml:brush>
  </inkml:definitions>
  <inkml:trace contextRef="#ctx0" brushRef="#br0">226 100 8539,'8'-15'0,"-3"1"0,-5 0 0,-3 0 0,-5 2 0,-3 1 0,-6 3 0,-2 1 0,-2 4 702,4 2 1,1 1-885,2 0 194,0 0 0,0 1 1,0 2-1,0 4 138,0 1 1,4 1 0,3 5-1133,0 0 734,-4 0 0,10 0 0,-4 2-244,3 3 340,2-3 1,0 4 0,2-6 28,3 0 0,3-1 0,6-4 39,0-4 1,0-4 0,0-2 0,0-4 135,0-4 0,-1-4 1,-2-1-1,-2 0 137,2 0 1,-5 4 0,1 3 0,-3-1 133,1 0 0,6 5 48,-2-2 1,-1 4 0,2 1-133,1 0 1,-3 6-1,1 3-527,2 4 198,-5 1 0,7 0 0,-4 0-731,4 0 427,-5 0 0,4 0 1,-3 1-947,4-1 1340,1-6 0,0 4 0,0-4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3.910"/>
    </inkml:context>
    <inkml:brush xml:id="br0">
      <inkml:brushProperty name="width" value="0.08571" units="cm"/>
      <inkml:brushProperty name="height" value="0.08571" units="cm"/>
      <inkml:brushProperty name="color" value="#33CCFF"/>
    </inkml:brush>
  </inkml:definitions>
  <inkml:trace contextRef="#ctx0" brushRef="#br0">1 1 8989,'0'14'0,"1"1"0,4 3 0,4 2 0,4 2 0,1 3 23,0 2 1,0 1-1,0 0-126,1 0 0,-3-1 0,-1-3 1,-2-6 102,2-2 0,2-2 0,1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1.686"/>
    </inkml:context>
    <inkml:brush xml:id="br0">
      <inkml:brushProperty name="width" value="0.08571" units="cm"/>
      <inkml:brushProperty name="height" value="0.08571" units="cm"/>
      <inkml:brushProperty name="color" value="#66CC00"/>
    </inkml:brush>
  </inkml:definitions>
  <inkml:trace contextRef="#ctx0" brushRef="#br0">1 0 8550,'0'5'320,"2"1"-296,-1-1 0,3 2 0,-1 1-577,0 2 420,1 0 1,-1 1 0,2 2 132,0 0 0,2 0 0,1 2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4.118"/>
    </inkml:context>
    <inkml:brush xml:id="br0">
      <inkml:brushProperty name="width" value="0.08571" units="cm"/>
      <inkml:brushProperty name="height" value="0.08571" units="cm"/>
      <inkml:brushProperty name="color" value="#33CCFF"/>
    </inkml:brush>
  </inkml:definitions>
  <inkml:trace contextRef="#ctx0" brushRef="#br0">1 2 8731,'0'-1'0,"0"7"0,1 10 0,4 6 0,5 1 0,2 2 0,2 3 0,0 4 0,2-1 0,1-1 0,4-2 0,1 0 0,-5 1 0,3-1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4.511"/>
    </inkml:context>
    <inkml:brush xml:id="br0">
      <inkml:brushProperty name="width" value="0.08571" units="cm"/>
      <inkml:brushProperty name="height" value="0.08571" units="cm"/>
      <inkml:brushProperty name="color" value="#33CCFF"/>
    </inkml:brush>
  </inkml:definitions>
  <inkml:trace contextRef="#ctx0" brushRef="#br0">57 170 7415,'14'0'0,"0"0"-48,0 0 1,-5 0-1,1 0 48,1 0 1,1-1-1,2-4 37,0-5 0,-6-4 1,-1-3-1,-3-2-53,1 2 1,0 1 0,-5 2 0,0 0-26,0 0 1,-2 5-1,-3 1 247,-4 1 0,0 3 171,-6 4-276,-2 0 0,-5 0 1,3 1-1,4 2 2,1 2 1,0 6 0,-1-3 331,1 0-211,0 4 1,6-4-33,4 6-108,2 0 1,2 5-1,0 0 1,2-2-12,2-1 1,4 3 0,6 0 0,2-2 5,3-1 0,-2 1 1,5-2-1,0-2-234,0 0 0,-3-2 0,3-2 1,0-4-576,0-4 0,-4-1 0,4-1 730,-1-4 0,4-9 0,-3-8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4.858"/>
    </inkml:context>
    <inkml:brush xml:id="br0">
      <inkml:brushProperty name="width" value="0.08571" units="cm"/>
      <inkml:brushProperty name="height" value="0.08571" units="cm"/>
      <inkml:brushProperty name="color" value="#33CCFF"/>
    </inkml:brush>
  </inkml:definitions>
  <inkml:trace contextRef="#ctx0" brushRef="#br0">85 15 8175,'-6'-8'370,"-4"3"1,2 4-255,-1 1 1,1 6 0,-3 4-790,2 2 581,6 2 0,-5 0 0,5 0-77,-2 1 105,0-8 0,5 6 0,0-4-105,0 4 0,8-4 0,5-1 86,4-2 0,2-1 1,-4-3-1,3 1 65,0 2 1,6 4-1,-5-3 1,-2 0 24,-1 1 1,-7 4-1,-1-2 57,-2 4 1,-1 1 0,-5 0 0,-2 0-1,-1 0 43,-2 0 0,-10-4 0,1-1 280,-2 2-242,0-5 0,2 1 0,0-7-145,0 0 0,-6-7 0,-2-1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5.576"/>
    </inkml:context>
    <inkml:brush xml:id="br0">
      <inkml:brushProperty name="width" value="0.08571" units="cm"/>
      <inkml:brushProperty name="height" value="0.08571" units="cm"/>
      <inkml:brushProperty name="color" value="#33CCFF"/>
    </inkml:brush>
  </inkml:definitions>
  <inkml:trace contextRef="#ctx0" brushRef="#br0">198 84 7682,'-14'0'-407,"5"0"1,-1-2 523,-1-2 0,-1-4 0,-2-5 1,0 2 337,-1 2 1,6 4-1,0-3-261,-2 2 1,-2-3-77,-1 4 1,1 2 0,2 7-158,2 6 21,6-4 1,-3 7 0,6-2 187,0 6-124,0-1 0,0 6 1,0-4-1,0 4 14,0 0 1,1 5 0,4-4 0,4 4 12,4 1 0,-4 5 1,1 0-1,1-1-213,1-3 0,2 4 1,0 0-1,1-1-235,-1-3 1,-2-2-1,-1-2 1,-1-3-97,1-2 1,-5 4 0,-1-5 0,-4-2 470,-1-1 0,0-2 0,0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5.808"/>
    </inkml:context>
    <inkml:brush xml:id="br0">
      <inkml:brushProperty name="width" value="0.08571" units="cm"/>
      <inkml:brushProperty name="height" value="0.08571" units="cm"/>
      <inkml:brushProperty name="color" value="#33CCFF"/>
    </inkml:brush>
  </inkml:definitions>
  <inkml:trace contextRef="#ctx0" brushRef="#br0">1 184 7810,'1'-13'0,"2"2"0,4 2 0,1-1 0,4 1 0,4-1 0,4-1 0,2 0 0,3 0 0,2 4-322,1 0 1,5-4 12,0 2 0,9-2 309,-4 2 0,6-10 0,-8 3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7.412"/>
    </inkml:context>
    <inkml:brush xml:id="br0">
      <inkml:brushProperty name="width" value="0.08571" units="cm"/>
      <inkml:brushProperty name="height" value="0.08571" units="cm"/>
      <inkml:brushProperty name="color" value="#33CCFF"/>
    </inkml:brush>
  </inkml:definitions>
  <inkml:trace contextRef="#ctx0" brushRef="#br0">0 662 7887,'2'14'0,"1"0"218,2 0 1,1 5 0,-3 1-1,4 2-187,0 3 0,-2-3 0,3 0-80,-2-1 65,5-2 1,-9-1 0,2 1 247,-2-2-624,4-1 169,-4-8 1,4-3-278,-6-10 314,0-3 0,0-8 0,0-2 1,0-6 22,0-3 1,2-1 0,1 2 0,2 2-70,-2 5 0,0 8 259,1 2 1,0 6 0,5-2 332,2 3 1,-3 7-1,1 1 1,2 1-160,2-1 1,1 0 0,0-3-1,2 2-56,2-2 0,-2 3 1,5-1-44,-1-2-116,-4-1 1,4-2 0,-4 0-60,2 0-32,-8-6 1,9-1-1,-10-4-127,4 2 0,-1 0 97,-2-6 1,-4 1 0,-6 0-1,0 0 30,0 0 0,0 0 1,-2 0 128,-2 0 1,-4 1 0,-6 4 56,0 4 0,-1 3 0,1 2 0,0 0 281,0 0 1,0 7 88,0 2-339,0 4 1,4 1 0,3 0 56,0 0 1,3 0 0,4 0-334,0 0 78,0 0 1,1-4 0,4-1 0,4 2 7,4 2 0,1 1 1,0 0-1,0-1-193,0-4 0,0 3 1,0-4-1,1 2 65,-1-1 1,1-4-1,3 3 1,0-2-186,0-3 0,2-1 1,-1-2-1,-2 0-41,-1 0 0,-1-2 0,3-3 0,1-4 282,-2-4 0,-2-1 0,1 0 423,3 0-307,-3-6 1,4-1 0,-4-4 0,-1 3-99,-1 2 1,4 0 0,-9 2 1514,4-1-980,1 1 0,-6 8 0,-2 1 51,0-2 1,-4-2 0,2-1-195,-2 0 0,-8 0 0,-4 0-163,-2 0 0,-2 6 0,0 3 0,-1 2-302,1-2 0,0 4 0,0-4 0,0 5-32,0 5 0,1-2 0,2 6 0,2 2 88,-2 2 1,5 6 0,1 0 0,3-1 40,2 3 0,0-6 0,0 4 0,0-3-78,0-2 0,7 0 0,2 0 62,4 0 1,1-6 0,0-3 258,0-4-156,0-1 1,0-1 0,0-2-1,-1-4-163,-4 0 1,4-3 0,-5-4-1,0 0-91,-4 0 0,2 0 1,-1 0 390,-2 0 1,-1 4 797,-2 1-810,0 6 1,1-4-1,3 9-327,0 3 154,7-4 1,-8 10-1,7-5 1,1 2 74,1 3 0,2-3-946,1 1 633,5-5 0,-4 2 1,2-6-413,-2 0 614,4 0 1,-2-2 0,4-2 0,0-6 53,0-2 1,-5-7 0,3 0-1,1 0 19,2-1 0,-2 3 0,-3-5 0,-2 1 205,-2 4 1,0 0 0,-1 0 0,-2-2 307,-2 1 0,-6 7 0,2 2 581,-3-2-385,-2-1-529,0-3 1,-7 8-1,-2 2 1,-4 2 68,-1-2 0,0 3 1,-2-2-598,-2 2 242,2 2 0,-9 6 0,6 4 0,2 1-7,1-2 1,2 4-1,0-2 1,1 4 65,4 4 0,-2 0 1,6-3-1,2 1 34,2 2 0,1 1 0,0-3 0,0 2-34,0-1 1,6-3 0,3-2 0,4-2-46,1-2 1,0-4 0,0 3 0,0-2-53,0-3 1,2-3 0,1-5-1,2-4 35,-2-4 0,-1-2 1,-3-4-1,-2-5-13,-2-2 1,-4-7 0,2-3-239,0-5 238,-3 8 1,-4-17-1,0 11 91,0 0 105,0-1 0,0 0 1,0 2-1,-1 7 75,-4 5 0,2 1 1,-5 7 963,2 0-296,1 9 1,1 4-1,0 10-390,6 4 0,4 9 1,8 4-1,0 4-226,1 9 0,3 4 0,3 6 0,-1 4 3,1 3 0,-1 12 0,-3-4 0,2 1 34,-2-5 0,4 1 1,-3-7-239,0 0 0,4-1 0,0-7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2.703"/>
    </inkml:context>
    <inkml:brush xml:id="br0">
      <inkml:brushProperty name="width" value="0.08571" units="cm"/>
      <inkml:brushProperty name="height" value="0.08571" units="cm"/>
      <inkml:brushProperty name="color" value="#33CCFF"/>
    </inkml:brush>
  </inkml:definitions>
  <inkml:trace contextRef="#ctx0" brushRef="#br0">1 0 8548,'14'0'348,"0"0"0,0 0-561,0 0 153,7 0 0,-6 0 0,4 0 0,-3 0-118,-2 0 1,2 2-1,1 1 1,2 1-539,-2 0 0,-6-3-15,-2-1 731,-5 0 0,2 0 0,-6 6 0,0 2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3.457"/>
    </inkml:context>
    <inkml:brush xml:id="br0">
      <inkml:brushProperty name="width" value="0.08571" units="cm"/>
      <inkml:brushProperty name="height" value="0.08571" units="cm"/>
      <inkml:brushProperty name="color" value="#33CCFF"/>
    </inkml:brush>
  </inkml:definitions>
  <inkml:trace contextRef="#ctx0" brushRef="#br0">1 13 7120,'0'-8'229,"0"4"-94,0 8 0,1 1 1,2 8-72,2 2 0,0 7 0,-5-3 1,0-2-36,0-1 0,0 3 1,0 1-71,0 2 35,0-11 0,0 17 0,0-7-17,0 2 8,0-4 1,0 8 0,0-4 0,0 2-8,0-1 0,0 6 0,1-5 1,3-2-68,0-1 1,1 2-1,-5-4 56,0 2 1,0 0 4,0 1 1,0-2-3,0-7 0,0 0 24,0 0 1,0 0 12,0 0 0,0-3-1,0 3 0,-2-3-40,-2 8 30,2-9 1,-4 2-168,6-2 132,0-4 0,0 2-446,0-4-183,0-2 668,0 4 0,-6 0 0,-2 2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3.841"/>
    </inkml:context>
    <inkml:brush xml:id="br0">
      <inkml:brushProperty name="width" value="0.08571" units="cm"/>
      <inkml:brushProperty name="height" value="0.08571" units="cm"/>
      <inkml:brushProperty name="color" value="#33CCFF"/>
    </inkml:brush>
  </inkml:definitions>
  <inkml:trace contextRef="#ctx0" brushRef="#br0">43 0 7578,'-14'0'-272,"4"0"541,1 0-78,6 0 1,-3 2 40,6 3 1,1-4-1,4 4-3,4-3 1,5-2-1,4 0 1,2 0 12,2 0 0,1-2 0,6-1 1,-1-2-148,0 2 0,5 1 0,0 2 0,0 0-73,1 0 1,-4 2-1,3 1 1,-2 2 95,2-2 0,-6 3 0,3-1-118,-4-2 0,4-1 0,-8-2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9.066"/>
    </inkml:context>
    <inkml:brush xml:id="br0">
      <inkml:brushProperty name="width" value="0.08571" units="cm"/>
      <inkml:brushProperty name="height" value="0.08571" units="cm"/>
      <inkml:brushProperty name="color" value="#66CC00"/>
    </inkml:brush>
  </inkml:definitions>
  <inkml:trace contextRef="#ctx0" brushRef="#br0">56 0 7535,'0'8'1229,"0"4"-1183,0-10 90,0 11 0,0-6 0,0 9 91,0 3 1,0 3-254,0 6 1,-1 0 69,-4 1 1,4 0 106,-4 4 0,-1-3 46,1 3-13,0 3-931,-1-12 408,4 15 160,-4-16-1,6 6-408,-6-9 288,4-6 95,-4 0-1,6-6-562,0 4 467,0-10 1,2 3 300,2-10 0,-2-9 0,4-8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2.100"/>
    </inkml:context>
    <inkml:brush xml:id="br0">
      <inkml:brushProperty name="width" value="0.08571" units="cm"/>
      <inkml:brushProperty name="height" value="0.08571" units="cm"/>
      <inkml:brushProperty name="color" value="#66CC00"/>
    </inkml:brush>
  </inkml:definitions>
  <inkml:trace contextRef="#ctx0" brushRef="#br0">31 0 6795,'3'0'1226,"-1"2"0,-2 2-960,0 0 0,-1 3 1,0 1-1,-1 1-132,-1 1 1,2 2-1,-1-1 1,-1 2-461,0 2 1,1-3 0,0 2 0,0 0 204,0 1 121,-2-3 0,2 4 0,-3-3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9.299"/>
    </inkml:context>
    <inkml:brush xml:id="br0">
      <inkml:brushProperty name="width" value="0.08571" units="cm"/>
      <inkml:brushProperty name="height" value="0.08571" units="cm"/>
      <inkml:brushProperty name="color" value="#66CC00"/>
    </inkml:brush>
  </inkml:definitions>
  <inkml:trace contextRef="#ctx0" brushRef="#br0">1 6 7218,'4'-6'0,"1"6"0,-2 8 0,0 6 0,1 5 230,0 4 1,6 4-1,-4 1 1,0 0 0,2 1-1,0-1 1,1-1 0,1-2-532,-1-2 0,-1-1 265,1 2 1,4 1 31,-4-6 1,-1 1-85,2-1 0,-7-4-701,1 4 0,-2-3 789,-2-2 0,6 0 0,2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9.506"/>
    </inkml:context>
    <inkml:brush xml:id="br0">
      <inkml:brushProperty name="width" value="0.08571" units="cm"/>
      <inkml:brushProperty name="height" value="0.08571" units="cm"/>
      <inkml:brushProperty name="color" value="#66CC00"/>
    </inkml:brush>
  </inkml:definitions>
  <inkml:trace contextRef="#ctx0" brushRef="#br0">0 99 8015,'6'-9'0,"4"1"0,2 2 0,2 1 0,2 1 0,3-1 0,4 0 0,3-1 0,-1-2 0,-2-1 0,2-1 0,8 1 0,3-5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9.924"/>
    </inkml:context>
    <inkml:brush xml:id="br0">
      <inkml:brushProperty name="width" value="0.08571" units="cm"/>
      <inkml:brushProperty name="height" value="0.08571" units="cm"/>
      <inkml:brushProperty name="color" value="#66CC00"/>
    </inkml:brush>
  </inkml:definitions>
  <inkml:trace contextRef="#ctx0" brushRef="#br0">1 0 8678,'0'16'203,"0"3"0,0-2 1,0 5-1,0 0-10,0 0 0,5 1 1,-1 4-1,-1-2 24,-1-1 0,3-2 1,1 3-1,0-3-564,1-2 1,-1 4 346,-2-6 0,4 1 0,6-5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0.750"/>
    </inkml:context>
    <inkml:brush xml:id="br0">
      <inkml:brushProperty name="width" value="0.08571" units="cm"/>
      <inkml:brushProperty name="height" value="0.08571" units="cm"/>
      <inkml:brushProperty name="color" value="#66CC00"/>
    </inkml:brush>
  </inkml:definitions>
  <inkml:trace contextRef="#ctx0" brushRef="#br0">1 22 7862,'0'-8'11,"0"1"632,0 2-392,0 3 0,0 7 0,1 9-234,4 2 0,-3 4 0,4 1 0,-2-1-213,1 0 0,0 4 0,-4-4 1,3 1 184,0-1 0,1-1 0,-5-5-919,0 0 120,6-6 810,-4 4 0,10-4 0,-4 6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0.977"/>
    </inkml:context>
    <inkml:brush xml:id="br0">
      <inkml:brushProperty name="width" value="0.08571" units="cm"/>
      <inkml:brushProperty name="height" value="0.08571" units="cm"/>
      <inkml:brushProperty name="color" value="#66CC00"/>
    </inkml:brush>
  </inkml:definitions>
  <inkml:trace contextRef="#ctx0" brushRef="#br0">1 7 7879,'0'-6'194,"0"6"1,0 6-195,0 8 0,6 6 0,2 2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1.744"/>
    </inkml:context>
    <inkml:brush xml:id="br0">
      <inkml:brushProperty name="width" value="0.08571" units="cm"/>
      <inkml:brushProperty name="height" value="0.08571" units="cm"/>
      <inkml:brushProperty name="color" value="#66CC00"/>
    </inkml:brush>
  </inkml:definitions>
  <inkml:trace contextRef="#ctx0" brushRef="#br0">85 27 7763,'-6'-8'169,"4"-4"0,-6 10 74,3-3 0,-1 5 1,-5 4 126,2 0-276,-1 7 1,2-3 0,2 6 0,2 0 17,-1 0 0,0 2 1,5 1-1,0 2-198,0-2 1,0-1 0,2 0 73,2 3 0,4-4 0,5 4 1,-2-5-157,-2-4 1,1-4-1,4-6 1,1 0-428,4 0 1,-3 0 0,3-2 594,-4-2 0,6-4 0,1-6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1.990"/>
    </inkml:context>
    <inkml:brush xml:id="br0">
      <inkml:brushProperty name="width" value="0.08571" units="cm"/>
      <inkml:brushProperty name="height" value="0.08571" units="cm"/>
      <inkml:brushProperty name="color" value="#66CC00"/>
    </inkml:brush>
  </inkml:definitions>
  <inkml:trace contextRef="#ctx0" brushRef="#br0">15 14 7562,'-8'0'459,"2"0"-588,6 0 1,1-4-279,4-1 243,-3 0 164,4 5 0,0 0 0,2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2.210"/>
    </inkml:context>
    <inkml:brush xml:id="br0">
      <inkml:brushProperty name="width" value="0.08571" units="cm"/>
      <inkml:brushProperty name="height" value="0.08571" units="cm"/>
      <inkml:brushProperty name="color" value="#66CC00"/>
    </inkml:brush>
  </inkml:definitions>
  <inkml:trace contextRef="#ctx0" brushRef="#br0">0 0 7675,'0'8'0,"0"-2"0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4.515"/>
    </inkml:context>
    <inkml:brush xml:id="br0">
      <inkml:brushProperty name="width" value="0.08571" units="cm"/>
      <inkml:brushProperty name="height" value="0.08571" units="cm"/>
      <inkml:brushProperty name="color" value="#66CC00"/>
    </inkml:brush>
  </inkml:definitions>
  <inkml:trace contextRef="#ctx0" brushRef="#br0">0 0 7512,'8'15'236,"3"-1"1,-5 0-104,2 0-123,-5 0 0,10 0 0,-4 0-444,4 0 306,1-6 0,-5 3 0,0-6-640,2-2 484,2-1 1,-4-2 283,1 0 0,5 0 0,7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4.835"/>
    </inkml:context>
    <inkml:brush xml:id="br0">
      <inkml:brushProperty name="width" value="0.08571" units="cm"/>
      <inkml:brushProperty name="height" value="0.08571" units="cm"/>
      <inkml:brushProperty name="color" value="#66CC00"/>
    </inkml:brush>
  </inkml:definitions>
  <inkml:trace contextRef="#ctx0" brushRef="#br0">128 14 6741,'0'-8'912,"0"2"1,0 8-1,0 2-679,0 6 0,-2 7 0,-1 3-153,-2 2 0,-4-3 0,3 5 0,-2 1 0,-1 1 46,1 3 1,-3-1 0,4 0-313,0 0 50,3 1 0,-6-1 0,3 0 0,1 0-106,0 0 0,-1-1 0,4-2 0,-1-3 42,0-1 200,3 4 0,1-10 0,0 6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2.641"/>
    </inkml:context>
    <inkml:brush xml:id="br0">
      <inkml:brushProperty name="width" value="0.08571" units="cm"/>
      <inkml:brushProperty name="height" value="0.08571" units="cm"/>
      <inkml:brushProperty name="color" value="#66CC00"/>
    </inkml:brush>
  </inkml:definitions>
  <inkml:trace contextRef="#ctx0" brushRef="#br0">5 26 7885,'-2'0'425,"-1"0"-162,3 0 1,4 0-1,2 0-67,1 0 0,0-1 1,2 0-1,1 0-7,3-1 0,2 0 0,0 0 1,2 0-13,-1-1 1,5 1 0,0 1 0,1-1-83,2 1 1,1 1-1,-1-1 1,0 0-89,0-1 1,-3 1-1,1 1 1,-2 0 116,0 0 1,-2 0 0,-1 0-590,-1 0 0,-3 0 216,-2 2 0,0-1-628,-1 0 540,0 0 1,-2-1-1,-1 0 1,-2 0-1206,0 0 1542,0 0 0,0-2 0,0-1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5.391"/>
    </inkml:context>
    <inkml:brush xml:id="br0">
      <inkml:brushProperty name="width" value="0.08571" units="cm"/>
      <inkml:brushProperty name="height" value="0.08571" units="cm"/>
      <inkml:brushProperty name="color" value="#66CC00"/>
    </inkml:brush>
  </inkml:definitions>
  <inkml:trace contextRef="#ctx0" brushRef="#br0">0 57 8534,'14'-8'451,"2"4"0,1 1-557,2-2 1,6 3-1,-2-2 1,4 0 105,1 0 0,7-4 0,1-6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6.927"/>
    </inkml:context>
    <inkml:brush xml:id="br0">
      <inkml:brushProperty name="width" value="0.08571" units="cm"/>
      <inkml:brushProperty name="height" value="0.08571" units="cm"/>
      <inkml:brushProperty name="color" value="#66CC00"/>
    </inkml:brush>
  </inkml:definitions>
  <inkml:trace contextRef="#ctx0" brushRef="#br0">15 28 7274,'-2'-9'50,"-3"0"670,4 5-576,-5-2 0,6 12 0,0 4 0,0 2 33,0 3 0,0 0 0,0 4-80,0 5-62,0 2 0,0 2 0,1 2 28,4 3 0,-4-3 8,4 3 1,-2-3-126,2-2 0,-3-1-68,2-4 1,2-3 0,-1-5-75,-2-1 0,5-6 148,2-4 1,-3-4-1,1-4 1,-1-6-45,-4-2 0,3-9 0,0-2 1,0-4-95,1-1 1,2 0 0,-3 1 0,1 2 45,-1 1 0,3 7 0,-2 0 0,-1 4 539,0 4-138,-1 6-196,1-4 1,-4 9 0,2 3 247,-2 4-290,-2 10 1,2-2-1,1 5-1,1-1-72,1 4 1,-5-8 0,2 5 0,1 0-244,2 0 0,4-5 0,-3 0 293,2-6 0,1 8 0,6-3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8.012"/>
    </inkml:context>
    <inkml:brush xml:id="br0">
      <inkml:brushProperty name="width" value="0.08571" units="cm"/>
      <inkml:brushProperty name="height" value="0.08571" units="cm"/>
      <inkml:brushProperty name="color" value="#66CC00"/>
    </inkml:brush>
  </inkml:definitions>
  <inkml:trace contextRef="#ctx0" brushRef="#br0">1 71 7686,'0'10'-11,"0"-1"140,0 2 1,1-3 0,3 1-1,2 2 26,2 2 0,-4-4 0,6-1 0,1 0-173,1 0 1,-2-5 0,-1 2-175,2-4 170,2-1 1,1 0-97,0 0 65,0-6 0,0 1 0,0-9 38,0-6 1,-6 1 0,-3 0 0,-4 4-46,-1 0 0,0 1 1,-1 0 2,-4 0 0,2 6 0,-6 2 0,-2 1 102,-2 1 1,4-1-1,-1 5 1,-1 1 369,-1 4 1,-2 3-1,1 6 1,2 0-190,2 0 0,4 5 0,-3 0 0,2 0-64,3 1 1,1-4-1,2 4-58,0 1-74,6-6 1,1 10 0,5-6-29,2-2-113,-3-1 1,10 3-1,-6-2 1,3-3-236,1-3 0,1-6 0,-3 3 0,4-2-249,0-3 1,1-1 0,4-4 594,-3-2 0,1-11 0,4-7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8.385"/>
    </inkml:context>
    <inkml:brush xml:id="br0">
      <inkml:brushProperty name="width" value="0.08571" units="cm"/>
      <inkml:brushProperty name="height" value="0.08571" units="cm"/>
      <inkml:brushProperty name="color" value="#66CC00"/>
    </inkml:brush>
  </inkml:definitions>
  <inkml:trace contextRef="#ctx0" brushRef="#br0">0 1 7051,'7'8'-148,"-6"-2"1,12-12-1,-5-2 1</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8.592"/>
    </inkml:context>
    <inkml:brush xml:id="br0">
      <inkml:brushProperty name="width" value="0.08571" units="cm"/>
      <inkml:brushProperty name="height" value="0.08571" units="cm"/>
      <inkml:brushProperty name="color" value="#66CC00"/>
    </inkml:brush>
  </inkml:definitions>
  <inkml:trace contextRef="#ctx0" brushRef="#br0">0 0 8414,'8'6'0,"-3"4"0,-2 1 0,2-2 0,-4 4 0,6-5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807"/>
    </inkml:context>
    <inkml:brush xml:id="br0">
      <inkml:brushProperty name="height" value="0.053" units="cm"/>
      <inkml:brushProperty name="color" value="#FF0000"/>
    </inkml:brush>
  </inkml:definitions>
  <inkml:trace contextRef="#ctx0" brushRef="#br0">18014 3263 12121,'0'-12'2315,"0"5"-1519,0-1 0,5 2 0,2-2-788,3 4 0,2-1 0,-1 1 0,1 2-145,-1 1 0,5 1 0,0 0 0,1 0-7,-1 0 1,4 0-1,0 0 1,1 0-132,2 0 1,0 0 0,0 0 0,0 0-203,0 0 1,-5 0-1,-2 0 253,1 0 0,-5 1-1506,4 3 183,-9-3 1654,-2 9 0,-10-4 0,-1 6 1</inkml:trace>
  <inkml:trace contextRef="#ctx0" brushRef="#br0" timeOffset="1">18231 3228 14129,'0'-6'4831,"1"1"-5531,3 5 1,-3 5 0,5 3 0,-3 3 972,1 4 0,4 3 1,-3 6-1,0 2 169,0 1 1,0 3 0,-2-1 273,1 4-496,-1-6 0,-3 13 0,0-7 480,0 4-291,0 1 0,0 0 1,0 0-1,0-1-381,0-2 0,0 0 0,0-2 0,0-1 429,0-2 0,0-3 0,0 2 0,0-1-347,0-2 1,-3-2-1,-1-1 1,0-2-23,-1-2 1,4-2 0,-3-6 0,2 1-315,2-1-81,0-4 0,0-4 435,0-6 1,6-9 0,0-6-1</inkml:trace>
  <inkml:trace contextRef="#ctx0" brushRef="#br0" timeOffset="2">18048 4076 12118,'-6'0'-837,"2"0"1,8-2 0,3 0 1212,3-2 1,2 0 0,1 4 0,2-1-88,4-3 1,2 2-1,4-5 1,1 1-125,5-1 0,3 4 0,4-5 0,3 0-156,0 2 0,3 0 1,-2 3-1,2-2-248,-2-1 0,2 2 0,-3-4 0,1-1 284,0-1 0,0-1 0,4-1 1</inkml:trace>
  <inkml:trace contextRef="#ctx0" brushRef="#br0" timeOffset="3">18334 3904 25545,'0'-12'-9831,"0"1"8488,0 5 0,0-5 942,0 4 0,1 2 0,3 1 903,4 3 1,2 1-1,3-2 1,2 0-179,4-2 1,4 0 0,4 4-1,3 0-129,3 0 1,8-4-1,4 1 1,6 0-105,5 2 0,7-3 0,-26 2 0,1 0 1,1 0-1,0 0-155,1 0 1,1-1 0,1 2 0,0 1-1,0-2 1,0 0-302,2 1 1,0 1 600,1 0 1,0 0 0,5 0 0,0 0 0,-1 0 0,1 0 436,-2 0 0,1 0-726,3 0 0,0 0 0,-3 2 0,1 0 0,3 0 0,1-1 1,-1 1-1,0 0 2,0 1 1,1-1 0,-3 0 0,1-1 0,1 2 0,2 0 0,0 0 0,0-1-58,1 0 0,-1-1 1,1 0-1,-1-1 1,0 0-1,-1 0 1,-1 0-1,0 0 96,-1 0 0,0 0 0,-4 0 0,0 0 0,1 0 0,1 0 1,-3 0-1,-1-1 22,-2-1 1,0 0 0,-2 2-1,1-1 1,-3-2 0,0 1 0,0 0-1,-1 0-3,-1 0 1,0 0 0,-3 0-1,-1 0 1,27 2 0,-4 0-2,-3 0 0,-5 0 1,-7 0-1,-5 0 46,-5 0 0,-9 2-52,-8 1 0,-3-1 0,-5 1 0</inkml:trace>
  <inkml:trace contextRef="#ctx0" brushRef="#br0" timeOffset="4">11005 4236 12707,'8'-12'0,"-1"1"0,2 0-210,1-1 1,3 4 0,2 1 0,3-2 446,0-1 1,2 3 0,-3 4 0,-1 1-187,1 2 1,-2 0 0,-3 0 8,-1 0-33,-4 0 0,-1 5-561,-2 3 335,-3 2 1,4 2-1,-4-2 1,3-1 164,4-2 1,7 1 0,4 2 0,4-1 22,4-1 1,7-4 0,9 3 0,4 1-46,3-2 1,6 4 0,1-3-1,7 0 53,-31-3 0,1 0 0,1-1 1,0 0-1,1 2 0,0-1 1,0 0-1,1 0-33,1 0 0,0 1 1,-3-2-1,1 0 0,1 1 1,1 0-1,0 0 1,0-1 30,2 0 1,0 1 0,2 0 0,0 1 0,0-3-1,0 1 1,2-1 0,0 1 79,1-1 1,0 1 0,2 0 0,-1-1 0,1-1 0,-1 1-862,0-1 1,0 1 866,6 1 0,0-2 1,-7-1-1,-1 0 0,7 0 1,0 0-52,0 0 0,0 0-11,-4 0 1,0 0 0,5-1 0,0-2-1,-5 0 1,-1 0 0,-1-1 0,-1-1 5,0-1 1,-1-1 0,-1 0 0,0-1 0,-3 1 0,-1 0 0,-1-1 0,-1 0 36,-3-1 0,-1 0 0,25-9 0,-6-1 0,-8 4-2,-6 2 1,-2 3-1,-13 1 1,-4 2 113,-4 2-203,-2 2 1,-24 14 28</inkml:trace>
  <inkml:trace contextRef="#ctx0" brushRef="#br0" timeOffset="5">10868 3858 20921,'11'-5'0,"1"-1"0,-1-2 0,2 0-428,2-1 0,3 3 0,5 0 0,1-1 397,3 1 1,2 3 0,5-2 0,2 2-26,2-1 1,-1-1-1,6 2 1,3-1 17,2 2 1,6-3-1,-3 1 1,1 1 12,3 2 0,4-3 0,4 0 0,-1 2-2,0 1 0,-27 1 1,0 0-1,0 0 1,0 0-871,2 0 1,0 0 875,-1 0 0,-1 0 0,5-2 1,-1 0-1,0 0 0,0 0-123,2 1 1,1-1 114,1 2 0,0-1 1,1 1-1,0 0 1,0 0-1,0 0 1,0 0-1,1 0 15,0 0 0,0 0 0,4 0 0,1 0 0,1 0 0,-1 0 0,0 0 1,0 0-61,1 0 0,0 0 0,-2 0 1,-1 0-1,1 0 0,0 0 0,0 0 1,1 0 73,1 0 1,1 0 0,2 0 0,-1 0 0,0 0 0,0 0 0,0 0-1,1 0 3,-2 0 1,1 0 0,2 0-1,0 0 1,-1 0 0,1 0-1,0 0 1,1 0 2,-1 0 0,0 0 1,0 1-1,-1-1 0,1 1 1,0 1-1,0 0 0,0 1-15,1 0 0,1 0 0,-1-1 0,-1 0 1,-2 1-1,1 1 0,-2-1 0,0 0-10,0 0 0,-1 0 1,1-1-1,-1 0 0,1 1 1,-1 0-1033,1 0 1,-1 0 1038,1 1 0,-1 0 0,-2-1 1,0 0-1,0 1 0,-1 0-43,1 1 1,-1-2 3,-4-2 1,-1 1-1,5 2 1,0 1 0,-4-3-1,0 1 1,1-1 0,1 1 43,2-1 1,0 1 0,-2-1-1,1 0 1,0-2 0,1 0 0,-1 0-1,-1 0 7,0 0 1,0 0 0,-2 0 0,-1 0 0,1 0 0,0 0 0,0 0-1,0 0 8,-1 0 0,0 0 1,2 0-1,0 0 0,-4 0 1,0 0-1,-1-1 0,0 0 17,-1 0 0,0-1 0,-3 0 1,-1 1-1,1-2 0,0 0 1,-3 0-1,1 1 257,-1 0 1,-1 1 0,28-4 0,1 0 0,-3-2-209,0-1 1,-2 2 0,-3 1 0,-5 2 164,-4-1 0,-1 0 0,-6 4-182,-4 0-48,1 0 0,-13 0 0,1 0 0,-1 0 768,-3 0 1,-2 0-1,-6 1-941,-2 3 164,-3 7 0,-5-4 0</inkml:trace>
  <inkml:trace contextRef="#ctx0" brushRef="#br0" timeOffset="6">10169 7567 17209,'-4'0'-955,"8"0"1,10-1 777,6-3 0,5 2 1,1-6-1,6 0 259,5 2 0,5-4 1,9 2-1,6-1-49,7 2 0,-28 2 0,0 1 1,2 1-1,1 1-9,0-2 1,1 1-147,4 2 1,2 0 0,0-2 0,1 1 0,4 1 0,2 2 0,1-1 0,0 0 115,3 0 1,1 0 0,1 0 0,1 0 0,3 0 0,0 0 0,0 0 0,0 0-108,0 0 0,0 0 1,2 0-1,0 0 0,-1 0 1,1 0-1,-2 0 1,0 0 115,-2 0 0,1 0 0,-1 0 1,0 0-1,2-1 0,-1 0 1,-1 0-1,0-1-6,-2-2 1,0 0 0,-1 1-1,-1 0 1,-1-1 0,-1 0 0,-3 0-1,0 0-94,-3 1 1,-1 0 0,-3 0 0,0 0-1,-6 1 1,0 1 85,-3-1 0,0 0 2,-1 0 1,-2 1-1,17 1 1,-4 0 0,-8 0-43,-6 0 0,-9 5 1,-9 2 50,-5 3 0,-4 2 0,-5-1 0</inkml:trace>
  <inkml:trace contextRef="#ctx0" brushRef="#br0" timeOffset="7">9734 6663 15245,'-8'8'-505,"1"-1"418,4 1 1,-6 5 0,5 2-568,2 4 513,1 3 0,-3 5 0,0 5 0,1 6 71,2 8 0,-3 8 1,0 9-1,3-28 1,0 0 31,0 2 1,1 0 0,-1 0 0,2 1 0,-1 1 0,1 0 0,0-2 0,2 1-19,0-1 1,1-1 0,-1 1 0,1-1-1,0-2 1,1-1 0,6 31-164,3-7 0,1-6 0,-3-10 0,-2-7-383,-2-6 0,2-9 30,-3-3 0,2-11 650,-1-9 1,-3-8-1,-5-11 1</inkml:trace>
  <inkml:trace contextRef="#ctx0" brushRef="#br0" timeOffset="8">9608 6743 9920,'-6'-16'0,"2"-2"0,2-1-329,2 0 615,0 5 1,6-3 0,1 4 0,5-1 577,3-1 0,8 0 0,9 3 1292,5 1-1972,8-1 0,5 5 1,9-1-1,-27 4 1,2 1-129,2-1 1,1 1 0,5 0 0,0 1-1,2 2 1,0 0 0,2 0 0,1 0-179,3 0 0,-1 0 0,1 1 0,1-1 0,3 2 1,1 0-1,0 2 0,0 0 255,-1 1 0,1 0 0,0 0 0,1 0 0,2 0 0,0-1 0,1 0 0,0 0-70,2 0 0,0 1 1,-16-3-1,0-1 0,0 1 1,1-1-1,1 0 0,0 1 1,1-2-1,0 1 0,1-1-127,1 0 1,-1 0 0,1 0-1,-1-1 1,-1-1 0,1 0 0,2-1-1,-1 1 1,1-1 0,-3 0 0,1-1-1,-1 1 2,-2-1 1,0 0 0,-1 0 0,-1 2 0,0-1 0,-1 1 0,19-2 0,-2 0 0,-1 0 0,-1-1-36,-1 0 1,-2 0-1,-4-1 1,-2 1 0,-5-1-1,-1 1 1,-2 1 0,-1 0-75,-4-1 0,-1 2 0,26 0 0,-4 0-98,-6 1 201,-9 2 0,-4 0 1,-7 0-1,-4 2-3,-3 1 0,-3 0 0,-2 5 0,-2 0-83,-1 3 1,-3-2 0,1 1 0,-4 2 31,-2 1 1,-2 1 0,2 1-53,-4 5 0,-3 2 0,-1 5 0,0 4 1,0 3 341,0 4 1,-6 3 0,-4 6 0,-6 3-265,-2 3 0,3 8 0,6-29 0,-1 0 0,0 0 0,0 0 16,-1 1 0,0-1 0,0 1 0,-1-1 0,1 2 0,1 0 0,-1-1 0,0 0-106,-1-1 0,1 1 0,1-1 0,0-1 0,-3 2 1,-1-1-900,2-1 1,0-1 1054,-2 2 0,0 0 1,-14 26-1,12-27 1,-1-1-1,0-1 1,1 0 187,-20 24-158,-1-2 0,2-5 0,-4 0 0,-3-1 0,-2 1 0,-2 0 0</inkml:trace>
  <inkml:trace contextRef="#ctx0" brushRef="#br0" timeOffset="9">10135 8621 8137,'11'11'-654,"-3"0"1,-1 2 650,2 2-2,-4 3 1,4 14 0,-5 5 284,-1 6-241,-2 6 1,-1 15-1,0-28 1,0 0 0,0 3-1,-1 1-84,-1 0 0,0 1 0,1 3 0,1 0 1,-2 0-1,0 1 0,1 1 0,1 1 75,-1 0 0,2 0 0,-1-1 0,0 1 0,0 3 0,0 0 0,0 0 0,0-1-53,-1-2 1,2-1-1,1-1 1,1-1-1,0-2 1,0-1 0,1 1-1,0 0-15,0 0 1,-1-1-1,-1-5 1,0 0-1,2-2 1,0-2-1,5 28-43,1-8 1,1-4 0,1-4 0,-1-5-456,1-5 536,-6-12 0,3 2 0,-5-12 0,-1-3 0</inkml:trace>
  <inkml:trace contextRef="#ctx0" brushRef="#br0" timeOffset="10">10112 9067 9420,'5'-20'-170,"3"-3"1,3-3 0,6 5 0,5 2-138,8 3 0,3 4 0,2 2 0,5 2 326,6 4 1,10 3 0,9 1 0,-31 0 0,0 0-33,2-1 1,1 2 0,1 1 0,0 1 0,4 0 0,1 2 0,2-1 0,1 2-124,1-1 1,0 1 0,2-1-1,1 0 1,0 0 0,-1-1 0,3 0-1,1 0 126,2 0 0,2 1 1,0 0-1,1 0 0,0 1 1,0-1-1,1 1 1,-1-1-93,1-2 1,1 1-1,0 1 1,-1-1 0,-1-1-1,0-1 1,0 1 0,0-1 100,-1 1 0,-1-1 0,-3 1 1,0-2-1,0-1 0,-1-1 36,1-1 1,-1 0-44,-7 2 1,0-1-1,5-4 1,1 0-1,-8 1 1,0 1 0,0 0-1,-1 0-9,-1 1 0,-2 0 0,-1 1 0,-2 1 0,29 0 0,-6 0-7,-8 0 0,-3 5 1,-10 3-1,-2 2 3,-4 1 0,-4 2 0,-6 1 1,0 1-9,-3-1 1,-2 0 0,-7 0 0,-1 1 2,-2-1 0,-3 4 0,3 1 1,-2 3 225,-3 1 1,-1 5 0,-2 2 0,-3 5-207,-3 3 1,-3 3 0,-3 4-1,-1 2 248,-1 3 1,-4-3 0,1 4-1,-1-1-429,-2-1 0,-7 6 0,5-2 187,-1 3 0,-10-4 0,-2-1 0</inkml:trace>
  <inkml:trace contextRef="#ctx0" brushRef="#br0" timeOffset="11">10032 10200 17445,'16'-15'0,"5"-6"0,5-6-342,9 0 1,5 7-1,10 2 0,5 1-18,4 3 1,-21 8 0,2 0 0,5 0-1,0 0 1,5 1 0,1 0 273,4 1 0,2 0 0,4 1 0,1 1 1,-17 2-1,0 1 0,0 0 0,1 0 0,1 0 1,-1 0-219,1 1 0,0 1 0,0 0 1,4 2-1,1 0 0,0 0 1,0 1-1,1 1 0,-1-1 1,1 1-1,1 0 0,-1 0 288,1-1 0,0 0 0,0 1 1,1 0-1,0 0 0,0 1 1,1-2-1,0 0 0,0 1 1,1 0-1,0 0 0,0 0-52,0 1 1,0 0 0,0-1 0,1 0-1,-1 1 1,0-1 0,0 0 0,0 0-1,0-1 1,-1 0 0,-1 0 0,0 0 67,-1-1 0,-1 1 0,1-1 0,0 2 0,0 0 0,-1 0 0,-1-1 0</inkml:trace>
  <inkml:trace contextRef="#ctx0" brushRef="#br0" timeOffset="12">21002 8540 7664,'-7'12'0,"0"-1"0,2 2 0,3 2-393,1 4 1,6 4-1,4 5 1,5 7 459,5 5 1,-2 2 0,3 3-1,-1 2-96,-2 0 0,4-4 1,-7-2-1,-3-2-1,-2-2 0,-5-2 0,2-5 0,-1-4-271,-2-6 301,-2-4 0,-1-4 0,0-1 0</inkml:trace>
  <inkml:trace contextRef="#ctx0" brushRef="#br0" timeOffset="13">21071 8495 8096,'-13'-7'-361,"-2"3"0,2 3 0,-2 2 201,2 3 0,6 3 0,-1 4 0,1 1 242,0-1 0,-3 0 0,2 2 0,-2 2-69,-1 5 0,-1 0 0,1 0-177,-1-1 85,6-5 0,1 3 0,5-6 79,0 1 0,5-1 0,1 1 0</inkml:trace>
  <inkml:trace contextRef="#ctx0" brushRef="#br0" timeOffset="14">20968 8563 7418,'12'0'-329,"-1"0"0,6 0 0,2 2 1,4 1 228,3 5 1,0-2 0,5 2 251,5 1-60,-2 1 0,7-2-92,-3-1 0,3 1 0,5 3 0</inkml:trace>
  <inkml:trace contextRef="#ctx0" brushRef="#br0" timeOffset="15">20487 9388 7249,'-10'-8'-750,"2"0"780,3 6 0,6-2 0,2 8 0,2 3 0,0 5 166,0 3 1,0 3 0,-2 5 0,1 0-111,-2 0 1,1 3 0,-1 0-155,2-5 98,5 2 1,-6-10-1,3 2 1,0-2-74,1-2 0,-3 1-49,3-1 0,-4-6 0,1-5 26,-3-6 0,0-10 0,2-7 0,2-7-42,1-3 1,2-4-1,3 1 1,1 1-37,-1 2 0,1 0 144,-1 10 0,0-2 0,1 7 0</inkml:trace>
  <inkml:trace contextRef="#ctx0" brushRef="#br0" timeOffset="16">20968 9433 8060,'-4'-11'0,"-1"1"-498,-1 2 0,-2-2 0,-3 4 355,-1-1 1,-3-3 0,0 2 58,1-2 97,1 4 0,0-3 0,-1 4 1,-1-1 1,0 3 0,3-1 0,1 3 0,-1 2 23,1 3 1,3 2 0,2 6-1,0-1 10,-1 1 1,5 3 0,-2 2 0,3 0-6,1 4 0,0-4 0,0 1 0,2-1-34,6-3 0,1-5 1,8-3-1,1-1-24,0-2 0,0-2 1,1-1-1,-2 0 17,-1 0 1,-4-5 0,0-1-52,-3-1 52,-6-3 1,3 4 0,-3-6 0,0-1 5,0-2 0,-2 3 1,-1-4-7,0 4-29,0 5 0,5-2 4,3 5 0,1 3 0,0 8 0,-3 5-16,-1 5 1,-1 2-1,-3 4 1,2 0-20,1 0 0,0-1 1,-3 0-1,1-2-41,2 0 0,5-8 0,-1 1 98,2-4 0,1-7 0,1 3 0</inkml:trace>
  <inkml:trace contextRef="#ctx0" brushRef="#br0" timeOffset="17">21197 9399 7851,'-1'-11'-196,"-3"-1"0,1 6 0,-4 3 76,-2 6 1,4 1 0,0 6 0,1 3 197,0-1 1,-1 2-1,2 0 1,0 3-74,0 1 1,2-4 0,1 1-1,1-2 14,3-2 0,-2 0 1,6 1-210,1-1 115,1-4 0,2 2 0,0-4 0,2 0-76,2 0 0,-1-1 0,-4-4 1,1 0 150,-1 0 0,-4-5 0,3-7 0,-4-6 0</inkml:trace>
  <inkml:trace contextRef="#ctx0" brushRef="#br0" timeOffset="18">21335 9468 8060,'0'-7'-273,"5"1"0,2 3 1,3 0 393,2 0 0,1-2 0,1 1-272,1 2 99,0 0 0,0-1 0,1-2-116,-2-2 98,-2 5 0,-1-5 0,-3 5 0,-1-3-43,-2-2 1,-1 3 0,-4-3 73,0-2 0,-5 0 0,-3 0 0,-2 3 21,-2 1 1,0 1-1,-2 4 1,-2 0 43,2 0 1,-1 5 0,2 3 0,3 2 63,0 1 1,4 1 0,-1-1 0,2 1-46,3-1 0,2 0 0,4 1-90,3-1 64,-2 6 0,7-6 0,-2 2 0,5-4-62,3 0 1,1-4 0,4-1 0,0-3 42,0-1 0,5 5 0,1 1 0</inkml:trace>
  <inkml:trace contextRef="#ctx0" brushRef="#br0" timeOffset="19">21999 9319 8009,'-4'-8'-393,"0"1"1,-4 3 337,5-4 0,-2 6 0,1-2 27,-4 3 0,3 6 0,0 2 109,0 3-49,4 2 1,-8 4 0,5 2-121,1 0 114,2 4 1,1-10 0,0 4 0,0-4-85,0 0 0,5-1 1,4-1-1,4-2-92,2-4 0,5-3 1,-2-1-1,1-1 59,0-3 0,-1-4 1,1-6 90,-3-1 0,1-5 0,1 2 0</inkml:trace>
  <inkml:trace contextRef="#ctx0" brushRef="#br0" timeOffset="20">22171 9319 8009,'6'0'-412,"-1"1"160,-5 3 168,0 2 0,0 7-68,0 2 212,5-2 0,0 4 1,4-6-1,-1 1-21,1-1 0,1 0 0,1 0 1,2-4-162,2-3 0,-1 1 0,4-1 1,-1-2 35,-3 0 0,-2-4 0,-2-1 0,-1-5 33,-1-2 0,-5-5 0,0-2 0,-1 1 38,-2-1 1,-2-2-1,-1 2 1,-6 1-20,-5-1 1,1 2 0,-4 5 143,1 2-106,3 3 1,-7 5-1,3 0 1,1 0 34,-1 0 0,3 1 0,5 3-34,2 4 1,4 2 0,-1 1 0,4 0-81,4-4 0,4 3 1,6-3-1,2 0 75,2 1 0,1 0 0,4 3 0</inkml:trace>
  <inkml:trace contextRef="#ctx0" brushRef="#br0" timeOffset="21">22434 9273 8009,'-6'0'-1432,"0"0"1436,6 0 0,0 5 0,0 3 0,0 3 14,0 5 1,0-4 0,2 5-1,0-2 1,2 0 0,1 4 0,-1-3 1,2-2-19,1-2 0,3-4 0,-2-2-61,2-1 0,1-1 1,1-5 9,-1-3 0,1-3 1,-2-7-1,-1-3 39,-2-1 1,-3 3 0,2-3 0,0 2 10,-4 2 0,3 1 413,-1 1-217,0 6-179,1 6 1,-4 6 0,3 6 0,-3 1-15,-1 2 1,1-2 0,2 3-1,2-1-131,1 1 1,-2 0 0,4-2-1,0 1-124,-2-1 1,4-5 251,-2-1 0,2 0 0,1 3 0</inkml:trace>
  <inkml:trace contextRef="#ctx0" brushRef="#br0" timeOffset="22">22858 9411 8009,'7'-6'-577,"1"-1"0,-6-3 681,2-2 1,-2 1-109,-2-1 1,-2 1-40,-2-1 1,2 6 0,-6 2 0,-1 3 22,-1 1 0,-1 0 1,-1 1-1,1 3-55,-1 4 0,1-2 1,-1 2 93,1 1 0,5-3 32,2 2-49,3-6 1,2 7 0,3-4 34,3 1 0,2-2 0,0 3 0,-1-1-12,1 0 0,-3-3 1,2 1-1,-1-2-3,0 2 0,-1-3-8,-2 3 0,1-8 0,3-3-90,-5-3 1,-1-6 0,-2 1-1,1 0 24,3-2 1,-3 1 0,3-5 0,-3 3-70,-1 2 1,0-3 0,0 4-99,0 1 591,0 6-172,0-2 1,0 10-120,0 0 0,0 5 1,0 6 296,0 1-339,0 4 1,0-2-1,0 5 1,0 2-32,0 0 0,1 1 0,2-2 0,2-1-125,1 2 1,-2 0 0,4 2 0,1-1-161,1-3 0,-2-1 0,-1-4 277,2 1 0,1 0 0,2-3 0</inkml:trace>
  <inkml:trace contextRef="#ctx0" brushRef="#br0" timeOffset="23">22984 9399 8009,'0'-11'-1381,"0"4"1419,0 2 0,0 6-34,0 3 0,3-1 0,2 4 0,2 1-126,2-2 0,0 1 122,-2-3 0,3-3 0,-3 4 0</inkml:trace>
  <inkml:trace contextRef="#ctx0" brushRef="#br0" timeOffset="24">23018 9079 7839,'8'0'73,"-1"1"0,2 3 510,1 3-583,2-2 0,4 11 0,2-4 0</inkml:trace>
  <inkml:trace contextRef="#ctx0" brushRef="#br0" timeOffset="25">23110 9319 7411,'5'-6'0,"2"0"-116,3 1 1,2 4 0,-1-3-1,2 3-6,2 1 1,-2 0-1,4 0 1,-2 0-11,0 0 1,0 0 0,-3 0 0,-1 0 131,1 0 0,-1 0 0,1 0 0</inkml:trace>
  <inkml:trace contextRef="#ctx0" brushRef="#br0" timeOffset="26">23201 9136 8067,'-11'0'0,"-1"0"0,2 1 0,2 3 0,5 3 0,5 5 0,3 4 0,0 6 0,0 4 0,4 8 0,-2-2 0,0-1 0,1 3 0,0-5 0,3 1-423,1 2 1,-1-4-1,0-1 1,1-3 422,-1-1 0,1-5 0,4 3 0,2-3 0</inkml:trace>
  <inkml:trace contextRef="#ctx0" brushRef="#br0" timeOffset="27">23430 9376 8027,'0'-11'1,"-1"3"-7,-3 0 0,3 7-115,-3 1 0,3 1 0,1 7 1,1 1-151,3 1 1,-3 2 0,3-1-468,-3 1 738,-1-1 0,5-5 0,2-1 0</inkml:trace>
  <inkml:trace contextRef="#ctx0" brushRef="#br0" timeOffset="28">23430 9227 7537,'0'-11'0,"-1"1"-114,-3 2 1,3-2 0,-3 2 318,3-2 1,1 2 0,1 2-23,3 1 1,2 1 0,7 5-191,2 3 1,-2 4 0,2 6-247,-2 1 199,-2 6 1,1 0-1,-1 7-223,1 1 190,-1-3 1,-3 6-1,-2-6-176,-1 0 223,-1-2 0,-4-2 0,0-3 1,0-4-11,0-2 1,0-6 83,0 1 1,1-7 0,2-2 0,2-8-31,1-5 1,-2-6 0,3-1 0,-1-3-3,0-3 1,-3-3-1,1 2 1,-3 0-42,-1 0 1,0 1-1,0 6 1,-1 0 73,-3 2 1,-1 5 0,-4 0 198,1 5-97,1 4 1,-1 1 162,0 1-256,6-1 0,-3 5 19,5 3-24,0 2 1,0 6-1,0 0 1,0 4 38,0 3 0,5 2 1,2 2-1,2 0-50,-1 0 0,2-4 1,-2-1-1,2-2-42,1-2 0,-3-1 1,0-1-1,1-2 36,1-3 0,1-1 0,1-6 1,-1 0-203,0 0 1,1-6 0,-1-2 0,1-6-52,-1-6 0,1 0 0,-1 0-144,1 1 267,-1 5 0,1-7 132,-1 6 4,-5 5 179,5 0-153,-5 8 1,4-1 0,-1 5 0,-3 3 86,-1 2 0,3 2 0,-4 5 0,0 2 35,1 2 1,-4-4 0,3 2 0,-2 0-177,2-1 0,-1-1 1,3-5-193,-1-2 1,4-4 0,-1 1 0,2-4-1,1-4 0,5-4 0,0-7 0,1-3 52,-1 0 0,3-2 0,-3 5 216,-2 1-38,-2 1 0,-4 7 1,0 2 93,1 3 0,-4 7 0,-2 5-370,-1 7 238,-2 9 0,-10 7 0,-3 7 0</inkml:trace>
  <inkml:trace contextRef="#ctx0" brushRef="#br0" timeOffset="29">9722 6697 11328,'-6'-11'-488,"1"4"0,5 9 0,0 9 0,0 6 287,0 1 1,1 10 0,2 1 0,1 9 197,-2 6 1,1 6 0,-1 11 0,0-29 0,0 1-7,0 1 1,-1-1 0,-1 2 0,1 0 0,-1 1 0,0 0 0,0 0 0,0 0 5,0 0 0,0-1 0,0 0 1,0 0-1,0-1 0,1 0 0,0-2 1,1 1-85,2 28 0,4-9 0,-1-6 0,0-8-185,1-6 1,-4-6 0,2-7 194,-1-3 0,4-9 0,-2-2 0</inkml:trace>
  <inkml:trace contextRef="#ctx0" brushRef="#br0" timeOffset="30">9906 6560 10792,'32'-14'-31,"1"0"0,-1-1 0,2 1 0,0-1 0,2 0-649,1 1 1,1 2 574,1 1 0,1 3 1,1-1-1,0 1 0,3 2 1,0 2-2068,3 0 0,2 0 2179,0 1 0,2 1 0,3 2 0,2 0 0,0 1 0,2-1 1,3 2-1,0 0-4,3 2 0,1 0 0,-20-1 0,0 1 0,1 0 0,1 1 1,1-1-1,-1 1 0,1 1 0,-1-1 0,1 1 29,-1 0 0,1 0 0,-1 0 0,1-1 0,0 0 0,0 0 0,-1 1 0,0 0 1,0 0-1,0 0 0,1 0 0,-1 0-24,1-1 1,0 1 0,-1 0 0,1 0-1,-1 0 1,0 0 0,-3 1 0,-1-1 0,-1 0-1,19 2 1,-1 0 20,-3-2 1,0 0 0,-2 0 0,-1 0 0,-3-1 0,-1 1 0,-4-1 0,0 0-70,-1-1 0,-2 0 1,-5-1-1,-1-1 1,-3-1-1,0-1 1,27 3-44,-9 1 1,-6 3-1,-14-2 1,-6 2-14,-7 2 1,-6-3 0,-5 2 1810,-4 1-1802,-3 1 0,-7 2 1,-6 4 174,-6 3-142,-3 2 1,-6 7 0,-1 3-1,0 3-5,0 4 0,-3 3 0,3 5 0,0 1-27,0 3 0,-3-2 0,1 4 0,0-1-467,-1-3 553,1 4 0,-6-4 0,-2 4 0,18-26 0,0 0 0,2 0 0,0 1 0,-16 27 0</inkml:trace>
  <inkml:trace contextRef="#ctx0" brushRef="#br0" timeOffset="31">9894 7625 8454,'17'0'-1338,"2"0"1019,13 0 1,6 0-1,17 0 309,9 0 68,-26 0 1,2 0-1,7 0 1,3 0 0,4-1-1,2-1 1,4-1 0,1 0-276,-18-1 1,0 1-1,1-2 1,5 0-1,0-2 1,1 1 0,-1 1-1,1 0 1,0 0-1,2 0 1,0 1-1,1-1 231,2 1 0,0-1 1,0 1-1,-2 1 1,0-1-1,1 1 1,0 0-1,1 1 0,0 0-8,0 0 1,0 1-1,0 0 1,0 0-1,-1 1 1,0 0-1,3-1 1,1 1 0,-1 1-1,-2-1 1,0 0-1,-1 0 1,-1 0-1,-1 0 1,0 0-29,-2 0 1,-1 0 0,1 0 0,-1 0 0,1 0 0,-1 0 0,-2 0-1,-1 0 1,-1 0 0,19 0 0,-1 0-220,-2-1 1,-2 2 0,-9-1 0,-2 1 240,-4 1 0,-1 0 0,-1-1 0,-2 1 0,-4 4 0,0 0 0,1 1 0,-1 0 0</inkml:trace>
  <inkml:trace contextRef="#ctx0" brushRef="#br0" timeOffset="32">10226 8930 7504,'-11'0'0,"-1"0"-283,1 0 1,5 2 0,2 6 0,1 7 350,-1 5 1,3 14-1,-3 5 1,2 8-18,-2 6 1,3 10 0,-1-30 0,0 1 0,1 3 0,1 0-51,0 2 1,0 1-1,0-1 1,0-1-1,-1 4 1,0-1 0,0-1-1,0 0-131,-1 0 0,0 0 0,-1-1 1,1-1-1,1 2 0,-1 0 23,1-3 0,-1 0 115,0-2 1,0 0 0,-2 24 0,0-3-213,2-3 156,0-9 1,2-7-1,0-10 1,2-10 47,1-6 0,10-14 0,-8-1 0</inkml:trace>
  <inkml:trace contextRef="#ctx0" brushRef="#br0" timeOffset="33">10318 9010 7705,'46'-24'0,"1"-1"0,2 3 0,5 4-225,2 4 0,6 4 0,-29 5 0,2 2 1,2 1-1,2 0 189,4 1 1,2 1 0,0 0 0,1 1 0,3 1 0,0 0 0,1 1 0,1 2-161,2-1 0,0 2 0,0 1 0,0 1 0,7 0 0,0 1 0,-1-1 0,0 0 209,0 0 1,1 1 0,1 0-1,1 1 1,-1-2 0,0-1-1,1 0 1,1 0 1,0 0 0,0-1 1,0-1-1,1 0 1,0 0-1,1-1 1,-1-1-1,0 0-12,-1 0 1,-1-1-1,0 0 1,-1 0 0,-4-1-1,0-1-1094,-4 2 1,-1 0 1093,-1-1 0,-3-1 0,-6 3 0,-2 0 0,-2-3 0,-1 0 112,-3 0 0,-1 0 108,25 0 1,-9 0 0,-8 0-1,-7 0-165,-6 0 1,-5 0 0,-4 0 0,-3 0-12,-4 0 0,0 5-54,-1 2 1,-4 3-1,-4 2 1,-3 1 204,-3 2 1,-1 0 0,-8 7 0,-4 3-208,-5 3 1,-3 4-1,-2 7 1,-5 6 15,-2 3 1,-3 6-1,1-3-280,0 1 750,16-26 1,1 1 0,-7 29 0,-3-1-868,4-2 218,-2-4 0,8 3 172,-4-3 0,3 2 0,-1 3 0,0-2 0,-2 2 0,0 5 0</inkml:trace>
  <inkml:trace contextRef="#ctx0" brushRef="#br0" timeOffset="34">9791 10258 7782,'17'-17'0,"3"-2"-380,6-3 1,8 5 0,9 1-1,7 4 388,7 0 1,-24 6-1,1 1 1,5-1 0,1 2-1,4-1 1,0 1 48,5 0 0,1 0 0,4 1 1,1 0-1,3-2 0,2 1-2724,0 0 1,2 0 2698,-18 2 0,2-1 1,-1 1-1,0-1 1,0 0-1,1 1 1,3-1-1,1 1 1,0-1 67,1 0 1,0 0 0,1 0-93,2 0 0,0 0 0,1-1 1,0 0-1,1 0 0,-1-1 1,3 1-1,-1-1 0,0 0 0,0 0 1,1 0-1,-1 0 1,0 1 0,1-1 0,-1 0 0,0 0 0,0-1 1,1-1-1,-1 1 0,-1 0 0,1-1 0,-1 1 0,-1-1 1,1 0 19,-2 1 0,-1 0 0,0-1 0,-2 0 0,-1-1 0,0 0 0,-1 1 0,-1 0 0,-1-1 0,1 0 0,-1-1 0,1 0-76,-1-1 1,-1 0-1,1 0 1,-3 1-1,0-2 1,0 1-1,-1-1 1,-1-1-1,0 1 47,20-7 0,0 1 0,-2 0 0,1-1 0,0-1 0,0-1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5"/>
    </inkml:context>
    <inkml:brush xml:id="br0">
      <inkml:brushProperty name="width" value="0.08571" units="cm"/>
      <inkml:brushProperty name="height" value="0.08571" units="cm"/>
      <inkml:brushProperty name="color" value="#66CC00"/>
    </inkml:brush>
  </inkml:definitions>
  <inkml:trace contextRef="#ctx0" brushRef="#br0">21 1 7843,'-5'3'132,"1"1"1,2 2 0,0 0 0,1 2 0,-1 0 230,0 1 1,0 3 0,2 0-276,0 3 1,2 1 0,1-3-1,0 3-181,0 1 1,0 0 0,-2-1 0,2-1-333,-2 0 1,2 1 0,-1-4-155,0-1 0,-1-1-142,1-4 463,-1-2 0,2-2 258,-3-4 0,0-4 0,0-5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6"/>
    </inkml:context>
    <inkml:brush xml:id="br0">
      <inkml:brushProperty name="width" value="0.08571" units="cm"/>
      <inkml:brushProperty name="height" value="0.08571" units="cm"/>
      <inkml:brushProperty name="color" value="#66CC00"/>
    </inkml:brush>
  </inkml:definitions>
  <inkml:trace contextRef="#ctx0" brushRef="#br0">7 34 7935,'0'-7'-74,"0"1"233,0-1 1,3 3 0,1 1-1,0 1 1,0 0 0,1 1 125,1 0 1,3 1 0,0 0-147,-1 0 1,-1 0 0,1 0 66,0 0 1,-2 1-1,0 0-752,0 1 404,-3 3 0,1-3 0,-3 2-22,1 1 100,-2 1 0,-3 1 0,-3-1 0,-2 1-33,-1 0 1,1-1-1,-2 0 1,1-2 52,-2-1 1,1-3-1,1 0-547,-1 0 0,4 0 591,-1-3 0,3 3 0,4-3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7"/>
    </inkml:context>
    <inkml:brush xml:id="br0">
      <inkml:brushProperty name="width" value="0.08571" units="cm"/>
      <inkml:brushProperty name="height" value="0.08571" units="cm"/>
      <inkml:brushProperty name="color" value="#66CC00"/>
    </inkml:brush>
  </inkml:definitions>
  <inkml:trace contextRef="#ctx0" brushRef="#br0">139 73 7665,'0'-4'-550,"-2"-1"0,-1 1 503,0 0 1,-2-2-1,-1 2 1090,-1-2-716,0-1 0,1 1 1,-1 0-31,1 2-327,-4-2 0,3 3 1,-2-2-1,2 3 39,0 1 1,1 2 0,1 1 0,1 3-40,-2 4 1,1 0 0,-1 4 0,1 0-149,0 3 1,4-1-1,-1 1 1,1-2 75,1 2 0,1-5 0,0 2 0,2-3 45,1-2 1,0 0-1,3-3-85,-1 0 116,1-2 1,0-4 0,1-1-1,1-3-24,-1 0 1,2-6 0,-2-1 135,0 0-110,0-3 0,-2-1 0,0-1 94,-1 4 31,0 0 0,-2 4 0,3-2 0,-3 4 124,0 2-111,2 3 1,-3 1 0,1 5 0,0 4 48,-1 2 1,1 5 0,-1-2 0,0 1-183,1 0 1,-1 0 0,1 0 0,1-1-433,0-1 0,0-2 1,3-2-501,-1 0 951,-2-2 0,2 1 0,-3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8"/>
    </inkml:context>
    <inkml:brush xml:id="br0">
      <inkml:brushProperty name="width" value="0.08571" units="cm"/>
      <inkml:brushProperty name="height" value="0.08571" units="cm"/>
      <inkml:brushProperty name="color" value="#66CC00"/>
    </inkml:brush>
  </inkml:definitions>
  <inkml:trace contextRef="#ctx0" brushRef="#br0">1 80 7810,'0'-7'15,"0"4"0,0-1-81,0 2 124,0 1 0,0 3 1,0 5 52,0 0 1,1 3-1,0-1 1,1 2-92,0 0 0,1 2 0,-1-1 0,0 0-109,1-1 1,-2-4 0,3 1-146,-1 0 1,2-3-149,0-3 307,-2-1 0,0-3 0,-1-1 0,2-5-12,0-1 1,1-2-1,-2-3-31,0-2 1,0 3 58,1-3 1,-3 4 0,2 2 165,0 1 0,-1 1 39,2 3 0,-2 2 0,2 4 0,0 1-41,-1 3 0,0 1 0,1 2 1,1 1 44,1-1 0,1-1 1,-1-2-77,1-1 0,2 0 1,2 0-1,2-2 1,0-1-111,0-1 0,0-3 1,1-1-413,-1-2 383,0-1 0,-2 1 0,-1-2 0,0 0 1,-2 0 0,-1-3 0,-1 1-193,-2 0 209,-1 2 0,-3-2 0,0 4 74,0-1 21,0 0 0,-3 4 0,-4 1 0,-3 1 51,0 1 0,-2 3 0,1 2 0,-1 2-40,1 2 1,-1 3 0,4-1-1,-1 3 69,2 2 0,1 1 0,0 0 0,1-1 10,3 0 1,1-1 0,1-2 0,1 1-128,1-1 1,3-5 0,3-2-227,1 0 163,2-3 1,-1 0 0,2-3-1,-1 0 57,0 0 0,1-3 1,0-1-668,-1-2 483,0-4 1,1-2 0,0-3 0,-2-1 37,0 0 0,-2 0 1,-1-2-1,0 1 137,-1 1 0,1-1 0,-1 4 0,-1-1-49,-1 4 1,-2 2 347,3 1 0,-4 5 0,2 4-17,0 7 0,-2 0 0,1 3 1,-1 1-115,-1 2 1,1 0-1,0-1 1,2 1 69,1 0 1,-1-3 0,2-2 0,0-1 75,0 0 1,1-3 0,0-2 0,2-1-519,1-2 0,-2 0 1,2-3-1,-2-1-277,0-4 1,-1-4 0,1 0 0,-1-1 187,1-1 0,0-1 1,-2 1-1,1 1 149,-2 1 1,-2 1 0,2 4 0,-1 0 355,1 1 0,-2 3 64,3 4 1,-4 5 0,1 3 0,-1 2-76,-1 1 0,0-2 1,0 3-404,0-2 169,3-1 1,-2 0 0,1-1 0,-1 0 101,2-2 0,-2-3-64,4-1 0,-1 1 0,3 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2.915"/>
    </inkml:context>
    <inkml:brush xml:id="br0">
      <inkml:brushProperty name="width" value="0.08571" units="cm"/>
      <inkml:brushProperty name="height" value="0.08571" units="cm"/>
      <inkml:brushProperty name="color" value="#66CC00"/>
    </inkml:brush>
  </inkml:definitions>
  <inkml:trace contextRef="#ctx0" brushRef="#br0">1 0 8347,'5'3'280,"0"2"0,0-2-99,2 1 0,-1 0 1,0 1 17,0 0-53,-1 1 0,0 0 0,-1 0 0,0 1 48,0 1 1,-3-2 0,1 2-601,-2-1 280,0-1 0,-2 2 0,-1 0 0,-3 0-482,0 0 1,-1 0 607,-3 1 0,1 1 0,-3 3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19"/>
    </inkml:context>
    <inkml:brush xml:id="br0">
      <inkml:brushProperty name="width" value="0.08571" units="cm"/>
      <inkml:brushProperty name="height" value="0.08571" units="cm"/>
      <inkml:brushProperty name="color" value="#66CC00"/>
    </inkml:brush>
  </inkml:definitions>
  <inkml:trace contextRef="#ctx0" brushRef="#br0">1 20 7492,'3'4'-417,"0"0"1,5-3-1,0 1 417,0 0 0,4-2 0,-1 0 797,2 0-460,0 0 0,0-2 1,0 0-366,0 1-26,1-3 0,-2 3 0,0-2 0,-2 1-195,0 0 1,-2-3 248,-1 3 0,-3-3 0,-1 1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0"/>
    </inkml:context>
    <inkml:brush xml:id="br0">
      <inkml:brushProperty name="width" value="0.08571" units="cm"/>
      <inkml:brushProperty name="height" value="0.08571" units="cm"/>
      <inkml:brushProperty name="color" value="#66CC00"/>
    </inkml:brush>
  </inkml:definitions>
  <inkml:trace contextRef="#ctx0" brushRef="#br0">14 1 7769,'-5'0'148,"1"0"1,3 0 20,-2 2 1,3 1 0,0 3 0,0 2 21,0 1 1,0 5-1,0 3 1,2 1-238,0 2 1,1-3 0,-2 4 0,2 0-1720,1 0 1765,-3-1 0,5 3 0,-2 1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1"/>
    </inkml:context>
    <inkml:brush xml:id="br0">
      <inkml:brushProperty name="width" value="0.08571" units="cm"/>
      <inkml:brushProperty name="height" value="0.08571" units="cm"/>
      <inkml:brushProperty name="color" value="#66CC00"/>
    </inkml:brush>
  </inkml:definitions>
  <inkml:trace contextRef="#ctx0" brushRef="#br0">145 145 7231,'0'-7'-351,"0"3"0,0-1 0,0 0 485,0-1 0,0 0 0,0-1 0,-1 1 169,-1-1 1,1 0 0,-1 0 0,-1-1-99,1-1 0,-3 0 0,1 3 0,0-1-176,0 1 0,-1-1 0,-1 1-172,-1-1 208,0 3 1,1 1 0,-1 1-1,1 0 19,-1 0 0,-2 5 1,0 2-415,1 3 223,1-1 1,0 6 0,2-2 166,0 1-27,-1 1 0,5 1 1,-3 2-1,1 1 56,2 2 1,0 1 0,1 0 0,0 0-31,0 2 0,0-1 0,0 2 0,0-1-146,0 0 1,2 0 0,0-3 0,1 0-173,0-1 1,-2-4 0,3-4 0,-1 0-1305,-2-2 1563,3-1 0,-4 0 0,3-1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2"/>
    </inkml:context>
    <inkml:brush xml:id="br0">
      <inkml:brushProperty name="width" value="0.08571" units="cm"/>
      <inkml:brushProperty name="height" value="0.08571" units="cm"/>
      <inkml:brushProperty name="color" value="#66CC00"/>
    </inkml:brush>
  </inkml:definitions>
  <inkml:trace contextRef="#ctx0" brushRef="#br0">0 1 8042,'7'0'214,"0"0"-120,2 0 1,2 0 0,4 0 0,1 0-10,1 0 1,0 0-1,4 0 1,0 0-601,1 0 1,2 0 514,-2 0 0,3 0 0,-1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3"/>
    </inkml:context>
    <inkml:brush xml:id="br0">
      <inkml:brushProperty name="width" value="0.08571" units="cm"/>
      <inkml:brushProperty name="height" value="0.08571" units="cm"/>
      <inkml:brushProperty name="color" value="#66CC00"/>
    </inkml:brush>
  </inkml:definitions>
  <inkml:trace contextRef="#ctx0" brushRef="#br0">192 268 7801,'3'-7'230,"-1"0"169,-1 1-291,-1-1 1,-2 1-1,-1-2 1,-1 0 72,-1-1 0,-1 1 1,0 1-209,-1 0 60,-2 1 0,-2-1 0,-2 1-125,0-1 51,0 3 1,0 1 0,0 4 0,1 1-60,1 3 1,1 4-1,-2 2 1,2 3 58,1 2 1,1 2 0,3 0 0,3 1 1,1 0 1,1-1 0,0-2 0,2-1-12,2 0 0,1-5 1,4 1-1,1-3-49,1-2 1,-1-2 0,1-2-191,1-1 259,3-7 1,-1-1 0,1-7 0,-1-2-40,-1-1 0,-2-7 1,0-1-201,-2 1 221,0-1 1,-2-3 0,-2 0-15,0-3 32,-2 2 1,-1 0-1,0 5 150,0 2 1,-2 5 0,0 4-35,0 3 0,0 7 0,0 4 0,0 4 103,-3 6 0,3 3 0,-3 3 0,2 2 164,-1 4 0,1 3 0,-1 2 0,1 2-236,1 0 0,0 0 0,1-2 0,1 0-284,2-2 0,1-3 0,1-4 0,1-1 176,0-3 1,1-1-10,1-1 0,-1 0 0,1 1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4"/>
    </inkml:context>
    <inkml:brush xml:id="br0">
      <inkml:brushProperty name="width" value="0.08571" units="cm"/>
      <inkml:brushProperty name="height" value="0.08571" units="cm"/>
      <inkml:brushProperty name="color" value="#66CC00"/>
    </inkml:brush>
  </inkml:definitions>
  <inkml:trace contextRef="#ctx0" brushRef="#br0">0 0 7986,'7'0'-36,"0"0"0,0 0 261,2 0 0,1 0 0,3 0 0,0 1-48,1 1 1,-1 0 0,0 2-354,0 1 133,3 1 0,-2-2 0,2 0-759,-2-1 600,-1-1 1,0-2-1,0 0-829,0 0 1031,-2 0 0,-2-6 0,-2-1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5"/>
    </inkml:context>
    <inkml:brush xml:id="br0">
      <inkml:brushProperty name="width" value="0.08571" units="cm"/>
      <inkml:brushProperty name="height" value="0.08571" units="cm"/>
      <inkml:brushProperty name="color" value="#66CC00"/>
    </inkml:brush>
  </inkml:definitions>
  <inkml:trace contextRef="#ctx0" brushRef="#br0">14 7 7951,'-6'-1'-205,"2"-1"60,1 1 652,3-2 1,0 8-1,0 3 124,0 1-622,0 5 0,0 0 0,0 2 0,2 0-188,0 2 1,1 0 0,-1 1 0,0 0-136,2-1 0,0 2 1,1-2-1,-1 0-204,1 0 1,4-1 517,-1-2 0,4 2 0,-2 3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6"/>
    </inkml:context>
    <inkml:brush xml:id="br0">
      <inkml:brushProperty name="width" value="0.08571" units="cm"/>
      <inkml:brushProperty name="height" value="0.08571" units="cm"/>
      <inkml:brushProperty name="color" value="#66CC00"/>
    </inkml:brush>
  </inkml:definitions>
  <inkml:trace contextRef="#ctx0" brushRef="#br0">192 157 7929,'0'-6'-16,"0"-2"0,0 0 1,0-1 120,0-2 0,0 3 0,0-3 1,-1-1 36,-1-1 0,-3 0 0,-3 1 0,-1 1-105,-1 2 0,-1 2 0,0 1 0,0 1-124,-1 0 1,-1 4 0,0-1 0,0 4-48,0 5 1,2 0 0,1 4-1,0 0 81,2 0 0,1 1 1,2-1-105,1 2 0,2 2 55,0 0 0,1 0 142,1-4-43,3 1 0,1-3 0,3 1 0,0-1 15,2-4 0,-1 1 0,3-3 0,1-2 2,0 0 0,-1-4 1,0-2-1,0-3-13,-1 0 1,2-3-1,-3 1 1,-1 0 93,-1 1 0,0 1 0,-1 3 119,1 0 359,-3 4-393,-1 1 1,-1 6 0,0 3-192,-1-1-20,0 2 1,-1-1-1,1 3 1,0-1-106,2 1 1,2-3 0,-1 0-835,2-1 642,1-2 0,-1 0 328,1-2 0,-1 2 0,1-2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7"/>
    </inkml:context>
    <inkml:brush xml:id="br0">
      <inkml:brushProperty name="width" value="0.08571" units="cm"/>
      <inkml:brushProperty name="height" value="0.08571" units="cm"/>
      <inkml:brushProperty name="color" value="#66CC00"/>
    </inkml:brush>
  </inkml:definitions>
  <inkml:trace contextRef="#ctx0" brushRef="#br0">7 6 8014,'-3'-3'-839,"0"2"1,3-1 1808,0 4-627,0 5 1,0 1-1,0 3 96,0 1 1,0 3-299,0 3 1,0-1 0,0 1-170,0 2 0,0 0 1,0 2-1,0-2-12,0-2 1,0 0 0,0-3 0,0 0-112,0-1 1,2-4-1,1-2 1,1-3-211,1-2 1,1-3 0,0-1 0,1-3 124,-1-2 0,3-5 0,0 1 201,-1-2-3,-1 0 1,2-4 0,0 5 0,0 1-91,0 0 1,-1 2 0,0 3 0,0 1 103,-2 1 0,1 1 1,-1 3-1,-1 1 71,-1 2 1,-1 2 0,0 2-1,0 0 86,-1 3 1,-2 0 0,0 0 0,-3 0 464,-4 2 1,0 0 0,-2-1 0,-1 0-165,-1-1 0,1-3 0,-1 1 1,0-2-705,1-3 1,-2-1 0,3-3 0,1-2-955,1-2 0,1-3 1224,2-6 0,-2-7 0,2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8"/>
    </inkml:context>
    <inkml:brush xml:id="br0">
      <inkml:brushProperty name="width" value="0.08571" units="cm"/>
      <inkml:brushProperty name="height" value="0.08571" units="cm"/>
      <inkml:brushProperty name="color" value="#66CC00"/>
    </inkml:brush>
  </inkml:definitions>
  <inkml:trace contextRef="#ctx0" brushRef="#br0">14 0 6506,'0'7'564,"-1"0"1,0 2 502,-1 2-839,-3 1 1,4 2-1,-1 0-157,1 1-64,1 2 1,1 2-1,0-1-455,1 0 0,3-1 238,0 0 0,-2 2-301,2-1 293,-1 1 0,1-2 0,-2-2 0,1-1 218,0-1 0,0 1 0,3-1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3.705"/>
    </inkml:context>
    <inkml:brush xml:id="br0">
      <inkml:brushProperty name="width" value="0.08571" units="cm"/>
      <inkml:brushProperty name="height" value="0.08571" units="cm"/>
      <inkml:brushProperty name="color" value="#66CC00"/>
    </inkml:brush>
  </inkml:definitions>
  <inkml:trace contextRef="#ctx0" brushRef="#br0">1 1 8051,'3'4'42,"-2"1"0,0 1 1,0 1-1,0 2 110,3 2 1,1 2 0,1 1 807,3-1-641,0 0 0,2 1 0,1-1 75,1-1-421,2 0 0,0-4 0,0 0 0,-1-1 83,0-1 0,0 0 1,-3-1-1,0 0-400,0 0 0,-1-2 1,0 0-1,-2-1 344,-1-1 0,1 0 0,-1-1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29"/>
    </inkml:context>
    <inkml:brush xml:id="br0">
      <inkml:brushProperty name="width" value="0.08571" units="cm"/>
      <inkml:brushProperty name="height" value="0.08571" units="cm"/>
      <inkml:brushProperty name="color" value="#66CC00"/>
    </inkml:brush>
  </inkml:definitions>
  <inkml:trace contextRef="#ctx0" brushRef="#br0">33 146 7799,'0'-4'371,"0"1"1,1 4 0,1 1-195,2 2 0,2 2 1,1 1-1,0-1-135,2-2 0,0 0 0,3-3 0,-1 1-166,1 0 1,0-2-1,1-2 1,-2-3-106,-2-1 1,0 0 0,0-1 0,-1 0-3,-1-2 1,-2 1-1,-2-2-141,0 0 295,0-2 1,-4 3 0,-1-3 2,-3 1 69,-1 0 1,-3-2 0,-2 1 0,-2 1 109,0 2 1,-2 4-1,-1 3 567,-1 1-527,2 4 0,-1 1 1,3 3-1,0 2 132,2 2 1,2 4-1,2 1 1,1 1 75,2 1 0,1 0 1,3 1-1,1-2-242,1 2 1,2-2 0,3-1-1,2-2-281,2-1 0,0-4 1,1-1-1,2 0-357,0-2 1,1 0-1,-1-1 1,2-2 526,1-1 0,1-1 0,2 2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0"/>
    </inkml:context>
    <inkml:brush xml:id="br0">
      <inkml:brushProperty name="width" value="0.08571" units="cm"/>
      <inkml:brushProperty name="height" value="0.08571" units="cm"/>
      <inkml:brushProperty name="color" value="#66CC00"/>
    </inkml:brush>
  </inkml:definitions>
  <inkml:trace contextRef="#ctx0" brushRef="#br0">8 1 8023,'0'3'-419,"-1"3"1,-1-4 330,0 2 210,0 1-1,2 1-101,0 1 0,0 0 0,0 2 128,0 2-46,0 4-177,0-1 166,0 8 0,0-4-56,0 7 1,0 2 0,0 4-1,0 2 1,0 1 14,0 1 0,2 3-50,0 0 1,1-2 88,-3 2-42,2-1-136,-1 0 1,3 2 152,-2 1-21,-1-4-206,5 9 193,-6-5-274,3 7 70,0-1-8,-2 0 192,2-3-88,0 0 1,-2-4-97,1-2 131,-1-1-234,-1-6 11,0-1 215,0-2 0,0-4-200,2-1 297,-1-4-182,2-2 109,-3-3 0,0-2 27,0 0 0,-3-3 0,0 2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1"/>
    </inkml:context>
    <inkml:brush xml:id="br0">
      <inkml:brushProperty name="width" value="0.08571" units="cm"/>
      <inkml:brushProperty name="height" value="0.08571" units="cm"/>
      <inkml:brushProperty name="color" value="#66CC00"/>
    </inkml:brush>
  </inkml:definitions>
  <inkml:trace contextRef="#ctx0" brushRef="#br0">1 47 7464,'6'0'287,"2"0"-181,0 0-57,0 0 0,4-1 1,-1 0 137,2-1-179,0-4 0,3 6 1,2-3 215,4 0-157,-2 2-5,6-5 1,-4 5 113,4-1-80,-1 2-33,7 0 29,-5 0 35,6 0-64,-6 0 1,4 0-1,-1 0-44,3 0 16,-2 0 0,7 0 0,-2 0-140,1 0 173,0 0-100,3-3 1,-2 2 0,1-1 1,2-1-64,3 1 125,-5-1-19,3 3 0,-4 0-15,6 0 19,-3 0-17,2 0 0,-3 0-61,2 0 69,-5 0-11,5 0-38,-5 0 47,2 0-2,-2 0 3,2 0-42,-3 3 38,4-2 0,-1 2-168,-2-3 1,1 0 38,-3 0 115,3 0-257,-4 0 245,2 0-12,-3 0 1,-1-1-15,-1-1 0,-2 1-81,-2-4 0,-4 4 79,-1-1 0,-1 1 0,-1 1 0,-1 0 0,-2 0 155,-1 0 1,-2 1-1,1 0 1,0 1-65,0 0 0,-2 1 0,-1-1 0,-2-1-16,0 0 0,1-1 0,-3 0-38,1 0 0,-2 0 0,-1 0 1,1 0-7,0 0 1,-3 1 204,0 1-158,1-1 1,1 2 107,-2-1-105,-1-1 1,-2 4-1,0-2 16,1 1 1,1 0 0,-3 3-1,2 0-7,0-1 1,0 1 0,-2 2 0,0 0-29,0 1 1,0 1-1,0 2 1,0-2-4,0 0 1,1 1 0,0 4 0,2 1-18,-2 2 1,2 2 0,-1 1 0,0 2-11,-2 2 1,1 2-1,1 1 4,0 2 12,0 2 1,-3 1 0,0 2 15,-1 0-13,-4 0 0,5 3 0,-3-1-38,-2 3 23,1 0 0,-1-4 1,1-1-1,1-1-38,1 0 0,1-3 0,1 3 0,0-3-73,-2-3 0,1 2 1,2-5-1,0 1-56,0 0 1,0-1-1,0-2 1,0-1-25,0 0 0,0-4 0,0 2 0,0-3 207,0-2 0,0 2 0,0-1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2"/>
    </inkml:context>
    <inkml:brush xml:id="br0">
      <inkml:brushProperty name="width" value="0.08571" units="cm"/>
      <inkml:brushProperty name="height" value="0.08571" units="cm"/>
      <inkml:brushProperty name="color" value="#66CC00"/>
    </inkml:brush>
  </inkml:definitions>
  <inkml:trace contextRef="#ctx0" brushRef="#br0">1 40 7785,'6'-3'-227,"1"1"0,-1-2 0,2 2 1,1 0-262,2 1 531,1-1 1,2 1 386,1-1-403,2 1 0,3 1 0,0 0 0,3-3 7,0 2 395,3-2-176,4 3-107,0 3 1,6-1 143,1 2-179,2-2-48,0 3 1,4-2 42,1 2 0,1 1 26,2-2 0,1 0 2,0 0 1,4-2 6,-2 0-49,2 1-565,1-2 585,3 5 222,-3-2-237,6-1-19,-3 0 1,0-3-100,1 0-19,-4 0 120,5 0 0,-5 0-259,0-3 104,0 0-48,0-4 1,-2 3-69,-3-1 0,1 1 46,-5-3 1,-4 3-100,-1-1 1,-4 4-97,-2-1 292,0-2-78,-6 3 604,2-2-1020,-2 3 195,-4-2 101,-3 1 0,-1-5-361,-5 5 304,2-5 303,-6 6 0,3-6 0,-3 2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3"/>
    </inkml:context>
    <inkml:brush xml:id="br0">
      <inkml:brushProperty name="width" value="0.08571" units="cm"/>
      <inkml:brushProperty name="height" value="0.08571" units="cm"/>
      <inkml:brushProperty name="color" value="#66CC00"/>
    </inkml:brush>
  </inkml:definitions>
  <inkml:trace contextRef="#ctx0" brushRef="#br0">1 100 6545,'7'0'61,"-1"0"1,4 0 0,1 0 0,2 0 40,2 0 1,2-1-1,4-1 1,4 0 41,3 1 1,7-1-1,5 0 1,4-2 29,3 1 0,8-5 0,6 1-151,1 0-64,2 0-339,2 0 470,0 0-123,2 4 0,2 0 105,3 3 0,-1 0-88,1 0 1,2 0 85,2 0 1,-1 3 40,1 1-1137,-3-1 1097,5 0-108,-6-3 0,5 0 0,-4-1 0,-2-1 1,-3-2-1,-4-2-26,-4-1 1,-3 1-1,-9-1 0,-5 1-76,-9 2 1,-4 1 0,-8 3 0,-3 0 15,-4 0 1,-6 0 0,-3 3 122,-4 1 0,-8 1 0,-3-4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4"/>
    </inkml:context>
    <inkml:brush xml:id="br0">
      <inkml:brushProperty name="width" value="0.08571" units="cm"/>
      <inkml:brushProperty name="height" value="0.08571" units="cm"/>
      <inkml:brushProperty name="color" value="#66CC00"/>
    </inkml:brush>
  </inkml:definitions>
  <inkml:trace contextRef="#ctx0" brushRef="#br0">4 80 7015,'-3'0'-510,"6"0"763,5 0-155,1 0 1,3 0 0,-3 0 203,2 0-248,3 0 1,3 0 0,3 0 0,2 0 195,2 0-197,5-3 0,2 2 127,7-1-98,-1-2 99,8 3-70,2-2-45,3 3 1,7-2-80,3 0-44,4 0 121,-1 2 0,3 0-225,2 0-1036,2-3 1226,3 2-155,-1-2-20,4 3 170,-3 0-46,2 0 11,1-3 1,1 2 0,1-4 13,-1 0-17,-5-1 1,1 0 0,-4-1-53,-2 1 52,-3 2 1,-8-1-1,-4 3 1,-5 0-21,-4 1 0,-7 1 0,-3 0 1,-4 1-45,-4 1 1,-5 0 0,-6 2 0,-2 1-570,-3 1 647,-5 1 0,-1 2 0,-3 2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5"/>
    </inkml:context>
    <inkml:brush xml:id="br0">
      <inkml:brushProperty name="width" value="0.08571" units="cm"/>
      <inkml:brushProperty name="height" value="0.08571" units="cm"/>
      <inkml:brushProperty name="color" value="#66CC00"/>
    </inkml:brush>
  </inkml:definitions>
  <inkml:trace contextRef="#ctx0" brushRef="#br0">14 0 7450,'-4'5'-182,"2"-1"309,-2 1 1,4 1-1,-3 1 1,3 1-58,0 1 0,0 2 0,0 0 0,0 1 22,0 4 1,0 2-1,0 3 1,0 1-90,0 2 1,0 3 0,0 0 0,0 2-71,0-1 1,2-1 0,0-1 0,0 1-94,-2-1 1,0-5-1,0-2 1,1-2-106,1-2 1,0-2-1,2-2 265,1-2 0,1-2 0,1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6"/>
    </inkml:context>
    <inkml:brush xml:id="br0">
      <inkml:brushProperty name="width" value="0.08571" units="cm"/>
      <inkml:brushProperty name="height" value="0.08571" units="cm"/>
      <inkml:brushProperty name="color" value="#66CC00"/>
    </inkml:brush>
  </inkml:definitions>
  <inkml:trace contextRef="#ctx0" brushRef="#br0">192 7 8126,'-7'-2'0,"0"-1"-406,1 2 0,-1 0 201,1 1 1,-3 1 231,0 1 1,-3 2 0,1 5 0,-2 0-1,-1 1 182,-2 2 1,1 0 0,4 2 0,0 0-132,2 1 0,0-1 0,3 1 1,0-1-27,1-1 0,2 0 0,3-1 1,0-1-46,0 0 1,1 0 0,2-1 0,3-1-75,2-1 1,3 0-1,-1-2-344,3-2 301,-2-1 0,8-3 1,-3-2-1,1-1 18,1-4 1,1-4 0,0-2 91,-1-2 0,1-3 0,-2 1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7"/>
    </inkml:context>
    <inkml:brush xml:id="br0">
      <inkml:brushProperty name="width" value="0.08571" units="cm"/>
      <inkml:brushProperty name="height" value="0.08571" units="cm"/>
      <inkml:brushProperty name="color" value="#66CC00"/>
    </inkml:brush>
  </inkml:definitions>
  <inkml:trace contextRef="#ctx0" brushRef="#br0">0 1 8121,'0'4'-2,"0"1"-255,0 0 200,0 1 0,0 3 1,0 3 315,0 2-207,0 3 1,0 1-1,0 0 1,0 0-32,0 1 1,1-2 0,1 1 0,1 0 21,0-1 1,-1-2 0,2-3 0,0-2-170,-1-1 0,2-1 0,1-3-87,1-3 1,0-3 0,1-2 0,1-5 137,-1-1 1,0-5-1,0-3 1,2-1 33,0 1 1,-2 0 0,1-1 0,-2 3-22,0 1 0,0 4 0,-1 1 439,1 2-224,-1 3 0,1 3 0,-1 4-68,-2 4 1,1 4-1,-3 1 1,0 2-67,-1 4 0,-1 0 0,0 0 0,2-1 5,0-1 0,1 0 0,-2-4 0,2-1-536,1-2 0,0-2 512,3-3 0,0 2 0,-1-2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8"/>
    </inkml:context>
    <inkml:brush xml:id="br0">
      <inkml:brushProperty name="width" value="0.08571" units="cm"/>
      <inkml:brushProperty name="height" value="0.08571" units="cm"/>
      <inkml:brushProperty name="color" value="#66CC00"/>
    </inkml:brush>
  </inkml:definitions>
  <inkml:trace contextRef="#ctx0" brushRef="#br0">1 0 8006,'3'1'227,"0"1"1,-3 2-124,0 2 1,1 2 0,1 0 0,0 1-220,-1 1 0,2-1 0,-1 2 0,1-1-51,0 0 1,-3-2 0,3 1 0,-1-2-286,1 0 1,-1-1 450,-2 1 0,3 0 0,0-1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3.914"/>
    </inkml:context>
    <inkml:brush xml:id="br0">
      <inkml:brushProperty name="width" value="0.08571" units="cm"/>
      <inkml:brushProperty name="height" value="0.08571" units="cm"/>
      <inkml:brushProperty name="color" value="#66CC00"/>
    </inkml:brush>
  </inkml:definitions>
  <inkml:trace contextRef="#ctx0" brushRef="#br0">242 1 7856,'-5'4'0,"0"0"0,1 0 324,1 2 1,-1-1-1,-1 3 1,0 0 118,-2 0 1,-1 2 0,-2 2 0,0 1-181,0 1 1,-2-1-1,1 0-566,0 1 0,-2-1 0,1 1 0,-1-1 0,-1 0 252,0-1 0,-1 0 51,-1 0 0,-1-1 0,-1-1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39"/>
    </inkml:context>
    <inkml:brush xml:id="br0">
      <inkml:brushProperty name="width" value="0.08571" units="cm"/>
      <inkml:brushProperty name="height" value="0.08571" units="cm"/>
      <inkml:brushProperty name="color" value="#66CC00"/>
    </inkml:brush>
  </inkml:definitions>
  <inkml:trace contextRef="#ctx0" brushRef="#br0">7 3 8160,'-4'-3'-784,"1"3"0,3 0 784,0 4 0,0-1 0,0 2-353,0 0 418,0 1 0,3 0 0,1-1 0,0-1-65,1 1 0,2 1 0,3 1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0"/>
    </inkml:context>
    <inkml:brush xml:id="br0">
      <inkml:brushProperty name="width" value="0.08571" units="cm"/>
      <inkml:brushProperty name="height" value="0.08571" units="cm"/>
      <inkml:brushProperty name="color" value="#66CC00"/>
    </inkml:brush>
  </inkml:definitions>
  <inkml:trace contextRef="#ctx0" brushRef="#br0">0 0 7936,'0'5'-1484,"0"-1"1630,0 1 1,2 4 0,1 3 0,0 2 153,0 4 0,2 2 0,-3 2 1,-1 1-236,0 1 1,1 1-1,0-1 1,1 0 23,0 0 1,-3-3 0,3-1-793,0-2 508,-2-3 1,4 0 0,-2-3 0,1-2 194,1 0 0,1-1 0,0-3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1"/>
    </inkml:context>
    <inkml:brush xml:id="br0">
      <inkml:brushProperty name="width" value="0.08571" units="cm"/>
      <inkml:brushProperty name="height" value="0.08571" units="cm"/>
      <inkml:brushProperty name="color" value="#66CC00"/>
    </inkml:brush>
  </inkml:definitions>
  <inkml:trace contextRef="#ctx0" brushRef="#br0">186 310 7926,'3'-3'86,"0"-1"0,-3 0 0,-2 0 0,0-1-121,0-1 0,-1-2 0,-2 0 1,-1 0 103,-3-1 1,1 2-1,-3 1 1,-1 0-63,0 1 0,1 2 0,0 1 0,-1 1-73,0 1 1,-2 4 0,2 5-1,0 2 30,1 1 1,4 4 0,-1 0 0,4 1 44,1 1 1,1 1-1,2 0 1,1-1-12,1 0 1,2-3 0,2 0-202,1-1 195,2-4 1,-1-1 0,3-5 0,1-1-57,1-3 1,0-3 0,0-4 0,0-4-16,0-3 0,0-4 1,0-4 39,-2-2 0,1-3 0,-1-1 0,-1-2 0,-1-1 9,-2 0 0,-3 3 0,0 0 0,-1 1 15,-1 0 0,-2 2 0,0 3 49,-3 5 0,2 3 1,-3 3-1,1 2 0,1 2 174,-1 3 0,2 2 0,-3 4 0,1 3-89,2 3 1,-2 3 0,0 5 758,2 1-645,0 2 1,2 4 0,0 1-1,2 3-87,1 1 0,0 0 1,3 3-1,0 1-354,2 2 0,-2 1 0,3 2 0,-1-2-793,0 0 1001,2-1 0,-3-4 0,1-1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2"/>
    </inkml:context>
    <inkml:brush xml:id="br0">
      <inkml:brushProperty name="width" value="0.08571" units="cm"/>
      <inkml:brushProperty name="height" value="0.08571" units="cm"/>
      <inkml:brushProperty name="color" value="#66CC00"/>
    </inkml:brush>
  </inkml:definitions>
  <inkml:trace contextRef="#ctx0" brushRef="#br0">67 33 8080,'-7'-6'-89,"0"2"1,2-2 0,-1 2 0,2 1 0,0 0 0,-1 0-875,1 1 1397,0 0 6,0 2-259,-2 0-140,2 0 0,1 3 0,0 2 0,3 2 24,0 2 0,0 3 0,0 0 0,0 2 1,0 4 1,0 1-1,0 1 1,0 0-68,0 2 1,0 1 0,2 2 0,1-1-55,1 1 1,-3-2 0,2 1 0,-1-2-232,0-3 0,3-2 0,-2-4-447,0 0 292,-1-5 441,1 0 0,0-7 0,0 2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3"/>
    </inkml:context>
    <inkml:brush xml:id="br0">
      <inkml:brushProperty name="width" value="0.08571" units="cm"/>
      <inkml:brushProperty name="height" value="0.08571" units="cm"/>
      <inkml:brushProperty name="color" value="#66CC00"/>
    </inkml:brush>
  </inkml:definitions>
  <inkml:trace contextRef="#ctx0" brushRef="#br0">1 1 8003,'0'4'-192,"2"-2"426,3-1-117,1 1 1,3 1 0,1 3 0,2-2-25,1 1 1,3 1 0,0 0-208,4 1 76,0-3 0,2-1 1,-2-1-670,0 0 349,0 0 358,2-2 0,2 0 0,2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4"/>
    </inkml:context>
    <inkml:brush xml:id="br0">
      <inkml:brushProperty name="width" value="0.08571" units="cm"/>
      <inkml:brushProperty name="height" value="0.08571" units="cm"/>
      <inkml:brushProperty name="color" value="#66CC00"/>
    </inkml:brush>
  </inkml:definitions>
  <inkml:trace contextRef="#ctx0" brushRef="#br0">191 219 7272,'-6'0'0,"-2"0"0,0-1 0,0 0-99,0-1 0,0 0 1,1 2-1,-1-1 365,-1-1 0,-2 1 0,2-1 0,-1 1-174,0 1 1,-1 1 0,3 0 0,-1 2-80,-1 1 1,3 1 0,-2 3-1,3 1-7,1 2 1,0-1 0,2 2-23,0-1-6,1 0 0,-1 2 0,3 0 0,0 0 4,0 0 1,1 0 0,1-2 0,2-2-90,2-2 1,3-3 0,1-2 0,0-2-68,2-2 1,-1-6-1,1-5 1,-1-4 89,1-2 0,0-1 0,-1-2 0,-2-2-3,1 1 1,-3-2 0,1 2 0,-2 0 82,-2 1 1,-2-2 0,1 1 0,-1 1 127,0 1 0,0 2 0,-2 5 646,0 1-556,0 1 1,0 12 0,0 3 0,0 4-58,0 4 1,0 4-1,0 3 1,0 2-93,0 2 1,1 2 0,1 4 0,3 1-201,0 1 1,1 0 0,-1 2 0,3-3-224,-1-2 1,1 0 0,1-5 0,1-1-196,0-3 0,3 0 553,-2-5 0,1 2 0,2-5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5"/>
    </inkml:context>
    <inkml:brush xml:id="br0">
      <inkml:brushProperty name="width" value="0.08571" units="cm"/>
      <inkml:brushProperty name="height" value="0.08571" units="cm"/>
      <inkml:brushProperty name="color" value="#66CC00"/>
    </inkml:brush>
  </inkml:definitions>
  <inkml:trace contextRef="#ctx0" brushRef="#br0">1 7 6161,'6'0'499,"1"3"-290,0-3 1,2 3 0,2-3 153,2 0-359,3 0 1,-2 0 0,2 0 0,0 0-159,1 0 0,0 0 0,-1 0 0,-1 0-220,1 0 1,-1-2 373,-2 0 0,-3-3 0,0 1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6"/>
    </inkml:context>
    <inkml:brush xml:id="br0">
      <inkml:brushProperty name="width" value="0.08571" units="cm"/>
      <inkml:brushProperty name="height" value="0.08571" units="cm"/>
      <inkml:brushProperty name="color" value="#66CC00"/>
    </inkml:brush>
  </inkml:definitions>
  <inkml:trace contextRef="#ctx0" brushRef="#br0">13 1 7849,'-6'0'-484,"2"1"1,2 1 494,1 2 0,1 0 0,0 0 1,0 2 288,0 2 0,0 3 1,0 2-1,1 0-238,1 0 0,-1 0 0,2 1 0,-1-1-285,0 0 121,3 3 1,-1-2-620,3 1 550,-1-1 1,1-1 0,-1-2 170,1 0 0,2 0 0,2 3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7"/>
    </inkml:context>
    <inkml:brush xml:id="br0">
      <inkml:brushProperty name="width" value="0.08571" units="cm"/>
      <inkml:brushProperty name="height" value="0.08571" units="cm"/>
      <inkml:brushProperty name="color" value="#66CC00"/>
    </inkml:brush>
  </inkml:definitions>
  <inkml:trace contextRef="#ctx0" brushRef="#br0">179 132 7849,'0'-6'-144,"0"0"1,0 1-1,0-3-248,0 1 246,0-3 0,0 2 0,0-3 290,0 2-70,-3-3 0,-1 5 1,-3-2 104,-2 2-129,2 0 0,-6 0 0,3 2 0,-1 0-40,0 3 0,0 1 0,-2 2 0,1 1-5,1 3 1,-1 3-1,3 1 1,1 1-13,1 2 1,0 1 0,1 0 0,2 0 47,2 0 1,1 3-1,1-2 1,0-1-36,0-1 1,3-2-1,1 1-129,2-5 118,4 1 1,-1-6 0,3 0 0,-1-2-31,1-1 0,0-5 0,0-1 1,0-1 19,-1-3 1,-2 2-1,1 0 141,0 0-84,-1 1 0,-3 3 0,1 1 189,-1 1-73,-2 2 0,2 0-55,-2 2 0,0 2 1,0 4-1,-1 1-86,1 2 1,-3 2-1,2 0 1,0 1-200,-1-1 0,1 1 0,-2-3 0,2-1-586,1-1 0,0-1 768,3-2 0,-1-1 0,1-3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8"/>
    </inkml:context>
    <inkml:brush xml:id="br0">
      <inkml:brushProperty name="width" value="0.08571" units="cm"/>
      <inkml:brushProperty name="height" value="0.08571" units="cm"/>
      <inkml:brushProperty name="color" value="#66CC00"/>
    </inkml:brush>
  </inkml:definitions>
  <inkml:trace contextRef="#ctx0" brushRef="#br0">13 1 8021,'0'6'0,"-2"-1"0,0-1-24,0 1 1,2 2 0,0 1-1,0 2 16,0 0 1,0 4 0,0 3 0,0 2 144,0 1 0,2 0 1,1 0-1,0 0-77,3 2 0,-3-1 0,2 0 0,-1-2-199,0-1 1,2-4 0,-3 2 0,1-3-103,-2-2 1,1-2 0,-1-2-77,0 0 0,-2-5 196,0-4 1,0-3 0,0-9-1,0-1 61,0-1 1,0-3 0,0 1-1,0 0 128,0 0 0,1 3 0,1 3 0,1 2 248,0 0-193,-1 4 0,4 1-19,-2 3 1,2-2-1,0 2 1,1 0 0,0 2 95,-1 2 1,1 2-1,-1 3 1,1 0-54,0 2 0,-1-1 0,0 3 0,-1 0-69,0-1 1,-4 2 0,1-1 0,-1 0-53,-1 0 1,-3 0 0,-2 1 0,-2 0-42,-2-1 0,-3-2 1,1 1-1,-1-1-176,-2 0 0,1-5 0,0-2 1,1-2-254,1-2 0,-1-2 0,4-6-605,2-3 1049,-1-3 0,4-4 0,-4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4.231"/>
    </inkml:context>
    <inkml:brush xml:id="br0">
      <inkml:brushProperty name="width" value="0.08571" units="cm"/>
      <inkml:brushProperty name="height" value="0.08571" units="cm"/>
      <inkml:brushProperty name="color" value="#66CC00"/>
    </inkml:brush>
  </inkml:definitions>
  <inkml:trace contextRef="#ctx0" brushRef="#br0">71 1 7940,'-1'3'0,"-2"0"0,0-1 66,0-1 1,0 2 286,-1-2-165,3 3 1,-3-1-1,0 2 83,0 0 0,-1 2 1,0 0-1318,0 1 686,2 0 0,-1 2 360,0 0 0,-2 3 0,-2-1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49"/>
    </inkml:context>
    <inkml:brush xml:id="br0">
      <inkml:brushProperty name="width" value="0.08571" units="cm"/>
      <inkml:brushProperty name="height" value="0.08571" units="cm"/>
      <inkml:brushProperty name="color" value="#66CC00"/>
    </inkml:brush>
  </inkml:definitions>
  <inkml:trace contextRef="#ctx0" brushRef="#br0">1 9 7813,'6'-5'-128,"-2"1"0,-1 6 1,-3 0-1,0 4 419,0 2 1,-1 1 0,0 4-264,-1 3 1,-1 0 1,3 4 0,0-1 0,0 2-17,0 0 0,0-1 0,0-2 1,0-1-324,0-1 1,1 0 0,1-3-313,0 0 1,2-3 621,-2-1 0,3-2 0,-1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0"/>
    </inkml:context>
    <inkml:brush xml:id="br0">
      <inkml:brushProperty name="width" value="0.08571" units="cm"/>
      <inkml:brushProperty name="height" value="0.08571" units="cm"/>
      <inkml:brushProperty name="color" value="#66CC00"/>
    </inkml:brush>
  </inkml:definitions>
  <inkml:trace contextRef="#ctx0" brushRef="#br0">1 100 7793,'0'6'-515,"0"1"1,2-3 0,1 1 456,0 0 194,2 1 1,1-1-1,1 1 1,0-3 112,-1 0 1,3 2 0,0-3 0,0-1-269,0 0 1,-1-3-1,2-1 1,0-2-80,-2-2 1,2 0-1,-2-4 1,0 1-14,-3 0 1,0 0 0,-3-2 0,0 2 5,-2 0 0,0-1 1,-3 2 193,-4-2-132,1 3 0,-7-1 0,2 3 282,-1 2-154,-2 1 1,1 3 0,0 0 504,0 0-422,0 3 0,5 1 0,1 5 113,1 2-106,0 1-32,3 1 0,0 1 0,3 2 0,0 1 0,2 2 0,1 2 0,1 0 67,4 1 0,-2-1 1,4-3-275,-1-3 160,1 2-949,4-6 426,-1 2 292,0-7 0,3 0-1109,2-1 562,1-3 301,-2-2 381,5-2 0,-5-5 0,6-3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1"/>
    </inkml:context>
    <inkml:brush xml:id="br0">
      <inkml:brushProperty name="width" value="0.08571" units="cm"/>
      <inkml:brushProperty name="height" value="0.08571" units="cm"/>
      <inkml:brushProperty name="color" value="#66CC00"/>
    </inkml:brush>
  </inkml:definitions>
  <inkml:trace contextRef="#ctx0" brushRef="#br0">27 1 8056,'-3'3'-995,"2"3"960,-1-1 0,0 1 0,1 1 1,-1 2 107,0 2 0,2-1 0,0 1 0,-1 1 24,-1 3 0,1 3 1,-1 3-46,1 1 0,1 4 24,0 0 0,-1 3-29,-1 4-25,1 3 1,-2-1-1,3 3 1,0 4-31,0 4 1,0 1-1,1-3 1,1 1 37,0 2 0,2-1 0,-1 2 0,0-1-39,0-3 0,1 0 0,-1-3 1,0-2-15,0 0 1,2 1-1,-2-5 1,-1-2-20,1-1 0,2 0 0,-3-5 0,-1 0-9,0-2 0,0-2 1,0 1-1,2-2 27,-2-1 1,0-2 0,0-2-199,1-1 142,-2 1 1,3-3 0,-3 1-164,0-1 132,0-4 0,0 2 1,0-3-1,0 0-59,0 0 1,0-4 169,0 2 0,-3-5 0,0 1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2"/>
    </inkml:context>
    <inkml:brush xml:id="br0">
      <inkml:brushProperty name="width" value="0.08571" units="cm"/>
      <inkml:brushProperty name="height" value="0.08571" units="cm"/>
      <inkml:brushProperty name="color" value="#66CC00"/>
    </inkml:brush>
  </inkml:definitions>
  <inkml:trace contextRef="#ctx0" brushRef="#br0">0 73 7920,'7'0'-611,"0"0"687,-1 0 0,3 0 1,0 0-1,0 0-280,0 0 1,-1 0 0,3 0 309,1 0-31,0 0 1,2 0 0,2 0 0,1 0 52,2 0 1,2 0 0,1 0 0,2-1 185,2-1-223,0 1 58,3-5-50,-1 3 73,4-4-497,-5 0 202,5 1 0,1-1 193,1 1-221,2-1-9,-3 3 156,0-1-23,0 4 0,0-2 1,0 3-43,0 0 57,0 0 1,0 0-1,2-1-27,0-1 32,0 1 0,-2-2 1,-1 3 138,-1 0-132,4 0 5,-4 0-4,2 0 28,-1 0-24,-2 0 0,1 2 1,0 1 10,0-2 2,-1 0 1,0 0 0,-2 0 0,1 1 4,1 0 1,-1 1-1,1-1 1,0 0-14,0 1 0,-2-2 0,2 1 1,0-1-29,0-1 0,-1 0 1,1 0-1,-1 0 6,-1 0 1,0 0 0,0 0 0,1 0-5,-2 0 1,-2 0-1,0 0 1,-1-1-1,-1-1 1,0 1-1,-3-2 6,-1 0 4,1 2 1,-2-2-1,-1 3 27,-1 0-22,-1-2 1,-1 1 0,1-1 0,0 1 0,0 1 1,-2 0 0,-1 1 0,-1 0 0,0 1 1,-1 0-1,0-1 1,-2 1-1,1 0 0,-2 0 0,-3-1 2,1 1 0,0-1 141,0 4 1,-2-2-98,0 2 1,-3 1 0,3-2-9,-3 2 1,0 1 0,0-1 0,0 2-45,0 0 18,0 0 0,0 4 0,0-1 0,-2 2-26,0 0 0,0 0 0,2 1 0,0 1 4,0 0 0,0 3 1,0 0-1,0 1 4,0 1 1,0 2 0,0 1-1,0 2 4,0 2 94,0 1-87,3 4 0,-3-1 0,3 4 1,0 0-1,-1-1 0,1 3 0,0 2 1,2-3-1,-2 3 1,0 0-7,2 0 0,-1-1 0,0-1 0,1 1-44,-1-2 0,1-3 1,-3 1-148,-1-2 117,0 3 1,-1-5 0,0 6-20,0 0 83,0-2 0,0 3 0,0-3 0,0 1-3,0 0 0,0-4 0,0-1 0,0-3-4,0-1 1,0-2 0,0 1-1,0-1-56,0-2 0,0-2 0,0-3 1,0 0-172,0 0 0,0-5 0,0 1 14,0-3 0,0-1 230,0-3 0,0 1 0,0-1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3"/>
    </inkml:context>
    <inkml:brush xml:id="br0">
      <inkml:brushProperty name="width" value="0.08571" units="cm"/>
      <inkml:brushProperty name="height" value="0.08571" units="cm"/>
      <inkml:brushProperty name="color" value="#66CC00"/>
    </inkml:brush>
  </inkml:definitions>
  <inkml:trace contextRef="#ctx0" brushRef="#br0">1 0 7330,'3'7'0,"0"-4"0,4-1 0,0-1-224,2-1 1,-1 0 0,3 0 0,1 0 272,3 0 0,0 0 0,2 0 0,2 0 17,3 0 1,-1 0 0,3 0 0,1 0-23,1 0 1,2 0-1,2 1 1,-1 0-8,0 2 0,3-1 0,-2-2 158,3 0-170,3 0 0,-2 2 0,3 0 153,-1 0-158,2-2 0,1 0 1,5 0-1,0 0-5,0 0 0,-3 0 0,2 0 0,1 0 1,2 0 1,2 0-1,-3 0 1,0 1-5,-1 1 1,2 1-1,2 2 1,0-1-13,-1-1 0,-3 2 1,-1-1-1,0 0 13,1 1 0,-1-1 0,1 2-15,-3-2 0,1 1 0,-1-2 0,0-2 0,1 0 26,1-1 1,-5 0 0,1 0-306,0 0 184,-3 0 0,0-3 1,-3-1-554,0 1 650,-3-3 0,-1-1 0,-2-3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4"/>
    </inkml:context>
    <inkml:brush xml:id="br0">
      <inkml:brushProperty name="width" value="0.08571" units="cm"/>
      <inkml:brushProperty name="height" value="0.08571" units="cm"/>
      <inkml:brushProperty name="color" value="#66CC00"/>
    </inkml:brush>
  </inkml:definitions>
  <inkml:trace contextRef="#ctx0" brushRef="#br0">0 27 7168,'0'-7'-110,"2"3"0,1 0 19,1 1 0,0 1 0,3 2 0,-1 0 47,1 0 0,0 0 0,2 0 0,3 1 118,3 1 0,-1-1 1,4 1-1,0-1 3,1-1 1,4 0-1,1 0 1,2 0-25,3 0 1,0 0 0,3 0 109,2 0-135,0 0 0,3 0 0,1 0-140,4 0 109,2-3 1,-1 2-1,1-2 1,1 1-15,2 0 0,-2 0 0,2 2 0,2 0 5,0 0 0,0 0 0,2 0 0,1 0-6,-3 0 0,1 0 1,-1 0-1,1 2 4,4 0 0,-4 0 1,3-1-1,-2 0 21,-1 2 1,4-1-1,-4-2 1,0 0 3,0 3 1,-4-2-1,0 4 1,-3 0-12,-3 1 1,-3-2 0,-2 0-293,-1 1 199,-1 1 0,-4-1 0,-2-2-193,-2 0 201,-4 2 1,3-4-1,-3 1 85,-2-1 0,-4-1 0,2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5"/>
    </inkml:context>
    <inkml:brush xml:id="br0">
      <inkml:brushProperty name="width" value="0.08571" units="cm"/>
      <inkml:brushProperty name="height" value="0.08571" units="cm"/>
      <inkml:brushProperty name="color" value="#66CC00"/>
    </inkml:brush>
  </inkml:definitions>
  <inkml:trace contextRef="#ctx0" brushRef="#br0">0 40 6964,'7'0'-102,"-1"0"1,2 0 0,0 0 0,1 0 70,2 0 1,0 0-1,3 0 148,1 0-91,2 0 1,1 0 0,0 0 0,3 0 15,2 0 1,-1 0-1,8 0 1,-2 0-14,1 0 1,1 0-1,1-1 1,3 0-8,2-1 1,6-1 0,-2 1 0,3 0-62,4 1 0,-6-2 0,9 0 0,-1 0 33,0 0 0,2 1 0,2 2 0,-1 0 7,1 0 1,0 0 0,0 0 0,0 1 2,2 1 0,-2-1 0,2 1 146,-1-2-144,2 0 1,-6 0 0,3 0 183,-1 0-176,-2 0 0,-1 0 0,-2 0 164,2 0-155,-5 0 1,3 0-1,-4 0 1,-2 0 19,0 0 1,-1 0 0,-5 0 0,0 0-110,-2 0 1,0-2 0,-3 0 0,-1 0-214,-2-1 0,-3 2 279,-2-1 0,-2-2 0,0 1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6"/>
    </inkml:context>
    <inkml:brush xml:id="br0">
      <inkml:brushProperty name="width" value="0.08571" units="cm"/>
      <inkml:brushProperty name="height" value="0.08571" units="cm"/>
      <inkml:brushProperty name="color" value="#66CC00"/>
    </inkml:brush>
  </inkml:definitions>
  <inkml:trace contextRef="#ctx0" brushRef="#br0">1 6 7502,'3'-4'-959,"-3"2"977,3 4 1,0 0 0,-1 2 0,-1 1 41,0 1 0,-1 1 0,0 2 0,0 0 63,0 1 0,0 2 0,0 4 0,0 3-48,0 2 0,0 7 0,0-1 0,0 3-66,0 3 1,0 1-1,0 3-7,0-1 32,3-1 0,0-1 1,2-3-206,-1-3 50,1-5 1,2-1 0,1-5 0,1-1-178,-1-2 0,-1-4 298,0-1 0,0-2 0,-1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7"/>
    </inkml:context>
    <inkml:brush xml:id="br0">
      <inkml:brushProperty name="width" value="0.08571" units="cm"/>
      <inkml:brushProperty name="height" value="0.08571" units="cm"/>
      <inkml:brushProperty name="color" value="#66CC00"/>
    </inkml:brush>
  </inkml:definitions>
  <inkml:trace contextRef="#ctx0" brushRef="#br0">202 105 7960,'0'-7'151,"0"1"0,-3 1 0,0 1 142,-1-1 0,-2-1 0,2 0 0,-2 1-52,0 1 0,-3-2 1,0-3-1,-1 1-95,1 1 1,-2 0 0,2 1-1,-1 0 97,-2 2 0,2 1 0,0 3-500,0 0 1,1 0 176,0 3 0,2 1 1,-1 4-173,3 0 275,-1 1 0,3 1 0,-2 0 1,1 3-19,3 0 1,-2 2 0,3 1 24,0 3 1,0-1 0,0 5-1,0-2-57,0 1 1,0 3 0,0-1 0,0 1-45,3 1 1,-3 0 0,3 0-1,-1-1-73,1-1 1,-1-2-1,0-3-500,0-1 1,1-3 245,-1-4 0,-1 0-328,1-2 726,2-1 0,-6-7 0,1-2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8"/>
    </inkml:context>
    <inkml:brush xml:id="br0">
      <inkml:brushProperty name="width" value="0.08571" units="cm"/>
      <inkml:brushProperty name="height" value="0.08571" units="cm"/>
      <inkml:brushProperty name="color" value="#66CC00"/>
    </inkml:brush>
  </inkml:definitions>
  <inkml:trace contextRef="#ctx0" brushRef="#br0">1 39 9505,'0'-3'0,"3"0"0,5-2 0,2 2 0,2 0 0,0 2 0,2 0 0,1 1 0,2 0 0,2-1 0,1 0 0,0-2 0,2 2 0,1 0 0,1 1 1382,-1-3-2631,1 3 1249,-1-3 0,3 0 0,-3-1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1.871"/>
    </inkml:context>
    <inkml:brush xml:id="br0">
      <inkml:brushProperty name="width" value="0.08571" units="cm"/>
      <inkml:brushProperty name="height" value="0.08571" units="cm"/>
      <inkml:brushProperty name="color" value="#66CC00"/>
    </inkml:brush>
  </inkml:definitions>
  <inkml:trace contextRef="#ctx0" brushRef="#br0">31 3 7967,'0'-2'746,"0"2"1,0 2 0,0 5-491,0 1-130,0 1 1,0 1 0,0 0-1,0 1-43,0 0 1,2-1 0,1-1-132,0 0 52,1 2 0,3-3 1,0 1-1,2-2-144,0 1 1,-1 1 0,1-1 0,0-1-107,1 0 1,-1-1 0,2 0 0,-2 0 109,0 0 0,-1-2 0,-2 0 0,-1 0 139,-1 2 1,1 0 0,-3 0-1,-1 0 135,0 2 0,-4-1 0,-1 2 1,-1-1 123,-1 2 1,-3-1-1,0 0-54,-1-1-145,-1-1 0,2 3 1,-1-3-276,0 1 153,0-3 0,0 2 0,1-4-673,0-1 529,-2 3 0,5-4 0,-2 1-987,1-2 867,1-2 0,2-2 1,1-3 322,0-3 0,-2 0 0,2-4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4.718"/>
    </inkml:context>
    <inkml:brush xml:id="br0">
      <inkml:brushProperty name="width" value="0.08571" units="cm"/>
      <inkml:brushProperty name="height" value="0.08571" units="cm"/>
      <inkml:brushProperty name="color" value="#66CC00"/>
    </inkml:brush>
  </inkml:definitions>
  <inkml:trace contextRef="#ctx0" brushRef="#br0">1 1 7861,'0'3'0,"1"0"708,0-1-263,2 2 1,2-1-378,0 2-192,0 0 0,-2 2 0,-1 2 1,-2 1-457,0 1 0,0 1 580,-2 3 0,-3 1 0,-3 4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59"/>
    </inkml:context>
    <inkml:brush xml:id="br0">
      <inkml:brushProperty name="width" value="0.08571" units="cm"/>
      <inkml:brushProperty name="height" value="0.08571" units="cm"/>
      <inkml:brushProperty name="color" value="#66CC00"/>
    </inkml:brush>
  </inkml:definitions>
  <inkml:trace contextRef="#ctx0" brushRef="#br0">7 1 7414,'-4'0'166,"1"0"1,3 3-1,0 1 11,0 2 0,0 1 0,0 2 0,0 1-40,0 3 0,3 0 0,-1 0 0,-1 2-98,0 0 0,0 1 0,0-2 0,1 2-58,0-2 1,-2 0-1,1-1 1,1-1-251,0-1 1,1-2 149,-1-5 1,1-1-1,3-5 1,-1-2 40,0-5 1,-1-3 0,2-3-201,-2-2 0,2-1 68,-2-1 0,0 4 331,0-3-140,-2 4 1,3 4 0,-3 1 0,0 2 20,1 3 1,-2 1 0,4 3 145,0 0 0,-2 3 0,2 1 0,-1 2 135,0 1 1,1-1 0,0 1-1,3-1-154,0 1 0,2-3 1,-2 0-1,1-1-131,1 1 1,1-3-1,2 2 1,0-3 86,0-3 1,-2 2 0,0-4-374,0-2 195,-1 0 1,-2-3 0,-3 2-355,0-1 332,-4 1 0,2-1 0,-3 0 238,0 1-96,0 1 1,-1 1 0,-1 1 157,-2 1 0,-3 3 0,-1-2 0,0 3-84,0 0 0,1 3 0,0 1 0,1 2 43,-1 3 0,1-1 0,-1 2 1,1 0-1,2 0 0,0-1 0,3 1 0,-1 0-110,0 0 1,2 1 0,0-1-84,0-1 1,2 0 0,1 1 0,0-1-122,2 1 103,1-2 1,1-1 0,-1-1-637,1 1 491,-1-1 1,1-2 0,-1-1-973,1 0 799,2-3 1,-2 3 384,2-3 0,1 0 0,0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0"/>
    </inkml:context>
    <inkml:brush xml:id="br0">
      <inkml:brushProperty name="width" value="0.08571" units="cm"/>
      <inkml:brushProperty name="height" value="0.08571" units="cm"/>
      <inkml:brushProperty name="color" value="#66CC00"/>
    </inkml:brush>
  </inkml:definitions>
  <inkml:trace contextRef="#ctx0" brushRef="#br0">156 78 7701,'-6'-3'-257,"2"0"1,1-3 0,0 1 1183,-1 1-846,-2-1 1,0-1 0,-1-1-1,1 1-64,-1-1 1,1 1-1,-2 0 1,1 1-40,-2 1 1,0 2-1,3 0 1,-1 2 16,1 2 1,-3 2 0,0 4-44,1 1 52,4 3 1,-1-2 0,2 3 0,0 1-3,0 1 1,1-2 0,3 3 83,1-3-80,2 0 1,2-2-97,1 0 73,-1-3 1,1-1 0,-1-3 0,1-1 0,1-2-55,1 0 1,0-3-1,-3-1 1,1-4 60,-1-3 1,1-1-1,-1-2 1,0 0-27,-2 0 0,1 1 0,-2 0 396,-2 2 1,0 2-20,2-1 1,-3 5-181,2 4 0,-1 3-64,-1 4 1,1 0-183,1 2 1,0-1 117,2 2 1,0 1 0,1 0-186,-1 0 0,0-2 0,3 1 0,1-1-676,1-1 0,0-1 828,-3 0 0,4-1 0,0 1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1"/>
    </inkml:context>
    <inkml:brush xml:id="br0">
      <inkml:brushProperty name="width" value="0.08571" units="cm"/>
      <inkml:brushProperty name="height" value="0.08571" units="cm"/>
      <inkml:brushProperty name="color" value="#66CC00"/>
    </inkml:brush>
  </inkml:definitions>
  <inkml:trace contextRef="#ctx0" brushRef="#br0">117 277 9323,'6'-9'0,"-2"0"0,-1 2 0,-3-1 0,1 2 0,1-1 0,0 1 0,-2-1 0,0 0 0,-3 0 0,-1 0 0,-1 1 0,-1 1 0,0 0 0,-1 2 0,1 0 0,-1 1 0,0 2 0,-2 0 0,-1 0 0,0 3 0,1 1 0,0 2 0,0 3 0,2 3 0,0 1 0,2 3 0,1 1-95,1 1 0,1-1 0,2-1 0,0 1 61,0 0 0,3-4-175,2 0 182,0 0 0,4-6 0,0 2 0,1-2-67,2-3 1,-2-1 0,1-4-80,1-1 135,-3-5 1,3-3-1,-4-5-85,0 0 79,-1-6 0,0 1 0,-1-6 26,1 0 6,-4-3 0,3 1 1,-4-2-1,-1 0 73,0 0 0,-1 0 0,0 4 0,0 5 0,0 5 0,-1 5 335,-1 2 0,1 6 1,-3 3-1,1 7 12,2 5 0,0 3 1,1 3 273,0 3-455,0 5 0,0-1 0,0 5-156,0 1-37,3 1 0,0-1 0,4-2-1155,-1 0 848,4 2 1,-2-5-1,2 1 273,-1-2 0,3-2 0,-2 3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2"/>
    </inkml:context>
    <inkml:brush xml:id="br0">
      <inkml:brushProperty name="width" value="0.08571" units="cm"/>
      <inkml:brushProperty name="height" value="0.08571" units="cm"/>
      <inkml:brushProperty name="color" value="#66CC00"/>
    </inkml:brush>
  </inkml:definitions>
  <inkml:trace contextRef="#ctx0" brushRef="#br0">20 0 7978,'-7'0'-478,"3"0"1,0 1 619,1 1 0,1-1 1,2 4-1,0 0 128,0 3 0,0 3 0,1 2 0,0 2-134,2 3-55,2 1 1,-2 2-118,4 1 0,-4 0 69,-1-3 1,1-2 0,0-2 14,1-1 1,-2-2 0,2-1-223,-1-3-8,-1-3 1,1 0 84,1-3 0,0-3 1,-1-4-1,1-3 101,-1-3 1,1-1 0,1-1 0,-1 1-26,1 1 1,1-1 0,1 4 0,1 0 111,1 1 0,2 2 0,-2 2 0,1 0 118,2 1 0,0 5 1,1 2-1,-3 2-101,-1 1 0,-2 6 1,-3-1 589,-2 1-507,-1 0 1,-2-1 0,-1 0 0,-2 0-31,-2 0 0,-4 0 0,0-1 0,-3-1-69,0-2 0,0-3 1,0-2-1,0-1-303,-3-3 0,3 0 0,-2-3 0,3-2-176,1-3 1,3-2-1,-1-2 1,2 0-100,1 2 0,2-1 0,2 0 0,2 1-26,2 0 1,4 2-1,3 1 512,1 1 0,1-4 0,2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3"/>
    </inkml:context>
    <inkml:brush xml:id="br0">
      <inkml:brushProperty name="width" value="0.08571" units="cm"/>
      <inkml:brushProperty name="height" value="0.08571" units="cm"/>
      <inkml:brushProperty name="color" value="#66CC00"/>
    </inkml:brush>
  </inkml:definitions>
  <inkml:trace contextRef="#ctx0" brushRef="#br0">20 143 8091,'-2'-4'0,"-1"0"0,-1 1 0,0 3 0,0 1 0,2 4 0,1 2 0,1 3 0,0 1 1315,0 2-1356,3 0 77,-2 3 0,4-3 0,-2-1-78,1-1 38,0-1 0,2-4 1,1 1-1,-1-2-106,1 0 0,-1-2 0,2-3 0,0-1-90,0-1 1,1-5 0,-3-4-1,0-1 138,-1-1 1,0 0 0,-3 0 0,1-1 71,0-1 1,0 4 0,-1 1 0,0 2 208,-1 1 1,1 3-105,0-1 0,-1 5 0,3 0 347,-1 3-330,-1 3 0,1 1 1,1 2 23,2 2-76,-2 1 0,4 0 0,-2 0-540,1-1 366,0-3 1,3 1 0,1-3 0,1-2-241,1-2 0,3-1 1,1-1-1,2-1-81,1-1 0,-3-1 0,0-4 0,-2 0 380,0-2 1,1 1-1,-1-4 1,-1-1 164,0-1 1,-3 2 0,-1-3 0,-1 0 461,-1 0 0,0 4 0,-2-2 0,0 1-35,-2 2 0,-1 1 1,-3 2-118,0 1 1,0 1-1,-1 2 1,0-1 146,-1 0-474,-3 0 1,1 0-1,-2 0-113,-1 1-33,1-2 1,-3 4 0,0-1-279,1 2 309,-2-3 1,3 2 0,-2-1 0,0 1-114,0 1 0,1 3 1,1 1-1,1 0-51,-1 0 1,1 1-1,0 3 1,1 2 157,0 0 1,4 0 0,-1 1 0,1 0 106,1 1 0,0 1 1,1 2-1,1 2-62,2 2 0,2 1 0,1-2 160,-1 0-121,1 1 0,-1-4 1,1 4-339,-1 1 189,1-5 1,-2 2-1,0-7-993,0 2 554,-1-3 0,0 1 0,0-4-1991,-1 1 2129,2-4 0,-7-3 0,0-6 374,-3-2 0,-8-7 0,0 2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4"/>
    </inkml:context>
    <inkml:brush xml:id="br0">
      <inkml:brushProperty name="width" value="0.08571" units="cm"/>
      <inkml:brushProperty name="height" value="0.08571" units="cm"/>
      <inkml:brushProperty name="color" value="#66CC00"/>
    </inkml:brush>
  </inkml:definitions>
  <inkml:trace contextRef="#ctx0" brushRef="#br0">1 163 10025,'2'-4'0,"3"2"0,1 2 0,1 1 0,1 2 0,1 1 0,1 1 0,3 0 0,0 0 0,3-1 0,1-2 0,1 1 0,1-1 0,1 0 0,1-1 0,1-1 0,1-2 0,1-3 0,0-2 0,-1-2 0,0-2 0,-3 0 0,-1-1 60,-2-1 0,-5 0 1,1 0-1,-3 2-557,-2 0 357,-1 0 1,-4 1 0,0 1 176,-3 2-24,0 1 0,0-1 0,-3 1 1,-1 0-82,-2 1 1,-1 0 0,-1 3 536,-1 1-326,-2 0 1,4 1-1,-3 0 292,1 0-305,2 0 0,-3 3 1,4 1-1,-1 2 6,1 1 0,1 0 0,2 1 0,0 1-14,1 1 0,2 4 0,0 3 0,0 2-69,0 1 1,3 0 0,1 1 0,2 3-151,0-1 1,1-1 0,-1-2 0,1-1-630,-1 1 0,3-4 0,0-1-1192,1-1 1375,-2-1 1,4-3 542,-3-1 0,2-2 0,-1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5"/>
    </inkml:context>
    <inkml:brush xml:id="br0">
      <inkml:brushProperty name="width" value="0.08571" units="cm"/>
      <inkml:brushProperty name="height" value="0.08571" units="cm"/>
      <inkml:brushProperty name="color" value="#66CC00"/>
    </inkml:brush>
  </inkml:definitions>
  <inkml:trace contextRef="#ctx0" brushRef="#br0">1 190 7614,'6'0'0,"1"0"0,-1 0 0,2 0 0,0 2 0,3 0 0,1-1 0,1 0 713,0-1 0,0-1-527,0-1 0,0-2-143,0-5-21,-2 2 1,0-3 0,-2 2 0,-1-1-95,-1 1 0,-3-1 0,-2 0 0,-2 1 9,0 1 1,0-2-1,-3 1 1,-3 0 125,-2 1 0,-3 2 0,0 2 1,-2-1 3,0 0 1,0 3 0,1-1 0,1 4 3,0 2 1,1 2 0,1 1-1,2 0 84,2 1 1,2 1-1,1 3 1,1 2 36,1 0 0,3 0 0,1-1 0,3 0 197,1 0 1,2 0 0,3-1-677,0-1 262,0-2 0,0 0 0,0-1-884,-2-2 620,1 0 1,-2-5 0,3 1 0,-1-1-98,-1-1 1,1-3-1,-3-2 1,0-3 95,1-3 0,-4-2 0,-1-2 0,0-3 223,1 0 1,-3 1 0,0 1 0,-1 1 121,0 0 0,1 2 0,-3 5 0,0 1 1144,0 0-844,0 3 1,0 2 0,0 4 228,0 3-415,2 1 0,0 2 0,1 2 103,0 0-164,2-2 0,-3 3 1,2-2 98,1-1-120,-2 2 0,3-5 0,-2 2-34,2-2 0,1-2 1,-1-1-1,1-2-169,-1-5 0,3 0 1,0-8-1,1-1-210,2-2-437,0-1 347,1-3 196,0 1 41,0-1 179,0 3 0,0-1 0,0 1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6"/>
    </inkml:context>
    <inkml:brush xml:id="br0">
      <inkml:brushProperty name="width" value="0.08571" units="cm"/>
      <inkml:brushProperty name="height" value="0.08571" units="cm"/>
      <inkml:brushProperty name="color" value="#66CC00"/>
    </inkml:brush>
  </inkml:definitions>
  <inkml:trace contextRef="#ctx0" brushRef="#br0">0 1 8108,'0'4'312,"0"0"-140,0-2 0,0 2 1,0-2-1,0 2 72,0 2 0,0 1 1,0 2-118,0 2 1,0 4 41,0 2 1,0 2-1,0 0-12,0 1 0,1 2 1,0 1-123,1 1 0,1 1-37,-3-1 0,2-1 0,0 1 34,-1 0 1,0-1 0,-1 1 0,1-2-125,1-1 0,-1-1 0,2 0-21,-1-1 1,-1-2 0,1-2 0,0-1-920,0-1-228,-1-3 1260,4 2 0,-4-8 0,2 2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7"/>
    </inkml:context>
    <inkml:brush xml:id="br0">
      <inkml:brushProperty name="width" value="0.08571" units="cm"/>
      <inkml:brushProperty name="height" value="0.08571" units="cm"/>
      <inkml:brushProperty name="color" value="#66CC00"/>
    </inkml:brush>
  </inkml:definitions>
  <inkml:trace contextRef="#ctx0" brushRef="#br0">13 202 8062,'-6'3'-7,"2"-2"1,1 1 143,3-4 0,3-2 1,2-2 667,3-1-567,-1 1 1,3-1 0,-2 1 0,2 0-27,0 2 0,0-1 0,1 2 0,0 2-33,-2 0 1,3 2-1,-2 0 1,3 2-5,0 1 1,0-3-1,0 2 1,3-1-2,1 1 0,2 0 0,0-2 1,1 1-107,-1 0 1,3-2 0,0 0 0,-1 0-12,-1 0 1,-1 2 0,1 1-1,-1-2-220,1 0 234,-1-1 1,3 0 46,0 0-79,-1 0 1,0 0 0,0 0 0,0 0 40,0 0-41,2 0 0,-2-1 0,2 0 21,0-2-13,1 1 1,-3 0-1,1 0-38,0 1 0,-1-2 0,0 0 0,0 2 20,1 0 1,-3-1-1,2 0 1,-1 0 11,0-1 0,1 2 1,-2-2-1,-1 1-43,-1 0 0,3-1 0,2 2 0,-1-2 10,-1 2 1,-1-2 0,1 1-1,-1 1-1,1 0 0,-1 0 0,0 0-47,-2-2 40,2 1 1,-4 2-1,2 0 1,1 0-21,1 0 0,0 0 0,-1 0 1,-1-2-35,1 0 1,-1 0 0,0 2 0,1 0-19,1 0 0,0-2 0,-1-1 1,-2 2 25,0 0 0,2-1 0,-2 0 0,-1 0-7,1-1 0,2 2 1,-1-2-1,0 1 45,-2 0 1,1-1-1,0 2 1,0-2-35,-1 2 0,3-2 0,-3 0 0,0 0-1,1 0 0,0-1 1,2 1-1,-1 0 18,-1 0 1,1 1-1,-1 0 1,0 0 80,2 0-83,-2-1 0,2 2 109,-2-1-92,2 1 0,-4 1 0,3 0 0,-1 0 11,1 0 1,-2-2-1,3 0 1,-1 0-16,-1 2 0,3 0 0,-1 0 1,0-1-84,2-1 0,-1 1 0,1-1 0,-1 1 9,1 1 0,-1 0 0,-1-2 0,-2 0 48,0 0 0,2 2 1,-3 0-1,0 0-44,1 0 1,-2 0 0,1 0-1,-1 0 27,-1 0 0,0 0 1,0 0-1,1 0-370,-1 0 360,2 0 0,-5-2 47,3-1-29,0 1 0,-1 2 0,0 0 34,-2 0 40,1 0 1,0 0-1,-1 0 1,0 0 7,-3 0 1,3 0 0,-1 0 0,1 0-29,-1 0 0,2-2 0,-2 0 0,1 0-67,-1 2 1,2-2 0,-2-1 0,1 1-22,-1-1 0,2 3 0,-2-3 0,-1 3 79,-1 0 1,-1 0 0,1 0-25,-1 0 0,-1 0 1,-1 0-1,1 0 344,1 0 1,-2 0-61,0 0-189,-2 0 0,2 0 30,-2 0-27,-2 0 1,6 3 11,-4 1 0,2 2 0,-2 0 0,0 1 36,-2 2 0,1-1 0,1 3 0,0 0-19,-1 2 0,0 0 0,-1 0 63,0 0-114,0 0 0,0 2 0,0 0 0,1 0 46,1 1 0,-2-1 1,3 2-232,-3 1 78,0 1 1,0 0 0,0-1-25,0 2 11,0-2 1,0 3-1,0-3 1,0 1-142,0-1 0,0-3 0,0 1 1,0-1 27,0 0 1,0 1-1,0-3 1,0-1-384,0-1 0,0 0 568,-3-2 0,0 2 0,-4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68"/>
    </inkml:context>
    <inkml:brush xml:id="br0">
      <inkml:brushProperty name="width" value="0.08571" units="cm"/>
      <inkml:brushProperty name="height" value="0.08571" units="cm"/>
      <inkml:brushProperty name="color" value="#66CC00"/>
    </inkml:brush>
  </inkml:definitions>
  <inkml:trace contextRef="#ctx0" brushRef="#br0">0 163 7442,'3'-3'-561,"-2"0"1016,4 3 0,0-2-103,3-1 1,0-1 3,3 2 0,1-1-96,3 1 0,2-1-67,2-1 1,4-2 103,0 1-115,6 0-46,0 1 1,4-1-76,-1 3-1,1-3 63,-4 4 1,5-2 1,-4 3 1,3 1 121,-2 1-82,0-1-63,2 5 47,-1-3 185,1 4-178,2-4-25,-1 3 1,2-5 51,-2 1 1,4-1-4,1-1 0,4 0-189,-4 0-46,-2 0 199,2 0 119,0 0-126,3 0 4,1 0-24,-1 3 52,-3-3-75,0 3 36,0-3-129,3 0 1,-2 2 118,1 1 1,-2-1 2,0-2 0,-2 0 64,0 0-82,3 0-570,-3 0 286,1 0 87,-5 0 2,2 0-34,-2 0 2,0 0 88,-1-3 105,-3 2-75,1-2 1,2 2-17,-2-1 1,0 2 22,0-3 1,-3 3 4,2 0 1,-3-2 1,0-1 0,1 0-657,1 1 298,-4 2 193,4-6 1,-5 5-114,3-1 0,0-1 120,-2 1 0,-2 0 4,-2 2 41,2 0 197,-2-3-202,3 2-20,-4-2-10,-2 3 30,1 0 46,-4 0 1,4-2 0,-3-1 370,0 0-224,-1 1 1,-1-3-1,0 2-208,0-1 62,0 0 1,-1-2 0,0 1 0,-2 1 0,2 0-450,0 0 464,-2-2 0,2 3 1,-3-2-1,1 2-26,-1 0 0,0 0 1,-3 1-1,1 0 238,-1 1 0,1 0 0,-1 0-339,1-1-98,-4 2 1,3-3-1,-1 3-1069,0 0 1341,-1-3 0,2-1 0,-3-2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5.714"/>
    </inkml:context>
    <inkml:brush xml:id="br0">
      <inkml:brushProperty name="width" value="0.08571" units="cm"/>
      <inkml:brushProperty name="height" value="0.08571" units="cm"/>
      <inkml:brushProperty name="color" value="#66CC00"/>
    </inkml:brush>
  </inkml:definitions>
  <inkml:trace contextRef="#ctx0" brushRef="#br0">31 0 9110,'0'6'220,"0"0"1,0 3 4,0 0 1,0 3 0,0 0 0,1 2-187,1 1 1,0 0-1,-2 3 1,0-1-128,0-1 1,0 3 0,-1-1 0,-1 0-276,-1-1 1,0-2-1,0 0-635,-1-2 792,0 0 0,1-4 1,0-1-1,2-2-152,-1-2 0,0-4 358,2 0 0,-2-4 0,-1-4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2"/>
    </inkml:context>
    <inkml:brush xml:id="br0">
      <inkml:brushProperty name="width" value="0.08571" units="cm"/>
      <inkml:brushProperty name="height" value="0.08571" units="cm"/>
      <inkml:brushProperty name="color" value="#66CC00"/>
    </inkml:brush>
  </inkml:definitions>
  <inkml:trace contextRef="#ctx0" brushRef="#br0">1 4 8083,'0'-3'157,"0"3"72,0 4 1,0 1 0,0 2-1,1 0-1,1 2 0,-1 1 0,1 4 0,1 1 16,-1 2 1,1 3-1,-1 1 1,1 3-1,1 1 0,2 2 1,-3 1-421,1 0 58,2 6-17,-5-1 1,4 3-356,0-1 289,-2-2 0,2-5 0,0-3 0,0-2-451,2-2 0,-3-4 0,1-2 0,0-2 652,0-2 0,2-1 0,-1-4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4"/>
    </inkml:context>
    <inkml:brush xml:id="br0">
      <inkml:brushProperty name="width" value="0.08571" units="cm"/>
      <inkml:brushProperty name="height" value="0.08571" units="cm"/>
      <inkml:brushProperty name="color" value="#66CC00"/>
    </inkml:brush>
  </inkml:definitions>
  <inkml:trace contextRef="#ctx0" brushRef="#br0">1 0 8000,'0'4'863,"0"0"-624,0-2 0,0 1 0,0 4 0,0 1 1,0 3 0,0 0 0,0 7 0,3 3-43,1 2 1,0 3-1,-1 2 1,1 2-135,-1 2 0,1 0 1,1-2-1,-1-2 21,2-1 1,-1-1-1,1-1 1,-1-1-521,-1-2 0,1-4 0,1-1 0,0-2-178,-2 0 1,1-2 0,-2-2 613,1-3 0,0 0 0,3-2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7"/>
    </inkml:context>
    <inkml:brush xml:id="br0">
      <inkml:brushProperty name="width" value="0.08571" units="cm"/>
      <inkml:brushProperty name="height" value="0.08571" units="cm"/>
      <inkml:brushProperty name="color" value="#66CC00"/>
    </inkml:brush>
  </inkml:definitions>
  <inkml:trace contextRef="#ctx0" brushRef="#br0">0 7 6639,'0'-3'1438,"0"0"-1068,0 3 1,0 6-120,0 2 0,1 4 0,0 2 0,1 1-5,0 2 0,1 3 0,0 3 1,0 3-134,-1 1 1,4 5-1,-3 1 1,1 0-56,1 0 0,-1-1 0,3-2 1,0-2-411,2-1 1,-2-2 0,1-1 0,0-2-323,-2-2 1,1-3 0,-1-2 673,1-1 0,-1-4 0,1-1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79"/>
    </inkml:context>
    <inkml:brush xml:id="br0">
      <inkml:brushProperty name="width" value="0.08571" units="cm"/>
      <inkml:brushProperty name="height" value="0.08571" units="cm"/>
      <inkml:brushProperty name="color" value="#66CC00"/>
    </inkml:brush>
  </inkml:definitions>
  <inkml:trace contextRef="#ctx0" brushRef="#br0">0 1 7938,'0'4'852,"0"0"-184,0 2-534,0 2 1,3 2-1,-1 4 50,-1 1 0,1 3 0,-1 3 0,2 1-28,1 1 1,-3 3 0,2 2 0,-1 0-73,0-2 0,0 1 1,-1 0-1,1 0-253,0-2 1,0-3 0,-1 1-1,0-2-338,1-2 1,3-4-1,-2-1-1122,0-2 1115,-1-3 514,3-2 0,-1-4 0,2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3"/>
    </inkml:context>
    <inkml:brush xml:id="br0">
      <inkml:brushProperty name="width" value="0.08571" units="cm"/>
      <inkml:brushProperty name="height" value="0.08571" units="cm"/>
      <inkml:brushProperty name="color" value="#66CC00"/>
    </inkml:brush>
  </inkml:definitions>
  <inkml:trace contextRef="#ctx0" brushRef="#br0">124 39 7930,'-4'-2'-700,"0"-1"964,1 0 0,0 0 0,1-1 142,-2-1 1,0 1 0,0 1-205,-1 0-133,2 1 1,-3-1 0,2 1 78,-2 1-111,-1 0 1,1 1-1,-1 0 27,1 0-101,-1 0 0,3 1 1,0 1-1,-1 2 37,2 2 1,-3 3-1,2 0 1,1 1 61,1 2 1,-1 0-1,1 1 32,0 0-46,1 3 0,1 1 0,0 2 0,0 1-28,0 2 0,0 1 1,1 3-1,1 0-119,0 0 1,2 0 0,-1 0 0,0-1-59,0-3 0,0-1 1,-2-6-368,1-1 0,1-1 204,-1-2 1,-1-2-517,1-2 411,-1-3-117,-1-2 542,0-2 0,0-5 0,0-3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4"/>
    </inkml:context>
    <inkml:brush xml:id="br0">
      <inkml:brushProperty name="width" value="0.08571" units="cm"/>
      <inkml:brushProperty name="height" value="0.08571" units="cm"/>
      <inkml:brushProperty name="color" value="#66CC00"/>
    </inkml:brush>
  </inkml:definitions>
  <inkml:trace contextRef="#ctx0" brushRef="#br0">12 33 7930,'-3'-3'-923,"-3"3"1589,5-3 0,-1 3 245,4 0-535,2 0 1,4 1-246,1 1 1,3-2 49,1 3 0,3-2-155,4 1 1,0-1 211,2 1-33,-2-1-680,5-1 1,-2-1 191,3-1 162,-2-2-734,1-2 1,-5 1 854,2 1 0,-2-3 0,0-3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5"/>
    </inkml:context>
    <inkml:brush xml:id="br0">
      <inkml:brushProperty name="width" value="0.08571" units="cm"/>
      <inkml:brushProperty name="height" value="0.08571" units="cm"/>
      <inkml:brushProperty name="color" value="#66CC00"/>
    </inkml:brush>
  </inkml:definitions>
  <inkml:trace contextRef="#ctx0" brushRef="#br0">7 215 6989,'-4'0'309,"1"0"1,3 0 0,0 3 356,0 1-379,0 2-210,0 3 0,0 2-21,0 4-9,0-1 0,0 5 0,1-3 0,0 2 119,1-1-54,1-3 1,-1 2-101,0-6 1,1 2 0,-2-3-1,2-2-220,1-2 1,0-2-1,3-5-138,-1-2 0,0-3 176,-2-6 1,2-3-1,-2-1 1,2-2 110,1-1 0,-3-1 0,0 0 0,-1 1 0,0 4 1,0 1 36,-2 3 107,3 3 1,-3 3 135,4 3-101,-1 3 1,0 0 0,1 3 0,-1 2 97,0 3 1,2 2 0,-1 3 0,2 0 0,1 0 0,3 0 0,-1 0 0,1-1-71,2-1 1,2 0 0,4-4 0,-2-2-84,1-1 1,1-2 0,0-2 0,0-1-114,-2-1 1,1-2 0,-2-3 0,-3-2 1,-1-1 0,-3-1 1,-2 1-1,-1-2 49,1 0 0,-4-1 0,0 0-306,-3 0 227,0 0 1,-3 2-1,-1 1 1,-2 1-82,-3 3 172,-1 0 0,-2 5 0,0 0 8,1 2 0,0 3 1,-1 2-1,0 1 92,2 2 0,2-1 1,-1 3-1,2 0-39,0-1 0,4 2 1,0-1-1,3 1 55,0 1 0,0 0 0,0 0 0,3-2 7,1 0 1,2-2 0,2 1 0,2-2-142,0-2 1,0 1 0,2-4-185,1 1 150,-1 2 0,5-6 0,-3 3 0,1-3 40,0 0 1,1 0 0,-1 0-340,2-3 222,-3 3 0,5-6 0,-4 2-76,2-2 150,-2-4 0,0 2 0,-2-2 0,0-1 3,-2 1 0,0-3 0,-2 3 0,-1-3 45,-1 0 1,-1 2 0,0 1 0,-1 0-15,-3 0 0,-2 1 0,0-1 0,0 1 14,-2 1 0,-2-1 0,-3 0 0,1 1 79,-1 1 0,0 2 1,-1 2 24,0 0-101,-1 1 0,2 2 0,-1 2 102,-1 0-97,-2 6 0,3-3 0,0 5 66,0 0-47,2 1 1,0-1-1,1 3 1,1 0 38,2 0 1,-1 1 0,3 0 0,0 2 36,0 1 1,3-3-1,2 2 1,0-3-88,2 0 1,-1 0 0,1-3-1,0-2 6,2-3 0,0-2 0,3-3 1,-2 0-284,-1-3 0,2-1 0,-1-5-266,0-1 400,-2-3 0,2 0 1,-3-2 36,-1 0-34,2-3 42,-4 4 75,0-5 1,1 6 0,-3 0 0,0 2 0,0 1 7,0 2 1,1 4 0,-1 1 0,1 1 90,0 0 1,-1 0 0,2 5 0,0 2 30,-1 3 0,-1 0 1,2 2-1,0 2-170,-1 0 0,2 1 0,1 0 0,1-2-236,-1 0 1,1-3-1,2 1 1,2-3-148,1-2 0,1 1 0,0-2 1,1-2-23,1 0 0,-1-1 0,1-1 88,-1-1 257,-1 1 0,0-5 0,-1 3 373,-1-1-179,1-2 0,-2 3 0,2-3 1,0 1 383,-1 1 1,-3-1 0,0-3-1,0-1-86,-2 1 1,1 1-1,-2 0 1,1-1 34,-2-1 1,-3 0 0,1 3 0,-1-1-165,-1 1 1,-1-3 0,-1 0 0,-2 1-284,-2 1 0,-1 0 0,-1 0 0,-1 0-96,-1 1 0,-1 4 0,-2-1 0,0 3-57,0 0 1,0 3-1,0 2 1,0 2 48,3 2 0,-1 0 0,4 0 0,0 1 112,1 3 1,4 0 0,0 0 97,1 3-58,1-3 0,3 3 1,1-3-1,2 0 11,1-3 1,1 0 0,2-4 0,0 0-40,1-2 0,1-1 0,-1-3 1,0 0-57,1 0 0,-2-5 1,1-3 2,0-3 0,0-2 0,-1-5 1,-1-1-1,0-3-36,0-1 0,-2 1 0,1-1 1,-2-2 29,-2 0 0,-2-1 1,0 3-110,-1 1 154,-1 2 1,0 6 0,0 3 0,0 3 239,0 2 0,-1 2 0,-1 2 74,-2 1 0,0 3 1,0 1-48,1 4 1,-1 3 0,2 2 0,0 2 0,2 4 64,0 1 0,0 0 0,3 1 0,1 1-227,2 1 1,-1 3-1,1-2 1,1 3-404,0 0 1,0-3 0,0-1 0,-1-2-737,-2-1 0,2-2 0,-2-2 1,2-1 1046,0-1 0,1 0 0,-1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6"/>
    </inkml:context>
    <inkml:brush xml:id="br0">
      <inkml:brushProperty name="width" value="0.08571" units="cm"/>
      <inkml:brushProperty name="height" value="0.08571" units="cm"/>
      <inkml:brushProperty name="color" value="#66CC00"/>
    </inkml:brush>
  </inkml:definitions>
  <inkml:trace contextRef="#ctx0" brushRef="#br0">1 3 7903,'0'-2'-21,"0"2"1,0 3 0,0 4 345,0 1 1,0 2-1,1 3-120,1 1 0,-2-1 1,3 2-151,0 0-7,-2 3 1,3-4-1,-3 1 1,1-1 136,0-1 0,-2 0 0,1-1-344,1-1 78,-1 1 1,2-7 0,-2 1-115,1-3 1,-1 0-1,3-4-192,-1-1 290,2-2 0,-2-5 0,2-2 0,1-1 4,1-1 0,1 0 0,0 0 110,0 2 0,0 2 0,1 3 0,0 1 0,0 2 213,1 0 1,-2 1-1,1 2 1,0 0 117,0 2 1,-1 2 0,-3 3-181,-1 2 1,0-2 0,0 3-1,-2-2 1,-1 2 45,-1 0 1,-3 0-1,-1 1 299,-2 0-439,-1-3 0,-2 4 0,-1-4 0,-1 0-225,0 0 1,0-5 0,-1-1 0,1-1-349,0-1 1,3-1-1,-1-1 1,2-3 115,0-3 1,2-2-1,0-3 1,3 0-317,1 0 699,4 3 0,1-2 0,2 2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7"/>
    </inkml:context>
    <inkml:brush xml:id="br0">
      <inkml:brushProperty name="width" value="0.08571" units="cm"/>
      <inkml:brushProperty name="height" value="0.08571" units="cm"/>
      <inkml:brushProperty name="color" value="#66CC00"/>
    </inkml:brush>
  </inkml:definitions>
  <inkml:trace contextRef="#ctx0" brushRef="#br0">7 149 7903,'-1'-4'-50,"-1"3"1,0 2 0,1 4 0,0 1-1,1 1 1,0 1 0,0 1 423,0 1 0,0 0 0,0 2 0,1-1-184,1 0 0,-1-1-244,4 1 67,-1-3 1,0 4 0,1-4-1,0-2-1,1-1 0,0-3 0,1 0 0,0-2-257,1-2 0,0-4 0,0-3 0,0-2 80,-2 0 1,1-1 0,-1-1 0,1 0 232,-1 2 0,0 2 0,-1 3 134,-1-1 1,1 3 152,1 2 0,0 2 0,-1 2 224,-1 3-495,1-2 0,1 2 0,1-1 1,0 0 111,2 1 1,-2-2-1,4 2-759,1 0 398,0-4 1,1 4 0,1-3-399,1 0 428,-1-1 1,5-2 0,-2-1-1,1 0 112,-1-2 0,1-3 0,-2-2 0,0-1-12,0-2 0,-1 0 0,-4-1 1,-1 0 280,0 0 0,0 0 1,-3 0 97,-1 0 0,-4 2 1,1 1-1,-1 1 1,0 0-13,0 0 0,-2 1 1,-2 0-157,0 0-134,-3 2 0,1 2 0,-2 0 0,-1 1 109,1 2 0,-1-2 0,1 1-542,-1 0 279,1 4 1,-1 0 0,1 2-97,-1 1 191,1 4 1,0-1 0,2 3-1,1 0 69,3 1 0,0 1 0,0 1 0,0 1-23,0 3 0,3-2 1,1 2-1,2 0-50,0 1 1,3 0-1,0 1 1,-1-1-159,-1 1 1,1-2 0,1 0 0,-2-1-68,-2-1 1,0-1-1,-2-3-1406,1-1 39,-3-1 718,2-4 895,-3-2 0,-5-7 0,-3-4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8"/>
    </inkml:context>
    <inkml:brush xml:id="br0">
      <inkml:brushProperty name="width" value="0.08571" units="cm"/>
      <inkml:brushProperty name="height" value="0.08571" units="cm"/>
      <inkml:brushProperty name="color" value="#66CC00"/>
    </inkml:brush>
  </inkml:definitions>
  <inkml:trace contextRef="#ctx0" brushRef="#br0">1 163 9130,'6'0'0,"1"0"0,0 0 0,2 0 0,1 0 0,3 0 0,3 0 0,1 0 0,2 0 0,1 0 0,2 0 0,2 0 0,3-1 0,1-1 0,0-3 0,-2 0 0,0-2 722,0 1 0,-2-3-1265,-3 0 444,-3-2 0,-3 3 1,-2-3-1,-2 0-97,0 1 0,-6 0 0,0 2 1,-2-1 71,-1 1 0,0 1 1,-5 0-1,-3 2 152,-2 0 1,-3 2 0,0 1 0,-1 0 236,1 1 1,0 1 0,2 1 0,1 2 41,1 1 1,0 0 0,1 2 0,0 1-98,2-1 1,1 2 0,3 0 74,0 3-160,0 1 0,2 4 0,1 2-52,1 3 13,0 0 1,2 3 0,2-1-139,0 0-91,0-2 0,1 3 0,-3-2 0,1-2-103,-1-2 1,1 0-1,-1-3 1,1-3-170,0-3 0,-1-1 1,1-3-1,-1 0-1127,1-3 1542,-4-4 0,6-5 0,-2-3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5.948"/>
    </inkml:context>
    <inkml:brush xml:id="br0">
      <inkml:brushProperty name="width" value="0.08571" units="cm"/>
      <inkml:brushProperty name="height" value="0.08571" units="cm"/>
      <inkml:brushProperty name="color" value="#66CC00"/>
    </inkml:brush>
  </inkml:definitions>
  <inkml:trace contextRef="#ctx0" brushRef="#br0">31 51 7939,'2'-5'10,"1"-2"0,1 1 0,0 0 127,-1 0 1,1 1 0,1 1-1,0 0 16,0 0 0,0 3 0,2 0 0,-1 0 8,0 1 0,0 4 1,-1 1-1,1 2 100,0 0 1,-2 2 0,1 0-437,-3 0 127,2 4 0,-3-3 0,0 2-33,-2 1 80,-2-3 0,-4 3 1,-1-3-1,0 0-31,-1 0 1,1-2 0,-2-1 0,0 0-5,0-3 0,0-2 0,0-1 0,1-2-843,1-3 1,2-2 878,1-3 0,0 0 0,2-1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89"/>
    </inkml:context>
    <inkml:brush xml:id="br0">
      <inkml:brushProperty name="width" value="0.08571" units="cm"/>
      <inkml:brushProperty name="height" value="0.08571" units="cm"/>
      <inkml:brushProperty name="color" value="#66CC00"/>
    </inkml:brush>
  </inkml:definitions>
  <inkml:trace contextRef="#ctx0" brushRef="#br0">0 157 9383,'9'0'0,"-1"0"0,1 0 0,0 0 0,2 0 0,2 0 0,0 0 0,0 0 0,0 0 0,0 0 0,-1-1 0,-1-1 0,-2-2 0,0-2 0,-1-1 0,-2-1 0,-1-2 0,-3 0 0,0-1 0,-2 1 0,-2 0-368,-3 0 1,-1-1 0,-2 3 333,-1 0 0,-2 0 0,0 3 0,-1 0 0,-1 3 12,2 1 1,0 2 0,2 2 0,0 3 325,2 2 0,-1 3 0,4-2 261,0 1-420,2 1 0,2 2 0,0 0 0,2 1-20,3 1 0,1-1 1,3 1-1,2-2-25,1-2 1,0-2-1,0-2 1,-1-2-254,0 0 0,1-2 0,-1-3 0,0 0-266,1 0 0,-1-4 0,0-2 1,-1-3 73,-1-1 1,-2-1 0,2-4 108,-2-3 132,-3 2 0,1 0 0,-2 3 0,0 1-106,0 1 1,-1 2 0,-2 2 972,0 1-127,0 2 83,3 1-541,-3 3 1,3 3 0,-2 2 0,0 1 92,2 3 1,-1 1 0,-2 3 0,0 0-102,0 0 0,2 0 0,0 0 0,-1-1-62,0-1 1,1-1-1,1-4 1,-1 0-61,1-2 1,0-1-1,4-4-141,-1-1 0,1-4 1,2-5-1,3-2 0,2-2-889,3-3 519,2-1 225,1-3 85,-4 2 1,2 0 152,-2 5 0,2-1 0,-2-1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0"/>
    </inkml:context>
    <inkml:brush xml:id="br0">
      <inkml:brushProperty name="width" value="0.08571" units="cm"/>
      <inkml:brushProperty name="height" value="0.08571" units="cm"/>
      <inkml:brushProperty name="color" value="#66CC00"/>
    </inkml:brush>
  </inkml:definitions>
  <inkml:trace contextRef="#ctx0" brushRef="#br0">1 1 8014,'0'11'0,"0"-1"0,0 0 0,0 0 90,0 2 1,0 0 0,0 2 0,0 1 126,3 2 0,0 3 0,4 1 1,-1 3-195,1 1 0,-1 2 0,1 1 1,-1 1-54,1 0 1,-1-1-1,0 3 1,-1-2-166,-1-1 0,-2 1 0,2-5 0,-1 2 56,-2 0 1,0-5 0,0 0 0,0-3 20,2-3 0,-1-4 118,-2-2 0,3-5 0,0-1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1"/>
    </inkml:context>
    <inkml:brush xml:id="br0">
      <inkml:brushProperty name="width" value="0.08571" units="cm"/>
      <inkml:brushProperty name="height" value="0.08571" units="cm"/>
      <inkml:brushProperty name="color" value="#66CC00"/>
    </inkml:brush>
  </inkml:definitions>
  <inkml:trace contextRef="#ctx0" brushRef="#br0">7 195 7962,'-4'0'-517,"2"0"689,2-3 1,2 1 0,3-4 0,1 3-18,0 0 0,1-1 0,-1 1 0,1 0 6,2 0 1,-1-1-1,3 1 1,0 0-4,-1 0 1,3 1-1,-1 2 1,3 0 12,2 0 0,1 0 1,3 0-1,1 0 13,1 0 0,4 0 0,3 0 0,-1 0-63,0 0 0,2 0 0,2 0 1,0 0-51,0 0 0,1 0 0,0 0 0,0-1-50,0-1 0,2 1 0,-2-1 0,1 1 66,0-2 1,-1 2 0,3-3-289,-2 1 141,3-2 0,0 4 0,4-3-127,0 1 152,-1-2 0,3 4 0,-2-3 0,0 1-129,0 2 1,2-2 0,-1 0 0,1 0-5,0-2 0,0 1 0,-2 0 0,-1-1 150,1 2 1,2-3 0,-4 2 0,-1 0-6,-1 0 0,-1 0 0,1-1 0,0 1-33,-2-1 0,-1 1 0,1 0-27,0-1 60,-2-1 1,-1 1 0,-1 2 0,-2 0-23,-2 1 1,1 0-1,-1-1 212,0 2 44,-4 0-247,1 1 216,-5 3 1,5-2-163,-4 1 1,1 1 0,-2-1 0,1 0-84,-2-2 1,4 0 0,-4 0 0,0 0 42,-1 0 1,-2-2 0,2 0 0,-1 0 11,-1-1 0,-1 2 0,-2-1 1,-1 1 64,-1 1 1,1 0 0,-3 0-1,-1 0 25,2 0 1,-3 1-1,2 0 1,-2 2-33,-1-2 0,1 2 0,-1-1 0,1 0 18,-1-2 1,1 2-1,-1 1-145,1 1 40,-1-3 1,-1 4 0,-2-2 284,0 1-227,2 0 1,-4 3-1,1 1 1,0 1 5,0-1 1,-2 2 0,3 0-1,-3 1 9,0 0 1,0-1-1,0 2 1,1 1-41,1 0 0,-1 3 0,1-1 1,-1 2-3,-1 2 0,0 3 1,0 0-1,0 1 81,0 2 1,0-1 0,-1 1-314,-1-1 185,1-3 1,-2 3 0,3-2 0,0-1 52,0-1 0,0 0 0,0-1-784,0 1 350,0-1 0,0 1 0,0-1 1,0 1-1739,0-1 2174,0-2 0,0 2 0,0-3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2"/>
    </inkml:context>
    <inkml:brush xml:id="br0">
      <inkml:brushProperty name="width" value="0.08571" units="cm"/>
      <inkml:brushProperty name="height" value="0.08571" units="cm"/>
      <inkml:brushProperty name="color" value="#66CC00"/>
    </inkml:brush>
  </inkml:definitions>
  <inkml:trace contextRef="#ctx0" brushRef="#br0">0 146 8047,'3'3'63,"1"0"0,3-3 0,2 0 1,1 0 167,3 0 1,5-2-1,1-1 1,3 0 87,2-2 0,0-1 0,6 0 515,1 2-704,-1 1 1,11 1-1,-1-1 159,2 2-243,-2 0 223,11 1-565,-2 0 95,7 0 183,5 0-17,-5 0 0,6 0-95,-1-3 88,4 3-740,1-3 937,2 0-120,0 2 0,-2-2 105,4 3-82,-1 3-29,0 1 22,1 2-140,-4 1 0,0-3 71,-3 0 63,0-2-173,-1 1 3,-1-3 171,-2 0-695,-4 0 525,3 0 144,-2 0-34,-3-3 36,4-1-104,-10-2-30,7-1 1,-8 1 0,2-1 0,-3 1 0,-1 0 0,-4 1-20,-2 1 1,-1-1 0,-3-1 274,-2-1-28,-2 4 1,-4-3 0,-1 1-869,-1 0 807,-5-2 1,-3 1 0,-3-1-56,-3 1 0,1 1 0,-4 0 0,-4-1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6"/>
    </inkml:context>
    <inkml:brush xml:id="br0">
      <inkml:brushProperty name="width" value="0.08571" units="cm"/>
      <inkml:brushProperty name="height" value="0.08571" units="cm"/>
      <inkml:brushProperty name="color" value="#66CC00"/>
    </inkml:brush>
  </inkml:definitions>
  <inkml:trace contextRef="#ctx0" brushRef="#br0">13 1 7947,'-5'4'0,"0"1"0,3 0 0,1 3 1819,1 3-1720,0 1 1,3 4-1,0 2 1,-1 3 42,1 3 0,0 2 1,-1 2-1,0 0-207,-1-1 0,2 0 1,-1-1-1,0-1-257,1-1 1,-1 1 0,1-4 0,1 0-260,0-3 1,-1 0 0,2-4 580,0-1 0,-1-3 0,2-4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298"/>
    </inkml:context>
    <inkml:brush xml:id="br0">
      <inkml:brushProperty name="width" value="0.08571" units="cm"/>
      <inkml:brushProperty name="height" value="0.08571" units="cm"/>
      <inkml:brushProperty name="color" value="#66CC00"/>
    </inkml:brush>
  </inkml:definitions>
  <inkml:trace contextRef="#ctx0" brushRef="#br0">1 0 7820,'0'7'-84,"0"-1"0,0 1 396,0-1 0,0 4 1,0 1-1,0 4-112,0 5 1,0 1 0,0 5 0,1 3-75,1 2 1,-2 1-1,3 2 1,0 0-96,2 0 0,-2 3 0,1-2 1,2-1-260,-1-1 0,0-3 0,-1-3 0,1-3-92,1-4 0,0-4 0,1-3 0,-1-1-2,-2-1 0,2-2 322,-2-5 0,2 2 0,0-2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1"/>
    </inkml:context>
    <inkml:brush xml:id="br0">
      <inkml:brushProperty name="width" value="0.08571" units="cm"/>
      <inkml:brushProperty name="height" value="0.08571" units="cm"/>
      <inkml:brushProperty name="color" value="#66CC00"/>
    </inkml:brush>
  </inkml:definitions>
  <inkml:trace contextRef="#ctx0" brushRef="#br0">1 6 7909,'0'-3'704,"0"1"1,0 4-454,0 2 1,0 3-1,2 1 1,1 4-51,0 2 1,-1 3 0,2 3-1,0 2-31,-1 4 1,1 3-1,1 4 1,-1 0-129,-2 2 1,4 3 0,-3 3 0,1-2-156,-2-2 1,2-1 0,0 1-708,2-2 637,-3-8 0,3 1 1,-2-7-916,2 0 812,1-3 0,-2-4 1,1-5-668,-2-2 953,0 1 0,3-7 0,-1 2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3"/>
    </inkml:context>
    <inkml:brush xml:id="br0">
      <inkml:brushProperty name="width" value="0.08571" units="cm"/>
      <inkml:brushProperty name="height" value="0.08571" units="cm"/>
      <inkml:brushProperty name="color" value="#66CC00"/>
    </inkml:brush>
  </inkml:definitions>
  <inkml:trace contextRef="#ctx0" brushRef="#br0">13 1 8435,'-4'3'413,"2"2"0,2 5 1,0 1-59,0 2 1,0 4-1,-1 5 1,-1 2-185,0 1 1,0 2-1,2 1 1,0 2-140,0 2 1,0 3 0,0-1 0,0 0-85,0 0 0,0-2 0,0 0-874,0-2 732,0-1 0,2-4 1,1-1-1101,1-5 953,0-2 1,2-5 0,-1-2 340,-1-3 0,3-1 0,4-2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6"/>
    </inkml:context>
    <inkml:brush xml:id="br0">
      <inkml:brushProperty name="width" value="0.08571" units="cm"/>
      <inkml:brushProperty name="height" value="0.08571" units="cm"/>
      <inkml:brushProperty name="color" value="#66CC00"/>
    </inkml:brush>
  </inkml:definitions>
  <inkml:trace contextRef="#ctx0" brushRef="#br0">63 35 7366,'-7'0'0,"1"1"19,1 1 0,-1-1 1,1 4-1,-1 0 320,0 1 1,1 2-1,0 0 1,1 2-239,0 1 0,1-2 0,3 3 1,0 0-41,0 1 0,1-3 0,2-1-325,4-1 206,-1-1 1,7-3-1,-1-2-352,1-1 294,1-1 0,-1-2 0,0-2-390,-1-2 367,1-6 1,-6 2 0,2-4-151,-1 0 255,-4 3 0,1-3 0,-3 2 1,-1 0-68,-2-1 1,-3 2 536,-3 0-288,-3 2 0,2 0 0,-5 4 0,0 1 0,-2 1 80,-1 1 1,2 2 0,1 0 0,1 3-300,3 1 1,2 5-1,1 3 1,1 1 70,3 0 0,1 1 0,1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7"/>
    </inkml:context>
    <inkml:brush xml:id="br0">
      <inkml:brushProperty name="width" value="0.08571" units="cm"/>
      <inkml:brushProperty name="height" value="0.08571" units="cm"/>
      <inkml:brushProperty name="color" value="#66CC00"/>
    </inkml:brush>
  </inkml:definitions>
  <inkml:trace contextRef="#ctx0" brushRef="#br0">7 0 7799,'-2'5'0,"-1"-1"121,2 2 0,0 3 1,1 2-1,0 2 84,0 1 0,1 3 1,0 2-1,3 3-83,-1 3 0,0-1 1,0 1-1,0 1-125,-1 1 1,1 0-1,-1-1 1,0-2-72,-1 0 0,-1-2 1,2-2-1,0-1-254,0-3 0,-2-5 0,0-2 203,0-1 1,0-5-1,0-4-346,0-5 316,0-7 0,0-6 1,0-6 99,0-5-20,0 0 1,-2-5 0,0-1 79,0-4 90,2 7 0,0-6 1,0 9-1,3 3 76,1 3 1,3 3-1,1 7 1,2 3 78,-2 3 1,3 3 0,-1 2 0,2 0 130,-1 1 1,-2 4-1,0 4 1,0 1-126,-2 2 1,1 3 0,-4-2 0,0 0-178,1 3 1,-3 0 0,-1 0 0,-2 1-17,-1 0 1,-4-3-1,0 0 1,-3-1-509,1-2 0,-3-3 1,1-3-1069,-1-1 1130,-2-1 1,5 0-1,-2-1-1000,2-1 1383,0-2 0,4-6 0,-3-1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6.349"/>
    </inkml:context>
    <inkml:brush xml:id="br0">
      <inkml:brushProperty name="width" value="0.08571" units="cm"/>
      <inkml:brushProperty name="height" value="0.08571" units="cm"/>
      <inkml:brushProperty name="color" value="#66CC00"/>
    </inkml:brush>
  </inkml:definitions>
  <inkml:trace contextRef="#ctx0" brushRef="#br0">6 71 7930,'0'5'0,"1"0"-46,1 0 1,3 0-1,-1 0 1,2 0 50,0-2 0,2 1 1,1-2-1,0-1 74,1-1 1,0 0 0,0 0 3,0-2 21,0-1 27,-2-2-27,2 0-27,-5-2 1,4-1 26,-4-2 0,1 2-683,-3-1 274,-1 1 215,1 0 1,-3 0-227,0 2 338,-5 0 0,1 1 1,-4 2-1,-2 0 42,-1 0 0,-2 2 1,-1-1-1,0 2-32,0 0 0,3 2 0,-1 2 0,2 2 172,2 0 0,1 3 1,2 0-1,0 0 94,2 1 1,1 0 0,2 1 0,0 0 342,2 1-488,1-1-57,2 2 1,0-3 0,1 2 238,1-1-191,2-1-250,-1-2 0,2 1 201,0-3 1,0 0-1295,0-2 580,0 0 268,3-3 179,-3 1-480,2-4 0,0 0 1,0-2 651,-1-2 0,0-2 0,-1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8"/>
    </inkml:context>
    <inkml:brush xml:id="br0">
      <inkml:brushProperty name="width" value="0.08571" units="cm"/>
      <inkml:brushProperty name="height" value="0.08571" units="cm"/>
      <inkml:brushProperty name="color" value="#66CC00"/>
    </inkml:brush>
  </inkml:definitions>
  <inkml:trace contextRef="#ctx0" brushRef="#br0">1 55 7675,'0'7'-346,"0"-2"1,0-1 429,0 2 0,3-2 0,2-1 0,1 0 20,0-1 1,1-1 0,0-1 0,1 0-54,1 0 0,1-1 0,1-1 1,-1-1-50,0 0 0,-2-2 0,0-2 0,-2 0-13,-1 0 1,-4 1 0,2-1-1,-3 0-104,0 0 0,0 0 0,0 0 106,-3 0 0,-1 4 0,-2 0 0,-2 3 88,-1 0-87,1 0 1,-4 0 0,3 3 21,0 1 0,2 5 1,0 2 324,0 0-249,3 2 1,1-3-1,3 5 226,0 1-281,0-2 1,0 3-1,0-3 1,1-1-35,1-2 1,2 1 0,3-3 0,0 0-92,0-2 0,0-2 1,2-1-1,1-1 12,0-2 0,-1-1 0,3-3 0,-1-3-102,0-2 0,1-7 0,-2 1 1,-1-3 13,-1-2 0,2 0 0,-5 1 0,0 2 211,1 1 0,-2 2 0,0 0 1,0 2 218,0 4 1,-2 1-135,3 4 1,-4 0-1,1 4 1,-1 4 116,-1 2 1,1 3 0,0 3-1,2 2-127,-2 0 1,0 2-1,-1-2 1,1-1-5,1 0 0,0-3 1,2 0-1,1-3-363,2-1 0,-1-5 0,1 0-30,0-2 0,0-2 0,0-2 0,0-4 34,0-4 0,-1-2 0,1 0 196,0-1 27,-3 0 0,2-2 0,-1-1 209,1 0-135,1 5 1,-1-4 0,1 8-1,-1 1 62,-1 2 1,1 3 0,-2 2 97,0 3 0,-1 5 0,-3 6 1,0 0-296,0 2 0,0-1 0,0 4 1,0 0-386,0 1 466,0-3 0,3 6 0,1-2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09"/>
    </inkml:context>
    <inkml:brush xml:id="br0">
      <inkml:brushProperty name="width" value="0.08571" units="cm"/>
      <inkml:brushProperty name="height" value="0.08571" units="cm"/>
      <inkml:brushProperty name="color" value="#66CC00"/>
    </inkml:brush>
  </inkml:definitions>
  <inkml:trace contextRef="#ctx0" brushRef="#br0">151 110 7624,'0'-7'116,"0"0"1,0 1 0,-1-1-1,0 0 139,-2 0 0,0 0 0,2 0 28,-1 0-187,-4 1 0,2-1 0,-2 0 0,-1 1 71,0 1 0,-1-1 0,0 2-260,-1 0 61,-3 1 1,4 3-1,-2 0-1,0 0 10,3 3 0,-3 1 1,4 4-1,0 1 31,2 2 1,0 3-1,-1 2 1,3 2 25,1 2 0,1 2 1,0 0-1,0 1-49,0 2 1,1-2 0,1 1-1,2-1-86,0-3 1,1-1 0,-2-2 0,0 0-686,0 0 486,3-1 0,-6-3 194,3-2 36,1-1 1,-4-3-1,3 0-514,-3-1 351,0-2 1,0-1 232,-3-3 0,-1-6 0,-2-1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0"/>
    </inkml:context>
    <inkml:brush xml:id="br0">
      <inkml:brushProperty name="width" value="0.08571" units="cm"/>
      <inkml:brushProperty name="height" value="0.08571" units="cm"/>
      <inkml:brushProperty name="color" value="#66CC00"/>
    </inkml:brush>
  </inkml:definitions>
  <inkml:trace contextRef="#ctx0" brushRef="#br0">13 11 7757,'-5'-3'-138,"1"1"1,2-1 351,0 1 1,2 2-46,2 0 0,3 0 0,3 3-153,1 0-12,4-2 1,-3 2-1,5-1-119,1 0 45,-2 1 0,6-3 116,-5 0 0,4 0 0,-3 0 0,1 0-46,0 0 0,2 0 0,-2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1"/>
    </inkml:context>
    <inkml:brush xml:id="br0">
      <inkml:brushProperty name="width" value="0.08571" units="cm"/>
      <inkml:brushProperty name="height" value="0.08571" units="cm"/>
      <inkml:brushProperty name="color" value="#66CC00"/>
    </inkml:brush>
  </inkml:definitions>
  <inkml:trace contextRef="#ctx0" brushRef="#br0">14 7 7755,'-5'0'-133,"1"-1"390,1-1-129,1 1 1,3-1-1,0 4 1,2 3-88,-2 1 0,2 1 1,0 2-1,0 3-124,0 1 1,2 3 0,-3 0 0,0-1-97,-1 0 0,-1-4 0,2 0 0,0 1-35,0-2 84,1 0 112,-2-6 18,2 2 0,0-5 0,1 2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2"/>
    </inkml:context>
    <inkml:brush xml:id="br0">
      <inkml:brushProperty name="width" value="0.08571" units="cm"/>
      <inkml:brushProperty name="height" value="0.08571" units="cm"/>
      <inkml:brushProperty name="color" value="#66CC00"/>
    </inkml:brush>
  </inkml:definitions>
  <inkml:trace contextRef="#ctx0" brushRef="#br0">0 6 7597,'3'-4'149,"-2"2"1,2 4-894,0 3 308,-2 1 436,2 1 0,0 0 0,1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3"/>
    </inkml:context>
    <inkml:brush xml:id="br0">
      <inkml:brushProperty name="width" value="0.08571" units="cm"/>
      <inkml:brushProperty name="height" value="0.08571" units="cm"/>
      <inkml:brushProperty name="color" value="#66CC00"/>
    </inkml:brush>
  </inkml:definitions>
  <inkml:trace contextRef="#ctx0" brushRef="#br0">8 7 7732,'-1'-4'0,"-1"2"294,1 1-138,-2 1 0,3 3 1,0 3-1,0 2 56,0 3 1,1 2 0,0 1 0,2 1-142,-2 4 1,2-1-1,-1 5 1,1-1-258,0 1 1,-2-2-1,2 2 1,-1-1-170,0 1 1,1-5 0,-1 1 0,2-2 354,0-1 0,2 0 0,-2-2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4"/>
    </inkml:context>
    <inkml:brush xml:id="br0">
      <inkml:brushProperty name="width" value="0.08571" units="cm"/>
      <inkml:brushProperty name="height" value="0.08571" units="cm"/>
      <inkml:brushProperty name="color" value="#66CC00"/>
    </inkml:brush>
  </inkml:definitions>
  <inkml:trace contextRef="#ctx0" brushRef="#br0">1 149 7704,'0'5'-241,"3"-2"1,3 0 201,3-1 0,1-1 0,-2-1 0,2 0 63,1 0 0,-2 0 1,1 0-1,1 0-79,0 0 1,-2 0 0,2-1 0,-1-1 12,-2-3 1,-1-3 0,-2-1-22,0 0 40,-4-2 1,2 3 0,-3-3 0,0-2 12,0 1 1,-4-1 0,-2 0 0,-3 3 131,-1 0 0,-1 1 0,-1 3 0,1 0 46,1 2 0,-2 2 1,1 1-1,1 4 86,0 4 1,4 5 0,0-1 0,2 3 90,-2 2 0,3 0 0,1 4 0,1 1-112,1 0 1,1 3 0,1-1-1,4-2-173,2-2 1,0-1 0,4-4 24,0 0 0,1 0 1,1-5-1,2-3-2536,3-3 1045,-3-2 1406,4-1 0,-2-3 0,2-1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5"/>
    </inkml:context>
    <inkml:brush xml:id="br0">
      <inkml:brushProperty name="width" value="0.08571" units="cm"/>
      <inkml:brushProperty name="height" value="0.08571" units="cm"/>
      <inkml:brushProperty name="color" value="#66CC00"/>
    </inkml:brush>
  </inkml:definitions>
  <inkml:trace contextRef="#ctx0" brushRef="#br0">6 0 7909,'-3'0'492,"0"0"0,6 1-498,1 1 1,5 0 0,3 2 0,1-1 184,0 1 1,4-1 0,2 0-1,0 0-288,-1-1 0,2-1 0,-3-1 0,1 0-352,1 0 1,-4 0 0,0 0 460,-3 0 0,1-6 0,-2-2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6"/>
    </inkml:context>
    <inkml:brush xml:id="br0">
      <inkml:brushProperty name="width" value="0.08571" units="cm"/>
      <inkml:brushProperty name="height" value="0.08571" units="cm"/>
      <inkml:brushProperty name="color" value="#66CC00"/>
    </inkml:brush>
  </inkml:definitions>
  <inkml:trace contextRef="#ctx0" brushRef="#br0">11 1 8287,'-7'0'446,"4"2"0,3 1 0,2 1-315,2 4 0,0 2 0,1 5 0,-1 3-49,2 2 1,-2 3 0,0 0 0,1 1 116,-1 1 0,1 1 0,-2-3-1425,1 2 861,0-3 1,1 2 0,-1-2-1149,2 1 889,-3 0 624,3-2 0,-2-1 0,3 1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7"/>
    </inkml:context>
    <inkml:brush xml:id="br0">
      <inkml:brushProperty name="width" value="0.08571" units="cm"/>
      <inkml:brushProperty name="height" value="0.08571" units="cm"/>
      <inkml:brushProperty name="color" value="#66CC00"/>
    </inkml:brush>
  </inkml:definitions>
  <inkml:trace contextRef="#ctx0" brushRef="#br0">220 179 7757,'0'-7'0,"-3"-1"0,-1 0 0,1-2 372,0 0 1,3-1-1,0-1 1,0 0-420,0 0 1,-3-1 0,-2-1-1,-1 1-93,-1 2 0,-3 1 0,-1 3 0,-2 1 106,-1 2 0,0-2 0,-2 4 0,0 0 23,1 2 0,1 3 1,1 2-1,1 3 4,3 1 0,1 3 0,2-1 1,-1 3-67,3 2 0,1-1 1,3 3-1,1-1 19,1 1 1,2-2 0,3 1 0,-1 0 15,1-2 1,3-3 0,1-3-76,0-1 71,1-5 0,-1 1 0,2-5 1,-1-2-36,0-1 0,-1-4 0,2-2 0,-1-1 108,0-1 0,-4-1 0,1 0 1,0 1 80,0 3 0,-2 2 0,2 0 0,-3 1 112,-2 1 0,1 0 1,2 3-55,0 0 0,-3 2 0,1 2 0,0 3-348,1 1 0,-1 3 0,-1 0 0,-1 0-165,1 1 0,0-1 0,1 1 0,-1 0 343,-1-1 0,3 1 0,-3 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6.644"/>
    </inkml:context>
    <inkml:brush xml:id="br0">
      <inkml:brushProperty name="width" value="0.08571" units="cm"/>
      <inkml:brushProperty name="height" value="0.08571" units="cm"/>
      <inkml:brushProperty name="color" value="#66CC00"/>
    </inkml:brush>
  </inkml:definitions>
  <inkml:trace contextRef="#ctx0" brushRef="#br0">0 1 7528,'3'5'-335,"-1"0"1,-2 0-1,1 3 690,1 2 1,-2 0 0,2 3 0,-2 0-141,0 0 1,0 0 0,0 2 0,0 0-2,-2-2 1,2 1 0,-2-4 0,1 0-23,1-1 0,0-1 0,1-2-223,1-2 0,-1-2-179,2-2 216,0 0 0,2-5 0,0-1 1,1-4 61,1-2 0,-2 0 1,2-4-1129,-1 1 770,-1 3 1,0-1 0,0 3-935,0 0 1224,0 2 0,2-1 0,1 1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8"/>
    </inkml:context>
    <inkml:brush xml:id="br0">
      <inkml:brushProperty name="width" value="0.08571" units="cm"/>
      <inkml:brushProperty name="height" value="0.08571" units="cm"/>
      <inkml:brushProperty name="color" value="#66CC00"/>
    </inkml:brush>
  </inkml:definitions>
  <inkml:trace contextRef="#ctx0" brushRef="#br0">14 19 7631,'-1'-6'115,"-1"1"1,1 1 0,0 3-94,2-2 1,1 6 272,3 4-195,-4 5 0,2 1 1,-3 7 256,0 2-301,0 2 1,0 6 0,-1-1-1,0 0-55,-1 0 1,-3-3 0,2-1-1,0-2 50,0-1 1,1-4 0,2-1 0,0-2-636,0-2 354,0-4 0,3-2 0,1-6 0,1-3 52,0-5 1,1-4-1,-1-4 1,2-2 84,2-3 1,-2 1-1,2-4 1,0 2-63,0 3 1,-1 1 0,2 4 589,-1 2 1,-1 2-224,1 4 1,-1 2 0,-1 3-4,0 0 1,-1 6 0,0 1 374,-1 3-341,1 2-60,-5 4 1,2 2 85,-3 2 0,-1 1-194,-1 0 1,-2-3 0,-4-1-1,0 0 1,-2-2 0,0-1-1,0-3-230,2-1 0,0-4 0,2-1-517,-1-3 0,0-4 0,1-3 0,0-4 672,2-2 0,-1-2 0,-2-1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19"/>
    </inkml:context>
    <inkml:brush xml:id="br0">
      <inkml:brushProperty name="width" value="0.08571" units="cm"/>
      <inkml:brushProperty name="height" value="0.08571" units="cm"/>
      <inkml:brushProperty name="color" value="#66CC00"/>
    </inkml:brush>
  </inkml:definitions>
  <inkml:trace contextRef="#ctx0" brushRef="#br0">1 0 7631,'4'1'647,"-2"1"1,-1 4-470,-1 2 1,2 4 0,0 4 0,0 3 44,-2 3 1,0 1-1,0 3-847,0 2 457,0 1 0,0-2 1,0-2-766,0-2 719,4-2 1,-4-1 0,3-2 0,-2-2-57,1-1 0,-1-1 0,1-1 1,-1-2 268,-1-2 0,3-4 0,1-2 0,3-3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0"/>
    </inkml:context>
    <inkml:brush xml:id="br0">
      <inkml:brushProperty name="width" value="0.08571" units="cm"/>
      <inkml:brushProperty name="height" value="0.08571" units="cm"/>
      <inkml:brushProperty name="color" value="#66CC00"/>
    </inkml:brush>
  </inkml:definitions>
  <inkml:trace contextRef="#ctx0" brushRef="#br0">15 122 7848,'0'7'775,"0"0"1,0-1-962,3-2 149,0 3 0,4-6 0,1 4 0,0-1 51,1 0 1,1 2 0,-3-2 0,2 1-125,0-1 1,0-2 0,-2 0 0,0-1 64,-1-1 1,4-1-1,-1-1-74,-1-3 0,-1-3 1,-2-2-1,-1-1 129,-1-1 0,-1 1 0,-2 0-127,0-1 104,-3-1 0,0-1 0,-5 0 1,0 1-16,-2-1 1,1 2 0,-1 3 438,-1 1-255,1 0 0,-3 7 0,2 0 0,1 4 32,1 4 1,0 5 0,1 1 0,0 3-24,1 2 1,1 0-1,2 2 1,0 2 14,2 1 0,1-1 0,1 1 1,0 0-85,0-1 1,3-3-1,2 3 1,1-4-201,0-1 1,4-4-1,0-4 1,0-2-524,2 0 0,1-3 0,1-2 0,0-2 627,-1-5 0,4-3 0,1-5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1"/>
    </inkml:context>
    <inkml:brush xml:id="br0">
      <inkml:brushProperty name="width" value="0.08571" units="cm"/>
      <inkml:brushProperty name="height" value="0.08571" units="cm"/>
      <inkml:brushProperty name="color" value="#66CC00"/>
    </inkml:brush>
  </inkml:definitions>
  <inkml:trace contextRef="#ctx0" brushRef="#br0">21 37 7998,'0'-4'0,"0"-1"0,0 0-720,-3-1 453,2 2 1,-2 0 118,3 2 232,-3 1 0,2-3-36,-4 2 0,4 2 20,-2 0 0,3 1 0,0 3 1,0 2 37,0 0 1,0 1 0,0 3 0,0 1-21,0 2 0,0 1 0,0 2 0,0 0-14,0 2 0,0-2 1,0 2-1,0 1 28,0 1 1,0 1 0,0 0-163,0 2 106,0-2 0,2 6 1,0-1 36,0 3 1,-1 0-42,-1 3 0,2 2 0,0 3 15,0 1 1,-2 3-1,0 0-24,0-3 0,1 0 1,1 0-1,0 1 1,0 1-64,-2-3 1,3-1 0,-1 0 0,-1 2 8,0 0 0,-1-1 1,0 3-1,0 1 43,0-1 1,0 1 0,0-2-8,0 1 0,0 1 12,0-2-9,0 4-84,-3-7 80,2 7-2,-5-8 0,5 7-25,-1-3 0,-1 3 30,1-3 6,0-2 1,-1 3 0,1-4-1,0 1 1,2-1 0,0-1-10,0-2 1,0-2 0,0 1-13,0 1 0,3 3 0,1 2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2"/>
    </inkml:context>
    <inkml:brush xml:id="br0">
      <inkml:brushProperty name="width" value="0.08571" units="cm"/>
      <inkml:brushProperty name="height" value="0.08571" units="cm"/>
      <inkml:brushProperty name="color" value="#66CC00"/>
    </inkml:brush>
  </inkml:definitions>
  <inkml:trace contextRef="#ctx0" brushRef="#br0">1 0 8143,'3'34'0,"0"-1"0,0 0 0,2 0 0,1 8 0,1-2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3"/>
    </inkml:context>
    <inkml:brush xml:id="br0">
      <inkml:brushProperty name="width" value="0.08571" units="cm"/>
      <inkml:brushProperty name="height" value="0.08571" units="cm"/>
      <inkml:brushProperty name="color" value="#66CC00"/>
    </inkml:brush>
  </inkml:definitions>
  <inkml:trace contextRef="#ctx0" brushRef="#br0">1 0 7957,'2'33'82,"1"0"0,-1 0 1,0-1-1,0 0-28,0-1 0,1-2 0,-1 1-49,0-2-15,-1 3 0,-1-2 0,0 2 15,0-1-11,0 0 1,0-4 0,0 1 0,0 4 11,0 1 0,0-1 1,0-1-1,2 1-20,0 1 0,0-5 1,-2 4-1,0-5-11,0 0 1,0 0 0,1 0 0,1-1-23,0-2 1,0 0 0,-2-2 0,0 0 15,0 2 1,0-3 0,0 2 0,0-3 15,0 0 1,0 1-1,0 0 1,0 1-1,0 2 0,0-1 0,0 0 0,0-2-32,0-2 1,0-2 0,1 1-140,1 0 83,-1-1 1,3-2-1,-3-1-335,2-2 337,2 2 0,-4-3 0,2 2 1,-1-1 100,0-1 0,4 2 0,-2-1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4"/>
    </inkml:context>
    <inkml:brush xml:id="br0">
      <inkml:brushProperty name="width" value="0.08571" units="cm"/>
      <inkml:brushProperty name="height" value="0.08571" units="cm"/>
      <inkml:brushProperty name="color" value="#66CC00"/>
    </inkml:brush>
  </inkml:definitions>
  <inkml:trace contextRef="#ctx0" brushRef="#br0">1 165 7980,'0'-4'-404,"3"1"1,1 3 468,2 0 0,1 0 0,1 0 39,1 0-57,-1 0-42,2 0 1,-1 0 0,3-1 0,1-1 0,1-2 74,2 0-45,-1-2 8,5 5-25,-3-5-45,4 6 49,2-3-1,-1-1 0,4 4-23,-1-3 18,2 3 0,3-3 0,0 1 0,1 1-35,-1 0 0,3 1 0,-1-1 1,1 0-11,2-2 1,0 1 0,1 1 0,2 0 2,1-2 1,1 1 0,-2 1 0,2 0-5,1-1 72,-5-1-52,8 3 1,-6 0-1,3 0 1,0 0 0,0 0-1,0 0-54,-3 0 0,3 0 0,-2 1 0,1 1 23,1 0 0,0 0 0,0-2 81,1 0-59,-1 0 0,2-2 0,0 0 119,-3 0-98,1-2 0,0 3 1,4-2-1,0 1 8,-1 0 0,-1 0 0,0 2 0,0-1-5,1-2 1,1 3-1,0-3-25,-1 3 1,-2 0 0,-1 0 0,2-1 0,1-1-5,0 0 0,-5 0 0,0 2 0,1-1 7,0-1 0,1-1 0,1-2 1,-2 2-7,-1 0 1,1 2 0,-2-3 0,1 1 3,0 1 1,-2 1 0,1 1-1,-1-2 37,-1 0 1,1 0-1,0 1-60,-2-1 24,1 1 0,-2-5 0,-1 3 1,0 0-12,-1 0 0,-3 0 0,0 2 0,-2-2 14,-2 2 0,-3 0 1,1 0-1,-3 0 34,-1-1 1,-2-1 0,-2 3-1,-1 1 19,-1 1 1,-3 0 0,1 2 0,-2 1-14,0-1 0,-2 2 0,0-2 0,0 2 35,0-2 0,0 2 0,0-3 0,0 0-43,-1 0 0,1 2 1,-2-1-85,-1 0 85,-2 2 1,3 1-84,-2 4 63,-1-1 1,0 1 0,0-2-1,0 2 5,-1 2 0,-1-1 0,0 0 1,0 2 15,0 1 1,0 1 0,2-2 0,0 2 19,0 0 0,1 3 0,-1 0 0,0 2-14,-2 2 1,0 3-1,1 1 1,1 3 4,0 1 0,0-1 1,-2 2-1,0 0 43,0-1 1,0 5-1,0-2 1,0 1 28,0 0 1,0-1-1,0-1 30,0 1 0,0-1 0,1 5 0,1-1 112,0 2-188,0 1 0,-2 1 0,0 1-39,0 2-40,0-3 1,2 5-1,1-3 1,-2-1 13,0 3 1,-1-1 0,0 0 0,-1-1-17,-1 1 1,1 2-1,-2-3 1,1 0 45,0-1 0,-3 1 1,2 1-1,0 1 59,0 2 0,-2-2 1,1 0-65,0 2 1,-1-2 0,2 3 0,-1 0 0,1 1 29,-1 0 0,2-2 0,-1 0-166,0 1 66,2-1 1,-4 3 0,2-3-73,-1-2 127,3-2 1,-5 6-1,3-1 1,0 1 14,-3 0 0,1-2 0,0 0 0,0-2 4,0 2 1,-1-2 0,-1 0-1,1-1-20,1-1 1,-1-1-1,1 1 1,0 0-36,0-3 0,-1 1 1,3-2-1,-2 1-19,0-2 0,3 3 0,-2-2 0,-1 0 37,1 0 0,-1-1 1,3-2-170,0 1 131,-2-4 1,3 0-1,-3-3 1,1 1-6,1-1 0,2-2 1,0-4-665,0 0 546,0-1 1,0-6 0,0-1 177,0-1 0,0-2 0,0 1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5"/>
    </inkml:context>
    <inkml:brush xml:id="br0">
      <inkml:brushProperty name="width" value="0.08571" units="cm"/>
      <inkml:brushProperty name="height" value="0.08571" units="cm"/>
      <inkml:brushProperty name="color" value="#66CC00"/>
    </inkml:brush>
  </inkml:definitions>
  <inkml:trace contextRef="#ctx0" brushRef="#br0">5 75 7854,'-4'0'-275,"6"0"0,5 0 238,0 0 0,2 0 1,0 0 126,2 0-53,2 0 1,3 0 0,1 0 140,1 0-120,0-3 1,3 3-1,0-3 1,1 2 58,1-1 0,0 1 0,0-1 0,3 0-17,3 0 0,2 1 0,1-2 0,1 1-60,2-1 1,-1 0 0,3 2 0,-1-2 23,0 2 0,0-2 0,3 1 1,0 0-46,-1 1 1,2 1-1,0 0 1,2-2-48,1 0 0,0-1 0,-1 3-43,2 0 42,4 0 0,-3 0 0,2 0-43,-1 0 77,1 0 1,-2 0-1,3 0-20,0 0 20,0 0 0,-1-2 0,-1 0 0,1 0 24,0 2 1,-2 0 0,1 0 0,-2 0 15,0 0 1,0 0 0,2 2 0,2 1-40,-2 1 1,-2 0 0,2 2 0,0 0 9,2-2 1,0-2 0,0 0 0,0-1-78,0-1 0,0 0 0,2 0 1,0-1 38,0-1 0,-4 0 0,-1-1 132,-1-1-114,3-1 0,-5 4 0,0-2 59,-2 0-83,0 3 0,-4-4 1,1 4-1,-1-2-26,-2 0 1,-2 0 0,1 1 0,-2-1-72,-1 0 0,-3-1 0,3 1 1,-2 0-187,-1 1 1,-2 0-1,-3 0 1,-1 0 310,-3-2 0,-1 1 0,-3 2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6"/>
    </inkml:context>
    <inkml:brush xml:id="br0">
      <inkml:brushProperty name="width" value="0.08571" units="cm"/>
      <inkml:brushProperty name="height" value="0.08571" units="cm"/>
      <inkml:brushProperty name="color" value="#66CC00"/>
    </inkml:brush>
  </inkml:definitions>
  <inkml:trace contextRef="#ctx0" brushRef="#br0">1 42 7583,'7'0'-80,"0"0"1,0 0 0,-1 0-1,2 0 126,1 0 0,2 0 1,3 0-1,0 0-138,2 0 0,2 0 0,2 0 0,1 0 55,-1 0 0,4 0 0,1 0 0,2 0-4,0 0 0,1 0 0,1 0 0,1 0 15,-1 0 1,1 0 0,1 0-1,0 0 25,2 0 0,0 0 0,2 0 0,2 0 100,2 0 0,0-1 1,2 0-1,2-2-27,1 2 1,4-2 0,-1 0 0,2 0-59,0 0 1,-1 0 0,4 3-162,-1-3 86,2 2 1,-3-2 0,2 3-28,-1 0 74,2 0 0,-4 0 0,3 0 1,0 0-5,0-3 1,0 3 0,3-3 0,-2 3 61,-1 0 0,-1-3 1,3 1-1,0 0-21,-1 2 0,0 0 0,0 0 1,0 0 1,3 0 0,-4 0 1,0 2-70,-2 0-33,1 1 0,-2-1 1,0 1-88,-2 1 153,-3-3 0,-1 3 0,0-2 39,-3 0-47,4 3 0,-8-4 1,3 2 112,-3 0-66,-2-2 1,-1 4 0,-2-3 0,-2 0-8,0-1 1,0 1 0,-2 0 0,0 1-32,-2 0 0,-1-2 0,-4 3 0,1-1-58,0-1 0,-2 1 0,0-1 1,-1-1 26,-1 0 1,1-1 0,-2 0 0,-1 0 2,0 0 0,-2 0 0,-1 0 1,-1 1-8,-2 1 1,1-1 44,-4 1 0,4 2 0,1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7"/>
    </inkml:context>
    <inkml:brush xml:id="br0">
      <inkml:brushProperty name="width" value="0.08571" units="cm"/>
      <inkml:brushProperty name="height" value="0.08571" units="cm"/>
      <inkml:brushProperty name="color" value="#66CC00"/>
    </inkml:brush>
  </inkml:definitions>
  <inkml:trace contextRef="#ctx0" brushRef="#br0">0 62 7679,'7'0'-135,"1"0"1,0 0 53,1 0 0,1 0 0,-1-1 0,3 0 82,1-1 1,1-1 0,2 3 0,2 0-48,2 0 0,1-2 0,0 0 0,1 0 3,1 2 0,3 0 0,-1 0 0,2 0 37,3 3 0,-2-3 1,2 3 126,-2 0-118,6-2 1,-2 2-1,4-3 1,-1 0 2,0 0 1,0 0-1,0 0 1,4-1-2,1-1 1,0 1 0,2-3 0,-1 0 2,0 0 0,-1 2 0,3-2 0,0 1 45,1 2 0,-2 0 0,4 0 36,0-1-62,-1 1 0,2-2 1,-2 3-1,1 0-3,2 0 1,-1 0 0,3-1-1,-1-1-45,-1-3 0,-2 2 1,1 0-1,2 1-30,0 0 0,-3-1 1,-1 3-1,1 0 31,1-3 1,-3 3 0,4-3 104,-3 3-95,-2 0 1,-1 0-1,1 2 21,0 0-14,4 0 1,-6-2-1,2 0 41,-3 0-34,3 3 1,-4-2 0,4 2 0,-3-2-8,-1 1 0,-1-1 0,1 1 1,-1-1-17,1-1 1,-4 0 0,2 0 0,-1 0 8,-1 0 0,-2 0 1,3 0-1,-2 0 8,-2 0 1,-2-2 0,1 0 0,-1 0 31,-1 1 1,-1 1 0,0 0 0,-2 0-26,0 0 0,-1 0 1,-2 0-19,-1 0 16,0 0 1,-2 0 0,1 0 0,-1 1-5,-2 1 1,1-1 0,-3 1 0,-1-1-11,0-1 1,-2 2 0,-2 1 0,-2-2-77,-1 0 0,-1 1 87,0 1 0,-4 2 0,0-1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7.207"/>
    </inkml:context>
    <inkml:brush xml:id="br0">
      <inkml:brushProperty name="width" value="0.08571" units="cm"/>
      <inkml:brushProperty name="height" value="0.08571" units="cm"/>
      <inkml:brushProperty name="color" value="#66CC00"/>
    </inkml:brush>
  </inkml:definitions>
  <inkml:trace contextRef="#ctx0" brushRef="#br0">5 5 7792,'1'-3'0,"1"1"0,-2 2 0,2 2 38,-2 3 0,0 3 1,0 2-1,0 0 257,0 2 0,0 2 1,-1 2-1,-1 1-185,-1-1 1,2-1-1,-1-1 1,1-1-120,1 1 1,0-2 0,0 0 0,1-3-248,1 0 1,-1-5-1,2 0-398,1-1 514,0-1 1,3-6-1,0-2 1,0-3-34,0-1 0,-1-4 0,2-1-57,-1-1 161,2-3 1,-2 2 0,2-2 0,-1 1 87,-1 1 0,2 2 0,-3 4 0,1 2 387,-2 2 0,0 2-303,0 2 0,0 1 0,-2 4 0,-1 2 116,-2 2 0,0 3 0,-1 4 0,-2 0 50,1 1 0,-2 0 1,0 1-1,0 0-32,0 0 0,3 0 1,0-1-1,0-1-157,1-1 1,1-1 0,0-2 0,3-3 75,0 0 0,1-2 0,1 0-1367,0-3 932,0-2 0,4-4 1,-3-4-1,2-1 3,-1-2 1,1 1-1,0-2 1,0-1 89,-1-1 1,0 0 0,1 1 0,-1 0 94,-1 3 1,2 0 0,-3 2 0,0 2 429,-2 2 0,0 4-97,0 1 0,-2 2 1,-1 5-1,-2 2-287,0 2 0,-3 0 0,2 3-433,-1 0 363,0 0 0,-1 1 0,0-1 0,3-1 115,0-1 0,1 0 0,0-2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8"/>
    </inkml:context>
    <inkml:brush xml:id="br0">
      <inkml:brushProperty name="width" value="0.08571" units="cm"/>
      <inkml:brushProperty name="height" value="0.08571" units="cm"/>
      <inkml:brushProperty name="color" value="#66CC00"/>
    </inkml:brush>
  </inkml:definitions>
  <inkml:trace contextRef="#ctx0" brushRef="#br0">35 14 7968,'-4'0'-1935,"1"1"2181,3 1 198,0-1-407,0 2 1,0 0 4,0 1 0,0 5 0,0 1 0,0 0-53,0 3 1,2 0-1,1 0 1,1 1 33,2 0 1,0-1-1,1-1 1,-1-2 18,1 0 1,0 0 0,0-4-10,0 1-15,3-3 1,-3 1 0,2-2-72,-1-2 69,-1 0 0,-2-1 0,-1-1-22,1-1 6,-2-2 1,3-6 0,-4-1-1,0-2-7,-2-1 1,0 0 0,0 1 0,0-1 8,0 0 1,0 1 0,-3-1 0,-1 1 22,-2 1 0,-2 0 1,0 3-1,-2 1 5,-1 0 1,2 4-1,-2 2 1,-1 1-35,1 1 0,-1 1 0,2 1 1,0 3-218,1 1 0,2 0 0,3-1-438,1 0 447,1 0 212,2 1 0,-4 1 0,1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29"/>
    </inkml:context>
    <inkml:brush xml:id="br0">
      <inkml:brushProperty name="width" value="0.08571" units="cm"/>
      <inkml:brushProperty name="height" value="0.08571" units="cm"/>
      <inkml:brushProperty name="color" value="#66CC00"/>
    </inkml:brush>
  </inkml:definitions>
  <inkml:trace contextRef="#ctx0" brushRef="#br0">110 89 7944,'0'-7'-350,"0"1"0,0-1 0,0 0 139,0 0 266,0 0 1,0 0 0,0 0-62,-3 1 53,3-1 0,-6 2 0,3 1 0,-1 1 3,-1-1 0,-1 2 1,-1 0-1,0 1-58,0 1 1,1 0-1,-1 1 13,0 1 1,0 2 0,1 3 0,1 0 29,0 0 1,3 0 0,-2 2 0,1 3 22,1 1 0,1 1 1,-1 2-1,0 3 26,1 3 1,0 0 0,1 4-76,0-1 24,3-1 0,-2 0 0,4-4 0,0 1 5,1-1 1,0-1-1,0-2-645,-2 0 438,-2-1 1,3 0 0,-3-1 57,0-2 0,-1 0 1,-1-4-1,0 0 0,-1-2-474,-1 0 585,-2-3 0,-6-1 0,-1-3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0"/>
    </inkml:context>
    <inkml:brush xml:id="br0">
      <inkml:brushProperty name="width" value="0.08571" units="cm"/>
      <inkml:brushProperty name="height" value="0.08571" units="cm"/>
      <inkml:brushProperty name="color" value="#66CC00"/>
    </inkml:brush>
  </inkml:definitions>
  <inkml:trace contextRef="#ctx0" brushRef="#br0">0 21 7489,'5'-6'0,"-1"2"-110,2 1 0,0 0 1,1 1-1,0 0 243,3 2 0,-2 0 1,3 0-1,-1 2-70,1 0 1,0 1 0,3-1 0,1 0-128,1 0 0,-1-2 0,2 0 0,1 0-61,-1 0 0,2 0 1,1 0 124,1-3 0,-1 0 0,1-4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1"/>
    </inkml:context>
    <inkml:brush xml:id="br0">
      <inkml:brushProperty name="width" value="0.08571" units="cm"/>
      <inkml:brushProperty name="height" value="0.08571" units="cm"/>
      <inkml:brushProperty name="color" value="#66CC00"/>
    </inkml:brush>
  </inkml:definitions>
  <inkml:trace contextRef="#ctx0" brushRef="#br0">138 69 7919,'0'-7'-1058,"0"0"872,0 0 0,0 0 0,0 1 486,0-1 1,-1 2-113,-1 1-110,-2-1 0,-3 1 0,0 2 23,0 1 1,0 0-1,1 0-99,-1-1-10,0-1 0,0 3-119,0 0 160,0 0 1,0 1 0,1 1 0,-1 3 1,1 1-1,0 1 1,2 0 7,-2 0 0,3 0 0,-1 2 0,1 3 7,1 1 1,-1 0 0,1 2-1,0 1-17,2 2 1,0 2 0,0 1 0,0 1-65,0 1 0,3 3 0,0-1 0,2 2-108,0 0 0,-3 1 0,2-2 0,2 0 65,0-4 1,1-3-1,0-2-771,-1-2 435,1 0 411,-3-7 0,5 5 0,-1-3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2"/>
    </inkml:context>
    <inkml:brush xml:id="br0">
      <inkml:brushProperty name="width" value="0.08571" units="cm"/>
      <inkml:brushProperty name="height" value="0.08571" units="cm"/>
      <inkml:brushProperty name="color" value="#66CC00"/>
    </inkml:brush>
  </inkml:definitions>
  <inkml:trace contextRef="#ctx0" brushRef="#br0">83 103 7842,'4'-3'0,"-2"-2"-153,-1-1 0,1-1 0,1 1 0,0-1 10,0 0 0,0 0 1,-3 0-1,0 0 202,0 0 0,0 1 0,0-1 275,0 0-286,-3 3 0,-1-1 0,-3 2 0,0 2 35,0 0 0,-2 3 1,0 1-83,1 4-1,0 2 1,1-2 0,0 0-36,0 2 18,4-1 1,0 2 0,3-3-111,0 0 64,0-1 1,3 1-1,1 1 1,2 0 42,1 1 0,2 1 1,0-1-1,1 1 26,-1 0 0,0-1 0,1 0 1,-2-1 16,-2 1 0,0-1 0,0 2 0,-2-1 42,-2 0 1,-1 0-1,-2-2 1,-2 0 44,-3 0 0,-1 0 1,-3 1-249,0-1 109,2 1 1,-4-7-1,2 1 1,0-1 65,0-1 0,1-1 0,2-1-931,1-3 894,2-1 0,-2-4 0,2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3"/>
    </inkml:context>
    <inkml:brush xml:id="br0">
      <inkml:brushProperty name="width" value="0.08571" units="cm"/>
      <inkml:brushProperty name="height" value="0.08571" units="cm"/>
      <inkml:brushProperty name="color" value="#66CC00"/>
    </inkml:brush>
  </inkml:definitions>
  <inkml:trace contextRef="#ctx0" brushRef="#br0">0 62 7546,'3'7'-705,"-1"-2"0,3-1 735,0 1 0,1 1 0,1-2 1,0-1 77,0 0-163,2-2 162,-1 2-91,2-3 1,-2 0 0,0-1 0,1-1-66,-1-2 29,0-2-17,-1-4 1,0 2 0,-1-2 0,-1 1 0,-1 0 0,-1 0 0,-1 2 8,-2 0 0,0 0 0,-3 1 0,-1 1 100,-2 3 1,-2 1-1,-1 1 1,-3 0 172,0 0 1,0 3-1,1 2 373,2 1-471,-4 4 0,6-2 0,-2 4 1,2 0 8,2 1 0,2 3 0,3 0 1,0 0-56,0 1 1,3-3 0,2 2 0,3-1-176,1-2 0,3 0-445,0-1 295,1-2 1,-2-6 0,1 0 0,-1-1-1,1-1-410,-1-2 0,0 0 634,0-3 0,2-4 0,-2-3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4"/>
    </inkml:context>
    <inkml:brush xml:id="br0">
      <inkml:brushProperty name="width" value="0.08571" units="cm"/>
      <inkml:brushProperty name="height" value="0.08571" units="cm"/>
      <inkml:brushProperty name="color" value="#66CC00"/>
    </inkml:brush>
  </inkml:definitions>
  <inkml:trace contextRef="#ctx0" brushRef="#br0">1 0 7900,'1'4'33,"3"-2"48,3-1 1,4-1 0,1 0 0,1 0-98,0 0 1,1 0-1,-1 0 1,-1 0-158,0 0 0,-2 0 0,3 0 0,-3 0-242,0 0 1,-1 0 414,-2 0 0,0 0 0,0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5"/>
    </inkml:context>
    <inkml:brush xml:id="br0">
      <inkml:brushProperty name="width" value="0.08571" units="cm"/>
      <inkml:brushProperty name="height" value="0.08571" units="cm"/>
      <inkml:brushProperty name="color" value="#66CC00"/>
    </inkml:brush>
  </inkml:definitions>
  <inkml:trace contextRef="#ctx0" brushRef="#br0">1 0 7766,'0'7'-609,"0"0"497,0 0 0,0-2 427,0 2-185,0-2 0,0 8 1,0-1 211,0 1-223,0 1 1,0 0-1,0 2 173,0 2-231,0 2 0,0 3 0,0 0 0,0-1 54,0-1 0,1 0 0,0-1 1,1 0-86,0-2 1,2-1 0,0-4 0,0-1-166,1-3 1,-1-2-1,4-3 1,0-2-266,1-1 0,3-2 0,-2-1 400,0-2 0,2-9 0,2-1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6"/>
    </inkml:context>
    <inkml:brush xml:id="br0">
      <inkml:brushProperty name="width" value="0.08571" units="cm"/>
      <inkml:brushProperty name="height" value="0.08571" units="cm"/>
      <inkml:brushProperty name="color" value="#66CC00"/>
    </inkml:brush>
  </inkml:definitions>
  <inkml:trace contextRef="#ctx0" brushRef="#br0">0 8 7891,'0'3'-167,"1"1"0,1-4 0,3-1-178,1-2 0,-1 3 0,-1-3 345,1 3 0,-1-3 0,-1-1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7"/>
    </inkml:context>
    <inkml:brush xml:id="br0">
      <inkml:brushProperty name="width" value="0.08571" units="cm"/>
      <inkml:brushProperty name="height" value="0.08571" units="cm"/>
      <inkml:brushProperty name="color" value="#66CC00"/>
    </inkml:brush>
  </inkml:definitions>
  <inkml:trace contextRef="#ctx0" brushRef="#br0">1 0 7820,'0'4'80,"3"-1"1,-2-6 0,2-1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37.527"/>
    </inkml:context>
    <inkml:brush xml:id="br0">
      <inkml:brushProperty name="width" value="0.08571" units="cm"/>
      <inkml:brushProperty name="height" value="0.08571" units="cm"/>
      <inkml:brushProperty name="color" value="#66CC00"/>
    </inkml:brush>
  </inkml:definitions>
  <inkml:trace contextRef="#ctx0" brushRef="#br0">116 10 7909,'0'-3'904,"0"0"-847,-3 1 1,0 2 171,2-2-186,0 4 1,-3 1 0,1 2 0,-1 0 133,1 2 1,0-1-1,-2 2 1,1 0-216,1 0 1,2-1 0,-1 2-1,2 0 27,0 0 0,0 1 0,0 1 0,0 1-111,0-1 1,1-1-1,2 0 1,-1 1-29,2-1 1,0 0 0,0 0 0,-1 1 230,1 1 1,-1 0 0,-2-2 163,0 0-200,-1 0 1,-2 0 0,-2 1 0,-2 0 17,-3 1 1,-1-1-1,-1-2-507,-1-1 202,-2-2 242,1 2 0,1-3 0,-1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8"/>
    </inkml:context>
    <inkml:brush xml:id="br0">
      <inkml:brushProperty name="width" value="0.08571" units="cm"/>
      <inkml:brushProperty name="height" value="0.08571" units="cm"/>
      <inkml:brushProperty name="color" value="#66CC00"/>
    </inkml:brush>
  </inkml:definitions>
  <inkml:trace contextRef="#ctx0" brushRef="#br0">1 0 7977,'2'5'-11,"1"0"0,1 1 126,1 0 0,1 8 0,2-2 1,1 4 119,2 3 0,3 4 0,1-1 1,2 0-232,1-3 0,-1-1 0,1-3 0,-1-4-379,0-3 1,-3 0 0,2-6-1,-1-1 248,-1-3 0,-2 1 0,0-4 127,-3-3 0,-1 1 0,-2-3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39"/>
    </inkml:context>
    <inkml:brush xml:id="br0">
      <inkml:brushProperty name="width" value="0.08571" units="cm"/>
      <inkml:brushProperty name="height" value="0.08571" units="cm"/>
      <inkml:brushProperty name="color" value="#66CC00"/>
    </inkml:brush>
  </inkml:definitions>
  <inkml:trace contextRef="#ctx0" brushRef="#br0">192 1 8024,'-7'0'-213,"0"0"0,1 0 1,-1 0 272,0 0 1,2 3 0,1 1 0,-2 1 178,0 0 0,-1 6 1,0 0-1,-2 1-287,0 1 0,-3 1 1,1 4-1,0-1 80,0-1 1,1-1 0,0 1-999,0 0 549,1-4 0,3 1 417,1-4 0,-1 3 0,2-1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0"/>
    </inkml:context>
    <inkml:brush xml:id="br0">
      <inkml:brushProperty name="width" value="0.08571" units="cm"/>
      <inkml:brushProperty name="height" value="0.08571" units="cm"/>
      <inkml:brushProperty name="color" value="#66CC00"/>
    </inkml:brush>
  </inkml:definitions>
  <inkml:trace contextRef="#ctx0" brushRef="#br0">4 0 7868,'0'7'0,"-1"-1"-207,-1-1 0,2-2 292,0-3 0,4 3 0,4 2 0,2 1 155,1 1 1,2 2 0,3 3 0,0 0-137,-2-1 0,2 4 1,2-3-1,1 0-74,2 1 0,-1-3 1,-3-1-1,1-2-234,-1-2 1,1 0-1,0-2 1,-3 0-204,-2 0 0,-1 0 1,-3-3 406,-1 0 0,-3-4 0,-2 1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1"/>
    </inkml:context>
    <inkml:brush xml:id="br0">
      <inkml:brushProperty name="width" value="0.08571" units="cm"/>
      <inkml:brushProperty name="height" value="0.08571" units="cm"/>
      <inkml:brushProperty name="color" value="#66CC00"/>
    </inkml:brush>
  </inkml:definitions>
  <inkml:trace contextRef="#ctx0" brushRef="#br0">158 31 7744,'-3'-7'0,"-1"2"-364,0 1 1,1-1 435,3-2 0,0 4 0,0 3 1,-3 3 200,-1 1 1,-2 7 0,-2 1 0,-1 5-143,-3-1 1,-1 4-1,0 1 200,-1 4-203,3 0 1,-1-4-1,3 0-772,1 2 446,3-5 0,0 4 198,2-6 0,-2 0 0,1-2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2"/>
    </inkml:context>
    <inkml:brush xml:id="br0">
      <inkml:brushProperty name="width" value="0.08571" units="cm"/>
      <inkml:brushProperty name="height" value="0.08571" units="cm"/>
      <inkml:brushProperty name="color" value="#66CC00"/>
    </inkml:brush>
  </inkml:definitions>
  <inkml:trace contextRef="#ctx0" brushRef="#br0">1 0 7886,'7'0'-1089,"-1"1"1014,-2 2 0,2 0 0,-3 4 0,1 0 131,1 0 1,-1 0 0,0 0-1,1 2 86,-1 0 0,1 0 0,-2-1 219,1 1-336,0-2 0,0 3 0,-2-3 262,-1 0-183,-1 0 1,0 0 0,0 0-207,0-1 79,0 1 0,-3 0 1,-1 1-1,-2 0-222,-1 1 1,-3 0 244,-2-2 0,-1 3 0,0 1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3"/>
    </inkml:context>
    <inkml:brush xml:id="br0">
      <inkml:brushProperty name="width" value="0.08571" units="cm"/>
      <inkml:brushProperty name="height" value="0.08571" units="cm"/>
      <inkml:brushProperty name="color" value="#66CC00"/>
    </inkml:brush>
  </inkml:definitions>
  <inkml:trace contextRef="#ctx0" brushRef="#br0">1 7 7108,'3'-4'-371,"1"2"579,3 1-202,2 1 0,1 0 0,3 0 1,1 0 30,0 0 0,3 0 0,1 0 0,0 0-4,1 0 1,2 0 0,-5 1 0,-1 1 12,-1 0 1,0 0 0,-1-2 0,-1 1 30,0 1 1,-4-1-1,0 2 15,-2 0 1,-1-1 0,-3 2-63,0 2 1,-2 0 0,-2 1 0,-3-1 11,-1 1 1,-4 3 0,-1 2 0,-2 3-43,2 1 0,-8 3 0,1-2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4"/>
    </inkml:context>
    <inkml:brush xml:id="br0">
      <inkml:brushProperty name="width" value="0.08571" units="cm"/>
      <inkml:brushProperty name="height" value="0.08571" units="cm"/>
      <inkml:brushProperty name="color" value="#66CC00"/>
    </inkml:brush>
  </inkml:definitions>
  <inkml:trace contextRef="#ctx0" brushRef="#br0">13 1 7597,'-8'2'-291,"4"2"0,4-2 0,4 3 388,6-4 1,2-1-1,4 0 246,3 0-248,-3 0 0,4 0 0,-6 0 188,0 0-204,6 0 0,-2 0 0,4 2 1,0 1 58,0 1 1,1 3-1,5-3 1,1 4-47,-1 0 0,2 3 0,1-6 0,3 0-29,2 1 1,1-5-1,2 4 1,-3-3-8,-2-2 0,4 1 0,-4 2 0,1 2 9,-1-2 0,4-1 0,-5-1-72,-2 4 27,-1-3 0,3 9 0,0-5 0,-2 0 3,-1 0 1,-2 5 0,1-1 0,-1 1 6,0-2 0,0 4 1,0-4 124,1 4-141,-7-6 1,9 6 0,-4-5 0,-1 1 5,-1 1 1,-3-1 0,3 5 0,-1 0-13,1 0 0,-5-4 0,1-1 0,-2 2 3,-1 2 0,6 1 1,-5 0-1,-2 0-11,-1 0 1,2 0 0,1 2 0,-1 1 41,-3 2 1,4 0 0,0-3-15,-2 2 0,0-2 1,2 3-1,3-3 1,0-1 9,-3 4 0,1-3 1,1 3-14,1-4-8,-5-1 0,8 2 0,-6 1-13,-2 2 11,-1 0 1,2 0-1,1-1-30,-1 0 18,-3 4 1,4-7 0,0 4 0,-2-3-8,-1-2 0,-2 5 0,0 0 0,0-4-4,0-4 0,0 2 0,0-4 1,1 4 4,-1 1 1,0 0 0,-2 0 0,-1 2 4,-1 3 0,-1-4 1,4 4-1,-2-3 0,-2-2 0,-1 0 1,3 0-1,-2 0 34,2 0 0,2-4 0,1-1 0,0 1-23,0-3 1,0 4-1,-1-4-98,-4 0 91,4-3 1,-5 7 0,4-5-139,-2 2 130,2-5 1,-9 5 0,7-4-14,1 6 0,-4-4 0,1 0 0,0-1-4,0 0 0,-3 1 21,4-1 0,0 1 0,4 5-6,-4-2 0,2-4 0,-4 3-22,0-2 0,-3 0 1,2-2-1,-1 2 21,-1 2 1,3-4 0,-3 6 3,6 1 1,-2-5 0,-1 0 17,0 1-25,4-6 1,-4 12 25,8-4-20,-1-3 0,0 7 0,0-5-10,0 0 0,0 3 0,0-5 3,0 2 1,-4-4-1,-1 4 4,2-2 1,-3 4 0,1-4 3,2 2 0,2-3 6,1 4 0,0-4 0,0 3-6,0-2 0,-4 3 0,-2-2-5,-2 0 3,-1-3-90,1 8 89,2-4 0,0 1-1016,-4 1 471,4-7 549,-6 3 0,10-12 0,-4-2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4:48.345"/>
    </inkml:context>
    <inkml:brush xml:id="br0">
      <inkml:brushProperty name="width" value="0.08571" units="cm"/>
      <inkml:brushProperty name="height" value="0.08571" units="cm"/>
      <inkml:brushProperty name="color" value="#66CC00"/>
    </inkml:brush>
  </inkml:definitions>
  <inkml:trace contextRef="#ctx0" brushRef="#br0">0 776 6980,'0'-8'202,"7"2"124,2 6-263,4 0 0,1-5 1,0 1 154,0 1-164,0 1 1,0-3 0,2 1 0,1 0 11,2 3 1,6-1 0,-1-1 0,2-2-35,2 2 0,1 2 0,0 1 0,3-2-2,1-3 1,4 4 0,-2-4 0,1 2-7,3-2 0,-3 4 1,0-5-1,-1 1-14,-4 0 1,4-1 0,-1 3 0,1-2-14,-1 2 0,-1-3 0,-3 1-17,3 2 33,-3-5 1,4 5-1,-6-5 95,0 2-97,1 1 1,4 0 0,-2 1-23,-4 0 17,1-3 0,-6 5 0,6-4 0,0 1-2,0 0 1,1-1 0,-1 3 0,-1-2-15,-4 2 1,4-3 0,-5 1-1,1 0 3,1-1 1,-2 3-1,3-5 1,-2 0 13,2 0 0,2 5 0,1-3 0,-1 0-2,-4-4 0,4 3 1,-5-1-1,2 0-1,-1 0 0,-1 5 0,3-3 0,-3 1 6,-2 0 1,5-4 0,-3 3 0,2-2 1,-1-3 0,-1 3 0,4 0-157,-3 2 144,-6-5 0,8 5 0,-4-5 1,1 3-5,3 1 1,-5-2 0,1 4 0,-3 2 27,1 2 0,0-4 0,-3 0 0,1 1-5,2-3 1,0 6-1,-5-6 1,0 3-28,0-1 1,2-4-1,1 2 1,2 1-23,-2 0 1,0-5 0,0 3-1,2-1 7,-2-1 1,4 5 0,-2-2 7,-2 0 0,-1 3 1,-2 2 25,0-3 0,-5 4 0,1-4 14,1 4 0,-4 1 0,3-2 2,1-3 0,1-1 1,2-5-1,1 3-15,-1 2 0,-2-5 1,-1 2-1,-1-2-204,1 1 1,1-2 73,2 2 1,0 4-1,-1 0 1,-2 1 234,-2 0 0,-4 1 0,4 4-13,2 0 1,2-5-1,1 0 5,0 2 1,0 0 0,0 0 0,0-2-83,1 2 1,-6-3 0,0 1-1,2 2-17,2 1 0,-4 1-327,1-4 145,-1 3 1,1-4-92,-1 6 1,-4 0 263,4 0 0,0 0 0,6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3.836"/>
    </inkml:context>
    <inkml:brush xml:id="br0">
      <inkml:brushProperty name="width" value="0.08571" units="cm"/>
      <inkml:brushProperty name="height" value="0.08571" units="cm"/>
      <inkml:brushProperty name="color" value="#66CC00"/>
    </inkml:brush>
  </inkml:definitions>
  <inkml:trace contextRef="#ctx0" brushRef="#br0">7 99 7895,'6'-8'-278,"-3"-3"-8,7 6 391,5-6 26,1 10-26,4-12 7,1 12 1,-6-6-1,6 7 1,-1 0-1,4 0 82,2 0 0,4 0 0,1 0 0,4 0 99,1 0 6,2 0 1,4 0 1,0 0-86,7 0-472,1-6 448,0 5-102,5-6 0,-9 3-102,5-1 0,-4 0 83,5 5 1,-8 0-287,-2 0 294,1 0-12,-13 0 1,4 0 56,-6 0-120,-6 0 101,5 0 0,-11 0-141,2 0-18,-8 0-43,2 0 105,-10 0 32,4 0-48,-6 0 0,0 2 0,-1 1 0,-4 2 0,-6-1-19,-6 3 1,-5-6 0,-7 5 0,1-1-32,0 0 0,-2 0 0,-1-4 0,-4 2-17,-1 2 1,3 0 0,-3-5 16,2 0 190,-5 0-156,9 0-1,-11 6 55,11-4 1,-9 4 220,6-6-210,-6 0-23,9 0 0,-9 0 13,6 0 1,0-5-2,5 0-6,0 1-6,-1-3 0,1 6-29,0-4 38,0 4 1,0 1 121,6 0-132,-5 0 0,7 0 28,-4 0 1,-1 0 46,6 0-60,0 6-4,5-5 21,0 12-19,6-11 1,-3 5-47,7-2 53,-7-3-10,9 4 1,-6-5 28,4 4 1,4-3 37,0 2 0,6-2 1,8-2-1,0 0 1,2 0-19,2 0 0,4 0 0,7 0 415,-1 0-237,0 0-96,7 0 0,-4 0-43,7 0 0,-2 0-103,1 0 0,4-5 37,-3 1 62,2-1-247,-3-1 0,2 4 146,-6-3 0,4-1 79,-4 1-83,0 1-127,-5-3 0,5 4-1125,0-6 1,0 4 258,-5-4 988,1-1 0,5-4 0,2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5.730"/>
    </inkml:context>
    <inkml:brush xml:id="br0">
      <inkml:brushProperty name="width" value="0.08571" units="cm"/>
      <inkml:brushProperty name="height" value="0.08571" units="cm"/>
      <inkml:brushProperty name="color" value="#66CC00"/>
    </inkml:brush>
  </inkml:definitions>
  <inkml:trace contextRef="#ctx0" brushRef="#br0">2611 0 8619,'10'0'597,"-3"2"1,1 1-333,0 1 0,-3 1 0,3-3-142,-2 2-62,5-2 0,-3 10-69,6-2 9,0 2 0,0 3 0,0-1 1,-1 1 2,-4 4 1,4-2-1,-4 5 1,5 0 47,5 0 0,-6-4 0,4 2 0,0-1 122,-1 0-268,-7 6 0,10-3 137,-10 6 14,12 0-248,-7-6 247,0 5-77,0-5 0,-4 4-187,-1-2 231,0 2-105,5-10 0,-1 11 76,-4-4 8,4 4-17,-11 1 14,10 0-34,-10 1-15,10-1-137,-10 0 151,4 0 14,-6 0 0,0 2-72,0 3 50,0-3 54,0 4 1,0-5 12,0-1-50,0 6 2,0-10 1,0 9 0,0-10 0,0 4-18,0 1 1,-5-1 39,1-4 1,-6 4-1,4-3 1,0 1 0,-2 0 38,0-2 0,-1-5 1,-6 2-1,1-1-20,0 0 1,5 1-1,-1-3 1,-1 2-284,-1-2 261,-2-1 4,6-2-5,-5 0 0,4 0 0,-8 0 0,-2 0-171,2 1 162,-5-1 0,4 4 0,-3 3 0,-1-1 24,0 1 1,-2-1 0,-4-1-1,0 3 70,-1 0 1,1 3 0,2-6 0,0-1 9,3 3 1,1-5 0,-2 2-1,4-2-36,0-2 0,4-4 1,-3-1-1,2 2-22,-2 1 1,2 1 0,-5-2 0,0-2 29,0 2 1,3 2-1,-4 1 1,-2 0 18,-2 0 1,-1 0 0,0-1-1,-1-2-19,1-2 1,0-4 0,0 3-125,-1-2 91,1-1 0,0-5 0,0 0 1,1 0-15,4 0 0,-4 0 1,3 0-1,-2 0-7,-2 0 1,-5 0 0,0 0 0,1 0 8,3 0 0,-4 0 0,0 0 0,1 1 104,3 4 1,0-3-1,0 4 1,-3-1-39,-1-1 1,0 1 0,5-3-1,0 1-66,0 1 1,-5 6-1,0-5 1,0-1-1,-2 2 1,4 1 0,-5 4-1,0-3 21,0-2 1,3 5-1,-3-3 286,1 0-224,2 4 1,4-6-1,-3 5 1,1-3-43,4-2 1,-1 4 0,5-4-1,-4 0-24,-1 1 0,-1 2 1,0-3-1,-3 2-4,-1 3 1,-6 2 0,3 1 0,-2-2-14,1-2 1,1 2 0,-2-4 0,5 0 9,3-3 1,7-4 0,1-1-1,2 0 0,2 0 1,-2 0-1,1 0 1,2 0-4,1 0 0,7 0 0,-1 0 13,-1 0 0,0 2 1,0 1-2013,2 2-564,6-1 1765,-3-4 1,7 0 774,4 0 0,9-12 0,8-4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42.531"/>
    </inkml:context>
    <inkml:brush xml:id="br0">
      <inkml:brushProperty name="width" value="0.08571" units="cm"/>
      <inkml:brushProperty name="height" value="0.08571" units="cm"/>
      <inkml:brushProperty name="color" value="#66CC00"/>
    </inkml:brush>
  </inkml:definitions>
  <inkml:trace contextRef="#ctx0" brushRef="#br0">0 141 7856,'5'0'0,"-1"-2"0,-1 0 53,1-1-38,3 2 1,-1-1 0,2 2 0,2 0-1,1 0 27,2 0 1,2 0 0,2 0-1,2 0-49,0 0 0,3-2 0,0 1 0,1-1 18,-1 0 1,2 1 0,0-2-67,0 1 69,1-2 1,0 2 0,1-2-57,-1 0 56,0 1 1,0 0-1,0-1 1,0 1 41,0 0 1,1-1 0,-1 2-1,-1 0 0,0-1 0,-1 1 0,-2 1 0,1-1 2,1 1 1,-3 1 0,1 0-52,1 0 0,0 0 0,-1 0 0,1 0 0,-1-1-31,2 0 1,-1-1 0,2-1 0,-1-1-1,-1 0 0,1-1 0,-2 0 4,1 0 18,-1 2 0,0-2 1,-2 3-1,0-1 0,0 1 0,-3 0 0,1 0 39,-2 1-31,0 0 0,0 1 0,0-1 0,1-1 3,-1 1 1,0 0 0,0 0-1,-1-1-28,0 1 1,-1 0 0,-2 0-1,0-1 7,1 1 1,-2 0 0,-1 0-1,-2-1 1,1 1 0,-2 0 0,-1 1 0,0 0 8,1 0 0,-1 1 1,0 0-21,0 1 1,-2-1 0,0-1 10,1 0 0,1 0 0,0 0-6,0 0 1,0 0 31,0 0 1,-2 0-286,1 0 0,-3 1-463,0 1 734,-2 0 0,-2 1 0,-2-1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6.306"/>
    </inkml:context>
    <inkml:brush xml:id="br0">
      <inkml:brushProperty name="width" value="0.08571" units="cm"/>
      <inkml:brushProperty name="height" value="0.08571" units="cm"/>
      <inkml:brushProperty name="color" value="#66CC00"/>
    </inkml:brush>
  </inkml:definitions>
  <inkml:trace contextRef="#ctx0" brushRef="#br0">184 0 7986,'-14'8'-176,"2"0"0,1-5 146,1 2 0,6-1 1,-4-2-1,0 1 169,0 2 0,5 1 1,-3-3 94,-1 2 1,1 6-135,-3-2-22,-4-2 0,10 3 1,-5-3-14,2 1-82,-5 1 1,8 4-1,-5-2 1,2-2 42,3 2 1,-4 1 0,3 3-8,0-1 0,3 0 40,1 0 0,1 0 0,4 0 52,5 0 0,2 0 0,2 0 1,0 1 53,0-1 0,1 1 0,-1 3 1,0 0-41,0 0 1,5 2 0,0-1-206,-2-2 49,5-1 1,-7-7 0,6-1 30,-1-2 0,-4-1 0,4-5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17.394"/>
    </inkml:context>
    <inkml:brush xml:id="br0">
      <inkml:brushProperty name="width" value="0.08571" units="cm"/>
      <inkml:brushProperty name="height" value="0.08571" units="cm"/>
      <inkml:brushProperty name="color" value="#66CC00"/>
    </inkml:brush>
  </inkml:definitions>
  <inkml:trace contextRef="#ctx0" brushRef="#br0">139 71 7984,'-15'0'0,"6"0"0,0 0 0,4 0 0,-3 2 0,2 3 0,-4-2 0,4 5 99,-2-2 0,5 0 687,-2-1-480,4-3 1,2 4 33,4-6-239,-3 0 1,12 0-1,-2 0 1,7-2 91,3-2 1,-3 2 0,4-3 11,3 4-148,6 1 0,0 0 0,4 0 1,0 0 32,0 0 0,0 0 1,3 0-1,-1 0-3,1 0 1,2-5 0,1 0-1,-1 1 15,-3-3 0,1 6 0,-5-4 1,2 2-54,4-2 1,-6 4 0,-1-4-1,-3 2-112,-2-2 0,-4 3 0,-3-2 0,0 2 11,-4 2 0,-1 0 0,-2 0-92,0 0 151,-6 6 0,0-4-27,-4 3 173,-2-4-148,-2 6 1,-8-6 0,-8 4-158,-2-4 152,2 6 1,-11-4-1,4 5 1,-4-2-32,-1-3 1,-2 3 0,-1 1 0,-2-1-9,1 0 0,1-1 0,0-4 0,-4 3 19,-1 0 1,5 1-1,-2-5 1,3 0 12,2 0 1,-5-2 0,0-1 0,2-1 46,1 0 0,-3-2 1,-2 0 63,-1-2-99,5 5 0,-3-8 0,5 5 0,3-1 11,2 1 1,-2 1 0,4 5 222,0 0-224,1 0 1,7 0 0,0 0 29,0 0 1,0 0 0,1 2 126,4 3-115,-4-4 1,12 7-1,-2-5-39,6 2 1,0 0-1,8-5 1,3 0 1,3 0 1,8 0 0,-1-2 0,2-3 84,3-4 1,-1 3 0,2-1-1,1 3-46,2-1 1,5 0 0,-4 5 0,2 0 32,3 0 0,-3 2 1,2 1-359,1 2 176,2-1 1,0-4-1,-2 2-476,-1 3 363,-1-4 0,4 4 0,-2-8 0,-1-3-680,1-2 1,-4-2 882,-3-4 0,4-6 0,1-2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0"/>
    </inkml:context>
    <inkml:brush xml:id="br0">
      <inkml:brushProperty name="width" value="0.08571" units="cm"/>
      <inkml:brushProperty name="height" value="0.08571" units="cm"/>
      <inkml:brushProperty name="color" value="#33CCFF"/>
    </inkml:brush>
  </inkml:definitions>
  <inkml:trace contextRef="#ctx0" brushRef="#br0">15 84 8015,'-8'-14'-517,"3"-1"601,4 1 0,1 0 565,0 0-304,0 6 1,0 4-217,0 8 1,0 4-1,0 8 1,0 3-70,0 4 0,4 5 0,1 5 0,0 3-175,1 0 1,-3 11-1,5-1-174,-2 2 0,4 12 194,-5-3 1,4 2 0,-3-2 70,2-1 1,-3-6-1,3-4-594,-2-7 0,3-5 226,-4-5 1,1-12 391,-1-3 0,-3-3 0,4 3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1"/>
    </inkml:context>
    <inkml:brush xml:id="br0">
      <inkml:brushProperty name="width" value="0.08571" units="cm"/>
      <inkml:brushProperty name="height" value="0.08571" units="cm"/>
      <inkml:brushProperty name="color" value="#33CCFF"/>
    </inkml:brush>
  </inkml:definitions>
  <inkml:trace contextRef="#ctx0" brushRef="#br0">14 43 8015,'-7'6'-1306,"0"-3"1467,7 6 0,0 1 1,2 5 59,3 4-157,-4-3 1,10 6 0,-5-5-45,2 2 20,2 0 1,2-4 0,1 3-1,-2 0 21,0 0-99,11-3 1,-13-5-1,10-2 15,-3-2 0,-1-1 0,2-7 1,2-4 12,-1-8 0,2-2 1,-1-9-1,0-3-340,1-4 0,-4-8 350,2-3 0,-2-5 0,-2-9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2"/>
    </inkml:context>
    <inkml:brush xml:id="br0">
      <inkml:brushProperty name="width" value="0.08571" units="cm"/>
      <inkml:brushProperty name="height" value="0.08571" units="cm"/>
      <inkml:brushProperty name="color" value="#33CCFF"/>
    </inkml:brush>
  </inkml:definitions>
  <inkml:trace contextRef="#ctx0" brushRef="#br0">127 0 8036,'-9'0'-677,"0"0"548,5 0 1,-7 2 0,5 1-133,-2 2 306,5 6 1,-9-8-1,4 6 110,0 2-148,-5-5 0,10 5 1,-5-4-1,2 1-35,3 3 0,-3-4 1,1 3 28,2 1 0,1 1 0,2 2-29,0 1 1,5-1-1,1-2 1,2-1-7,3-1 1,3-3 0,3 4 111,2-1-80,0-1 0,0 1 0,1-3 51,2 0 1,-4 4 0,0-2 0,-2 4 0,-2 1-12,0 0 0,-4 0 0,-3 0 395,0 0-383,-3 0 1,-5 7 0,-4 1 0,-4 1 1,-4 1 0,-2-2 0,-3 1 0,-2-2-132,-2-1 0,3-9 0,-3 1 0,2-4 24,3-5 0,1-1 0,2-4 0,1-4-552,4-8 608,-4-6 0,12-9 0,-6 1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3"/>
    </inkml:context>
    <inkml:brush xml:id="br0">
      <inkml:brushProperty name="width" value="0.08571" units="cm"/>
      <inkml:brushProperty name="height" value="0.08571" units="cm"/>
      <inkml:brushProperty name="color" value="#33CCFF"/>
    </inkml:brush>
  </inkml:definitions>
  <inkml:trace contextRef="#ctx0" brushRef="#br0">14 184 7015,'-8'0'-612,"2"-2"767,6-3 0,2 4 0,2-5 1,6 1-15,2 0 0,4-4 0,1 3 0,4-2-43,1-3-36,-5 4 1,8-4-236,-6 7 126,6-7 0,-8 8 0,5-5-224,-1 2 0,-3-4-42,-4 5 1,1-6-58,-1 2 370,-6-3 0,4-3 0,-4 1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4"/>
    </inkml:context>
    <inkml:brush xml:id="br0">
      <inkml:brushProperty name="width" value="0.08571" units="cm"/>
      <inkml:brushProperty name="height" value="0.08571" units="cm"/>
      <inkml:brushProperty name="color" value="#33CCFF"/>
    </inkml:brush>
  </inkml:definitions>
  <inkml:trace contextRef="#ctx0" brushRef="#br0">14 1 8036,'-5'9'-506,"1"1"410,-1-7 1,5 5 355,0-4-205,0 4 0,0 6 0,2 0 0,1 2-37,1 3 1,7-2 0,-1 7 0,2 1-59,2 1 1,1 7 0,-1 0 0,0-1-113,0-3 1,0 0-1,-1-1 1,-2-2-135,-2-2 0,0-4 1,5-6 285,1 1 0,5-1 0,2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5"/>
    </inkml:context>
    <inkml:brush xml:id="br0">
      <inkml:brushProperty name="width" value="0.08571" units="cm"/>
      <inkml:brushProperty name="height" value="0.08571" units="cm"/>
      <inkml:brushProperty name="color" value="#33CCFF"/>
    </inkml:brush>
  </inkml:definitions>
  <inkml:trace contextRef="#ctx0" brushRef="#br0">170 212 8036,'0'-14'-342,"0"5"0,0-1 0,0-1 200,0-1 1,0-2 0,0 0 0,0-1 278,0 1 1,-6 0 0,-4 0 0,-2 0-77,-2 0 1,-1 1-1,1 2-170,0 2 109,6 6 0,-4-3 0,2 6 0,-1 1-4,2 4 0,-2 3 0,5 6-82,-2 0 80,5 6 1,-3-3 0,6 5 4,0-1-1,0-2 0,1-5 0,2 0 1,4 0 1,0 0 1,3-1-1,2-2 1,-1-4-2,-1 0 0,-1-3 0,5-5 0,0-4 0,-4-3 1,-2-6-1,-1 0 1,1 0 1,-5-5-1,4 0 1,-3 2 23,1 1 0,1 2 130,-1 0 0,3 8 10,6 6 1,-5 6-127,1 8 0,-2 0-28,1 1 24,4 5 1,-10-3-1,5 5-130,-2-2 125,5-1 0,-8-5 1,5 1-451,-2-1 214,5-7 1,-3 4 43,6-6 163,0 0 0,-6-18 0,-2-2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6"/>
    </inkml:context>
    <inkml:brush xml:id="br0">
      <inkml:brushProperty name="width" value="0.08571" units="cm"/>
      <inkml:brushProperty name="height" value="0.08571" units="cm"/>
      <inkml:brushProperty name="color" value="#33CCFF"/>
    </inkml:brush>
  </inkml:definitions>
  <inkml:trace contextRef="#ctx0" brushRef="#br0">0 71 8036,'0'14'-597,"0"-6"540,0-2 0,6-11 1,4-1 89,2-2 1,3 4-1,-1-4 1,0 1-91,0 4 1,0 0 0,0 0 0,0-2-281,0 2 1,0-5 336,1-1 0,-8-4 0,0-1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7"/>
    </inkml:context>
    <inkml:brush xml:id="br0">
      <inkml:brushProperty name="width" value="0.08571" units="cm"/>
      <inkml:brushProperty name="height" value="0.08571" units="cm"/>
      <inkml:brushProperty name="color" value="#33CCFF"/>
    </inkml:brush>
  </inkml:definitions>
  <inkml:trace contextRef="#ctx0" brushRef="#br0">29 1 7691,'-15'0'-803,"8"1"708,2 4 1,3 3 0,2 6 0,0 0 267,0 0 0,0 2 1,0 1-1,2 5 56,3 5 0,1-2 0,5 8 0,-2-3-309,2-2 1,2 0 0,-1 0 0,-1-1-146,-1-4 1,-1 2-1,5-6 1,0-1 37,0-3 1,1-5 186,-1-1 0,0 0 0,0 6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42.894"/>
    </inkml:context>
    <inkml:brush xml:id="br0">
      <inkml:brushProperty name="width" value="0.08571" units="cm"/>
      <inkml:brushProperty name="height" value="0.08571" units="cm"/>
      <inkml:brushProperty name="color" value="#66CC00"/>
    </inkml:brush>
  </inkml:definitions>
  <inkml:trace contextRef="#ctx0" brushRef="#br0">86 1 7802,'-5'0'360,"3"0"-435,-1 0 0,4 0 0,1 0-284,1 0 270,4 2 0,-1 1 0,2 2 0,-1 0 42,1 2 1,-2-1-1,1 3 1,-3-1 79,-1 0 1,-2 3-1,1-1 1,-2 0 74,-2-1 0,1 1 0,-2-2 0,-1 2 116,-3 0 1,1-2 0,-2 0 0,1 1-64,-1-1 0,1 1 1,-1-1-1,-1 2 8,-1 0 0,0-2 0,1 1 186,0 0-355,0 0 0,-1-1 0,-3-1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41.278"/>
    </inkml:context>
    <inkml:brush xml:id="br0">
      <inkml:brushProperty name="width" value="0.08571" units="cm"/>
      <inkml:brushProperty name="height" value="0.08571" units="cm"/>
      <inkml:brushProperty name="color" value="#33CCFF"/>
    </inkml:brush>
  </inkml:definitions>
  <inkml:trace contextRef="#ctx0" brushRef="#br0">0 181 7299,'8'14'-306,"-3"0"1,2 0 448,3 1 1,-2-8-1,1-2 1,2-3-48,2-2 0,-4 0 1,0-2-122,2-3 24,-4 4 0,4-13 1,-5 1-1,0-4-22,1 0 0,2-4 1,-4 2-1,-2 1-47,-2-3 0,-1 6 0,0-4 1,0 3 45,0 2 1,-1 1-1,-4 4 1,-4 3 78,-4-1 0,4 6 1,-1-2-1,-1 6 166,-1 6 0,-2 5 1,0 4 112,-1 0-249,1 8 1,6-9 0,2 6 0,2 1 8,-1-2 0,0 3 0,5-6 0,3 0 43,7 1 0,-4-4 1,11 2-234,0-2 63,7-2 1,-7-1-1,7-4-444,1-4 235,1-4 0,3-1 0,-1-1 1,0-5 241,0-9 0,1-5 0,-1-8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5:59.821"/>
    </inkml:context>
    <inkml:brush xml:id="br0">
      <inkml:brushProperty name="width" value="0.08571" units="cm"/>
      <inkml:brushProperty name="height" value="0.08571" units="cm"/>
      <inkml:brushProperty name="color" value="#33CCFF"/>
    </inkml:brush>
  </inkml:definitions>
  <inkml:trace contextRef="#ctx0" brushRef="#br0">283 138 7578,'-8'-6'254,"-4"-2"0,2-4 73,-2 2 0,2-2 1,1 4-1,-2-2-212,-2 1 1,-1 4 0,-1-4-173,-4-2 1,3 3 53,-3-1 0,2 6-272,-2-2 220,4-3 0,-6 6 0,9-1-142,2 6 138,-2 5 0,10 8 0,-3 1 0,4 4-14,1 1 1,0 1 0,0 5 86,0 1-35,6-7 0,2-2 1,5-6-1,-2-1-70,-2-4 0,0-3 1,5-6-1,1-1 15,-1-4 1,-2-3-1,-1-8 1,-3-1 38,-2-2 0,1-6 0,-4 3 1,1 0 173,0 4 1,-3 2-1,-1 2 417,0 0-153,0 6-254,0 2 0,0 7 1,0 5-1,2 7 1,1 4 124,2 0-184,5 5 0,-2-1 0,6 4-134,1-2 1,-1-1 0,0 2 0,0-5-386,0-4 1,2-2 0,1-2 0,2-3-432,-2-2 1,3-1 861,-1-5 0,6-7 0,-3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0.125"/>
    </inkml:context>
    <inkml:brush xml:id="br0">
      <inkml:brushProperty name="width" value="0.08571" units="cm"/>
      <inkml:brushProperty name="height" value="0.08571" units="cm"/>
      <inkml:brushProperty name="color" value="#33CCFF"/>
    </inkml:brush>
  </inkml:definitions>
  <inkml:trace contextRef="#ctx0" brushRef="#br0">170 113 8390,'8'-6'0,"-5"-4"0,-6-1 0,-7 0 0,-2 4 0,-2-1 0,0 0 0,-1-2 0,1 1 0,0 0 0,0-1 0,0 2 0,0 4 0,0 2 0,1 4 165,4 2 1,3 0 0,6 5-109,0 2 179,0 8-195,0-4 1,0 12 0,1-3-19,4 2 27,3 2 0,6 1 0,0-1-277,0 0 121,-6 0 1,4 1 0,-2-1 0,2 0-153,2 0 1,-4-4 0,-1-2 0,1 0-150,-2 0 0,-1-5 0,-4 2 407,2-4 0,0-1 0,-5 1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0.331"/>
    </inkml:context>
    <inkml:brush xml:id="br0">
      <inkml:brushProperty name="width" value="0.08571" units="cm"/>
      <inkml:brushProperty name="height" value="0.08571" units="cm"/>
      <inkml:brushProperty name="color" value="#33CCFF"/>
    </inkml:brush>
  </inkml:definitions>
  <inkml:trace contextRef="#ctx0" brushRef="#br0">0 198 8611,'2'-13'0,"2"2"0,6 3 0,4 1 0,5 0 0,4-1 0,4 2 0,1-2 0,2 2 0,3-2 209,4 0 1,0 4-1,0-4 1,1 0-604,-2 0 0,-2 0 1,-5-3-1,-1 2-1098,0-2 1492,-6 5 0,5-13 0,-5 3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0.556"/>
    </inkml:context>
    <inkml:brush xml:id="br0">
      <inkml:brushProperty name="width" value="0.08571" units="cm"/>
      <inkml:brushProperty name="height" value="0.08571" units="cm"/>
      <inkml:brushProperty name="color" value="#33CCFF"/>
    </inkml:brush>
  </inkml:definitions>
  <inkml:trace contextRef="#ctx0" brushRef="#br0">28 11 7889,'-6'-8'111,"-2"5"1,0 6 0,4 8 322,2 6 0,8-1 0,4 4-354,2 1 0,3 1 0,-1 6-212,0 0 86,0 0 1,5 2-1,0 0 1,-2 0-296,-2-4 0,0-2 0,-1 0 0,0-6-86,0-2 1,5-2 0,0-1 426,-2-4 0,-2 4 0,0-6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1.116"/>
    </inkml:context>
    <inkml:brush xml:id="br0">
      <inkml:brushProperty name="width" value="0.08571" units="cm"/>
      <inkml:brushProperty name="height" value="0.08571" units="cm"/>
      <inkml:brushProperty name="color" value="#33CCFF"/>
    </inkml:brush>
  </inkml:definitions>
  <inkml:trace contextRef="#ctx0" brushRef="#br0">28 311 7485,'5'9'0,"1"0"0,2 1 0,3-2 0,2-4 0,1-2 0,0-4 0,0-1 0,0-3 211,0-2 0,0-3 1,-1-6-1,-4-2-276,-4 2 0,1-4 0,-1 3 0,-2-1-75,-1-2 1,-4 6 0,-3-4-1,-4 5 77,-4 4 1,-1-1 0,0 5 202,0-2-93,-6 5 0,4-3 0,-3 6-60,3 0 0,2 6 0,2 4 435,2 2-276,-2 2 1,10 0 0,-2 0 281,2 1-371,2 5 1,6-4-1,4 2 1,2-2-27,2-2 0,2 0 0,1-1 0,2-2-135,-2-2 1,4-6 0,-1 2-1,0-3-97,1-2 0,-1 0 0,-3 0 1,2 0-109,-1 0 1,-7-7 0,-4-2 0,0-5 187,-4-5 1,3 3-1,-1-2 1,-2 0 145,-2 0 0,-1 2 1,0-3-91,0 3 1,0 7 390,0 0-158,0 5 0,0 0 278,0 8-335,0 4 1,0 8-1,0 1 264,0 2-239,7 0 1,-1-5 0,5 0 0,-2 0 34,2 0 0,-3-1 0,2-4 1,1-4-124,1-4 0,2-2 0,0-4 1,-1-6-208,-4-6 0,4-5 0,-4-8 0,4-3-401,1-4 1,2 1 559,2-2 0,4 7 0,7-4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1.676"/>
    </inkml:context>
    <inkml:brush xml:id="br0">
      <inkml:brushProperty name="width" value="0.08571" units="cm"/>
      <inkml:brushProperty name="height" value="0.08571" units="cm"/>
      <inkml:brushProperty name="color" value="#33CCFF"/>
    </inkml:brush>
  </inkml:definitions>
  <inkml:trace contextRef="#ctx0" brushRef="#br0">14 43 7557,'-8'0'-284,"2"6"1,6 4 817,0 2-337,6 9 0,-2 1 0,5 6 310,2 0-436,1 7 1,7 1 0,0 4-1,-2 0-30,-1-3 0,-2-4 0,0 3 1,-1-1-95,-4-4 0,2-3 0,-5-4 0,1-5-176,-1-4 1,-1-5 126,-5-1 1,0-7 0,0-2 0,-2-10-56,-3-7 0,-4-11 0,-8-10 157,-2-3-42,0-7 0,7-2 0,2-5 79,5 3 9,4 3 0,1 9 1,0 0-1,1 6 196,4 4 1,3 2 0,6 12 0,0 5-22,0 3 0,0 4 0,1 4 1,-1 0-12,0 0 1,5 6 0,-1 5 0,-2 5 10,-5 3 0,-3 2 1,-5 0-1,2 4-67,-2 0 1,-8-1 0,-4-1-1,-4-3-439,-1 1 1,0-5 0,0 1-1,0-6-329,0-7 1,-5 3 0,0-3-1002,2 0 1615,1-9 0,2-9 0,0-8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2.340"/>
    </inkml:context>
    <inkml:brush xml:id="br0">
      <inkml:brushProperty name="width" value="0.08571" units="cm"/>
      <inkml:brushProperty name="height" value="0.08571" units="cm"/>
      <inkml:brushProperty name="color" value="#33CCFF"/>
    </inkml:brush>
  </inkml:definitions>
  <inkml:trace contextRef="#ctx0" brushRef="#br0">452 410 7702,'-14'0'91,"4"1"1,-1 2 967,-5 2-857,2 0 1,-8-5-1,4 0 1,-4-2-38,0-2 0,-8 0 0,5-5 1,-2-3 19,-4-6 0,6-4 0,-7-6 0,3-2-356,4-3 1,3 4 0,7-4-1,1 4-180,0 6 0,6-2 0,4 6 0,2 2 41,2 1 1,2 4-1,2 1 48,6 1 188,-4 1 1,7-1 0,-4 3 0,5 0-73,5 4 0,-3 2 1,2 1 814,-2 0-501,-2 0 0,5 4 1,0 3-1,-3 0-63,-5 4 1,1 2 0,-4 3 0,1 1-99,1 2 1,-7 4 0,2-2 0,-4 0-29,-1 5 1,-1 0-1,-4 2 1,-5 1-175,-2-1 1,-2-1-1,0-2 1,0-3 138,-1-2 1,1 3 0,2-4 0,1-1 1313,1-3-691,7-1-154,-3 0-198,6-6-109,6-1 0,2-7 1,6-2-1,0-3-161,0-4 0,5-4 0,2-2 0,-1-3-547,0 0 0,1-6 0,-2 5 602,4 2 0,4-5 0,1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2.650"/>
    </inkml:context>
    <inkml:brush xml:id="br0">
      <inkml:brushProperty name="width" value="0.08571" units="cm"/>
      <inkml:brushProperty name="height" value="0.08571" units="cm"/>
      <inkml:brushProperty name="color" value="#33CCFF"/>
    </inkml:brush>
  </inkml:definitions>
  <inkml:trace contextRef="#ctx0" brushRef="#br0">71 0 7960,'-10'13'0,"1"-2"0,-1-2 237,3 2 0,-4 1 1,6 4 385,2 3-437,-5-3 1,6 4 0,-2-6 0,2 0 51,2 0 1,6 5 0,5 0 344,7-2-435,-3-1 0,12-7 1,-2-1-206,6-2-117,-1-7 1,9-9 0,-4-10-1450,1-8 1337,-5-7 142,10-7 0,-11-7 0,4-1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3.318"/>
    </inkml:context>
    <inkml:brush xml:id="br0">
      <inkml:brushProperty name="width" value="0.08571" units="cm"/>
      <inkml:brushProperty name="height" value="0.08571" units="cm"/>
      <inkml:brushProperty name="color" value="#33CCFF"/>
    </inkml:brush>
  </inkml:definitions>
  <inkml:trace contextRef="#ctx0" brushRef="#br0">127 15 7808,'-14'0'0,"0"-2"720,0-3-381,0 4 1,0-5 0,0 6-122,0 0 0,4 0 0,2 1-200,2 4 0,1-2 0,5 6 0,0 2-30,0 2 0,0 6 0,0 0 1,2-2-179,3-2 1,-2 0 0,6-1 0,2 0-195,2 0 1,1 0 0,0 0 0,2-1-232,2-4 0,0-1 615,5-3 0,1-4 0,4 5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49.369"/>
    </inkml:context>
    <inkml:brush xml:id="br0">
      <inkml:brushProperty name="width" value="0.08571" units="cm"/>
      <inkml:brushProperty name="height" value="0.08571" units="cm"/>
      <inkml:brushProperty name="color" value="#66CC00"/>
    </inkml:brush>
  </inkml:definitions>
  <inkml:trace contextRef="#ctx0" brushRef="#br0">171 40 7972,'3'0'141,"-1"-2"123,-4-1 1,1-2-1,-2 0-6,1 0 0,-2 1 0,1 0-141,-2 1 1,0 0-1,0 0 1,0 1-120,0 1 0,2 1 0,-1 1-214,0 1 0,2-1 0,1 2 0,0 1 150,1 0 0,1 3 1,0 0-322,3-1 281,0 2 1,2-2 0,0 2-1,1 1 69,1 1 1,-1-2 0,0 0 249,1 1-97,-2-1 0,1 1 0,-1-1 1,-1 0 147,-1 1 0,-3-1 0,1 1 0,-2-1-104,-2 1 0,-1-1 0,-4-1 0,-1 1 9,-2 0 1,-1-1 0,-2 0-1,-1-1-108,0-1 1,-1-3 0,1 1 0,0-1-411,1-1 1,-1-4 0,2-2-838,1-1 940,0-2 1,2 0-1,2-2 1,3 0-167,1 0 1,1 2 411,2 0 0,5-1 0,0-1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3.698"/>
    </inkml:context>
    <inkml:brush xml:id="br0">
      <inkml:brushProperty name="width" value="0.08571" units="cm"/>
      <inkml:brushProperty name="height" value="0.08571" units="cm"/>
      <inkml:brushProperty name="color" value="#33CCFF"/>
    </inkml:brush>
  </inkml:definitions>
  <inkml:trace contextRef="#ctx0" brushRef="#br0">226 100 8539,'8'-15'0,"-3"1"0,-5 0 0,-3 0 0,-5 2 0,-3 1 0,-6 3 0,-2 1 0,-2 4 702,4 2 1,1 1-885,2 0 194,0 0 0,0 1 1,0 2-1,0 4 138,0 1 1,4 1 0,3 5-1133,0 0 734,-4 0 0,10 0 0,-4 2-244,3 3 340,2-3 1,0 4 0,2-6 28,3 0 0,3-1 0,6-4 39,0-4 1,0-4 0,0-2 0,0-4 135,0-4 0,-1-4 1,-2-1-1,-2 0 137,2 0 1,-5 4 0,1 3 0,-3-1 133,1 0 0,6 5 48,-2-2 1,-1 4 0,2 1-133,1 0 1,-3 6-1,1 3-527,2 4 198,-5 1 0,7 0 0,-4 0-731,4 0 427,-5 0 0,4 0 1,-3 1-947,4-1 1340,1-6 0,0 4 0,0-4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3.910"/>
    </inkml:context>
    <inkml:brush xml:id="br0">
      <inkml:brushProperty name="width" value="0.08571" units="cm"/>
      <inkml:brushProperty name="height" value="0.08571" units="cm"/>
      <inkml:brushProperty name="color" value="#33CCFF"/>
    </inkml:brush>
  </inkml:definitions>
  <inkml:trace contextRef="#ctx0" brushRef="#br0">1 1 8989,'0'14'0,"1"1"0,4 3 0,4 2 0,4 2 0,1 3 23,0 2 1,0 1-1,0 0-126,1 0 0,-3-1 0,-1-3 1,-2-6 102,2-2 0,2-2 0,1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4.118"/>
    </inkml:context>
    <inkml:brush xml:id="br0">
      <inkml:brushProperty name="width" value="0.08571" units="cm"/>
      <inkml:brushProperty name="height" value="0.08571" units="cm"/>
      <inkml:brushProperty name="color" value="#33CCFF"/>
    </inkml:brush>
  </inkml:definitions>
  <inkml:trace contextRef="#ctx0" brushRef="#br0">1 2 8731,'0'-1'0,"0"7"0,1 10 0,4 6 0,5 1 0,2 2 0,2 3 0,0 4 0,2-1 0,1-1 0,4-2 0,1 0 0,-5 1 0,3-1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4.511"/>
    </inkml:context>
    <inkml:brush xml:id="br0">
      <inkml:brushProperty name="width" value="0.08571" units="cm"/>
      <inkml:brushProperty name="height" value="0.08571" units="cm"/>
      <inkml:brushProperty name="color" value="#33CCFF"/>
    </inkml:brush>
  </inkml:definitions>
  <inkml:trace contextRef="#ctx0" brushRef="#br0">57 170 7415,'14'0'0,"0"0"-48,0 0 1,-5 0-1,1 0 48,1 0 1,1-1-1,2-4 37,0-5 0,-6-4 1,-1-3-1,-3-2-53,1 2 1,0 1 0,-5 2 0,0 0-26,0 0 1,-2 5-1,-3 1 247,-4 1 0,0 3 171,-6 4-276,-2 0 0,-5 0 1,3 1-1,4 2 2,1 2 1,0 6 0,-1-3 331,1 0-211,0 4 1,6-4-33,4 6-108,2 0 1,2 5-1,0 0 1,2-2-12,2-1 1,4 3 0,6 0 0,2-2 5,3-1 0,-2 1 1,5-2-1,0-2-234,0 0 0,-3-2 0,3-2 1,0-4-576,0-4 0,-4-1 0,4-1 730,-1-4 0,4-9 0,-3-8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4.858"/>
    </inkml:context>
    <inkml:brush xml:id="br0">
      <inkml:brushProperty name="width" value="0.08571" units="cm"/>
      <inkml:brushProperty name="height" value="0.08571" units="cm"/>
      <inkml:brushProperty name="color" value="#33CCFF"/>
    </inkml:brush>
  </inkml:definitions>
  <inkml:trace contextRef="#ctx0" brushRef="#br0">85 15 8175,'-6'-8'370,"-4"3"1,2 4-255,-1 1 1,1 6 0,-3 4-790,2 2 581,6 2 0,-5 0 0,5 0-77,-2 1 105,0-8 0,5 6 0,0-4-105,0 4 0,8-4 0,5-1 86,4-2 0,2-1 1,-4-3-1,3 1 65,0 2 1,6 4-1,-5-3 1,-2 0 24,-1 1 1,-7 4-1,-1-2 57,-2 4 1,-1 1 0,-5 0 0,-2 0-1,-1 0 43,-2 0 0,-10-4 0,1-1 280,-2 2-242,0-5 0,2 1 0,0-7-145,0 0 0,-6-7 0,-2-1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5.576"/>
    </inkml:context>
    <inkml:brush xml:id="br0">
      <inkml:brushProperty name="width" value="0.08571" units="cm"/>
      <inkml:brushProperty name="height" value="0.08571" units="cm"/>
      <inkml:brushProperty name="color" value="#33CCFF"/>
    </inkml:brush>
  </inkml:definitions>
  <inkml:trace contextRef="#ctx0" brushRef="#br0">198 84 7682,'-14'0'-407,"5"0"1,-1-2 523,-1-2 0,-1-4 0,-2-5 1,0 2 337,-1 2 1,6 4-1,0-3-261,-2 2 1,-2-3-77,-1 4 1,1 2 0,2 7-158,2 6 21,6-4 1,-3 7 0,6-2 187,0 6-124,0-1 0,0 6 1,0-4-1,0 4 14,0 0 1,1 5 0,4-4 0,4 4 12,4 1 0,-4 5 1,1 0-1,1-1-213,1-3 0,2 4 1,0 0-1,1-1-235,-1-3 1,-2-2-1,-1-2 1,-1-3-97,1-2 1,-5 4 0,-1-5 0,-4-2 470,-1-1 0,0-2 0,0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5.808"/>
    </inkml:context>
    <inkml:brush xml:id="br0">
      <inkml:brushProperty name="width" value="0.08571" units="cm"/>
      <inkml:brushProperty name="height" value="0.08571" units="cm"/>
      <inkml:brushProperty name="color" value="#33CCFF"/>
    </inkml:brush>
  </inkml:definitions>
  <inkml:trace contextRef="#ctx0" brushRef="#br0">1 184 7810,'1'-13'0,"2"2"0,4 2 0,1-1 0,4 1 0,4-1 0,4-1 0,2 0 0,3 0 0,2 4-322,1 0 1,5-4 12,0 2 0,9-2 309,-4 2 0,6-10 0,-8 3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07.412"/>
    </inkml:context>
    <inkml:brush xml:id="br0">
      <inkml:brushProperty name="width" value="0.08571" units="cm"/>
      <inkml:brushProperty name="height" value="0.08571" units="cm"/>
      <inkml:brushProperty name="color" value="#33CCFF"/>
    </inkml:brush>
  </inkml:definitions>
  <inkml:trace contextRef="#ctx0" brushRef="#br0">0 662 7887,'2'14'0,"1"0"218,2 0 1,1 5 0,-3 1-1,4 2-187,0 3 0,-2-3 0,3 0-80,-2-1 65,5-2 1,-9-1 0,2 1 247,-2-2-624,4-1 169,-4-8 1,4-3-278,-6-10 314,0-3 0,0-8 0,0-2 1,0-6 22,0-3 1,2-1 0,1 2 0,2 2-70,-2 5 0,0 8 259,1 2 1,0 6 0,5-2 332,2 3 1,-3 7-1,1 1 1,2 1-160,2-1 1,1 0 0,0-3-1,2 2-56,2-2 0,-2 3 1,5-1-44,-1-2-116,-4-1 1,4-2 0,-4 0-60,2 0-32,-8-6 1,9-1-1,-10-4-127,4 2 0,-1 0 97,-2-6 1,-4 1 0,-6 0-1,0 0 30,0 0 0,0 0 1,-2 0 128,-2 0 1,-4 1 0,-6 4 56,0 4 0,-1 3 0,1 2 0,0 0 281,0 0 1,0 7 88,0 2-339,0 4 1,4 1 0,3 0 56,0 0 1,3 0 0,4 0-334,0 0 78,0 0 1,1-4 0,4-1 0,4 2 7,4 2 0,1 1 1,0 0-1,0-1-193,0-4 0,0 3 1,0-4-1,1 2 65,-1-1 1,1-4-1,3 3 1,0-2-186,0-3 0,2-1 1,-1-2-1,-2 0-41,-1 0 0,-1-2 0,3-3 0,1-4 282,-2-4 0,-2-1 0,1 0 423,3 0-307,-3-6 1,4-1 0,-4-4 0,-1 3-99,-1 2 1,4 0 0,-9 2 1514,4-1-980,1 1 0,-6 8 0,-2 1 51,0-2 1,-4-2 0,2-1-195,-2 0 0,-8 0 0,-4 0-163,-2 0 0,-2 6 0,0 3 0,-1 2-302,1-2 0,0 4 0,0-4 0,0 5-32,0 5 0,1-2 0,2 6 0,2 2 88,-2 2 1,5 6 0,1 0 0,3-1 40,2 3 0,0-6 0,0 4 0,0-3-78,0-2 0,7 0 0,2 0 62,4 0 1,1-6 0,0-3 258,0-4-156,0-1 1,0-1 0,0-2-1,-1-4-163,-4 0 1,4-3 0,-5-4-1,0 0-91,-4 0 0,2 0 1,-1 0 390,-2 0 1,-1 4 797,-2 1-810,0 6 1,1-4-1,3 9-327,0 3 154,7-4 1,-8 10-1,7-5 1,1 2 74,1 3 0,2-3-946,1 1 633,5-5 0,-4 2 1,2-6-413,-2 0 614,4 0 1,-2-2 0,4-2 0,0-6 53,0-2 1,-5-7 0,3 0-1,1 0 19,2-1 0,-2 3 0,-3-5 0,-2 1 205,-2 4 1,0 0 0,-1 0 0,-2-2 307,-2 1 0,-6 7 0,2 2 581,-3-2-385,-2-1-529,0-3 1,-7 8-1,-2 2 1,-4 2 68,-1-2 0,0 3 1,-2-2-598,-2 2 242,2 2 0,-9 6 0,6 4 0,2 1-7,1-2 1,2 4-1,0-2 1,1 4 65,4 4 0,-2 0 1,6-3-1,2 1 34,2 2 0,1 1 0,0-3 0,0 2-34,0-1 1,6-3 0,3-2 0,4-2-46,1-2 1,0-4 0,0 3 0,0-2-53,0-3 1,2-3 0,1-5-1,2-4 35,-2-4 0,-1-2 1,-3-4-1,-2-5-13,-2-2 1,-4-7 0,2-3-239,0-5 238,-3 8 1,-4-17-1,0 11 91,0 0 105,0-1 0,0 0 1,0 2-1,-1 7 75,-4 5 0,2 1 1,-5 7 963,2 0-296,1 9 1,1 4-1,0 10-390,6 4 0,4 9 1,8 4-1,0 4-226,1 9 0,3 4 0,3 6 0,-1 4 3,1 3 0,-1 12 0,-3-4 0,2 1 34,-2-5 0,4 1 1,-3-7-239,0 0 0,4-1 0,0-7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2.703"/>
    </inkml:context>
    <inkml:brush xml:id="br0">
      <inkml:brushProperty name="width" value="0.08571" units="cm"/>
      <inkml:brushProperty name="height" value="0.08571" units="cm"/>
      <inkml:brushProperty name="color" value="#33CCFF"/>
    </inkml:brush>
  </inkml:definitions>
  <inkml:trace contextRef="#ctx0" brushRef="#br0">1 0 8548,'14'0'348,"0"0"0,0 0-561,0 0 153,7 0 0,-6 0 0,4 0 0,-3 0-118,-2 0 1,2 2-1,1 1 1,2 1-539,-2 0 0,-6-3-15,-2-1 731,-5 0 0,2 0 0,-6 6 0,0 2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3.457"/>
    </inkml:context>
    <inkml:brush xml:id="br0">
      <inkml:brushProperty name="width" value="0.08571" units="cm"/>
      <inkml:brushProperty name="height" value="0.08571" units="cm"/>
      <inkml:brushProperty name="color" value="#33CCFF"/>
    </inkml:brush>
  </inkml:definitions>
  <inkml:trace contextRef="#ctx0" brushRef="#br0">1 13 7120,'0'-8'229,"0"4"-94,0 8 0,1 1 1,2 8-72,2 2 0,0 7 0,-5-3 1,0-2-36,0-1 0,0 3 1,0 1-71,0 2 35,0-11 0,0 17 0,0-7-17,0 2 8,0-4 1,0 8 0,0-4 0,0 2-8,0-1 0,0 6 0,1-5 1,3-2-68,0-1 1,1 2-1,-5-4 56,0 2 1,0 0 4,0 1 1,0-2-3,0-7 0,0 0 24,0 0 1,0 0 12,0 0 0,0-3-1,0 3 0,-2-3-40,-2 8 30,2-9 1,-4 2-168,6-2 132,0-4 0,0 2-446,0-4-183,0-2 668,0 4 0,-6 0 0,-2 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2.063"/>
    </inkml:context>
    <inkml:brush xml:id="br0">
      <inkml:brushProperty name="width" value="0.08571" units="cm"/>
      <inkml:brushProperty name="height" value="0.08571" units="cm"/>
      <inkml:brushProperty name="color" value="#66CC00"/>
    </inkml:brush>
  </inkml:definitions>
  <inkml:trace contextRef="#ctx0" brushRef="#br0">1 24 7435,'3'-3'322,"3"2"1,-2-2 0,1-1-47,1 1 0,3 1 1,1-1-262,1 0 0,4 1 1,0 2-1,3 0-213,2 0 198,2 0 0,2 0 0,0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49.820"/>
    </inkml:context>
    <inkml:brush xml:id="br0">
      <inkml:brushProperty name="width" value="0.08571" units="cm"/>
      <inkml:brushProperty name="height" value="0.08571" units="cm"/>
      <inkml:brushProperty name="color" value="#66CC00"/>
    </inkml:brush>
  </inkml:definitions>
  <inkml:trace contextRef="#ctx0" brushRef="#br0">152 106 6113,'0'-5'153,"0"0"1,-2-2 0,0-1 0,-1-1 149,-1 1 0,0 0 0,-2-2 0,0 1-192,-1 1 0,-2 2 0,1-1 1,-1 1-132,0 1 1,0 3 0,1 0-1,0 2 3,-1 2 0,2 3 1,-2 3-1,2 2-60,0 2 0,3-1 1,-1 2 115,0-1 1,3 1-37,0-1 0,2 2 0,0-3 6,0 0 0,3 0 0,1-3 84,2-1-73,1-2 0,0-2 0,1-1 0,0-2 110,1 0-112,-1-2 1,2-2 91,0-3-88,0-2 0,0 1 0,0-3 1,-2 0 13,-1 0 1,0-1 0,0 2 0,-1 0 22,0 0 1,-1 2-27,0 1 1,-1 5-1,0 4-7,-3 4 0,1 3 0,0 1 0,-1 2 0,0 1-19,-1 2 0,0-1 1,0 0-1,0 0 28,0 0 1,0 0-1,0-1-1294,2-1 808,-1-1 0,3-4 451,-1-2 0,2 0 0,0-2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3.841"/>
    </inkml:context>
    <inkml:brush xml:id="br0">
      <inkml:brushProperty name="width" value="0.08571" units="cm"/>
      <inkml:brushProperty name="height" value="0.08571" units="cm"/>
      <inkml:brushProperty name="color" value="#33CCFF"/>
    </inkml:brush>
  </inkml:definitions>
  <inkml:trace contextRef="#ctx0" brushRef="#br0">43 0 7578,'-14'0'-272,"4"0"541,1 0-78,6 0 1,-3 2 40,6 3 1,1-4-1,4 4-3,4-3 1,5-2-1,4 0 1,2 0 12,2 0 0,1-2 0,6-1 1,-1-2-148,0 2 0,5 1 0,0 2 0,0 0-73,1 0 1,-4 2-1,3 1 1,-2 2 95,2-2 0,-6 3 0,3-1-118,-4-2 0,4-1 0,-8-2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9.066"/>
    </inkml:context>
    <inkml:brush xml:id="br0">
      <inkml:brushProperty name="width" value="0.08571" units="cm"/>
      <inkml:brushProperty name="height" value="0.08571" units="cm"/>
      <inkml:brushProperty name="color" value="#66CC00"/>
    </inkml:brush>
  </inkml:definitions>
  <inkml:trace contextRef="#ctx0" brushRef="#br0">56 0 7535,'0'8'1229,"0"4"-1183,0-10 90,0 11 0,0-6 0,0 9 91,0 3 1,0 3-254,0 6 1,-1 0 69,-4 1 1,4 0 106,-4 4 0,-1-3 46,1 3-13,0 3-931,-1-12 408,4 15 160,-4-16-1,6 6-408,-6-9 288,4-6 95,-4 0-1,6-6-562,0 4 467,0-10 1,2 3 300,2-10 0,-2-9 0,4-8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9.299"/>
    </inkml:context>
    <inkml:brush xml:id="br0">
      <inkml:brushProperty name="width" value="0.08571" units="cm"/>
      <inkml:brushProperty name="height" value="0.08571" units="cm"/>
      <inkml:brushProperty name="color" value="#66CC00"/>
    </inkml:brush>
  </inkml:definitions>
  <inkml:trace contextRef="#ctx0" brushRef="#br0">1 6 7218,'4'-6'0,"1"6"0,-2 8 0,0 6 0,1 5 230,0 4 1,6 4-1,-4 1 1,0 0 0,2 1-1,0-1 1,1-1 0,1-2-532,-1-2 0,-1-1 265,1 2 1,4 1 31,-4-6 1,-1 1-85,2-1 0,-7-4-701,1 4 0,-2-3 789,-2-2 0,6 0 0,2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9.506"/>
    </inkml:context>
    <inkml:brush xml:id="br0">
      <inkml:brushProperty name="width" value="0.08571" units="cm"/>
      <inkml:brushProperty name="height" value="0.08571" units="cm"/>
      <inkml:brushProperty name="color" value="#66CC00"/>
    </inkml:brush>
  </inkml:definitions>
  <inkml:trace contextRef="#ctx0" brushRef="#br0">0 99 8015,'6'-9'0,"4"1"0,2 2 0,2 1 0,2 1 0,3-1 0,4 0 0,3-1 0,-1-2 0,-2-1 0,2-1 0,8 1 0,3-5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19.924"/>
    </inkml:context>
    <inkml:brush xml:id="br0">
      <inkml:brushProperty name="width" value="0.08571" units="cm"/>
      <inkml:brushProperty name="height" value="0.08571" units="cm"/>
      <inkml:brushProperty name="color" value="#66CC00"/>
    </inkml:brush>
  </inkml:definitions>
  <inkml:trace contextRef="#ctx0" brushRef="#br0">1 0 8678,'0'16'203,"0"3"0,0-2 1,0 5-1,0 0-10,0 0 0,5 1 1,-1 4-1,-1-2 24,-1-1 0,3-2 1,1 3-1,0-3-564,1-2 1,-1 4 346,-2-6 0,4 1 0,6-5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0.750"/>
    </inkml:context>
    <inkml:brush xml:id="br0">
      <inkml:brushProperty name="width" value="0.08571" units="cm"/>
      <inkml:brushProperty name="height" value="0.08571" units="cm"/>
      <inkml:brushProperty name="color" value="#66CC00"/>
    </inkml:brush>
  </inkml:definitions>
  <inkml:trace contextRef="#ctx0" brushRef="#br0">1 22 7862,'0'-8'11,"0"1"632,0 2-392,0 3 0,0 7 0,1 9-234,4 2 0,-3 4 0,4 1 0,-2-1-213,1 0 0,0 4 0,-4-4 1,3 1 184,0-1 0,1-1 0,-5-5-919,0 0 120,6-6 810,-4 4 0,10-4 0,-4 6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0.977"/>
    </inkml:context>
    <inkml:brush xml:id="br0">
      <inkml:brushProperty name="width" value="0.08571" units="cm"/>
      <inkml:brushProperty name="height" value="0.08571" units="cm"/>
      <inkml:brushProperty name="color" value="#66CC00"/>
    </inkml:brush>
  </inkml:definitions>
  <inkml:trace contextRef="#ctx0" brushRef="#br0">1 7 7879,'0'-6'194,"0"6"1,0 6-195,0 8 0,6 6 0,2 2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1.744"/>
    </inkml:context>
    <inkml:brush xml:id="br0">
      <inkml:brushProperty name="width" value="0.08571" units="cm"/>
      <inkml:brushProperty name="height" value="0.08571" units="cm"/>
      <inkml:brushProperty name="color" value="#66CC00"/>
    </inkml:brush>
  </inkml:definitions>
  <inkml:trace contextRef="#ctx0" brushRef="#br0">85 27 7763,'-6'-8'169,"4"-4"0,-6 10 74,3-3 0,-1 5 1,-5 4 126,2 0-276,-1 7 1,2-3 0,2 6 0,2 0 17,-1 0 0,0 2 1,5 1-1,0 2-198,0-2 1,0-1 0,2 0 73,2 3 0,4-4 0,5 4 1,-2-5-157,-2-4 1,1-4-1,4-6 1,1 0-428,4 0 1,-3 0 0,3-2 594,-4-2 0,6-4 0,1-6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1.990"/>
    </inkml:context>
    <inkml:brush xml:id="br0">
      <inkml:brushProperty name="width" value="0.08571" units="cm"/>
      <inkml:brushProperty name="height" value="0.08571" units="cm"/>
      <inkml:brushProperty name="color" value="#66CC00"/>
    </inkml:brush>
  </inkml:definitions>
  <inkml:trace contextRef="#ctx0" brushRef="#br0">15 14 7562,'-8'0'459,"2"0"-588,6 0 1,1-4-279,4-1 243,-3 0 164,4 5 0,0 0 0,2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2.210"/>
    </inkml:context>
    <inkml:brush xml:id="br0">
      <inkml:brushProperty name="width" value="0.08571" units="cm"/>
      <inkml:brushProperty name="height" value="0.08571" units="cm"/>
      <inkml:brushProperty name="color" value="#66CC00"/>
    </inkml:brush>
  </inkml:definitions>
  <inkml:trace contextRef="#ctx0" brushRef="#br0">0 0 7675,'0'8'0,"0"-2"0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50.376"/>
    </inkml:context>
    <inkml:brush xml:id="br0">
      <inkml:brushProperty name="width" value="0.08571" units="cm"/>
      <inkml:brushProperty name="height" value="0.08571" units="cm"/>
      <inkml:brushProperty name="color" value="#66CC00"/>
    </inkml:brush>
  </inkml:definitions>
  <inkml:trace contextRef="#ctx0" brushRef="#br0">0 35 7943,'0'6'0,"0"0"0,0 1 0,0 2 0,0 1 305,0 1-262,0-2 0,0 1 0,0-2 278,0 2-304,0 0 1,1-2 0,0-1 0,1 0-46,1-1 0,-1 1 1,1-2-1,-1 0 42,1-2 0,1-1 0,1-2-204,2-2 0,-2-3 0,3-3 0,-2-3-16,1 0 0,0-2 0,-1-3 0,2 1 289,0-1 1,-2 1 0,1 3 0,0-1 37,-1 1 1,1 2 0,-2 4-1,0 0 1,-2 1 1,1 2 683,0 2-571,-2 2 0,1 3 0,-2 3 140,1 3-270,-1 2 1,0 3 0,0 0-57,1 1-39,-1-1 1,-1 0-1,0 0 1,1-1 24,1 0 1,-1-2 0,2-2-1,0-2-403,0-1 0,2-2 0,-2-2-17,1-1 0,1-4 0,0-2 0,-1-1 147,-1-2 1,-1-3 0,1 1 0,-1 0 21,1 2 1,-2-2 0,2 2 225,-1-1 9,-2 2 0,5-1 533,-2 2-328,2 0 1,-2 1 510,0 1-541,1 2 0,0-1 27,0 4 0,-2 2-147,-2 3 0,0 2 1,0-1-16,0 2 0,0 0 0,0 0 0,0 0-299,0 0 0,0-2 1,0 0-1,1 0 240,1-2 0,2 2 0,-1-1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4.515"/>
    </inkml:context>
    <inkml:brush xml:id="br0">
      <inkml:brushProperty name="width" value="0.08571" units="cm"/>
      <inkml:brushProperty name="height" value="0.08571" units="cm"/>
      <inkml:brushProperty name="color" value="#66CC00"/>
    </inkml:brush>
  </inkml:definitions>
  <inkml:trace contextRef="#ctx0" brushRef="#br0">0 0 7512,'8'15'236,"3"-1"1,-5 0-104,2 0-123,-5 0 0,10 0 0,-4 0-444,4 0 306,1-6 0,-5 3 0,0-6-640,2-2 484,2-1 1,-4-2 283,1 0 0,5 0 0,7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4.835"/>
    </inkml:context>
    <inkml:brush xml:id="br0">
      <inkml:brushProperty name="width" value="0.08571" units="cm"/>
      <inkml:brushProperty name="height" value="0.08571" units="cm"/>
      <inkml:brushProperty name="color" value="#66CC00"/>
    </inkml:brush>
  </inkml:definitions>
  <inkml:trace contextRef="#ctx0" brushRef="#br0">128 14 6741,'0'-8'912,"0"2"1,0 8-1,0 2-679,0 6 0,-2 7 0,-1 3-153,-2 2 0,-4-3 0,3 5 0,-2 1 0,-1 1 46,1 3 1,-3-1 0,4 0-313,0 0 50,3 1 0,-6-1 0,3 0 0,1 0-106,0 0 0,-1-1 0,4-2 0,-1-3 42,0-1 200,3 4 0,1-10 0,0 6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5.391"/>
    </inkml:context>
    <inkml:brush xml:id="br0">
      <inkml:brushProperty name="width" value="0.08571" units="cm"/>
      <inkml:brushProperty name="height" value="0.08571" units="cm"/>
      <inkml:brushProperty name="color" value="#66CC00"/>
    </inkml:brush>
  </inkml:definitions>
  <inkml:trace contextRef="#ctx0" brushRef="#br0">0 57 8534,'14'-8'451,"2"4"0,1 1-557,2-2 1,6 3-1,-2-2 1,4 0 105,1 0 0,7-4 0,1-6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6.927"/>
    </inkml:context>
    <inkml:brush xml:id="br0">
      <inkml:brushProperty name="width" value="0.08571" units="cm"/>
      <inkml:brushProperty name="height" value="0.08571" units="cm"/>
      <inkml:brushProperty name="color" value="#66CC00"/>
    </inkml:brush>
  </inkml:definitions>
  <inkml:trace contextRef="#ctx0" brushRef="#br0">15 28 7274,'-2'-9'50,"-3"0"670,4 5-576,-5-2 0,6 12 0,0 4 0,0 2 33,0 3 0,0 0 0,0 4-80,0 5-62,0 2 0,0 2 0,1 2 28,4 3 0,-4-3 8,4 3 1,-2-3-126,2-2 0,-3-1-68,2-4 1,2-3 0,-1-5-75,-2-1 0,5-6 148,2-4 1,-3-4-1,1-4 1,-1-6-45,-4-2 0,3-9 0,0-2 1,0-4-95,1-1 1,2 0 0,-3 1 0,1 2 45,-1 1 0,3 7 0,-2 0 0,-1 4 539,0 4-138,-1 6-196,1-4 1,-4 9 0,2 3 247,-2 4-290,-2 10 1,2-2-1,1 5-1,1-1-72,1 4 1,-5-8 0,2 5 0,1 0-244,2 0 0,4-5 0,-3 0 293,2-6 0,1 8 0,6-3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8.012"/>
    </inkml:context>
    <inkml:brush xml:id="br0">
      <inkml:brushProperty name="width" value="0.08571" units="cm"/>
      <inkml:brushProperty name="height" value="0.08571" units="cm"/>
      <inkml:brushProperty name="color" value="#66CC00"/>
    </inkml:brush>
  </inkml:definitions>
  <inkml:trace contextRef="#ctx0" brushRef="#br0">1 71 7686,'0'10'-11,"0"-1"140,0 2 1,1-3 0,3 1-1,2 2 26,2 2 0,-4-4 0,6-1 0,1 0-173,1 0 1,-2-5 0,-1 2-175,2-4 170,2-1 1,1 0-97,0 0 65,0-6 0,0 1 0,0-9 38,0-6 1,-6 1 0,-3 0 0,-4 4-46,-1 0 0,0 1 1,-1 0 2,-4 0 0,2 6 0,-6 2 0,-2 1 102,-2 1 1,4-1-1,-1 5 1,-1 1 369,-1 4 1,-2 3-1,1 6 1,2 0-190,2 0 0,4 5 0,-3 0 0,2 0-64,3 1 1,1-4-1,2 4-58,0 1-74,6-6 1,1 10 0,5-6-29,2-2-113,-3-1 1,10 3-1,-6-2 1,3-3-236,1-3 0,1-6 0,-3 3 0,4-2-249,0-3 1,1-1 0,4-4 594,-3-2 0,1-11 0,4-7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8.385"/>
    </inkml:context>
    <inkml:brush xml:id="br0">
      <inkml:brushProperty name="width" value="0.08571" units="cm"/>
      <inkml:brushProperty name="height" value="0.08571" units="cm"/>
      <inkml:brushProperty name="color" value="#66CC00"/>
    </inkml:brush>
  </inkml:definitions>
  <inkml:trace contextRef="#ctx0" brushRef="#br0">0 1 7051,'7'8'-148,"-6"-2"1,12-12-1,-5-2 1</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6:28.592"/>
    </inkml:context>
    <inkml:brush xml:id="br0">
      <inkml:brushProperty name="width" value="0.08571" units="cm"/>
      <inkml:brushProperty name="height" value="0.08571" units="cm"/>
      <inkml:brushProperty name="color" value="#66CC00"/>
    </inkml:brush>
  </inkml:definitions>
  <inkml:trace contextRef="#ctx0" brushRef="#br0">0 0 8414,'8'6'0,"-3"4"0,-2 1 0,2-2 0,-4 4 0,6-5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24.126"/>
    </inkml:context>
    <inkml:brush xml:id="br0">
      <inkml:brushProperty name="width" value="0.08571" units="cm"/>
      <inkml:brushProperty name="height" value="0.08571" units="cm"/>
      <inkml:brushProperty name="color" value="#33CCFF"/>
    </inkml:brush>
  </inkml:definitions>
  <inkml:trace contextRef="#ctx0" brushRef="#br0">0 1 7318,'0'14'464,"0"1"0,2 3-404,3 1 0,-2 6 16,6-2 0,-4 4 0,3 1-213,-2 0 135,-1 7 1,-1-5 0,1 1 8,-2-6 0,4 0 0,-3-6 1,-1-2-156,-1-1-126,-2-2 210,0-6 0,0-8 0,0-11-120,0-6 167,0 1 1,0-9 0,0 4 0,0 1-25,0 0 1,0 1-1,2 5 135,2 0-50,4-1 1,6 6-1,0 1 188,0 2-110,1 1 0,-1 7 1,0 1-1,0 3 36,0 2 0,0 1 0,0 6 0,-1 0-41,-4 4 0,2-3 1,-6 4-1,-2-1 60,-1 0 0,-2 0 1,-2-5-1,-3 0-28,-4 0 1,-4 0 0,-1-1-1,0-4-119,0-4 1,0-4 0,0-1 0,0 0-314,0 0 0,-5-1 0,0-4 1,2-4 282,1-4 0,2-14 0,0-2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24.729"/>
    </inkml:context>
    <inkml:brush xml:id="br0">
      <inkml:brushProperty name="width" value="0.08571" units="cm"/>
      <inkml:brushProperty name="height" value="0.08571" units="cm"/>
      <inkml:brushProperty name="color" value="#33CCFF"/>
    </inkml:brush>
  </inkml:definitions>
  <inkml:trace contextRef="#ctx0" brushRef="#br0">15 86 7877,'-8'0'700,"2"0"1,7 0-1,4 0-118,5 0-531,2-7 1,2 6 0,2-4 0,1 2-130,2-2 1,6 2 0,-3-5 0,2 0 192,-1 1-115,1-3 0,4-4 0,0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25.331"/>
    </inkml:context>
    <inkml:brush xml:id="br0">
      <inkml:brushProperty name="width" value="0.08571" units="cm"/>
      <inkml:brushProperty name="height" value="0.08571" units="cm"/>
      <inkml:brushProperty name="color" value="#33CCFF"/>
    </inkml:brush>
  </inkml:definitions>
  <inkml:trace contextRef="#ctx0" brushRef="#br0">71 14 7801,'6'-8'517,"-3"2"-262,7 6-186,-7 6 0,8-2 0,-5 5-56,2 2 1,-3 2 0,2 1 114,0 0 1,-3 0 0,-4 0-122,0 0 0,-4 0 0,-3 0 0,0 0-60,-4 1 1,3-3 0,-2-1 0,1-2 4,1 2 0,-4 0 0,4 0 0,-2-3 67,1-1 0,4 2-940,-4-4 262,6-1 659,-4-4 0,1 0 0,-2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50.895"/>
    </inkml:context>
    <inkml:brush xml:id="br0">
      <inkml:brushProperty name="width" value="0.08571" units="cm"/>
      <inkml:brushProperty name="height" value="0.08571" units="cm"/>
      <inkml:brushProperty name="color" value="#66CC00"/>
    </inkml:brush>
  </inkml:definitions>
  <inkml:trace contextRef="#ctx0" brushRef="#br0">26 91 7870,'-2'5'-107,"0"0"0,1 0 0,1-1 258,2 0 1,1-2 0,2-2 0,0 0-4,2 0 1,-1-1 0,2-1 285,-1-3-296,2 0 0,-3-3 0,2 2-236,-1-1 17,0 1 0,-2-1 0,-1 0 1,-2-1-114,1 1 1,-2-1 0,-1 0 0,0 1 126,-2 0 0,-1 0 1,-2 3-1,0 0 16,-2 3 0,-1 0 1,-2 2-1,0 3 327,0 2 0,0 4 1,0 1-1,1 1 52,1-1 1,2 2 0,0 0 0,2 0-47,2 0 1,2 0 0,0 1 0,0 0-20,2 0 1,2 0 0,4 1-655,-1 0 270,2-2 1,1 1-1,2-3-487,2-1 242,0-2 1,1-4 0,0-1 0,1-1 365,1-4 0,0 0 0,4-3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25.548"/>
    </inkml:context>
    <inkml:brush xml:id="br0">
      <inkml:brushProperty name="width" value="0.08571" units="cm"/>
      <inkml:brushProperty name="height" value="0.08571" units="cm"/>
      <inkml:brushProperty name="color" value="#33CCFF"/>
    </inkml:brush>
  </inkml:definitions>
  <inkml:trace contextRef="#ctx0" brushRef="#br0">1 0 7801,'0'8'32,"0"-1"-42,0-7 0,1 0 10,4 0 0,-3-7 0,4-1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38.284"/>
    </inkml:context>
    <inkml:brush xml:id="br0">
      <inkml:brushProperty name="width" value="0.08571" units="cm"/>
      <inkml:brushProperty name="height" value="0.08571" units="cm"/>
      <inkml:brushProperty name="color" value="#33CCFF"/>
    </inkml:brush>
  </inkml:definitions>
  <inkml:trace contextRef="#ctx0" brushRef="#br0">15 41 7364,'-8'2'94,"3"2"0,3 4 1,2 6-1,2 0-16,3 1 0,-4 0 1,4 2-1,-2 4 39,2 1 0,-4-5 0,6 3-187,-1 1 0,-4-5 99,2 2-133,-2-2-64,4-2 0,-3-6 6,7-3 1,-6-10 0,4-6 0,0-6 67,0-7 0,-3-4 1,2-3-1,1-2-5,0 1 0,-3 3 0,3 2 100,-2 3 0,-1 4 1,-4 7 306,4 4 0,1 4-6,4 10-223,2 3 1,-9 4 0,7-1-1,1-1 17,1 1 0,-1 1 1,2 2 112,2 1-151,3-8 0,-4 1 0,0-5-118,0 2 4,6 0 0,-4-5-27,3 0 27,-4 0 1,-2-2-1,-2-2 1,-2-6 22,2-2 0,-4 2 0,-3 1-20,-2-2 1,-4-2 138,-2-1 1,-4 6-1,-6 4 72,0 2 0,4 2 1,1 0-1,-1 2 31,2 2 0,1-1 1,4 7-112,-2 1 1,-5 1-1,6 2 1,1 1-304,1-1 174,2-6 1,0 4 0,2-3-49,2 4 0,-1 0 1,7-2-240,1-2 1,0 0-23,-2 5 1,4-4 0,-4-2-463,4-2 822,1-1 0,0 1 0,0 2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38.698"/>
    </inkml:context>
    <inkml:brush xml:id="br0">
      <inkml:brushProperty name="width" value="0.08571" units="cm"/>
      <inkml:brushProperty name="height" value="0.08571" units="cm"/>
      <inkml:brushProperty name="color" value="#33CCFF"/>
    </inkml:brush>
  </inkml:definitions>
  <inkml:trace contextRef="#ctx0" brushRef="#br0">241 170 7894,'-10'-14'0,"3"0"0,-1 0 0,1-2 0,0-1 0,-1-2 0,-2 2 0,1 1 0,0 3 0,-2 2 0,-2 4 0,-1 0 0,0 4 0,0 2 0,0 2-10,-1 4 1,6 3 0,0 7-23,-2 4 1,0-3 0,0 3 0,3-2 36,2 2 1,1-2 0,5 5-148,0-2 89,0-1 1,0-9-1,1-3-148,4 0 124,3-3 0,8-4 0,1-1 1,2-2 32,-2-2 1,-6-6 0,-2 3 0,1-1-12,-2-1 0,4 2 0,-4-3 152,0 2 0,3 0 0,-5-4 0,0 2 168,1 2 1,-3 4-1,-2-3-190,3 2 0,-2 3 1,5 7 16,-2 6 0,-1 2 0,-4 3 0,2-1-28,2 0 1,1 0-1,-3 0-436,2 0 261,6 0 1,-5 0-1,5-1-594,-1-4 338,-1 4 367,5-5 0,0 6 0,0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39.270"/>
    </inkml:context>
    <inkml:brush xml:id="br0">
      <inkml:brushProperty name="width" value="0.08571" units="cm"/>
      <inkml:brushProperty name="height" value="0.08571" units="cm"/>
      <inkml:brushProperty name="color" value="#33CCFF"/>
    </inkml:brush>
  </inkml:definitions>
  <inkml:trace contextRef="#ctx0" brushRef="#br0">169 253 7910,'0'-10'364,"0"1"0,-1 1 1,-2-3-164,-2 2 0,-1 6 0,1-2-254,-4 3 0,1 2 1,-2 0-1,-1 0 73,-1 0 1,-2 7 0,1 2 0,2 4 11,2 1 1,-1 0 0,-2 2-548,2 2 371,-2-2 1,10 4-1,-2-5-248,2-1 245,2 0 1,0 0-182,0 0 258,0-6 0,6 3 0,4-5-56,2 2 0,-2-5 1,-1 2 93,2-4 1,0-7 0,0-3 0,-3-4-25,-2-1 1,5-2-1,-3-2 1,1-4-34,1 0 1,-7-5 0,3 3 0,-1-2 20,0-2 0,-1-5 0,-4 1 0,2 4-18,3 3 7,-4 8 0,5-4 666,-6 7-119,0 0 264,0 0-326,0 6 0,2 3-102,3 10 1,-4 5 0,4 8 0,-3 6-67,-2 3 0,0 2 1,1 3-1,2 1-227,2-2 1,4 3 0,-2-1-1,0 0-412,4 2 0,-3-7 1,2 3-1,1-2 401,1 0 0,2 3 0,0-4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0.023"/>
    </inkml:context>
    <inkml:brush xml:id="br0">
      <inkml:brushProperty name="width" value="0.08571" units="cm"/>
      <inkml:brushProperty name="height" value="0.08571" units="cm"/>
      <inkml:brushProperty name="color" value="#33CCFF"/>
    </inkml:brush>
  </inkml:definitions>
  <inkml:trace contextRef="#ctx0" brushRef="#br0">239 565 6598,'-5'-10'167,"0"1"1,-1 6 0,3-4-135,-2 1 0,-4 3 1,3-5 57,-2 2 0,3 1-113,-4 5 54,6-6 0,-5 4 65,3-2-67,3-4 1,-4 5-115,6-7 98,0 1 1,0-5 0,0 0 0,0-2 9,0-3 1,0 3-1,0-2 1,0 2 49,0 2 1,0 0 0,0 0 0,0-1-18,0 1 1,0-1 0,0-3 0,0 0-28,0 0 0,0 1 0,-1 0-191,-4-2 181,3-6 0,-4 9 1,5-4-1,-3 1 0,0 0 1,-3 2 0,4 6-215,-1 2 192,-1 5 1,-1-3-32,-4 2 32,4 3 0,-7-4-15,4 6 14,3 0 1,1 0 0,8 2-48,2 2 0,6 0 0,-2 3 0,4 1 97,1 0 1,-5 1 0,1 6 0,1-1 18,1 0 0,1 5 1,-2-1-1,-2 0-30,2-3 0,-3 1 0,0 1 94,-2 2-84,-1 0 1,-5 0-1,0 1-106,0 2 43,-6-5 1,-2 8 0,-6-6 0,-1-2-68,1-1 1,-1-2 0,-3-1 0,0-2-30,0-2 0,1-4 0,0 3 25,-2-2 0,0 0 519,5-1-194,6-3 0,4 4 0,8-6-83,6 0 1,2 0-1,4 0-210,3 0 44,3 0 1,6 0 0,0-2 0,0-2-22,1-6 0,3-2 0,3-4 32,1-3 0,2-3 0,4-6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0.683"/>
    </inkml:context>
    <inkml:brush xml:id="br0">
      <inkml:brushProperty name="width" value="0.08571" units="cm"/>
      <inkml:brushProperty name="height" value="0.08571" units="cm"/>
      <inkml:brushProperty name="color" value="#33CCFF"/>
    </inkml:brush>
  </inkml:definitions>
  <inkml:trace contextRef="#ctx0" brushRef="#br0">14 1 7444,'-8'1'594,"4"4"-365,2-3 1,2 10 0,0-2-1,0 4 44,0 4 1,5 0 0,-1 5-592,0 2 241,3 2 1,-5 1-1,3 0-112,-4 1 174,5-7 1,-4 3 0,3-6 0,-4-2-189,-1-2 1,2-5-13,3-1 1,1-7 0,5-2 27,-2-8 0,1-11 1,4-3-1,0-1 45,0-1 0,0 7 1,0-2-1,0 3 11,0 2 1,-4 6 0,-1 4 641,2 2-384,-4 2 0,3 6 0,-5 4 0,-2 2 11,-1 3 0,-2 3 1,0 1-1,-2-2 211,-2-1 0,-4 0 1,-6 1-320,0 2-43,-1 0 0,1-7 0,0-1 1,-1-3-268,-4-2 1,3-1 0,-3-5 90,4 0 1,2-6 188,4-4 0,2-8 0,7-4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1.356"/>
    </inkml:context>
    <inkml:brush xml:id="br0">
      <inkml:brushProperty name="width" value="0.08571" units="cm"/>
      <inkml:brushProperty name="height" value="0.08571" units="cm"/>
      <inkml:brushProperty name="color" value="#33CCFF"/>
    </inkml:brush>
  </inkml:definitions>
  <inkml:trace contextRef="#ctx0" brushRef="#br0">14 141 7768,'0'-9'393,"0"-1"0,-4 9-148,-1 1 1,0 6 0,5 10-71,0 2-23,0 4 1,0 2 0,0-2-502,0-2 268,0 5 0,0-7 0,0 4-249,0-2 79,0-7 0,7-1-2,2-3 0,2-4 0,0-3 0,-2-7 119,2-3 0,-3-6 1,2-6-1,-1-1 6,-1 1 0,3-4 1,-6 6-1,-1 0 34,2 3 1,-4 1 741,3-1-158,-4 8-374,-1 0 0,5 9 0,1 3-17,2 4 0,-3 4 0,4-1 267,2-2-300,2 2 0,1-6 0,0 4-37,0-6-51,0 4 1,0-6-1,0 3 1,1-4 45,-1-1 1,0 0 0,0-1 0,0-4 5,0-5 1,0-2-1,-1-4 1,-2-1 13,-2-2 1,-4-4 0,3 2 0,-2 1 49,-3-1 1,-1 1 0,-2 3 0,-2 0 56,-3 4 0,-2 1 1,-8 5 138,1-1-242,0 5 1,0-3 0,0 6 0,0 0 59,0 0 1,0 0-1,0 0-164,-1 0 60,8 6 1,-4 2-36,6 6 70,0 0 1,5 5 0,0 2 0,0 0 13,0 5 1,2 0-1,1 2 1,3 2-5,2 3 0,-3-3 0,3 3 0,-1-3-136,1-2 1,-3 0 0,3-1 0,0-2-315,-1-2 1,-3-5-1,2 0 1,-1-2 24,-1-2 0,1-4-1074,-5-1 1164,0-6 0,0 2 1,0-10 285,0-4 0,-6-10 0,-2-3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1.697"/>
    </inkml:context>
    <inkml:brush xml:id="br0">
      <inkml:brushProperty name="width" value="0.08571" units="cm"/>
      <inkml:brushProperty name="height" value="0.08571" units="cm"/>
      <inkml:brushProperty name="color" value="#33CCFF"/>
    </inkml:brush>
  </inkml:definitions>
  <inkml:trace contextRef="#ctx0" brushRef="#br0">1 240 7768,'14'0'163,"-1"-2"1,-2-1 0,-2-2 27,2 2 1,6-3 0,2 1 0,0 2-132,1 2 0,-4-4 1,4 0-239,1 2 155,-6-5 1,7 2-1,-5-5 1,2 2 67,-1-2 0,-3-2 1,-1-1-473,0 0 256,1-6 0,-6 4-133,0-3 301,-5 3 0,0 2 166,-8 0 1,-4 6 0,-6 4-72,-1 2 0,1 4 1,2 2-1,1 6 64,1 2 0,6 2 1,-4 0-1,2 2 76,2 3 0,3-2 1,1 7-1,0-1-94,0-1 0,0 5 0,1-4-174,4 4 36,3 1 0,5-1 0,-2-2 0,-2-3 79,2-2 0,0 1 0,0-4-1904,-2 2 1067,1-7 0,4 1-337,0-4 597,0-2 498,-6-1 0,-2-12 0,-6-2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2.472"/>
    </inkml:context>
    <inkml:brush xml:id="br0">
      <inkml:brushProperty name="width" value="0.08571" units="cm"/>
      <inkml:brushProperty name="height" value="0.08571" units="cm"/>
      <inkml:brushProperty name="color" value="#33CCFF"/>
    </inkml:brush>
  </inkml:definitions>
  <inkml:trace contextRef="#ctx0" brushRef="#br0">0 127 6922,'10'0'964,"-1"0"-680,2 0 0,1 0 0,3 0-16,-1 0-173,0 0 1,1 0 0,3 0 87,1 0-220,-1-6 0,-5 3 0,-2-6-150,-2-2 0,-1 3 0,2-2-37,-6-1 0,-4 4 0,-4-1 10,-6 1 0,-7-2 1,-4 4 131,0 2 1,3 3 0,-1 5 0,4 3 247,1 0 0,4 9 1,2-3 284,2 2-366,1-1 0,5 1 1,0 1-1,0 2 24,0-2 0,2-1 0,3-2 139,4 0-189,4 0 1,1-1-1,0-2 1,0-3-90,0-2 1,2-1-1,1-5 1,2 0-229,-2 0 0,-1-7 0,-4-2 0,-1-4 90,-1-1 1,-6 0 0,4-1 0,-1-3 0,-4-1 0,3-4 1,-1 4-1,-2 2 79,-2 1 1,-1 2 294,0 0 1,0 8-28,0 6 0,0 6 1,0 10-1,0 1-35,0 2 1,0 4-1,0-4 1,0-2 296,0-1 0,0-2-401,0 0 0,7-1-79,2-4 1,4-4-1,-1-10 1,-1-4-124,-2-4 0,-4 4 0,3-1 0,0-1-37,0-1 1,-4-1 0,4 2 0,0 4-144,0 0 1,-3-2 351,4 4 0,-4 0 0,4 5 136,2 0 1,-3 2 0,1 1 0,2 3-54,2 2 1,1-5-1,0 2 491,0-3-406,0-2 1,0 0 0,1 0-23,-1 0-133,0 0 1,0-2 0,0-3-11,0-4 0,-4-4 0,-3-1 0,0 0-142,-4 0 1,-2 5 0,-1-1-1,-1-1 115,-4-1 0,-3-1 0,-6 2 1,0 3 89,0 2 1,0 1 0,0 5-1,0 0 172,-1 0 1,1 0 0,0 2 134,0 3-326,6 3 0,-3 6 0,5 0 0,0 0 111,-1 0 1,3 5 0,4 0 77,0-2-277,6-1 1,0-2-1,5 0-526,-1 0 339,-1 0 1,10-5 0,0-1 0,-2-1-469,-1-4 1,-2-2 0,0-1 684,0 0 0,0 0 0,0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2.905"/>
    </inkml:context>
    <inkml:brush xml:id="br0">
      <inkml:brushProperty name="width" value="0.08571" units="cm"/>
      <inkml:brushProperty name="height" value="0.08571" units="cm"/>
      <inkml:brushProperty name="color" value="#33CCFF"/>
    </inkml:brush>
  </inkml:definitions>
  <inkml:trace contextRef="#ctx0" brushRef="#br0">226 283 7690,'-1'-8'925,"-4"2"-639,-5 0 1,-2 4 0,-2-3-1,0 4-131,0 1 1,-1 0-1,1 0 1,0 0-187,0 0 1,0 1 0,0 4-1,0 3-105,0 0 0,1 4 0,2-2 1,3 2 27,2 2 1,1 0 0,5 0-1,0 1 79,0-1 0,7 0 0,2 0 251,4 0-136,1 0 1,0-4-1,0-3-129,0 0 66,0-3 0,5-4 0,0 0-298,-2 0 140,-1-12 0,-2 1 0,0-11 0,0 0-107,0 0 1,-4-2 0,-3-4 0,0 0 144,-4 0 1,3 0 0,-1-2-1,-2-2 61,-2-1 1,-5 1 0,-3 5 0,0 3 290,-4 6 1,3 2 0,-2 3-118,-1 4 0,4 3 432,-3 6 0,7 6 0,-2 5 0,4 6 550,1 7-976,0 2 0,1 3 1,2 0-56,2 4-184,6 3 0,-5 5 0,5 0 0,-1-2-362,1 0 0,0 4 0,0-9 457,-2 2 0,1 2 0,4 4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51.436"/>
    </inkml:context>
    <inkml:brush xml:id="br0">
      <inkml:brushProperty name="width" value="0.08571" units="cm"/>
      <inkml:brushProperty name="height" value="0.08571" units="cm"/>
      <inkml:brushProperty name="color" value="#66CC00"/>
    </inkml:brush>
  </inkml:definitions>
  <inkml:trace contextRef="#ctx0" brushRef="#br0">172 121 7795,'0'-6'0,"0"1"0,-2-1 0,0-1 218,1-1-142,-2 2 1,2-4 0,-3 2 263,-1-2-299,0 2 0,-5-1 0,2 2 0,-2 0-2,0 0 1,0 0 0,-2 2 0,1 2-18,0 1 1,1 2 0,1 3-1,0 2 38,0 5 0,2 3 1,0 4-1,2 2 48,2 3 0,-1 0 0,2-1 0,1-1 62,1-2 0,0-2 0,2-2-228,1 0 63,2-2 1,0-5-1,0-1 1,2-3 97,1 0 1,2-2 0,0-4-928,0-2 575,0-2 0,0-5 1,0-2-210,0 0 392,-2-3 0,1 0 0,-2 0 63,-1-1 0,-1 4 1,0 2-1,1 2 89,-1 2 0,-2 2 0,0 5 1,-1 2-71,1 3 541,-2 3-260,4 0-169,-5 6 1,3-1-2,-3 4-48,2-1-209,-2 0 1,3-1-146,-3 0 1,1 0-1,2-3 1,-1 0 0,2-1 274,1-2 0,2 0 0,1 2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3.723"/>
    </inkml:context>
    <inkml:brush xml:id="br0">
      <inkml:brushProperty name="width" value="0.08571" units="cm"/>
      <inkml:brushProperty name="height" value="0.08571" units="cm"/>
      <inkml:brushProperty name="color" value="#33CCFF"/>
    </inkml:brush>
  </inkml:definitions>
  <inkml:trace contextRef="#ctx0" brushRef="#br0">1 1 7826,'0'8'-582,"0"4"725,0-2 0,0 2 0,0 2 1,0 0-68,0 1 1,4-1-1,1 0 1,-2 0 16,-1 0 1,2 0 0,3 0-62,1 0 1,1-1-1,4-2 1,-2-3-78,-2-2 1,0 3-1,5-4-144,1-2 136,-8 5 0,6-6 0,-5 4 87,0 0-45,4-4 0,-10 10 326,2-2-216,-2 2 0,-2 2 0,0 2 208,0 3-127,0-10 1,-5 10 0,-1-10-63,-2 4 1,3 0-1,-2-2 1,-1-4-213,0 0 1,3-3-1,-3-2-248,2 3 1,-5-4 0,3 2 0,-1-6-41,0-6 1,4-8 0,-3-4 381,2-1 0,-5-1 0,3-6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3.876"/>
    </inkml:context>
    <inkml:brush xml:id="br0">
      <inkml:brushProperty name="width" value="0.08571" units="cm"/>
      <inkml:brushProperty name="height" value="0.08571" units="cm"/>
      <inkml:brushProperty name="color" value="#33CCFF"/>
    </inkml:brush>
  </inkml:definitions>
  <inkml:trace contextRef="#ctx0" brushRef="#br0">15 15 7826,'-6'-8'297,"4"2"0,-4 7 0,7 2-76,4 2 1,3 0 0,6-5 0,0 0-502,0 0 0,2 0 1,1 0-1,2 0-656,-2 0 0,4 0 936,-3 0 0,7-6 0,-3-2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4.142"/>
    </inkml:context>
    <inkml:brush xml:id="br0">
      <inkml:brushProperty name="width" value="0.08571" units="cm"/>
      <inkml:brushProperty name="height" value="0.08571" units="cm"/>
      <inkml:brushProperty name="color" value="#33CCFF"/>
    </inkml:brush>
  </inkml:definitions>
  <inkml:trace contextRef="#ctx0" brushRef="#br0">28 0 6782,'-1'8'1758,"-2"-1"-1359,-2-1 0,-4-3 0,4 6-251,2 2 0,1-3 0,2 3 1,0 3-123,0 4 0,2 2 0,1-3 0,3 4-83,2 0 1,1-2 0,6 3 0,-1-1-67,0-4 1,1-1-1,3-4-471,1-2 427,6-4 1,-10-6 0,4 0-279,-3 0 396,-2 0 0,0-6 1,-1-5 39,-4-7 58,-3 3 0,-6-7 0,0 4 0,0-2 52,0-2 0,-6 3 0,-3-3 0,-6 2 31,-3 3 0,2 1 0,-3 2 0,3 1-210,2 4 0,0 3 1,2 7 77,2 4 0,-2 3 0,4 6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6.184"/>
    </inkml:context>
    <inkml:brush xml:id="br0">
      <inkml:brushProperty name="width" value="0.08571" units="cm"/>
      <inkml:brushProperty name="height" value="0.08571" units="cm"/>
      <inkml:brushProperty name="color" value="#33CCFF"/>
    </inkml:brush>
  </inkml:definitions>
  <inkml:trace contextRef="#ctx0" brushRef="#br0">1 226 7777,'0'-14'-419,"0"6"390,0 2 1,1 6 182,4 0 0,-2 0 0,6 0-36,2 0 1,2 5 0,3-1-1,1 0 191,2-3-364,6 5 171,-3-4-35,6 4 1,5-6-75,0 0-68,6 0 110,-3 0 0,6 0 0,1 0 1,-1 0-1,2-1 65,3-4 0,-2 3 0,6-2 1,-1 2-47,0 2 1,-3 0 0,3 0-55,-1 0-7,4 0 0,-4-1 0,4-3-98,-1 0-85,6-7 145,0 9 1,6-9-52,-3 6-246,-3-5 302,5 8 0,3-11 5,0 4 0,-1-2-13,-8 2 39,-1-4-16,1 11 0,-2-10 58,-4 3-53,4 2 12,-11 1 0,5 1 0,-7 1 1,-1-1 3,-3-1 1,2 4 0,-4-4 0,0 1 0,-3 0-30,-3 2 1,-2 2-1,-1 1 1,-2-2-40,-1-3 1,-7 4 0,2-4 0,-4 4-235,-1 1 1,-4 0-662,-1 0 953,1-7 0,-2 6 0,-2-6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6.761"/>
    </inkml:context>
    <inkml:brush xml:id="br0">
      <inkml:brushProperty name="width" value="0.08571" units="cm"/>
      <inkml:brushProperty name="height" value="0.08571" units="cm"/>
      <inkml:brushProperty name="color" value="#33CCFF"/>
    </inkml:brush>
  </inkml:definitions>
  <inkml:trace contextRef="#ctx0" brushRef="#br0">14 0 7762,'-7'6'398,"0"-4"-53,14 4 1,0-6 0,9 0 88,3 0-373,-3 0 1,6 2 0,-5 1 0,2 2-73,-2-2 0,-1 5 0,-2-1 0,-2 3-69,-2-1 0,-4 1 0,-6 5 0,0 3-45,0 0 1,-6 7-1,-4-3 1,-4 2-224,-5-1 348,-3 1 0,-12 4 0,-2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9.021"/>
    </inkml:context>
    <inkml:brush xml:id="br0">
      <inkml:brushProperty name="width" value="0.08571" units="cm"/>
      <inkml:brushProperty name="height" value="0.08571" units="cm"/>
      <inkml:brushProperty name="color" value="#33CCFF"/>
    </inkml:brush>
  </inkml:definitions>
  <inkml:trace contextRef="#ctx0" brushRef="#br0">1 43 8118,'9'1'602,"1"3"-427,1 0 1,1 1 0,4-5-1,1 0-8,2 0-152,12 0 0,-6 0 0,13 0 39,1 0 40,2 0 1,1-2 0,1-1-88,-1-1-13,0-1 0,2 0 0,0 0 0,1 2 34,1 2 0,-4-1 1,8-1-1,-1-2-50,-3 2 0,-6 2 0,0 1 0,0 0-29,-1 0 0,-6 0 0,0 0 0,-1 0 8,1 0 1,-8 0-1,3-2 1,-1-1 11,-1-2 0,-2 1 0,-2 4 0,-2 0-236,-3 0 0,4 0 0,-2 0-427,-2 0 1,-2 0-551,0 0 1244,-1 0 0,0 0 0,0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49.299"/>
    </inkml:context>
    <inkml:brush xml:id="br0">
      <inkml:brushProperty name="width" value="0.08571" units="cm"/>
      <inkml:brushProperty name="height" value="0.08571" units="cm"/>
      <inkml:brushProperty name="color" value="#33CCFF"/>
    </inkml:brush>
  </inkml:definitions>
  <inkml:trace contextRef="#ctx0" brushRef="#br0">1 0 7822,'0'8'421,"1"-1"1,4-6-325,4 4 1,-1-4-1,2 6 1,-1-1-67,-1 3 0,4 4 1,-4 1-1,0 0-132,-3 0 0,-2 7 0,0 1 0,2 1-31,-2 1 0,-8-6 1,-4 6-916,-4 1 567,-1 2 480,0-5 0,-6 4 0,-2-4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50.410"/>
    </inkml:context>
    <inkml:brush xml:id="br0">
      <inkml:brushProperty name="width" value="0.08571" units="cm"/>
      <inkml:brushProperty name="height" value="0.08571" units="cm"/>
      <inkml:brushProperty name="color" value="#33CCFF"/>
    </inkml:brush>
  </inkml:definitions>
  <inkml:trace contextRef="#ctx0" brushRef="#br0">1 29 7696,'0'14'0,"0"0"25,0 0 0,0 0 0,0 1 0,0 0 97,0 4 1,4 1 0,3 6 0,-1-3-204,0 2 0,4 2 0,-6 1 0,1 0 0,1 0 0,-4-1 1,3-2-1,-4-3-21,-1-1 0,5-3-36,0-4 94,-1-6 25,-4-1 0,0-20 1,0-6-1,-1-6 8,-4-3 0,3-7 0,-2-2 0,2-6 36,2-4 1,0 5-1,-1-2 1,-2 8 167,-2 6 0,0 1 0,7 10-37,2 1 1,4 9-1,6 4 1,0 4-26,1 1 1,-1 6 0,-2 3 0,-1 6-14,-1 3 0,-3 0 1,4 4-1,-3-2 19,-1-3 0,-3 4 0,-4-3-107,0 0 60,0-3 1,-6-1-111,-3 1-11,-4-8 0,-1 4-176,0-6 4,0 0 1,1-7-1,4-2 1,2-6-286,1-2 1,5-7 0,-4-2-1,5 1 488,5 0 0,2-5 0,8 3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50.747"/>
    </inkml:context>
    <inkml:brush xml:id="br0">
      <inkml:brushProperty name="width" value="0.08571" units="cm"/>
      <inkml:brushProperty name="height" value="0.08571" units="cm"/>
      <inkml:brushProperty name="color" value="#33CCFF"/>
    </inkml:brush>
  </inkml:definitions>
  <inkml:trace contextRef="#ctx0" brushRef="#br0">1 1 6614,'0'14'174,"0"0"0,0 0 0,0 0 0,0 0-39,0 0 0,4 0 1,1 0-4,-2 1-66,-1-1 0,-2 4 233,0 1-147,0 0 1,0-9-163,0-1 69,0-6 1,1 2 0,2-10-30,2-4 1,1-4-1,-2-3 1,0-1-225,-1-2 1,1 1 0,-1 2 0,3 0-537,2 2 0,-3-3 730,4 7 0,0 4 0,5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50.931"/>
    </inkml:context>
    <inkml:brush xml:id="br0">
      <inkml:brushProperty name="width" value="0.08571" units="cm"/>
      <inkml:brushProperty name="height" value="0.08571" units="cm"/>
      <inkml:brushProperty name="color" value="#33CCFF"/>
    </inkml:brush>
  </inkml:definitions>
  <inkml:trace contextRef="#ctx0" brushRef="#br0">0 1 8416,'0'14'95,"0"0"-256,0 0 1,0-5 0,0 1-1055,0 1 603,0 1 612,0-4 0,0-2 0,0-6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51.733"/>
    </inkml:context>
    <inkml:brush xml:id="br0">
      <inkml:brushProperty name="width" value="0.08571" units="cm"/>
      <inkml:brushProperty name="height" value="0.08571" units="cm"/>
      <inkml:brushProperty name="color" value="#66CC00"/>
    </inkml:brush>
  </inkml:definitions>
  <inkml:trace contextRef="#ctx0" brushRef="#br0">71 1 7793,'-3'0'-988,"1"2"0,0 0 1711,1 1-555,-1 0 0,0 4 0,1 0 830,0 1-754,0-2 0,1 2 1,1-2-143,0 1-166,0 2 1,5-3 0,-1 2 0,1-1-39,-1 1 0,0-1 0,0 1 0,-1 1 66,-1 1 0,-2-2 0,1 0 0,-2 1 204,0 1 0,-2 0 0,-1 0 0,-2 0 228,0-2 0,0-1 0,0-2 0,-2-2-146,1-1 0,-2-2 0,2 0-1568,0 0 905,-3-2 0,1-3 413,0-3 0,-1-6 0,1-2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51.369"/>
    </inkml:context>
    <inkml:brush xml:id="br0">
      <inkml:brushProperty name="width" value="0.08571" units="cm"/>
      <inkml:brushProperty name="height" value="0.08571" units="cm"/>
      <inkml:brushProperty name="color" value="#33CCFF"/>
    </inkml:brush>
  </inkml:definitions>
  <inkml:trace contextRef="#ctx0" brushRef="#br0">1 1 7613,'9'0'17,"0"0"0,-4 4 0,5 3-450,1 0 1,0 3 0,0 2 148,-2-2 1,0 2 261,5-2-12,-6-4 34,5 0 0,-12-6 0,10 2 193,-6 2-12,0-2 1,-4 4 417,4-6-381,-3 0 0,4 2 1,-5 3-1,3 4 66,0 4 0,1 1 0,-3 1 0,1 3-198,1 0 1,1 1 0,-3-5 0,1 0-255,2 1 1,1-3-251,-2-2 331,-2-4 1,6-6-1,-3 0 50,4 0 0,2-6 0,0-4-296,-2-2 210,1-3 1,4-3-1,0-1 51,0 2 49,0-5 0,0 6 1,0-1 76,1 6 0,-6 4 18,0 7 0,-1 7 0,2 2 0,-6 5-47,-2 5 0,3-3 0,-1 3 0,-1-4-180,-1-1 0,-2 0 0,2 1-284,2-1 439,-2-6 0,10 4 0,-4-4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51.542"/>
    </inkml:context>
    <inkml:brush xml:id="br0">
      <inkml:brushProperty name="width" value="0.08571" units="cm"/>
      <inkml:brushProperty name="height" value="0.08571" units="cm"/>
      <inkml:brushProperty name="color" value="#33CCFF"/>
    </inkml:brush>
  </inkml:definitions>
  <inkml:trace contextRef="#ctx0" brushRef="#br0">1 0 7831,'14'0'-159,"-5"0"1,1 0 236,1 0 0,1 0 0,2 0 0,0 0-85,0 0 0,1 5 0,0 0 1,2-2-334,2-2 1,0-1 0,-5 0 0,0 0 339,0 0 0,1-6 0,-1-2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52.038"/>
    </inkml:context>
    <inkml:brush xml:id="br0">
      <inkml:brushProperty name="width" value="0.08571" units="cm"/>
      <inkml:brushProperty name="height" value="0.08571" units="cm"/>
      <inkml:brushProperty name="color" value="#33CCFF"/>
    </inkml:brush>
  </inkml:definitions>
  <inkml:trace contextRef="#ctx0" brushRef="#br0">29 0 7797,'-6'8'44,"-1"0"1,-2-3 131,4 4 0,4-1 0,1 1 0,0 2 52,0 2 1,0 6-1,0 0-108,0-2-88,0 5 1,0-2 0,0 4-48,0-6 8,0 4 0,4-4 0,3 4 1,1-2-27,3-3 0,0-1-233,-2-2 215,3-6 0,-4 3 0,6-6 0,1-2 0,-1-2-95,0-1 0,0 0 0,0 0 1,0 0-17,0 0 0,0-1 1,-1-4-1,-2-4 145,-2-4 1,-1-1 0,3 0 0,-3 0-30,-2 0 1,4-1 0,-6 1 0,-1-1 173,-1-4 0,-2 6 1,0-4-112,0 0 0,0 4 0,-2 5 271,-2 2-169,2-5 1,-10 10 0,2-4 162,-2 3 0,-2 2-92,-1 0 0,1 0-34,0 0 0,6 2-122,4 3 0,2-2 0,2 6 0,0 2 0,0 2-43,0 1 1,0-5-1,0 1 1,2 1-41,2 1 1,0 2 0,3 0 0,1 0-136,0 1 0,1-6 0,6 0-691,-1 2 673,0-4 0,0 0 1,0-3-1,0 0-323,0-1 0,0-1 525,0-2 0,1-6 0,-1-2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52.519"/>
    </inkml:context>
    <inkml:brush xml:id="br0">
      <inkml:brushProperty name="width" value="0.08571" units="cm"/>
      <inkml:brushProperty name="height" value="0.08571" units="cm"/>
      <inkml:brushProperty name="color" value="#33CCFF"/>
    </inkml:brush>
  </inkml:definitions>
  <inkml:trace contextRef="#ctx0" brushRef="#br0">226 309 7783,'12'-9'356,"-2"-1"-221,-4 7 1,-8-8 328,-2 6-296,2-6 1,-10 8 0,2-5-5,-2 2 1,-2-3 0,-1 4 0,1 2-173,0 1 0,0-2 0,0-1 0,0 2-32,0 1 0,0 2 1,0 0-13,-1 0 0,1 5 1,2 1-1,2 2 42,6 3 0,-3 2 0,3 1 0,1 1-43,1 4 1,2-3-1,0 3 1,0-2 27,0 2 1,5-4 0,1 3-15,2-7 0,1 0 1,5-5-1,0 0-20,1 0 1,3-1-1,1-6 1,-2-6-80,-1-7 1,-2-2 0,0-7-1,0-2 9,1-2 0,-3-1 0,-1 0 0,-3-2 44,-2-3 0,-1 5 1,-5-2-1,0 5 139,0 0 1,0 4 0,0 3 0,0 2 385,0 2 0,-2 1 173,-2 4 1,0-2-44,-5 6 0,6 2-306,-2 8-218,4 3 1,1 12-1,1 4-72,4 2 3,-3 2 1,5 7 0,-4 1-662,2 0 463,0-1 0,0-1 0,1 2 0,0 0-208,0-3 0,4 2 0,-4-2 0,0-2-1116,1-1 1545,4-2 0,-10 0 0,5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53.699"/>
    </inkml:context>
    <inkml:brush xml:id="br0">
      <inkml:brushProperty name="width" value="0.08571" units="cm"/>
      <inkml:brushProperty name="height" value="0.08571" units="cm"/>
      <inkml:brushProperty name="color" value="#33CCFF"/>
    </inkml:brush>
  </inkml:definitions>
  <inkml:trace contextRef="#ctx0" brushRef="#br0">28 1 7741,'-7'6'172,"-4"2"0,6 6-40,2 0 0,1 0 1,2 0-1,0 1-63,0-1 0,0 0 0,0 0 0,2 0-112,2 0 1,4 0 0,6-1 0,1-2-9,-1-2 1,0-4 0,0 3-1,2-2 39,2-3 1,0-1 0,4-2-144,-2 0 79,-1 0 0,0-2 0,1-1 0,0-3-183,1-2 1,-2-2-1,-5-4 1,0 0-530,0 0 788,0 0 0,0 0 0,0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53.899"/>
    </inkml:context>
    <inkml:brush xml:id="br0">
      <inkml:brushProperty name="width" value="0.08571" units="cm"/>
      <inkml:brushProperty name="height" value="0.08571" units="cm"/>
      <inkml:brushProperty name="color" value="#33CCFF"/>
    </inkml:brush>
  </inkml:definitions>
  <inkml:trace contextRef="#ctx0" brushRef="#br0">29 1 7749,'-14'0'247,"6"0"0,2 1 0,6 4 0,0 4-201,0 4 1,0 7-1,0 4 1,0 2-16,0 3 0,5 4 0,-1 1 0,1 2-308,1 3 0,-3-3 0,5 0 0,0-1-921,0-4 1198,-5-1 0,10 5 0,-6 1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7:54.374"/>
    </inkml:context>
    <inkml:brush xml:id="br0">
      <inkml:brushProperty name="width" value="0.08571" units="cm"/>
      <inkml:brushProperty name="height" value="0.08571" units="cm"/>
      <inkml:brushProperty name="color" value="#33CCFF"/>
    </inkml:brush>
  </inkml:definitions>
  <inkml:trace contextRef="#ctx0" brushRef="#br0">241 212 7783,'0'-14'194,"0"0"1,0 0-1,-2 0 56,-3 0 1,-1 0 0,-5-1 9,2 1-124,-1 0 1,-4 0 0,0 0-131,0 0-34,0 0 0,0 4 0,0 3 0,0 0 15,-1 4 1,1 2-1,0 2 1,2 4-115,2 4 1,-1 4-1,5 1 1,0 2 24,-1 2 0,3 4 0,4 5 0,0-2 31,0-1 1,1-2 0,4 3 0,4-3 32,4-2 1,1-3 0,2-7-1,1-6-55,2-2 1,1-2 0,-3-2 0,4-4 35,1-8 0,-5-2 1,2-6 20,-3 2-1,4-5 0,-6 8 1,2-5 167,-5 1-36,-2 2 1,1 7 0,-3 1 247,0 2 1,-1 5-182,-1 0 0,-5 4 0,1 6 0,-6 8 132,-2 8 0,3 6 0,0 5 0,2 3-107,2 0 1,0 10 0,0-2 0,0 3-146,0 1 1,2 6-1,2-3-42,6 4 0,9 2 0,3-1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8:00.690"/>
    </inkml:context>
    <inkml:brush xml:id="br0">
      <inkml:brushProperty name="width" value="0.08571" units="cm"/>
      <inkml:brushProperty name="height" value="0.08571" units="cm"/>
      <inkml:brushProperty name="color" value="#33CCFF"/>
    </inkml:brush>
  </inkml:definitions>
  <inkml:trace contextRef="#ctx0" brushRef="#br0">1 14 9081,'14'0'458,"0"0"-380,0 0 1,0-4-1,0-1 1,0 2-16,1 1 1,0 2-1,2 0 1,4 0 25,1 0 1,-5 5 0,3 0 0,-1-2-306,0-2 0,5-1 0,-6 0 1,1 0 11,2 0 1,-6 0 0,4 0-74,-3 0 249,-2 0 0,-5 0 1,1 0-40,1 0 1,-3 0 158,1 0-5,-6 0 0,5 5 234,-3 0-284,-4-1 0,7-4 34,-3 0 31,-4 0 1,7 0 98,-3 0 1,-4 2-30,4 3 1,-3 3-81,-2 6 0,4-5-16,1 0 0,0 1-138,-5 4 90,0 0 1,0 0 0,1 0-149,4 0 120,-3 1 0,4 3 1,-6 1-1,0 0-11,0 1 1,0-2 0,0 5 0,0 1 6,0-2 0,5 3 0,-1-5 0,-1 0-59,-1 1 1,-2 2 0,0-2-44,0 1 1,0-3-1,0 2 1,0 1-1,0 0-170,0 3 1,0-4-1,0-2 1,0-4-634,0-1 0,0 1 909,0-1 0,0 0 0,0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8:01.311"/>
    </inkml:context>
    <inkml:brush xml:id="br0">
      <inkml:brushProperty name="width" value="0.08571" units="cm"/>
      <inkml:brushProperty name="height" value="0.08571" units="cm"/>
      <inkml:brushProperty name="color" value="#33CCFF"/>
    </inkml:brush>
  </inkml:definitions>
  <inkml:trace contextRef="#ctx0" brushRef="#br0">14 99 7638,'-7'0'389,"0"-6"0,9 4 0,1-4-187,2 0 0,6 4 0,-2-3 0,4 4 22,1 1 0,0 0 0,0 0 0,2 0-50,2 0 0,4-5 0,7 0 0,-1 1 14,0-3 0,2 4 1,1-5-1,4 0-332,1 1 0,-5 3 0,1-2 0,-6 2-267,-2-1 0,-2 0 1,1 5-716,-4 0 278,-10 0-494,4 0 1342,-11 0 0,10 6 0,-4 2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8:03.118"/>
    </inkml:context>
    <inkml:brush xml:id="br0">
      <inkml:brushProperty name="width" value="0.08571" units="cm"/>
      <inkml:brushProperty name="height" value="0.08571" units="cm"/>
      <inkml:brushProperty name="color" value="#33CCFF"/>
    </inkml:brush>
  </inkml:definitions>
  <inkml:trace contextRef="#ctx0" brushRef="#br0">14 0 8090,'-8'6'-67,"4"4"1,2 2 84,2 3 1,0 3 0,0 1-69,0-2 0,5 4 0,0-2-4,-2-2 20,-2 5 0,-1-6 0,0 4 0,0-1 15,0 0 1,5-1-270,0-4 169,-1 1 0,-4-9 62,0-6 1,0-6 34,0-9 1,0 1 0,0 0 60,0 0 1,0 5 131,0-1-171,7 7 1,-4-8 265,6 6-248,-6 1 1,10 4 77,-4 0-68,4 0 1,-4 0-1,1 0 34,1 0 1,1 6 0,1 3 24,-4 4 0,-3 1 0,-6 0 5,0 0 1,0-4 0,0-1 1,0 2 0,0-3 1,-1 0 29,-4-2 1,2-1 191,-6-5-241,-1 0 0,-4 0-23,0 0 20,6 0 0,-4 0-288,2 0 32,4 0-816,-7 0 495,12 0 505,-5 0 0,-1-6 0,-1-2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54.587"/>
    </inkml:context>
    <inkml:brush xml:id="br0">
      <inkml:brushProperty name="width" value="0.08571" units="cm"/>
      <inkml:brushProperty name="height" value="0.08571" units="cm"/>
      <inkml:brushProperty name="color" value="#66CC00"/>
    </inkml:brush>
  </inkml:definitions>
  <inkml:trace contextRef="#ctx0" brushRef="#br0">161 111 7744,'3'-6'0,"-2"-1"0,0 0-823,-1 0 683,-2 1 0,1-3 0,-1 3 120,0 0 1,-1-2 0,-2 0 0,-1 0 2697,0 1-2223,0 0 0,-3 2 105,0 0-505,0 0 0,-1 4 0,0-1 0,0 2-60,2 0 0,-2 0 0,2 3 0,1 2 87,0 2 0,1 3 0,0 0 1,1 3-314,0 2 0,2 1 0,-1 2 0,1 0 48,1 0 0,0 1 1,2-2-1,1-1 114,0 0 1,1-5-1,2-1 1,2-3-16,0 0 1,1-4-1,2-3 1,2-2 30,1-5 1,1-3 0,-1-3-144,1-2 1,-1-4 205,-1 1 0,0-2 0,-2 1 94,0 1 1,-2-1 0,-2 4 0,-1 2 218,0 2 1,0 3-138,-3 1 1,1 5 0,-2 2 0,0 4 224,0 3 1,0 4 0,0 5 0,0 2-141,0 2 1,2 1-1,-1 0 1,1-1-754,0 0 0,1-1 1,1-1-1779,-1-2 1612,0-3 0,2 1 648,-2-4 0,4 3 0,-2-1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900"/>
    </inkml:context>
    <inkml:brush xml:id="br0">
      <inkml:brushProperty name="height" value="0.053" units="cm"/>
      <inkml:brushProperty name="color" value="#FF0000"/>
    </inkml:brush>
  </inkml:definitions>
  <inkml:trace contextRef="#ctx0" brushRef="#br0">18483 3847 19882,'5'-12'0,"5"2"0,8 1 0,9 1 283,5 0 1,11 0-1,10-1 1,-19 3 0,1 1-350,4-2 0,2 1 1,4 2-1,1 2 0,4-4 1,1 0-1,5 1 1,0 0-125,3 0 1,1 0 0,3-1 0,2 2 0,-20 0 0,0 1 0,0 1 0,1-1 0,0 1 0,1 0 195,-1 1 1,1-1-1,0 0 1,-1 0 0,1-1-1,0 1 1,1 0 0,0 0-1,1 0 1,-2 1 0,0-1-1,0 0-90,-1 1 1,1-1-1,-1 0 1,-1 0 0,0-1-1,0 1 1,0 0-1,-1 0 1,1 1 79,0-1 1,0-1 0,0 1 16,0 0 0,0-1 0,-1 1 0,-1-2 1,1 0-1,-1 0 0,21-1 0,0 0 1,-1 0-1,0 1 99,-1 0 0,0 0 0,-4 1 0,-1-1 0,1-1 0,-1 0-86,-2 1 1,-2 0-23,-5 1 1,-2 1 0,-2 0 0,-1 0 0,-5 0 0,-1 0 0,-1 1 0,0 0 13,-1 0 1,-2 0-1,25 1 1,-9 0 0,-7 0 208,-8 0 1,-6 4 0,-9 0-497,-4-1-127,-7-2 1,-12 3-1,-9 0 1,-4-2 209,-8-1 0,-1 3 186,-5 0 0,-7 0 0,2-4 0</inkml:trace>
  <inkml:trace contextRef="#ctx0" brushRef="#br0" timeOffset="1">14338 4179 22391,'0'-7'-2788,"0"2"1,0 5 0</inkml:trace>
  <inkml:trace contextRef="#ctx0" brushRef="#br0" timeOffset="2">10856 3858 24067,'-4'-15'-2966,"1"0"0,-5 3 0,4 4 1490,2 0 0,2 2 880,3 3 1837,9 1 0,2 7-1159,5 3 1,0 2 0,4 2 0</inkml:trace>
  <inkml:trace contextRef="#ctx0" brushRef="#br0" timeOffset="3">11383 3801 24254,'6'0'-2907,"4"0"2619,-2 0 0,2 5 1,2 1-1</inkml:trace>
  <inkml:trace contextRef="#ctx0" brushRef="#br0" timeOffset="4">10192 4007 25334,'23'-5'-382,"-3"2"1,2-3 0,3 0 218,3-1 1,3 5 0,4-2 0,2 3-16,2 1 0,3 0 0,-3 0 251,2 0-148,6 0 0,0 1 0,2 1 1080,-1 2 1,1 0-1,1-4 1,-2-1-988,-1-3 61,-1 3 0,-1-10 0,-5 4 0,-4-3-18,-4-2 0,-8 1 0,0-1-84,-4 1 0,-9 3 0,-1 1-549,-4-2 1,-12 4 0,-9 1-1,-8 3 581,-8 1 0,-6 5 0,-12 2 1,-5 3 71,-2 2 1,-2-1 0,-2 1 0,-1-1 58,1 1 1,-1-1 0,2 1-1185,3-1 1057,7-5 1,-1 3 0,8-5-696,4-1 671,7-2 0,5-1 0,7 0 0,3-1 1018,4-3 1,1 1-1594,4-4 1,3 4 583,8-1 1,2 3 0,7 1 0,2 0-94,4 0 1,3 0-1,2 0 1,3 0 305,3 0 1,7 0-1,1-1 1,-1-2-264,-1-1 1,-2 1 0,-1 3 0,-1 0 196,-1 0 1,-6-4 0,1 0 73,-6 1 51,-4 2 0,-4 1 510,-1 0-933,-4 0 1,-3 0 0,-10 0 248,-5 0 1,-6 5-1,-5 2 1</inkml:trace>
  <inkml:trace contextRef="#ctx0" brushRef="#br0" timeOffset="5">4249 8380 23867,'-12'0'-2456,"1"0"1648,4-5 1,2 3 620,5-6 0,5 2 0,3-2 0,3 3 488,5 0 0,1 3 1,8-3-1,1 2-163,5-1 0,3 0 1,4 4-1,6 0-49,4 0 1,4 0 0,7 0 0,2 0-41,4 0 1,-29 0 0,0 1-1,3 0 1,0 1 0,2 0 0,2 0-144,2-1 0,1 0 0,4 0 0,0-1 0,3 0 0,1 0 1,-1 0-1,2 0 84,1 0 0,1 0 0,3 0 0,0 0 0,-1 0 1,0 0-1017,0 0 0,-1 0 1079,-3 0 0,1 0 1,2 1-1,-1 0 1,-1 0-1,-1 0-448,0 1 1,-2 0 338,-2 0 1,-1 0-1,-2-2 1,1 0-1,-4 0 1,0 0-1,-1 0 1,0 0 11,-2 0 1,0 0 0,-4 0 0,0 0 0,-2 0-1,0 0 1,-1 0 0,-1 1-50,-1 1 1,-1 0 0,30 0-1,-4 6 1,-2 0-76,-3-2 1,-2 3 0,-6-4-1,-2 0 2,-1 0 1,-5-1 0,1-4 0,-4 0 4,-3 0 1,-3 0-1,-7 0 243,-2 0 0,-2-1 0,-6-2 0,1-1-73,-1 2 1,-4-1 2753,-3 0-2848,-3 1 115,-1-3-1228,0 5 1030,-5 5 1,0-2-1,-4 4 141,1 2 1,0 7 0,-3 1-1</inkml:trace>
  <inkml:trace contextRef="#ctx0" brushRef="#br0" timeOffset="6">7844 8369 19107,'0'-12'-1846,"0"1"0,0-1 0,0 1 1060,0-1 1,0 1 71,0 0 458,0 4 126,5-3 398,-3 9 1,4-4 111,-2 5 0,-3 1 1,4 3-529,0 3 0,-2 4 0,5 0 0,-1 2 0,2 2 220,3 4 1,-4 0 0,9 3 0,0 2-58,2 0 1,-2 0 0,3-1 0,0 0-28,1 0 1,-1 0 0,-3-1 0,0-2 18,-3-1 1,-1-4 0,-2 3-511,1-1 253,-6-2 0,3-4 1,-5 1-1587,-2-1 1591,-1 1 0,3-1-147,0 1 1,5-2 230,-1-3 1,2-3 318,1-8 1,-4-7-1,-2-7 1</inkml:trace>
  <inkml:trace contextRef="#ctx0" brushRef="#br0" timeOffset="7">7925 8392 14203,'-2'-11'-2114,"-2"4"0,-2-2 2317,-5 5 0,0 2 1,4 5-1,3 5-262,3 2 0,1 3 0,-2 2-10,-1 4 0,1 2 0,-1-1 0,1-1 1,2 0-20,0-1 1,0 2 0,0-4 0,0-2-4,0-2 0,0 0 0,-1-2 0,-2-1 60,0-2 19,-1-4 1,-1 2-1,-2-5 1</inkml:trace>
  <inkml:trace contextRef="#ctx0" brushRef="#br0" timeOffset="8">7913 8437 14957,'8'-11'-383,"-1"0"0,2-1 360,1 1 0,6 3 1,0 2-1,2-1 1,4 2-62,3 0 0,1-3 1,3 5-1,0 0 121,0 2-74,2 1 0,3 5 1,1 1-1</inkml:trace>
  <inkml:trace contextRef="#ctx0" brushRef="#br0" timeOffset="9">6711 11013 7927,'0'-11'-476,"1"4"1,4 4 696,6 1-216,1 2 1,11 2 0,-2 0 119,5 2-116,6 5 1,-3-4 0,7 4 0,0-3 12,3-1 1,4 3-1,-1-3 1,2 0-16,2 0 1,-4-1-1,-1-4 1,0 0 6,-1 0 1,-4 0 0,0 0 0,-5 0-30,1 0 0,-4-4 0,-1-1 0,-3 0 3,-1 0 1,-5-3 0,-4 3-1,-4 0 56,-2 0 1,-6 0 12,2 1 0,-8 3 0,-5-3-74,-5 3 27,-3 1 1,-11 4 0,-4 1 9,-5 1-15,1-3 1,-8 7 0,0-4 0,-1 2-7,-1-1 0,-6 0 0,7 0 0,1-1-10,0-1 0,7-4 0,-1 3 0,4-3 1,3-1 0,3 0 1,5 0-1,2-1 22,2-3 1,2 3 0,6-4-1,-1 1 35,1 0 1,3 0-97,1 4 49,4 0 1,7 0 0,9 0-36,3 0 33,-2 0 1,9 0-1,-1 0-11,3 0 15,7-5 0,-3 4 0,5-3 0,2 3-9,2 1 0,-1-4 0,4 0 0,0 1-63,-1 2 1,1 1 0,2 0 80,-1 0 1,0 0 0,4 0-1</inkml:trace>
  <inkml:trace contextRef="#ctx0" brushRef="#br0" timeOffset="10">13135 6732 12998,'-11'0'-2211,"-1"0"1693,6 0 475,1 0 1,5-2-1,1 0-180,3-2 278,2 0 1,6 4 0,0-1 0,2-2-3,2 0 1,0-1 0,-2 4 0,3-2-6,1-1 0,-3 1 0,3-1 0,-1 1-20,1 2 0,0 0 1,2 0-1,-2 0-8,-1 0 0,-2-4 0,-2 1 0,1 0-12,1 2 0,0 1 1,-3 0-5,-1 0 0,1 0 1,-2-1-1,-1-2 202,-2-1 1,-3-1-405,4 1 353,-1 3-124,0-4 37,-2 5 1,-5 1-210,0 3 0,0-1 0,0 4 6,0 2 1,0-3 0,1 1 10,3-2 0,-3 4 0,3-2 21,-3 4 1,-1 0 0,0 1 0,2-1 69,1 0 0,-1 2 0,2 1 1,-3 3-61,-1 0 0,0 3 1,0 1-1,1 0-12,3-2 0,-3 0 0,3 2 1,-3 0-86,-1-2 0,0 0 0,0 4 110,0 0 78,0-6 1,0 5 0,0-3 0,0 3 14,0 1 0,0-2 0,0 0 0,-1-2 0,-3 1 0,3-2 0,-4 1 1,1 0 3,0-1 0,0-2 1,4-4-1,0-1-61,0 1 0,0-1 1,0 1-26,0-1 1,0 1-117,0-1 0,-3 0 211,-1 1 1,0-1-1,4 1 1</inkml:trace>
  <inkml:trace contextRef="#ctx0" brushRef="#br0" timeOffset="11">13021 7384 14487,'11'0'-471,"0"0"1,2-1 0,1-2 589,1 0 1,10-1 0,-1 4-1,4-2-148,4-1 0,-2 1 1,3-3-1,4 0-5,3-2 1,-2 0-1,2 0 1,0-1 65,-3 2 1,-3-3 0,-3 4 0,-5-1-63,-1 1 0,-4 2 0,-2 1 0,-3 0 37,-4-2 22,0 0 0,-1-1 1,1-1-1</inkml:trace>
  <inkml:trace contextRef="#ctx0" brushRef="#br0" timeOffset="12">13192 6800 18811,'-6'-1'-2207,"1"-2"501,0 0 0,4-2 74,-3 1 1578,-3 2 0,5-3 214,-6 5 0,6 5 0,-2 3-251,3 2 0,1 6 0,0 0-154,0 2 82,-6 1 1,5 5-1,-3 3 1,3 3-13,1 3 0,0-2 0,0 0-202,0 0 415,0 2 0,0-2 0,0-2 0,0-1-168,0-2 0,4-3 0,1-4 0,0-4-258,0-2 1,4-3 0,-1-3-87,2-3 546,1-3 0,6-6 0,1-1 0</inkml:trace>
  <inkml:trace contextRef="#ctx0" brushRef="#br0" timeOffset="13">13192 6961 9468,'0'-8'-1410,"0"0"460,0 1 884,0 0 0,5 2 71,3 5 28,2 0 0,6 2 0,0 0 0,2 3 0,1 0-25,-1 0 0,3 4 0,-3-2 1,1 0-19,0 1 1,-5-4 0,2 3-27,-4 2 1,-1 1 0,-4 2 30,-3-1 0,-3-3 1,-2 0-1,-4 0-4,-7 3 1,-4 0 0,-7 1 81,0-1-68,0 0 1,0 0 0,2-3 194,2 0-216,-3-5 1,9 6 0,-2-4 27,2 1 0,2 2 0,-1 3 1</inkml:trace>
  <inkml:trace contextRef="#ctx0" brushRef="#br0" timeOffset="14">6963 11002 10102,'-21'0'0,"1"0"0,-2 0 0,2 0-508,-2 0 1,1 0 0,-1 0 0,2-1 534,1-3 1,5 2-1,-2-1 40,4 1-135,5-3 1,3 4 0,8-3-1,4 3 92,2 1 0,1 0 0,2 0 1,2 0 3,5 0 0,2 0 0,5 0 212,4 0-142,2 0 1,6 0 0,3 0 44,3 0-111,6 0 0,-3 0 0,4 0 0,-1 0 5,-3 0 1,5-1-1,0-2 1,2-2 18,-2-1 0,2 2 1,-7-3-1,-2 1-80,-3 0 0,-7 2 0,-2-2 0,-6-1 45,-4 1 0,-6 3 0,-2 0 80,-4 1-33,-5 2 1,-7 0-1,-8-1 1,-2-2-66,-2 0 1,-8-1 0,-3 4-112,-1 0 118,-10 0 0,4 0 0,-7 0-85,2 0 67,-2 0 1,-5-4 0,1 0-1,2 2 14,2 0 1,-4 2 0,0 0-1,1 0-5,1 0 0,1-3 0,1-1 1,2 0 11,-2-1 1,0 4 0,3-3 0,1 1 29,2-1 1,-2 3 0,4-4 0,-2 1-67,1 0 0,4-1 0,-1 3 0,3-2 17,1 1 0,4-3 0,1 0 1,2-2-35,2 0 1,1 2-1,2-3-101,-1 2 15,1-1 0,1 0-91,2 1 165,3 4 10,5-2 35,0 5 0,5 0 54,3 0 0,-2 1-57,2 3 0,-1 2 0,5 6 0</inkml:trace>
  <inkml:trace contextRef="#ctx0" brushRef="#br0" timeOffset="15">13135 6697 14497,'8'0'-1850,"-1"2"1653,2 1 1,1 0 0,1 6 0,-2 2-16,-2 3 1,0 3 0,1-2 0,-1 4 106,-2 3 0,-1 4 0,-4 2 1,0 0 54,0 0 0,0 0 0,0-3-200,0-3 216,0 9 0,0-16 0,0 7 0,0-4-203,0-4 1,0-2 0,1-1-144,3-4 1,-2-2 0,6-5 474,1 0 0,1-5 0,1-1 0</inkml:trace>
  <inkml:trace contextRef="#ctx0" brushRef="#br0" timeOffset="16">13284 6949 16508,'-8'-5'-4087,"1"-3"2924,4 3 851,-2 0 0,6 5 0,3 2 412,4 1 1,3 0-1,3 3 1,1 1-66,-1-1 0,4 2 0,0 2 0,0-1-53,-3-2 0,-2 1 1,-2 3-294,1 1-459,-1-6 735,-4 4-53,-2-8 1,-7 7 0,-1-6 1066,-5 0-886,-7-2 1,1 3 0,-5 0 0,0 0 9,1 1 0,-3-4 0,5 4 41,-2 0 1,4 2 0,-3 4 0</inkml:trace>
  <inkml:trace contextRef="#ctx0" brushRef="#br0" timeOffset="17">13147 6617 9897,'0'13'-438,"0"1"28,0 1 0,0 7 0,0 1 0,0 6 118,0 4 1,0 3 0,0 0 0,0 4 340,0 1 1,1 1 0,1 3 0,3 0-65,2-3 0,-3-7 1,2-5-60,-1-2 67,4-2 1,-8-8 0,4-2-419,0-4 375,-3-5 58,3-2 1,0-5-1,1 0 1</inkml:trace>
  <inkml:trace contextRef="#ctx0" brushRef="#br0" timeOffset="18">13250 6560 9778,'17'0'0,"0"0"-333,-1 0 1,-2 1 0,6 3 0,0 2 56,2 1 1,0 3-1,1-2 1,0 3 240,0 4 1,0-2 0,0 1 0,0-4 8,0-2 0,-4-1 0,-1 4 0,0-3 53,-1 0 1,-3-4-39,2 4 10,-4-1 1,-5 5-108,-4-1 88,-1 1 1,-2-1 0,0 2-1,-2 2 17,-1 4 1,-2 3-1,-4 1 1,1 1 7,-1 2 1,-1 2 0,-2 4 0,1-1-72,0 1 1,-1-3-1,2 0 1,1-1-50,1-3 107,6 0 0,-8-2 1,3-1-1</inkml:trace>
  <inkml:trace contextRef="#ctx0" brushRef="#br0" timeOffset="19">13250 7270 14990,'-4'-14'-1551,"0"2"0,1 8 0,8 1 1646,7 1 0,1 6 0,6 1 1,1 2-223,2 2 0,4 1 1,2 1-1,2-1-349,2-2 477,1 2 0,1-4 0,0 6 0</inkml:trace>
  <inkml:trace contextRef="#ctx0" brushRef="#br0" timeOffset="20">11131 3732 13606,'-11'0'-2090,"-1"0"1229,6 0 861,1 0 0,5 5-485,0-3 152,0 3 253,0 0 0,5-4 0,2 3 89,4-3 0,1-1 0,2 1 0,3 2-14,1 1 1,1-1 0,4-3-1,0 2-9,-1 2 0,1-3 1,0 4-1,0-1 0,0 0 1,0-1 0,0-1 0,-2 0-7,-1 2 1,0 0 0,-4-4 501,2 0-275,-4 0 1,3 0 453,-6 0-594,-4 0 1,-4 0 0,-6 0-64,-5 0 0,-2-1 1,-2-2-1,0-1-9,-4 2 0,-1 0 1,-6 2-1,0 0 15,0 0 1,0 0 0,0 0 0,0 0-6,0 0 0,4-3 1,0-1-1,-1 1-19,-2 2 1,3 1 0,1 0 13,2 0 0,0 0 0,1 0 0,0 0 0,1 0 30,6 0 0,-2 4 105,2 0 1,-1 1 30,2-2 77,2-1-299,5 3 1,1-1 0,3-1 37,3 0 0,0-2 1,2-1-1,2 0 19,3 0 1,3 0-1,-3 0 1,2 0 5,2 0 0,-4 0 0,1 0-15,-2 0 0,-1 0-215,-1 0 191,-5 0 0,-1-1-18,-5-3 0,-1 2 0,-3-5 53,-3 2 1,0 0 0,0 3-1,-3-2 43,-4 1 0,1 1 1,-4-1-59,1-1 1,3 0-1,-2 3 1,1-1 0,0-2-12,-2 1 1,1 2 0,4 1-1,-1 0 14,1 0 1,-1 1 0,1 2 0,-1 1 74,1-2 1,3 3-1,2 0-352,1 2 364,1-5 334,4 8-758,0-3 230,0-1 1,5 3 0,3-5 0,2-2 130,1 0 1,5-2-1,0 0 1,2 0-12,2 0 1,1 0 0,0 0 0,1 0-43,2 0 0,2 0 0,-3 0 0,1 0-448,3 0 479,-3 0 0,4 5 1,-5 1-1</inkml:trace>
  <inkml:trace contextRef="#ctx0" brushRef="#br0" timeOffset="21">10295 4087 12185,'10'-1'0,"-1"-2"0,0-1-1165,4 2 1067,-2-4 0,11 0 0,-2-2 0,4 0 125,3-1 1,6 0-1,0 0 1,4 3-71,0 1 0,-1 1 0,-2 4 0,-1 0-32,-2 0 0,0 0 1,-3 0-1,-1 0 20,-3 0 1,2 4-1,-8 0 1,-1-1-4,-1 2 1,-4-3-1,-1 3-67,-4 0 0,-2-3 2,-5 6 0,0-5 0,0 2 0</inkml:trace>
  <inkml:trace contextRef="#ctx0" brushRef="#br0" timeOffset="22">13055 6663 12545,'0'-12'-1419,"0"1"0,0 0 1365,0-1 91,0 1 1,1 9 0,2 7 0,1 9-94,-2 9 1,3 5 0,-1 8-1,-1 2 101,-2 4 0,-2 4 1,-2 4-1,-2 2-11,-1 0 1,2 3 0,-3-6-1,2-2-32,3-4 1,-3-1-1,1-6 1,1-4 22,2-3 0,2-2 0,3-6-633,4-1 374,2 1 0,1-8 0,1 1 0,-1-4-52,1-2 0,0-6 383,4 2 0,2-3 0,4-1 0</inkml:trace>
  <inkml:trace contextRef="#ctx0" brushRef="#br0" timeOffset="23">13158 6651 7837,'0'-15'0,"0"0"0,0 1-429,0 1 0,0 6 0,1 0 1080,3 2-334,2 1 1,7 1 0,2-1-244,5 1-138,1 2 0,-2 1 1,0 0-1,2 0 70,0 0 1,6 5 0,0 1 0,-2 2 0,-1 0 0,-1-1 0,0 5 0,0-1-8,0 1 1,-1-1 0,-2 0 0,-2 1 11,-2-1 0,0 1 0,-5-2 0,0-1-4,1-1 1,-2-5 0,-1 4-1,-3-1-77,-1 0 0,-1-2-42,-4 4 1,0-4 42,0 3 51,-5 1 1,4 3 0,-4 1 16,0-1 3,3 6 0,-4-3 0,4 5 0,-2 1 1,1 2 1,2 5 0,1 1 0,0 0-72,0 0 0,0 2 0,0-3 1,0 0-49,0 0 1,0-2-1,0 1 1,0-1 136,0-3 0,-5 1 0,-2 0 0</inkml:trace>
  <inkml:trace contextRef="#ctx0" brushRef="#br0" timeOffset="24">13089 7327 13818,'12'-1'-586,"-1"-3"0,6 1 0,3-3 669,6 1-34,3 1 0,5-1 0,0-1-53,1-1 1,0-2 0,2 4 0,2-1 0,-3-2 46,0 2 0,-2-3 0,0 4 1,-3 0-33,0 0 0,-7 1-11,-1 4 0,0-5 1,-5-2-1</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925"/>
    </inkml:context>
    <inkml:brush xml:id="br0">
      <inkml:brushProperty name="height" value="0.053" units="cm"/>
      <inkml:brushProperty name="color" value="#FF0000"/>
    </inkml:brush>
  </inkml:definitions>
  <inkml:trace contextRef="#ctx0" brushRef="#br0">4363 6216 11423,'4'-43'0,"1"5"0,0 7 0,0 7-799,-2 5 1,-2 7 547,-1 4 1,-1 5 221,-3 0 1,1 5-1,-3 3 308,1 2 1,-4-4-1,1 5-102,-2 1 0,4-3 1,1 2-144,0 1 0,3-3 168,-2 2-57,3-6 1,2 7-107,3-5 117,3 5 0,5-7 0,4 6 1,4 0-22,5-2 0,6 3 0,7-4 0,5 0-158,6 0 0,7 3 0,7-3 0,-30-2 0,-1-1 44,1 1 1,0-1-1,3 0 1,0 0 0,-3-2-1,1 0 1,2 0-1,1 1-13,0 1 0,1 0 1,0-1-1,0-1 1,3 2-1,0 0 1,0-1-1,0-1-17,1 1 1,0-2 0,-1 1 0,-2 0 0,0 1 0,-1-2 0,0 1 0,1-1 40,1-1 1,-1 0 0,-3 2 0,-1-1 0,0-1-1,-1 0 1,-1 1 0,0 0 253,31-3 0,-2 1 1,-6-3 323,-2 1-517,2 1 0,-13 4 1,3 0 41,-2 0-91,-4-5 1,-1 4-1,-6-3 1,-1 3-8,-1 1 0,-7-2 1,0 0-1,-5-2-25,-2 1 0,-6 2-101,-3 1 0,-7 0 0,-1 0 29,-6 0 1,-10 0 0,-3 0 60,-2 0 0,-7 5 0,-2 2 0</inkml:trace>
  <inkml:trace contextRef="#ctx0" brushRef="#br0" timeOffset="1">7421 6216 15558,'11'-6'-434,"-3"1"1,1 5 0,2 0-331,3 0 776,6-5 1,-2 4 0,6-3-1,3 3-33,4 1 1,3 0-1,4 0 1,4 0 2,3 0 1,3 0-1,4 0 1,7 0 19,3 0 0,0 0 0,-28 0 0,0 0 1,1 0-1,1 0-9,1-1 0,0 2 0,-3 0 0,1 1 0,0 1 0,1-1 0,0 1 0,0 0-46,1-1 1,0 1 0,0 1 0,0-1 0,3 0 0,0-2-1,3 1 1,-1-1 23,3-1 0,0 1 0,0-1 0,1 0 0,1 0 0,-1 0 1,1 0-1,0 0 30,1 0 0,0 0 0,0 0 1,0 0-1,-1 0 0,-1 0 0,1 0 1,0 0-143,1 0 0,-1 0 0,-3 0 1,1 0-1,1-1 0,1 1 166,-3-2 1,1 0-12,-4 1 1,0 1-1,3-4 1,0 1-1,-2 2 1,-1 0-1,0-1 1,-1 0 4,2 0 0,-1 1 1,0 1-1,-1-1 1,-1 0-1,0 1 0,-1-1 1,-1-1-30,0 0 1,0 0 0,0 0-1,0 1 1,-2 0 0,0 2-1,0-1 1,0 0 36,-1 0 0,-1 0 0,29 0 0,2-2 0,0 0-17,-1-2 0,-3 0 1,0 4-1,-5 0-3,-6 0 0,-2-1 1,-2-2-1,-3-1 25,-4 2 1,-2 1-1,-3 1 1,-1 0 134,-2 0 0,-8-4 1,-1 0 29,-3 1 95,-3 2 1,-3 1-1,-1 0-287,1 0 294,-6 0-360,-1 0-78,-5 0 1,0-5 0,0-1 0</inkml:trace>
  <inkml:trace contextRef="#ctx0" brushRef="#br0" timeOffset="2">14670 6755 19651,'-18'0'0,"3"0"-493,2 0 0,5-2 0,1 0 16,-2-2 0,-2-10 1,0 1-1</inkml:trace>
  <inkml:trace contextRef="#ctx0" brushRef="#br0" timeOffset="3">14486 6583 19651,'-17'-18'-805,"-10"1"0,3 6 0</inkml:trace>
  <inkml:trace contextRef="#ctx0" brushRef="#br0" timeOffset="4">13250 6319 24181,'7'0'0,"0"-1"-186,-2-3 1,4 2-1,-2-5 1,3 2 4,2 3 1,3-3 0,2 1-1,0 1 177,4 2 1,0-3 0,4 0 0,1 2-27,5 1 0,3 1 0,4 0-223,4 0 220,3 0 1,1-2 0,0 0 67,-1-2 1,11-5 0,-2 7 0,8-5 0,0 1-60,-29 3 1,-1 0 0,2-1 0,0 1-1,0-1 1,1-1 0,-1 2 0,0 0-29,0 0 0,1 1 0,1 0 0,0 0 0,0 2 0,0 0 0,-1 0 0,0 0 27,0 0 1,0 0-1,-2 0 1,0 0-1,4 0 1,0 0-1,-1 0 1,1 0-18,2 0 1,-1 0-1,-1 0 1,1 0 0,-1 0-1,1 0 1,-1 0 0,0 0 29,-2 0 1,1 0 0,0 0 0,1 0-1,-2 0 1,0 0 0,-2 0 0,0 0-20,30 0 0,2 0 1,-4 0-1,-1 0-11,-1 0 1,-2-4-1,-1 0-87,-3 2 93,-2 1 1,-4 1 0,0-2 0,0 0 45,-2-2 0,-3 0 0,0 4 1,-4-1 25,-2-3 0,-3 3 0,-1-4 0,-4 1 23,-4 0 0,0 0 0,-9 3 1,-1-2 145,-1 0 0,-5-1-61,-1 4 0,0 5-144,-18 1 0</inkml:trace>
  <inkml:trace contextRef="#ctx0" brushRef="#br0" timeOffset="5">17773 6274 23835,'15'0'-1693,"1"0"1378,4 0 0,-2 0 0,7 0 0,4 0 264,6 0 0,3 0 0,0 0 0,5 0 24,6 0 0,-2 0 0,4 0 0,-2 0 31,1 0 0,1-4 0,-4-1 0,0 0 33,-2 0 0,-3-4 0,0 2 0,-4 0-5,-3-1 0,-7 4 0,-3-2 0,-6 1 138,-3 2-181,-1 2 0,-3 1 0,-1 0 0</inkml:trace>
  <inkml:trace contextRef="#ctx0" brushRef="#br0" timeOffset="6">5943 6926 25343,'12'-1'0,"-1"-2"-976,1 0 1021,4-6 1,2 2-406,5-4 361,0 5 1,1-3-1,2 4 1,2-1-1,-1 1-103,1 3 1,4 1-1,-1 1 1,2 0 7,1 0 1,1-4 0,-1 0 0,2 1 12,2 2 0,1 1 0,4-1 0,-1-2 65,2-1 1,4-4-1,3 1 1,0 0-34,0-1 1,2 0-1,-2-3 1,1-1-137,3 1 0,1 0 0,0-1-247,-3 1 314,-2 4 0,-6-2 1,-2 4-49,-1-1 136,-5 3 0,2-2 0,-5 5 0,-3 0-56,0 0 0,-6 0 0,1 2 1,-5 1-145,-2 5 1,-5 2 0,3 2 0</inkml:trace>
  <inkml:trace contextRef="#ctx0" brushRef="#br0" timeOffset="7">9986 6812 28011,'11'-2'0,"1"0"0,-1-3 0,1 0-595,-1 0 1,1 0 0,0 2-1,4-1 227,3 2 0,2 0 0,3 2 0,3 0 90,4 0 1,1 0 0,1 0-1,0 0 100,2 0 0,9 0 1,0 0-1,4 0 53,1 0 1,7 0 0,2 0 0,3-1 57,2-3 1,-1 3 0,0-4 0,-29 3-1,1 0 44,-1 0 0,1 0 0,4-1 0,-1-1 0,-2 1 0,-1 1 1,0-1-1,1-1-59,-3 0 1,2-1-1,4 2 1,0 0-1,0-1 1,-1 0-1,2 0 1,0-1 3,0 0 1,-1 0 0,-2 0 0,-2 0 0,1 0 0,0 1 0,-2 1 0,-1 0 32,31-2 0,-6-4 1,-5 2-1,-1 1 42,-3 2 0,-2-2 0,-4 0 1,-4-2 39,-2 0 0,-3 4 1,-3-2-1,-3 0-15,-3-1 1,-2 5 0,-3-2-226,-4 3 150,3 1 1,-9 0 0,3 0-190,-2 0 0,-5 10 1,0 3-1</inkml:trace>
  <inkml:trace contextRef="#ctx0" brushRef="#br0" timeOffset="8">16571 6812 17811,'16'-10'0,"3"-4"0,4-4-519,4-1 1,-3 5 0,3 0 0,-3 4 651,-1 2 1,-2 2 0,0-2 0,-3 4 407,-2 3-633,-1 1 0,-8 5 1,-2 1-1</inkml:trace>
  <inkml:trace contextRef="#ctx0" brushRef="#br0" timeOffset="9">5760 7567 16478,'0'-11'-1836,"0"-1"1,0 1 1181,0 0 0,1 0 0,3 2 1006,4 2 0,2 4 0,3-1 0,2 3-276,4 1 0,3 0 0,2-1 0,3-2 30,3 0 0,7-1 0,3 2 15,0-1-90,2 1 0,9-3 0,1 5 1,2-1-11,-1-3 1,-3 3-1,3-4 1,3 1 87,4 0 1,0-3 0,-27 4 0,0 1-1,1-1 1,-1-1-6,1 0 0,0-1 0,0 2 0,-1 1 0,28-2 0,4 3-151,-31 1 0,0 0 0,0 0 0,0 0 0,0 1 0,0-1 0,-1 1 0,0 1 26,0-1 1,-1 2 0,29 4 0,3-2 0,-1 1-29,1-1 0,-4 2 0,1-3 0,-3-1 61,0-2 1,3-5 0,0-1 0,-3-1 19,-3-3 0,-4-1 1,-5-2 293,-1 1-294,1 4 0,-9-2 0,-4 6 0,-2-1-18,-2-1 0,-5 3 0,0-1 0,-5 1-34,-2 2 1,2 0-1,-2 2 1,-1 1-209,1 5 142,3 2 1,-2 2 0,5-1 0</inkml:trace>
  <inkml:trace contextRef="#ctx0" brushRef="#br0" timeOffset="10">11257 7602 14762,'13'-5'0,"2"-3"-412,4-2 1,3 0 0,2 1 0,3 1 47,3-1 1,4 4 0,6 1 0,4 3 276,5 1 1,6 0 0,-1 0 64,6 0 0,1 0 1,-27 0-1,1 1 1,1 0-1,2 1-1330,0 0 1,1 0 1339,4 0 0,0-1 1,0 0-1,0-2 0,3 2 1,1 0-9,1 1 1,-1 0-3,0-2 1,-1 1 0,4 1 0,1 1 0,-3-2 0,-1-1 0,1 1 0,0 1 1,0-1 1,0 2-1,1 0 1,0 1 0,2-2-1,-1 0 1,-2-1-1,1 1 29,-3-2 0,-1 1 1,0-1-1,-1 0 1,2 0-1,0 0 1,-1 0-1,0 0-4,-1 0 1,0 0 0,-1 0-1,-1 0 1,-2 0 0,0 0-1,0 0 1,-1 0 0,0 0 0,-1 0 1,-1-1-1,-1 1 0,-2-2 1,0 1-1,-2-1 1,1 0 18,28 0 1,-5-3 0,-5 1 0,-8 1-26,-6 2 0,-2 1 0,-8 0 0,-1 0 0,-2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54.969"/>
    </inkml:context>
    <inkml:brush xml:id="br0">
      <inkml:brushProperty name="width" value="0.08571" units="cm"/>
      <inkml:brushProperty name="height" value="0.08571" units="cm"/>
      <inkml:brushProperty name="color" value="#66CC00"/>
    </inkml:brush>
  </inkml:definitions>
  <inkml:trace contextRef="#ctx0" brushRef="#br0">107 0 7859,'-5'0'54,"0"0"0,-1 0 0,1 0 1,0 0 127,0 0 0,0 1 1,-1 0-1,-1 3 72,1 2 0,0 1 0,0 1 399,-1 1-472,2 0 0,1 2 0,1 1 0,0 1 84,-1 2 1,3 1 0,-2 2-225,1 2-2,-2-1 0,3 5 0,0-2-323,0 1 90,1 1 1,1-3 0,0 1-1,3-1-395,0 0 1,1-2 0,1-2 0,0 1-607,3-2 1195,0 0 0,1-4 0,0 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55.295"/>
    </inkml:context>
    <inkml:brush xml:id="br0">
      <inkml:brushProperty name="width" value="0.08571" units="cm"/>
      <inkml:brushProperty name="height" value="0.08571" units="cm"/>
      <inkml:brushProperty name="color" value="#66CC00"/>
    </inkml:brush>
  </inkml:definitions>
  <inkml:trace contextRef="#ctx0" brushRef="#br0">11 0 8674,'5'3'-101,"0"0"1,0 1-1,0 2 1,0 0-1,0 1 1,-1 2 1535,0 1-1248,0 0 0,-2 5 1,2-2 118,0 0 1,-2 3-176,2-1 1,-2 1 77,-2-1-197,0 3 0,-1-2 0,0 2 43,-3 1 0,0 0 0,-2 0 0,0-2 1,0 0-412,-1-3 0,2 0 0,0-1 0,-1-2 356,-1-2 0,2 1 0,-2-3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24.515"/>
    </inkml:context>
    <inkml:brush xml:id="br0">
      <inkml:brushProperty name="width" value="0.08571" units="cm"/>
      <inkml:brushProperty name="height" value="0.08571" units="cm"/>
      <inkml:brushProperty name="color" value="#66CC00"/>
    </inkml:brush>
  </inkml:definitions>
  <inkml:trace contextRef="#ctx0" brushRef="#br0">71 0 7919,'-10'0'370,"1"0"0,1 2 0,-1 2-140,4 6 1,-1-2-1,1 1 48,2 2-171,1 8 0,-2-3 0,-1 2 0,2-2-12,1-2 1,2 0-1,0 0 1,2-1-335,2-4 0,0 4 1,3-4-1,1 4-17,0 1 0,-3-6 1,4-2-1,2-1-250,2-1 0,1 1 0,0-5 506,0 0 0,0 0 0,0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24.991"/>
    </inkml:context>
    <inkml:brush xml:id="br0">
      <inkml:brushProperty name="width" value="0.08571" units="cm"/>
      <inkml:brushProperty name="height" value="0.08571" units="cm"/>
      <inkml:brushProperty name="color" value="#66CC00"/>
    </inkml:brush>
  </inkml:definitions>
  <inkml:trace contextRef="#ctx0" brushRef="#br0">311 225 7916,'-14'0'-304,"0"0"639,0 0 1,0 0 0,0 0 194,0 0 1,-1 0-1,1-1-285,0-4-158,0 3 1,0-4-1,0 6 1,0 0 314,0 0 0,0 0-877,-1 0 1,1 6 277,0 4 1,0 2-253,0 2 349,6 7 1,-3 1-1,6 4 1,2-1-23,2-1 0,1-5 0,0 3 0,0-2-39,0-3 0,6-1 1,3-3 15,4-4 0,1-3 0,0-6 0,0-1 20,0-4 1,1-4 0,-1-10 0,0-5 116,0-2 1,0-4 0,-1-2 0,-2-2 24,-2-2 1,-6 3 0,2-3 0,-2 1 7,2 4 1,-4 3 0,4 3 0,-4 3 491,-1 1 0,0 3 97,0 3-311,0 8 1,0 2-21,0 10 0,-4 4 1,-1 10-1,2 4-76,1 4 1,2 3 0,0 1 0,0 4-180,0 1 1,2-3 0,1 3 0,3 0-362,2 0 0,-3-3 0,3 3 1,0 0-539,-1 0 871,-3-5 0,8 10 0,-4-5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219"/>
    </inkml:context>
    <inkml:brush xml:id="br0">
      <inkml:brushProperty name="width" value="0.08571" units="cm"/>
      <inkml:brushProperty name="height" value="0.08571" units="cm"/>
      <inkml:brushProperty name="color" value="#66CC00"/>
    </inkml:brush>
  </inkml:definitions>
  <inkml:trace contextRef="#ctx0" brushRef="#br0">0 18 7257,'7'0'0,"0"0"0,2-1 0,-1 0 0,2-2 141,-1 0 1,1 2-249,2-1 0,-1 0 0,0 1 107,-1-1 0,-3 0 0,2 2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25.646"/>
    </inkml:context>
    <inkml:brush xml:id="br0">
      <inkml:brushProperty name="width" value="0.08571" units="cm"/>
      <inkml:brushProperty name="height" value="0.08571" units="cm"/>
      <inkml:brushProperty name="color" value="#66CC00"/>
    </inkml:brush>
  </inkml:definitions>
  <inkml:trace contextRef="#ctx0" brushRef="#br0">0 99 7601,'6'14'433,"1"2"0,4 2 0,-2 6-97,2 3 1,-3 1 0,1 0 0,2 0-183,2 1 0,-4-8 0,1-2-55,1-3 0,1-3 0,2-6 21,0-7 1,0-7 0,-1-14-238,-4-7 87,4-7 0,-5-8 0,6-3-1794,0-1 1824,0-6 0,0 3 0,0-7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26.148"/>
    </inkml:context>
    <inkml:brush xml:id="br0">
      <inkml:brushProperty name="width" value="0.08571" units="cm"/>
      <inkml:brushProperty name="height" value="0.08571" units="cm"/>
      <inkml:brushProperty name="color" value="#66CC00"/>
    </inkml:brush>
  </inkml:definitions>
  <inkml:trace contextRef="#ctx0" brushRef="#br0">1 99 7537,'0'14'460,"0"0"1,0 1 529,0-1-763,0 0 1,0 5 0,1-1 0,4 1 48,4 2 0,-1-6 0,2 4-83,1-3-114,1-2 1,2 0 0,2-1-18,3-4-59,-4-3 0,6-6 0,-7-1 0,0-6-258,0-7 0,0-3 0,0-10 1,0-4-59,1-4 0,-3-4 0,-1-6 313,-2-2 0,1 0 0,4 4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26.660"/>
    </inkml:context>
    <inkml:brush xml:id="br0">
      <inkml:brushProperty name="width" value="0.08571" units="cm"/>
      <inkml:brushProperty name="height" value="0.08571" units="cm"/>
      <inkml:brushProperty name="color" value="#66CC00"/>
    </inkml:brush>
  </inkml:definitions>
  <inkml:trace contextRef="#ctx0" brushRef="#br0">1 169 9909,'0'16'0,"0"1"0,1 4 1722,4 1-1627,-3 1 0,10 5 1,-4 1-1,1-3 24,1-2 0,-1 2 0,5-4 0,0 2 429,0-1-1179,1-5 377,-8 2 121,6-12 0,-5 4-193,6-10 180,0 4 60,0-6 1,0-6-387,0-3 255,0-10 44,1-9-697,-1-8 361,0-13 200,0 5 1,0-16 0,-1 4-1486,-4-2 1794,3 0 0,-4 2 0,6-1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27.208"/>
    </inkml:context>
    <inkml:brush xml:id="br0">
      <inkml:brushProperty name="width" value="0.08571" units="cm"/>
      <inkml:brushProperty name="height" value="0.08571" units="cm"/>
      <inkml:brushProperty name="color" value="#66CC00"/>
    </inkml:brush>
  </inkml:definitions>
  <inkml:trace contextRef="#ctx0" brushRef="#br0">1 184 7707,'0'10'-497,"0"-1"497,0 1 0,0 4 0,0 0 0,0 0 0,0 5 0,0 1 0,0 1 1300,0-1-965,6-1 0,-3 0 1,7-1-1,-1 0 401,-1-3-599,4-1 0,-4-4 84,6-1-37,0-6-7,-6 4 0,5-7-89,-4 0-151,4 0 237,1-13-475,0 4 255,0-18 53,0 5 0,7-12 44,-12-2-337,10-13 269,-11-1-1291,0-13 1308,-2 11 0,-6-9 0,0 11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27.979"/>
    </inkml:context>
    <inkml:brush xml:id="br0">
      <inkml:brushProperty name="width" value="0.08571" units="cm"/>
      <inkml:brushProperty name="height" value="0.08571" units="cm"/>
      <inkml:brushProperty name="color" value="#66CC00"/>
    </inkml:brush>
  </inkml:definitions>
  <inkml:trace contextRef="#ctx0" brushRef="#br0">1 1 9302,'1'14'138,"4"0"1,-3 6 0,4 4 0,-1 4-106,-1 5 1,1-3 0,-3 4 0,1 1-220,1 3 1,3-4 0,-4-3 0,3-4-525,2-3 1,-3-9 0,2 1 709,0-5 0,10-8 0,-1 3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28.324"/>
    </inkml:context>
    <inkml:brush xml:id="br0">
      <inkml:brushProperty name="width" value="0.08571" units="cm"/>
      <inkml:brushProperty name="height" value="0.08571" units="cm"/>
      <inkml:brushProperty name="color" value="#66CC00"/>
    </inkml:brush>
  </inkml:definitions>
  <inkml:trace contextRef="#ctx0" brushRef="#br0">170 15 7903,'-7'-8'85,"-2"3"0,-4 3 0,-1 2 241,0 0 1,0 0-1,0 2-221,0 3 0,0 1 1,1 5-373,4-2 244,-4 1 1,10-1 0,-5 1 34,2 1 1,1 1-338,5 2 210,6 0 0,2-4 0,6-2-198,1-2 260,-1 5 0,0-10 0,1 6 0,3-1 95,1 3 1,-1 4-1,-4 1 1,-1 0 31,-4 0 1,-1 7 0,-5 1 0,2 1 71,-2 1 1,-7-1 0,-4 5 0,-3-1-2,-3-4 0,3 3 0,-8-9 0,3-3-251,2-3 0,-5-8 1,0 0-804,2-6 703,8-5 0,-2-7 0,6-3 0,2-2-647,1-2 853,2 5 0,0-16 0,0 3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30.893"/>
    </inkml:context>
    <inkml:brush xml:id="br0">
      <inkml:brushProperty name="width" value="0.08571" units="cm"/>
      <inkml:brushProperty name="height" value="0.08571" units="cm"/>
      <inkml:brushProperty name="color" value="#66CC00"/>
    </inkml:brush>
  </inkml:definitions>
  <inkml:trace contextRef="#ctx0" brushRef="#br0">0 43 7681,'0'-10'152,"0"1"1,2 6 0,3-2-210,4 3 1,-1 2-1,1 0 1,2 0-79,2 0 0,1 0 0,0 0 170,0 0 1,0 0-36,0 0 0,1-6 0,-1-2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31.119"/>
    </inkml:context>
    <inkml:brush xml:id="br0">
      <inkml:brushProperty name="width" value="0.08571" units="cm"/>
      <inkml:brushProperty name="height" value="0.08571" units="cm"/>
      <inkml:brushProperty name="color" value="#66CC00"/>
    </inkml:brush>
  </inkml:definitions>
  <inkml:trace contextRef="#ctx0" brushRef="#br0">1 1 7881,'0'14'215,"0"1"1,1 4 0,3 3-231,0 0 0,6 9 0,-4-1 0,0 3-224,1 2 1,2 2-1,-4-2 239,-2 1 0,5 1 0,-1 6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32.554"/>
    </inkml:context>
    <inkml:brush xml:id="br0">
      <inkml:brushProperty name="width" value="0.08571" units="cm"/>
      <inkml:brushProperty name="height" value="0.08571" units="cm"/>
      <inkml:brushProperty name="color" value="#66CC00"/>
    </inkml:brush>
  </inkml:definitions>
  <inkml:trace contextRef="#ctx0" brushRef="#br0">0 0 9228,'14'14'191,"0"0"0,0 2 0,2 1-17,3 2-30,-3 6 0,9-9 0,-5 4-269,2 1 106,-5-12 0,4 15 0,-7-10-740,0 1 444,0 1 0,0-3 0,-1-2 0,-2-4-1139,-2 0 1454,-6-3 0,10 3 0,-6 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32.762"/>
    </inkml:context>
    <inkml:brush xml:id="br0">
      <inkml:brushProperty name="width" value="0.08571" units="cm"/>
      <inkml:brushProperty name="height" value="0.08571" units="cm"/>
      <inkml:brushProperty name="color" value="#66CC00"/>
    </inkml:brush>
  </inkml:definitions>
  <inkml:trace contextRef="#ctx0" brushRef="#br0">325 1 7888,'-14'0'120,"0"0"0,0 6 1,0 3 1463,0 4-1214,0 7 0,-5 2 0,0 7 0,0-1-126,-1 0 0,4 5 0,-4 0 0,1-2-325,0-1 1,0-3-1,5-4 1,2-4-780,2-3 1,-1-2 859,7 0 0,-7 0 0,3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374"/>
    </inkml:context>
    <inkml:brush xml:id="br0">
      <inkml:brushProperty name="width" value="0.08571" units="cm"/>
      <inkml:brushProperty name="height" value="0.08571" units="cm"/>
      <inkml:brushProperty name="color" value="#66CC00"/>
    </inkml:brush>
  </inkml:definitions>
  <inkml:trace contextRef="#ctx0" brushRef="#br0">5 13 7925,'-3'-1'-16,"1"0"0,4-1 0,4 1 0,2 0 0,1 1 0,2 0 1,2-1 15,1-1 0,3 2 0,-2-3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33.775"/>
    </inkml:context>
    <inkml:brush xml:id="br0">
      <inkml:brushProperty name="width" value="0.08571" units="cm"/>
      <inkml:brushProperty name="height" value="0.08571" units="cm"/>
      <inkml:brushProperty name="color" value="#66CC00"/>
    </inkml:brush>
  </inkml:definitions>
  <inkml:trace contextRef="#ctx0" brushRef="#br0">0 240 7426,'2'14'0,"1"0"239,2 0 0,4 2 0,-2 3 0,0 3-105,4 0 0,2 3 0,1-6 1,0-2 2,0-1 1,0-2-1,0 0 259,1 0-311,-1-6 0,0 3 1,0-7 379,0 0-379,0-3 0,-4-2 0,-1-4 13,2-4-100,1-10 0,-2 0 0,-2-8 1,0-4-201,-1-4 0,-3-7 0,2-7 0,-2 1-613,1-1 0,0-1 814,-5 8 0,6-4 0,2 10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34.382"/>
    </inkml:context>
    <inkml:brush xml:id="br0">
      <inkml:brushProperty name="width" value="0.08571" units="cm"/>
      <inkml:brushProperty name="height" value="0.08571" units="cm"/>
      <inkml:brushProperty name="color" value="#66CC00"/>
    </inkml:brush>
  </inkml:definitions>
  <inkml:trace contextRef="#ctx0" brushRef="#br0">29 311 7745,'-14'0'-208,"6"0"205,1 0 0,7 0-5,0 0 1152,0 6-776,7-4 0,1 12 0,4-1 249,-2 4-538,8 8 0,-8-3 1,9 6-1,-4 0 1,-1 1-1,0-3 261,1-2-326,-1 2 152,0-10-38,-6 5 0,4-12-33,-2 0 1,2-6-247,2 2 118,0-10 23,0-2 1,1-9-74,-1-3-65,0-3 219,0-12-263,0-2 0,0-7 0,-1-1-1097,-4-3 1062,4-9 0,-12 4 0,5-1 0,-1 6 0,0 5-432,-2 5 659,-1 12 0,-2-1 0,0 4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34.866"/>
    </inkml:context>
    <inkml:brush xml:id="br0">
      <inkml:brushProperty name="width" value="0.08571" units="cm"/>
      <inkml:brushProperty name="height" value="0.08571" units="cm"/>
      <inkml:brushProperty name="color" value="#66CC00"/>
    </inkml:brush>
  </inkml:definitions>
  <inkml:trace contextRef="#ctx0" brushRef="#br0">1 1 7909,'4'14'993,"1"0"0,6 5-246,-2-1-325,4 7-179,1-3-48,0 7-1,7-1-159,1 6 0,0-10 160,4 15 48,-4-22-743,6 10 335,1-13 168,-7 6-1021,4-10 548,-10 9 294,10-11 34,-10-1-1036,5 0 468,-7-7 309,0 0-2,-6 0-373,4 0 411,-10-7 365,10-7 0,-10 5 0,4-16 0,-6 9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35.055"/>
    </inkml:context>
    <inkml:brush xml:id="br0">
      <inkml:brushProperty name="width" value="0.08571" units="cm"/>
      <inkml:brushProperty name="height" value="0.08571" units="cm"/>
      <inkml:brushProperty name="color" value="#66CC00"/>
    </inkml:brush>
  </inkml:definitions>
  <inkml:trace contextRef="#ctx0" brushRef="#br0">339 0 8291,'-14'2'0,"1"2"0,2 6 1366,2 2-580,-1 2-296,-4 7-148,0 1 0,0 6-235,-6 6 87,4-4-48,-4 11 0,1-6 48,0 2 1,-4 7-987,4-6 407,0 6 333,5-8 0,0 0-1141,0-3 0,4-5 1193,1-5 0,-1 4 0,-4-5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262"/>
    </inkml:context>
    <inkml:brush xml:id="br0">
      <inkml:brushProperty name="height" value="0.053" units="cm"/>
      <inkml:brushProperty name="color" value="#FF0000"/>
    </inkml:brush>
  </inkml:definitions>
  <inkml:trace contextRef="#ctx0" brushRef="#br0">16731 8197 11231,'0'11'998,"-4"1"0,0-1 0,2 2-915,0 2 0,2 3 1,0 4-1,0-2-113,0-1 1,-3-4-1,-1 5 1,1 0 9,2 2 0,1 0 0,0 0 0,0-2-55,0-1 1,0-5 0,0 2-210,0-4 242,5 0 104,-4-6 1,4-1 0,-5-5 0</inkml:trace>
  <inkml:trace contextRef="#ctx0" brushRef="#br0" timeOffset="1">16582 8586 8598,'-11'0'-2009,"-1"0"1691,6 0 356,1 0 1,6 4 0,3 0-1,2 0-12,1 1 1,3-3 0,-3 6 0,4 0 34,0-2 1,0 4 0,1-2 0,-1 2-47,1 1 1,-5-3 0,1-2 0,1-1-22,1-2 1,2-2-1,-1-2 1,2-4-26,2-7 1,-2-4 0,2-8 0,-1-2 140,1 0-86,-2-6 1,4 3 0,-6-6 0</inkml:trace>
  <inkml:trace contextRef="#ctx0" brushRef="#br0" timeOffset="2">14441 9147 20893,'0'-11'-4219,"0"3"2979,0 0 1668,0 6 0,5-3 0,4 5 0,3 0-189,4 0 0,4 0 0,-1 0 0,4 0-26,4 0 0,-2 0 0,6 0 0,-1 0-55,-1 0 1,7 0 0,-4 0-1,0 0-66,1 0 1,-4 0 0,0 0 0,-1 0-156,-2 0 0,-2 0 1,-2 0 74,-3 0 0,-3 1 0,-4 2 0,-2 2-117,-3 1 0,-1 2 0,-6 3 1</inkml:trace>
  <inkml:trace contextRef="#ctx0" brushRef="#br0" timeOffset="3">14498 10452 11461,'-12'-10'0,"2"1"0,3 2-1092,3-2 0,4 4 1,5 1 1732,6 3 0,6 2 0,6 1 1,0 3-452,0 2 1,5 0-1,1 4 1,1-3-76,1 0 1,-1-2 0,5 3-1,-1-1-137,0 1 0,7-3 0,4 2 90,3 1 0,7 1 1,-3 1-1</inkml:trace>
  <inkml:trace contextRef="#ctx0" brushRef="#br0" timeOffset="4">15231 11952 10094,'0'-11'-337,"1"3"1,3 2 0,5-1 552,5 1 1,5 3 0,8-2 0,3 1-181,3 1 1,5-1 0,2 4 0,-1 0-196,1 0 1,2 4-1,-4 2 112,-1 4 1,-7-1 0,-2 8 0</inkml:trace>
  <inkml:trace contextRef="#ctx0" brushRef="#br0" timeOffset="5">15494 12811 8326,'0'-12'0,"1"1"-450,3-1 0,-1 2 0,4 1 485,2 2 1,1 0 0,3 0 0,1 3-26,1 3 0,5 1 0,-4 0 0,2 1-93,2 3 0,6-3 0,0 3 0,1-3-34,1-1 0,0 0 0,4 0 117,-1 0 0,-6 0 0,3 0 0</inkml:trace>
  <inkml:trace contextRef="#ctx0" brushRef="#br0" timeOffset="6">11715 9903 18948,'-4'-8'-3152,"-1"1"1,0-2 378,0-2 2629,1 0 0,0 3-316,1 1 384,-1-1 1,5 2 615,3 2-253,2 3 0,6 1 0,-1 0 0,2 0-286,2 0 1,-1 0 0,6 1 0,3 1 323,3 2 0,6 5 0,-2-1-168,3 2 1,-2-2-1,-2-2 1,0 0-1,-1-1-8,0 1 0,-5-3 1,-5-3-1,-1 0 557,-4 0-427,0 0 1,-1 0 0,-1 0 0</inkml:trace>
  <inkml:trace contextRef="#ctx0" brushRef="#br0" timeOffset="7">12001 9731 16013,'0'6'-1974,"5"3"0,2-4 1362,-1 2 466,4 0 1,-3 4-1,4-3 1,1 0 124,-1 1 1,1 1 0,-1 0 0,0-1 52,1-1 0,3 0 1,0 2-1,-1-1 39,-1-2 1,-1 1-160,-1 3 0,-5 1 1,-2-1-1,-3 1 0,-2-1 105,-3 1 0,-2-1 1,-5 2-1,-1 1 245,1 1 0,-2 4 0,-1-2 1,-3-1 165,0 1 0,-2 3 0,-4-1-84,0 3 1,0 1-1,0 0 1</inkml:trace>
  <inkml:trace contextRef="#ctx0" brushRef="#br0" timeOffset="8">11635 9937 14635,'-6'-5'-1631,"0"4"1,12-4 0,1 3 3168,3-1-1243,7 1 0,-3-3 0,5 5 268,1 0-485,2-5 0,5 4 1,-1-3-1,1 3-34,1 1 0,1 0 0,6 0 1,-2 0-3,-3 0 1,3 0-1,-3 0 1,-1 0-62,-2 0 1,-3 1 0,-3 2 0,-1 0 133,-5 0 1,-2 2 0,-2-1 0,-1 0-945,-2 1 621,-3-4 0,-5 4 0,0-5 0</inkml:trace>
  <inkml:trace contextRef="#ctx0" brushRef="#br0" timeOffset="9">12059 9811 8825,'-8'-10'0,"2"1"-2088,1 1 2190,1 6 0,4-2 24,0 8 1,1 2-1,3 6-173,3-1 1,4 1 0,0-1 471,1 1-374,-1-1 1,0 0 0,1 1 142,-1-1-208,-4 6 1,2-4-1,-4 2 1,0-2 40,0-2 1,-1 0 0,-6 2 0,0 1 128,-2 1 1,-9 2 0,2-2 0,-3 3 156,-3 0 0,3 4-71,-5-3 1,0 2 0,-4 2-1</inkml:trace>
  <inkml:trace contextRef="#ctx0" brushRef="#br0" timeOffset="10">11772 10819 20203,'0'-12'-789,"0"1"1,0-1 0,0 1 306,0-1 0,2 2 0,0 1 0,3 3 599,2 1 1,4 1 0,4 4 0,-1 0-71,-1 0 0,4 0 0,0 0 1,2 0-49,1 0 0,-1 4 0,4 0 1,-1 0-29,1 1 1,0-3-1,-1 5-485,-3-2 316,3-2 1,-10 1 0,4 0 292,-4-1 0,0-2 0,-1-1 1</inkml:trace>
  <inkml:trace contextRef="#ctx0" brushRef="#br0" timeOffset="11">11704 12192 12322,'-12'-11'-1472,"2"3"-134,2 1 999,-2-1 1,9 0 595,-3 1 0,4 4 1,4-1-1,5 3 120,5 1 1,4-4-1,5 1 1,1 0-43,2 2 0,4 2 0,4 2 0,0 0-58,1 0 0,3 2 1,0 0-1,0 0-59,2 0 1,-6 0 0,2-2 0,-6 1 142,-2-2 0,-1 0 1,-4-2 63,0 0-74,-5 0 0,3 0 0,-3 0 0</inkml:trace>
  <inkml:trace contextRef="#ctx0" brushRef="#br0" timeOffset="12">12139 11975 9919,'-8'-4'0,"2"-1"0,1-1-1095,2-3 0,3 4 1953,4 1 0,2 3 0,6 1-111,-1 0-672,1 0 0,-1 3 1,2 3-162,2 0 16,-2 1 0,3 5 0,-4-1 1,-1 1-17,1-1 0,-1 1 0,1-1 0,-2 1 45,-3-1 1,2 4 0,-5 1 0,-1-1 147,-2 1 0,-1-3 1,-1 4-1,-4-1-101,-7 3 0,-4 2 1,-7 0-1,-1 1 118,-3 2 0,-2 1 1,-5-2-1,4-1 52,3-3 0,1 1 1,1-3-1,6 0 5,5-1 1,-5-1 0,6-3-1</inkml:trace>
  <inkml:trace contextRef="#ctx0" brushRef="#br0" timeOffset="13">11727 13211 9295,'1'-6'-549,"3"2"0,2 3 0,5 1 1,2 0 563,2 0 0,3 5 1,5 1-1,0 1-19,0-3 1,5 1-1,1-2-13,0 0 19,5-2 0,-9-1 0,4 0 1,-1 0-38,-2 0 1,-2 0-1,-3 0 1,0 0-31,-2 0 0,-5 4 1,1 0-1,-2-2 63,-2 0 0,1-2 0,-1 0 0</inkml:trace>
  <inkml:trace contextRef="#ctx0" brushRef="#br0" timeOffset="14">12162 13005 14289,'7'-4'0,"1"1"0,1 0 0,1 2-840,1 1 1,-3 1 0,0 4 0,1 5 531,1 4 0,1 7 0,-1-3 0,-2 1 304,-4 0 0,-3 0 0,-1 4 1,0 0 44,0-1 1,-5 0-1,-4-2 1,-4 0 68,-2 0 1,-5 0 0,2 1 0,-1-4 52,0 0 0,0-1 1,-4-2-210,0 2 70,0-1 0,-5 2 0,-1 0 0</inkml:trace>
  <inkml:trace contextRef="#ctx0" brushRef="#br0" timeOffset="15">19273 4980 29942,'8'-11'0,"-1"0"0,2 4-1617,2 3 0,0 3 0,2 1 0,1 0 730,1 0 0,5 0 0,-1 0 0,3 0 345,1 0 0,-1 0 1,-3 1-833,-4 3 780,3 2 0,-5 4 290,2-2 0,-2 2 1,-2-4-1</inkml:trace>
  <inkml:trace contextRef="#ctx0" brushRef="#br0" timeOffset="16">19525 4785 10938,'0'-11'-732,"0"5"0,-1 1 1,-2 6-1,-2 3 936,-1 3 1,-2 5 0,-3 2-1,-1 1-76,1-1 0,-1 2 0,0 0 0,-2-1-68,-2 2 0,-3-5 1,4 4-1,1-4 13,1 0 1,-2-1-1,0 1-13,1-1-35,1-5 0,5 3 0,1-4 205,-2 2-95,4-5 1,0 5-163,5-4 1,1-1-71,3 2 1,-2-3 0,6-1-1,1 0 6,1 0 0,3 1 0,1 3 0,1 2-323,-1 1 297,-1 8 0,3-7 0,2 8 0</inkml:trace>
  <inkml:trace contextRef="#ctx0" brushRef="#br0" timeOffset="17">8474 10120 21439,'0'-11'-2472,"0"-1"0,0 5 1785,0-1 0,3 6 1010,4-2 0,6-1 0,10 0 0,1 0 0,3-2-208,3 1 1,7-1 0,2-1 0,-3 0 15,0-1 1,-3 3-1,-1-1-310,-2 2 173,-4 1 1,6 1 0,-6-1-622,0 1 661,-2 2 1,-2 1-1,-2 0 90,-1 0 1,-5 0 0,3 0-1</inkml:trace>
  <inkml:trace contextRef="#ctx0" brushRef="#br0" timeOffset="18">8783 9823 14444,'-10'-5'-3301,"1"5"3502,2 6 0,3 4 0,-2 2 0,-1 0-227,1 4 1,-2 0 0,-2 4-1,0-2 26,-2-1 0,3 2 1,-7-3-1,1 1 76,-1-1 0,-3 0 1,3-5-1,-1 1 22,1-1 0,0-3 0,5-2 0,-1-1 36,1-2 1,1-1 85,2 2 430,-2-3-538,9 4 0,-4-3-40,5 2 1,1-2 0,3 4-165,3-1 0,0 3 0,0-3 0,2 0 76,1 0 0,2 4 0,1-2 1,1 0-104,1 1 0,0-4 0,-2 2 1,1 0-116,1 1 0,0 0 0,-3 5 0,-1-1 27,1 1 0,-1 4 0,1 2 0</inkml:trace>
  <inkml:trace contextRef="#ctx0" brushRef="#br0" timeOffset="19">12998 3434 8181,'-5'13'-566,"-3"-5"0,3-4 559,1-1 1,3 0-104,1 5 59,0-1 1,5 6-1,2 2 132,4 4-60,0 3 0,1 6 1,-1 2-1,0 4-14,1 0 1,-1-1-1,0-1 1,-3-3 6,0-1 1,0 0-1,2-4 1,-1 0-145,-2-2 0,0-5 0,0 0-208,-3 0 0,-1-3 338,1-7 0,-8-1 0,3-6 0</inkml:trace>
  <inkml:trace contextRef="#ctx0" brushRef="#br0" timeOffset="20">12860 3492 7094,'2'26'48,"1"1"1,-1-4 0,1 6-149,-1-1 1,-4 3-1,0-4 1,-2-1-1,0 0-135,-1-3 0,3 1 0,-5-9 235,2-1 0,1-6 0,-1 2 0,-1-4 0</inkml:trace>
  <inkml:trace contextRef="#ctx0" brushRef="#br0" timeOffset="21">13055 3377 8109,'4'-7'-268,"0"-1"1,1 5 149,-2 0 1,3 3 0,4 3 0,0 5 52,3 2 1,6 2 0,0-1 0,2 1 112,2-1 1,4-5-1,1-2-309,1-3 178,2-1 1,2 0 0,-1 0-1,-3 0 83,-1 0 0,4 0 0,-3 0 0</inkml:trace>
  <inkml:trace contextRef="#ctx0" brushRef="#br0" timeOffset="22">15105 5552 9313,'0'-11'-1066,"1"5"1136,3 2 0,0 3 0,6 1 0,3 0-152,-1 0 0,2 0 0,2 0 0,3 0 202,2 0 0,3 0 0,3 0 239,4 0-369,2 5 1,2-4-1,2 3 16,2-3 26,-1-1 0,-4 4 0,-1 1-312,-2 1 241,-3-3 0,-5 3 0,-2-3 1,0 2 43,-2 1 0,-5-3 0,1 2 16,-2 0 1,-6-4-22,1 3-128,0 2-184,-2 1 10,-1 4-221,-5-5 574,5-6 1,1-6-1,6-5 1</inkml:trace>
  <inkml:trace contextRef="#ctx0" brushRef="#br0" timeOffset="23">16250 5369 16550,'-12'0'0,"1"2"0,0 0-710,-1 2 1529,6 0-927,1-4 0,14-4 0,3-1 232,5-2 0,3 1 0,7-3 0,5 3-43,5 1 0,-2-3 1,5 4-1,-1 2-84,3 0 1,7 4-1,1 2 1,4 2-13,4 0 1,-24-1 0,0 0 0,4-1 0,1-1-1,2 1 1,1-1 2,2 2 0,0-2 0,1-1 1,2 0-1,1 1 0,0 0 0,3 0 1,0-1-329,2 0 0,0-1 0,2 0 0,0-1 0,-1 0 1,-1 0 216,0 0 0,0 0 0,-2-1 0,0-2 0,-2 1 0,1-1 1,-1 0-1,0 0 0,-3-1 0,-1 0 67,0 1 0,-2 0 0,-1-2 0,-1 1 0,-3 2 0,-1 0-445,-2 1 1,-1 0 388,0-3 0,0 1 1,29 2-1,-31-1 1,1 0-182,28 1 228,-8 1 1,6-1 0,-5-2 0,1-2-33,1-1 1,-9 2-1,-1-4 1,-3-1-13,-2-1 0,-5-1 0,-7-1 0,-2 0 45,-6-4 1,1 2-1,-7-6 38,-1-4 1,-2-4-1,-3-7 1,-2 1-1,2-2 72,1-2 0,2 3 0,-2-4 0,-1 4 219,-2 1 0,-4-1 0,1 2 0,-3 3-310,-1 3 0,-5-1 0,-4 1 1,-6 2-52,-8 1 1,-3 2 0,-8 2-288,-5 1 281,-5 5 0,-3-7 0,-4 6-281,-6 1 298,0-4 1,22 10-1,0 0 1,2-2 0,0 0-1,0 2 1,0 0 63,-1-1 0,0 1 0,-1 2 0,-1 0 0,0-2 0,-1 2 0,2 1 0,0 1 20,2 1 0,0 2 0,-2 0 0,0 1 0,2 1 0,0 0 0,0 2 1,0 1 14,-1 1 1,0 1-1,-28 12 1,0-2-1,1 2 25,0 3 0,28-11 0,1 1 1,0 0-1,1 0 0,0-1 1,0 0-7,0 0 1,0-1 0,-2 1-1,1-1 1,-28 13 12,4-3 0,0-4 1,8-6-1,3-2 19,6-2-49,3-2 1,7-3 0,2 0 0,4 0-68,4 0 0,1 4 1,6 1-1,-1 0-81,3 1 1,6 2-1,0 0 1,3 2 131,1 2 0,0-1 0,0 1 0</inkml:trace>
  <inkml:trace contextRef="#ctx0" brushRef="#br0" timeOffset="24">17052 4740 9606,'0'-12'0,"0"1"-942,0-1 916,0 6 1,0 2 61,0 8 1,3 2 0,2 6 0,2-1-43,2 1 0,-2-1 1,4 1-265,1-1 242,2 5 1,2-4-1,0 1-241,2-4 172,-4-2 1,6 3-1,-4-1 1,-1-2-56,1-2 0,-7 2 0,3-2-731,-2 2 911,0-5 1,2-7 0,-1-7 0</inkml:trace>
  <inkml:trace contextRef="#ctx0" brushRef="#br0" timeOffset="25">17223 4694 9800,'-10'-5'-620,"3"-3"1,-2-2 0,5-2 675,1 1 33,2-6 1,1 5 0,1-5 0,3 2-14,4 0 1,3-4-1,4 2 1,5-1-45,1-2 0,3 2 0,3 0 0,2 0-97,1 1 1,6 3 78,-1-2 1,2-1-1,-3-1 1</inkml:trace>
  <inkml:trace contextRef="#ctx0" brushRef="#br0" timeOffset="26">5291 11540 19947,'5'-12'-778,"-4"5"-1209,3-1 2193,-3 6 1,-1 2 0,0 7-415,0 3 1,0 6 0,0-1-254,0-1 353,0 4 1,1 1-1,3 8-159,4 3 87,2 3 0,1 3 1,1 2-1,-1 4-33,1 2 0,-2 4 0,-1-1 0,-3 0 134,-1-3 1,0-1 0,-2 3 0,1-1-185,-2-3 0,0-4 1,-2-8-1,0-2 111,0 0 1,0-9-1,0 1 1,0-6-404,0-3 546,0-5 1,0-6 0,0-6-1</inkml:trace>
  <inkml:trace contextRef="#ctx0" brushRef="#br0" timeOffset="27">5348 11528 18120,'-12'0'0,"2"2"-341,3 2 1,-4 1 588,4 2 0,-2 3 0,0-1-207,1 5 0,1 0 0,-5 4 1,1-1 90,-1-3 1,1 2 0,-1-1 0,2-1-113,3-1 0,-4 2 1,5 1-272,0-2 1,-3-2 216,5 0 0,0-6 0,4-1 0</inkml:trace>
  <inkml:trace contextRef="#ctx0" brushRef="#br0" timeOffset="28">5394 11528 17177,'7'-7'331,"1"-1"1,0-3 0,3 7 0,0 3-819,1 3 1,1 1-1,1 4 1,3 2-260,5 1 0,0 2 562,8-1 1,1 1 0,3-1 0</inkml:trace>
  <inkml:trace contextRef="#ctx0" brushRef="#br0" timeOffset="29">6802 11391 12785,'4'-11'0,"0"-1"-934,-2 1 0,0 3 548,-2 0 1,0 3 393,0 2 1,-4 8 302,0 10-301,0 5 0,4-7 0,0 4-108,0-1 63,0-3 0,5 8 0,3-2 1,2 3-66,2 1 1,0 0 0,2 1 0,2 2 12,-2 0 0,2 6 0,-1-1 0,-1 2-10,-1 1 1,-3-3 0,-1-2-1,-2-1-26,-2-3 1,-2-1 0,-3-1 0,0 0-98,0 0 1,0-5 0,-1-4 265,-3-5 1,-2 1 0,-5-4 0</inkml:trace>
  <inkml:trace contextRef="#ctx0" brushRef="#br0" timeOffset="30">6825 11311 11910,'-11'-6'-2316,"-1"2"1954,1 2 505,-1 2 1,-3 2 0,-1 2 0,-1 3 120,0 3 1,2 3 0,4 1 0,-1 1-132,1-1 1,-1 0 0,2 0-114,3 2 1,-2-1 0,4-4 0,-1 1 0,1 0-77,3 4 1,1-4 0,-1 4-1,0-4-241,-2 0 365,0-1 1,4 1 0,0-1 0</inkml:trace>
  <inkml:trace contextRef="#ctx0" brushRef="#br0" timeOffset="31">6871 11403 14320,'11'-13'0,"1"-1"0,-1 0-258,1 4 1,-1-1 0,1 8 0,-1 0-61,1 2 1,0 1 0,4 1-1,1 2-156,1 0 1,4 6 356,-3-1 0,8-3 1,2 0-1</inkml:trace>
  <inkml:trace contextRef="#ctx0" brushRef="#br0" timeOffset="32">8176 11368 15092,'4'12'-784,"0"-1"1,5 1 0,-3 0 0,2 4 580,0 3 1,-5 0 0,4 2-1,-1 3-189,1 1 1,-5 4 0,2 1-1,-3 3 28,-1 2 1,0-5 0,0 1 299,0 1 88,0-4 0,0-2 0,0-7-48,0-3-503,0-4 591,0 0 0,0-11 0,0-6-7,0-8 0,0-4 1,0-6-1</inkml:trace>
  <inkml:trace contextRef="#ctx0" brushRef="#br0" timeOffset="33">8245 11185 17721,'-11'-4'0,"-1"0"-276,1 2 1,3 2 0,1 4 0,-1 3 267,2 3 1,-5 7-1,4 2 1,-3 4-107,-2 4 0,1-2 1,-1 4-1,1 1 81,-1-1 1,1-4 0,-1 3 0,2-2-87,3-3 0,0 1 0,5-8-611,-2 2 634,0-4 0,4 3 1,0-6-1</inkml:trace>
  <inkml:trace contextRef="#ctx0" brushRef="#br0" timeOffset="34">8577 11208 21426,'16'-28'0,"0"5"377,2 6 1,5 6-1,5 3 1,1 5-557,3 1 0,5 2 0,1 0 1,-2 0 74,-5 0 1,2 0-1,-3 0 1</inkml:trace>
  <inkml:trace contextRef="#ctx0" brushRef="#br0" timeOffset="35">3962 11483 18926,'-4'12'-969,"1"2"1,-1 3 627,-1 1 0,3 6 0,-1 6 531,1 3-336,2 7 0,0-1 0,0 5-338,0-2 381,0 0 0,5 2 0,3-2 0,1-5-75,-1-5 1,2 0 0,-4-6 0,2-2-309,-1-3 0,-4-1 174,1-5 1,2-4 0,0-6-1</inkml:trace>
  <inkml:trace contextRef="#ctx0" brushRef="#br0" timeOffset="36">3997 11425 13027,'-6'-21'0,"-1"2"-2587,-3 3 1906,-2 4 1,5 5 0,-1 5-1,-1 4 1827,-1 6 1,-2 7 0,0 4 0,-2 4 325,-2 4 1,-3 1 0,4 4 0,0-3-1273,-2-1 1,5-1 0,-2-4-1,3-2-185,4-2 0,4 2 1,-1-6-37,3-1 0,1-1 0,0-2 0</inkml:trace>
  <inkml:trace contextRef="#ctx0" brushRef="#br0" timeOffset="37">3939 11528 27248,'18'-10'0,"0"-5"-8,2-5 0,4 1 0,11 0 1,-1-1-368,1 3 1,3 0 0,1 6 0,2 0-245,2 4 1,2 2 0,0 5 299,1 0 0,5 5 0,1 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243"/>
    </inkml:context>
    <inkml:brush xml:id="br0">
      <inkml:brushProperty name="width" value="0.08571" units="cm"/>
      <inkml:brushProperty name="height" value="0.08571" units="cm"/>
      <inkml:brushProperty name="color" value="#66CC00"/>
    </inkml:brush>
  </inkml:definitions>
  <inkml:trace contextRef="#ctx0" brushRef="#br0">1 25 6976,'1'-6'386,"1"2"1,2 1-1,3 2 1,1-1-296,-1 0 1,2 2 0,1-1 0,0 0 122,0-1 1,-2 0-1,1 2-517,0 0 232,1 0 0,-3 0 0,1 2-21,-1 0 0,-2 2 80,-1 0 0,1 0 143,-3 0 0,0 0 28,0 2 1,-1 2 0,1 0-79,-1 2 0,-1-2 1,0 2-1,0 0 54,0 1 0,-1 3 0,0 1 0,-1 0-75,0 2 1,2 1 0,-1 1 0,0 1-209,-1-1 1,0 1 0,2-2 0,-1 1 120,-1-2 0,1 0 0,-1 0-813,2-1 590,0 2 1,-1-6 0,0 3 249,-1-1 0,-3-1 0,2 2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588"/>
    </inkml:context>
    <inkml:brush xml:id="br0">
      <inkml:brushProperty name="width" value="0.08571" units="cm"/>
      <inkml:brushProperty name="height" value="0.08571" units="cm"/>
      <inkml:brushProperty name="color" value="#66CC00"/>
    </inkml:brush>
  </inkml:definitions>
  <inkml:trace contextRef="#ctx0" brushRef="#br0">1 0 8772,'7'0'831,"1"0"-204,2 0-490,4 0 1,1 0 0,3 0-1,0 0-140,2 0 0,2 0 0,2 0 0,0 0-618,0 0 0,1 0 1,2 1 620,0 1 0,1-2 0,2 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756"/>
    </inkml:context>
    <inkml:brush xml:id="br0">
      <inkml:brushProperty name="width" value="0.08571" units="cm"/>
      <inkml:brushProperty name="height" value="0.08571" units="cm"/>
      <inkml:brushProperty name="color" value="#66CC00"/>
    </inkml:brush>
  </inkml:definitions>
  <inkml:trace contextRef="#ctx0" brushRef="#br0">0 6 7535,'6'0'42,"-2"0"1,0 0 0,1 0-81,0 0 0,2-2 0,0 0 1,1 1-552,-1 0 1,2 1 588,-1 0 0,3 3 0,-2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983"/>
    </inkml:context>
    <inkml:brush xml:id="br0">
      <inkml:brushProperty name="width" value="0.08571" units="cm"/>
      <inkml:brushProperty name="height" value="0.08571" units="cm"/>
      <inkml:brushProperty name="color" value="#66CC00"/>
    </inkml:brush>
  </inkml:definitions>
  <inkml:trace contextRef="#ctx0" brushRef="#br0">6 6 7888,'-3'0'451,"1"0"1,4 0-328,2 0 0,4-2 1,2 0-1,1 1-381,1 0 0,0 1 0,1 0 0,0 0-282,1 0 0,2 0 539,0 0 0,2 0 0,0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284"/>
    </inkml:context>
    <inkml:brush xml:id="br0">
      <inkml:brushProperty name="width" value="0.08571" units="cm"/>
      <inkml:brushProperty name="height" value="0.08571" units="cm"/>
      <inkml:brushProperty name="color" value="#66CC00"/>
    </inkml:brush>
  </inkml:definitions>
  <inkml:trace contextRef="#ctx0" brushRef="#br0">0 6 7911,'6'0'405,"0"-2"0,0 0-306,0 1-109,0 0 1,2 1 0,1 0 0,0 0-160,-1 0 1,1 0-1,-2 0 1,2 0-100,0 0 0,-1 0 268,0 0 0,-2 3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081"/>
    </inkml:context>
    <inkml:brush xml:id="br0">
      <inkml:brushProperty name="height" value="0.053" units="cm"/>
      <inkml:brushProperty name="color" value="#FF0000"/>
    </inkml:brush>
  </inkml:definitions>
  <inkml:trace contextRef="#ctx0" brushRef="#br0">14234 6171 7600,'-6'5'580,"1"-4"1,5 9-1,0-1-464,0 5 0,0-1 1,1 3-1,2 1-177,1 2 1,3-3 0,-2 0 0,0-4-31,1 0 173,2-6 1,-5-1-408,5-5 194,-6 5 0,5-5 38,-4 0 0,-1-5 1,0-7-1,-4-4 7,-6-3 0,2 3 0,-2-1 0,-1 2 69,-1 0 0,-2 1 0,1 5 104,0 1-73,-1 1-76,6 0 1,7-2-1,9 4 1,4-1-78,0-3 0,3 0 1,-1 0-1,2 1 39,2 0 1,-2-1 0,0 0-22,-1 1 1,-2 4-80,-4-3 364,1 4-96,-1-2 0,-3 5 311,-1 0-187,-4 5 0,2-2 0,-5 4 0,0 2-14,0 1 1,4 2 0,0-1 0,-2 1-45,0-1 0,1 2 1,2 2-1,1 4-60,-1 3 0,2 2 0,-2 4 0,0 5-97,1 4 0,1-3 0,-2-3 0,0-1-52,0 0 1,3 0-1,-4-6 1,0-3 31,1-3 0,-4-3 1,4-5-505,0-2 404,-3-3 1,3-7-86,-5-1 123,0-9 1,-4-7-1,-1-8-83,-2-3 140,0-3 1,-1-7 0,0 0-1,1-2-35,0 0 0,-1 5 0,4-1 1,1 3 118,2 5 0,1 3 0,0 8 1,1 4 162,3 2 1,2 2-1,6 0-29,-1 4 1,1 2 0,-1 5-1,1 0-49,-1 0 1,1 5-1,-2 2 26,-3 4-102,4 5 0,-10-3 1,3 3-1,-3 1 19,-1 2 1,-1-1 0,-3 0 0,-4-2-98,-2-2 1,-1-1 0,-1-3-1,1-1-434,-1-2 1,1-4 0,1 0-7,2-6 1,3-3 472,5-6 0,0-4 0,0-2 0</inkml:trace>
  <inkml:trace contextRef="#ctx0" brushRef="#br0" timeOffset="1">14715 6091 7206,'-6'5'138,"1"-4"1,10 4 0,3-5 0,2 0-138,1 0 1,1 0 0,0 0 0,2 0-27,2 0 0,-1-5 0,-4-1-89,1-1 0,-2-3 89,-2 2 0,1-2-253,-6-1 177,1-1 1,-4 1-1,0-1-13,0 1 97,-5 5 1,-1-3-1,-6 4 1,1-1 45,-1 1 1,-3 2 0,0 4-1,1 4 229,1 6 0,2-2 1,1 7-1,1 0-46,1 1 1,6 3-1,-2-5 1,2 1-138,2 0 0,6-3 1,1 2-1,3-2-66,2-2 1,3-4 0,2-4-1,-1-1-198,1-2 0,2-2 1,-3-1-574,2-5 569,-4-7 0,3 1 0,-6-5-312,1-2 411,-1 5 0,-3-5 1,-2 6 166,-1 1-84,-1 1 0,-4 2 406,0-1 1,0 7 7,0 5 1,0 5 0,0 7-1,0 1-78,0 2 0,0-2 0,0 2 85,0-2-245,5-2-480,1 1 218,6-6 1,-5-1-1,2-5-206,4 0 0,-1-1 97,3-3 262,-2 3-2,-2-15-176,0 9-189,1-10 138,-1 6 24,1-1 1,-2 1 480,-2-1-217,2 1 0,-8 3 101,6 1-129,-6 4 1,7-1-111,-5 8 0,1 2 1,-2 7-1,1 1-248,-2 1 0,-1 1 0,-1-4 0,2 2-631,2 2 902,-3-6 0,9 5 0,-4-2 0</inkml:trace>
  <inkml:trace contextRef="#ctx0" brushRef="#br0" timeOffset="2">15494 5873 6441,'-11'-5'519,"4"-1"0,2-6-128,0 1 0,4-1 0,-4 2-396,0 2 0,-2-1-2,-4 6 0,1 0 0,2 7 0,3 5-6,0 5 0,4 0 0,-3 5 55,3 1 0,1 2-36,0 1 1,5 0 148,2 0-146,3 5 1,2-3-1,-2 4-44,-2-1-37,2-1 1,-4 0 0,6-1 0,-2 0-301,-3-2 0,2-6 1,-5-2-1,-1 0-109,-2-1 0,-1-4 481,0-3 0,-5-6 0,-7-7 0,-5-7 0</inkml:trace>
  <inkml:trace contextRef="#ctx0" brushRef="#br0" timeOffset="3">15368 6113 7821,'-11'-22'-28,"-1"4"0,2 2 1,1 4 353,2 0 0,5 5-104,2-1 1,9 4-1,6-2-208,-1 1-90,4 1 1,-1 4 0,3-1-233,-1-3 1,0 3-1,4-3 308,0 2 0,0-3 0,0-1 0</inkml:trace>
  <inkml:trace contextRef="#ctx0" brushRef="#br0" timeOffset="4">15689 5862 7821,'0'11'0,"0"-3"73,0-1-75,0 1 1,0 0-1,0-1 634,0 2-521,0 1 0,4 2 0,-1-1 0,1 1-280,1-1 0,-2 0 0,3 1 0,1-2-413,-1-2 1,-2 1 581,3-6 0,-4 6 0,2-2 0</inkml:trace>
  <inkml:trace contextRef="#ctx0" brushRef="#br0" timeOffset="5">15735 5644 7689,'6'5'-298,"-2"3"1,-2 2 705,2 1 0,-1 2 1,3 1-1,0 1-654,1-1 0,-1 0 0,3 0 0,-1 2-914,1-2 1160,1-2 0,1 5 0,1 1 0</inkml:trace>
  <inkml:trace contextRef="#ctx0" brushRef="#br0" timeOffset="6">15895 5747 6709,'1'8'1784,"3"-1"-1546,4 2 1,1 1 0,-1 2-489,0-1 193,0 1 1,-1 0 0,0 4-645,-2 3 532,4-3 1,-4 5 0,4-6-820,-2-1 532,1 4 456,-2-6 0,5 10 0,-5-4 0</inkml:trace>
  <inkml:trace contextRef="#ctx0" brushRef="#br0" timeOffset="7">16135 5793 7768,'7'0'-130,"-2"0"0,-4 4 535,3-1 0,-1 1-331,4-4-45,-4 0 1,6-1 0,-4-2 0,0-2-123,0-1 0,3 2 1,-5-3-221,0-2 0,-3-1 249,-4-2 1,-2 2 0,-6 2 0,1 4 111,-1 3 1,-3 1 0,0 0 0,1 1 238,1 3 0,2-1 1,-1 4-1,2 2-34,2 2 1,-1 4-1,6 1 109,0 2-294,2-4 1,5 6-1,1-3 1,1 0-104,3-1 0,5-1 1,1-3-767,-1-1 460,4 1 0,-1-6 0,3-2 0,-1-3-1242,1-1 1583,-3 0 0,5 0 0,-5 0 0</inkml:trace>
  <inkml:trace contextRef="#ctx0" brushRef="#br0" timeOffset="8">16422 5655 7766,'-7'0'-315,"11"0"732,8 0 0,5 0 0,-1 0 1,-1 0-480,2 0 1,-3 0-1,3 0 1,1 0-301,0 0 1,-4 0-1,1-1 1,-2-1-463,-2-2 824,-4 0 0,3-1 0,-4-1 0</inkml:trace>
  <inkml:trace contextRef="#ctx0" brushRef="#br0" timeOffset="9">16513 5564 7598,'-11'0'0,"-1"1"-230,1 3 0,5-1 1,2 4 74,3 2 0,1 2 0,0 3 1,0 3 50,0 1 1,5 1 0,1 4 0,2 0 103,-1 0 0,1 0 0,3-1 0,1 1 22,-1 0 1,1 0 0,-1 0-23,1 0 0,-1 0 0,1 0 0</inkml:trace>
  <inkml:trace contextRef="#ctx0" brushRef="#br0" timeOffset="10">16845 5724 7739,'0'-11'-222,"0"-1"1,-1-3 0,-1 0 0,-5 1 253,-3 1 1,4 2 0,-8 0 0,0 4 279,1 3 1,-1 4 0,0 2 0,-1 5-180,1 3 1,1 0 0,3 8 0,1-1-38,1-3 0,6 2 1,-3-1-449,0-1 260,3-1 0,-3-1 0,6-1-352,3 0 268,-2 1 0,6-5 0,-2 0 0,0-2-80,3-3 1,0-2 0,0-3-1,-2-5 130,2-2 0,1-3 0,1-1 0,-3-1 126,0 1 0,-2 1 0,2 2 0,-3 1 109,0 2 0,-2 3 147,4 5 1,0 1 0,2 4-1,-2 5 4,2 4 1,-2 3-1,-1-3-313,-1 1 23,4 5 0,-4-7 0,4 2 127,-1-2 1,-5-3 0,5-2-98,1-4 0,1 2 0,2 1 0</inkml:trace>
  <inkml:trace contextRef="#ctx0" brushRef="#br0" timeOffset="11">17017 5381 7730,'-4'18'-412,"1"-3"0,-1-5 0,4 1 1043,0 6-357,0-2 1,1 7 0,2-2 72,0 6-311,1-2 1,-4 5-1,0-4 1,0 2-41,0-1 1,0-7 0,0-4 0,0-2-528,0-2 275,0-4 0,5-4 0,3-6 1,2-6 65,2-5 0,-5 0 1,1-4-1,1 0 76,1 0 1,1 8 0,1 0 203,-1 3 0,-3 2 0,0 3 0,0-2 0,1 3 247,-1 3 1,1 2-1,-5 6 1,-2 3 91,0 0 1,-2 1-1,0 0 189,0 1-440,0 0 0,-6-3 0,-1-1-227,-3 1-9,-2-1 1,-3-1-1,0-2 1,1-4-212,1-3 1,5-1 0,2-1 0,0-4 268,-1-7 0,5-4 0,-3-7 0</inkml:trace>
  <inkml:trace contextRef="#ctx0" brushRef="#br0" timeOffset="12">17258 5404 7891,'0'12'473,"0"4"-372,0-4 0,1 5-719,3-6 402,-3 6 1,5-3 0,-3 5 0,2 1 158,1 2 0,-3-3 0,1 0 0,-2 0-112,2-1 1,-1 0 0,3-4 168,-1 1 0,4 0 0,-3-3 0</inkml:trace>
  <inkml:trace contextRef="#ctx0" brushRef="#br0" timeOffset="13">17452 5552 7587,'12'0'237,"-1"0"1,1-1 0,-1-1-80,1-2 1,-1-4 0,-1 3 0,-1 0-77,-1 0 0,-6-4 0,2 1-144,-3-2 0,-1-1 0,-1-1 1,-3 2-87,-3 2 0,-5-2 1,-2 4-1,-1 0 90,1 2 0,1-1 1,2 1 352,-1 1-168,1 2 1,-1 2 309,1 3-302,0 3 1,3 5-1,2 2 338,0 1-305,3 6 0,4-2 1,3 6-1,3 2 26,4-1 0,0-2 1,2-3-1,2 0-285,4-2 1,0-5 0,3 0 0,3-4 90,3-2 0,8-1 0,5 5 0</inkml:trace>
  <inkml:trace contextRef="#ctx0" brushRef="#br0" timeOffset="14">16433 6308 7722,'1'8'141,"3"-1"0,4 2 0,2 3 316,2 3 0,0 3 1,4 5-1,1 1-311,1 2 1,4-1 0,-3 1 0,3-1-337,0-3 0,1 0 0,-1-2-201,-3-1 1,1-5-1,-4 0 1,-2-3-1031,-2-4 1421,0-4 0,-6 7 0,-1-4 0</inkml:trace>
  <inkml:trace contextRef="#ctx0" brushRef="#br0" timeOffset="15">16548 6308 8030,'-9'-6'0,"-3"2"518,0 3 0,-1 1 0,1 1-318,1 3 0,5 2 1,2 5-1,1 2-75,-1 2 1,3 3 0,-4 5-1,1 0 26,0 0 0,1 0 0,3 0 0,-2 0-603,-1 0 0,1-4 1,-2-2-1,3 0-684,1-3 0,0-5 1136,0-2 0,0-4 0,0 2 0</inkml:trace>
  <inkml:trace contextRef="#ctx0" brushRef="#br0" timeOffset="16">16433 6354 7715,'0'-8'16,"0"1"0,1-1 0,2 0 171,1 1 0,5 4 0,-2-2 0,5 1-223,3 0 0,3 1 0,6 3 0,3 0 36,3 0 0,3 5 0,2 1 0</inkml:trace>
  <inkml:trace contextRef="#ctx0" brushRef="#br0" timeOffset="17">17120 6686 7766,'-11'0'401,"-1"0"1,1 0 0,-1 0 103,1 0 0,0 5 0,0 3 0,2 0-157,2 0 1,4 4 0,-1-2 0,3 5-71,1 3 1,1-3-1,3 3 1,4 0-237,2-1 1,3-3-1,1 2 1,2-4-386,2 0 0,1-2 1,3-2 59,-3-4 0,3-3 0,-5-2 1,1-3-1,-1-4-183,-1-2 0,-7-3 0,1-1 82,-3-1 250,-3-5 0,-4 6 0,0-4 326,0 1-86,-5-3 1,-2 7 0,-6-2 0,-2 2 27,-4 2 1,1 4 0,0 4 0,2 1-73,2 2 0,1 0 1,2 0-483,-1 0 0,7 5 1,5 3 419,7 2 0,8 2 0,3-1 0</inkml:trace>
  <inkml:trace contextRef="#ctx0" brushRef="#br0" timeOffset="18">17636 6571 7769,'-12'0'0,"1"0"0,1-1-16,2-3 0,-2 3 1,1-3-1,-4 3 544,-2 1 1,0 0-1,3 1 1,1 3 262,-1 4 0,1 2 0,1 1-1057,2 1 0,3-1 1,6-1-1,3-1-156,4-1 1,6-1-1,2 4 1,2-2 61,2-2 1,2 0-1,1 1-463,0 0 606,0-5 0,-4 7 0,-1-4 139,-2 1 186,-6 3 0,-1-4 1,-5 6-1,-1-1 205,-2 0 0,-6 1 1,-3-1-1,-3-1 17,-5-2 0,0 2 0,-5-3 0,4-1-148,0-2 1,-2-3-1,4-1-182,1 0 0,1-10 0,2-3 0</inkml:trace>
  <inkml:trace contextRef="#ctx0" brushRef="#br0" timeOffset="19">17991 6720 7643,'-12'0'1399,"6"0"-870,1 0 1,15-4 0,5-1 168,6-1-596,1 3 0,1-6 0,2 4 0,1 0-5,5 0 1,-1-2-1,2 3 1,2 0 30,2-1 1,-7 4 0,6-5 0,-2 3-737,0-1 1,-4-1-1,-3 2 1,-5-1-1090,-2 2 1,-9-1 1696,2-1 0,-3 3 0,2-4 0</inkml:trace>
  <inkml:trace contextRef="#ctx0" brushRef="#br0" timeOffset="20">18025 6674 7769,'-10'2'756,"2"1"0,3 0 1,5 5-432,0 1 1,5 1 0,3 2-1,2 2-95,1 2 0,1-1 1,-1-4-1,1 1-329,-1-1 0,1 1 0,0-2 0,1-1-436,-1-2 0,2-4 0,-7 2-211,3 0-1343,2-4 2089,-6 5 0,-1-12 0,-5 0 0</inkml:trace>
  <inkml:trace contextRef="#ctx0" brushRef="#br0" timeOffset="21">18048 6674 7665,'-6'5'715,"-1"-3"616,3 2-908,3-3 1,2-5-347,11 0-24,-1-5 1,10-1 0,-4-6-656,5-2 279,-2-1 0,8-4 0,-5 0 0,0 0 323,0 0 0,0 0 0,0 0 0</inkml:trace>
  <inkml:trace contextRef="#ctx0" brushRef="#br0" timeOffset="22">18964 6571 7259,'0'-11'319,"-4"3"1,-1 2-141,-1 1 0,2 0 1,-4 2-1,-1-1-193,-1 2 0,-1 1 0,-1 2 1,1 1-96,-1 2 1,5 5 0,-1-1 94,-1 2 0,4 3 1,1 1-1,4 1-4,4-1 1,3 2 0,4 0 0,0-2 29,1-2 0,3 0 1,0-1 156,-1 1-105,-1-6 0,-1 3 1,-2-4 150,-3 1-130,-2-3 1,-6 2-42,-3-5 1,-2 1 0,-7 2 0,-2 1-12,-4-2 1,1-2 0,0-2 0,2-5-138,2-3 1,2 1 0,5-7-1,3-1-127,3-2 1,1-1-1,1-1 1,4 1-39,6-4 1,2 1 0,6-4 0,0 4 192,-1 4 1,4-1-1,-4 5 1,1-1-75,0 0 0,-5 4 1,1 0 802,-2 3-470,-2 1 1,1 1 0,-1 0 636,1 2-507,-6 1 0,4 4 0,-4 2 20,1 1 0,3 4 0,-4 4 1,2 1-92,0-1 0,-5 7 0,4 2 0,-1 3-201,1-1 1,-5-3 0,3 1 0,-1-2-238,0-1 0,1 2 0,-3-4-134,2-1 0,1-3 1,-1-3 186,4-4 1,-2-4 0,2-5 0,1-7-161,1-6 1,1-2 0,1 0-178,-1 1 362,1 0 0,-1 1 0,1 2 328,-1 4 61,-5 0 0,5 6-48,-4 2 1,2 8 0,0 4 0,-3 2-9,-1 1 0,3 6 0,-4 2 0,0 1-310,1-1 1,-4 3 0,4-3 0,-1 1-306,0-1 0,1 3 1,-3-4 399,2 0 0,5-2 0,-2-4 0</inkml:trace>
  <inkml:trace contextRef="#ctx0" brushRef="#br0" timeOffset="23">19731 6560 7794,'0'-8'0,"0"1"0,-1-2 230,-3-1 1,-2-1-1,-4 2 1,1 2 190,1-2 1,0 0-1,-4 0-427,-4 1 1,4 1-1,-4-3 1,4 2 0,0 4-214,1 3 0,-1 1 0,2 1 150,3 3 1,-2 4 0,5 6-470,1 1 356,2 0 0,1 0 0,0 2 98,0 1 77,0 1 1,4 3 0,1-3-1,1-4 34,3-2 1,5-3-1,1-3 1,-1-3-22,-1-3 0,2-1 1,1-1-1,-2-4-86,-2-6 0,0-1 1,-1-3-1,0 1-28,-4-1 1,2 6-1,-5-3 1,0 1 93,1-3 0,-4 1 1,3-2 108,-3 2-81,-1 7 0,0 2 269,0 8-265,5 2 1,-3 9-1,3 1-139,0-2 117,-4-2 0,4 0 1,-4-1-49,3 1 0,-3-5 8,3 1 1,3-10-1,-1-2-72,0-5 1,5-4-1,-4-1 1,3-2 2,2-2 0,-2 4 0,-1-2 0,-1 5-9,0 3 1,-1-1 522,0 6-208,-4-1 1,3 4-157,-2 0 0,-1 1 0,4 2 520,2 0-362,-4 6 1,6-6-1,-5 5-49,0 0-170,4-2 1,-3 4 0,4-4-1,1 2-7,-1-1 0,1-3 1,0 3 4,4-2 1,1-2 0,4-4-77,-6-3 1,0-1 0,-7-4 0,1 0-83,-2-3 1,2 0-1,-5-3 150,-1 2 0,-2 2 1,-2 1 39,-3 2 1,-2 3-1,-6 5 1,1 0-70,-1 0 0,1 0 733,-1 0-366,1 0 0,4 5-39,4 3-231,1 2 1,2 1-1,0 1 1,2-1 24,1 1 1,4-1-1,6-1 1,2-1-32,4-1 1,0-2-1,3 2-167,2-4 0,1-3 1,-1-1-1,2 0 1,2 0-173,1 0 1,-3-1-1,2-3 1,-3-4 285,-2-2 0,2-1 0,-6-2 1,2 0 176,-2 2 0,-4-3 0,-6 6 0,-3-2-92,0-2 1,1 1 0,-3 0 547,-1-1-435,-2 6 1,-2-4-1,-3 3 1,-4 0-57,-2-1 0,-5 5 0,-2-2 0,1 1-119,-1 1 0,-2 0 0,2 7 0,1 2-3,-1 1 1,2 3 0,4-3 0,0 4-41,4 0 0,-2 4 1,5 1-1,2-2-7,0-2 1,2 4-1,2-1 1,1-1-9,5-1 1,2-7 0,2-1 0,-1-1-29,0 0 1,5-2 0,-1-6 0,-1-3 34,-1-3 0,-1-6 1,2 0-253,2-2 193,-1-1 1,-7-8 0,-1 0 229,2 2-120,-4-4 1,4 5-1,-5-4 1,-1 2 144,-2 3 0,-1-1 0,-1 9 222,-3 1 1,1 7-109,-4 7 1,4 6-1,-1 6 1,3 4-133,1 3 0,4 7 1,1 4-1,1 0-452,3 1 1,5-1 0,1 5 0,1-2-711,0-3 1,-3 2 1036,2-5 0,3 4 0,0-1 0</inkml:trace>
  <inkml:trace contextRef="#ctx0" brushRef="#br0" timeOffset="24">21094 6377 7647,'-11'0'0,"0"-2"0,3-1-136,0-5 0,4 3-60,-4 1 204,6 3 1,-7 0-5,5-3 0,0 4-10,4 0 1,2 5-1,1 6-69,5 1 1,2-1 0,2-1 0,-1 1-186,1 0 282,4-2-65,-3 7 102,3-4 0,-8 3 0,0 0 0,-1-1 1,0-1 97,-4-1-155,-1-1 0,-2 0 417,0 1-157,-5-1 0,-2 1-118,-4-1 1,-1-3-47,1-1 0,-1-4 0,1 1-117,0-3 42,-1-1 0,5-1 1,0-3-1,2-4-79,3-2 1,0-2 0,4-2-1,0-3-58,2-1 0,9 3 0,-2-3 0,3 0 21,3 0-379,-5 4 265,10-2 1,-6 5 91,4-1 1,0 4 0,-4 1 70,2-2 0,-4 3 272,2-2-196,1 5 0,-4-2 127,2 5 0,-6 0 1,-1 0-75,1 0 1,0 5-1,-2 3 374,-3 2-336,-3 2 1,-1 0 0,0 2 0,0 2-16,0-2 1,0 2-1,0-1 1,0-1-66,0-1 1,0-5 0,2-2-43,2-1 0,-2-1 0,6-5-196,1-3 0,-3-2 1,2-7-1,1-1-90,1-1 0,1-6 0,1 2 0,-1-1 174,1 1 1,-1-2 0,0 6 0,1 1 103,-1 1 1,1 2-1,-1 1-84,1 2 1,-1 3 1244,1 5-826,-6 0 0,4 5 0,-2 4 317,2 5-501,1-1 1,1 8 0,-2-2 0,-1 4 75,-1 4 0,-1-2 0,3 5 0,-2-1-7,-4 0 1,-3 2 0,-1 2 0,0-1-172,0-2 0,-4-6 0,-2 1 0,-3-6-163,-4-3 0,-1-1 0,3-3 0,-1-2 32,1-2 0,-1-3 0,1-7-1929,0-1 938,-1-9 1080,6-1 0,-4-13 0,3 2 0</inkml:trace>
  <inkml:trace contextRef="#ctx0" brushRef="#br0" timeOffset="25">21896 6251 7639,'-12'1'108,"1"3"185,4-3 0,2 9-457,5-2 117,0 2 0,0-2 0,2-1-129,1 2 103,4 1 1,5 2 0,2-2 0,2-1-80,-2-1 1,2-1 0,0 5 0,-2-1 32,-2 1 0,-2-5 0,-1 1 0,-2 1 147,-2 1 0,-1 1 1,-6 1-1,-1-1 107,-5 1 0,-2-6 1,-2-1-1,1-1-166,-1 0 0,1 0 31,-1-4 0,1-5 0,0-2 0</inkml:trace>
  <inkml:trace contextRef="#ctx0" brushRef="#br0" timeOffset="26">22251 6262 7658,'-5'7'322,"3"-2"-195,-3-5 0,5 1 1,0 3-406,0 3 225,0 4 0,-4 0 1,-1 2-1,0 2 110,0 4 1,-2 1 0,3 1-1,1-2 9,2 1 0,-3-3 0,0-2 0,3-2-98,4-2 0,-1-1 1,6-2-1,1-4-87,1-3 1,1-3-1,1-5 1,-1-4-26,1-2 1,-1-4 0,0 2-1,0 0 198,-4-2 0,2 7 0,-5-4-47,-1 0 0,-1 4 370,2 2 0,-2 6-197,6-2 1,-5 8 0,0 4 0,0 3 0,0 3-7,0 1 1,5 1 0,-3-4 0,0 2-31,0 1 1,4-1 0,-2-5 0,0-2-78,1-2 1,-1-1 0,5-4-146,-1 0 1,1-7-1,-1-3 1,1-5-484,-1-3 0,1-1 0,-2-4 1,-3 1 560,-3 3 0,3-2 0,-1 3 0</inkml:trace>
  <inkml:trace contextRef="#ctx0" brushRef="#br0" timeOffset="27">22571 6297 7658,'7'11'44,"-1"-3"0,-2-2 1,2 0 133,1 1 0,3-1 0,-4 3 1,2-1-226,-1 1 1,-4 1 0,1 1 211,-3 1 0,-1-1-1146,0 1 431,0-1 550,0 0 0,-5-4 0,-1-2 0</inkml:trace>
  <inkml:trace contextRef="#ctx0" brushRef="#br0" timeOffset="28">22674 6182 7644,'2'6'-1848,"1"-2"1848,-1 3 0,8-6 0,-9 14 0,4-2 0</inkml:trace>
  <inkml:trace contextRef="#ctx0" brushRef="#br0" timeOffset="29">22926 6377 7644,'-11'0'0,"-1"-2"117,1-1 0,0-4 0,-1-4 175,1-1-181,-1 1 1,5-1 0,-1 1-309,-1 0 127,-1 4 1,-2-2-1,1 5-61,-1 2 87,1 1 1,1 6 0,1 4 0,3 3 14,0 4 1,-1 4 0,3-1-1,1 3-13,2 1 0,1 0 1,0-1-1,1 0 47,3-3 1,3-4 0,4-6 0,2-2 20,2-2 1,-1-3 0,4-6-1,0-4-80,0-6 1,-1-4 0,2-5-1,-2-1 3,0-3 1,-5 0-1,4-6-27,-4-2 61,-5-2 0,3 1 0,-4-1 48,0-1-53,5 0 1,-10 9-1,3 2 1,-3 4 153,-1 4 0,0 6 0,-1 7 0,-3 1 279,-4 2 0,-1 3 0,0 5 0,2 5-140,-2 4 1,0 8 0,0 0 0,3 4-98,1 4 0,0-1 1,2 3-1,-1-2-110,2 2 1,4-4 0,3-1 0,2-3-191,2-1 1,2-4 0,3-1 0,3-2 133,0-2 0,-1-5 0,1-3-335,0 0 228,3-3 1,-6-3-1,4 0-239,-1 0 244,3-5 1,-3-1 0,2-7-125,-4-2 183,3 2 0,-5-8 0,2 2 0,-4-3-5,-3-1 1,1 1 0,-5 2 0,-2 1 10,-1-1 0,-6 3 1,-2 2-1,-3 2 56,-2 2 1,-1 3 0,-1 2 0,-1 1 172,1 2 1,-2 2-1,0 2 1,2 3 29,2 3 0,0 4 1,2 1-1,1 4 59,1 3 1,6-1-1,-2 1 1,3 1 29,1 2 0,1 0 0,2 1 270,0 0-461,6 0 1,1 0 0,6-1-199,-2-3-101,4-3 0,-6-4 1,5-1-1,-2 1-381,0-1 1,6-5-1,-3-2 0,1-2-1429,0-2 1981,0 0 0,4-6 0,0 0 0</inkml:trace>
  <inkml:trace contextRef="#ctx0" brushRef="#br0" timeOffset="30">15013 2301 7357,'-7'13'0,"0"2"187,2 4 1,1 8 0,4 6 0,-1 6 28,-3 7 0,3 11 0,-3 4 49,3-26 0,1 0-403,0-1 0,0 0 1,0 10-1,0 1 1,0-3-1,0 1 243,0 3 0,0 1-175,0-1 0,0 1 1,-2 8-1,0 1 1,0-1-1,0 0 51,1 2 1,0 1 0,-1 2-1,1 1-53,-1 0 1,0 0-1,2-3 1,-1-1 0,-1-1-1,0-1-64,1-4 1,1 0 0,0-4-1,0-1 1,0-9 0,1-1 0,0-2-1,1-3-151,2 24 1,4-17-1,0-9 118,2-7 1,2-13 168,-1-13 0,-4-2 0,-2-11 0</inkml:trace>
  <inkml:trace contextRef="#ctx0" brushRef="#br0" timeOffset="31">14944 2198 8562,'2'-6'188,"2"2"1,3 3-42,3 1 1,7-4-1,3-1 1,6-2 11,4-2 1,8 1 0,4-1-1,4 1 28,4-1 1,3 3-1,7-1-57,1 2-239,-25 3 0,-1 0 0,-2 1 0,-1-1 0,5 0 0,0 0 83,0 0 1,0 1 0,0 1 0,0-1 22,1 1 0,0 0 1,1 0-1,1 0 39,-2 0 1,0 0 0,1 0 0,0 0-1,-1 0 1,0 0 0,-1 0 0,-1 0-339,-1 0 0,0 0 107,28 0 1,0 0-1,-6 0-295,0 0 406,-10 5 1,-2 0 0,-11 4 0,-1-1 151,-2 1 0,-7 1 0,-6 3 0,-2 1-59,-2 1 1,-6 0-1,-4-2 1,-2 1 130,2 1 1,-3 4 0,3-2 0,-2-1 136,-2 1 1,-2 3-1,0-1 1,-2 3-65,1 1 0,1 5 0,-1 2-123,-1 3-57,1 2 0,3-4 0,0 4 1,0 5 53,0 8 1,0 0-1,1 7-254,3 3 140,-3 4 1,4-27-1,0-1 1,-1 1-1,0 0-35,1 1 0,0 1 53,1 0 0,-1 1 1,1 4-1,0 1 0,0 1 1,-1 0-1,1 1 0,0 1-50,0 2 1,-1 0 0,1-3 0,0 1 0,-1 1 0,1-1 0,0-2 0,0 0 9,0-1 1,-1-1-1,-1 0 1,0 0-1,-1-3 1,0 0-1,0-2 1,-1-1-236,0-1 1,-1-1 0,1 23 0,1-1 0,1-4-200,-2-3 0,-1-7 1,-2-5-1,-3-6-724,-3-4 1207,-3-3 0,-3-1 0,-2 0 0,-3 0 0</inkml:trace>
  <inkml:trace contextRef="#ctx0" brushRef="#br0" timeOffset="32">14956 4430 7867,'-12'7'-626,"2"-1"738,3-2 1,-2-4 0,6 1 273,4-3 1,6-6 0,8 3-1,4-1-102,3-3 1,6-1 0,4-1-1,5 4-27,4 3 1,5 3-1,1 1 504,-1 0-655,13 5 1,-10 0 0,-16-1 0,1 1-745,0-1 1,1-1 687,2 1 1,0 0 0,4 0-1,1-2 1,1 1 0,2-2-1,2 0 1,1-1-23,2 1 1,1-2 0,0-1-1,1-1 1,-1 0 0,1-1-1,-1-1 1,0 0-52,-2-1 1,1 0 0,-1 0-1,-1 1 1,-2-1 0,-1 0-1,0 1 1,-1-1-67,-1 0 1,-2 0 0,-1 2-1,-2 1 1,-5-1 0,-1 1 0,28-2-392,-6 3 1,-4 0 0,-8 2 0,-4 0-952,-2 0 0,-7 0 1431,-2 0 0,1 0 0,-2 0 0,0 0 0,-2 0 0</inkml:trace>
  <inkml:trace contextRef="#ctx0" brushRef="#br0" timeOffset="33">14933 3057 7941,'-5'-5'99,"5"-3"0,6 2 1,11-2-1,6-1 250,6-1 1,13-2-1,5 1 388,4 0-671,7-1 0,-24 6 0,0 1 0,3-1 1,0 1-1,1 1 0,0 0-83,3-1 0,-1 2 1,0 1-1,1 1 0,1-1 1,1 1-147,0 0 1,-1 0-809,-1 1 0,0 0 980,4 3 0,0-1-33,-4-1 0,-1 0-13,3 1 1,0 1 21,-3-3 0,0 0-47,2 2 1,1 1 0,-3-2 0,0-1-850,0 2 1,0 0 838,1 1 1,-1 0-302,-5-2 1,0 0-300,-1 1 1,0 1 535,0-1 1,0 1 0,24-2 135,3 3 0,-5-7 0,-1-1 0,0 2 0,-2 1 0</inkml:trace>
  <inkml:trace contextRef="#ctx0" brushRef="#br0" timeOffset="34">14853 3766 7232,'1'-10'-113,"3"0"0,5 0 307,5-3 1,9-1-1,7 2 1,5-2 121,3-2 0,8-3 0,7 5 1,6 3-144,-27 6 1,0 1 0,33 3 0,-28 0 0,0 2 0,0 2 0,0 1-282,1 3 1,0 0-1,2 0 1,-1 0 0,2 2-1,0 1 1,0 0-1,2-1 146,0 0 1,1 0 0,-1 0 0,0-1-1,-1-2 1,0-1-420,-2 1 1,1 0 0,-1-3 0,0 0 233,1-1 0,-2 0 1,-3-1-1,0-1 1,-2 0-1,-1 0-604,31 0 1,-4-1 750,-7-3 0,-2-1 0,-5-5 0,-1-2 0,1-2 0</inkml:trace>
  <inkml:trace contextRef="#ctx0" brushRef="#br0" timeOffset="35">14990 3034 7320,'0'-8'-432,"2"2"1,1-1 535,5 1 1,2 2 0,2-2-1,0 1 104,4 2 1,5-2-1,7 1 1,1 2-19,3 1 0,6 1 1,4 0-1,4 0-96,4 0 1,8 0 0,-24-1 0,0 0 0,2 0 0,0-2-135,2 0 0,-1-1 0,4-1 1,0 0-1,3-1 0,0-1-1374,1-1 1,0 1 1352,1 0 1,0 1 0,-1-2 0,1-1 0,0 4-1,-1 0 42,-1 1 1,-1 1-1,-2 0 1,-1 1 0,-4 1-1,0 2 1,-1-1-1,-1 0-243,31 0 1,-9 0-1,-11 1 1,-5 3 261,-4 3 0,-3 2 0,-3 1 0,-3 2 0,-3 2 0</inkml:trace>
  <inkml:trace contextRef="#ctx0" brushRef="#br0" timeOffset="36">14899 3675 6580,'11'0'129,"1"0"0,-1 0 0,0 0 0,2 0 103,2 0 1,3 0-1,6 1 1,4 2-113,7 1 0,2-1 1,8-3 475,6 0-291,4 0-2115,2 0 1874,-23-2 0,0-1-93,31 2 102,-29-4 0,1 0 40,1 4 1,-2 1-36,-1-5 0,0-1-178,7 3 1,0 0-501,-4 0 1,1 0 575,3-3 1,1 1-163,-3 5 0,0-1 115,-2-1 1,-1-1-11,0 3 1,0 0-25,2 0 0,1 0-582,-5 0 1,1 0 677,4 0 0,-1 0 23,25 0-75,-28 0 1,0 0 0,25 0 9,-27 0 1,1 0 33,-2 3 0,0-1 7,31-1-34,-2 5-10,-5-6 0,-5 0-713,-2 0 716,-8 0 1,3 0 338,-15 0 0,3 0 0,-11 0-257,-3 0 1,-3 0 0,-4 0 1371,-1 0-1305,-4 0 1197,-2 0-1295,-5 0 0,-10 0 0,-3 0 0</inkml:trace>
  <inkml:trace contextRef="#ctx0" brushRef="#br0" timeOffset="37">15105 3286 7788,'-5'6'-195,"3"-1"50,-3-5 148,5 5 0,0-2 108,0 4 0,0-3 1,0 4-77,0 1 1,5 0-1,2 0 1,0-2 4,1 2 0,0-3 0,3 1-74,1-2 1,-1-1-1,0-4-149,1 0 1,-6-2 121,-2-1 1,-3-4-1,-2-4 0,-3-1 1,-2 5 0,-6 0-1,0 2 34,-4 3 0,4-3 1,-4 1-135,4 1 133,0 2 1,1 1-251,-1 0-120,1 0 398,5 0 0,1 0 0,5 5 0,0 1 0</inkml:trace>
  <inkml:trace contextRef="#ctx0" brushRef="#br0" timeOffset="38">15380 3240 7850,'-5'-6'-919,"3"-5"840,-8 10 138,9-4 1,-6 1 152,4 0 1,1 2-114,-1 6 1,1 2 0,2 5 0,0 2 13,0 2 1,0 2-1,0 3 1,0-1-34,0 2 0,2 0 0,0 2-92,2 0 7,0 0 1,-4 0 0,0 0-293,0 0 222,5 0 0,-4-6 0,3-1 0,-3-2-106,-1 1 0,0-6 0,0 2-963,0-1 1144,0-4 0,-5-1 0,-1-5 0</inkml:trace>
  <inkml:trace contextRef="#ctx0" brushRef="#br0" timeOffset="39">15277 3354 7989,'6'-6'-549,"-1"0"579,-5 2 42,5 3 1,1-5-1,5 5 1,-2-1 72,-2-2 1,1 0-1,5 4 1,1 0-86,1 0 1,1-1 0,-2-2 0,3-1-44,1 2 1,-3 1 0,3 1 0,0 0-72,-1 0 0,-1-4 0,1 0 1,1 1-29,0 2 0,-4-3 0,1 0 0,-2 2-86,-1 1 1,-5-3-1,0-1 43,-2-2 0,2 4 53,-3-5 1,0 0 246,-4-3-197,0-1 1,-5 1-1,-3 0 23,-2-1 0,2 2 0,1 1 0,-2 3 22,-1 1 0,2-3 0,0 4 65,-1 2 0,-1 0-21,-1 2 0,4 5 1,4 3 13,1 2 1,2 2 0,0 0 0,0 4-60,0 3 1,0 4 0,0 2-1,0 3-39,0 1 1,0-3 0,0 2-379,0 0 266,0-4 0,0 3 0,0-7-609,0-1 504,5 0 1,-2-1 233,5-3 0,-1 3 0,5 0 0</inkml:trace>
  <inkml:trace contextRef="#ctx0" brushRef="#br0" timeOffset="40">15849 3183 7528,'-10'1'19,"2"3"0,-2 2 1,3 6 27,-4-1 0,5-3 0,1-1 1,1 2-43,0 1 1,0 2 0,4-1 25,0 1 1,0-1 0,2 1 0,2-1-160,3 0 0,3 1 1,2-1-134,-1 1 254,-4-1 1,3 1 0,-3-1 0,2 1 18,-1-1 0,1-3 0,-4-1 0,0 2 4,0 1 1,-1-2 0,-4 0 0,-1-1 17,-3 0 0,1 3 0,-4-4 0,-2 1-102,-1-4 1,2 2-1,0-1 1,-1-1-398,-1-2 1,-1-5 464,-1 0 0,1-10 0,-1 2 0</inkml:trace>
  <inkml:trace contextRef="#ctx0" brushRef="#br0" timeOffset="41">15998 3320 7799,'-6'0'-425,"1"0"1,13-1 443,4-3 46,2 3 0,-3-4-10,1 5 1,-1 0 0,1-2-56,-1-2 1,-1 2-1,-2-6-16,-4-1 1,1 3 10,-1-2 0,-2 2 1,-6-3-14,-3 2 1,-3 4-1,-2-1 1,1 3 135,-1 1 1,1 0-1,1 1 228,2 3-235,-2 2 0,9 2 1,-3 0 8,2 0 0,2 3-49,0 0 1,0-3 0,0-1-29,0 2 0,2 1 0,0 2 0,3-2-190,2-2 0,0 2 0,5-4 0,-1 2-459,1 0 0,0-6 606,4 2 0,-4 2 0,5 1 0</inkml:trace>
  <inkml:trace contextRef="#ctx0" brushRef="#br0" timeOffset="42">16181 3240 7378,'7'-5'-478,"3"4"543,-3-3 0,4-1 0,0 1 0,0 1-45,1 2 1,-1 0-1,1-2-236,-1-1-337,1 1 553,-1 3 0,1-6 0,-1 0 0</inkml:trace>
  <inkml:trace contextRef="#ctx0" brushRef="#br0" timeOffset="43">16250 3125 7598,'-4'8'138,"0"0"1,0-5-1,4 5 1,0 1 3,0 1 1,0 7 0,0 1-189,0-1 29,0 5 0,0-4 0,0 5-527,0 0 396,6-1 1,-4 0 0,4-2-659,0 0 567,2-1 0,-5-2 239,5-1 0,-1-4 0,5 0 0</inkml:trace>
  <inkml:trace contextRef="#ctx0" brushRef="#br0" timeOffset="44">16445 3263 9060,'11'0'-519,"1"0"1,-1 0 0</inkml:trace>
  <inkml:trace contextRef="#ctx0" brushRef="#br0" timeOffset="45">16502 3366 7884,'-4'11'496,"0"1"1,0-2 1440,-1-2-1040,4-3-1747,-4-5 1,9-2 849,0-1 0,10-4 0,-2-4 0</inkml:trace>
  <inkml:trace contextRef="#ctx0" brushRef="#br0" timeOffset="46">16502 3251 5994,'-6'0'0,"0"0"0,6 0 0,0 5 0,0-3 0,0 3 0,0-7-51,0-1 0,0 0 274,0-4 8,0 4 577,0-2-60,0 5-307,0-5-128,0 4-407,0-5 101,0 6 1,2-3-8,2-1 0,2 0 0,5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729"/>
    </inkml:context>
    <inkml:brush xml:id="br0">
      <inkml:brushProperty name="width" value="0.08571" units="cm"/>
      <inkml:brushProperty name="height" value="0.08571" units="cm"/>
      <inkml:brushProperty name="color" value="#66CC00"/>
    </inkml:brush>
  </inkml:definitions>
  <inkml:trace contextRef="#ctx0" brushRef="#br0">1 6 7839,'0'3'237,"2"-1"-19,2-1 1,2-3 0,0 0 0,0 1-163,2 0 1,-1-1 0,1 0 0,0 1-326,0 0 1,2 1-1,-2 0 269,0 0 0,-2 0 0,0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481"/>
    </inkml:context>
    <inkml:brush xml:id="br0">
      <inkml:brushProperty name="width" value="0.08571" units="cm"/>
      <inkml:brushProperty name="height" value="0.08571" units="cm"/>
      <inkml:brushProperty name="color" value="#66CC00"/>
    </inkml:brush>
  </inkml:definitions>
  <inkml:trace contextRef="#ctx0" brushRef="#br0">0 18 7314,'7'0'0,"1"0"0,2 0 157,1 0 1,4 0 0,1 0 0,2 0-90,2 0 0,-1-2 0,1 0 1,1 1-895,1 0 826,1-1 0,-2-2 0,0-2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881"/>
    </inkml:context>
    <inkml:brush xml:id="br0">
      <inkml:brushProperty name="width" value="0.08571" units="cm"/>
      <inkml:brushProperty name="height" value="0.08571" units="cm"/>
      <inkml:brushProperty name="color" value="#66CC00"/>
    </inkml:brush>
  </inkml:definitions>
  <inkml:trace contextRef="#ctx0" brushRef="#br0">1 1 8591,'0'6'1267,"0"2"-1076,0 2 0,0 2-69,0 2-110,0-1 151,0 4 1,0-1-284,0 4 1,0 1 99,2 1 0,-1 0-469,1-2 1,-1 2 17,-1-2 1,2 0-838,0-2 1308,2-3 0,0 3 0,2-3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107"/>
    </inkml:context>
    <inkml:brush xml:id="br0">
      <inkml:brushProperty name="width" value="0.08571" units="cm"/>
      <inkml:brushProperty name="height" value="0.08571" units="cm"/>
      <inkml:brushProperty name="color" value="#66CC00"/>
    </inkml:brush>
  </inkml:definitions>
  <inkml:trace contextRef="#ctx0" brushRef="#br0">0 6 7826,'0'-4'292,"0"2"0,0 4 0,1 2 1,0 2 285,1 2 1,2 2 0,-2 2-432,0 2 1,0-1-1,0 3 1,0 2-521,1 1 0,-2 0 0,1 1-1108,-2-2 1152,0 0 1,0-2 0,0 0 328,0 1 0,0-3 0,0 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342"/>
    </inkml:context>
    <inkml:brush xml:id="br0">
      <inkml:brushProperty name="width" value="0.08571" units="cm"/>
      <inkml:brushProperty name="height" value="0.08571" units="cm"/>
      <inkml:brushProperty name="color" value="#66CC00"/>
    </inkml:brush>
  </inkml:definitions>
  <inkml:trace contextRef="#ctx0" brushRef="#br0">7 1 7809,'-4'4'-28,"2"0"1,2 0-1,0 2-294,0 2 0,0 2 0,0 4 3060,0 2-2086,0 7 1,0-3 0,0 4 0,0 0-490,2 1 0,-1 0 0,2 0 1,-1-2-130,0-1 0,2-3 0,-2 1 1,1-1-35,0-1 0,-1 0 0,-2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2.304"/>
    </inkml:context>
    <inkml:brush xml:id="br0">
      <inkml:brushProperty name="width" value="0.08571" units="cm"/>
      <inkml:brushProperty name="height" value="0.08571" units="cm"/>
      <inkml:brushProperty name="color" value="#66CC00"/>
    </inkml:brush>
  </inkml:definitions>
  <inkml:trace contextRef="#ctx0" brushRef="#br0">0 0 7549,'0'6'62,"1"0"1,0 3-62,1 3 0,1 0 0,-1 3 1,0 1 54,1-1 1,0 0 0,-1-1 0,-1 0-26,2 0 0,-2-3 0,1 1 0,1-2-25,-2 0 0,1 0 1,0-2-1,-1-1-11,-1-1 0,1-3-68,1 0 98,-2-2 1,2 1-19,-2-4 1,0-2 0,0-3 295,-2-1-283,2-3 1,-3-1 0,3-2-4,0 3 1,1-2-4,1 2 1,-1-1 0,2 4-68,1-1 0,1 1 0,0-1 0,1 2-133,1-1 0,2 2 1,1 1-1,2-1-351,1 1 537,0 0 0,2-2 0,0-1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099"/>
    </inkml:context>
    <inkml:brush xml:id="br0">
      <inkml:brushProperty name="width" value="0.08571" units="cm"/>
      <inkml:brushProperty name="height" value="0.08571" units="cm"/>
      <inkml:brushProperty name="color" value="#66CC00"/>
    </inkml:brush>
  </inkml:definitions>
  <inkml:trace contextRef="#ctx0" brushRef="#br0">1 30 7862,'3'2'-133,"0"2"0,-1 1 90,1 2 0,-2 0 0,2 4 0,-1 1 89,1 1 1,0 2 0,0-1 0,1 0-83,1 0 0,-2-1 1,0 2-1,1 0 120,1 0-50,0-2 0,-2 1-367,1-2 236,-1 2 0,2-5 1,-1 0-72,0-1 0,0-2 136,0-2 0,0-2-123,1-2 1,0-1 137,-2-3 0,1-1 0,0-6-18,0 0 0,0-2 1,-1-2-58,1-1 31,-2 1 200,3 0 0,-3 0-158,1 2-11,-1 1 188,1 0 0,-2 3-49,2-1-113,-2 1 175,2 1-1,-1 1-98,-2 2-23,5 0-23,-5 2 1,3-1 52,-1 2-38,-2 0 18,5 2 1,-5 1-220,2 1 200,1 1-15,0 4 1,0 1-79,0 4 0,1-1 79,1 3-6,0-1 57,-2 2-59,3-2 9,-5 1 0,8-3 38,-4 1-43,1-2-51,-1 1 1,2-4 66,-1 0-1,1-1-11,0-4-1,-1 1-23,1-3 1,-2-1 50,-2-1 0,1-3-37,-2-3 0,1-5 116,-1-3 0,-1-1-347,-1 0 182,0-4 0,0 2 1,0-5-1,0 1-971,0 0 1004,0 0 0,0 1 0,0-1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476"/>
    </inkml:context>
    <inkml:brush xml:id="br0">
      <inkml:brushProperty name="width" value="0.08571" units="cm"/>
      <inkml:brushProperty name="height" value="0.08571" units="cm"/>
      <inkml:brushProperty name="color" value="#66CC00"/>
    </inkml:brush>
  </inkml:definitions>
  <inkml:trace contextRef="#ctx0" brushRef="#br0">0 1 7898,'0'3'-893,"1"1"668,1 0 399,1 0 1,2 1 0,0 0 135,0 0 1,1 2-205,1 2 1,2 0 0,-1 2 0,2 0 0,0 1 0,0 1 84,0-1-192,0 2-58,0-1 1,0 1-54,0 0 83,-2-2-515,2-2 282,-2 0 148,-1 0-78,3 0-449,-5 0 254,3-2 387,-1 0 0,-1-3 0,1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744"/>
    </inkml:context>
    <inkml:brush xml:id="br0">
      <inkml:brushProperty name="width" value="0.08571" units="cm"/>
      <inkml:brushProperty name="height" value="0.08571" units="cm"/>
      <inkml:brushProperty name="color" value="#66CC00"/>
    </inkml:brush>
  </inkml:definitions>
  <inkml:trace contextRef="#ctx0" brushRef="#br0">222 1 7898,'-1'3'-52,"0"-2"0,0 2 1,-2 0-1,0 1 0,1 1 106,0 0 0,-2-1 1,0 3-1,0 0 185,-1 2 0,-1 0 1,0 2-1,-1 0-101,-1 1 0,1 0 1,-1 0-135,-1 1-120,-1 2 202,-2 0 1,2 0 69,-2 0 1,1 2-159,-1 0 0,1-1-563,-1 0 0,2-1 210,0 0 0,1-1 0,2-1 355,2-3 0,1 0 0,-1-2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1.871"/>
    </inkml:context>
    <inkml:brush xml:id="br0">
      <inkml:brushProperty name="width" value="0.08571" units="cm"/>
      <inkml:brushProperty name="height" value="0.08571" units="cm"/>
      <inkml:brushProperty name="color" value="#66CC00"/>
    </inkml:brush>
  </inkml:definitions>
  <inkml:trace contextRef="#ctx0" brushRef="#br0">31 3 7967,'0'-2'746,"0"2"1,0 2 0,0 5-491,0 1-130,0 1 1,0 1 0,0 0-1,0 1-43,0 0 1,2-1 0,1-1-132,0 0 52,1 2 0,3-3 1,0 1-1,2-2-144,0 1 1,-1 1 0,1-1 0,0-1-107,1 0 1,-1-1 0,2 0 0,-2 0 109,0 0 0,-1-2 0,-2 0 0,-1 0 139,-1 2 1,1 0 0,-3 0-1,-1 0 135,0 2 0,-4-1 0,-1 2 1,-1-1 123,-1 2 1,-3-1-1,0 0-54,-1-1-145,-1-1 0,2 3 1,-1-3-276,0 1 153,0-3 0,0 2 0,1-4-673,0-1 529,-2 3 0,5-4 0,-2 1-987,1-2 867,1-2 0,2-2 1,1-3 322,0-3 0,-2 0 0,2-4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2.063"/>
    </inkml:context>
    <inkml:brush xml:id="br0">
      <inkml:brushProperty name="width" value="0.08571" units="cm"/>
      <inkml:brushProperty name="height" value="0.08571" units="cm"/>
      <inkml:brushProperty name="color" value="#66CC00"/>
    </inkml:brush>
  </inkml:definitions>
  <inkml:trace contextRef="#ctx0" brushRef="#br0">1 24 7435,'3'-3'322,"3"2"1,-2-2 0,1-1-47,1 1 0,3 1 1,1-1-262,1 0 0,4 1 1,0 2-1,3 0-213,2 0 198,2 0 0,2 0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908"/>
    </inkml:context>
    <inkml:brush xml:id="br0">
      <inkml:brushProperty name="width" value="0.08571" units="cm"/>
      <inkml:brushProperty name="height" value="0.08571" units="cm"/>
      <inkml:brushProperty name="color" value="#66CC00"/>
    </inkml:brush>
  </inkml:definitions>
  <inkml:trace contextRef="#ctx0" brushRef="#br0">2 19 8247,'-1'0'280,"3"0"1,5-2 0,3-1 0,1 1-153,1-1 0,1 1 1,1 1-129,2-1 0,1 2 0,1-3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219"/>
    </inkml:context>
    <inkml:brush xml:id="br0">
      <inkml:brushProperty name="width" value="0.08571" units="cm"/>
      <inkml:brushProperty name="height" value="0.08571" units="cm"/>
      <inkml:brushProperty name="color" value="#66CC00"/>
    </inkml:brush>
  </inkml:definitions>
  <inkml:trace contextRef="#ctx0" brushRef="#br0">0 18 7257,'7'0'0,"0"0"0,2-1 0,-1 0 0,2-2 141,-1 0 1,1 2-249,2-1 0,-1 0 0,0 1 107,-1-1 0,-3 0 0,2 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374"/>
    </inkml:context>
    <inkml:brush xml:id="br0">
      <inkml:brushProperty name="width" value="0.08571" units="cm"/>
      <inkml:brushProperty name="height" value="0.08571" units="cm"/>
      <inkml:brushProperty name="color" value="#66CC00"/>
    </inkml:brush>
  </inkml:definitions>
  <inkml:trace contextRef="#ctx0" brushRef="#br0">5 13 7925,'-3'-1'-16,"1"0"0,4-1 0,4 1 0,2 0 0,1 1 0,2 0 1,2-1 15,1-1 0,3 2 0,-2-3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729"/>
    </inkml:context>
    <inkml:brush xml:id="br0">
      <inkml:brushProperty name="width" value="0.08571" units="cm"/>
      <inkml:brushProperty name="height" value="0.08571" units="cm"/>
      <inkml:brushProperty name="color" value="#66CC00"/>
    </inkml:brush>
  </inkml:definitions>
  <inkml:trace contextRef="#ctx0" brushRef="#br0">1 6 7839,'0'3'237,"2"-1"-19,2-1 1,2-3 0,0 0 0,0 1-163,2 0 1,-1-1 0,1 0 0,0 1-326,0 0 1,2 1-1,-2 0 269,0 0 0,-2 0 0,0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908"/>
    </inkml:context>
    <inkml:brush xml:id="br0">
      <inkml:brushProperty name="width" value="0.08571" units="cm"/>
      <inkml:brushProperty name="height" value="0.08571" units="cm"/>
      <inkml:brushProperty name="color" value="#66CC00"/>
    </inkml:brush>
  </inkml:definitions>
  <inkml:trace contextRef="#ctx0" brushRef="#br0">2 19 8247,'-1'0'280,"3"0"1,5-2 0,3-1 0,1 1-153,1-1 0,1 1 1,1 1-129,2-1 0,1 2 0,1-3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237"/>
    </inkml:context>
    <inkml:brush xml:id="br0">
      <inkml:brushProperty name="width" value="0.08571" units="cm"/>
      <inkml:brushProperty name="height" value="0.08571" units="cm"/>
      <inkml:brushProperty name="color" value="#66CC00"/>
    </inkml:brush>
  </inkml:definitions>
  <inkml:trace contextRef="#ctx0" brushRef="#br0">1 0 8372,'0'7'371,"0"1"0,0-1 0,0 4 1,0 1-104,0 1 1,0 2 0,0-2-1,0 2-198,0 0 0,0 1 0,0 1 0,0 0-260,0-1 0,0-3 0,2 1 0,0-1-919,2-1 0,-2 0 1109,2 0 0,0 0 0,2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867"/>
    </inkml:context>
    <inkml:brush xml:id="br0">
      <inkml:brushProperty name="width" value="0.08571" units="cm"/>
      <inkml:brushProperty name="height" value="0.08571" units="cm"/>
      <inkml:brushProperty name="color" value="#66CC00"/>
    </inkml:brush>
  </inkml:definitions>
  <inkml:trace contextRef="#ctx0" brushRef="#br0">24 42 5744,'-3'3'488,"-2"-2"1,3 3 0,0 1-69,-1 0 1,3 1 0,-2 0-1,1 1-209,1 1 0,0-1 0,0 3-127,0 1 33,0-3 1,0 2-1,1-2 1,1 1 65,2 0 0,2 2 0,2-3-496,2-1 239,-2-3 0,4-1 0,-2-3 0,1-1-237,1-1 305,0-1 1,0-6 0,-1-1-93,-1-1 0,1-1 0,-3 0 0,-2 0 13,-1 0 0,-2 0 0,-3 0 1,-1 0 97,-1 0 0,-2 2 0,-4 0 0,-2 0 36,-1 1 1,-2 0 0,0 4 0,-2 1-22,0 2 1,2 2 0,-1 2-287,1 2 199,1 4 1,3-2 0,1 2 0,4-1 32,2-1 0,1 0 26,1 0 0,3 3 0,0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5.191"/>
    </inkml:context>
    <inkml:brush xml:id="br0">
      <inkml:brushProperty name="width" value="0.08571" units="cm"/>
      <inkml:brushProperty name="height" value="0.08571" units="cm"/>
      <inkml:brushProperty name="color" value="#66CC00"/>
    </inkml:brush>
  </inkml:definitions>
  <inkml:trace contextRef="#ctx0" brushRef="#br0">0 0 9549,'1'7'248,"1"1"0,-1 1 0,3 3 111,1 0-222,-2 5 0,1 0 0,-2 4-507,0 0 112,1 4 0,-2-5 1,1 5-1,-2-1 258,0-1 0,0 2 0,0-3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5.913"/>
    </inkml:context>
    <inkml:brush xml:id="br0">
      <inkml:brushProperty name="width" value="0.08571" units="cm"/>
      <inkml:brushProperty name="height" value="0.08571" units="cm"/>
      <inkml:brushProperty name="color" value="#66CC00"/>
    </inkml:brush>
  </inkml:definitions>
  <inkml:trace contextRef="#ctx0" brushRef="#br0">16 5 7057,'5'-1'0,"0"-1"603,0 1-568,2 0 1,1 1 0,2 1 21,0 1 1,-1-1-1,-1 2-269,1 1 241,-2 1 1,1-2-1,-3 2-92,0 0 0,-2 2 30,-2 0 0,0 0 0,-1 2 5,0 0 1,-4-2 0,-1 2 0,-1-1 2,-2-1 1,3 0 0,-2-2 0,1 0 59,-1 0 0,3 0 0,0-1 1,0-1 16,2 1 1,1-1 0,-1 0 0,2 0-26,2 0 0,0 0 0,4-2 1,0 1 1,1 1 1,1-1-1,-1 1 1,1-1 4,-1 1 1,0 1 0,-2 1 3,0 0-28,0 2 0,-2 1 0,-2 2 185,0 0-98,-1 0 0,-2 2 1,-2-1-1,-2 0-6,-1-2 1,-2 0-1,1-2 1,-1-2-19,-2-1 0,1-2 0,0-2 1,0-2-196,0-1 1,1-4-1,0-1 1,3-2-340,0 0 0,2 0 1,0 0 460,3 0 0,0-2 0,1-1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321"/>
    </inkml:context>
    <inkml:brush xml:id="br0">
      <inkml:brushProperty name="width" value="0.08571" units="cm"/>
      <inkml:brushProperty name="height" value="0.08571" units="cm"/>
      <inkml:brushProperty name="color" value="#66CC00"/>
    </inkml:brush>
  </inkml:definitions>
  <inkml:trace contextRef="#ctx0" brushRef="#br0">10 1 8049,'-3'1'-5,"-1"1"0,3 0 94,0 0 69,2-2 1,3 3 0,2-3 0,1 0 9,1 0 0,0 0 0,3 0 0,0 0-237,1 0 0,1 0 1,-1 0-1,1 0-266,-1 0 1,0 0 0,-2 0 0,2 0-365,-1 0 699,-1 2 0,-1-1 0,-1 1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594"/>
    </inkml:context>
    <inkml:brush xml:id="br0">
      <inkml:brushProperty name="width" value="0.08571" units="cm"/>
      <inkml:brushProperty name="height" value="0.08571" units="cm"/>
      <inkml:brushProperty name="color" value="#66CC00"/>
    </inkml:brush>
  </inkml:definitions>
  <inkml:trace contextRef="#ctx0" brushRef="#br0">5 0 8060,'-2'4'-585,"1"-1"446,-1-2 1,3 1 0,0-2 183,3 0 0,1 0 0,1 0 1,3 0 251,2 0 0,1 0 1,1 0-1,2 0-370,1 0 0,0 1 1,1 0-1,0 1 73,-1-1 0,3 2 0,-1-1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237"/>
    </inkml:context>
    <inkml:brush xml:id="br0">
      <inkml:brushProperty name="width" value="0.08571" units="cm"/>
      <inkml:brushProperty name="height" value="0.08571" units="cm"/>
      <inkml:brushProperty name="color" value="#66CC00"/>
    </inkml:brush>
  </inkml:definitions>
  <inkml:trace contextRef="#ctx0" brushRef="#br0">1 0 8372,'0'7'371,"0"1"0,0-1 0,0 4 1,0 1-104,0 1 1,0 2 0,0-2-1,0 2-198,0 0 0,0 1 0,0 1 0,0 0-260,0-1 0,0-3 0,2 1 0,0-1-919,2-1 0,-2 0 1109,2 0 0,0 0 0,2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152"/>
    </inkml:context>
    <inkml:brush xml:id="br0">
      <inkml:brushProperty name="width" value="0.08571" units="cm"/>
      <inkml:brushProperty name="height" value="0.08571" units="cm"/>
      <inkml:brushProperty name="color" value="#66CC00"/>
    </inkml:brush>
  </inkml:definitions>
  <inkml:trace contextRef="#ctx0" brushRef="#br0">0 6 7604,'5'0'-408,"1"0"1,0 0 389,1 0 0,2 0 1,-1 0-1,1 0-12,2 0 0,-1 0 1,0 0-1,1 0-31,1 0 1,0 0 60,-2 0 0,2-3 0,1 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469"/>
    </inkml:context>
    <inkml:brush xml:id="br0">
      <inkml:brushProperty name="width" value="0.08571" units="cm"/>
      <inkml:brushProperty name="height" value="0.08571" units="cm"/>
      <inkml:brushProperty name="color" value="#66CC00"/>
    </inkml:brush>
  </inkml:definitions>
  <inkml:trace contextRef="#ctx0" brushRef="#br0">8 26 8030,'-5'5'-498,"3"-2"0,2-1 412,3-2 1,1 0 0,2 0 0,0 0 197,3-2 1,0 1 0,2-2 0,1 1-48,1 1 1,2-2-1,1 1-205,1-1 171,2 2 1,-3-3-32,3 3 0,-1-5 0,2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376"/>
    </inkml:context>
    <inkml:brush xml:id="br0">
      <inkml:brushProperty name="width" value="0.08571" units="cm"/>
      <inkml:brushProperty name="height" value="0.08571" units="cm"/>
      <inkml:brushProperty name="color" value="#66CC00"/>
    </inkml:brush>
  </inkml:definitions>
  <inkml:trace contextRef="#ctx0" brushRef="#br0">61 25 8094,'0'-3'-817,"0"0"576,-2 1 0,-1-1 340,-2 1 0,0 0 0,0 2 0,0 1 33,0 0 0,0 2 1,0 2-111,0 0 35,0 3 1,1-2 0,2 2-24,-1 1 1,2 1 104,1 2-275,0-1 172,0 1 0,2 0 0,1 1 0,2-1 0,2-1-29,-1-2 1,4-3 0,-1 0 0,3-2-39,1-2 1,0-2 0,1 0 0,-1-2-15,1-4 1,0-1 0,0-3 0,-3 0-18,-2-2 0,-1-1 0,-2 0 66,-2-1-12,-2 3 1,0-1 0,-3 2 0,0-1-11,-3 1 1,-4 3 0,-3 0 158,-1 1 0,0 2 1,-3 0-1,0 1 220,-1 1-327,0 0 1,3 2-1,2 1-88,0 0-42,1 0 1,0 3 0,2 0-1,1 0-140,2 1 1,2 0 0,2 0 235,2 0 0,2 0 0,2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740"/>
    </inkml:context>
    <inkml:brush xml:id="br0">
      <inkml:brushProperty name="width" value="0.08571" units="cm"/>
      <inkml:brushProperty name="height" value="0.08571" units="cm"/>
      <inkml:brushProperty name="color" value="#66CC00"/>
    </inkml:brush>
  </inkml:definitions>
  <inkml:trace contextRef="#ctx0" brushRef="#br0">5 0 8048,'-3'0'-45,"1"1"0,2 0 219,0 3 1,0 0-1,0 2 1,0 0-163,0 3 1,0 0 0,0 2 0,1 1-56,0 1 0,0 0 0,1 1 0,0 1 106,-1-1 0,1 0 0,-1 1-1205,0-2 739,0 1 1,2-3 402,-2 1 0,2-2 0,2 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1.034"/>
    </inkml:context>
    <inkml:brush xml:id="br0">
      <inkml:brushProperty name="width" value="0.08571" units="cm"/>
      <inkml:brushProperty name="height" value="0.08571" units="cm"/>
      <inkml:brushProperty name="color" value="#66CC00"/>
    </inkml:brush>
  </inkml:definitions>
  <inkml:trace contextRef="#ctx0" brushRef="#br0">0 1 7827,'0'5'207,"0"0"0,0 1 0,0 0 0,0 3-181,0 0 1,0 3 0,1 0 0,0-1-41,1 2 0,-1-2 0,-1 2-782,0 1 394,3 1 402,-3 0 0,3 0 0,-3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312"/>
    </inkml:context>
    <inkml:brush xml:id="br0">
      <inkml:brushProperty name="width" value="0.08571" units="cm"/>
      <inkml:brushProperty name="height" value="0.08571" units="cm"/>
      <inkml:brushProperty name="color" value="#66CC00"/>
    </inkml:brush>
  </inkml:definitions>
  <inkml:trace contextRef="#ctx0" brushRef="#br0">6 0 8073,'-3'0'-509,"1"0"598,2 3 0,0-1 1,0 4 71,2 1-113,-2 0 0,5 4 0,-2 0 1,2 2-34,0-1 1,-2 2-1,0 1 1,1-1-295,1 0 0,-2 0 1,1-2-1,-1-2 279,0-1 0,3 1 0,0-2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666"/>
    </inkml:context>
    <inkml:brush xml:id="br0">
      <inkml:brushProperty name="width" value="0.08571" units="cm"/>
      <inkml:brushProperty name="height" value="0.08571" units="cm"/>
      <inkml:brushProperty name="color" value="#66CC00"/>
    </inkml:brush>
  </inkml:definitions>
  <inkml:trace contextRef="#ctx0" brushRef="#br0">1 0 7123,'-1'0'-79,"2"1"0,4 0 1,0 0 154,2 1 0,1 0 1,2-1-1,1 1-199,0-2 1,0 0 0,2 0-1,0 1 123,0 0 0,0 0 0,3 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893"/>
    </inkml:context>
    <inkml:brush xml:id="br0">
      <inkml:brushProperty name="width" value="0.08571" units="cm"/>
      <inkml:brushProperty name="height" value="0.08571" units="cm"/>
      <inkml:brushProperty name="color" value="#66CC00"/>
    </inkml:brush>
  </inkml:definitions>
  <inkml:trace contextRef="#ctx0" brushRef="#br0">19 1 8186,'-5'1'-146,"0"1"-930,0-1 1416,2 0 0,7-1 0,4 0-298,2 0 1,1-1 0,1 0 0,2-1-359,0 1 1,3 1-1,1 0 316,0 0 0,2 0 0,-2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169"/>
    </inkml:context>
    <inkml:brush xml:id="br0">
      <inkml:brushProperty name="width" value="0.08571" units="cm"/>
      <inkml:brushProperty name="height" value="0.08571" units="cm"/>
      <inkml:brushProperty name="color" value="#66CC00"/>
    </inkml:brush>
  </inkml:definitions>
  <inkml:trace contextRef="#ctx0" brushRef="#br0">6 10 7679,'-5'0'-267,"4"0"1,3-2 0,2 1 332,1 0 0,2-2 0,1 2-63,2 0 3,-2 0 1,1 1 0,0 0-21,0 0 20,1 2 1,0 1 0,-1 0-424,1-1 194,-1 0 223,1-1 0,0 1 0,-2-2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370"/>
    </inkml:context>
    <inkml:brush xml:id="br0">
      <inkml:brushProperty name="width" value="0.08571" units="cm"/>
      <inkml:brushProperty name="height" value="0.08571" units="cm"/>
      <inkml:brushProperty name="color" value="#66CC00"/>
    </inkml:brush>
  </inkml:definitions>
  <inkml:trace contextRef="#ctx0" brushRef="#br0">9 6 7993,'-4'1'-14,"1"1"0,3 0 1,-1-2-1,3 1-159,3 1 1,1 0 0,4-2 0,3 0 83,2 0 1,2-2 88,1-2 0,4 0 0,-1-1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867"/>
    </inkml:context>
    <inkml:brush xml:id="br0">
      <inkml:brushProperty name="width" value="0.08571" units="cm"/>
      <inkml:brushProperty name="height" value="0.08571" units="cm"/>
      <inkml:brushProperty name="color" value="#66CC00"/>
    </inkml:brush>
  </inkml:definitions>
  <inkml:trace contextRef="#ctx0" brushRef="#br0">24 42 5744,'-3'3'488,"-2"-2"1,3 3 0,0 1-69,-1 0 1,3 1 0,-2 0-1,1 1-209,1 1 0,0-1 0,0 3-127,0 1 33,0-3 1,0 2-1,1-2 1,1 1 65,2 0 0,2 2 0,2-3-496,2-1 239,-2-3 0,4-1 0,-2-3 0,1-1-237,1-1 305,0-1 1,0-6 0,-1-1-93,-1-1 0,1-1 0,-3 0 0,-2 0 13,-1 0 0,-2 0 0,-3 0 1,-1 0 97,-1 0 0,-2 2 0,-4 0 0,-2 0 36,-1 1 1,-2 0 0,0 4 0,-2 1-22,0 2 1,2 2 0,-1 2-287,1 2 199,1 4 1,3-2 0,1 2 0,4-1 32,2-1 0,1 0 26,1 0 0,3 3 0,0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914"/>
    </inkml:context>
    <inkml:brush xml:id="br0">
      <inkml:brushProperty name="width" value="0.08571" units="cm"/>
      <inkml:brushProperty name="height" value="0.08571" units="cm"/>
      <inkml:brushProperty name="color" value="#66CC00"/>
    </inkml:brush>
  </inkml:definitions>
  <inkml:trace contextRef="#ctx0" brushRef="#br0">40 35 7942,'-3'0'-302,"0"2"372,1 1 1,-1 2-1,1 1 1,1 0 49,0 3 0,1 0 1,0 0-1,0 1-17,0 0 0,1 1 0,0-1 0,1 1 5,1-1 0,2 0 0,2-1 0,-1 0-180,2 0 1,0-3-1,2 0 1,0-2-3,0-3 1,0 0 0,0-2-184,0 0 175,0-2 1,0-4 0,0-2-1,0-1-21,-2-2 0,1 1 0,-3-2-173,-1 1 247,0 0 0,-5 1 0,2-2 1,-2 1 12,-2 0 0,-3 0 0,-3 2 0,-2 0 21,-2 0 0,1 3 1,-3 1-1,0 3-9,0 0 0,0 2 0,-1 3 0,0 3-21,1 1 0,1 1 1,3-2-1,1 0-406,0 0 328,2 0 1,4 0-408,2 0 510,0 2 0,1-1 0,0 1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276"/>
    </inkml:context>
    <inkml:brush xml:id="br0">
      <inkml:brushProperty name="width" value="0.08571" units="cm"/>
      <inkml:brushProperty name="height" value="0.08571" units="cm"/>
      <inkml:brushProperty name="color" value="#66CC00"/>
    </inkml:brush>
  </inkml:definitions>
  <inkml:trace contextRef="#ctx0" brushRef="#br0">50 11 7949,'-5'0'-203,"2"1"1,0 1 0,-1-1 276,-1 0 0,0-1 0,1 2-19,0 1 0,0 2 1,1 0-1,-1 2 20,0 1 0,2 0 0,2 1 0,0 0-56,0 0 0,3 0 0,1-2 0,3 1-26,-1-2 1,2-1 0,-1 0 0,2 0-33,1-2 0,-2-1 1,3-2-1,0 0-2,-2-2 0,1-1 0,-2-4-298,0-1 229,-1 1 0,-2-3 0,-1 2-90,0-2 158,-2 2 1,-2-1 0,0 0 0,-3 0 11,-2 1 1,-2 1-1,-3 2 1,0 0 92,0 0 0,-1 0 0,0 2 0,-1 1-64,1 2 1,2 0-1,1 0 1,1 0-205,1 2 0,1 1 205,1 2 0,2 2 0,2 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588"/>
    </inkml:context>
    <inkml:brush xml:id="br0">
      <inkml:brushProperty name="width" value="0.08571" units="cm"/>
      <inkml:brushProperty name="height" value="0.08571" units="cm"/>
      <inkml:brushProperty name="color" value="#66CC00"/>
    </inkml:brush>
  </inkml:definitions>
  <inkml:trace contextRef="#ctx0" brushRef="#br0">16 0 7955,'-5'0'-1169,"2"0"1669,-1 0 327,3 0-585,-1 0 1,2 3-1,0 2 1,0 3-90,0 2 0,1 2 0,1 1 1,0 2-168,0 2 1,-1 2 0,2 2 0,0 1-372,0 1 1,-2 0 384,0 1 0,2-2 0,0-2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39.052"/>
    </inkml:context>
    <inkml:brush xml:id="br0">
      <inkml:brushProperty name="width" value="0.08571" units="cm"/>
      <inkml:brushProperty name="height" value="0.08571" units="cm"/>
      <inkml:brushProperty name="color" value="#66CC00"/>
    </inkml:brush>
  </inkml:definitions>
  <inkml:trace contextRef="#ctx0" brushRef="#br0">28 43 7738,'-9'0'-259,"0"0"611,5 0 0,-2-1 148,6-4 1,2 3-223,2-2 1,4-3 0,8 3 0,1 1-10,2 1 1,6 2-1,-1 0 1,2-1-46,3-4 0,3 3 1,3-2-1,1 2-6,3 2 1,-3 0 0,2 0-1,0 0-115,-2 0 0,3 0 1,-5 0-315,2 0 141,-4 0 0,-2 0 1,-9 0-297,0 0-49,-2 0 0,-5 0-893,0 0-23,-6 0 110,-2 0 1221,-6 0 0,6 0 0,2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39.342"/>
    </inkml:context>
    <inkml:brush xml:id="br0">
      <inkml:brushProperty name="width" value="0.08571" units="cm"/>
      <inkml:brushProperty name="height" value="0.08571" units="cm"/>
      <inkml:brushProperty name="color" value="#66CC00"/>
    </inkml:brush>
  </inkml:definitions>
  <inkml:trace contextRef="#ctx0" brushRef="#br0">1 15 8686,'6'-8'0,"3"3"298,4 4 1,1 1-1,0 1 400,0 4-467,6-3 1,-5 10 0,0-2 0,-5 2-46,-4 2 0,3 7 1,-4 1-1,-2 1-152,-1 1 0,-8-1 0,-4 5 0,-2-1-18,-3-3 1,1 1 0,0-7 0,0 0-545,0-3 0,5 0 528,-1-1 0,1-7 0,-5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47.262"/>
    </inkml:context>
    <inkml:brush xml:id="br0">
      <inkml:brushProperty name="width" value="0.08571" units="cm"/>
      <inkml:brushProperty name="height" value="0.08571" units="cm"/>
      <inkml:brushProperty name="color" value="#66CC00"/>
    </inkml:brush>
  </inkml:definitions>
  <inkml:trace contextRef="#ctx0" brushRef="#br0">323 295 7929,'-9'-8'-99,"-1"2"99,-1 0 0,-1-1 0,-2-4 0,-1 4 372,1 0 0,0 1 0,-1 3 1,-3-2 80,-1 2 1,-4 1 0,4 2 0,2 2-353,1 3 1,2 3 0,0 6-226,0 0 150,0 6 1,4-4 0,3 4-1,0 1 87,4 2 0,-3-1 0,1 0-469,2-2 0,3-1 219,5-5 0,-2 0-479,6 1 424,1-1 1,4-2 0,0-2 0,0-6-95,0-2 0,0-2 0,0-3 1,0-5 207,1-6 1,-3-10 0,-1-1 0,-3-6 62,-2-7 1,4-3 0,-6-1-1,-1 0 195,-1-1 1,-2 3-1,0 0 425,0 3-391,0 12 0,0-7 0,-2 14 298,-2 0 0,1 9-143,-7 4 1,5 15-199,-4 4 0,6 11 0,-2 1-31,4 6 1,1 5 0,0-2 0,1-1-82,4 1 0,-2-2 0,6-5 0,4 0-184,4 1 0,-1-3 0,4-1 0,1-3-76,2-1 0,-1-9 0,2-7 1,2-4 24,6-1 0,-2-6 0,1-5 0,-4-5 8,-4-2 0,-4-12 0,3 2 0,-2-2 92,-3 0 0,-6 2 1,-3 1 155,-1 4 0,-1-2-54,-2 6 1,-2 0-32,3 5 1,-10 6 0,-4 3 0,-4 4 52,-1 1 0,0 6 0,0 3 1,0 4 32,0 1 0,-1 2 1,3 1-1,1 2 63,2-2 1,5 0 0,0 1 0,2 0-247,2 0 0,0-3 1,0-1-1,2 1 85,2-1 1,0 0 0,5-2 0,2-1 16,1-1 189,9-7 1,-4 3-19,7-6-240,-7 0 0,8-1 1,-5-4-157,2-5 0,-4-2 1,0-2-1,-2 0 0,-2 0 122,0-1 0,-1 1 1,-2 0 287,-2 0-190,-6 0 1,8 0 110,-6 0 0,0 4 0,-4 3 349,4 0 1,-2 3 0,5 5-226,-2 4 0,0 0 0,-2 9 0,2 6-114,2 5 0,-4 3 0,4 2-32,-1 3 0,2 3 0,-3 6 0,0 2 0,1 2-120,-4 1 1,3 0-1,-1-6 1,-2-4-418,-1-4 327,4-3 0,-5-8 0,4-3-827,-3-4 748,-2-7 1,0-9 0,0-15 0,0-11 0,0-10-282,0-9 422,0-4 1,-5-13 0,0-1-6,2 0 0,2 1 0,1 10 0,0 4 223,0 7 0,0 9 1,1 2-1,4 5 153,4 8 1,-1 4 0,1 4 39,2 5 1,2 4-1,1 2 1,0 4-18,0 5 1,0 8 0,1 6 336,-1 3-535,-6 1 0,2 0 0,-5 0 161,-2 0-212,-1 1 0,-8-1 1,-4 0-173,-2 0 0,-2 1-334,-1-1 0,0-6 0,-2-3-133,-2-4 0,0-7 0,5-3 283,0-4 1,4-2 274,1-4 0,6-9 0,-4-8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47.934"/>
    </inkml:context>
    <inkml:brush xml:id="br0">
      <inkml:brushProperty name="width" value="0.08571" units="cm"/>
      <inkml:brushProperty name="height" value="0.08571" units="cm"/>
      <inkml:brushProperty name="color" value="#66CC00"/>
    </inkml:brush>
  </inkml:definitions>
  <inkml:trace contextRef="#ctx0" brushRef="#br0">0 126 9065,'14'7'583,"0"-2"-325,0-3-138,0-2 27,1 0 0,-1 0 0,0-2-83,0-3-17,0 4 0,-6-12-375,-3 4 210,2 3 1,-5-7-1,3 4 1,-5-2-60,-5 1 1,-3-1 0,-4 5 0,-1 0 110,-1 0 1,8 1 0,-8 5-1,1 1 180,0 4 0,1 3 0,1 6 100,2 0 0,5 2 0,0 1 0,2 2 0,2 0-29,0 1 1,0-3 0,2 5 0,1-1-235,2-4 0,5-1 0,0-4-526,2-2 482,3 2 1,-1-10 0,1 2-1,3-2 25,0-2 1,1-6 0,-3-5-539,3-7 406,-4 3 1,6-13 0,-7 1 54,0-4 0,-5-1 138,1 9 0,-2-2 0,1 6 383,-4 2 0,-2 2 110,2 6 1,-4 4-184,4 10 0,-4 3 0,-1 8 0,0 1-76,0 2 1,0 6 0,2-3 0,1 1-190,2 1 1,4-7 0,-2 2 0,0-4-229,4 0 0,-3-3 0,2-3-142,1-4 0,1-3 173,2-2 1,0-2-499,0-3 441,1-9 1,-6-8 0,0-6-78,2 0 277,2 0 1,-4 4 0,1 2 0,-1 0 513,-1 0 0,4 5-174,-2-2 1,-2 10-110,1 4 1,-6 15 0,2 5 0,-3 6-83,-2 4 0,0-3 1,0 1-1,0 1-825,0-2 0,0 3 1,0-6-1716,0-2 2407,6-1 0,-5 4 0,6 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48.358"/>
    </inkml:context>
    <inkml:brush xml:id="br0">
      <inkml:brushProperty name="width" value="0.08571" units="cm"/>
      <inkml:brushProperty name="height" value="0.08571" units="cm"/>
      <inkml:brushProperty name="color" value="#66CC00"/>
    </inkml:brush>
  </inkml:definitions>
  <inkml:trace contextRef="#ctx0" brushRef="#br0">311 344 7776,'-10'-4'416,"1"-1"1,4-5 0,-4 4 0,-1-2 378,3-3 1,-6 4-389,4-3-266,-4 1 1,-1 1 0,0 3-248,0 4 104,-7 1 1,6 0 0,-4 1 8,3 4-49,-4-4 1,4 12 0,-3-4 0,4 6-174,1 3 0,4-2 0,2 4 0,2-1 117,3 0 1,1 5 0,2-4 0,0 0 87,0 1 1,2-4 0,3-6-1,4-3 2,4-2 1,1-1 0,0-5 0,0 0-39,0 0 1,0-11-1,2-5 1,1-6-123,2-8 1,0 1-1,-5-9-146,0-1 266,0-2 0,-1-1 1,-2-1 72,-2 1-77,-6 6 1,3-3 0,-6 7 281,0 6 8,0 4 0,0 12 42,0 1 0,-4 9 1,-1 3-1,2 11 191,1 7 0,2 4 0,0 6 0,0 5-216,0 5 0,0-7 0,0 10 0,0 0-536,0 2 0,5 1 0,0-7 0,-1 0-1955,3-3 2236,0-5 0,8 8 0,-1-4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48.853"/>
    </inkml:context>
    <inkml:brush xml:id="br0">
      <inkml:brushProperty name="width" value="0.08571" units="cm"/>
      <inkml:brushProperty name="height" value="0.08571" units="cm"/>
      <inkml:brushProperty name="color" value="#66CC00"/>
    </inkml:brush>
  </inkml:definitions>
  <inkml:trace contextRef="#ctx0" brushRef="#br0">99 70 7719,'0'-15'2509,"-6"8"-2362,4 7 0,-4 7 0,6 8-76,0-1 0,0 0 1,0 0-243,0 0 54,0-6 1,1 3 0,4-5-64,4 2 1,4-5 0,-1 0 57,-2-6 0,1-5 1,-6-6-1,-2 0 118,-2 0 1,-1 0-1,0-2 1,0-1 81,0-2 1,-1 2 0,-4 6-106,-4 1 0,-9 7 0,-1-1 0,2 4-2,2 4 1,0 4-1,1 6-1148,0 0 841,0 0 0,6 1 0,4-1 336,2 0 0,2 0 0,0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1.535"/>
    </inkml:context>
    <inkml:brush xml:id="br0">
      <inkml:brushProperty name="width" value="0.08571" units="cm"/>
      <inkml:brushProperty name="height" value="0.08571" units="cm"/>
      <inkml:brushProperty name="color" value="#66CC00"/>
    </inkml:brush>
  </inkml:definitions>
  <inkml:trace contextRef="#ctx0" brushRef="#br0">15 57 7737,'-2'14'552,"-1"0"-423,-2 0-1,0 0 1,5 0 0,0 0-60,0 1 0,0-6 1,0 0 229,0 2 0,5 2-1030,0 1 453,0-6 0,1-2-314,3-6 367,-2-6 0,5-2-51,-3-6 252,-2-7 0,5 6 1,-2-4-1,2 2 113,2-2 0,-4 3 1,-1-3-1,2 4 249,2 1 1,1 0 0,0 1 40,0 4 1,0 2 0,0 9-163,0 3 1,-4 4 0,-2 10-180,-2 4 1,3 4 0,-4 1 0,-2 0-755,-1 1 534,-2-1 0,1-5 0,2-1-1380,2-1 1562,0-2 0,-5 1 0,0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5.191"/>
    </inkml:context>
    <inkml:brush xml:id="br0">
      <inkml:brushProperty name="width" value="0.08571" units="cm"/>
      <inkml:brushProperty name="height" value="0.08571" units="cm"/>
      <inkml:brushProperty name="color" value="#66CC00"/>
    </inkml:brush>
  </inkml:definitions>
  <inkml:trace contextRef="#ctx0" brushRef="#br0">0 0 9549,'1'7'248,"1"1"0,-1 1 0,3 3 111,1 0-222,-2 5 0,1 0 0,-2 4-507,0 0 112,1 4 0,-2-5 1,1 5-1,-2-1 258,0-1 0,0 2 0,0-3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2.708"/>
    </inkml:context>
    <inkml:brush xml:id="br0">
      <inkml:brushProperty name="width" value="0.08571" units="cm"/>
      <inkml:brushProperty name="height" value="0.08571" units="cm"/>
      <inkml:brushProperty name="color" value="#66CC00"/>
    </inkml:brush>
  </inkml:definitions>
  <inkml:trace contextRef="#ctx0" brushRef="#br0">141 141 7739,'0'-9'-174,"0"-1"383,0 0 0,0-3 1,0-1 654,0 0 1,-1 0-574,-4 0 0,2 4 1,-6 1-223,-2-2 0,3 4 0,-2 3-309,-1 2 0,-1 2-146,-2 0 312,0 0 0,6 2 0,1 2 1,3 6-16,-1 2 0,-1 3 1,3-1 282,-2 0-130,0 6 1,5-3 0,0 7 0,0 1 46,0 2 1,0 1 0,0 2 0,2 1-65,2 2 0,-2 0 1,4-3-1,-1 1-148,0 2 0,4 0 0,-4-5 0,-2 0-157,-1 1 0,2-6 0,1-1 1,-2 0-423,-1 0 0,-2-5-704,0 2 1384,0-10 0,-7-2 0,0-7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2.884"/>
    </inkml:context>
    <inkml:brush xml:id="br0">
      <inkml:brushProperty name="width" value="0.08571" units="cm"/>
      <inkml:brushProperty name="height" value="0.08571" units="cm"/>
      <inkml:brushProperty name="color" value="#66CC00"/>
    </inkml:brush>
  </inkml:definitions>
  <inkml:trace contextRef="#ctx0" brushRef="#br0">7 15 7917,'-6'0'592,"6"0"0,8 0-328,4 0 1,4 0 0,1 0 0,4 0-248,1 0 1,1 0 0,5 0-1007,1 0 784,-1 0 0,0 0 0,0 0-1220,0 0 1425,-6 0 0,5-6 0,-5-2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3.363"/>
    </inkml:context>
    <inkml:brush xml:id="br0">
      <inkml:brushProperty name="width" value="0.08571" units="cm"/>
      <inkml:brushProperty name="height" value="0.08571" units="cm"/>
      <inkml:brushProperty name="color" value="#66CC00"/>
    </inkml:brush>
  </inkml:definitions>
  <inkml:trace contextRef="#ctx0" brushRef="#br0">14 1 7676,'-8'0'936,"2"1"-745,6 4 1,0-2-1,0 6 1,0 2-104,0 2 0,0 7 0,0 2 0,0 2-135,0-1 1,2 1-1,1 4-53,2 0 95,-1 1 0,-4-6 1,0 1-365,0 1 0,0-5 138,0-1 1,5-3-780,0-2 665,-1 0 0,-2-6 345,3-4 0,2 4 0,8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3.787"/>
    </inkml:context>
    <inkml:brush xml:id="br0">
      <inkml:brushProperty name="width" value="0.08571" units="cm"/>
      <inkml:brushProperty name="height" value="0.08571" units="cm"/>
      <inkml:brushProperty name="color" value="#66CC00"/>
    </inkml:brush>
  </inkml:definitions>
  <inkml:trace contextRef="#ctx0" brushRef="#br0">0 0 7758,'0'14'476,"0"0"1,0 1-314,0-1 1,0 0 0,0 0-319,0 0 1,0 0-1537,0 0 1691,6-6 0,-4-2 0,4-6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3.917"/>
    </inkml:context>
    <inkml:brush xml:id="br0">
      <inkml:brushProperty name="width" value="0.08571" units="cm"/>
      <inkml:brushProperty name="height" value="0.08571" units="cm"/>
      <inkml:brushProperty name="color" value="#66CC00"/>
    </inkml:brush>
  </inkml:definitions>
  <inkml:trace contextRef="#ctx0" brushRef="#br0">0 14 7736,'0'-7'-301,"2"0"301,2 7 0,4 13 0,6 3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4.298"/>
    </inkml:context>
    <inkml:brush xml:id="br0">
      <inkml:brushProperty name="width" value="0.08571" units="cm"/>
      <inkml:brushProperty name="height" value="0.08571" units="cm"/>
      <inkml:brushProperty name="color" value="#66CC00"/>
    </inkml:brush>
  </inkml:definitions>
  <inkml:trace contextRef="#ctx0" brushRef="#br0">1 85 7688,'6'8'514,"-4"-2"1,10 1-335,-3 2-69,4-3 1,1 5-1,2-6 1,1-2-76,2-1 0,1-2 0,-3 0 0,2 0-331,-1 0 1,-3-7 0,-2-2 0,-2-4-18,-2-1 0,-6 0 0,2 0 0,-3 0 159,-2 0 1,-2 1 0,-3 2 0,-4 4 214,-4 0 0,-1 3 1,-1 4-1,-3 0 126,-1 0 0,-4 0 1,4 1-1,2 4 320,1 4 0,2 4 0,2 1-103,2 0 1,-1 2-1,6 1 1,2 2-9,2-2 0,1 5-202,0 1 1,4-1-308,1 2 124,6-7 0,-1 4 0,7-7 0,3-2-321,2-2 0,0-4 0,3-6 0,0 0-976,5 0 1,-3-11 1284,1-3 0,6-10 0,-4 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4.801"/>
    </inkml:context>
    <inkml:brush xml:id="br0">
      <inkml:brushProperty name="width" value="0.08571" units="cm"/>
      <inkml:brushProperty name="height" value="0.08571" units="cm"/>
      <inkml:brushProperty name="color" value="#66CC00"/>
    </inkml:brush>
  </inkml:definitions>
  <inkml:trace contextRef="#ctx0" brushRef="#br0">1 199 7518,'0'-15'10,"0"1"1,0 5 688,0-1 1,0 9-324,0 1 1,0 6 0,0 10 22,0 3-270,6 3 0,-3 12 0,7 4 11,1 3-104,-5 1 1,6-1 0,-4-1 0,2 0-127,-1-1 1,-4 0 0,3-9-1,-2 0-464,-3-4 0,-1-7 184,-2 0 0,0-11 0,0-10 0,0-10 82,0-10 1,0-11 0,0-6 0,0-5 35,0-3 1,-5-8-1,-1 1 473,-2 0-161,5-6 1,-4 16 0,9-1 257,3 5 0,-2 3 0,6 7 0,2 5 979,2 3-1016,-5 9 1,4 2-1,-2 7 1,2 1 965,2 1-1038,-6 8 0,3 2 0,-5 8-75,2 3 0,-5 3 1,2 6-1,-5 0-116,-5 0 1,-3 0-1,-6 1 1,0-1-404,0 0 1,0-6-1,0-3 1,0-3-447,0-2 0,4-7 0,1-2 831,-2-3 0,5-9 0,-1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5.239"/>
    </inkml:context>
    <inkml:brush xml:id="br0">
      <inkml:brushProperty name="width" value="0.08571" units="cm"/>
      <inkml:brushProperty name="height" value="0.08571" units="cm"/>
      <inkml:brushProperty name="color" value="#66CC00"/>
    </inkml:brush>
  </inkml:definitions>
  <inkml:trace contextRef="#ctx0" brushRef="#br0">0 128 7674,'0'14'46,"0"0"1,0-5 0,2-1 0,1 0 257,2 0 0,5-5 0,0 3 0,2-1-27,3 0 1,-1 0 0,0-5-145,0 0-85,0 0 1,5-7 0,0-1-256,-2 1 167,-8-6 1,4 5 0,-5-6-513,0 0 391,-2 0 0,-6-5 0,0 0 0,0 2-2,0 1 0,-6 2 0,-4 0 0,-2 2 135,-3 2 0,1 4 0,0 6 1,0 0-29,0 0 0,0 6 0,1 5 0,2 5 349,2 3 1,6 6 0,-2-3 0,4 1-39,1 1 0,0-2 1,0 3-1,1-3-191,4-2 0,-2 4 0,6-6 0,4-2 53,4-5 1,-1 2-1,3-6-103,-4 1-30,-1-1 0,1-7 0,-1-2-67,0-3 45,0-3 0,0-7 0,0-4-280,0-5 194,0-2 0,-1-2 0,-2-1 0,-3 1-21,-2 0 0,-1 1 0,-5 2 0,1 5-474,4 4 1,-3-1 618,2 7 0,-2 4 0,-2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5.730"/>
    </inkml:context>
    <inkml:brush xml:id="br0">
      <inkml:brushProperty name="width" value="0.08571" units="cm"/>
      <inkml:brushProperty name="height" value="0.08571" units="cm"/>
      <inkml:brushProperty name="color" value="#66CC00"/>
    </inkml:brush>
  </inkml:definitions>
  <inkml:trace contextRef="#ctx0" brushRef="#br0">1 15 7515,'6'-8'851,"-4"2"-736,4 6 1,-6 8 0,0 6 418,0 8-434,0 4 0,0 3 1,0-1-21,0 0-48,0 0 0,0 1 0,0-3 0,0-1 81,0-1 1,1-9 0,2 1 66,2-5 1,6-8-130,-1 2 0,1-16 0,0-8 0,-2-6-68,2-3 0,-3 0 0,1-1 0,1 1-337,-3 0 0,4 1 1,-4 4-1220,0 4 1086,3 3 0,-1 7 487,1-1 0,-1 7 0,5-3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6.327"/>
    </inkml:context>
    <inkml:brush xml:id="br0">
      <inkml:brushProperty name="width" value="0.08571" units="cm"/>
      <inkml:brushProperty name="height" value="0.08571" units="cm"/>
      <inkml:brushProperty name="color" value="#66CC00"/>
    </inkml:brush>
  </inkml:definitions>
  <inkml:trace contextRef="#ctx0" brushRef="#br0">0 83 7454,'0'-8'888,"0"13"0,0 9-732,0 2 1,2 1 0,1 2 0,2 5-101,-2 2 1,-2-2-1,-1-1 1,0 1-69,0-2 0,2-2 0,1-6 0,2 0-261,-2 0 0,5-6 153,1-3 0,4-5 1,1-6-726,0-8 622,0-7 0,0-2 0,0-1-189,0-1 330,-6-2 1,5-1 0,-4 2 0,2 2 118,-2 5 0,4-1 0,-5 1 519,0 2-315,4 7 0,-10 6 1,4 8-1,-1 6 1,-1 4 250,0 5 0,-3-2 1,1 6-1,1 1-349,2-2 0,1 3 0,-3-6 1,3-2-98,2-1 1,-3-7 0,4-1 15,2-2 0,2-3 1,1-7-1435,0-6 1049,0-2 1,0-9 0,0-2 0,0-4-95,0-1 1,5 1 0,-1 2 345,-6 2 1,2 4-1,-4-3 1,2 2 221,2 2 0,-4 9 247,-1 4 0,-6 10 0,2 4 1,-4 5 2,-1 5 0,0 3 0,0 5 0,0-2-761,0-2 0,0-4 0,0 5-792,0 1 854,0-5 1,0 1 297,0-7 0,0 0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5.913"/>
    </inkml:context>
    <inkml:brush xml:id="br0">
      <inkml:brushProperty name="width" value="0.08571" units="cm"/>
      <inkml:brushProperty name="height" value="0.08571" units="cm"/>
      <inkml:brushProperty name="color" value="#66CC00"/>
    </inkml:brush>
  </inkml:definitions>
  <inkml:trace contextRef="#ctx0" brushRef="#br0">16 5 7057,'5'-1'0,"0"-1"603,0 1-568,2 0 1,1 1 0,2 1 21,0 1 1,-1-1-1,-1 2-269,1 1 241,-2 1 1,1-2-1,-3 2-92,0 0 0,-2 2 30,-2 0 0,0 0 0,-1 2 5,0 0 1,-4-2 0,-1 2 0,-1-1 2,-2-1 1,3 0 0,-2-2 0,1 0 59,-1 0 0,3 0 0,0-1 1,0-1 16,2 1 1,1-1 0,-1 0 0,2 0-26,2 0 0,0 0 0,4-2 1,0 1 1,1 1 1,1-1-1,-1 1 1,1-1 4,-1 1 1,0 1 0,-2 1 3,0 0-28,0 2 0,-2 1 0,-2 2 185,0 0-98,-1 0 0,-2 2 1,-2-1-1,-2 0-6,-1-2 1,-2 0-1,1-2 1,-1-2-19,-2-1 0,1-2 0,0-2 1,0-2-196,0-1 1,1-4-1,0-1 1,3-2-340,0 0 0,2 0 1,0 0 460,3 0 0,0-2 0,1-1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6.641"/>
    </inkml:context>
    <inkml:brush xml:id="br0">
      <inkml:brushProperty name="width" value="0.08571" units="cm"/>
      <inkml:brushProperty name="height" value="0.08571" units="cm"/>
      <inkml:brushProperty name="color" value="#66CC00"/>
    </inkml:brush>
  </inkml:definitions>
  <inkml:trace contextRef="#ctx0" brushRef="#br0">71 15 8243,'0'-8'352,"-1"2"0,-2 7-133,-2 4 1,-6-2-1,3 7 463,0 1-481,-4 1 1,5 2 0,-2 0-215,4 0-55,4 1 0,1-6 0,0 0 0,0 2-64,0 2 1,6-4 0,3-1 0,5 0-39,5 0 1,-3-5 0,4 3 0,-1-1-140,0 0 0,0-1 0,-5-2 0,0 1 177,0 2 1,-6 6 0,-3-2 294,-4 4 0,-2-1 0,-4 1 0,-6-1-122,-6 4 1,-1-4 0,-3-2-1,-1-1 16,0-1-57,4 5 0,-8-12 0,4 6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7.004"/>
    </inkml:context>
    <inkml:brush xml:id="br0">
      <inkml:brushProperty name="width" value="0.08571" units="cm"/>
      <inkml:brushProperty name="height" value="0.08571" units="cm"/>
      <inkml:brushProperty name="color" value="#66CC00"/>
    </inkml:brush>
  </inkml:definitions>
  <inkml:trace contextRef="#ctx0" brushRef="#br0">71 1 7643,'0'7'2537,"-1"6"-1340,-4-4-1028,3 4 0,-6 6 0,5 0 1,-1-1-724,0 3 0,-2-4 0,0 5 554,-2-2 0,-1 5 0,-5-3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7.983"/>
    </inkml:context>
    <inkml:brush xml:id="br0">
      <inkml:brushProperty name="width" value="0.08571" units="cm"/>
      <inkml:brushProperty name="height" value="0.08571" units="cm"/>
      <inkml:brushProperty name="color" value="#66CC00"/>
    </inkml:brush>
  </inkml:definitions>
  <inkml:trace contextRef="#ctx0" brushRef="#br0">29 13 7952,'-8'-7'468,"-4"6"1,10-4-92,-3 10-161,4 3-83,1 6 0,0 6 190,0 4-109,0-4-499,6 7 218,-4-5-159,10 6 0,-6-6-317,4-3 0,-2 1 269,-4-1 0,-2-5 0,3-5 1,-2 1 273,1-2 0,-2-2 0,4-6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8.118"/>
    </inkml:context>
    <inkml:brush xml:id="br0">
      <inkml:brushProperty name="width" value="0.08571" units="cm"/>
      <inkml:brushProperty name="height" value="0.08571" units="cm"/>
      <inkml:brushProperty name="color" value="#66CC00"/>
    </inkml:brush>
  </inkml:definitions>
  <inkml:trace contextRef="#ctx0" brushRef="#br0">15 105 7880,'-8'-31'0,"3"3"0,4 9 301,1 0 1,0 11-175,0 8 0,6 6 0,2 9 0,1-1-582,1 0 1,-1 0-1,5 0 455,0 0 0,7 6 0,1 2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8.464"/>
    </inkml:context>
    <inkml:brush xml:id="br0">
      <inkml:brushProperty name="width" value="0.08571" units="cm"/>
      <inkml:brushProperty name="height" value="0.08571" units="cm"/>
      <inkml:brushProperty name="color" value="#66CC00"/>
    </inkml:brush>
  </inkml:definitions>
  <inkml:trace contextRef="#ctx0" brushRef="#br0">14 57 8058,'-4'-7'1213,"-1"7"-933,2 8 1,1 0-1,2 1-226,0 2 0,0 7 1,0 0-1,2 1 1,1 0 206,2 0 0,4 0 0,-3-5-947,2 0 388,-5 0 0,5-1-565,-3-4 597,-4-3 1,10-7 0,-4-4 120,0-4 1,-2-9 0,5-2 0,-1-2 67,-1-3 0,4-2 1,-4 1-1,2 1 410,-1 1 0,-1 7 0,3-2 175,-2 3 0,1 8 0,4 4-296,0 2 0,-5 10 0,-1 6-314,-2 8 92,5 5 0,-9-4 0,4 2 1,-1 4 92,0 2 0,1-3 1,-3-6-1551,2-2 978,-1 6 0,3-12 489,2 0 0,-3 0 0,1-6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4:59.569"/>
    </inkml:context>
    <inkml:brush xml:id="br0">
      <inkml:brushProperty name="width" value="0.08571" units="cm"/>
      <inkml:brushProperty name="height" value="0.08571" units="cm"/>
      <inkml:brushProperty name="color" value="#66CC00"/>
    </inkml:brush>
  </inkml:definitions>
  <inkml:trace contextRef="#ctx0" brushRef="#br0">198 392 7790,'-14'-14'378,"6"5"1,2 1 152,0 1-380,4-4 0,-9 8 1,5-4 161,-2 0-279,5-4 1,-9 10 0,2-6-91,-2 1 1,-3 5 0,1-4 0,2 5 80,2 5 1,-1 2-1,5 8 1,0 0-83,0 4 0,-1-3 0,4 3 0,-2-2-64,2 2 0,2-4 1,2 4-1,2-3-101,2-2 1,6-6 0,-1-4 6,2-2 0,2-4 0,0-2 0,0-7 45,1-7 0,-6 0 0,-1-9 64,-2-3 3,5-1 1,-9 1-1,4-1 265,0-2-56,-4-6 0,4 3 298,-6-7-214,0 7 0,0 2 0,0 7 0,0 3 21,0 6 1,-2 8-1,-1 7 1,-1 6 68,0 7 1,3 5 0,1 7 0,0 5-8,0-2 1,0 5 0,0-4-1,1 7-228,4 3 1,3-4-1,6 1 1,0-3 66,0-2 0,0 5 0,1-2-338,-1-4 98,0 1 1,1-12 0,3 1 0,1-5-1049,-2-2 1025,-2-7 1,0 3 0,-1-7-55,0-4 1,0-4 0,0-9 184,0-1-15,0-6 0,-6 7 1,-2-9-1,-1-3 23,0 0 0,-1 1 0,-4 2 0,0 3 230,0 6 1,-1-3-1,-4 2-13,-4 2 0,-4 6 0,-1 3 1,0 2-20,0 3 0,4 8 1,1 4-85,-2 4 0,3 1 1,0 1-1,2 4 0,1 5 25,-1 2 0,5 3 0,-4-1-378,3 0 187,9-6 0,0 3 0,8-6 0,-1 0-13,0 1 0,0-9 0,2 2 0,1-6-154,2-3 0,1-3 0,-3-1 0,2-1 69,-2-4 1,-1-8 0,-2-7-1,0-2 86,0-3 1,-1-2 0,-2 1-1,-3 0 99,-2 3 0,3 6 1,-4-2 267,-2 3 0,-1 7 105,-2-1 1,0 10-171,0 5 1,0 3 0,0 12 292,0 1-343,0 7 1,1 3 0,2 5-64,2-1-60,0 4 1,0-4 0,1 4 0,0-2-146,0 3 1,4-6 0,-4-1 0,0-5-46,1-4 0,2-4 1,-3-6-182,2 0 0,-5-7 0,2-7 80,-3-8 1,-2-6 0,0-4 0,0-2 113,0-2 1,-5 0-1,0-3 324,2 1-136,1 1 0,1-4 1,-2 2-1,-2 3-50,2 2 1,1-4 0,2 6-297,0 0 310,0 3 1,0 5 0,0 1 48,0-2 1,0 3 96,0-1 0,0-1 1,2-2 20,3 2 1,-4-2-1,5 4 1,-1-2-12,0 1 0,4 4 0,-2-2 1,-1-1-107,0 0 1,0 5-1,-3-4 1,4 3-46,1-1 4,-5 0 1,9 5 0,-10 2 0,3 3 0,-4 4 23,-1 4 0,0-4 1,0 0-88,0 2 56,0 2 0,-1 6 1,-3-1-61,0 0-25,-7-3 0,3 4 0,-6 0 0,0-2-257,0-1 1,4-7 0,1-1 0,-2-2 55,-2-2 0,1-4 0,1-5 256,1-4 0,7-10 0,-3-3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0.335"/>
    </inkml:context>
    <inkml:brush xml:id="br0">
      <inkml:brushProperty name="width" value="0.08571" units="cm"/>
      <inkml:brushProperty name="height" value="0.08571" units="cm"/>
      <inkml:brushProperty name="color" value="#66CC00"/>
    </inkml:brush>
  </inkml:definitions>
  <inkml:trace contextRef="#ctx0" brushRef="#br0">0 198 7508,'0'-8'624,"0"2"0,2 6 0,2 0-453,6 0 1,2 0-1,2 0 1,1 0-46,-1 0 0,1-2 1,3-1-1,0-3-162,0-2 1,-3-1 0,-2-6-1,-2 1-64,-2 0 0,-6 0 0,2 0 101,-3 0 1,-2 0-1,-2 0-281,-3 0 190,-2 6 1,-8-3 0,1 6 58,0 2 8,0 1 1,0 4 57,0 3-13,0 9 0,1 1 0,2 6 0,3-1 30,2 4 0,1-4 0,5 0 1,0-1 16,0 0 1,2 0 0,3-5 0,3 0-51,-1 0 1,6-4-1,-4-1 1,4 0-149,1-1 1,0-1 0,0-7 0,0-2-480,0-3 513,1-3 1,-1-6 0,-2 0-11,-2 0 1,2-5-1,-4-1 128,0-2-65,4 5 1,-10-4 0,4 9 0,-1 1 216,0 1 107,-1 7 39,-4-9-133,0 10 1,0-3-1,0 10-49,0 5 1,2 2 0,1 2-1,2 0 1,-2 0 0,0 5 1,0 0-1,3-2-105,2-1 1,-3-2 0,4 0-359,2 0 1,-3-6 0,2-3 65,1-4 1,1-8 0,1-6-1,-2-4 75,-2 0 1,-1-4 0,3 2 82,-2 2-73,-6-5 0,8 6 857,-6-2 312,0 2-592,1 8 0,-4 3 1,2 10-234,-2 5 1,-2 7 0,0 3-1,0 2-692,0 3 0,0 0 0,0 0 0,1-3 520,4-1 0,-3 4 0,4-3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1.275"/>
    </inkml:context>
    <inkml:brush xml:id="br0">
      <inkml:brushProperty name="width" value="0.08571" units="cm"/>
      <inkml:brushProperty name="height" value="0.08571" units="cm"/>
      <inkml:brushProperty name="color" value="#66CC00"/>
    </inkml:brush>
  </inkml:definitions>
  <inkml:trace contextRef="#ctx0" brushRef="#br0">241 281 8455,'-7'-7'743,"4"-6"-192,-6 4-418,6 2 1,-8-5-1,4 4 1,0 0 122,-4 3 0,3-1 0,-2 1-336,-1 2 111,-1 2 1,-2 1-1,0 0 1,0 0-141,-1 0 1,1 1 0,0 2-1,2 4-96,2 1 1,-1 1-1,5 7 1,0 1 79,-1 2 1,3 0-1,4-5 1,1 0 29,4 0 0,-2 0 1,7-1-1,1-4 9,1-4 1,7-4-1,0-1 1,0-1 1,1-4 1,-4-4 0,2-9-31,-2-1 71,-2-6 0,0 3 0,0-6 1,1 0-53,-1 0 1,-6 0 0,-4-1 215,-2 1-32,4 0 1,-4 1 65,2 4 1,-4 4 0,-4 9 63,-6 6 1,2 4-1,1 4 1,0 7-60,4 7 1,2-1 0,-1 6 0,-1 3-41,-2 0 1,0 2 0,5 1 0,2 0 200,3 4-318,-4-3 1,10 5 0,-4-9 8,0-2 1,3 1 0,4-6-107,0-2 62,0-1 0,5-9 0,0-2 0,0-3 60,1-2 1,-3-2 0,5-4-793,-1-8 567,-3 0 0,-4-13 0,1 4 0,-1-6 34,0-4 0,-6 4 1,-2-3-1,-1 6 107,-1 2 1,1 2 0,-5-3 31,0 1 0,-5 7 0,-1 0 0,-2 6 305,-3 6 0,3 4 0,-1 2 1,-2 6 46,-2 7 1,-1 1-1,2 9 1,1 1-88,1 2 0,6-2 1,-4 0 91,2 0-238,1 5 0,5-8 1,1 4-1,3-1-7,0-1 1,7-8 0,0-1 0,5-5-438,3-4 1,6-3 0,-3-8 0,1-6-172,1-6 1,-5-3 0,3-5 0,-2 1-543,-3-1 744,-1-2 36,-2 5-14,-6-4 109,4 10 1,-8-4 0,3 6 648,0 0 43,-3 6 0,-4 3 1,0 10-106,0 4 0,0 4 1,0 1-1,0 0-171,0 0 0,0 5 0,0 0-192,0-2-26,0 5 0,0-7 0,2 3-352,3-7 217,-4 1 0,12-10-449,-4 3 377,4-4 0,1-2 1,0-4 1,0-5 1,0-4 0,0-3 0,0-2 182,0 2 1,-4 3-1,-2 3 1,0 3 556,-1 2-353,-3 1 1,2 11 0,-6 5 0,0 7-236,0 5 0,0-3 0,0 1-1483,0-1 811,0-4 714,0 4 0,0-6 0,0 1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1.450"/>
    </inkml:context>
    <inkml:brush xml:id="br0">
      <inkml:brushProperty name="width" value="0.08571" units="cm"/>
      <inkml:brushProperty name="height" value="0.08571" units="cm"/>
      <inkml:brushProperty name="color" value="#66CC00"/>
    </inkml:brush>
  </inkml:definitions>
  <inkml:trace contextRef="#ctx0" brushRef="#br0">1 1 8533,'6'9'295,"4"0"-161,2-6 0,7 4 0,0-6 0,0 2 112,1 2 1,-3 0 0,5-5-247,-1 0 0,-3 0 0,-4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1.687"/>
    </inkml:context>
    <inkml:brush xml:id="br0">
      <inkml:brushProperty name="width" value="0.08571" units="cm"/>
      <inkml:brushProperty name="height" value="0.08571" units="cm"/>
      <inkml:brushProperty name="color" value="#66CC00"/>
    </inkml:brush>
  </inkml:definitions>
  <inkml:trace contextRef="#ctx0" brushRef="#br0">29 21 8011,'-7'-8'1797,"6"2"-1477,-5-1 1,6 7 0,0 0-199,0 8 1,0 6 0,0 5 0,0 5-274,0 2 0,0 4 0,-2 3 0,-1 5-174,-2 2 0,0 1 0,5-2 0,0-1 325,0 1 0,7-4 0,1-1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321"/>
    </inkml:context>
    <inkml:brush xml:id="br0">
      <inkml:brushProperty name="width" value="0.08571" units="cm"/>
      <inkml:brushProperty name="height" value="0.08571" units="cm"/>
      <inkml:brushProperty name="color" value="#66CC00"/>
    </inkml:brush>
  </inkml:definitions>
  <inkml:trace contextRef="#ctx0" brushRef="#br0">10 1 8049,'-3'1'-5,"-1"1"0,3 0 94,0 0 69,2-2 1,3 3 0,2-3 0,1 0 9,1 0 0,0 0 0,3 0 0,0 0-237,1 0 0,1 0 1,-1 0-1,1 0-266,-1 0 1,0 0 0,-2 0 0,2 0-365,-1 0 699,-1 2 0,-1-1 0,-1 1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2.122"/>
    </inkml:context>
    <inkml:brush xml:id="br0">
      <inkml:brushProperty name="width" value="0.08571" units="cm"/>
      <inkml:brushProperty name="height" value="0.08571" units="cm"/>
      <inkml:brushProperty name="color" value="#66CC00"/>
    </inkml:brush>
  </inkml:definitions>
  <inkml:trace contextRef="#ctx0" brushRef="#br0">156 196 8722,'0'-14'284,"0"0"1,-5 0 0,-1 0 0,0 0-222,-1-1 0,-2 1 0,3 0 0,-2 0-175,-3 0 1,-2 0-5,-1 0 1,2 4-1,1 3 30,1 0 1,3 4-1,-3 8 1,4 6 152,0 6 1,4-1 0,-3 4 90,4 0 0,1 4 0,0 7 0,0 2 244,0-1-344,0 4 1,4-2 0,3 5 0,-1-1 53,0 1 1,4-4-1,-6-1-606,0 1 273,3-6 1,-5 1 0,4-8 0,-1-1-1999,0-4 2219,-1-1 0,-4-9 0,0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2.292"/>
    </inkml:context>
    <inkml:brush xml:id="br0">
      <inkml:brushProperty name="width" value="0.08571" units="cm"/>
      <inkml:brushProperty name="height" value="0.08571" units="cm"/>
      <inkml:brushProperty name="color" value="#66CC00"/>
    </inkml:brush>
  </inkml:definitions>
  <inkml:trace contextRef="#ctx0" brushRef="#br0">7 15 7834,'-6'-8'819,"6"2"-337,0 6 1,6 0 0,8 0 0,0 0-379,0 0 0,5 0 1,2 0-1,1 0-479,3 0 1,-3 0 0,0 0 0,0 1-1956,-1 4 2330,-3-4 0,8 6 0,-4-7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2.829"/>
    </inkml:context>
    <inkml:brush xml:id="br0">
      <inkml:brushProperty name="width" value="0.08571" units="cm"/>
      <inkml:brushProperty name="height" value="0.08571" units="cm"/>
      <inkml:brushProperty name="color" value="#66CC00"/>
    </inkml:brush>
  </inkml:definitions>
  <inkml:trace contextRef="#ctx0" brushRef="#br0">0 8 8198,'0'-8'1100,"0"13"1,0 11-850,0 4 0,0-1 1,0 3-389,0-2 144,0-1 1,0 0-519,0 0 390,0-1 1,0-8 0,2-2-869,3-2 722,-4-1 1,12-5 0,-4-2 0,4-3-61,1-4 0,0-4 1,0-1-1,-1 0 187,-4 0 1,3-5 0,-2 0-1,1 2 113,-2 2 1,4 2-1,-5 2 1,1 3 313,0 2 0,-4-4-10,5 6 1,-7 1-1,1 7 1,-2 6 86,-2 2 0,0 7 0,0 0 0,2 0-104,2 1 1,-1-4 0,5 3-146,-1-4-87,3-1 1,-2-1-1,6-2-238,1-2 164,-1-6 0,4 4 0,1-7-583,-1 0 471,3-7 1,-5 1 0,1-5 0,-4 2-37,-4-2 0,-1-2 0,3-1 0,-3 0 181,-2 0 0,-1 5 0,-5-1 0,0-1 164,0-1 1,-8-2-1,-4 1 37,-6 4 1,-5 2 0,2 7 0,0 0 5,-5 0 0,1 2 1,0 3-1,3 4-52,2 4 0,1-1 1,7-1-855,2-2 509,4 1 0,6 4 0,0 0-768,0 0 739,0-6 1,6 5-1,5-4-673,6 4 715,-1-6 1,6 4 189,-3-6 0,3 6 0,6-3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3.300"/>
    </inkml:context>
    <inkml:brush xml:id="br0">
      <inkml:brushProperty name="width" value="0.08571" units="cm"/>
      <inkml:brushProperty name="height" value="0.08571" units="cm"/>
      <inkml:brushProperty name="color" value="#66CC00"/>
    </inkml:brush>
  </inkml:definitions>
  <inkml:trace contextRef="#ctx0" brushRef="#br0">1 22 7498,'8'-14'1362,"-2"6"-1113,-6 8 1,0 8 0,0 6-1,0 0-29,0 0 1,0 5 0,0 1 0,0 1-187,0-1 0,2 4 1,1-4-1,1 0-70,0 1 0,-1-2 0,0-5 0,3 0-487,2 0 0,-3-6-29,4-3 0,0-5 0,6-5 115,-1-5 0,-5-7 0,-1-3 349,-2-2 1,4 3 0,-4-3 0,0 2-72,0 2 117,5-4 0,-7 7 533,5-4 10,-6 10 0,5-2 103,-3 6 0,-4 2 0,4 9-216,-4 8 1,4 0 0,0 5-1,-2-2-153,-1 2 1,-2-8 0,1 3 0,2-1-341,2-1 0,6-4-286,-2-3 1,4-4-1,1-2-226,0-4 1,-1-3 0,-2-6-82,-2 0 495,0 0 1,1 0-1,-2 0 271,-2 0-42,5 0 0,-8-1 101,6 1-41,1 6 1,-1-3 580,1 7-473,-7 5 1,3 4 0,-4 8 0,1 4-219,2 3 1,-1 4 0,-4 4 23,0 0 0,0 0 0,0 1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4.326"/>
    </inkml:context>
    <inkml:brush xml:id="br0">
      <inkml:brushProperty name="width" value="0.08571" units="cm"/>
      <inkml:brushProperty name="height" value="0.08571" units="cm"/>
      <inkml:brushProperty name="color" value="#66CC00"/>
    </inkml:brush>
  </inkml:definitions>
  <inkml:trace contextRef="#ctx0" brushRef="#br0">339 375 7826,'-4'-14'0,"-3"0"678,0 0-409,-3 6 1,-2-5 0,1 4 188,1-4-353,1 5 1,-5-7-1,0 4 1,0 1 71,-1 2 0,1-1 0,0 4 1,0 2-167,0 2 0,0 1 1,0 0-1,0 1-170,0 4 1,-1 4-1,1 9 1,0 2 14,0 2 1,5 1-1,1 6 1,0-1-12,0 0 1,5 0-1,-2-1 1,4-2 18,1-1 0,6-7 0,3 2 1,4-4 62,1-1 1,0-6 0,2-3 72,3-3 7,-4-2 1,10-4-1,-6-3 6,-1-8 6,3-8 0,-5-4 0,3-7 101,-3-2-109,-2 4 0,-5-4 0,-1 3 0,-2-4 14,-3-4 1,4-1-1,-3 1 1,0 2 9,-3 1 1,-1 8 0,0 2 0,0 8 379,0 4-215,0 8 1,0 10-1,0 12 1,0 8 31,0 4 1,0 4 0,0 2 0,0 2-24,0 2 1,5-3 0,1 3-75,2-1-28,-5 10 0,8-14 0,-5 7-797,2-7 322,-5 4 1,8-10 0,-4 2 0,0-4-1464,4-1 1831,-4-5 0,5 4 0,-4-7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5.086"/>
    </inkml:context>
    <inkml:brush xml:id="br0">
      <inkml:brushProperty name="width" value="0.08571" units="cm"/>
      <inkml:brushProperty name="height" value="0.08571" units="cm"/>
      <inkml:brushProperty name="color" value="#66CC00"/>
    </inkml:brush>
  </inkml:definitions>
  <inkml:trace contextRef="#ctx0" brushRef="#br0">1 0 9155,'0'14'99,"0"0"-75,0 1 1,0 0-1,0 2 1,0 4-139,0 1 1,5-5 0,-1 2 0,1-3-417,1-2 1,-3 0 529,7 0 0,-7-6 0,3-2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5.243"/>
    </inkml:context>
    <inkml:brush xml:id="br0">
      <inkml:brushProperty name="width" value="0.08571" units="cm"/>
      <inkml:brushProperty name="height" value="0.08571" units="cm"/>
      <inkml:brushProperty name="color" value="#66CC00"/>
    </inkml:brush>
  </inkml:definitions>
  <inkml:trace contextRef="#ctx0" brushRef="#br0">1 1 8392,'8'6'-193,"4"-4"0,-4 10 0,6-4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6.433"/>
    </inkml:context>
    <inkml:brush xml:id="br0">
      <inkml:brushProperty name="width" value="0.08571" units="cm"/>
      <inkml:brushProperty name="height" value="0.08571" units="cm"/>
      <inkml:brushProperty name="color" value="#66CC00"/>
    </inkml:brush>
  </inkml:definitions>
  <inkml:trace contextRef="#ctx0" brushRef="#br0">1 114 7703,'0'-14'984,"0"6"-600,0-5 0,0 13 0,0 0-237,0 8 0,5 11 0,-1 5 0,-1 4-38,-1 5 1,0-2-1,1 5 1,1 0-31,0 0 1,-3-4 0,-1 1-1,0-5-104,0-5 0,5 2-97,0-6 208,-1-6 0,-2-5-23,2-13 0,0-3 0,5-20-200,2-7 86,2-4 0,1-10 1,0-2-1,0-3-270,0 3 33,0 2 1,-4 13 0,-1 5-233,2 6 1,-3 4 519,1 7 0,1 6 0,4 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8.237"/>
    </inkml:context>
    <inkml:brush xml:id="br0">
      <inkml:brushProperty name="width" value="0.08571" units="cm"/>
      <inkml:brushProperty name="height" value="0.08571" units="cm"/>
      <inkml:brushProperty name="color" value="#66CC00"/>
    </inkml:brush>
  </inkml:definitions>
  <inkml:trace contextRef="#ctx0" brushRef="#br0">15 28 7782,'-6'-7'376,"4"-6"-157,-4 11-44,6-4 0,0 6 277,0 0-160,0 6-49,6 2 147,-4 6-204,10 7 1,-10 5 0,4 9-1,-1 1 427,-1 3-613,1-4 41,-5 12 1,5-10 0,-1 9-1,0-5 1,-3-5-13,-1-2 0,0 2-163,0-8-94,0 4 0,0-17 1,0 4-965,0-3 598,0-8 271,0-2 229,0-6 1,0-8 0,0-4 8,0-6-8,-6-7 1,4 2-1,-4-10 1,1-5-204,1-2 171,-1-3 62,5 1 316,0 0 0,1-1-81,4 1 403,-3 6-293,10 1-110,-10 13 267,10-4-175,-10 16-1,10-9-132,-10 12 370,4-1-202,1 2-39,-6 6 0,12 1-65,-4 4 0,-1 3 1,0 7-144,-2 4-139,5-3 130,-9 10 1,4-8 0,-6 5 0,0 1-132,0-2 156,0 4-282,0-10 0,-6 9-26,-4-6 228,-2 0-531,4-5 1,-5-2 55,4-2 127,-4-4 0,-1-6 0,0-1 0,2-6 0,2-7 360,5-8 0,4-4 0,1-3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8.716"/>
    </inkml:context>
    <inkml:brush xml:id="br0">
      <inkml:brushProperty name="width" value="0.08571" units="cm"/>
      <inkml:brushProperty name="height" value="0.08571" units="cm"/>
      <inkml:brushProperty name="color" value="#66CC00"/>
    </inkml:brush>
  </inkml:definitions>
  <inkml:trace contextRef="#ctx0" brushRef="#br0">57 127 8008,'-6'8'-314,"6"-2"529,0-6 0,2 0 0,7 0 0,2 0-16,1 0 0,3 0 0,-1 0 257,0 0-206,0 0 0,0 0-228,0 0-4,0 0-84,-6 0-1,-2 0 1,-6-1-1,0-4 8,0-4 1,0-4 0,-1-1-1,-2 0 10,-2 0 1,-6 0 0,3 0-1,-1 1 76,-1 4 1,1-2-1,-5 6 83,0 2 1,0 1-1,-1 2 23,1 0 0,5 2 0,1 2 0,0 6-27,0 2 1,4 3 0,-4 0 241,2 4-291,1 3 0,3 1 0,-1 1 205,-2 1-215,1-5 1,4 7 0,0-5 0,1 2 76,4-1-205,-3-6 0,10 4 0,-2-9-19,2-2 0,4 1 0,1-7 1,2-2-329,-2-5 1,5-5 0,0-8 0,0-1-669,-3-2 1,1-4 1095,-1 4 0,0-6 0,-5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594"/>
    </inkml:context>
    <inkml:brush xml:id="br0">
      <inkml:brushProperty name="width" value="0.08571" units="cm"/>
      <inkml:brushProperty name="height" value="0.08571" units="cm"/>
      <inkml:brushProperty name="color" value="#66CC00"/>
    </inkml:brush>
  </inkml:definitions>
  <inkml:trace contextRef="#ctx0" brushRef="#br0">5 0 8060,'-2'4'-585,"1"-1"446,-1-2 1,3 1 0,0-2 183,3 0 0,1 0 0,1 0 1,3 0 251,2 0 0,1 0 1,1 0-1,2 0-370,1 0 0,0 1 1,1 0-1,0 1 73,-1-1 0,3 2 0,-1-1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9.023"/>
    </inkml:context>
    <inkml:brush xml:id="br0">
      <inkml:brushProperty name="width" value="0.08571" units="cm"/>
      <inkml:brushProperty name="height" value="0.08571" units="cm"/>
      <inkml:brushProperty name="color" value="#66CC00"/>
    </inkml:brush>
  </inkml:definitions>
  <inkml:trace contextRef="#ctx0" brushRef="#br0">15 0 7831,'-8'3'-19,"3"5"144,4 6 1,1 4 0,0-3 0,0 3 80,0 0 1,0 3 0,0-4 43,0 2-139,0 6 0,0-14 0,0 3 7,0-1-106,0-1 0,6-4 31,4-3 0,-3-4 0,1-2 12,-1-4 1,2-3 0,-3-6 0,0 0-366,1 0 0,2-7 0,-3-1 1,1-1 309,-1-1 0,5 7 0,-3-3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9.584"/>
    </inkml:context>
    <inkml:brush xml:id="br0">
      <inkml:brushProperty name="width" value="0.08571" units="cm"/>
      <inkml:brushProperty name="height" value="0.08571" units="cm"/>
      <inkml:brushProperty name="color" value="#66CC00"/>
    </inkml:brush>
  </inkml:definitions>
  <inkml:trace contextRef="#ctx0" brushRef="#br0">1 0 7828,'7'0'451,"0"0"0,-6 7 0,2 2-423,2 4 1,0 1 0,-5 1 0,1 4 130,4 5 0,-3-4 1,2 0-405,-2 1 132,-2-6 1,5 6-288,-1-7 143,1 0 1,0-8 77,-1-6 0,6-6 0,-4-10 0,0-1 104,1-2 0,-1 1 0,-3 2 0,2-1-23,-2-2 0,5 0 0,0 5 286,-1 0 1,1 1 0,-5 2 497,2 2 0,4 4-193,-4-4 1,6 6-234,-1-2 0,-4 10 0,0 4-28,0 4 0,-2 5 1,3 1 107,0-2-254,-3 5 0,-4-6 0,2 3-353,3-3 26,-4-2-396,5 0 431,1-6 1,-4-2-1,6-8-2,2-2 1,-3-4-1,0-6 1,0 0 115,0-1 1,1-3 0,5-1 94,0 2 1,-4 6 0,-3 1-1,1 1 138,0 1 0,-3 2-39,4 6 0,-6 1 1,2 4-1,-3 4-219,-2 4 0,0 3 0,0 1 0,0 2-930,0-2 881,6-1 0,-4-2-530,2 0 283,-2-6 413,4 4 0,2-4 0,6 6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09.869"/>
    </inkml:context>
    <inkml:brush xml:id="br0">
      <inkml:brushProperty name="width" value="0.08571" units="cm"/>
      <inkml:brushProperty name="height" value="0.08571" units="cm"/>
      <inkml:brushProperty name="color" value="#66CC00"/>
    </inkml:brush>
  </inkml:definitions>
  <inkml:trace contextRef="#ctx0" brushRef="#br0">43 43 6685,'2'-13'0,"1"2"335,1 2 838,1 5-89,-5-2-860,0 6 1,-1 0 0,-3 2 0,0 2-71,1 6 0,-4-2 0,3 1 0,-1 2-71,-1 2 0,4-4 0,-3 0 1,4 2-274,1 2 0,0-4 1,0 1-27,0 1 1,1 0-1,2 0 1,4-3-44,1-2 0,-4 0 0,6-1 203,1 4 1,-3-3-1,-1 1 1,1-3 123,0 1 1,-5 1 338,2-1-305,-4 3 0,-1 1 0,0 1 265,0 1-257,0-5 0,-4 7 0,-3-6-173,0 1 35,-3 5 1,1-7-1,-1 5 28,-1-2 0,-7-5 0,-4 2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12.393"/>
    </inkml:context>
    <inkml:brush xml:id="br0">
      <inkml:brushProperty name="width" value="0.08571" units="cm"/>
      <inkml:brushProperty name="height" value="0.08571" units="cm"/>
      <inkml:brushProperty name="color" value="#66CC00"/>
    </inkml:brush>
  </inkml:definitions>
  <inkml:trace contextRef="#ctx0" brushRef="#br0">1 57 9659,'0'15'0,"0"3"238,0 0 1,6 7 0,3-1 0,2 3-141,-1 1 0,2 0 1,-2 0-1,2 1-149,2-1 0,0-6 0,0-3 0,1-5-156,-1-5 1,0-3-1,0-7-28,0-4 0,-1-9 0,-2-11 0,-4-7 108,0-5 0,2-4 1,-3-3-976,2-3 1102,-5 3 0,10-11 0,-5 5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12.900"/>
    </inkml:context>
    <inkml:brush xml:id="br0">
      <inkml:brushProperty name="width" value="0.08571" units="cm"/>
      <inkml:brushProperty name="height" value="0.08571" units="cm"/>
      <inkml:brushProperty name="color" value="#66CC00"/>
    </inkml:brush>
  </inkml:definitions>
  <inkml:trace contextRef="#ctx0" brushRef="#br0">1 198 8965,'14'14'182,"-5"0"0,1 2 0,1 3-143,1 4 0,-2 4 0,-1-1 0,0-2 114,-1-5 0,5 0 0,-4-4-498,4-2 274,1-9 0,0 3 0,0-7 0,0-2 6,0-3 0,0-4 0,0-11 0,1-9-195,-1-7 1,-5 0 0,0-3 0,2-3-252,2-4 1,-4-1 510,1 5 0,-1 0 0,5-1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13.487"/>
    </inkml:context>
    <inkml:brush xml:id="br0">
      <inkml:brushProperty name="width" value="0.08571" units="cm"/>
      <inkml:brushProperty name="height" value="0.08571" units="cm"/>
      <inkml:brushProperty name="color" value="#66CC00"/>
    </inkml:brush>
  </inkml:definitions>
  <inkml:trace contextRef="#ctx0" brushRef="#br0">27 128 7756,'-10'0'443,"1"0"-199,6 0 0,-2 6 0,10 3-117,4 4 0,1-2 1,2 1-1,4 4-24,0 0 0,1 1 1,0 0-1,2 2 51,-2-2 1,0 4 0,1-4-177,0-4 155,-5 1-28,-1-13-120,-4 6 0,6-7 1,1-2-1,-1-4 1,-2-8-915,-2-8 720,2-11 1,-4-8 0,6-9 208,0-5 0,0-5 0,0-10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14.020"/>
    </inkml:context>
    <inkml:brush xml:id="br0">
      <inkml:brushProperty name="width" value="0.08571" units="cm"/>
      <inkml:brushProperty name="height" value="0.08571" units="cm"/>
      <inkml:brushProperty name="color" value="#66CC00"/>
    </inkml:brush>
  </inkml:definitions>
  <inkml:trace contextRef="#ctx0" brushRef="#br0">14 184 7741,'0'14'135,"0"1"-44,-6-1 0,5 1 0,-4 4 0,3 5 68,2 2 0,2 3 1,3-1-1,4-2 62,4-2 0,-2 3 1,1-5-1,4-1-57,-1-2 1,3-8 0,-1-3 0,3-2-54,2-2 0,-3-9 0,5-8 0,-1-7-215,-1-8 0,3-15 1,-4-1-1,-1-7-663,0-12 1,4 3 766,-5-10 0,-1 2 0,-3-2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57.107"/>
    </inkml:context>
    <inkml:brush xml:id="br0">
      <inkml:brushProperty name="width" value="0.08571" units="cm"/>
      <inkml:brushProperty name="height" value="0.08571" units="cm"/>
      <inkml:brushProperty name="color" value="#66CC00"/>
    </inkml:brush>
  </inkml:definitions>
  <inkml:trace contextRef="#ctx0" brushRef="#br0">141 43 7892,'-9'-5'0,"1"-1"0,2-2 0,-5 5 0,3-3 0,0 0 0,-5 4 1003,4-3-791,-4 4 0,-1 2-91,0 4 0,5-2 0,1 7-353,2 1 1,1 1-1,5 2-240,0 0 306,0 0 1,0-3-87,0 4 228,0-5 0,2 6 0,1-6-4,1 1 1,6-4 0,-4 1 22,2-2 0,1-1 0,4-6 51,-4-4 0,2-3 0,-4-6 0,-1 0 37,0 0 1,-1 0 0,-4 0 0,2-1 11,2 1 0,0 0 0,-5 0 55,0 0 0,1 1-1,4 4 0,-3 4 9,2 10 1,0 3 0,-1 6 15,1 0-123,1 0 0,-5 2 0,0 1-87,0 2-84,0 6 1,5-8-1,0 5 1,-2-1-279,-2-4 0,1 0 398,2 2 0,4-3 0,6 4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57.746"/>
    </inkml:context>
    <inkml:brush xml:id="br0">
      <inkml:brushProperty name="width" value="0.08571" units="cm"/>
      <inkml:brushProperty name="height" value="0.08571" units="cm"/>
      <inkml:brushProperty name="color" value="#66CC00"/>
    </inkml:brush>
  </inkml:definitions>
  <inkml:trace contextRef="#ctx0" brushRef="#br0">0 1 7900,'0'14'295,"0"0"0,2 2-26,3 2 1,-4-5 0,4 4 0,-2 2-404,2 1 0,-4-1 0,4 3 0,-3 0-27,-2 0 1,0-5-1,1 2 0,2-3 161,2-2 0,0 0 0,-5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57.984"/>
    </inkml:context>
    <inkml:brush xml:id="br0">
      <inkml:brushProperty name="width" value="0.08571" units="cm"/>
      <inkml:brushProperty name="height" value="0.08571" units="cm"/>
      <inkml:brushProperty name="color" value="#66CC00"/>
    </inkml:brush>
  </inkml:definitions>
  <inkml:trace contextRef="#ctx0" brushRef="#br0">0 1 7900,'8'6'260,"-3"4"1,-4-3 0,1 3-83,2 1-101,-2 1 1,6 2-1,-5 1-312,2-1 134,-1 0 0,-2 5 1,1-1-1,2 1-390,-2 2 491,-2-6 0,6 12 0,1-5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152"/>
    </inkml:context>
    <inkml:brush xml:id="br0">
      <inkml:brushProperty name="width" value="0.08571" units="cm"/>
      <inkml:brushProperty name="height" value="0.08571" units="cm"/>
      <inkml:brushProperty name="color" value="#66CC00"/>
    </inkml:brush>
  </inkml:definitions>
  <inkml:trace contextRef="#ctx0" brushRef="#br0">0 6 7604,'5'0'-408,"1"0"1,0 0 389,1 0 0,2 0 1,-1 0-1,1 0-12,2 0 0,-1 0 1,0 0-1,1 0-31,1 0 1,0 0 60,-2 0 0,2-3 0,1 1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59.836"/>
    </inkml:context>
    <inkml:brush xml:id="br0">
      <inkml:brushProperty name="width" value="0.08571" units="cm"/>
      <inkml:brushProperty name="height" value="0.08571" units="cm"/>
      <inkml:brushProperty name="color" value="#66CC00"/>
    </inkml:brush>
  </inkml:definitions>
  <inkml:trace contextRef="#ctx0" brushRef="#br0">1 86 7927,'1'-8'207,"3"1"1,2 3-143,2-1 1,1-1 0,5 3 0,0-2-20,0 2 0,1-4 0,-1 1-698,0-2 652,-6 5 0,4-9 0,-4 4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00.045"/>
    </inkml:context>
    <inkml:brush xml:id="br0">
      <inkml:brushProperty name="width" value="0.08571" units="cm"/>
      <inkml:brushProperty name="height" value="0.08571" units="cm"/>
      <inkml:brushProperty name="color" value="#66CC00"/>
    </inkml:brush>
  </inkml:definitions>
  <inkml:trace contextRef="#ctx0" brushRef="#br0">14 0 7927,'-7'6'29,"2"4"202,3 2 1,2 4 0,0 1 0,0 4-16,0 1 1,0 0 0,0 3-1,2-2-8,3 2 0,-2 2 1,5 0-1933,-2-4 1724,5 4 0,-3-5 0,6 6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01.146"/>
    </inkml:context>
    <inkml:brush xml:id="br0">
      <inkml:brushProperty name="width" value="0.08571" units="cm"/>
      <inkml:brushProperty name="height" value="0.08571" units="cm"/>
      <inkml:brushProperty name="color" value="#66CC00"/>
    </inkml:brush>
  </inkml:definitions>
  <inkml:trace contextRef="#ctx0" brushRef="#br0">0 14 7676,'0'-8'48,"0"2"0,2 6-48,3 0 0,3 6 0,6 2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01.538"/>
    </inkml:context>
    <inkml:brush xml:id="br0">
      <inkml:brushProperty name="width" value="0.08571" units="cm"/>
      <inkml:brushProperty name="height" value="0.08571" units="cm"/>
      <inkml:brushProperty name="color" value="#66CC00"/>
    </inkml:brush>
  </inkml:definitions>
  <inkml:trace contextRef="#ctx0" brushRef="#br0">1 0 7633,'12'2'256,"-2"3"1,2 2 0,-4 8 0,2-1-100,-1 0 1,0 5 0,6-1 0,-1 1-312,0 2 0,-5-6 0,1 4-170,1-3 1,0-2 0,0-2 46,-2-2 277,0-4 0,-1-6 0,-2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01.729"/>
    </inkml:context>
    <inkml:brush xml:id="br0">
      <inkml:brushProperty name="width" value="0.08571" units="cm"/>
      <inkml:brushProperty name="height" value="0.08571" units="cm"/>
      <inkml:brushProperty name="color" value="#66CC00"/>
    </inkml:brush>
  </inkml:definitions>
  <inkml:trace contextRef="#ctx0" brushRef="#br0">114 0 9065,'-10'6'0,"2"4"0,2 2 0,1 2 0,1 1 0,-3 0 0,0 4 0,-3 3 0,1 0 0,1-3 0,0-4 0,2 0 0,-1-1 0,-3 0 0,2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01.897"/>
    </inkml:context>
    <inkml:brush xml:id="br0">
      <inkml:brushProperty name="width" value="0.08571" units="cm"/>
      <inkml:brushProperty name="height" value="0.08571" units="cm"/>
      <inkml:brushProperty name="color" value="#66CC00"/>
    </inkml:brush>
  </inkml:definitions>
  <inkml:trace contextRef="#ctx0" brushRef="#br0">1 0 9113,'9'5'0,"0"-1"0,1 1 0,-1 0 0,1 0 0,2-1 0,4 1 0,3 0 0,-1-2 0,1-2 0,2-1 0,-1 0 0,0-1 0,-2-2-955,-3-2 1,-1-1 954,1 1 0,-8-3 0,0-6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02.069"/>
    </inkml:context>
    <inkml:brush xml:id="br0">
      <inkml:brushProperty name="width" value="0.08571" units="cm"/>
      <inkml:brushProperty name="height" value="0.08571" units="cm"/>
      <inkml:brushProperty name="color" value="#66CC00"/>
    </inkml:brush>
  </inkml:definitions>
  <inkml:trace contextRef="#ctx0" brushRef="#br0">43 1 9448,'-6'9'0,"-2"1"0,0 1 0,2 1 0,1 2 0,0 2 0,2 1 0,2 4 0,1 1 0,0 1 592,0-1 1,1 5 0,2-4-112,2 4-481,6 1 0,-3 0 0,6 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02.558"/>
    </inkml:context>
    <inkml:brush xml:id="br0">
      <inkml:brushProperty name="width" value="0.08571" units="cm"/>
      <inkml:brushProperty name="height" value="0.08571" units="cm"/>
      <inkml:brushProperty name="color" value="#66CC00"/>
    </inkml:brush>
  </inkml:definitions>
  <inkml:trace contextRef="#ctx0" brushRef="#br0">85 69 7546,'-2'-9'469,"-1"-1"94,-2 0 1,-1-1 0,1 0-291,-4 1 0,1 7 58,-1-2 1,4 5-963,-4 5 511,5 3 1,-3 6 0,4 0 0,-2 2 57,2 3 1,1 1 0,2 5 66,0-1-16,0-1 1,0 5-1,0 1 1,0-1 17,0 0 1,0 0-1,0 0 1,2-1-158,2-3 0,-2 1 0,4-5 0,-1 0-222,0 1 1,-1-7-1,-2-5-570,3 2 942,-4-4 0,12-7 0,-5-8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02.757"/>
    </inkml:context>
    <inkml:brush xml:id="br0">
      <inkml:brushProperty name="width" value="0.08571" units="cm"/>
      <inkml:brushProperty name="height" value="0.08571" units="cm"/>
      <inkml:brushProperty name="color" value="#66CC00"/>
    </inkml:brush>
  </inkml:definitions>
  <inkml:trace contextRef="#ctx0" brushRef="#br0">1 14 8274,'4'10'0,"3"-2"0,0-2 0,4-3 0,2-1 0,3-2 0,1 0 0,2 0 0,-1 0 0,1 0 0,2-2 0,-1-1 0,2-3 0,0-2 0,1-2 0,6-4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02.931"/>
    </inkml:context>
    <inkml:brush xml:id="br0">
      <inkml:brushProperty name="width" value="0.08571" units="cm"/>
      <inkml:brushProperty name="height" value="0.08571" units="cm"/>
      <inkml:brushProperty name="color" value="#66CC00"/>
    </inkml:brush>
  </inkml:definitions>
  <inkml:trace contextRef="#ctx0" brushRef="#br0">14 0 9316,'-4'10'0,"-1"-1"0,2 2 0,1 2 0,2 2 0,0 3 0,2 0 0,1 0 0,3-1 0,1 0 0,-1 2 0,-1-2 0,-1-1 0,3-2 0,0 0 0,-3-6 0,2-2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469"/>
    </inkml:context>
    <inkml:brush xml:id="br0">
      <inkml:brushProperty name="width" value="0.08571" units="cm"/>
      <inkml:brushProperty name="height" value="0.08571" units="cm"/>
      <inkml:brushProperty name="color" value="#66CC00"/>
    </inkml:brush>
  </inkml:definitions>
  <inkml:trace contextRef="#ctx0" brushRef="#br0">8 26 8030,'-5'5'-498,"3"-2"0,2-1 412,3-2 1,1 0 0,2 0 0,0 0 197,3-2 1,0 1 0,2-2 0,1 1-48,1 1 1,2-2-1,1 1-205,1-1 171,2 2 1,-3-3-32,3 3 0,-1-5 0,2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03.100"/>
    </inkml:context>
    <inkml:brush xml:id="br0">
      <inkml:brushProperty name="width" value="0.08571" units="cm"/>
      <inkml:brushProperty name="height" value="0.08571" units="cm"/>
      <inkml:brushProperty name="color" value="#66CC00"/>
    </inkml:brush>
  </inkml:definitions>
  <inkml:trace contextRef="#ctx0" brushRef="#br0">1 1 8370,'0'14'0,"1"0"0,2 0 0,2 0 0,0 0 0,1-1 0,2-2 0,0-2 0,4 1 0,-4 4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1.167"/>
    </inkml:context>
    <inkml:brush xml:id="br0">
      <inkml:brushProperty name="width" value="0.08571" units="cm"/>
      <inkml:brushProperty name="height" value="0.08571" units="cm"/>
      <inkml:brushProperty name="color" value="#66CC00"/>
    </inkml:brush>
  </inkml:definitions>
  <inkml:trace contextRef="#ctx0" brushRef="#br0">1 0 7953,'0'10'104,"0"-1"382,0 2 0,1 2 0,3 1-386,0 0 0,1 2 0,-3 2 0,1 4-275,1 0 1,6 5-1,-5-4-814,-2 4 676,4-5 1,-3 3-1,3-6 313,0-2 0,4 5 0,-3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1.513"/>
    </inkml:context>
    <inkml:brush xml:id="br0">
      <inkml:brushProperty name="width" value="0.08571" units="cm"/>
      <inkml:brushProperty name="height" value="0.08571" units="cm"/>
      <inkml:brushProperty name="color" value="#66CC00"/>
    </inkml:brush>
  </inkml:definitions>
  <inkml:trace contextRef="#ctx0" brushRef="#br0">0 156 8064,'7'7'0,"2"-2"0,4-3 0,1-2 0,0 0 0,0-2 0,-2-3-23,-2-4 1,-4-3 0,-6-3-1,0 0-111,0-4 0,0 3 0,0-3 1,0 4 57,0 1 0,-5 4 1,-1 2 628,-2 2-369,5 1 0,-9 5 0,2 2-100,-2 3 1,2 3 0,2 6 578,2 0-474,1 6 0,1-4 1,-1 4-1,2-1 15,1 0 1,2 0 0,0-4-247,0 4-71,7-3 1,-4 4 0,5-6 0,-1 0-64,1 1 1,0-1 0,3 0-1,-2 0-512,2 0 0,2-5 688,1 1 0,6-7 0,2 3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1.830"/>
    </inkml:context>
    <inkml:brush xml:id="br0">
      <inkml:brushProperty name="width" value="0.08571" units="cm"/>
      <inkml:brushProperty name="height" value="0.08571" units="cm"/>
      <inkml:brushProperty name="color" value="#66CC00"/>
    </inkml:brush>
  </inkml:definitions>
  <inkml:trace contextRef="#ctx0" brushRef="#br0">15 1 8409,'-8'6'0,"3"3"0,4 4 303,1 1 1,0 0-1,0 0-467,0 0 0,0 0 0,0 0-206,0 1 1,6-6-86,3 0 315,4-6 1,-4 8 0,1-6-53,1-2 160,-5 5 1,5-5 0,-5 5 84,2-2 0,-5 5 1,2-1-1,-4 2 177,-1 2 0,0 1 0,-1-1 0,-2 0-137,-2 0 1,-6-2-1,3-1 1,-1-3-195,-1-2 1,1-1 100,-5-5 0,0-6 0,0-2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2.324"/>
    </inkml:context>
    <inkml:brush xml:id="br0">
      <inkml:brushProperty name="width" value="0.08571" units="cm"/>
      <inkml:brushProperty name="height" value="0.08571" units="cm"/>
      <inkml:brushProperty name="color" value="#66CC00"/>
    </inkml:brush>
  </inkml:definitions>
  <inkml:trace contextRef="#ctx0" brushRef="#br0">0 8 8178,'0'-8'485,"5"8"1,0 11 0,-1 5-408,3 3 1,-6 8 0,5-1 0,-1 6-25,0-1 0,1 3 0,-3-1 0,2-3-87,-2-5 1,5 0 0,0-6 0,1-3-304,1-5 0,-1-5-322,5-6 500,0-6 1,-1-2 0,-2-8-1,-3-3-31,-2-4 1,5-4 0,-3 1 153,0 2 32,4-3 0,-6 12 0,4-4 1,-4 5 344,0 4 1,-3-1-102,7 7 1,-7 2 0,2 10 0,-4 6-128,-1 2 1,0 4-1,2 1 1,1 1-29,2 3 0,-1-3 1,-4 0-1,0-2-625,0-3 1,5 4 0,1-3-952,2 0 1490,-5-3 0,10-7 0,-5-2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2.741"/>
    </inkml:context>
    <inkml:brush xml:id="br0">
      <inkml:brushProperty name="width" value="0.08571" units="cm"/>
      <inkml:brushProperty name="height" value="0.08571" units="cm"/>
      <inkml:brushProperty name="color" value="#66CC00"/>
    </inkml:brush>
  </inkml:definitions>
  <inkml:trace contextRef="#ctx0" brushRef="#br0">226 140 8499,'-14'-2'0,"0"-3"0,0-4 0,0-4 0,0-1 0,-1 2 0,1 1 0,0 1 0,0-1 0,0-1 0,0-1 0,0 2 0,0 4-355,0 0 1,4 4-1,2 8 333,2 4 0,1 4 1,5 1-1,0 2 59,0 2 1,2-2 0,1 4 0,3-1 37,2 0 1,0 0 0,3-5 0,-2 0 18,2 0 1,2-1-1,1-2-40,0-2 0,-4-6 267,-1 2-211,0-3 1,-1-4 0,-2-1 216,1-2-133,-6-6 1,7 3-88,-3-6 0,-4 0 0,6 0 0,-1 0-70,2 0 1,1 6-30,1 3 1,-7 7-1,1 6-288,-2 6 0,3 9 0,-1-1 25,0 0 0,-3 3 1,1-6-1,1-2 1,3-1-986,2-2 1240,-5-6 0,10 4 0,-6-4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3.337"/>
    </inkml:context>
    <inkml:brush xml:id="br0">
      <inkml:brushProperty name="width" value="0.08571" units="cm"/>
      <inkml:brushProperty name="height" value="0.08571" units="cm"/>
      <inkml:brushProperty name="color" value="#66CC00"/>
    </inkml:brush>
  </inkml:definitions>
  <inkml:trace contextRef="#ctx0" brushRef="#br0">1 128 7623,'1'12'0,"3"-1"543,0-2 0,3-4-547,-3 5 7,-2-1 1,6 0 0,-5 1-3,2 1-32,5-5 0,-8 7 0,4-6 0,-1 3-87,0-1 0,6-6 27,-2 2 1,-1-3-1,1-4 1,2-3-20,2-4 1,-4-4 0,-1-2-1,0-3 25,0 0 0,0-3 0,3 4 1,-4-2 295,0 2 0,2 1 178,-4 2 0,1 6-271,-1 4 1,-4 4 0,6 3 0,-3 3 320,1 2 1,6 1-363,-2 5-61,-2 1 1,5-6-1,-2 0-96,2 2-1,2-4 1,-4 4 0,-1-7-1,1 1-83,-3 1 1,6-4 0,-4 3 26,4-4 0,-4-7 0,-1-4 69,-2-2 0,-1-2 1,-5 0-1,0 0 82,0-1 1,0 1 0,0 0 0,0 0 84,0 0 0,-1 5 0,-3-1 46,0-1 1,-7 3 0,1 1-42,-2 0 1,2 3 0,3 5 187,0 4-184,-4-4 1,5 12 0,-5-4-1,3 4-32,2 1 1,0 0 0,3 2 0,-2 1-19,2 2 1,1 0 0,2-4-1,0 3 12,0 0 0,5 1 1,1-5-1,2 0-260,3 1 0,1-3 0,3-1 1,-1-3-1395,0-2 1584,0-1 0,6-5 0,2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3.756"/>
    </inkml:context>
    <inkml:brush xml:id="br0">
      <inkml:brushProperty name="width" value="0.08571" units="cm"/>
      <inkml:brushProperty name="height" value="0.08571" units="cm"/>
      <inkml:brushProperty name="color" value="#66CC00"/>
    </inkml:brush>
  </inkml:definitions>
  <inkml:trace contextRef="#ctx0" brushRef="#br0">0 29 7690,'0'-14'339,"0"6"1,2 2 0,1 7 0,2 4-402,-2 4 1,-2 5-1,-1 5 1,0 5-492,0 2 0,0 3 553,0-1 0,0 6 0,0 2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4.191"/>
    </inkml:context>
    <inkml:brush xml:id="br0">
      <inkml:brushProperty name="width" value="0.08571" units="cm"/>
      <inkml:brushProperty name="height" value="0.08571" units="cm"/>
      <inkml:brushProperty name="color" value="#66CC00"/>
    </inkml:brush>
  </inkml:definitions>
  <inkml:trace contextRef="#ctx0" brushRef="#br0">0 29 6592,'0'-8'661,"0"3"0,0 10 0,2 4-590,2 4 0,-2 1 1,4 2-1,-1 1-21,0 2 1,1 1-1,-3-3 1,2 2 23,-2-2 0,-2-1 1,1-2 137,3 0-46,-4-6-187,5 5 0,-6-18 0,2 0-314,3-6 178,-4-9 1,12 0 0,-4-6 0,4 3-153,1-2 0,-5 3 1,1 0-1,1 2-530,1 2 839,2 9 0,0-4 0,1 6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4.978"/>
    </inkml:context>
    <inkml:brush xml:id="br0">
      <inkml:brushProperty name="width" value="0.08571" units="cm"/>
      <inkml:brushProperty name="height" value="0.08571" units="cm"/>
      <inkml:brushProperty name="color" value="#66CC00"/>
    </inkml:brush>
  </inkml:definitions>
  <inkml:trace contextRef="#ctx0" brushRef="#br0">14 1 8866,'0'9'422,"0"0"1,0 2-548,0 2 0,0 6 1,0 1-1,-1 2 49,-4 3 1,3 2 0,-2-1 75,2-2 0,2 3 0,0-5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243"/>
    </inkml:context>
    <inkml:brush xml:id="br0">
      <inkml:brushProperty name="width" value="0.08571" units="cm"/>
      <inkml:brushProperty name="height" value="0.08571" units="cm"/>
      <inkml:brushProperty name="color" value="#66CC00"/>
    </inkml:brush>
  </inkml:definitions>
  <inkml:trace contextRef="#ctx0" brushRef="#br0">1 25 6976,'1'-6'386,"1"2"1,2 1-1,3 2 1,1-1-296,-1 0 1,2 2 0,1-1 0,0 0 122,0-1 1,-2 0-1,1 2-517,0 0 232,1 0 0,-3 0 0,1 2-21,-1 0 0,-2 2 80,-1 0 0,1 0 143,-3 0 0,0 0 28,0 2 1,-1 2 0,1 0-79,-1 2 0,-1-2 1,0 2-1,0 0 54,0 1 0,-1 3 0,0 1 0,-1 0-75,0 2 1,2 1 0,-1 1 0,0 1-209,-1-1 1,0 1 0,2-2 0,-1 1 120,-1-2 0,1 0 0,-1 0-813,2-1 590,0 2 1,-1-6 0,0 3 249,-1-1 0,-3-1 0,2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376"/>
    </inkml:context>
    <inkml:brush xml:id="br0">
      <inkml:brushProperty name="width" value="0.08571" units="cm"/>
      <inkml:brushProperty name="height" value="0.08571" units="cm"/>
      <inkml:brushProperty name="color" value="#66CC00"/>
    </inkml:brush>
  </inkml:definitions>
  <inkml:trace contextRef="#ctx0" brushRef="#br0">61 25 8094,'0'-3'-817,"0"0"576,-2 1 0,-1-1 340,-2 1 0,0 0 0,0 2 0,0 1 33,0 0 0,0 2 1,0 2-111,0 0 35,0 3 1,1-2 0,2 2-24,-1 1 1,2 1 104,1 2-275,0-1 172,0 1 0,2 0 0,1 1 0,2-1 0,2-1-29,-1-2 1,4-3 0,-1 0 0,3-2-39,1-2 1,0-2 0,1 0 0,-1-2-15,1-4 1,0-1 0,0-3 0,-3 0-18,-2-2 0,-1-1 0,-2 0 66,-2-1-12,-2 3 1,0-1 0,-3 2 0,0-1-11,-3 1 1,-4 3 0,-3 0 158,-1 1 0,0 2 1,-3 0-1,0 1 220,-1 1-327,0 0 1,3 2-1,2 1-88,0 0-42,1 0 1,0 3 0,2 0-1,1 0-140,2 1 1,2 0 0,2 0 235,2 0 0,2 0 0,2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300"/>
    </inkml:context>
    <inkml:brush xml:id="br0">
      <inkml:brushProperty name="height" value="0.053" units="cm"/>
      <inkml:brushProperty name="color" value="#FF0000"/>
    </inkml:brush>
  </inkml:definitions>
  <inkml:trace contextRef="#ctx0" brushRef="#br0">15311 6342 10356,'-6'5'-961,"-5"-3"0,10 4 1248,-3-2-126,3 2 0,-3 2 0,0 0 127,2 0 1,1-1-269,1 0 0,1-4 1,3 1-1,5-2-68,5 2 0,5-3 0,7 3 0,5-1-63,2 1 0,0-2 0,-1 6 0,-3 1-67,-1 1 1,-1 0-1,-4-1 1,-2-1-356,-2 0 438,-2 3 0,-6 0 0,1 1 0</inkml:trace>
  <inkml:trace contextRef="#ctx0" brushRef="#br0" timeOffset="1">15506 6537 11137,'-12'0'-1508,"5"1"1196,-1 3 595,5 2 0,-2 2 0,5 0 1,0 1-126,0 1 0,0 5 1,0 2-1,0-1-53,0 1 1,0 2-1,0-3 1,0 2-5,0 2 0,0 2 1,0 1-1,0 1-11,0 3 0,0 2 0,0 5 1,0 1 85,0-1 0,2 3 0,0 0 194,2 0-266,0 1 1,-4 8 0,0 1-353,0 2 279,0-2 0,-5 13 0,-2-1-1463,1 3 1462,-4-2 0,7-27 0,-1 1 1,-1-1-1,-1-1 104,0 2 0,0 0-107,1 0 0,-1 0 0,1 1 0,0 0 0,0 1 0,1 0 0,0 0 0,0 0-24,0 0 1,-1-1-1,3 2 1,-1 0 0,1-1-1,-1 1 1,1-2-1,0 1 18,0-1 1,1 0 0,-2-1 0,2 0 0,0 0 0,2 0 0,-1-1 0,0 0-3,0 32 0,0-4 1,1 4-1,0-32 1,1 0-11,-1 0 1,1 1 0,1 2-1,-2 0 1,-1-1 0,0 0-1,1-2 1,-1 1-13,2 0 1,0-1 0,0 31 0,-1-31 0,1 0 9,-1 2 1,0 0 0,-1-1 0,0 1-1,0 2 1,0 0 0,0-1 0,0 0 0,0 0-1,0 1 1,0-2 1,0 1 0,0 2 0,0 1 0,0 0 0,1 0 1,1 0 0,0 0-3,-2-3 1,1 0-1,2 3 1,-1 0-1,-2-2 1,0-1 5,0 2 0,0 0-5,3 2 0,-1 1 0,-1 0 0,-1 1 0,2 1 0,0 0 0,-1-1 0,0 0 4,-2-3 1,2 1 0,0 2-1,1 0 1,0-2 0,0 0-5,0 1 1,-1-1 0,-1 1 0,1 0 0,-1-2 0,0 1 0,0-1-1,0-1 1,0 0 0,0 1 0,0-1 1,0 1-1,0-1 1,0-1-1,0 1 1,1-1-1,0 0 1,1 0-3,-1-1 1,2-1 0,0 0-1,1 0 1,-2 0 0,0 0-9,-1 2 1,1-1 0,0-1 0,1 0 0,-1 0 0,1 1-1,-1-2 1,1-1 0,0 0 0,-1-1-12,-1 1 0,1 0 1,-1 2-1,0-1 1,0 1-1,1 0-25,-1-1 1,1 1 11,0 1 1,0-1 0,0 23-1,0 4 1,2-5-26,-2-4 0,3-2 0,-1-4-116,-1 3 103,3-3 0,-1 4 1,4-7-1,-2-2 3,-2-4 1,2 1 0,-2-4 0,0-2 3,1 0 0,1-1 0,-3 0 0,-1-2 31,-2 2 1,3 1-1,-1 2 1,0-1 11,-2 0 0,-1-3 0,2-3 1,0-3 506,2-3 1,0-7 0,-4 0-512,0-2 1,1-1 0,2-1 239,0 0-275,6-4 0,-7 3 1,3-2-52,0 2 0,-3 1 55,6 1 0,-6-5 1,4 0-43,-1-2 1,1 2 0,4-1 0,-1-1-52,-1 0 0,-1 0 0,5-3 0,-1 3 2,1 2 1,-1-3-1,2 2 1,1 0-19,1 1 0,4-3 0,-2 3 0,1 2 37,2 1 0,0 0 0,1-1 0,-2-1-41,1 1 0,2 1 0,1 1-421,0 1 445,-1-1 1,1-3-1,0 0-442,0 1 379,0-4 1,0 0-1,0-7 204,0-1 0,0-14 1,0-7-1</inkml:trace>
  <inkml:trace contextRef="#ctx0" brushRef="#br0" timeOffset="2">15609 5930 12101,'1'-6'3073,"3"1"1,3 0-1442,4-3-1141,-5 3 1,4-5-208,-2 2 1,2 3 0,0 0-358,-2 0 1,2 4 0,-2-3-83,2 3 0,-3 1 0,1 0 1,1 0-108,1 0 1,2 1 0,-1 1 0,0 2 208,1-1 0,-1-2 0,1-1 1,1-1-192,2-3 1,-2 3-1,2-3 1,-3 3-96,0 1 1,-4 0 0,-1 0-246,2 0 1,1 1-918,2 3 940,-1-3 0,1 9-682,-1-2 1129,1-3 1,-1 0-1,0-5 1,1 0 248,-1 0 1,5 0-1,-1 0 1,-1 0-97,-1 0 0,2-4 0,0 0 0,-1 2-4,-1 0 0,-2 2 1,1 0-48,-1 0 0,-3 0 1,0 0-1,0 0-21,3 0 1,0 4 0,0 0 0,1-1 98,-1-2 1,2-1 0,2 1 742,4 3-682,-2-3 0,5 4 0,-3-5-123,2 0-88,2 0 1,0 0 0,0 0-123,0 0 207,0 0 0,0 0 0,-2 0 1,-1 2 0,-5 1 0,1-1 1,0 2-1,-2-3 28,-2-1 1,0 4-317,-1-1 1,1 5-24,-1-4 1,1 1-76,-1-1 1,0-3 146,1 3-54,-6-3 1,4-1 257,-2 0 317,-3 0-211,5 0 529,-8 0-151,3 0 1,-4 0-212,3 0 1,-2 0-1,6-1 148,1-3 1,1 1 68,2-4 0,-2 3 0,-1-2 737,-2 1-129,-4 1 742,2 4-1853,-5 0-90,5 0 105,-4 0-538,4 0-187,-5 0 260,-5 0 0,3 0-571,-6 0 146,6 0 1,-5 0 912,3 0 0,-2 0 19,-5 0 0,-1 0-61,1 0-114,4 0-35,2 0-310,5 0 1,1 4 292,3-1 1,3 6 0,4-2 0</inkml:trace>
  <inkml:trace contextRef="#ctx0" brushRef="#br0" timeOffset="3">20132 5083 19679,'0'-11'-311,"0"-1"1,0 5-475,0-1 0,-5 7 0,-1 2 1479,-1 9 0,-3 3 0,1 7 0,-4 3-328,-2 2 1,-4 7 0,3-2 0,-2 0-78,-3 1 1,4-6-1,-1 0 1,1-3-61,3-3 1,0-5-1,2 1-42,0-2 0,-2-6 1,6-4-436,-2-1 1,4-13 0,1-1 0</inkml:trace>
  <inkml:trace contextRef="#ctx0" brushRef="#br0" timeOffset="4">19869 5163 19260,'-12'0'-605,"1"0"0,1 1 1,1 2 1319,1 1 0,6 5 0,-4 0 0,3 3-586,-1 4 1,0 0 0,3-2-142,-3 1 1,3 4 0,-3-3 0,3-1 0,1 0-73,0 1 0,0-1 0,0-4 0,0 1-82,0-1 1,3 1-1,2-2 1,1-1-325,-1-2 0,4-3 0,-2 2 351,3 0 0,2-3 1,1-4-1,1-1 253,1-2 1,5-5 0,-1 1 0,3-2-1016,1-1 959,0-1 0,5-4 0,1-2 0</inkml:trace>
  <inkml:trace contextRef="#ctx0" brushRef="#br0" timeOffset="5">9482 7006 12658,'24'-19'0,"2"1"0,3 3-258,4 5 1,4-1-1,10 4 1,3 1 32,3 2 1,11 3 0,-30 1 0,0 0 0,2 0 0,1 0 182,2 0 1,1 0-1,3 0 1,0 0-1,2 0 1,-1 0-1468,3 0 0,0 0 1542,0 0 0,-1 0 1,7 0-1,0 0 1,-1 0-1,-1 0 0,1 0 1,0 0-33,1 0 1,-1 0-1,0 1 1,1 2 0,1-1-1,-1-1 1,1 1 0,-1 0 38,2 1 1,0-1 0,-2-1-1,0 0 1,-4 1 0,-1 1-1,-2-1 1,0-1-43,-1 1 0,0 0 0,-1 0 0,0 0 0,-1-2 0,-1 0 0,-3 0 0,0 0 98,-3 0 1,-1 0-1,0 0 1,-1 0-1,24 0 1,-4-1-13,-6-3 1,-10 3-1,-11-4 1,-4 1 265,-4 0-166,-3 0 0,-12 3 0,-8-2 410,-10 0 1,-7-2-1,-7 2-816,-7-1 124,-4-5 1,-12 8-1,-4-4-28,-4 0 173,-5 4 1,29-2 0,-1 0-1,0 3 1,-1 0 0,1 0-1,-2-1-51,-1-1 1,0 0 0,-2 2 0,0-1 0,0-1 0,1 0 0,-2 1 0,0 1-3,-2 0 0,0 0 0,-3 0 0,0 0 1,-2 0-1,1 0 0,0 0 0,1 0-61,0 0 1,1 0 0,-2 0 0,2 0-1,2 0 1,0-1 0,-1-1 0,-1 0 78,0-2 0,1 0 0,1 0 0,0-1 0,1 1 0,-1-1 0,2 2 0,-1-1-12,2 0 0,0-1 0,-2 0 1,0 0-1,1 0 0,-1 0 1,0 0-1,1 2-140,-1 1 1,0 0-1,-1 1 1,-1 1 139,2 0 0,-1 0 0,-2 2 0,1 0 0,1 0 0,-1-1 0,3 1 0,0-1 0,3 0 0</inkml:trace>
  <inkml:trace contextRef="#ctx0" brushRef="#br0" timeOffset="6">13673 1843 13197,'8'-1'-1557,"0"-2"1585,0 0 0,4-3 0,3 4 0,4-2-58,3 2 0,6 0 0,2 2 0,4 0-10,0 0 0,0 0 0,1 2 0,-1 1-48,0 5 1,-1-2 0,-1 2-418,-1 1 442,-6 1 0,3-4 0,-5-2 0,1-2 48,3-2 1,-3 0 1,3 0 0,-3-6 1,-1 0-1</inkml:trace>
  <inkml:trace contextRef="#ctx0" brushRef="#br0" timeOffset="7">13627 2633 12541,'17'0'-214,"-3"0"0,5 0 1,1 0 255,2 0 0,1-5 0,0-1 968,0-1-817,5 2 0,2 1 0,7 1-192,1 0-39,6-3 1,-7 4-1,6-3 1,1 2-34,1-1 0,-1-1 0,-7 2 123,2-1 0,-1-5 1,-4 3-1</inkml:trace>
  <inkml:trace contextRef="#ctx0" brushRef="#br0" timeOffset="8">16685 1362 15799,'8'-10'3062,"-1"3"-2925,-4 1 0,3 3-713,-2-1 562,-3 0 0,8 3 0,-4-3 210,2-4 0,-5 2 1,2-2-257,-3-1 1,-1 3 0,-1 0-152,-3 1 0,2-3 1,-6 4 226,-1 2 1,3 2 0,-2 3 0,-1 5-22,-1 2 0,0 5 0,1 1 1,1-1-17,-1 2 1,-5-1 0,-1 3 0,1-2 127,2-1 1,1-3 0,2 2-279,2-2-29,-1-2 1,-3 1 149,-1-1 1,2-3 203,2 0 1,-2-6 0,4 3 0</inkml:trace>
  <inkml:trace contextRef="#ctx0" brushRef="#br0" timeOffset="9">16536 1385 12844,'-11'0'-1452,"3"0"1717,1 0-188,4 0 0,-2 2 1,5 1 213,0 5-200,0 2 1,0 2 0,-1-1 0,-2 2 25,-1 2 1,0-2 0,4 2 0,0-2-54,0-2 0,0 4 1,0 1-1,0-2 62,0-2 0,0-4 0,0 0-43,0 1 1,2-1-1,2 0-179,3-4 0,3-3 0,3-2 1,2-3 172,4-4 1,4-5 0,3-4 0,2-1 11,1-2 0,7-7 0,4-2 1</inkml:trace>
  <inkml:trace contextRef="#ctx0" brushRef="#br0" timeOffset="10">19319 6903 16709,'4'-17'0,"1"1"-1071,1 4 0,-2 0 0,4 2 1,1 2 583,1 4 0,1 3 0,1 1 0,0 0 213,4 0 1,-2 0-1,4 0 1,-1 0 58,1 0 0,-3 0 0,5-1-318,0-3 378,-4 3 0,5-9 99,-6 2 1,5-7 0,-2-3-1</inkml:trace>
  <inkml:trace contextRef="#ctx0" brushRef="#br0" timeOffset="11">19582 6640 7944,'-11'6'-926,"1"1"0,1-5 919,1 2 1,6 5 0,-3-3 0,1 2-14,0 0 0,-5-1 1,3 5 5,-1-1 0,-2 1 0,4-1 1,-1 1 9,-3-1 0,0 0 0,0 1 0,2-2 1,-2-2 1,2 2 0,1-3-10,1 4 15,-4-5 0,6 4 32,-4-2-26,4 2 0,-2-2 0,6-2-5,3-1 1,3 3 0,3-3 0,-1 0 3,-2 0 1,1 4 0,3 0 0,1 3-5,-1 4 0,1 0 0,-1-2 0,1 2-4,-1-2 0,6-2 0,1 0 0</inkml:trace>
  <inkml:trace contextRef="#ctx0" brushRef="#br0" timeOffset="12">21632 5427 8260,'0'11'-1431,"0"0"2015,0-4-505,0-2 1,0-6-1,0-3-61,0-4 1,0-2 0,2-1 0,1-1 46,5 1 0,-2-1 1,2 1-145,1-1-74,1 1 1,2-2 0,-1 0-1,0 1 86,1 1 1,-1 4 0,1-2-268,-1 1 214,1 6 0,-1-3 1,1 5-239,-1 0 287,1 0 1,-1 0 70,0 0 0,1 0 0,-1 0 0</inkml:trace>
  <inkml:trace contextRef="#ctx0" brushRef="#br0" timeOffset="13">21930 5243 7930,'-1'-6'-1289,"-2"1"1254,-1 0 1,1 5 150,3 0 1,0 5-1,0 6 1,1 2-66,3 2 1,-3-1 0,3 4 0,-2 0-25,2 0 0,-1-4 0,3 2 0,-1 0-20,-2-1 1,-1-4 0,1-3-50,1 1 0,1-4-35,-2-1 0,0-8 0,3-5 0,1-5-60,-1-5 1,2-4 0,3-2-254,1-2 327,-1 0 0,1 8 112,-1 0-114,0 10 0,-4 1 85,-3 16 0,-3 5 1,-1 8-1,0 0 141,0-2 0,0 0 0,0 3 0,1-3 303,3-4 0,-1 1-327,4 0 0,1-2 1,3-7-2,1-3 1,-1-9 0,-1-5-218,-2-4 0,1-6 0,-5 0 0,0-1-239,1-2 1,-4 0 0,3 0 319,-3 0 0,-1 0 0,0 0 0</inkml:trace>
  <inkml:trace contextRef="#ctx0" brushRef="#br0" timeOffset="14">22274 5220 8194,'6'-1'-139,"-2"-3"1,-2 3 46,2-3 0,-1 4 0,3 4 0,0 4 170,1 2 0,0 1 1,6 1-1,1-1-57,1 1 1,4 0-1,-2 2 1,1 2-123,2-2 1,2-2 0,-1 1 0,0 1-58,-2 1 0,-1 1 1,2-4-1,-3 2 158,-5 2 0,7-1 0,-6-4 0</inkml:trace>
  <inkml:trace contextRef="#ctx0" brushRef="#br0" timeOffset="15">22594 5163 8098,'-5'-6'-132,"-1"1"1,-2 10 0,1 5 38,-2 8 80,-2 6 0,-5 12 0,-4 3-184,-6 7 119,2 0 0,-5 8-3049,2-4 2827,3-6 300,-4-4 0,5-6 0,0 1 0</inkml:trace>
  <inkml:trace contextRef="#ctx0" brushRef="#br0" timeOffset="16">21758 5690 8163,'-11'0'-160,"-1"0"1,5-4-1,0-1 1,1 0-145,0 0 1,3 0-1,-2 2 1,1-2 332,0-1 1,1 2-25,3-4 1,1 6-2,3-2 1,-2 9 0,5 5 0,-1 5-79,0 3 1,-2 1-1,2 4 1,1 1-19,-1 3 1,-2-7 0,2 3 91,-1-1 0,4-6 0,-2 1 0</inkml:trace>
  <inkml:trace contextRef="#ctx0" brushRef="#br0" timeOffset="17">21964 5644 5982,'0'11'76,"2"1"0,0-1-62,2 1 1,4 3 0,-3 0 0,0-1-56,0-1 1,4-1 0,-3-1-1,2-1-75,-1-2 116,1 2 0,4-4 0,-1 6 0</inkml:trace>
  <inkml:trace contextRef="#ctx0" brushRef="#br0" timeOffset="18">22422 5633 8136,'0'-7'-1827,"6"2"1636,-5 5 190,9 0 1,-9 6 0,3 5 0,-3 4-22,-1 3 1,0-3-1,0 3 22,0-2 0,-5 5 0,-1-3 0</inkml:trace>
  <inkml:trace contextRef="#ctx0" brushRef="#br0" timeOffset="19">9367 11826 11292,'-5'-23'-326,"-1"0"1,-5 0 0</inkml:trace>
  <inkml:trace contextRef="#ctx0" brushRef="#br0" timeOffset="20">8577 12112 10284,'-4'-12'0,"-1"-2"0,0-3 0,0 1-394,3-1 1,0-3 0,4 1 0,1-3 799,5-1 1,2 0 0,3 0-1,1 0-38,1 0 0,4 4 0,-2 0 0,-1 0-86,1 1 1,3 1 0,-1 3 0,3-2-60,1 2 1,1 5 0,2 2 0,2-1-66,1 2 0,1-1 0,6 5 72,2-2 1,-2 0 0,3 4 1,-3 0-1,1 0 2,1 0 0,4 0 0,-4 2-55,-1 1-244,-1-1 0,-1 7 1,2-6-1,1 0-13,-1-2 1,-1 3-1,-2 0 1,-1-2-30,-2 0 1,1-2-1,-6 0 1,0 1-5,-2 3 0,-6-3 0,-4 4-125,-5 0 0,-4 2 0,-8 4 0,-4 0 352,-9 1 1,-9 1 0,-7 2 0,-5 3 10,-5-1 1,-7 5 0,-4-3 272,1 3-236,-4-4 1,9-2-1,-2-4 163,1-1-263,-2 0 0,2 0 0,-1-2 1,3-3-9,4-1 0,3-1 0,6-4 0,2 0 284,4 0 1,7 0-1,2-1-591,2-3 0,5 1-242,8-4 1,3 3 518,3-4 1,9 4-1,7-3 1,3-2-15,0-1 0,8-3 0,4-1 1,7-3 17,3 0 0,12-4 1,-25 9-1,-1-1-118,3-1 1,1 1 3,0 2 0,0 0 1,1 3-1,-1 0 85,0 2 0,1 0 0,1 2 0,0 0 0,1-1 0,-1 1 0,-1-1 0,1 1 0,-1 0 0,0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243"/>
    </inkml:context>
    <inkml:brush xml:id="br0">
      <inkml:brushProperty name="width" value="0.08571" units="cm"/>
      <inkml:brushProperty name="height" value="0.08571" units="cm"/>
      <inkml:brushProperty name="color" value="#66CC00"/>
    </inkml:brush>
  </inkml:definitions>
  <inkml:trace contextRef="#ctx0" brushRef="#br0">1 25 6976,'1'-6'386,"1"2"1,2 1-1,3 2 1,1-1-296,-1 0 1,2 2 0,1-1 0,0 0 122,0-1 1,-2 0-1,1 2-517,0 0 232,1 0 0,-3 0 0,1 2-21,-1 0 0,-2 2 80,-1 0 0,1 0 143,-3 0 0,0 0 28,0 2 1,-1 2 0,1 0-79,-1 2 0,-1-2 1,0 2-1,0 0 54,0 1 0,-1 3 0,0 1 0,-1 0-75,0 2 1,2 1 0,-1 1 0,0 1-209,-1-1 1,0 1 0,2-2 0,-1 1 120,-1-2 0,1 0 0,-1 0-813,2-1 590,0 2 1,-1-6 0,0 3 249,-1-1 0,-3-1 0,2 2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588"/>
    </inkml:context>
    <inkml:brush xml:id="br0">
      <inkml:brushProperty name="width" value="0.08571" units="cm"/>
      <inkml:brushProperty name="height" value="0.08571" units="cm"/>
      <inkml:brushProperty name="color" value="#66CC00"/>
    </inkml:brush>
  </inkml:definitions>
  <inkml:trace contextRef="#ctx0" brushRef="#br0">1 0 8772,'7'0'831,"1"0"-204,2 0-490,4 0 1,1 0 0,3 0-1,0 0-140,2 0 0,2 0 0,2 0 0,0 0-618,0 0 0,1 0 1,2 1 620,0 1 0,1-2 0,2 3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756"/>
    </inkml:context>
    <inkml:brush xml:id="br0">
      <inkml:brushProperty name="width" value="0.08571" units="cm"/>
      <inkml:brushProperty name="height" value="0.08571" units="cm"/>
      <inkml:brushProperty name="color" value="#66CC00"/>
    </inkml:brush>
  </inkml:definitions>
  <inkml:trace contextRef="#ctx0" brushRef="#br0">0 6 7535,'6'0'42,"-2"0"1,0 0 0,1 0-81,0 0 0,2-2 0,0 0 1,1 1-552,-1 0 1,2 1 588,-1 0 0,3 3 0,-2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983"/>
    </inkml:context>
    <inkml:brush xml:id="br0">
      <inkml:brushProperty name="width" value="0.08571" units="cm"/>
      <inkml:brushProperty name="height" value="0.08571" units="cm"/>
      <inkml:brushProperty name="color" value="#66CC00"/>
    </inkml:brush>
  </inkml:definitions>
  <inkml:trace contextRef="#ctx0" brushRef="#br0">6 6 7888,'-3'0'451,"1"0"1,4 0-328,2 0 0,4-2 1,2 0-1,1 1-381,1 0 0,0 1 0,1 0 0,0 0-282,1 0 0,2 0 539,0 0 0,2 0 0,0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284"/>
    </inkml:context>
    <inkml:brush xml:id="br0">
      <inkml:brushProperty name="width" value="0.08571" units="cm"/>
      <inkml:brushProperty name="height" value="0.08571" units="cm"/>
      <inkml:brushProperty name="color" value="#66CC00"/>
    </inkml:brush>
  </inkml:definitions>
  <inkml:trace contextRef="#ctx0" brushRef="#br0">0 6 7911,'6'0'405,"0"-2"0,0 0-306,0 1-109,0 0 1,2 1 0,1 0 0,0 0-160,-1 0 1,1 0-1,-2 0 1,2 0-100,0 0 0,-1 0 268,0 0 0,-2 3 0,0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481"/>
    </inkml:context>
    <inkml:brush xml:id="br0">
      <inkml:brushProperty name="width" value="0.08571" units="cm"/>
      <inkml:brushProperty name="height" value="0.08571" units="cm"/>
      <inkml:brushProperty name="color" value="#66CC00"/>
    </inkml:brush>
  </inkml:definitions>
  <inkml:trace contextRef="#ctx0" brushRef="#br0">0 18 7314,'7'0'0,"1"0"0,2 0 157,1 0 1,4 0 0,1 0 0,2 0-90,2 0 0,-1-2 0,1 0 1,1 1-895,1 0 826,1-1 0,-2-2 0,0-2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881"/>
    </inkml:context>
    <inkml:brush xml:id="br0">
      <inkml:brushProperty name="width" value="0.08571" units="cm"/>
      <inkml:brushProperty name="height" value="0.08571" units="cm"/>
      <inkml:brushProperty name="color" value="#66CC00"/>
    </inkml:brush>
  </inkml:definitions>
  <inkml:trace contextRef="#ctx0" brushRef="#br0">1 1 8591,'0'6'1267,"0"2"-1076,0 2 0,0 2-69,0 2-110,0-1 151,0 4 1,0-1-284,0 4 1,0 1 99,2 1 0,-1 0-469,1-2 1,-1 2 17,-1-2 1,2 0-838,0-2 1308,2-3 0,0 3 0,2-3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107"/>
    </inkml:context>
    <inkml:brush xml:id="br0">
      <inkml:brushProperty name="width" value="0.08571" units="cm"/>
      <inkml:brushProperty name="height" value="0.08571" units="cm"/>
      <inkml:brushProperty name="color" value="#66CC00"/>
    </inkml:brush>
  </inkml:definitions>
  <inkml:trace contextRef="#ctx0" brushRef="#br0">0 6 7826,'0'-4'292,"0"2"0,0 4 0,1 2 1,0 2 285,1 2 1,2 2 0,-2 2-432,0 2 1,0-1-1,0 3 1,0 2-521,1 1 0,-2 0 0,1 1-1108,-2-2 1152,0 0 1,0-2 0,0 0 328,0 1 0,0-3 0,0 1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342"/>
    </inkml:context>
    <inkml:brush xml:id="br0">
      <inkml:brushProperty name="width" value="0.08571" units="cm"/>
      <inkml:brushProperty name="height" value="0.08571" units="cm"/>
      <inkml:brushProperty name="color" value="#66CC00"/>
    </inkml:brush>
  </inkml:definitions>
  <inkml:trace contextRef="#ctx0" brushRef="#br0">7 1 7809,'-4'4'-28,"2"0"1,2 0-1,0 2-294,0 2 0,0 2 0,0 4 3060,0 2-2086,0 7 1,0-3 0,0 4 0,0 0-490,2 1 0,-1 0 0,2 0 1,-1-2-130,0-1 0,2-3 0,-2 1 1,1-1-35,0-1 0,-1 0 0,-2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740"/>
    </inkml:context>
    <inkml:brush xml:id="br0">
      <inkml:brushProperty name="width" value="0.08571" units="cm"/>
      <inkml:brushProperty name="height" value="0.08571" units="cm"/>
      <inkml:brushProperty name="color" value="#66CC00"/>
    </inkml:brush>
  </inkml:definitions>
  <inkml:trace contextRef="#ctx0" brushRef="#br0">5 0 8048,'-3'0'-45,"1"1"0,2 0 219,0 3 1,0 0-1,0 2 1,0 0-163,0 3 1,0 0 0,0 2 0,1 1-56,0 1 0,0 0 0,1 1 0,0 1 106,-1-1 0,1 0 0,-1 1-1205,0-2 739,0 1 1,2-3 402,-2 1 0,2-2 0,2 1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2.304"/>
    </inkml:context>
    <inkml:brush xml:id="br0">
      <inkml:brushProperty name="width" value="0.08571" units="cm"/>
      <inkml:brushProperty name="height" value="0.08571" units="cm"/>
      <inkml:brushProperty name="color" value="#66CC00"/>
    </inkml:brush>
  </inkml:definitions>
  <inkml:trace contextRef="#ctx0" brushRef="#br0">0 0 7549,'0'6'62,"1"0"1,0 3-62,1 3 0,1 0 0,-1 3 1,0 1 54,1-1 1,0 0 0,-1-1 0,-1 0-26,2 0 0,-2-3 0,1 1 0,1-2-25,-2 0 0,1 0 1,0-2-1,-1-1-11,-1-1 0,1-3-68,1 0 98,-2-2 1,2 1-19,-2-4 1,0-2 0,0-3 295,-2-1-283,2-3 1,-3-1 0,3-2-4,0 3 1,1-2-4,1 2 1,-1-1 0,2 4-68,1-1 0,1 1 0,0-1 0,1 2-133,1-1 0,2 2 1,1 1-1,2-1-351,1 1 537,0 0 0,2-2 0,0-1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099"/>
    </inkml:context>
    <inkml:brush xml:id="br0">
      <inkml:brushProperty name="width" value="0.08571" units="cm"/>
      <inkml:brushProperty name="height" value="0.08571" units="cm"/>
      <inkml:brushProperty name="color" value="#66CC00"/>
    </inkml:brush>
  </inkml:definitions>
  <inkml:trace contextRef="#ctx0" brushRef="#br0">1 30 7862,'3'2'-133,"0"2"0,-1 1 90,1 2 0,-2 0 0,2 4 0,-1 1 89,1 1 1,0 2 0,0-1 0,1 0-83,1 0 0,-2-1 1,0 2-1,1 0 120,1 0-50,0-2 0,-2 1-367,1-2 236,-1 2 0,2-5 1,-1 0-72,0-1 0,0-2 136,0-2 0,0-2-123,1-2 1,0-1 137,-2-3 0,1-1 0,0-6-18,0 0 0,0-2 1,-1-2-58,1-1 31,-2 1 200,3 0 0,-3 0-158,1 2-11,-1 1 188,1 0 0,-2 3-49,2-1-113,-2 1 175,2 1-1,-1 1-98,-2 2-23,5 0-23,-5 2 1,3-1 52,-1 2-38,-2 0 18,5 2 1,-5 1-220,2 1 200,1 1-15,0 4 1,0 1-79,0 4 0,1-1 79,1 3-6,0-1 57,-2 2-59,3-2 9,-5 1 0,8-3 38,-4 1-43,1-2-51,-1 1 1,2-4 66,-1 0-1,1-1-11,0-4-1,-1 1-23,1-3 1,-2-1 50,-2-1 0,1-3-37,-2-3 0,1-5 116,-1-3 0,-1-1-347,-1 0 182,0-4 0,0 2 1,0-5-1,0 1-971,0 0 1004,0 0 0,0 1 0,0-1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476"/>
    </inkml:context>
    <inkml:brush xml:id="br0">
      <inkml:brushProperty name="width" value="0.08571" units="cm"/>
      <inkml:brushProperty name="height" value="0.08571" units="cm"/>
      <inkml:brushProperty name="color" value="#66CC00"/>
    </inkml:brush>
  </inkml:definitions>
  <inkml:trace contextRef="#ctx0" brushRef="#br0">0 1 7898,'0'3'-893,"1"1"668,1 0 399,1 0 1,2 1 0,0 0 135,0 0 1,1 2-205,1 2 1,2 0 0,-1 2 0,2 0 0,0 1 0,0 1 84,0-1-192,0 2-58,0-1 1,0 1-54,0 0 83,-2-2-515,2-2 282,-2 0 148,-1 0-78,3 0-449,-5 0 254,3-2 387,-1 0 0,-1-3 0,1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744"/>
    </inkml:context>
    <inkml:brush xml:id="br0">
      <inkml:brushProperty name="width" value="0.08571" units="cm"/>
      <inkml:brushProperty name="height" value="0.08571" units="cm"/>
      <inkml:brushProperty name="color" value="#66CC00"/>
    </inkml:brush>
  </inkml:definitions>
  <inkml:trace contextRef="#ctx0" brushRef="#br0">222 1 7898,'-1'3'-52,"0"-2"0,0 2 1,-2 0-1,0 1 0,1 1 106,0 0 0,-2-1 1,0 3-1,0 0 185,-1 2 0,-1 0 1,0 2-1,-1 0-101,-1 1 0,1 0 1,-1 0-135,-1 1-120,-1 2 202,-2 0 1,2 0 69,-2 0 1,1 2-159,-1 0 0,1-1-563,-1 0 0,2-1 210,0 0 0,1-1 0,2-1 355,2-3 0,1 0 0,-1-2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1.871"/>
    </inkml:context>
    <inkml:brush xml:id="br0">
      <inkml:brushProperty name="width" value="0.08571" units="cm"/>
      <inkml:brushProperty name="height" value="0.08571" units="cm"/>
      <inkml:brushProperty name="color" value="#66CC00"/>
    </inkml:brush>
  </inkml:definitions>
  <inkml:trace contextRef="#ctx0" brushRef="#br0">31 3 7967,'0'-2'746,"0"2"1,0 2 0,0 5-491,0 1-130,0 1 1,0 1 0,0 0-1,0 1-43,0 0 1,2-1 0,1-1-132,0 0 52,1 2 0,3-3 1,0 1-1,2-2-144,0 1 1,-1 1 0,1-1 0,0-1-107,1 0 1,-1-1 0,2 0 0,-2 0 109,0 0 0,-1-2 0,-2 0 0,-1 0 139,-1 2 1,1 0 0,-3 0-1,-1 0 135,0 2 0,-4-1 0,-1 2 1,-1-1 123,-1 2 1,-3-1-1,0 0-54,-1-1-145,-1-1 0,2 3 1,-1-3-276,0 1 153,0-3 0,0 2 0,1-4-673,0-1 529,-2 3 0,5-4 0,-2 1-987,1-2 867,1-2 0,2-2 1,1-3 322,0-3 0,-2 0 0,2-4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2.063"/>
    </inkml:context>
    <inkml:brush xml:id="br0">
      <inkml:brushProperty name="width" value="0.08571" units="cm"/>
      <inkml:brushProperty name="height" value="0.08571" units="cm"/>
      <inkml:brushProperty name="color" value="#66CC00"/>
    </inkml:brush>
  </inkml:definitions>
  <inkml:trace contextRef="#ctx0" brushRef="#br0">1 24 7435,'3'-3'322,"3"2"1,-2-2 0,1-1-47,1 1 0,3 1 1,1-1-262,1 0 0,4 1 1,0 2-1,3 0-213,2 0 198,2 0 0,2 0 0,0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219"/>
    </inkml:context>
    <inkml:brush xml:id="br0">
      <inkml:brushProperty name="width" value="0.08571" units="cm"/>
      <inkml:brushProperty name="height" value="0.08571" units="cm"/>
      <inkml:brushProperty name="color" value="#66CC00"/>
    </inkml:brush>
  </inkml:definitions>
  <inkml:trace contextRef="#ctx0" brushRef="#br0">0 18 7257,'7'0'0,"0"0"0,2-1 0,-1 0 0,2-2 141,-1 0 1,1 2-249,2-1 0,-1 0 0,0 1 107,-1-1 0,-3 0 0,2 2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374"/>
    </inkml:context>
    <inkml:brush xml:id="br0">
      <inkml:brushProperty name="width" value="0.08571" units="cm"/>
      <inkml:brushProperty name="height" value="0.08571" units="cm"/>
      <inkml:brushProperty name="color" value="#66CC00"/>
    </inkml:brush>
  </inkml:definitions>
  <inkml:trace contextRef="#ctx0" brushRef="#br0">5 13 7925,'-3'-1'-16,"1"0"0,4-1 0,4 1 0,2 0 0,1 1 0,2 0 1,2-1 15,1-1 0,3 2 0,-2-3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729"/>
    </inkml:context>
    <inkml:brush xml:id="br0">
      <inkml:brushProperty name="width" value="0.08571" units="cm"/>
      <inkml:brushProperty name="height" value="0.08571" units="cm"/>
      <inkml:brushProperty name="color" value="#66CC00"/>
    </inkml:brush>
  </inkml:definitions>
  <inkml:trace contextRef="#ctx0" brushRef="#br0">1 6 7839,'0'3'237,"2"-1"-19,2-1 1,2-3 0,0 0 0,0 1-163,2 0 1,-1-1 0,1 0 0,0 1-326,0 0 1,2 1-1,-2 0 269,0 0 0,-2 0 0,0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908"/>
    </inkml:context>
    <inkml:brush xml:id="br0">
      <inkml:brushProperty name="width" value="0.08571" units="cm"/>
      <inkml:brushProperty name="height" value="0.08571" units="cm"/>
      <inkml:brushProperty name="color" value="#66CC00"/>
    </inkml:brush>
  </inkml:definitions>
  <inkml:trace contextRef="#ctx0" brushRef="#br0">2 19 8247,'-1'0'280,"3"0"1,5-2 0,3-1 0,1 1-153,1-1 0,1 1 1,1 1-129,2-1 0,1 2 0,1-3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1.034"/>
    </inkml:context>
    <inkml:brush xml:id="br0">
      <inkml:brushProperty name="width" value="0.08571" units="cm"/>
      <inkml:brushProperty name="height" value="0.08571" units="cm"/>
      <inkml:brushProperty name="color" value="#66CC00"/>
    </inkml:brush>
  </inkml:definitions>
  <inkml:trace contextRef="#ctx0" brushRef="#br0">0 1 7827,'0'5'207,"0"0"0,0 1 0,0 0 0,0 3-181,0 0 1,0 3 0,1 0 0,0-1-41,1 2 0,-1-2 0,-1 2-782,0 1 394,3 1 402,-3 0 0,3 0 0,-3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237"/>
    </inkml:context>
    <inkml:brush xml:id="br0">
      <inkml:brushProperty name="width" value="0.08571" units="cm"/>
      <inkml:brushProperty name="height" value="0.08571" units="cm"/>
      <inkml:brushProperty name="color" value="#66CC00"/>
    </inkml:brush>
  </inkml:definitions>
  <inkml:trace contextRef="#ctx0" brushRef="#br0">1 0 8372,'0'7'371,"0"1"0,0-1 0,0 4 1,0 1-104,0 1 1,0 2 0,0-2-1,0 2-198,0 0 0,0 1 0,0 1 0,0 0-260,0-1 0,0-3 0,2 1 0,0-1-919,2-1 0,-2 0 1109,2 0 0,0 0 0,2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867"/>
    </inkml:context>
    <inkml:brush xml:id="br0">
      <inkml:brushProperty name="width" value="0.08571" units="cm"/>
      <inkml:brushProperty name="height" value="0.08571" units="cm"/>
      <inkml:brushProperty name="color" value="#66CC00"/>
    </inkml:brush>
  </inkml:definitions>
  <inkml:trace contextRef="#ctx0" brushRef="#br0">24 42 5744,'-3'3'488,"-2"-2"1,3 3 0,0 1-69,-1 0 1,3 1 0,-2 0-1,1 1-209,1 1 0,0-1 0,0 3-127,0 1 33,0-3 1,0 2-1,1-2 1,1 1 65,2 0 0,2 2 0,2-3-496,2-1 239,-2-3 0,4-1 0,-2-3 0,1-1-237,1-1 305,0-1 1,0-6 0,-1-1-93,-1-1 0,1-1 0,-3 0 0,-2 0 13,-1 0 0,-2 0 0,-3 0 1,-1 0 97,-1 0 0,-2 2 0,-4 0 0,-2 0 36,-1 1 1,-2 0 0,0 4 0,-2 1-22,0 2 1,2 2 0,-1 2-287,1 2 199,1 4 1,3-2 0,1 2 0,4-1 32,2-1 0,1 0 26,1 0 0,3 3 0,0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5.191"/>
    </inkml:context>
    <inkml:brush xml:id="br0">
      <inkml:brushProperty name="width" value="0.08571" units="cm"/>
      <inkml:brushProperty name="height" value="0.08571" units="cm"/>
      <inkml:brushProperty name="color" value="#66CC00"/>
    </inkml:brush>
  </inkml:definitions>
  <inkml:trace contextRef="#ctx0" brushRef="#br0">0 0 9549,'1'7'248,"1"1"0,-1 1 0,3 3 111,1 0-222,-2 5 0,1 0 0,-2 4-507,0 0 112,1 4 0,-2-5 1,1 5-1,-2-1 258,0-1 0,0 2 0,0-3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5.913"/>
    </inkml:context>
    <inkml:brush xml:id="br0">
      <inkml:brushProperty name="width" value="0.08571" units="cm"/>
      <inkml:brushProperty name="height" value="0.08571" units="cm"/>
      <inkml:brushProperty name="color" value="#66CC00"/>
    </inkml:brush>
  </inkml:definitions>
  <inkml:trace contextRef="#ctx0" brushRef="#br0">16 5 7057,'5'-1'0,"0"-1"603,0 1-568,2 0 1,1 1 0,2 1 21,0 1 1,-1-1-1,-1 2-269,1 1 241,-2 1 1,1-2-1,-3 2-92,0 0 0,-2 2 30,-2 0 0,0 0 0,-1 2 5,0 0 1,-4-2 0,-1 2 0,-1-1 2,-2-1 1,3 0 0,-2-2 0,1 0 59,-1 0 0,3 0 0,0-1 1,0-1 16,2 1 1,1-1 0,-1 0 0,2 0-26,2 0 0,0 0 0,4-2 1,0 1 1,1 1 1,1-1-1,-1 1 1,1-1 4,-1 1 1,0 1 0,-2 1 3,0 0-28,0 2 0,-2 1 0,-2 2 185,0 0-98,-1 0 0,-2 2 1,-2-1-1,-2 0-6,-1-2 1,-2 0-1,1-2 1,-1-2-19,-2-1 0,1-2 0,0-2 1,0-2-196,0-1 1,1-4-1,0-1 1,3-2-340,0 0 0,2 0 1,0 0 460,3 0 0,0-2 0,1-1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321"/>
    </inkml:context>
    <inkml:brush xml:id="br0">
      <inkml:brushProperty name="width" value="0.08571" units="cm"/>
      <inkml:brushProperty name="height" value="0.08571" units="cm"/>
      <inkml:brushProperty name="color" value="#66CC00"/>
    </inkml:brush>
  </inkml:definitions>
  <inkml:trace contextRef="#ctx0" brushRef="#br0">10 1 8049,'-3'1'-5,"-1"1"0,3 0 94,0 0 69,2-2 1,3 3 0,2-3 0,1 0 9,1 0 0,0 0 0,3 0 0,0 0-237,1 0 0,1 0 1,-1 0-1,1 0-266,-1 0 1,0 0 0,-2 0 0,2 0-365,-1 0 699,-1 2 0,-1-1 0,-1 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594"/>
    </inkml:context>
    <inkml:brush xml:id="br0">
      <inkml:brushProperty name="width" value="0.08571" units="cm"/>
      <inkml:brushProperty name="height" value="0.08571" units="cm"/>
      <inkml:brushProperty name="color" value="#66CC00"/>
    </inkml:brush>
  </inkml:definitions>
  <inkml:trace contextRef="#ctx0" brushRef="#br0">5 0 8060,'-2'4'-585,"1"-1"446,-1-2 1,3 1 0,0-2 183,3 0 0,1 0 0,1 0 1,3 0 251,2 0 0,1 0 1,1 0-1,2 0-370,1 0 0,0 1 1,1 0-1,0 1 73,-1-1 0,3 2 0,-1-1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152"/>
    </inkml:context>
    <inkml:brush xml:id="br0">
      <inkml:brushProperty name="width" value="0.08571" units="cm"/>
      <inkml:brushProperty name="height" value="0.08571" units="cm"/>
      <inkml:brushProperty name="color" value="#66CC00"/>
    </inkml:brush>
  </inkml:definitions>
  <inkml:trace contextRef="#ctx0" brushRef="#br0">0 6 7604,'5'0'-408,"1"0"1,0 0 389,1 0 0,2 0 1,-1 0-1,1 0-12,2 0 0,-1 0 1,0 0-1,1 0-31,1 0 1,0 0 60,-2 0 0,2-3 0,1 1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469"/>
    </inkml:context>
    <inkml:brush xml:id="br0">
      <inkml:brushProperty name="width" value="0.08571" units="cm"/>
      <inkml:brushProperty name="height" value="0.08571" units="cm"/>
      <inkml:brushProperty name="color" value="#66CC00"/>
    </inkml:brush>
  </inkml:definitions>
  <inkml:trace contextRef="#ctx0" brushRef="#br0">8 26 8030,'-5'5'-498,"3"-2"0,2-1 412,3-2 1,1 0 0,2 0 0,0 0 197,3-2 1,0 1 0,2-2 0,1 1-48,1 1 1,2-2-1,1 1-205,1-1 171,2 2 1,-3-3-32,3 3 0,-1-5 0,2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376"/>
    </inkml:context>
    <inkml:brush xml:id="br0">
      <inkml:brushProperty name="width" value="0.08571" units="cm"/>
      <inkml:brushProperty name="height" value="0.08571" units="cm"/>
      <inkml:brushProperty name="color" value="#66CC00"/>
    </inkml:brush>
  </inkml:definitions>
  <inkml:trace contextRef="#ctx0" brushRef="#br0">61 25 8094,'0'-3'-817,"0"0"576,-2 1 0,-1-1 340,-2 1 0,0 0 0,0 2 0,0 1 33,0 0 0,0 2 1,0 2-111,0 0 35,0 3 1,1-2 0,2 2-24,-1 1 1,2 1 104,1 2-275,0-1 172,0 1 0,2 0 0,1 1 0,2-1 0,2-1-29,-1-2 1,4-3 0,-1 0 0,3-2-39,1-2 1,0-2 0,1 0 0,-1-2-15,1-4 1,0-1 0,0-3 0,-3 0-18,-2-2 0,-1-1 0,-2 0 66,-2-1-12,-2 3 1,0-1 0,-3 2 0,0-1-11,-3 1 1,-4 3 0,-3 0 158,-1 1 0,0 2 1,-3 0-1,0 1 220,-1 1-327,0 0 1,3 2-1,2 1-88,0 0-42,1 0 1,0 3 0,2 0-1,1 0-140,2 1 1,2 0 0,2 0 235,2 0 0,2 0 0,2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740"/>
    </inkml:context>
    <inkml:brush xml:id="br0">
      <inkml:brushProperty name="width" value="0.08571" units="cm"/>
      <inkml:brushProperty name="height" value="0.08571" units="cm"/>
      <inkml:brushProperty name="color" value="#66CC00"/>
    </inkml:brush>
  </inkml:definitions>
  <inkml:trace contextRef="#ctx0" brushRef="#br0">5 0 8048,'-3'0'-45,"1"1"0,2 0 219,0 3 1,0 0-1,0 2 1,0 0-163,0 3 1,0 0 0,0 2 0,1 1-56,0 1 0,0 0 0,1 1 0,0 1 106,-1-1 0,1 0 0,-1 1-1205,0-2 739,0 1 1,2-3 402,-2 1 0,2-2 0,2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312"/>
    </inkml:context>
    <inkml:brush xml:id="br0">
      <inkml:brushProperty name="width" value="0.08571" units="cm"/>
      <inkml:brushProperty name="height" value="0.08571" units="cm"/>
      <inkml:brushProperty name="color" value="#66CC00"/>
    </inkml:brush>
  </inkml:definitions>
  <inkml:trace contextRef="#ctx0" brushRef="#br0">6 0 8073,'-3'0'-509,"1"0"598,2 3 0,0-1 1,0 4 71,2 1-113,-2 0 0,5 4 0,-2 0 1,2 2-34,0-1 1,-2 2-1,0 1 1,1-1-295,1 0 0,-2 0 1,1-2-1,-1-2 279,0-1 0,3 1 0,0-2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1.034"/>
    </inkml:context>
    <inkml:brush xml:id="br0">
      <inkml:brushProperty name="width" value="0.08571" units="cm"/>
      <inkml:brushProperty name="height" value="0.08571" units="cm"/>
      <inkml:brushProperty name="color" value="#66CC00"/>
    </inkml:brush>
  </inkml:definitions>
  <inkml:trace contextRef="#ctx0" brushRef="#br0">0 1 7827,'0'5'207,"0"0"0,0 1 0,0 0 0,0 3-181,0 0 1,0 3 0,1 0 0,0-1-41,1 2 0,-1-2 0,-1 2-782,0 1 394,3 1 402,-3 0 0,3 0 0,-3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312"/>
    </inkml:context>
    <inkml:brush xml:id="br0">
      <inkml:brushProperty name="width" value="0.08571" units="cm"/>
      <inkml:brushProperty name="height" value="0.08571" units="cm"/>
      <inkml:brushProperty name="color" value="#66CC00"/>
    </inkml:brush>
  </inkml:definitions>
  <inkml:trace contextRef="#ctx0" brushRef="#br0">6 0 8073,'-3'0'-509,"1"0"598,2 3 0,0-1 1,0 4 71,2 1-113,-2 0 0,5 4 0,-2 0 1,2 2-34,0-1 1,-2 2-1,0 1 1,1-1-295,1 0 0,-2 0 1,1-2-1,-1-2 279,0-1 0,3 1 0,0-2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666"/>
    </inkml:context>
    <inkml:brush xml:id="br0">
      <inkml:brushProperty name="width" value="0.08571" units="cm"/>
      <inkml:brushProperty name="height" value="0.08571" units="cm"/>
      <inkml:brushProperty name="color" value="#66CC00"/>
    </inkml:brush>
  </inkml:definitions>
  <inkml:trace contextRef="#ctx0" brushRef="#br0">1 0 7123,'-1'0'-79,"2"1"0,4 0 1,0 0 154,2 1 0,1 0 1,2-1-1,1 1-199,0-2 1,0 0 0,2 0-1,0 1 123,0 0 0,0 0 0,3 1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893"/>
    </inkml:context>
    <inkml:brush xml:id="br0">
      <inkml:brushProperty name="width" value="0.08571" units="cm"/>
      <inkml:brushProperty name="height" value="0.08571" units="cm"/>
      <inkml:brushProperty name="color" value="#66CC00"/>
    </inkml:brush>
  </inkml:definitions>
  <inkml:trace contextRef="#ctx0" brushRef="#br0">19 1 8186,'-5'1'-146,"0"1"-930,0-1 1416,2 0 0,7-1 0,4 0-298,2 0 1,1-1 0,1 0 0,2-1-359,0 1 1,3 1-1,1 0 316,0 0 0,2 0 0,-2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169"/>
    </inkml:context>
    <inkml:brush xml:id="br0">
      <inkml:brushProperty name="width" value="0.08571" units="cm"/>
      <inkml:brushProperty name="height" value="0.08571" units="cm"/>
      <inkml:brushProperty name="color" value="#66CC00"/>
    </inkml:brush>
  </inkml:definitions>
  <inkml:trace contextRef="#ctx0" brushRef="#br0">6 10 7679,'-5'0'-267,"4"0"1,3-2 0,2 1 332,1 0 0,2-2 0,1 2-63,2 0 3,-2 0 1,1 1 0,0 0-21,0 0 20,1 2 1,0 1 0,-1 0-424,1-1 194,-1 0 223,1-1 0,0 1 0,-2-2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370"/>
    </inkml:context>
    <inkml:brush xml:id="br0">
      <inkml:brushProperty name="width" value="0.08571" units="cm"/>
      <inkml:brushProperty name="height" value="0.08571" units="cm"/>
      <inkml:brushProperty name="color" value="#66CC00"/>
    </inkml:brush>
  </inkml:definitions>
  <inkml:trace contextRef="#ctx0" brushRef="#br0">9 6 7993,'-4'1'-14,"1"1"0,3 0 1,-1-2-1,3 1-159,3 1 1,1 0 0,4-2 0,3 0 83,2 0 1,2-2 88,1-2 0,4 0 0,-1-1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914"/>
    </inkml:context>
    <inkml:brush xml:id="br0">
      <inkml:brushProperty name="width" value="0.08571" units="cm"/>
      <inkml:brushProperty name="height" value="0.08571" units="cm"/>
      <inkml:brushProperty name="color" value="#66CC00"/>
    </inkml:brush>
  </inkml:definitions>
  <inkml:trace contextRef="#ctx0" brushRef="#br0">40 35 7942,'-3'0'-302,"0"2"372,1 1 1,-1 2-1,1 1 1,1 0 49,0 3 0,1 0 1,0 0-1,0 1-17,0 0 0,1 1 0,0-1 0,1 1 5,1-1 0,2 0 0,2-1 0,-1 0-180,2 0 1,0-3-1,2 0 1,0-2-3,0-3 1,0 0 0,0-2-184,0 0 175,0-2 1,0-4 0,0-2-1,0-1-21,-2-2 0,1 1 0,-3-2-173,-1 1 247,0 0 0,-5 1 0,2-2 1,-2 1 12,-2 0 0,-3 0 0,-3 2 0,-2 0 21,-2 0 0,1 3 1,-3 1-1,0 3-9,0 0 0,0 2 0,-1 3 0,0 3-21,1 1 0,1 1 1,3-2-1,1 0-406,0 0 328,2 0 1,4 0-408,2 0 510,0 2 0,1-1 0,0 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276"/>
    </inkml:context>
    <inkml:brush xml:id="br0">
      <inkml:brushProperty name="width" value="0.08571" units="cm"/>
      <inkml:brushProperty name="height" value="0.08571" units="cm"/>
      <inkml:brushProperty name="color" value="#66CC00"/>
    </inkml:brush>
  </inkml:definitions>
  <inkml:trace contextRef="#ctx0" brushRef="#br0">50 11 7949,'-5'0'-203,"2"1"1,0 1 0,-1-1 276,-1 0 0,0-1 0,1 2-19,0 1 0,0 2 1,1 0-1,-1 2 20,0 1 0,2 0 0,2 1 0,0 0-56,0 0 0,3 0 0,1-2 0,3 1-26,-1-2 1,2-1 0,-1 0 0,2 0-33,1-2 0,-2-1 1,3-2-1,0 0-2,-2-2 0,1-1 0,-2-4-298,0-1 229,-1 1 0,-2-3 0,-1 2-90,0-2 158,-2 2 1,-2-1 0,0 0 0,-3 0 11,-2 1 1,-2 1-1,-3 2 1,0 0 92,0 0 0,-1 0 0,0 2 0,-1 1-64,1 2 1,2 0-1,1 0 1,1 0-205,1 2 0,1 1 205,1 2 0,2 2 0,2 1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588"/>
    </inkml:context>
    <inkml:brush xml:id="br0">
      <inkml:brushProperty name="width" value="0.08571" units="cm"/>
      <inkml:brushProperty name="height" value="0.08571" units="cm"/>
      <inkml:brushProperty name="color" value="#66CC00"/>
    </inkml:brush>
  </inkml:definitions>
  <inkml:trace contextRef="#ctx0" brushRef="#br0">16 0 7955,'-5'0'-1169,"2"0"1669,-1 0 327,3 0-585,-1 0 1,2 3-1,0 2 1,0 3-90,0 2 0,1 2 0,1 1 1,0 2-168,0 2 1,-1 2 0,2 2 0,0 1-372,0 1 1,-2 0 384,0 1 0,2-2 0,0-2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79"/>
    </inkml:context>
    <inkml:brush xml:id="br0">
      <inkml:brushProperty name="width" value="0.08571" units="cm"/>
      <inkml:brushProperty name="height" value="0.08571" units="cm"/>
      <inkml:brushProperty name="color" value="#66CC00"/>
    </inkml:brush>
  </inkml:definitions>
  <inkml:trace contextRef="#ctx0" brushRef="#br0">28 43 7738,'-9'0'-259,"0"0"611,5 0 0,-2-1 148,6-4 1,2 3-223,2-2 1,4-3 0,8 3 0,1 1-10,2 1 1,6 2-1,-1 0 1,2-1-46,3-4 0,3 3 1,3-2-1,1 2-6,3 2 1,-3 0 0,2 0-1,0 0-115,-2 0 0,3 0 1,-5 0-315,2 0 141,-4 0 0,-2 0 1,-9 0-297,0 0-49,-2 0 0,-5 0-893,0 0-23,-6 0 110,-2 0 1221,-6 0 0,6 0 0,2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666"/>
    </inkml:context>
    <inkml:brush xml:id="br0">
      <inkml:brushProperty name="width" value="0.08571" units="cm"/>
      <inkml:brushProperty name="height" value="0.08571" units="cm"/>
      <inkml:brushProperty name="color" value="#66CC00"/>
    </inkml:brush>
  </inkml:definitions>
  <inkml:trace contextRef="#ctx0" brushRef="#br0">1 0 7123,'-1'0'-79,"2"1"0,4 0 1,0 0 154,2 1 0,1 0 1,2-1-1,1 1-199,0-2 1,0 0 0,2 0-1,0 1 123,0 0 0,0 0 0,3 1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80"/>
    </inkml:context>
    <inkml:brush xml:id="br0">
      <inkml:brushProperty name="width" value="0.08571" units="cm"/>
      <inkml:brushProperty name="height" value="0.08571" units="cm"/>
      <inkml:brushProperty name="color" value="#66CC00"/>
    </inkml:brush>
  </inkml:definitions>
  <inkml:trace contextRef="#ctx0" brushRef="#br0">1 15 8686,'6'-8'0,"3"3"298,4 4 1,1 1-1,0 1 400,0 4-467,6-3 1,-5 10 0,0-2 0,-5 2-46,-4 2 0,3 7 1,-4 1-1,-2 1-152,-1 1 0,-8-1 0,-4 5 0,-2-1-18,-3-3 1,1 1 0,0-7 0,0 0-545,0-3 0,5 0 528,-1-1 0,1-7 0,-5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81"/>
    </inkml:context>
    <inkml:brush xml:id="br0">
      <inkml:brushProperty name="width" value="0.08571" units="cm"/>
      <inkml:brushProperty name="height" value="0.08571" units="cm"/>
      <inkml:brushProperty name="color" value="#66CC00"/>
    </inkml:brush>
  </inkml:definitions>
  <inkml:trace contextRef="#ctx0" brushRef="#br0">323 295 7929,'-9'-8'-99,"-1"2"99,-1 0 0,-1-1 0,-2-4 0,-1 4 372,1 0 0,0 1 0,-1 3 1,-3-2 80,-1 2 1,-4 1 0,4 2 0,2 2-353,1 3 1,2 3 0,0 6-226,0 0 150,0 6 1,4-4 0,3 4-1,0 1 87,4 2 0,-3-1 0,1 0-469,2-2 0,3-1 219,5-5 0,-2 0-479,6 1 424,1-1 1,4-2 0,0-2 0,0-6-95,0-2 0,0-2 0,0-3 1,0-5 207,1-6 1,-3-10 0,-1-1 0,-3-6 62,-2-7 1,4-3 0,-6-1-1,-1 0 195,-1-1 1,-2 3-1,0 0 425,0 3-391,0 12 0,0-7 0,-2 14 298,-2 0 0,1 9-143,-7 4 1,5 15-199,-4 4 0,6 11 0,-2 1-31,4 6 1,1 5 0,0-2 0,1-1-82,4 1 0,-2-2 0,6-5 0,4 0-184,4 1 0,-1-3 0,4-1 0,1-3-76,2-1 0,-1-9 0,2-7 1,2-4 24,6-1 0,-2-6 0,1-5 0,-4-5 8,-4-2 0,-4-12 0,3 2 0,-2-2 92,-3 0 0,-6 2 1,-3 1 155,-1 4 0,-1-2-54,-2 6 1,-2 0-32,3 5 1,-10 6 0,-4 3 0,-4 4 52,-1 1 0,0 6 0,0 3 1,0 4 32,0 1 0,-1 2 1,3 1-1,1 2 63,2-2 1,5 0 0,0 1 0,2 0-247,2 0 0,0-3 1,0-1-1,2 1 85,2-1 1,0 0 0,5-2 0,2-1 16,1-1 189,9-7 1,-4 3-19,7-6-240,-7 0 0,8-1 1,-5-4-157,2-5 0,-4-2 1,0-2-1,-2 0 0,-2 0 122,0-1 0,-1 1 1,-2 0 287,-2 0-190,-6 0 1,8 0 110,-6 0 0,0 4 0,-4 3 349,4 0 1,-2 3 0,5 5-226,-2 4 0,0 0 0,-2 9 0,2 6-114,2 5 0,-4 3 0,4 2-32,-1 3 0,2 3 0,-3 6 0,0 2 0,1 2-120,-4 1 1,3 0-1,-1-6 1,-2-4-418,-1-4 327,4-3 0,-5-8 0,4-3-827,-3-4 748,-2-7 1,0-9 0,0-15 0,0-11 0,0-10-282,0-9 422,0-4 1,-5-13 0,0-1-6,2 0 0,2 1 0,1 10 0,0 4 223,0 7 0,0 9 1,1 2-1,4 5 153,4 8 1,-1 4 0,1 4 39,2 5 1,2 4-1,1 2 1,0 4-18,0 5 1,0 8 0,1 6 336,-1 3-535,-6 1 0,2 0 0,-5 0 161,-2 0-212,-1 1 0,-8-1 1,-4 0-173,-2 0 0,-2 1-334,-1-1 0,0-6 0,-2-3-133,-2-4 0,0-7 0,5-3 283,0-4 1,4-2 274,1-4 0,6-9 0,-4-8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82"/>
    </inkml:context>
    <inkml:brush xml:id="br0">
      <inkml:brushProperty name="width" value="0.08571" units="cm"/>
      <inkml:brushProperty name="height" value="0.08571" units="cm"/>
      <inkml:brushProperty name="color" value="#66CC00"/>
    </inkml:brush>
  </inkml:definitions>
  <inkml:trace contextRef="#ctx0" brushRef="#br0">0 126 9065,'14'7'583,"0"-2"-325,0-3-138,0-2 27,1 0 0,-1 0 0,0-2-83,0-3-17,0 4 0,-6-12-375,-3 4 210,2 3 1,-5-7-1,3 4 1,-5-2-60,-5 1 1,-3-1 0,-4 5 0,-1 0 110,-1 0 1,8 1 0,-8 5-1,1 1 180,0 4 0,1 3 0,1 6 100,2 0 0,5 2 0,0 1 0,2 2 0,2 0-29,0 1 1,0-3 0,2 5 0,1-1-235,2-4 0,5-1 0,0-4-526,2-2 482,3 2 1,-1-10 0,1 2-1,3-2 25,0-2 1,1-6 0,-3-5-539,3-7 406,-4 3 1,6-13 0,-7 1 54,0-4 0,-5-1 138,1 9 0,-2-2 0,1 6 383,-4 2 0,-2 2 110,2 6 1,-4 4-184,4 10 0,-4 3 0,-1 8 0,0 1-76,0 2 1,0 6 0,2-3 0,1 1-190,2 1 1,4-7 0,-2 2 0,0-4-229,4 0 0,-3-3 0,2-3-142,1-4 0,1-3 173,2-2 1,0-2-499,0-3 441,1-9 1,-6-8 0,0-6-78,2 0 277,2 0 1,-4 4 0,1 2 0,-1 0 513,-1 0 0,4 5-174,-2-2 1,-2 10-110,1 4 1,-6 15 0,2 5 0,-3 6-83,-2 4 0,0-3 1,0 1-1,0 1-825,0-2 0,0 3 1,0-6-1716,0-2 2407,6-1 0,-5 4 0,6 2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83"/>
    </inkml:context>
    <inkml:brush xml:id="br0">
      <inkml:brushProperty name="width" value="0.08571" units="cm"/>
      <inkml:brushProperty name="height" value="0.08571" units="cm"/>
      <inkml:brushProperty name="color" value="#66CC00"/>
    </inkml:brush>
  </inkml:definitions>
  <inkml:trace contextRef="#ctx0" brushRef="#br0">311 344 7776,'-10'-4'416,"1"-1"1,4-5 0,-4 4 0,-1-2 378,3-3 1,-6 4-389,4-3-266,-4 1 1,-1 1 0,0 3-248,0 4 104,-7 1 1,6 0 0,-4 1 8,3 4-49,-4-4 1,4 12 0,-3-4 0,4 6-174,1 3 0,4-2 0,2 4 0,2-1 117,3 0 1,1 5 0,2-4 0,0 0 87,0 1 1,2-4 0,3-6-1,4-3 2,4-2 1,1-1 0,0-5 0,0 0-39,0 0 1,0-11-1,2-5 1,1-6-123,2-8 1,0 1-1,-5-9-146,0-1 266,0-2 0,-1-1 1,-2-1 72,-2 1-77,-6 6 1,3-3 0,-6 7 281,0 6 8,0 4 0,0 12 42,0 1 0,-4 9 1,-1 3-1,2 11 191,1 7 0,2 4 0,0 6 0,0 5-216,0 5 0,0-7 0,0 10 0,0 0-536,0 2 0,5 1 0,0-7 0,-1 0-1955,3-3 2236,0-5 0,8 8 0,-1-4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84"/>
    </inkml:context>
    <inkml:brush xml:id="br0">
      <inkml:brushProperty name="width" value="0.08571" units="cm"/>
      <inkml:brushProperty name="height" value="0.08571" units="cm"/>
      <inkml:brushProperty name="color" value="#66CC00"/>
    </inkml:brush>
  </inkml:definitions>
  <inkml:trace contextRef="#ctx0" brushRef="#br0">99 70 7719,'0'-15'2509,"-6"8"-2362,4 7 0,-4 7 0,6 8-76,0-1 0,0 0 1,0 0-243,0 0 54,0-6 1,1 3 0,4-5-64,4 2 1,4-5 0,-1 0 57,-2-6 0,1-5 1,-6-6-1,-2 0 118,-2 0 1,-1 0-1,0-2 1,0-1 81,0-2 1,-1 2 0,-4 6-106,-4 1 0,-9 7 0,-1-1 0,2 4-2,2 4 1,0 4-1,1 6-1148,0 0 841,0 0 0,6 1 0,4-1 336,2 0 0,2 0 0,0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85"/>
    </inkml:context>
    <inkml:brush xml:id="br0">
      <inkml:brushProperty name="width" value="0.08571" units="cm"/>
      <inkml:brushProperty name="height" value="0.08571" units="cm"/>
      <inkml:brushProperty name="color" value="#66CC00"/>
    </inkml:brush>
  </inkml:definitions>
  <inkml:trace contextRef="#ctx0" brushRef="#br0">15 57 7737,'-2'14'552,"-1"0"-423,-2 0-1,0 0 1,5 0 0,0 0-60,0 1 0,0-6 1,0 0 229,0 2 0,5 2-1030,0 1 453,0-6 0,1-2-314,3-6 367,-2-6 0,5-2-51,-3-6 252,-2-7 0,5 6 1,-2-4-1,2 2 113,2-2 0,-4 3 1,-1-3-1,2 4 249,2 1 1,1 0 0,0 1 40,0 4 1,0 2 0,0 9-163,0 3 1,-4 4 0,-2 10-180,-2 4 1,3 4 0,-4 1 0,-2 0-755,-1 1 534,-2-1 0,1-5 0,2-1-1380,2-1 1562,0-2 0,-5 1 0,0 2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86"/>
    </inkml:context>
    <inkml:brush xml:id="br0">
      <inkml:brushProperty name="width" value="0.08571" units="cm"/>
      <inkml:brushProperty name="height" value="0.08571" units="cm"/>
      <inkml:brushProperty name="color" value="#66CC00"/>
    </inkml:brush>
  </inkml:definitions>
  <inkml:trace contextRef="#ctx0" brushRef="#br0">141 141 7739,'0'-9'-174,"0"-1"383,0 0 0,0-3 1,0-1 654,0 0 1,-1 0-574,-4 0 0,2 4 1,-6 1-223,-2-2 0,3 4 0,-2 3-309,-1 2 0,-1 2-146,-2 0 312,0 0 0,6 2 0,1 2 1,3 6-16,-1 2 0,-1 3 1,3-1 282,-2 0-130,0 6 1,5-3 0,0 7 0,0 1 46,0 2 1,0 1 0,0 2 0,2 1-65,2 2 0,-2 0 1,4-3-1,-1 1-148,0 2 0,4 0 0,-4-5 0,-2 0-157,-1 1 0,2-6 0,1-1 1,-2 0-423,-1 0 0,-2-5-704,0 2 1384,0-10 0,-7-2 0,0-7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87"/>
    </inkml:context>
    <inkml:brush xml:id="br0">
      <inkml:brushProperty name="width" value="0.08571" units="cm"/>
      <inkml:brushProperty name="height" value="0.08571" units="cm"/>
      <inkml:brushProperty name="color" value="#66CC00"/>
    </inkml:brush>
  </inkml:definitions>
  <inkml:trace contextRef="#ctx0" brushRef="#br0">7 15 7917,'-6'0'592,"6"0"0,8 0-328,4 0 1,4 0 0,1 0 0,4 0-248,1 0 1,1 0 0,5 0-1007,1 0 784,-1 0 0,0 0 0,0 0-1220,0 0 1425,-6 0 0,5-6 0,-5-2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88"/>
    </inkml:context>
    <inkml:brush xml:id="br0">
      <inkml:brushProperty name="width" value="0.08571" units="cm"/>
      <inkml:brushProperty name="height" value="0.08571" units="cm"/>
      <inkml:brushProperty name="color" value="#66CC00"/>
    </inkml:brush>
  </inkml:definitions>
  <inkml:trace contextRef="#ctx0" brushRef="#br0">14 1 7676,'-8'0'936,"2"1"-745,6 4 1,0-2-1,0 6 1,0 2-104,0 2 0,0 7 0,0 2 0,0 2-135,0-1 1,2 1-1,1 4-53,2 0 95,-1 1 0,-4-6 1,0 1-365,0 1 0,0-5 138,0-1 1,5-3-780,0-2 665,-1 0 0,-2-6 345,3-4 0,2 4 0,8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89"/>
    </inkml:context>
    <inkml:brush xml:id="br0">
      <inkml:brushProperty name="width" value="0.08571" units="cm"/>
      <inkml:brushProperty name="height" value="0.08571" units="cm"/>
      <inkml:brushProperty name="color" value="#66CC00"/>
    </inkml:brush>
  </inkml:definitions>
  <inkml:trace contextRef="#ctx0" brushRef="#br0">0 0 7758,'0'14'476,"0"0"1,0 1-314,0-1 1,0 0 0,0 0-319,0 0 1,0 0-1537,0 0 1691,6-6 0,-4-2 0,4-6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893"/>
    </inkml:context>
    <inkml:brush xml:id="br0">
      <inkml:brushProperty name="width" value="0.08571" units="cm"/>
      <inkml:brushProperty name="height" value="0.08571" units="cm"/>
      <inkml:brushProperty name="color" value="#66CC00"/>
    </inkml:brush>
  </inkml:definitions>
  <inkml:trace contextRef="#ctx0" brushRef="#br0">19 1 8186,'-5'1'-146,"0"1"-930,0-1 1416,2 0 0,7-1 0,4 0-298,2 0 1,1-1 0,1 0 0,2-1-359,0 1 1,3 1-1,1 0 316,0 0 0,2 0 0,-2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90"/>
    </inkml:context>
    <inkml:brush xml:id="br0">
      <inkml:brushProperty name="width" value="0.08571" units="cm"/>
      <inkml:brushProperty name="height" value="0.08571" units="cm"/>
      <inkml:brushProperty name="color" value="#66CC00"/>
    </inkml:brush>
  </inkml:definitions>
  <inkml:trace contextRef="#ctx0" brushRef="#br0">0 14 7736,'0'-7'-301,"2"0"301,2 7 0,4 13 0,6 3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91"/>
    </inkml:context>
    <inkml:brush xml:id="br0">
      <inkml:brushProperty name="width" value="0.08571" units="cm"/>
      <inkml:brushProperty name="height" value="0.08571" units="cm"/>
      <inkml:brushProperty name="color" value="#66CC00"/>
    </inkml:brush>
  </inkml:definitions>
  <inkml:trace contextRef="#ctx0" brushRef="#br0">1 85 7688,'6'8'514,"-4"-2"1,10 1-335,-3 2-69,4-3 1,1 5-1,2-6 1,1-2-76,2-1 0,1-2 0,-3 0 0,2 0-331,-1 0 1,-3-7 0,-2-2 0,-2-4-18,-2-1 0,-6 0 0,2 0 0,-3 0 159,-2 0 1,-2 1 0,-3 2 0,-4 4 214,-4 0 0,-1 3 1,-1 4-1,-3 0 126,-1 0 0,-4 0 1,4 1-1,2 4 320,1 4 0,2 4 0,2 1-103,2 0 1,-1 2-1,6 1 1,2 2-9,2-2 0,1 5-202,0 1 1,4-1-308,1 2 124,6-7 0,-1 4 0,7-7 0,3-2-321,2-2 0,0-4 0,3-6 0,0 0-976,5 0 1,-3-11 1284,1-3 0,6-10 0,-4 2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92"/>
    </inkml:context>
    <inkml:brush xml:id="br0">
      <inkml:brushProperty name="width" value="0.08571" units="cm"/>
      <inkml:brushProperty name="height" value="0.08571" units="cm"/>
      <inkml:brushProperty name="color" value="#66CC00"/>
    </inkml:brush>
  </inkml:definitions>
  <inkml:trace contextRef="#ctx0" brushRef="#br0">1 199 7518,'0'-15'10,"0"1"1,0 5 688,0-1 1,0 9-324,0 1 1,0 6 0,0 10 22,0 3-270,6 3 0,-3 12 0,7 4 11,1 3-104,-5 1 1,6-1 0,-4-1 0,2 0-127,-1-1 1,-4 0 0,3-9-1,-2 0-464,-3-4 0,-1-7 184,-2 0 0,0-11 0,0-10 0,0-10 82,0-10 1,0-11 0,0-6 0,0-5 35,0-3 1,-5-8-1,-1 1 473,-2 0-161,5-6 1,-4 16 0,9-1 257,3 5 0,-2 3 0,6 7 0,2 5 979,2 3-1016,-5 9 1,4 2-1,-2 7 1,2 1 965,2 1-1038,-6 8 0,3 2 0,-5 8-75,2 3 0,-5 3 1,2 6-1,-5 0-116,-5 0 1,-3 0-1,-6 1 1,0-1-404,0 0 1,0-6-1,0-3 1,0-3-447,0-2 0,4-7 0,1-2 831,-2-3 0,5-9 0,-1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93"/>
    </inkml:context>
    <inkml:brush xml:id="br0">
      <inkml:brushProperty name="width" value="0.08571" units="cm"/>
      <inkml:brushProperty name="height" value="0.08571" units="cm"/>
      <inkml:brushProperty name="color" value="#66CC00"/>
    </inkml:brush>
  </inkml:definitions>
  <inkml:trace contextRef="#ctx0" brushRef="#br0">0 128 7674,'0'14'46,"0"0"1,0-5 0,2-1 0,1 0 257,2 0 0,5-5 0,0 3 0,2-1-27,3 0 1,-1 0 0,0-5-145,0 0-85,0 0 1,5-7 0,0-1-256,-2 1 167,-8-6 1,4 5 0,-5-6-513,0 0 391,-2 0 0,-6-5 0,0 0 0,0 2-2,0 1 0,-6 2 0,-4 0 0,-2 2 135,-3 2 0,1 4 0,0 6 1,0 0-29,0 0 0,0 6 0,1 5 0,2 5 349,2 3 1,6 6 0,-2-3 0,4 1-39,1 1 0,0-2 1,0 3-1,1-3-191,4-2 0,-2 4 0,6-6 0,4-2 53,4-5 1,-1 2-1,3-6-103,-4 1-30,-1-1 0,1-7 0,-1-2-67,0-3 45,0-3 0,0-7 0,0-4-280,0-5 194,0-2 0,-1-2 0,-2-1 0,-3 1-21,-2 0 0,-1 1 0,-5 2 0,1 5-474,4 4 1,-3-1 618,2 7 0,-2 4 0,-2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94"/>
    </inkml:context>
    <inkml:brush xml:id="br0">
      <inkml:brushProperty name="width" value="0.08571" units="cm"/>
      <inkml:brushProperty name="height" value="0.08571" units="cm"/>
      <inkml:brushProperty name="color" value="#66CC00"/>
    </inkml:brush>
  </inkml:definitions>
  <inkml:trace contextRef="#ctx0" brushRef="#br0">1 15 7515,'6'-8'851,"-4"2"-736,4 6 1,-6 8 0,0 6 418,0 8-434,0 4 0,0 3 1,0-1-21,0 0-48,0 0 0,0 1 0,0-3 0,0-1 81,0-1 1,1-9 0,2 1 66,2-5 1,6-8-130,-1 2 0,1-16 0,0-8 0,-2-6-68,2-3 0,-3 0 0,1-1 0,1 1-337,-3 0 0,4 1 1,-4 4-1220,0 4 1086,3 3 0,-1 7 487,1-1 0,-1 7 0,5-3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95"/>
    </inkml:context>
    <inkml:brush xml:id="br0">
      <inkml:brushProperty name="width" value="0.08571" units="cm"/>
      <inkml:brushProperty name="height" value="0.08571" units="cm"/>
      <inkml:brushProperty name="color" value="#66CC00"/>
    </inkml:brush>
  </inkml:definitions>
  <inkml:trace contextRef="#ctx0" brushRef="#br0">0 83 7454,'0'-8'888,"0"13"0,0 9-732,0 2 1,2 1 0,1 2 0,2 5-101,-2 2 1,-2-2-1,-1-1 1,0 1-69,0-2 0,2-2 0,1-6 0,2 0-261,-2 0 0,5-6 153,1-3 0,4-5 1,1-6-726,0-8 622,0-7 0,0-2 0,0-1-189,0-1 330,-6-2 1,5-1 0,-4 2 0,2 2 118,-2 5 0,4-1 0,-5 1 519,0 2-315,4 7 0,-10 6 1,4 8-1,-1 6 1,-1 4 250,0 5 0,-3-2 1,1 6-1,1 1-349,2-2 0,1 3 0,-3-6 1,3-2-98,2-1 1,-3-7 0,4-1 15,2-2 0,2-3 1,1-7-1435,0-6 1049,0-2 1,0-9 0,0-2 0,0-4-95,0-1 1,5 1 0,-1 2 345,-6 2 1,2 4-1,-4-3 1,2 2 221,2 2 0,-4 9 247,-1 4 0,-6 10 0,2 4 1,-4 5 2,-1 5 0,0 3 0,0 5 0,0-2-761,0-2 0,0-4 0,0 5-792,0 1 854,0-5 1,0 1 297,0-7 0,0 0 0,0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96"/>
    </inkml:context>
    <inkml:brush xml:id="br0">
      <inkml:brushProperty name="width" value="0.08571" units="cm"/>
      <inkml:brushProperty name="height" value="0.08571" units="cm"/>
      <inkml:brushProperty name="color" value="#66CC00"/>
    </inkml:brush>
  </inkml:definitions>
  <inkml:trace contextRef="#ctx0" brushRef="#br0">71 15 8243,'0'-8'352,"-1"2"0,-2 7-133,-2 4 1,-6-2-1,3 7 463,0 1-481,-4 1 1,5 2 0,-2 0-215,4 0-55,4 1 0,1-6 0,0 0 0,0 2-64,0 2 1,6-4 0,3-1 0,5 0-39,5 0 1,-3-5 0,4 3 0,-1-1-140,0 0 0,0-1 0,-5-2 0,0 1 177,0 2 1,-6 6 0,-3-2 294,-4 4 0,-2-1 0,-4 1 0,-6-1-122,-6 4 1,-1-4 0,-3-2-1,-1-1 16,0-1-57,4 5 0,-8-12 0,4 6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97"/>
    </inkml:context>
    <inkml:brush xml:id="br0">
      <inkml:brushProperty name="width" value="0.08571" units="cm"/>
      <inkml:brushProperty name="height" value="0.08571" units="cm"/>
      <inkml:brushProperty name="color" value="#66CC00"/>
    </inkml:brush>
  </inkml:definitions>
  <inkml:trace contextRef="#ctx0" brushRef="#br0">71 1 7643,'0'7'2537,"-1"6"-1340,-4-4-1028,3 4 0,-6 6 0,5 0 1,-1-1-724,0 3 0,-2-4 0,0 5 554,-2-2 0,-1 5 0,-5-3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98"/>
    </inkml:context>
    <inkml:brush xml:id="br0">
      <inkml:brushProperty name="width" value="0.08571" units="cm"/>
      <inkml:brushProperty name="height" value="0.08571" units="cm"/>
      <inkml:brushProperty name="color" value="#66CC00"/>
    </inkml:brush>
  </inkml:definitions>
  <inkml:trace contextRef="#ctx0" brushRef="#br0">29 13 7952,'-8'-7'468,"-4"6"1,10-4-92,-3 10-161,4 3-83,1 6 0,0 6 190,0 4-109,0-4-499,6 7 218,-4-5-159,10 6 0,-6-6-317,4-3 0,-2 1 269,-4-1 0,-2-5 0,3-5 1,-2 1 273,1-2 0,-2-2 0,4-6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299"/>
    </inkml:context>
    <inkml:brush xml:id="br0">
      <inkml:brushProperty name="width" value="0.08571" units="cm"/>
      <inkml:brushProperty name="height" value="0.08571" units="cm"/>
      <inkml:brushProperty name="color" value="#66CC00"/>
    </inkml:brush>
  </inkml:definitions>
  <inkml:trace contextRef="#ctx0" brushRef="#br0">15 105 7880,'-8'-31'0,"3"3"0,4 9 301,1 0 1,0 11-175,0 8 0,6 6 0,2 9 0,1-1-582,1 0 1,-1 0-1,5 0 455,0 0 0,7 6 0,1 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169"/>
    </inkml:context>
    <inkml:brush xml:id="br0">
      <inkml:brushProperty name="width" value="0.08571" units="cm"/>
      <inkml:brushProperty name="height" value="0.08571" units="cm"/>
      <inkml:brushProperty name="color" value="#66CC00"/>
    </inkml:brush>
  </inkml:definitions>
  <inkml:trace contextRef="#ctx0" brushRef="#br0">6 10 7679,'-5'0'-267,"4"0"1,3-2 0,2 1 332,1 0 0,2-2 0,1 2-63,2 0 3,-2 0 1,1 1 0,0 0-21,0 0 20,1 2 1,0 1 0,-1 0-424,1-1 194,-1 0 223,1-1 0,0 1 0,-2-2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00"/>
    </inkml:context>
    <inkml:brush xml:id="br0">
      <inkml:brushProperty name="width" value="0.08571" units="cm"/>
      <inkml:brushProperty name="height" value="0.08571" units="cm"/>
      <inkml:brushProperty name="color" value="#66CC00"/>
    </inkml:brush>
  </inkml:definitions>
  <inkml:trace contextRef="#ctx0" brushRef="#br0">14 57 8058,'-4'-7'1213,"-1"7"-933,2 8 1,1 0-1,2 1-226,0 2 0,0 7 1,0 0-1,2 1 1,1 0 206,2 0 0,4 0 0,-3-5-947,2 0 388,-5 0 0,5-1-565,-3-4 597,-4-3 1,10-7 0,-4-4 120,0-4 1,-2-9 0,5-2 0,-1-2 67,-1-3 0,4-2 1,-4 1-1,2 1 410,-1 1 0,-1 7 0,3-2 175,-2 3 0,1 8 0,4 4-296,0 2 0,-5 10 0,-1 6-314,-2 8 92,5 5 0,-9-4 0,4 2 1,-1 4 92,0 2 0,1-3 1,-3-6-1551,2-2 978,-1 6 0,3-12 489,2 0 0,-3 0 0,1-6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01"/>
    </inkml:context>
    <inkml:brush xml:id="br0">
      <inkml:brushProperty name="width" value="0.08571" units="cm"/>
      <inkml:brushProperty name="height" value="0.08571" units="cm"/>
      <inkml:brushProperty name="color" value="#66CC00"/>
    </inkml:brush>
  </inkml:definitions>
  <inkml:trace contextRef="#ctx0" brushRef="#br0">198 392 7790,'-14'-14'378,"6"5"1,2 1 152,0 1-380,4-4 0,-9 8 1,5-4 161,-2 0-279,5-4 1,-9 10 0,2-6-91,-2 1 1,-3 5 0,1-4 0,2 5 80,2 5 1,-1 2-1,5 8 1,0 0-83,0 4 0,-1-3 0,4 3 0,-2-2-64,2 2 0,2-4 1,2 4-1,2-3-101,2-2 1,6-6 0,-1-4 6,2-2 0,2-4 0,0-2 0,0-7 45,1-7 0,-6 0 0,-1-9 64,-2-3 3,5-1 1,-9 1-1,4-1 265,0-2-56,-4-6 0,4 3 298,-6-7-214,0 7 0,0 2 0,0 7 0,0 3 21,0 6 1,-2 8-1,-1 7 1,-1 6 68,0 7 1,3 5 0,1 7 0,0 5-8,0-2 1,0 5 0,0-4-1,1 7-228,4 3 1,3-4-1,6 1 1,0-3 66,0-2 0,0 5 0,1-2-338,-1-4 98,0 1 1,1-12 0,3 1 0,1-5-1049,-2-2 1025,-2-7 1,0 3 0,-1-7-55,0-4 1,0-4 0,0-9 184,0-1-15,0-6 0,-6 7 1,-2-9-1,-1-3 23,0 0 0,-1 1 0,-4 2 0,0 3 230,0 6 1,-1-3-1,-4 2-13,-4 2 0,-4 6 0,-1 3 1,0 2-20,0 3 0,4 8 1,1 4-85,-2 4 0,3 1 1,0 1-1,2 4 0,1 5 25,-1 2 0,5 3 0,-4-1-378,3 0 187,9-6 0,0 3 0,8-6 0,-1 0-13,0 1 0,0-9 0,2 2 0,1-6-154,2-3 0,1-3 0,-3-1 0,2-1 69,-2-4 1,-1-8 0,-2-7-1,0-2 86,0-3 1,-1-2 0,-2 1-1,-3 0 99,-2 3 0,3 6 1,-4-2 267,-2 3 0,-1 7 105,-2-1 1,0 10-171,0 5 1,0 3 0,0 12 292,0 1-343,0 7 1,1 3 0,2 5-64,2-1-60,0 4 1,0-4 0,1 4 0,0-2-146,0 3 1,4-6 0,-4-1 0,0-5-46,1-4 0,2-4 1,-3-6-182,2 0 0,-5-7 0,2-7 80,-3-8 1,-2-6 0,0-4 0,0-2 113,0-2 1,-5 0-1,0-3 324,2 1-136,1 1 0,1-4 1,-2 2-1,-2 3-50,2 2 1,1-4 0,2 6-297,0 0 310,0 3 1,0 5 0,0 1 48,0-2 1,0 3 96,0-1 0,0-1 1,2-2 20,3 2 1,-4-2-1,5 4 1,-1-2-12,0 1 0,4 4 0,-2-2 1,-1-1-107,0 0 1,0 5-1,-3-4 1,4 3-46,1-1 4,-5 0 1,9 5 0,-10 2 0,3 3 0,-4 4 23,-1 4 0,0-4 1,0 0-88,0 2 56,0 2 0,-1 6 1,-3-1-61,0 0-25,-7-3 0,3 4 0,-6 0 0,0-2-257,0-1 1,4-7 0,1-1 0,-2-2 55,-2-2 0,1-4 0,1-5 256,1-4 0,7-10 0,-3-3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02"/>
    </inkml:context>
    <inkml:brush xml:id="br0">
      <inkml:brushProperty name="width" value="0.08571" units="cm"/>
      <inkml:brushProperty name="height" value="0.08571" units="cm"/>
      <inkml:brushProperty name="color" value="#66CC00"/>
    </inkml:brush>
  </inkml:definitions>
  <inkml:trace contextRef="#ctx0" brushRef="#br0">0 198 7508,'0'-8'624,"0"2"0,2 6 0,2 0-453,6 0 1,2 0-1,2 0 1,1 0-46,-1 0 0,1-2 1,3-1-1,0-3-162,0-2 1,-3-1 0,-2-6-1,-2 1-64,-2 0 0,-6 0 0,2 0 101,-3 0 1,-2 0-1,-2 0-281,-3 0 190,-2 6 1,-8-3 0,1 6 58,0 2 8,0 1 1,0 4 57,0 3-13,0 9 0,1 1 0,2 6 0,3-1 30,2 4 0,1-4 0,5 0 1,0-1 16,0 0 1,2 0 0,3-5 0,3 0-51,-1 0 1,6-4-1,-4-1 1,4 0-149,1-1 1,0-1 0,0-7 0,0-2-480,0-3 513,1-3 1,-1-6 0,-2 0-11,-2 0 1,2-5-1,-4-1 128,0-2-65,4 5 1,-10-4 0,4 9 0,-1 1 216,0 1 107,-1 7 39,-4-9-133,0 10 1,0-3-1,0 10-49,0 5 1,2 2 0,1 2-1,2 0 1,-2 0 0,0 5 1,0 0-1,3-2-105,2-1 1,-3-2 0,4 0-359,2 0 1,-3-6 0,2-3 65,1-4 1,1-8 0,1-6-1,-2-4 75,-2 0 1,-1-4 0,3 2 82,-2 2-73,-6-5 0,8 6 857,-6-2 312,0 2-592,1 8 0,-4 3 1,2 10-234,-2 5 1,-2 7 0,0 3-1,0 2-692,0 3 0,0 0 0,0 0 0,1-3 520,4-1 0,-3 4 0,4-3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03"/>
    </inkml:context>
    <inkml:brush xml:id="br0">
      <inkml:brushProperty name="width" value="0.08571" units="cm"/>
      <inkml:brushProperty name="height" value="0.08571" units="cm"/>
      <inkml:brushProperty name="color" value="#66CC00"/>
    </inkml:brush>
  </inkml:definitions>
  <inkml:trace contextRef="#ctx0" brushRef="#br0">241 281 8455,'-7'-7'743,"4"-6"-192,-6 4-418,6 2 1,-8-5-1,4 4 1,0 0 122,-4 3 0,3-1 0,-2 1-336,-1 2 111,-1 2 1,-2 1-1,0 0 1,0 0-141,-1 0 1,1 1 0,0 2-1,2 4-96,2 1 1,-1 1-1,5 7 1,0 1 79,-1 2 1,3 0-1,4-5 1,1 0 29,4 0 0,-2 0 1,7-1-1,1-4 9,1-4 1,7-4-1,0-1 1,0-1 1,1-4 1,-4-4 0,2-9-31,-2-1 71,-2-6 0,0 3 0,0-6 1,1 0-53,-1 0 1,-6 0 0,-4-1 215,-2 1-32,4 0 1,-4 1 65,2 4 1,-4 4 0,-4 9 63,-6 6 1,2 4-1,1 4 1,0 7-60,4 7 1,2-1 0,-1 6 0,-1 3-41,-2 0 1,0 2 0,5 1 0,2 0 200,3 4-318,-4-3 1,10 5 0,-4-9 8,0-2 1,3 1 0,4-6-107,0-2 62,0-1 0,5-9 0,0-2 0,0-3 60,1-2 1,-3-2 0,5-4-793,-1-8 567,-3 0 0,-4-13 0,1 4 0,-1-6 34,0-4 0,-6 4 1,-2-3-1,-1 6 107,-1 2 1,1 2 0,-5-3 31,0 1 0,-5 7 0,-1 0 0,-2 6 305,-3 6 0,3 4 0,-1 2 1,-2 6 46,-2 7 1,-1 1-1,2 9 1,1 1-88,1 2 0,6-2 1,-4 0 91,2 0-238,1 5 0,5-8 1,1 4-1,3-1-7,0-1 1,7-8 0,0-1 0,5-5-438,3-4 1,6-3 0,-3-8 0,1-6-172,1-6 1,-5-3 0,3-5 0,-2 1-543,-3-1 744,-1-2 36,-2 5-14,-6-4 109,4 10 1,-8-4 0,3 6 648,0 0 43,-3 6 0,-4 3 1,0 10-106,0 4 0,0 4 1,0 1-1,0 0-171,0 0 0,0 5 0,0 0-192,0-2-26,0 5 0,0-7 0,2 3-352,3-7 217,-4 1 0,12-10-449,-4 3 377,4-4 0,1-2 1,0-4 1,0-5 1,0-4 0,0-3 0,0-2 182,0 2 1,-4 3-1,-2 3 1,0 3 556,-1 2-353,-3 1 1,2 11 0,-6 5 0,0 7-236,0 5 0,0-3 0,0 1-1483,0-1 811,0-4 714,0 4 0,0-6 0,0 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04"/>
    </inkml:context>
    <inkml:brush xml:id="br0">
      <inkml:brushProperty name="width" value="0.08571" units="cm"/>
      <inkml:brushProperty name="height" value="0.08571" units="cm"/>
      <inkml:brushProperty name="color" value="#66CC00"/>
    </inkml:brush>
  </inkml:definitions>
  <inkml:trace contextRef="#ctx0" brushRef="#br0">1 1 8533,'6'9'295,"4"0"-161,2-6 0,7 4 0,0-6 0,0 2 112,1 2 1,-3 0 0,5-5-247,-1 0 0,-3 0 0,-4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05"/>
    </inkml:context>
    <inkml:brush xml:id="br0">
      <inkml:brushProperty name="width" value="0.08571" units="cm"/>
      <inkml:brushProperty name="height" value="0.08571" units="cm"/>
      <inkml:brushProperty name="color" value="#66CC00"/>
    </inkml:brush>
  </inkml:definitions>
  <inkml:trace contextRef="#ctx0" brushRef="#br0">29 21 8011,'-7'-8'1797,"6"2"-1477,-5-1 1,6 7 0,0 0-199,0 8 1,0 6 0,0 5 0,0 5-274,0 2 0,0 4 0,-2 3 0,-1 5-174,-2 2 0,0 1 0,5-2 0,0-1 325,0 1 0,7-4 0,1-1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06"/>
    </inkml:context>
    <inkml:brush xml:id="br0">
      <inkml:brushProperty name="width" value="0.08571" units="cm"/>
      <inkml:brushProperty name="height" value="0.08571" units="cm"/>
      <inkml:brushProperty name="color" value="#66CC00"/>
    </inkml:brush>
  </inkml:definitions>
  <inkml:trace contextRef="#ctx0" brushRef="#br0">156 196 8722,'0'-14'284,"0"0"1,-5 0 0,-1 0 0,0 0-222,-1-1 0,-2 1 0,3 0 0,-2 0-175,-3 0 1,-2 0-5,-1 0 1,2 4-1,1 3 30,1 0 1,3 4-1,-3 8 1,4 6 152,0 6 1,4-1 0,-3 4 90,4 0 0,1 4 0,0 7 0,0 2 244,0-1-344,0 4 1,4-2 0,3 5 0,-1-1 53,0 1 1,4-4-1,-6-1-606,0 1 273,3-6 1,-5 1 0,4-8 0,-1-1-1999,0-4 2219,-1-1 0,-4-9 0,0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07"/>
    </inkml:context>
    <inkml:brush xml:id="br0">
      <inkml:brushProperty name="width" value="0.08571" units="cm"/>
      <inkml:brushProperty name="height" value="0.08571" units="cm"/>
      <inkml:brushProperty name="color" value="#66CC00"/>
    </inkml:brush>
  </inkml:definitions>
  <inkml:trace contextRef="#ctx0" brushRef="#br0">7 15 7834,'-6'-8'819,"6"2"-337,0 6 1,6 0 0,8 0 0,0 0-379,0 0 0,5 0 1,2 0-1,1 0-479,3 0 1,-3 0 0,0 0 0,0 1-1956,-1 4 2330,-3-4 0,8 6 0,-4-7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08"/>
    </inkml:context>
    <inkml:brush xml:id="br0">
      <inkml:brushProperty name="width" value="0.08571" units="cm"/>
      <inkml:brushProperty name="height" value="0.08571" units="cm"/>
      <inkml:brushProperty name="color" value="#66CC00"/>
    </inkml:brush>
  </inkml:definitions>
  <inkml:trace contextRef="#ctx0" brushRef="#br0">0 8 8198,'0'-8'1100,"0"13"1,0 11-850,0 4 0,0-1 1,0 3-389,0-2 144,0-1 1,0 0-519,0 0 390,0-1 1,0-8 0,2-2-869,3-2 722,-4-1 1,12-5 0,-4-2 0,4-3-61,1-4 0,0-4 1,0-1-1,-1 0 187,-4 0 1,3-5 0,-2 0-1,1 2 113,-2 2 1,4 2-1,-5 2 1,1 3 313,0 2 0,-4-4-10,5 6 1,-7 1-1,1 7 1,-2 6 86,-2 2 0,0 7 0,0 0 0,2 0-104,2 1 1,-1-4 0,5 3-146,-1-4-87,3-1 1,-2-1-1,6-2-238,1-2 164,-1-6 0,4 4 0,1-7-583,-1 0 471,3-7 1,-5 1 0,1-5 0,-4 2-37,-4-2 0,-1-2 0,3-1 0,-3 0 181,-2 0 0,-1 5 0,-5-1 0,0-1 164,0-1 1,-8-2-1,-4 1 37,-6 4 1,-5 2 0,2 7 0,0 0 5,-5 0 0,1 2 1,0 3-1,3 4-52,2 4 0,1-1 1,7-1-855,2-2 509,4 1 0,6 4 0,0 0-768,0 0 739,0-6 1,6 5-1,5-4-673,6 4 715,-1-6 1,6 4 189,-3-6 0,3 6 0,6-3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09"/>
    </inkml:context>
    <inkml:brush xml:id="br0">
      <inkml:brushProperty name="width" value="0.08571" units="cm"/>
      <inkml:brushProperty name="height" value="0.08571" units="cm"/>
      <inkml:brushProperty name="color" value="#66CC00"/>
    </inkml:brush>
  </inkml:definitions>
  <inkml:trace contextRef="#ctx0" brushRef="#br0">1 22 7498,'8'-14'1362,"-2"6"-1113,-6 8 1,0 8 0,0 6-1,0 0-29,0 0 1,0 5 0,0 1 0,0 1-187,0-1 0,2 4 1,1-4-1,1 0-70,0 1 0,-1-2 0,0-5 0,3 0-487,2 0 0,-3-6-29,4-3 0,0-5 0,6-5 115,-1-5 0,-5-7 0,-1-3 349,-2-2 1,4 3 0,-4-3 0,0 2-72,0 2 117,5-4 0,-7 7 533,5-4 10,-6 10 0,5-2 103,-3 6 0,-4 2 0,4 9-216,-4 8 1,4 0 0,0 5-1,-2-2-153,-1 2 1,-2-8 0,1 3 0,2-1-341,2-1 0,6-4-286,-2-3 1,4-4-1,1-2-226,0-4 1,-1-3 0,-2-6-82,-2 0 495,0 0 1,1 0-1,-2 0 271,-2 0-42,5 0 0,-8-1 101,6 1-41,1 6 1,-1-3 580,1 7-473,-7 5 1,3 4 0,-4 8 0,1 4-219,2 3 1,-1 4 0,-4 4 23,0 0 0,0 0 0,0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370"/>
    </inkml:context>
    <inkml:brush xml:id="br0">
      <inkml:brushProperty name="width" value="0.08571" units="cm"/>
      <inkml:brushProperty name="height" value="0.08571" units="cm"/>
      <inkml:brushProperty name="color" value="#66CC00"/>
    </inkml:brush>
  </inkml:definitions>
  <inkml:trace contextRef="#ctx0" brushRef="#br0">9 6 7993,'-4'1'-14,"1"1"0,3 0 1,-1-2-1,3 1-159,3 1 1,1 0 0,4-2 0,3 0 83,2 0 1,2-2 88,1-2 0,4 0 0,-1-1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10"/>
    </inkml:context>
    <inkml:brush xml:id="br0">
      <inkml:brushProperty name="width" value="0.08571" units="cm"/>
      <inkml:brushProperty name="height" value="0.08571" units="cm"/>
      <inkml:brushProperty name="color" value="#66CC00"/>
    </inkml:brush>
  </inkml:definitions>
  <inkml:trace contextRef="#ctx0" brushRef="#br0">339 375 7826,'-4'-14'0,"-3"0"678,0 0-409,-3 6 1,-2-5 0,1 4 188,1-4-353,1 5 1,-5-7-1,0 4 1,0 1 71,-1 2 0,1-1 0,0 4 1,0 2-167,0 2 0,0 1 1,0 0-1,0 1-170,0 4 1,-1 4-1,1 9 1,0 2 14,0 2 1,5 1-1,1 6 1,0-1-12,0 0 1,5 0-1,-2-1 1,4-2 18,1-1 0,6-7 0,3 2 1,4-4 62,1-1 1,0-6 0,2-3 72,3-3 7,-4-2 1,10-4-1,-6-3 6,-1-8 6,3-8 0,-5-4 0,3-7 101,-3-2-109,-2 4 0,-5-4 0,-1 3 0,-2-4 14,-3-4 1,4-1-1,-3 1 1,0 2 9,-3 1 1,-1 8 0,0 2 0,0 8 379,0 4-215,0 8 1,0 10-1,0 12 1,0 8 31,0 4 1,0 4 0,0 2 0,0 2-24,0 2 1,5-3 0,1 3-75,2-1-28,-5 10 0,8-14 0,-5 7-797,2-7 322,-5 4 1,8-10 0,-4 2 0,0-4-1464,4-1 1831,-4-5 0,5 4 0,-4-7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11"/>
    </inkml:context>
    <inkml:brush xml:id="br0">
      <inkml:brushProperty name="width" value="0.08571" units="cm"/>
      <inkml:brushProperty name="height" value="0.08571" units="cm"/>
      <inkml:brushProperty name="color" value="#66CC00"/>
    </inkml:brush>
  </inkml:definitions>
  <inkml:trace contextRef="#ctx0" brushRef="#br0">1 0 9155,'0'14'99,"0"0"-75,0 1 1,0 0-1,0 2 1,0 4-139,0 1 1,5-5 0,-1 2 0,1-3-417,1-2 1,-3 0 529,7 0 0,-7-6 0,3-2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12"/>
    </inkml:context>
    <inkml:brush xml:id="br0">
      <inkml:brushProperty name="width" value="0.08571" units="cm"/>
      <inkml:brushProperty name="height" value="0.08571" units="cm"/>
      <inkml:brushProperty name="color" value="#66CC00"/>
    </inkml:brush>
  </inkml:definitions>
  <inkml:trace contextRef="#ctx0" brushRef="#br0">1 1 8392,'8'6'-193,"4"-4"0,-4 10 0,6-4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13"/>
    </inkml:context>
    <inkml:brush xml:id="br0">
      <inkml:brushProperty name="width" value="0.08571" units="cm"/>
      <inkml:brushProperty name="height" value="0.08571" units="cm"/>
      <inkml:brushProperty name="color" value="#66CC00"/>
    </inkml:brush>
  </inkml:definitions>
  <inkml:trace contextRef="#ctx0" brushRef="#br0">1 114 7703,'0'-14'984,"0"6"-600,0-5 0,0 13 0,0 0-237,0 8 0,5 11 0,-1 5 0,-1 4-38,-1 5 1,0-2-1,1 5 1,1 0-31,0 0 1,-3-4 0,-1 1-1,0-5-104,0-5 0,5 2-97,0-6 208,-1-6 0,-2-5-23,2-13 0,0-3 0,5-20-200,2-7 86,2-4 0,1-10 1,0-2-1,0-3-270,0 3 33,0 2 1,-4 13 0,-1 5-233,2 6 1,-3 4 519,1 7 0,1 6 0,4 2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14"/>
    </inkml:context>
    <inkml:brush xml:id="br0">
      <inkml:brushProperty name="width" value="0.08571" units="cm"/>
      <inkml:brushProperty name="height" value="0.08571" units="cm"/>
      <inkml:brushProperty name="color" value="#66CC00"/>
    </inkml:brush>
  </inkml:definitions>
  <inkml:trace contextRef="#ctx0" brushRef="#br0">15 28 7782,'-6'-7'376,"4"-6"-157,-4 11-44,6-4 0,0 6 277,0 0-160,0 6-49,6 2 147,-4 6-204,10 7 1,-10 5 0,4 9-1,-1 1 427,-1 3-613,1-4 41,-5 12 1,5-10 0,-1 9-1,0-5 1,-3-5-13,-1-2 0,0 2-163,0-8-94,0 4 0,0-17 1,0 4-965,0-3 598,0-8 271,0-2 229,0-6 1,0-8 0,0-4 8,0-6-8,-6-7 1,4 2-1,-4-10 1,1-5-204,1-2 171,-1-3 62,5 1 316,0 0 0,1-1-81,4 1 403,-3 6-293,10 1-110,-10 13 267,10-4-175,-10 16-1,10-9-132,-10 12 370,4-1-202,1 2-39,-6 6 0,12 1-65,-4 4 0,-1 3 1,0 7-144,-2 4-139,5-3 130,-9 10 1,4-8 0,-6 5 0,0 1-132,0-2 156,0 4-282,0-10 0,-6 9-26,-4-6 228,-2 0-531,4-5 1,-5-2 55,4-2 127,-4-4 0,-1-6 0,0-1 0,2-6 0,2-7 360,5-8 0,4-4 0,1-3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15"/>
    </inkml:context>
    <inkml:brush xml:id="br0">
      <inkml:brushProperty name="width" value="0.08571" units="cm"/>
      <inkml:brushProperty name="height" value="0.08571" units="cm"/>
      <inkml:brushProperty name="color" value="#66CC00"/>
    </inkml:brush>
  </inkml:definitions>
  <inkml:trace contextRef="#ctx0" brushRef="#br0">57 127 8008,'-6'8'-314,"6"-2"529,0-6 0,2 0 0,7 0 0,2 0-16,1 0 0,3 0 0,-1 0 257,0 0-206,0 0 0,0 0-228,0 0-4,0 0-84,-6 0-1,-2 0 1,-6-1-1,0-4 8,0-4 1,0-4 0,-1-1-1,-2 0 10,-2 0 1,-6 0 0,3 0-1,-1 1 76,-1 4 1,1-2-1,-5 6 83,0 2 1,0 1-1,-1 2 23,1 0 0,5 2 0,1 2 0,0 6-27,0 2 1,4 3 0,-4 0 241,2 4-291,1 3 0,3 1 0,-1 1 205,-2 1-215,1-5 1,4 7 0,0-5 0,1 2 76,4-1-205,-3-6 0,10 4 0,-2-9-19,2-2 0,4 1 0,1-7 1,2-2-329,-2-5 1,5-5 0,0-8 0,0-1-669,-3-2 1,1-4 1095,-1 4 0,0-6 0,-5 3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16"/>
    </inkml:context>
    <inkml:brush xml:id="br0">
      <inkml:brushProperty name="width" value="0.08571" units="cm"/>
      <inkml:brushProperty name="height" value="0.08571" units="cm"/>
      <inkml:brushProperty name="color" value="#66CC00"/>
    </inkml:brush>
  </inkml:definitions>
  <inkml:trace contextRef="#ctx0" brushRef="#br0">15 0 7831,'-8'3'-19,"3"5"144,4 6 1,1 4 0,0-3 0,0 3 80,0 0 1,0 3 0,0-4 43,0 2-139,0 6 0,0-14 0,0 3 7,0-1-106,0-1 0,6-4 31,4-3 0,-3-4 0,1-2 12,-1-4 1,2-3 0,-3-6 0,0 0-366,1 0 0,2-7 0,-3-1 1,1-1 309,-1-1 0,5 7 0,-3-3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17"/>
    </inkml:context>
    <inkml:brush xml:id="br0">
      <inkml:brushProperty name="width" value="0.08571" units="cm"/>
      <inkml:brushProperty name="height" value="0.08571" units="cm"/>
      <inkml:brushProperty name="color" value="#66CC00"/>
    </inkml:brush>
  </inkml:definitions>
  <inkml:trace contextRef="#ctx0" brushRef="#br0">1 0 7828,'7'0'451,"0"0"0,-6 7 0,2 2-423,2 4 1,0 1 0,-5 1 0,1 4 130,4 5 0,-3-4 1,2 0-405,-2 1 132,-2-6 1,5 6-288,-1-7 143,1 0 1,0-8 77,-1-6 0,6-6 0,-4-10 0,0-1 104,1-2 0,-1 1 0,-3 2 0,2-1-23,-2-2 0,5 0 0,0 5 286,-1 0 1,1 1 0,-5 2 497,2 2 0,4 4-193,-4-4 1,6 6-234,-1-2 0,-4 10 0,0 4-28,0 4 0,-2 5 1,3 1 107,0-2-254,-3 5 0,-4-6 0,2 3-353,3-3 26,-4-2-396,5 0 431,1-6 1,-4-2-1,6-8-2,2-2 1,-3-4-1,0-6 1,0 0 115,0-1 1,1-3 0,5-1 94,0 2 1,-4 6 0,-3 1-1,1 1 138,0 1 0,-3 2-39,4 6 0,-6 1 1,2 4-1,-3 4-219,-2 4 0,0 3 0,0 1 0,0 2-930,0-2 881,6-1 0,-4-2-530,2 0 283,-2-6 413,4 4 0,2-4 0,6 6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5:46.318"/>
    </inkml:context>
    <inkml:brush xml:id="br0">
      <inkml:brushProperty name="width" value="0.08571" units="cm"/>
      <inkml:brushProperty name="height" value="0.08571" units="cm"/>
      <inkml:brushProperty name="color" value="#66CC00"/>
    </inkml:brush>
  </inkml:definitions>
  <inkml:trace contextRef="#ctx0" brushRef="#br0">43 43 6685,'2'-13'0,"1"2"335,1 2 838,1 5-89,-5-2-860,0 6 1,-1 0 0,-3 2 0,0 2-71,1 6 0,-4-2 0,3 1 0,-1 2-71,-1 2 0,4-4 0,-3 0 1,4 2-274,1 2 0,0-4 1,0 1-27,0 1 1,1 0-1,2 0 1,4-3-44,1-2 0,-4 0 0,6-1 203,1 4 1,-3-3-1,-1 1 1,1-3 123,0 1 1,-5 1 338,2-1-305,-4 3 0,-1 1 0,0 1 265,0 1-257,0-5 0,-4 7 0,-3-6-173,0 1 35,-3 5 1,1-7-1,-1 5 28,-1-2 0,-7-5 0,-4 2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7.284"/>
    </inkml:context>
    <inkml:brush xml:id="br0">
      <inkml:brushProperty name="width" value="0.08571" units="cm"/>
      <inkml:brushProperty name="height" value="0.08571" units="cm"/>
      <inkml:brushProperty name="color" value="#66CC00"/>
    </inkml:brush>
  </inkml:definitions>
  <inkml:trace contextRef="#ctx0" brushRef="#br0">1 170 7915,'8'1'58,"-2"3"1,0 2 0,2 2 240,0 3 0,4-2 1,-4 4-39,0 2 1,5 7-1,-4-1 1,2 2-45,-1 7 0,2 0 0,-3 6 0,4-2 3,1-2 0,0 2 0,0-3 0,0-2-203,1-4 0,-1-8 1,0 0-1,0-4-165,0-4 1,0-6 0,0 1 0,0-9 42,0-9 0,1-8 1,-1-13-2,0-7 1,0-4-1,0-10 1,0-5 0,0-2 49,0 2 1,-4 3 0,-2 5 55,-2 6 0,5 0 0,-3 11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914"/>
    </inkml:context>
    <inkml:brush xml:id="br0">
      <inkml:brushProperty name="width" value="0.08571" units="cm"/>
      <inkml:brushProperty name="height" value="0.08571" units="cm"/>
      <inkml:brushProperty name="color" value="#66CC00"/>
    </inkml:brush>
  </inkml:definitions>
  <inkml:trace contextRef="#ctx0" brushRef="#br0">40 35 7942,'-3'0'-302,"0"2"372,1 1 1,-1 2-1,1 1 1,1 0 49,0 3 0,1 0 1,0 0-1,0 1-17,0 0 0,1 1 0,0-1 0,1 1 5,1-1 0,2 0 0,2-1 0,-1 0-180,2 0 1,0-3-1,2 0 1,0-2-3,0-3 1,0 0 0,0-2-184,0 0 175,0-2 1,0-4 0,0-2-1,0-1-21,-2-2 0,1 1 0,-3-2-173,-1 1 247,0 0 0,-5 1 0,2-2 1,-2 1 12,-2 0 0,-3 0 0,-3 2 0,-2 0 21,-2 0 0,1 3 1,-3 1-1,0 3-9,0 0 0,0 2 0,-1 3 0,0 3-21,1 1 0,1 1 1,3-2-1,1 0-406,0 0 328,2 0 1,4 0-408,2 0 510,0 2 0,1-1 0,0 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7.719"/>
    </inkml:context>
    <inkml:brush xml:id="br0">
      <inkml:brushProperty name="width" value="0.08571" units="cm"/>
      <inkml:brushProperty name="height" value="0.08571" units="cm"/>
      <inkml:brushProperty name="color" value="#66CC00"/>
    </inkml:brush>
  </inkml:definitions>
  <inkml:trace contextRef="#ctx0" brushRef="#br0">14 156 7977,'-8'-7'426,"2"6"0,6-4 158,0 10-435,6 3 1,-2 7 0,5 2 327,2 2-368,-5 6 0,7-3 0,-4 7 0,4-3 42,1-2 1,-5 1-1,1-6 1,1-2-61,1-1 0,-2-4 1,-1-1-107,2-2 1,2-5 0,1-1 0,0-6 0,0-8-289,0-7 1,0 0-1,-1-9 1,-2-4 166,-2-4 0,0-4 0,6-7 0,-1-4 136,0-5 0,0 2 0,0-10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8.177"/>
    </inkml:context>
    <inkml:brush xml:id="br0">
      <inkml:brushProperty name="width" value="0.08571" units="cm"/>
      <inkml:brushProperty name="height" value="0.08571" units="cm"/>
      <inkml:brushProperty name="color" value="#66CC00"/>
    </inkml:brush>
  </inkml:definitions>
  <inkml:trace contextRef="#ctx0" brushRef="#br0">15 156 7829,'-8'6'22,"2"-3"98,6 7 0,0-1 1,0 5-1,0 2 254,0 3 0,1 3 1,2 6-200,2 0-98,6 1 0,-1-1 0,7 0 0,2 0 68,-2 0 1,3-1 0,-1-3-1,0-6 7,1-2 1,-4-3 0,4-4 0,-1-4-95,0-4 1,0-4-1,-7-6 1,-1-10-170,-1-6 0,-2-8 1,3-2-1,-4-2-301,0-7 1,-3 0 0,-4-6 0,2 0 56,3-1 1,-4 6 354,4-2 0,-4 9 0,-1 4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8.644"/>
    </inkml:context>
    <inkml:brush xml:id="br0">
      <inkml:brushProperty name="width" value="0.08571" units="cm"/>
      <inkml:brushProperty name="height" value="0.08571" units="cm"/>
      <inkml:brushProperty name="color" value="#66CC00"/>
    </inkml:brush>
  </inkml:definitions>
  <inkml:trace contextRef="#ctx0" brushRef="#br0">1 226 7919,'6'14'337,"-3"-3"0,5 2 0,0 3-100,0-1 1,0 6 0,4-1 0,1 2-13,2 3 1,3-3 0,-4 0 0,0-2-48,0-2 0,0-3 0,0-1 0,0-1 11,0-4 1,1 2 0,-1-6-180,0-2 1,0-8 0,0-7 0,2-10-103,2-11 1,0-8 0,4-7 0,-2-7-1752,-3-5 1,-6-6 1842,-1 5 0,-1-6 0,5 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9.324"/>
    </inkml:context>
    <inkml:brush xml:id="br0">
      <inkml:brushProperty name="width" value="0.08571" units="cm"/>
      <inkml:brushProperty name="height" value="0.08571" units="cm"/>
      <inkml:brushProperty name="color" value="#66CC00"/>
    </inkml:brush>
  </inkml:definitions>
  <inkml:trace contextRef="#ctx0" brushRef="#br0">212 99 7798,'-13'-9'0,"4"-1"0,-4 7 0,4-3 464,-4 0-265,6 4 1,-6-11 0,2 6 9,-6-1-166,1-5 1,-3 10 0,8-5-61,2 2-34,0 1 0,-1 7 0,2 3 0,2 4 14,3 4 1,-3 7-1,1 5 1,2 5-51,1 3 0,4 0 0,1-5 1,3 0-117,2 0 1,1-6 0,4-3 0,0-5 33,1-4 1,-8-4-1,8-6 1,-1 0 66,-1 0 0,2-8 1,-1-6-1,-2-8-6,-2-5 1,-4-1 0,3 0 497,-2 0-276,-1-1 0,-1 3 0,1 2 0,-2 5 445,-1 4 1,-1 7-311,4 3 1,-3 5-1,2 5 1,-2 4-99,-2 4 0,1 3 0,3 1 1,0 3-229,-1 2 0,4 0 0,-3 3 0,1-1-481,1 1 1,-4 0 557,3-2 0,2 4 0,1-5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9.799"/>
    </inkml:context>
    <inkml:brush xml:id="br0">
      <inkml:brushProperty name="width" value="0.08571" units="cm"/>
      <inkml:brushProperty name="height" value="0.08571" units="cm"/>
      <inkml:brushProperty name="color" value="#66CC00"/>
    </inkml:brush>
  </inkml:definitions>
  <inkml:trace contextRef="#ctx0" brushRef="#br0">14 0 7424,'-7'0'332,"0"6"0,7 4 0,0 4-135,0 5 0,0-2 0,0 6 0,0 1-249,0-2 0,0 5 0,2-4 1,1 4-273,2 1 1,1-5 0,-3-1-836,2-1 1159,0-2 0,1-5 0,2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19.971"/>
    </inkml:context>
    <inkml:brush xml:id="br0">
      <inkml:brushProperty name="width" value="0.08571" units="cm"/>
      <inkml:brushProperty name="height" value="0.08571" units="cm"/>
      <inkml:brushProperty name="color" value="#66CC00"/>
    </inkml:brush>
  </inkml:definitions>
  <inkml:trace contextRef="#ctx0" brushRef="#br0">1 0 8904,'0'14'0,"0"0"0,0 2 0,0 1 0,0 4 0,0 1 0,0 1 0,0 1 0,0-1 62,0 2 1,4 2-1,3 1 188,1 0-250,1 1 0,5-1 0,0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20.262"/>
    </inkml:context>
    <inkml:brush xml:id="br0">
      <inkml:brushProperty name="width" value="0.08571" units="cm"/>
      <inkml:brushProperty name="height" value="0.08571" units="cm"/>
      <inkml:brushProperty name="color" value="#66CC00"/>
    </inkml:brush>
  </inkml:definitions>
  <inkml:trace contextRef="#ctx0" brushRef="#br0">14 0 7465,'-7'0'329,"0"0"-329,20 0 0,-4 6 0,12 2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20.516"/>
    </inkml:context>
    <inkml:brush xml:id="br0">
      <inkml:brushProperty name="width" value="0.08571" units="cm"/>
      <inkml:brushProperty name="height" value="0.08571" units="cm"/>
      <inkml:brushProperty name="color" value="#66CC00"/>
    </inkml:brush>
  </inkml:definitions>
  <inkml:trace contextRef="#ctx0" brushRef="#br0">0 43 7773,'0'-9'226,"0"-1"47,0 7 0,2-3 64,3 6-263,-4-7 0,12 6 1,-4-4-1,4 4-9,1 1 1,5 0 0,0 0 0,-2 1 35,-2 4 1,4-4-1,0 4 1,0-3-556,1-2 0,-4 0 0,3 0 0,-4 0 454,0 0 0,-8-7 0,0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20.713"/>
    </inkml:context>
    <inkml:brush xml:id="br0">
      <inkml:brushProperty name="width" value="0.08571" units="cm"/>
      <inkml:brushProperty name="height" value="0.08571" units="cm"/>
      <inkml:brushProperty name="color" value="#66CC00"/>
    </inkml:brush>
  </inkml:definitions>
  <inkml:trace contextRef="#ctx0" brushRef="#br0">14 1 9008,'-7'6'0,"2"5"0,3 5 0,2 2 0,0 1 0,0 2 449,0 2 0,0-1 0,0 2 1,0 1-786,0 1 1,2 1 0,1-2 0,2-3 196,-2-2 0,0-1 0,0-5 139,2 1 0,6-1 0,-3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23.945"/>
    </inkml:context>
    <inkml:brush xml:id="br0">
      <inkml:brushProperty name="width" value="0.08571" units="cm"/>
      <inkml:brushProperty name="height" value="0.08571" units="cm"/>
      <inkml:brushProperty name="color" value="#66CC00"/>
    </inkml:brush>
  </inkml:definitions>
  <inkml:trace contextRef="#ctx0" brushRef="#br0">0 1 10063,'5'9'0,"3"2"-7,5 5 0,-2-2 0,7 6 0,0-1-428,0 0 1,-2 4 0,4-4 0,-1-3 23,0-5 1,0 1 0,-5-4-211,0 0 621,-6-2 0,4-6 0,-4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276"/>
    </inkml:context>
    <inkml:brush xml:id="br0">
      <inkml:brushProperty name="width" value="0.08571" units="cm"/>
      <inkml:brushProperty name="height" value="0.08571" units="cm"/>
      <inkml:brushProperty name="color" value="#66CC00"/>
    </inkml:brush>
  </inkml:definitions>
  <inkml:trace contextRef="#ctx0" brushRef="#br0">50 11 7949,'-5'0'-203,"2"1"1,0 1 0,-1-1 276,-1 0 0,0-1 0,1 2-19,0 1 0,0 2 1,1 0-1,-1 2 20,0 1 0,2 0 0,2 1 0,0 0-56,0 0 0,3 0 0,1-2 0,3 1-26,-1-2 1,2-1 0,-1 0 0,2 0-33,1-2 0,-2-1 1,3-2-1,0 0-2,-2-2 0,1-1 0,-2-4-298,0-1 229,-1 1 0,-2-3 0,-1 2-90,0-2 158,-2 2 1,-2-1 0,0 0 0,-3 0 11,-2 1 1,-2 1-1,-3 2 1,0 0 92,0 0 0,-1 0 0,0 2 0,-1 1-64,1 2 1,2 0-1,1 0 1,1 0-205,1 2 0,1 1 205,1 2 0,2 2 0,2 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24.143"/>
    </inkml:context>
    <inkml:brush xml:id="br0">
      <inkml:brushProperty name="width" value="0.08571" units="cm"/>
      <inkml:brushProperty name="height" value="0.08571" units="cm"/>
      <inkml:brushProperty name="color" value="#66CC00"/>
    </inkml:brush>
  </inkml:definitions>
  <inkml:trace contextRef="#ctx0" brushRef="#br0">156 63 7772,'0'-19'107,"0"0"1,-1 2 0,-3 9 0,0 8 0,-1 8 0,0 5 0,-1 1 0,0 1 0,-2 4 0,0 5 0,-1 1 0,-1 0 0,1-3 0,-1-2 0,1-1 0,0 0-1,-2 0-107,-2-2 0,-1-8 0,0-2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3.490"/>
    </inkml:context>
    <inkml:brush xml:id="br0">
      <inkml:brushProperty name="width" value="0.08571" units="cm"/>
      <inkml:brushProperty name="height" value="0.08571" units="cm"/>
      <inkml:brushProperty name="color" value="#66CC00"/>
    </inkml:brush>
  </inkml:definitions>
  <inkml:trace contextRef="#ctx0" brushRef="#br0">0 25 8015,'1'-6'399,"1"2"0,2 0-119,1-1 1,4 2 0,-1 1 32,2 2 1,-2 0-1,2 0-1080,0 0 605,2 0 0,-1 0 1,0 2-1237,-1 0 1398,-3 0 0,2 0 0,-3 2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3.693"/>
    </inkml:context>
    <inkml:brush xml:id="br0">
      <inkml:brushProperty name="width" value="0.08571" units="cm"/>
      <inkml:brushProperty name="height" value="0.08571" units="cm"/>
      <inkml:brushProperty name="color" value="#66CC00"/>
    </inkml:brush>
  </inkml:definitions>
  <inkml:trace contextRef="#ctx0" brushRef="#br0">7 0 8001,'-4'1'146,"2"1"0,2 2 0,0 2 1,0 2-1,0 2 0,0 1 1,0 2-1,0 1 0,0 3 1,2 2 315,0 1 0,2 2 0,-2 0-708,2 2 1,-2-2 245,2 0 0,0 0 0,2 2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4.247"/>
    </inkml:context>
    <inkml:brush xml:id="br0">
      <inkml:brushProperty name="width" value="0.08571" units="cm"/>
      <inkml:brushProperty name="height" value="0.08571" units="cm"/>
      <inkml:brushProperty name="color" value="#66CC00"/>
    </inkml:brush>
  </inkml:definitions>
  <inkml:trace contextRef="#ctx0" brushRef="#br0">66 72 7636,'-2'-6'0,"0"0"220,1 0 1,0-2-1,1 0 1,0 1 91,0 0 1,-2 1-1,-2 0 111,1 0 1,-2 3-568,1 1 92,-2 1 1,0 2-39,0 1 61,0 4 0,2 1 1,0 3-1,0 2 14,1 1 0,0 0 1,3 1-1,0 0 59,0 0 0,0 3 1,1-1-1,1 2-27,2 0 0,1 0 0,-1 1 0,0 0-72,1 1 0,-2 2 0,1-2-761,-2 0 662,0-2 0,-2 0 0,0-2 0,0-2-97,0-2 0,0 0-1316,0-2 1567,0-1 0,0-9 0,0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4.453"/>
    </inkml:context>
    <inkml:brush xml:id="br0">
      <inkml:brushProperty name="width" value="0.08571" units="cm"/>
      <inkml:brushProperty name="height" value="0.08571" units="cm"/>
      <inkml:brushProperty name="color" value="#66CC00"/>
    </inkml:brush>
  </inkml:definitions>
  <inkml:trace contextRef="#ctx0" brushRef="#br0">1 31 9398,'0'-6'0,"1"1"0,1 0 0,2 2 0,1 0 0,1 1 0,1 0 0,1 0 0,2 0 0,1 2 0,1 0 0,0 0 0,0 0 0,0 0 0,0 0 0,1 0 0,0 0 0,1 0 0,0 2 0,-1 0 0,-1-1 0,0 0 0,0-1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4.930"/>
    </inkml:context>
    <inkml:brush xml:id="br0">
      <inkml:brushProperty name="width" value="0.08571" units="cm"/>
      <inkml:brushProperty name="height" value="0.08571" units="cm"/>
      <inkml:brushProperty name="color" value="#66CC00"/>
    </inkml:brush>
  </inkml:definitions>
  <inkml:trace contextRef="#ctx0" brushRef="#br0">0 1 7871,'0'6'87,"0"-3"1,0 0-1,0-1 1,0 2 229,0 2 1,0 0-1,0 0 1,0 0-101,0 2 0,0-1 0,0 2 0,0-1-374,0 0 0,0 0 0,0-2 0,0 0-775,0 0 0,2 0 86,0 0 1,1-3 845,-1-1 0,-1-4 0,1-1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5.121"/>
    </inkml:context>
    <inkml:brush xml:id="br0">
      <inkml:brushProperty name="width" value="0.08571" units="cm"/>
      <inkml:brushProperty name="height" value="0.08571" units="cm"/>
      <inkml:brushProperty name="color" value="#66CC00"/>
    </inkml:brush>
  </inkml:definitions>
  <inkml:trace contextRef="#ctx0" brushRef="#br0">0 25 7871,'0'-9'84,"0"1"1,0 2-1,0 4 1,0 4-1,1 3 1,0 1-1,2 0-84,0 0 0,1 3 0,2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5.311"/>
    </inkml:context>
    <inkml:brush xml:id="br0">
      <inkml:brushProperty name="width" value="0.08571" units="cm"/>
      <inkml:brushProperty name="height" value="0.08571" units="cm"/>
      <inkml:brushProperty name="color" value="#66CC00"/>
    </inkml:brush>
  </inkml:definitions>
  <inkml:trace contextRef="#ctx0" brushRef="#br0">7 1 8670,'-2'4'0,"0"0"0,1 1 0,0 3 0,1 2 0,0 2 0,0 1 0,0 2 0,0 1 0,0 2 0,1 2 0,0 1 0,1 2 0,-1-2 0,1-1 0,-1-1 0,2-1 0,-1-1 0,2-1 0,-1-2 0,1-2 0,-1-2 0,3 2 0,-3-3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5.857"/>
    </inkml:context>
    <inkml:brush xml:id="br0">
      <inkml:brushProperty name="width" value="0.08571" units="cm"/>
      <inkml:brushProperty name="height" value="0.08571" units="cm"/>
      <inkml:brushProperty name="color" value="#66CC00"/>
    </inkml:brush>
  </inkml:definitions>
  <inkml:trace contextRef="#ctx0" brushRef="#br0">0 157 7727,'0'6'0,"1"-1"0,1-1 0,2-2 0,1-1 0,1-1 0,1 0 0,0 0 367,1 0 0,0 0 0,-1 0-349,-1 2 0,0-1 0,0 1 0,0-1-77,0-1 0,0 0 0,0-1 0,0-1-84,2-2 0,-1-1 0,1-1 0,-1 0 67,-1 0 1,-1-1 0,0 0-224,-1-1 239,0 0 0,0 2 171,0 0-51,-3 0 1,3 0 151,-2-1-81,-2 1 0,3 0 0,-3 0-33,0-2 0,-1 1 1,0-1-1,-2 1 49,0 1 0,1 0 1,-2 0 14,-1 0 1,0 1 0,0 0-105,1 1 1,-2 3-1,2-1 1,-1 2-30,1 2 0,-1-1 1,1 3-1,-1-1 42,-1 0 0,0 1 1,0 3-82,0 1 27,0-1 0,0 2 1,0-2-1,0 1 23,2 0 0,-1 0 1,1 1 219,1 1-157,-2-3 1,4 4 0,-1-1 0,1 0-1,1 0 1,1-1-1,1 2 1,2-1-103,1 1 1,2 0 0,-1 1 0,2 0-107,0 0 1,2-3 0,0-1 0,2-1-276,0-1 0,0-1 0,2-1 0,0-2-992,-1-1 0,2-4 1372,-1-1 0,0-4 0,-2-1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6.194"/>
    </inkml:context>
    <inkml:brush xml:id="br0">
      <inkml:brushProperty name="width" value="0.08571" units="cm"/>
      <inkml:brushProperty name="height" value="0.08571" units="cm"/>
      <inkml:brushProperty name="color" value="#66CC00"/>
    </inkml:brush>
  </inkml:definitions>
  <inkml:trace contextRef="#ctx0" brushRef="#br0">97 0 8291,'-6'0'0,"0"0"292,0 0 1,0 1 0,0 1 0,2 2 0,0 1-287,-1 1 1,0 0 0,1 1 0,0 0 76,2 2 1,0-1 0,2-2 0,0 1-232,2-1 1,2 3-1,2-5 1,0 1-93,2 0 0,0 1 0,1-1 0,0 0 150,1-1 1,-3-2 0,1 2 0,-1 0 26,-1 2 0,-1 1 0,-1 0 40,-2 1 1,-4 1 0,-2-2 0,-4 2 165,-2 0 0,-2-2 1,-1 1-1,-2-3-668,0-1 1,1-3 524,0 1 0,-1-4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588"/>
    </inkml:context>
    <inkml:brush xml:id="br0">
      <inkml:brushProperty name="width" value="0.08571" units="cm"/>
      <inkml:brushProperty name="height" value="0.08571" units="cm"/>
      <inkml:brushProperty name="color" value="#66CC00"/>
    </inkml:brush>
  </inkml:definitions>
  <inkml:trace contextRef="#ctx0" brushRef="#br0">1 0 8772,'7'0'831,"1"0"-204,2 0-490,4 0 1,1 0 0,3 0-1,0 0-140,2 0 0,2 0 0,2 0 0,0 0-618,0 0 0,1 0 1,2 1 620,0 1 0,1-2 0,2 3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588"/>
    </inkml:context>
    <inkml:brush xml:id="br0">
      <inkml:brushProperty name="width" value="0.08571" units="cm"/>
      <inkml:brushProperty name="height" value="0.08571" units="cm"/>
      <inkml:brushProperty name="color" value="#66CC00"/>
    </inkml:brush>
  </inkml:definitions>
  <inkml:trace contextRef="#ctx0" brushRef="#br0">16 0 7955,'-5'0'-1169,"2"0"1669,-1 0 327,3 0-585,-1 0 1,2 3-1,0 2 1,0 3-90,0 2 0,1 2 0,1 1 1,0 2-168,0 2 1,-1 2 0,2 2 0,0 1-372,0 1 1,-2 0 384,0 1 0,2-2 0,0-2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7.066"/>
    </inkml:context>
    <inkml:brush xml:id="br0">
      <inkml:brushProperty name="width" value="0.08571" units="cm"/>
      <inkml:brushProperty name="height" value="0.08571" units="cm"/>
      <inkml:brushProperty name="color" value="#66CC00"/>
    </inkml:brush>
  </inkml:definitions>
  <inkml:trace contextRef="#ctx0" brushRef="#br0">7 3 7883,'-3'-1'153,"1"-1"1,1 2 0,1 0 0,0 4 46,0 4 0,2 2 0,1 4 0,-1 5-20,1 5 0,2 0 1,-2 4-346,0-1 0,3-2 1,-2-2-1,0-3 1,0 0 4,-2-3 1,1-3-1,0 0-200,0-4 191,-2-1 1,5-4 0,-2-1-24,1-2 0,1-6 0,0-5 0,0-4 208,0-3 1,0-1 0,0-2 0,1 0 58,1-1 0,-1 0 0,1 2 1,-2 3 120,-2 3 1,1 2 0,-1 5-26,1 1 1,1 2 0,-1 4-1,-2 3-152,0 2 0,-1 5 0,-2 2-402,2-1 283,-1 2 0,2 0 1,-3 2-1,2-2-123,0 0 0,2 1 0,-2-3 223,-1-1 0,5 2 0,1-1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7.517"/>
    </inkml:context>
    <inkml:brush xml:id="br0">
      <inkml:brushProperty name="width" value="0.08571" units="cm"/>
      <inkml:brushProperty name="height" value="0.08571" units="cm"/>
      <inkml:brushProperty name="color" value="#66CC00"/>
    </inkml:brush>
  </inkml:definitions>
  <inkml:trace contextRef="#ctx0" brushRef="#br0">145 145 7963,'0'-6'-71,"0"0"0,0 0 0,0-1 0,0 0 0,0-1 0,0 0 0,-1 0 0,0-1 434,-1-1 0,-3 3 0,1-2-309,-1 1 1,-2 1 0,1-1 0,0 1-94,0 1 1,0 2-1,0 0 1,-2 0 28,0 1 1,-2 0 0,2 3-1,0 1-45,0 1 1,1 2-1,-1 4 1,1 2 5,1 1 0,2 2 0,1 0 83,0 2-36,1 1 1,2-3 0,0 1 7,0-1-5,3 1 1,-1-4 0,3 1-1,-1-3-16,1-2 1,0 1 0,2-5 0,0-1-36,1 0 0,0-4 1,-1-1-1,0-2-7,1-2 0,0 1 1,-2-3-1,0 1 81,0 0 0,0 1 0,0 0 0,-2 2 130,1 0 0,-3 0-65,2 2 0,-3 2 0,1 4 0,-1 3-68,-1 2 1,2 3-1,0 1-454,-1-1 283,0 1 0,1-3 0,0 1 0,1 1-272,0-1 1,1-2-1,-2 1 422,2-1 0,0 2 0,2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8.207"/>
    </inkml:context>
    <inkml:brush xml:id="br0">
      <inkml:brushProperty name="width" value="0.08571" units="cm"/>
      <inkml:brushProperty name="height" value="0.08571" units="cm"/>
      <inkml:brushProperty name="color" value="#66CC00"/>
    </inkml:brush>
  </inkml:definitions>
  <inkml:trace contextRef="#ctx0" brushRef="#br0">11 36 9145,'-5'1'0,"1"1"0,2 3 0,3 2 0,1 3 0,0 0 0,0 0 0,1 0 0,-1 2 0,1 0 0,-1 0 205,1 0 1,-2-1-416,3-1 0,-1-1 1,2-3-27,-1 0 1,0-1 0,2-1 17,0-2 1,0-1-1,0-1 1,0-1 42,-2-1 0,1-3 0,-1-4 76,1 0 141,-1-1 1,1-4-1,-2 0 96,1 0-76,1 2 0,-4 0 310,1 2-177,1 2 1,-2 2 281,3 2-265,-2 2 1,3 4 191,-1 2-323,1 2 0,1 0 1,1 0-1,-1 0-5,0 0 0,0 0 1,2-1-1,0-1 2,2-2 0,-2 1 1,2-1-1,0-1-153,2 0 0,-3-4 0,0-1 0,-1-1-17,0-1 0,0 0 0,-2 0 0,0 0 80,0 0 1,-1 0 0,0 0-1,-2 0-14,0-1 0,-1 1 0,-1 1 1,0 0 29,1 1 0,0 2 213,-2-2 0,-1 1 50,-1-1 0,1 1-90,-3 3 1,2-2-126,-2 0 0,2 0 0,-2 2-89,-1 0 0,2-2 1,-1 0-50,-1 1 1,0 0 0,-1-1 21,0 0 0,2 0 1,0 2 53,-1 0 0,0 3 0,0 1 212,0 1-206,0 1 0,2 1 0,-1 0 326,2 1-217,-1 3 0,2-3 0,-1 2 247,2 0-210,0-1 0,0 4 0,0-1 201,0 1-290,0 0 1,0-1 0,2 1-1,2-1-137,2 0 1,0 2 0,2-5-1,1 0-374,0-1 0,1-3 1,2-2-1,0 0-773,0-2 1231,0 0 0,0-1 0,0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8.525"/>
    </inkml:context>
    <inkml:brush xml:id="br0">
      <inkml:brushProperty name="width" value="0.08571" units="cm"/>
      <inkml:brushProperty name="height" value="0.08571" units="cm"/>
      <inkml:brushProperty name="color" value="#66CC00"/>
    </inkml:brush>
  </inkml:definitions>
  <inkml:trace contextRef="#ctx0" brushRef="#br0">6 1 8010,'-3'2'285,"1"2"0,1 2 0,1 1 0,0 1-406,0 2 1,0 1-1,0 1 1,0 1-1236,0 1 1356,0 1 0,0 3 0,0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9.194"/>
    </inkml:context>
    <inkml:brush xml:id="br0">
      <inkml:brushProperty name="width" value="0.08571" units="cm"/>
      <inkml:brushProperty name="height" value="0.08571" units="cm"/>
      <inkml:brushProperty name="color" value="#66CC00"/>
    </inkml:brush>
  </inkml:definitions>
  <inkml:trace contextRef="#ctx0" brushRef="#br0">0 84 7867,'0'-6'-178,"3"3"1,-2 0 720,3 3-388,0 0 0,-1 1 0,0 2 0,-1 3 40,0 3 1,0 2 0,-2 2 0,-1 1-96,-1 2 1,2 2 0,-3-1 0,1 0-130,0-1 1,0-2-1,2 1 1,1-2-67,1-2 0,-1-3 0,3 0-53,1-1 1,0-4 0,1-1 16,0-1 1,0-4 0,-2-3-1,0-4 202,1-1-88,0-1 0,1-2 0,-2-1 0,0 0 28,1-2 0,0 0 0,-1 1 0,0 2 77,1 1 0,0 4 0,-1 1 0,0 1 228,1 1 1,-2 3-1,1 2-241,1 2 1,-1 4 0,0 4 0,0 0-73,2 2 1,0 1 0,0 2 7,0 0 1,0-1 0,2-2 0,0-2 0,0 0 17,0-2 1,0-1-1,1-1 1,1-2 72,-1 0 0,-1-2 0,1-5-75,0-2 2,2-4 1,-4-2-1,2-4-299,0-1 191,-1-1 1,-2 0 0,-2-1-1003,0 1 742,-2 0 1,1 1 0,-2 2-696,1 2 768,0 1 0,-4 6 266,-2-2 0,-4 1 0,-2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39.549"/>
    </inkml:context>
    <inkml:brush xml:id="br0">
      <inkml:brushProperty name="width" value="0.08571" units="cm"/>
      <inkml:brushProperty name="height" value="0.08571" units="cm"/>
      <inkml:brushProperty name="color" value="#66CC00"/>
    </inkml:brush>
  </inkml:definitions>
  <inkml:trace contextRef="#ctx0" brushRef="#br0">13 0 7476,'0'7'192,"0"1"1,0 0 0,0 2 0,0 3-164,0 2 0,0 5 0,0 0 0,-1 2-273,-1 1 1,2 0-1,-2 1 244,1 0 0,-2 0 0,0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321"/>
    </inkml:context>
    <inkml:brush xml:id="br0">
      <inkml:brushProperty name="height" value="0.053" units="cm"/>
      <inkml:brushProperty name="color" value="#FF0000"/>
    </inkml:brush>
  </inkml:definitions>
  <inkml:trace contextRef="#ctx0" brushRef="#br0">14853 6159 24247,'0'-18'-4235,"5"2"0,3 4 4059,2 1 505,1 0 0,1 3 0,0 2 0,2-1 0,2 2 233,-2 0 1,2 1 0,-1 4-469,-1 0 0,0 0 1,0 1-1,3 2-163,1 1 0,-3 3 0,5-1 0,3 0-145,3 3-24,6 1 0,-4 1 0,3 1 454,0-1 0,3 1 0,4-1 0,1 1-294,0-1-30,2-5 0,5 5 1,-1-5-1</inkml:trace>
  <inkml:trace contextRef="#ctx0" brushRef="#br0" timeOffset="1">16124 6171 12631,'1'-11'0,"2"3"0,1 0 4310,-2-1-4325,5 4 1,-5-4 0,6 4-1,1 0 762,1 0 1,3 1-1,2 4 1,4 0-505,2 0 1,4 4 0,1 1 0,6 0-122,5 0 1,0 4 0,6-3-1,3 2-21,2 0 0,3-6 1,-2 3-1,2-1-16,1 0 0,1 0 0,3-4 0,-1-2 319,-2-1 0,-8 0 0,1-5 0,-4-1-35,-5-1 0,-1 0 0,-9 1 0,-3 3 34,-3 1 1,-5 1 0,-4 4-646,-1 0 1,1 5 0,-1 1 0</inkml:trace>
  <inkml:trace contextRef="#ctx0" brushRef="#br0" timeOffset="2">19915 5930 31263,'-11'-5'-5269,"4"-2"4155,-3 1 0,4 0 0,-2 4 888,0-2 260,0 0 1,-3 4 0,-1 0 0,1 0 138,-1 0 1,-3 1 0,-1 2 0,-2 2-128,-3 1 1,0 2 0,-1 3 0,3 1-320,4-1 20,2 1 1,2-1 0,-1 0 0</inkml:trace>
  <inkml:trace contextRef="#ctx0" brushRef="#br0" timeOffset="3">19846 5862 27869,'6'-6'-4746,"-1"0"3054,-5-5 0,-4 3 1475,1 0 0,-6 6 0,1-2 0,-2 4 586,-2 4 1,1-2 0,0 5 0,-2-1-219,-2 0 1,-2 2-1,-3 2 1,2-1 18,1-1 0,1-2 1,3 3-168,2-1-190,-3-1 1,8 1 0,-1 0-12,3 1 181,3-4 0,1 1 1,0-2-307,0 3 0,1-2 0,3-1 168,3-2 1,4 1-1,0 1 1,2-1 213,2-2 0,-1-1 1,5 0-1,2 0-63,0 0 1,3 1 0,2 2 0,2 3-18,1 4 0,2-1 0,3 8 0</inkml:trace>
  <inkml:trace contextRef="#ctx0" brushRef="#br0" timeOffset="4">10009 11963 14601,'12'6'-629,"4"-6"0,2 0 1,3-4 395,-2 2 1,7-1 0,-3-1 0,1 1 0,0 2 132,-1 1 1,-1 0 0,-2 0 88,-1 0 1,-5 0-1,1 0 1,-2 0-390,-2 0 374,-4 0 1,-1-1 96,-2-3 45,-3 3 0,3-9 0,-8 3-248,-3 1 1,0 1 0,-2 5 0,-2 0 80,-3 0 1,-7 0 0,2 0-1,-3 0 83,-5 0 0,-4 5 0,-6 2 19,-1 4 0,-5 0 0,2 0 0,0 1 1,5-1 20,4 1 1,4-6 0,6-2 0,3-3 22,4-1-142,2 0 0,8 0-489,5 0 654,5 0 1,8 0-1,2 0 1,5-1-50,6-3 1,3-1 0,7-4 0,1 2-2,1-2 1,5 2-1,-2 0 1,1-1-56,0 2 0,-9-3 0,1 5 0,-2 0-52,-3-1 0,-1 4 0,-5-3 0,-1 3-55,-3 1 1,-3 0 72,-4 0 0,-7 0 1,-6 0-1,-11 1 1,-9 3 122,-9 3 0,-4 7 0,-4 3 0,-4-1-13,-3 1 1,3-2 0,3-3 189,3-1-241,-1-4 0,17 1 0,-2-4-65,5-1-83,6-7 0,6 0 0,5-7 0,3-6 243,4-3 0,6-4 1,11-3 24,3-4 1,7-2 0,7-1-1</inkml:trace>
  <inkml:trace contextRef="#ctx0" brushRef="#br0" timeOffset="5">7134 5587 26529,'12'-4'0,"1"-1"0,1 0-800,1 0 0,5-3 0,1 4 805,4 2 10,4 0 1,6 2 0,1 0 30,6 0-69,0 6 0,20-4 0,-1 6-97,-29-4 0,2 1 105,2-3 1,2 1-1,-1 2 1,1 0-1,2-1 1,1-1 0,0 3-1,1 0-3,0 2 1,0-1 0,2 0 0,1-1 0,-1 2 0,0 0-1,1 0 1,1 0-2,2-1 1,0 1-1,2 2 1,1-1-1,3-1 1,1-1 0,-1 1-1,1-2-17,1 1 0,0-1 0,3 0 0,0 0 0,3-1 0,0 1 0,1 0 0,1-1 27,-21-1 0,0 0 0,1 0 0,2-1 0,0 1 0,1-1 0,-2 0 0,0 0 0,-1 0 0,1-1 0,0 0 0,-1 0 20,0 0 1,0 0 0,-1-1 0,19 2 0,1-2-1,1-1 1,0 0 23,-2 0 1,0 0 0,-5 0-1,-1 0 1,-5 0 0,-2 0-1,-3 0 1,-2 0 0,-6 0-1,0 0 96,-4 0 0,-1 0 0,23-1 0,-11-2 363,-10 0-253,-5-1 1,-12 0-221,-3 0 1,-9-1-1,-6 2 1,-7-2-54,-7-1 1,-9 2 0,-9-2 0,-5-1 1,-5 1 0,-9 0 0,-6-3 0,-7 3 12,31 3 0,-1 0 1,-2-1-1,-1 0 1,-1 0-1,0 1 1,-2-1-1,0 1-11,-2-1 0,-2 0 1,-5 1-1,-1 0 1,2-2-1,-1 1 1,1 0-1,-1 0 0,0-1 0,0 1 0,-4 1 0,0 0 0,0 0 0,-1-1 0,-2 1 0,0 0-1,-1 0 0,0 0 0,-3 1 0,0 0 0,-1-1 0,0-1 55,-1 2 1,-1-1 22,17 2 1,-2-1 0,1 2-1,2 0 1,0 0 0,0 1 0,-3-1-1,-1 1 1,1 0 0,2 1 0,1 0-1,0-1 23,-19 2 1,2 1 0,-2 0 0,2 1-1,6 1 1,1 2-93,1-1 1,0 1-1,1 2 1,0 0 0,2 0-1,1-1 21,0 2 0,0 0 0,0 0 0,0 1 0,2-1 0,0 1 0,1-1 0,0 1 0</inkml:trace>
  <inkml:trace contextRef="#ctx0" brushRef="#br0" timeOffset="6">5978 12307 28847,'12'-4'-98,"4"0"1,-2-5 0,5 3-145,1 0 1,3-1-1,3 5 1,3-2 127,4 1 0,4 2 1,9 1-1,-1 0 1,1 0 1,-3 1 0,2 2-1,3 1 7,3-2 0,1 3 1,4 1-1,0-1 2,3 0 0,1 4 0,-2-3 73,3 0 1,-1 1-1,-28-6 1,1 0-1,0 1 1,0 0 4,1-1 1,0 1-104,29 4 1,2-5 0,-5 3-382,0-3 494,-4-1 1,2 0 0,-6-1 170,-1-3-63,-1 3 0,-4-5 1,-2 3-1,0-2 181,-2-1 0,-9 2 239,1-4-420,-7 6 1,2-5 0,-4 5 0,1-2 0,-3 1-27,-3 2 0,-2 1 0,1 0 0,-4 0-3,-2 0 0,-2 0 0,1 0-47,-1 0 0,-3-4-54,0 0 0,-5-3-1355,5 3 1101,-5 0-76,2 4 0,-10 5 1,-2 2-1</inkml:trace>
  <inkml:trace contextRef="#ctx0" brushRef="#br0" timeOffset="7">9768 12295 27620,'7'-22'-7346,"-4"0"6020,-1 3 1,-1-1-1,3 4 1,3 1 1303,4-2 0,0 5 1,1-2-1,-1 4 298,0 2 0,5 2 1,-1-3-1,0 2 72,2 2 0,-5 1 1,5 4-1,-2 0-98,1 0 1,3 0 0,-3 0-1,1 0-79,-1 0 1,3 0 0,-2 2 0,-1 0-279,1 2 0,2 0 0,-2-4 1795,0 0-1203,-3 0 1,4 0 0,-4-1-1,2-2-167,-2-1 0,-3-5 0,-2 2-547,-2-3 0,-4-2 0,0 1-195,-6-1 0,-3 5 0,-7 0 0,-2 1 283,-4-1 1,-3 5 0,-1-3 108,0 0 0,-5 3 0,-2-1 0,-3 1 0,-2 2 84,1 0 1,5-3-1,2-1 1,3 1-73,1 2 1,5 1 0,1 0-1,2 0-151,0 0 222,0 0 0,-2 0 1,-1 0-1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243"/>
    </inkml:context>
    <inkml:brush xml:id="br0">
      <inkml:brushProperty name="width" value="0.08571" units="cm"/>
      <inkml:brushProperty name="height" value="0.08571" units="cm"/>
      <inkml:brushProperty name="color" value="#66CC00"/>
    </inkml:brush>
  </inkml:definitions>
  <inkml:trace contextRef="#ctx0" brushRef="#br0">1 25 6976,'1'-6'386,"1"2"1,2 1-1,3 2 1,1-1-296,-1 0 1,2 2 0,1-1 0,0 0 122,0-1 1,-2 0-1,1 2-517,0 0 232,1 0 0,-3 0 0,1 2-21,-1 0 0,-2 2 80,-1 0 0,1 0 143,-3 0 0,0 0 28,0 2 1,-1 2 0,1 0-79,-1 2 0,-1-2 1,0 2-1,0 0 54,0 1 0,-1 3 0,0 1 0,-1 0-75,0 2 1,2 1 0,-1 1 0,0 1-209,-1-1 1,0 1 0,2-2 0,-1 1 120,-1-2 0,1 0 0,-1 0-813,2-1 590,0 2 1,-1-6 0,0 3 249,-1-1 0,-3-1 0,2 2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588"/>
    </inkml:context>
    <inkml:brush xml:id="br0">
      <inkml:brushProperty name="width" value="0.08571" units="cm"/>
      <inkml:brushProperty name="height" value="0.08571" units="cm"/>
      <inkml:brushProperty name="color" value="#66CC00"/>
    </inkml:brush>
  </inkml:definitions>
  <inkml:trace contextRef="#ctx0" brushRef="#br0">1 0 8772,'7'0'831,"1"0"-204,2 0-490,4 0 1,1 0 0,3 0-1,0 0-140,2 0 0,2 0 0,2 0 0,0 0-618,0 0 0,1 0 1,2 1 620,0 1 0,1-2 0,2 3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756"/>
    </inkml:context>
    <inkml:brush xml:id="br0">
      <inkml:brushProperty name="width" value="0.08571" units="cm"/>
      <inkml:brushProperty name="height" value="0.08571" units="cm"/>
      <inkml:brushProperty name="color" value="#66CC00"/>
    </inkml:brush>
  </inkml:definitions>
  <inkml:trace contextRef="#ctx0" brushRef="#br0">0 6 7535,'6'0'42,"-2"0"1,0 0 0,1 0-81,0 0 0,2-2 0,0 0 1,1 1-552,-1 0 1,2 1 588,-1 0 0,3 3 0,-2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128"/>
    </inkml:context>
    <inkml:brush xml:id="br0">
      <inkml:brushProperty name="height" value="0.053" units="cm"/>
      <inkml:brushProperty name="color" value="#FF0000"/>
    </inkml:brush>
  </inkml:definitions>
  <inkml:trace contextRef="#ctx0" brushRef="#br0">15987 23 21986,'-8'6'3960,"0"-1"-4167,-1 0 0,3-3-1608,-2 2 1786,1-3 1,-1 4 79,0 3 1,5 2-1,-4 1 1,1 1-155,0-1 1,2 0 0,-4 1-255,-1-1 609,4 1-403,-5 4 0,4-3 1,-6 4-1</inkml:trace>
  <inkml:trace contextRef="#ctx0" brushRef="#br0" timeOffset="1">15815 11 19184,'-12'0'-327,"6"6"1,0-5 0,2 4 811,-4 0 1,2 1-1,-1 6 1,2-1 475,3 1 1,-3-1 0,1 1-1,1 0-1206,2 4 1,1-4 0,0 4 0,0-2 15,0 1 1,0-2-1,0 3 1,0-1-16,0 1 0,0-1 0,0-4-78,0 1 0,1-1 12,3 1 0,-1-6 1,4-2-1,2-4 320,1-4 0,2 0 0,1-6 0,3-4-23,7-3 0,1 0 1,7-4 150,1 2 1,6-5 0,2-5 0</inkml:trace>
  <inkml:trace contextRef="#ctx0" brushRef="#br0" timeOffset="2">16261 1053 21069,'7'-11'-662,"-3"-1"-42,-3 1 1,0 5 0,3 2 659,4 2 0,6 2 0,2 0 1,1 0 48,-1 0 1,5 0 0,-1 0-1,4 0-50,3 0 1,1 0 0,-1 0 112,3 0-99,8 0 1,-2 0 0,3 0-563,1 0 432,0 0 1,8 0-1,0 0 1,3 0 112,1 0 1,-4 0-1,2 0 1,-3 0-19,-1 0 0,0 0 0,-2 0 0,-1 0 25,-1 0 1,-5 0 0,1 0-1,-2 0-20,-2 0 0,-3 4 0,-2 1 0,-1 0-50,-2 1 1,-2 1 0,-1-3 0,-2 0-10,-1 1 1,0-4-1,-5 3 69,-1-3 0,-1-1 0,-2 0 0,1 0-9,-1 0 228,-4 0-98,3 0-82,-9 0-168,4 0 251,-5 0 0,-5 5 0,-1 2 1</inkml:trace>
  <inkml:trace contextRef="#ctx0" brushRef="#br0" timeOffset="3">13708 1900 14171,'0'-11'-171,"0"5"1,5 1-1,2 5 114,4 0 0,1 0 0,4-2 1,3 0 136,2-2 1,5-1 0,3 2 0,5-2 7,2-1 0,0 3 0,-2-2-59,0 0 0,1 4 0,-1-4 0,0 1 0,-1 0-53,-2 2 1,1 0 0,-4 1 0,0-2 47,0 0 1,-5-1-1,-5 4 1,-1-1 76,1-3 1,-8 2-286,2-1 506,-3 1-271,-3 2-37,-1 0 82,-5 0 1,-5-1-195,-3-3 1,-2 2-1,-1-5 1,-2 1-7,-2 0 1,-3 3 0,-5-1 0,0 3 44,0 1 0,-3 0 1,-1 0-1,1 0 7,2 0 1,0 0 0,0 1-265,1 3 327,-8-3 0,16 8 0,-8-5 107,2-1-103,-1-2 1,-1 0 0,0 2 451,0 1-377,0-1 0,2-3 0,0 0 0,4 0-54,0 0 0,-2 0 0,4 0 1,1 0 26,1 0 0,5-3-374,1-1-519,4 0 531,-2 4 1,6 0 0,3 0 321,4 0 0,2 0 0,1 0-91,1 0 1,3 1-1,2 2 1,0 1 106,4-2-53,0-1 1,2-1-1,0 0 59,0 0 41,0 5 0,0-3 1,0 2-1,0-3 13,0-1 1,-6 0 0,-1 0 0,-4 1 41,0 3 1,-1-3-344,1 3 1,-2-1-40,-2 0 1,1 0-1,-4 3-727,1-1 823,-3 4 0,12-2 0,-2 4 0</inkml:trace>
  <inkml:trace contextRef="#ctx0" brushRef="#br0" timeOffset="4">14727 1981 7768,'6'-12'0,"-2"1"-462,-3-1 0,4 2 0,3 1 557,2 2 0,2-1 1,4 0-1,3 1 1,4-1-17,4 2 1,-2-5-1,6 5 1,-1-2-53,0 1 0,7 3 1,-4-2-1,0-1 31,-1 1 0,-8 3 0,0 0 0,-4 1-28,1 2 0,-5 0 0,-1 0-61,-2 0 271,-6 0-199,-2 0 0,-14 0 1,-3-1 2,0-3 1,-5 3 0,0-4 81,0 0-98,-2 3 0,-4-4 0,0 4 102,0-2-104,-5 0 0,4 4 1,-4-1 14,0-3-30,4 3 1,-4-5-1,3 6 1,0 0 12,-2 0 0,2-1 0,4-1 0,2-2-24,-1 1 0,2 2 0,0 1 0,2 0-5,2 0 1,1 0 0,2 0 0,-1 0-3,1 0 1,3 0 89,0 0-79,6 5 0,-2-4 0,8 4 160,4 1-103,7-5 0,1 5 0,5-3 90,-2 1-127,0-1 0,5 1 0,1 0-51,2-1 30,0-2 1,-4-1 0,-2 0-1,0 0 8,-2 0 1,-5 0 0,1 0 0,-2 0-43,-2 0 89,-4 0 1,-2 1 0,-6 2-15,-3 0 1,-3 1-1,-4-2 1,-1 0-79,1 2 1,0 1-1,-1-2 1,-1 0-36,-2 0 0,1-2 0,-4-1-22,2 0 83,-5 0 0,9 0 1,-5 0-211,1 0 183,8 0 0,-7 0-363,7 0 72,3 0 0,0-1 1,7-3 325,6-4 0,5-7 0,10-3 0</inkml:trace>
  <inkml:trace contextRef="#ctx0" brushRef="#br0" timeOffset="5">14864 1889 5996,'-6'-5'0,"1"-1"0</inkml:trace>
  <inkml:trace contextRef="#ctx0" brushRef="#br0" timeOffset="6">14841 1889 6347,'7'0'0,"-2"0"0,-5 0 0,5 0 0,-4 0 0,4 0 0,-5 0 0</inkml:trace>
  <inkml:trace contextRef="#ctx0" brushRef="#br0" timeOffset="7">14841 1855 7899,'0'11'86,"0"1"0,0-1 1,0 2-60,0 2 0,4-1 1,1 5-1,0 1-117,0 2 1,3 0 0,-3-2-225,2-1 249,-5-5 0,4 6 0,-3-4 0,1-2-19,-2-2 0,1 0-587,1-1 162,-3 1 509,4-6 0,0-6 0,2-6 0</inkml:trace>
  <inkml:trace contextRef="#ctx0" brushRef="#br0" timeOffset="8">14830 1878 7945,'-5'-7'-326,"4"2"245,-10 5 178,10 0-59,-9 5 1,9 2 0,-3 4-1,3 0-104,1 1 1,-4-1-1,0 1 1,1-1 80,2 1 0,1-1 0,0 1-272,0-1 0,0 0 257,0 1 0,-5-6 0,-1-1 0</inkml:trace>
  <inkml:trace contextRef="#ctx0" brushRef="#br0" timeOffset="9">14830 1878 7945,'6'-2'-90,"-2"-2"0,2 3 0,2-3 107,2 3 1,2 2-1,-1 2 1,1 1-193,-1-2 0,4 0 0,2-2 175,1 0 0,1 5 0,4 1 0</inkml:trace>
  <inkml:trace contextRef="#ctx0" brushRef="#br0" timeOffset="10">14818 1820 8045,'8'12'0,"-2"0"68,0 4 0,2 2 0,0 4 0,1 1 11,-1 0 0,2 4 0,-3 0 1,4-2-192,0-1 0,1 3 0,-1 0 0,0-2-70,1-1 1,-4-2 0,-2-2-164,-1-1 260,4 0 1,-7-1-1,5-3-446,-2-2 90,-1-6 441,1 3 0,1-14 0,6 3 0</inkml:trace>
  <inkml:trace contextRef="#ctx0" brushRef="#br0" timeOffset="11">14807 1855 7702,'0'-7'193,"0"3"0,0 8-92,0 4 1,0 2 0,0 3-1,0 1-80,0 1 1,0 5-1,0-2 1,0 1-82,0 0 0,0-1 1,0 3-1,0-4-489,0 0 1,0-6 170,0-3 378,0-5 0,-5 2 0,-1-5 0</inkml:trace>
  <inkml:trace contextRef="#ctx0" brushRef="#br0" timeOffset="12">14818 1855 7880,'0'-7'577,"0"2"1,2 13-530,2-1 0,-2 6 1,6-5-220,1 2 1,-3-2 0,2-2 0,2-1 373,4-2-203,-1-2 0,3 4 0,-4 1 0</inkml:trace>
  <inkml:trace contextRef="#ctx0" brushRef="#br0" timeOffset="13">14990 1889 6960,'4'8'576,"1"-2"1,2 0-235,1 1-216,3 0 0,4 9-80,0-1-18,6 5 1,-7-2 0,5 4-3,1-3-21,-4 2 0,6-3 0,-4 4 0,1-2-42,0-1 1,-4-5 0,3 1 0,-1-2-160,-3-1 1,-2-1 0,-1 1 0,-2-2-410,-2-3 0,-3 2 605,4-5 0,-6 0 0,3-4 0</inkml:trace>
  <inkml:trace contextRef="#ctx0" brushRef="#br0" timeOffset="14">15025 1889 7941,'-12'0'-300,"6"0"0,-1 0 564,4 0-103,1 0 0,-3 1-87,5 3 1,0-1 0,0 4 0,0 2-22,0 1 1,0 2-1,0-1 1,0 2-124,0 2 0,0-1 1,0 4-1,0-1-207,0-3 1,0 0 0,0 0 0,0 1-136,0-1 1,0-2 411,0 0 0,0-6 0,0-1 0</inkml:trace>
  <inkml:trace contextRef="#ctx0" brushRef="#br0" timeOffset="15">14990 1900 7941,'0'-6'144,"2"1"-176,1 5 1,0 0-1,5 0-372,0 0 328,3 0 1,0 0-1,2 0 1,1-1-312,1-3 387,0 3 0,2-4 0,1 5 0</inkml:trace>
  <inkml:trace contextRef="#ctx0" brushRef="#br0" timeOffset="16">15196 1878 7290,'-6'0'41,"1"0"0,6 0 1,2 1-1,2 3 29,1 3 0,2 0 0,3 2-68,1 3 0,0 1 35,4 6 1,-2 0 0,5 4-7,1 0 1,-2 0 0,1 0 0,1 0-14,2-1 0,-3-2 0,-1-3 1,-1 0-23,-3-3 1,0-1-1,-1-3 1,3-1-23,-2-2 1,-2 0 0,0 2-214,-1-2 0,1-3-398,-1 4 139,1-6 130,-6 3 368,-1-5 0,-5 0 0</inkml:trace>
  <inkml:trace contextRef="#ctx0" brushRef="#br0" timeOffset="17">15196 1935 7806,'0'-12'-494,"0"5"405,0-1 224,0 6-122,0-4 0,0 8 0,2 2 1,0 4-56,2 6 1,0-1-1,-4 4 1,1-2 44,3 0 1,-3 0-1,3-3-698,-3-1 203,-1 1 492,0-6 0,5-1 0,2-5 0</inkml:trace>
  <inkml:trace contextRef="#ctx0" brushRef="#br0" timeOffset="18">15242 1878 7927,'8'-7'-467,"-1"3"0,-3 2 501,4-2 73,0 3 0,3-4 0,0 5-193,1 0 0,1-4 1,1 0-1,2 1 86,2 2 0,1-9 0,4-3 0</inkml:trace>
  <inkml:trace contextRef="#ctx0" brushRef="#br0" timeOffset="19">14864 1843 8156,'-6'1'1244,"2"3"-1165,3-2 1,6 13-1,4-1-35,5 2-8,-1 6 0,8-3 0,-3 5 0,0 0 172,-3-2 0,2-3 1,-2 1-216,-1 0 0,-1-5 0,-3 3 0,-1-2 1,-3-2-261,-1-1 0,-1-2 267,-4 1 0,0-6 0,0-1 0</inkml:trace>
  <inkml:trace contextRef="#ctx0" brushRef="#br0" timeOffset="20">14818 1797 7597,'-7'0'-368,"0"2"630,2 1 0,-2 5 0,3 7 0,1 3 97,2 0 0,1 5 0,1-1 0,2 3-582,1 0 0,0-2 0,-3-2 0,1-4 195,2 0 0,4 2 1,-4-4-649,-2-1 1,1-2 0,-1-3 675,2-2 0,0-4 0,-4 2 0</inkml:trace>
  <inkml:trace contextRef="#ctx0" brushRef="#br0" timeOffset="21">14818 1855 7860,'8'1'401,"0"1"-225,1 2 0,1 4 0,1-4 0,1-2 58,-1 0 1,6-2 0,2 0-235,2 0 0,2-6 0,0 0 0</inkml:trace>
  <inkml:trace contextRef="#ctx0" brushRef="#br0" timeOffset="22">11372 3904 7948,'0'11'-260,"0"-3"303,0 0 1,0-1 55,0 5-60,0-1 1,3 4-1,2 1 1,2-2-33,2-2 0,1 0 1,1-2-1,1-2-54,-1-5 1,1 3-1,0-3 1,2-1-8,2-5 0,-1-1 0,-4-6 0,0-3-33,-4 1 1,0-5 0,-5 1 0,2-2 73,-2-3 1,-5 5 0,-5 1 0,-3 2 61,-5 1 0,2 5 0,-5 0 116,-1 2-108,3 2 0,-3 4 0,5 3 1,-1 2-45,0 0 1,4 5 0,0-5 0,4 2-580,3-1 566,1-4 0,9 7 0,2-4 0</inkml:trace>
  <inkml:trace contextRef="#ctx0" brushRef="#br0" timeOffset="23">11692 3961 7843,'5'-6'-283,"2"1"299,-1 0 0,3 2 0,-4-3-111,1 1 55,2-4 0,3 7 1,1-1-1,-1 0-277,1-1 1,-1 3 316,1-3 0,4 3 0,2 1 0</inkml:trace>
  <inkml:trace contextRef="#ctx0" brushRef="#br0" timeOffset="24">11933 3835 6952,'0'-6'728,"0"1"0,1 5 0,3 0-739,3 0 1,4 0 0,0 0-1,0-2-147,1-1 136,-1 1 1,5-3 0,-1 5 0,-1 0-109,-1 0 0,-2 4 0,-1 1 1,-1 2-108,-1 1 0,-2 3 0,2 0 244,-4 1 1,-3 3 0,-1 0 0,0-1 73,0-1 0,0 2 0,0 2 1,0-1-13,0 1 0,0 2 0,0-4-143,0-1 1,0 0 0,0 0-1,0 1-443,0-1 1,0-1 516,0-2 0,5 1 0,1-1 0</inkml:trace>
  <inkml:trace contextRef="#ctx0" brushRef="#br0" timeOffset="25">12024 4007 7963,'-7'6'39,"-1"-2"0,5-4 322,0-4-114,1 3 0,5-4-219,5 5 0,-1-4 0,10 0-19,-1 2 1,-2 0-1,5 2 1,2 0-10,0 0 0,7 0 0,2 0 0</inkml:trace>
  <inkml:trace contextRef="#ctx0" brushRef="#br0" timeOffset="26">12139 3755 7100,'7'0'119,"1"0"1,1-1-96,1-3 1,2 3 0,-2-4 0,-1 1-135,-2 0 1,1-4-1,2 3 1,-1-1-414,-1-3 523,-6-1 0,8-2 0,-3 1 0</inkml:trace>
  <inkml:trace contextRef="#ctx0" brushRef="#br0" timeOffset="27">12185 3572 7795,'-8'5'280,"0"3"0,6 2 0,-2 1 0,3 1-318,1-1 0,0 1 0,0-1 0,0 0-96,0 1 1,0-4 0,0-1 0,0 2 169,0 1 0,1-2 0,3-2 15,3-1 0,4 3 0,1-4-99,4-2 0,-2-5 93,5-5 1,-2-2-46,3-2 0,6-4 0,-2-2 0</inkml:trace>
  <inkml:trace contextRef="#ctx0" brushRef="#br0" timeOffset="28">11291 4648 7928,'0'-11'162,"0"4"1,4 3-1,1 8-100,2 4 1,-4 6-1,5 2 1,1 2-227,1 3 71,-3-5 1,1 4-1,-2-4 1,0-2-209,3-2 0,-3-1 215,2-4 1,-4-2 0,2-6-1,-1-3-33,-2-3 1,-2-5 0,0-3 0,2-4 33,0-3 0,1-1 1,-2 0-1,0 2 102,2 2 0,1 0 0,-2 6 1,0 3-62,0 0 1,3 4 226,2 3-98,-3 1 1,4 5 0,-4 3 361,1 6-301,2 7 0,0-5 0,-1 4-44,2-2-73,-4 4 1,5-7-138,-2 2 0,2-7 87,2-4 1,-6-8 0,-2-4-1,-2-2 110,2-1 0,-2-1 0,1 1 0,-1-1 68,-2 1 1,1 1 0,1 1-122,2 1 0,1 6 1,-2-1-138,1 6 0,3 1 98,-3 7 1,4-1 0,-3 8 8,1-1 0,2-1 0,3-2-6,1 1 0,-1 1 0,1-5 0</inkml:trace>
  <inkml:trace contextRef="#ctx0" brushRef="#br0" timeOffset="29">11944 4602 8039,'-13'-11'-4,"-1"-1"3,-1 1 0,0 3 0,2 1-883,-2-2 672,2-1 0,-5 2 1,4 2-1,-1 0 66,1 4 0,1 2 1,3 4 247,2 3 1,0 5 0,4 2 0,1 1 36,2-1 1,1 3 0,0-2 0,0 0-78,0 2 1,5-6 0,1 2 0,2-6-33,0-1 1,-1-3 0,5-3-1,-1 0 13,1 0 0,-5 0 0,1 0-109,1 0 0,0-5 89,-2-2 0,2-4 1,-4 0-16,2 0 0,-3-5 1,2 1 216,-1 1-170,4 1 1,-7 2 73,6-1 0,0 6-94,3 2 1,-1 8 0,-1 4 0,-1 2 8,1 1 0,1 1 0,1-1 1,0 1-271,-4-1 0,3 1 0,-2-1 0,2-1-756,2-2 982,-6 2 0,4-9 0,-3 4 0</inkml:trace>
  <inkml:trace contextRef="#ctx0" brushRef="#br0" timeOffset="30">12047 4465 7887,'-5'6'839,"4"1"-665,-3-4-67,8 4 0,2 4 0,4 1 114,-2-1 1,3 1-1,0-1-741,3 0 396,1-4 1,-4 3 0,2-4-269,2 1 1,-2 2 0,2-6-1,-2 1 392,-2 1 0,1-3 0,-1 3 0</inkml:trace>
  <inkml:trace contextRef="#ctx0" brushRef="#br0" timeOffset="31">12219 4408 7887,'-12'0'0,"2"1"0,1 3 350,2 3 1,0 3-50,0 2 1,-2 3-383,5 0-31,-5 6 0,7-3 0,-5 3 0,2 0-521,3-2 1,0-1 632,2 1 0,0 2 0,0-3 0</inkml:trace>
  <inkml:trace contextRef="#ctx0" brushRef="#br0" timeOffset="32">11452 5003 7572,'0'-12'-151,"1"6"1,3 2 0,3 3 255,4 1 1,0 0 0,0 1-121,1 3 1,-4 2 52,-1 6 0,0-1 0,0 1 3,-3-1 0,-3 5 0,-1 0-129,0 2 0,0-4 115,0 1 1,0-2-223,0-2 184,0 1 0,-4-1 1,1 1-18,0-1 1,2-3 16,1-1 1,5-4 0,3 1 0,2-4 3,1-4 0,6-1 1,1-4-1,1 1 1,0-1 0,-4 0 0,3 2 1,-2 3 21,-2 3 1,-1 1 0,-3 1 73,-2 3 1,-3 2 0,-5 7 0,-1 2-54,-3 4 0,-2 2 0,-6-1 218,1-1-155,-1-5 1,1 6 0,-1-4-242,1-2-278,-1-7 419,1 3 0,-1-18 0,1 0 0</inkml:trace>
  <inkml:trace contextRef="#ctx0" brushRef="#br0" timeOffset="33">12070 5095 7966,'0'-8'-170,"0"0"151,-5 1 0,4-1 1,-4 2 351,0 1-277,3-4 1,-8 6-1,2-5 1,-2 1-41,-1 0 0,-1-1 1,1 4-1,-1 1 33,1 2 0,0 1 1,-1 0-1,1 0-119,-1 0 0,2 5 0,1 3 1,3 2-112,1 1 1,-3 1 0,4 0-1,2 2 138,0 2 1,4-1 0,0-4 0,3 1 24,2-1 1,0 1 0,5-1 0,-1 1-31,1-1 1,-1-3 251,1-1-213,-1-4 0,0 1 55,1-8-47,-6 3 1,1-10 0,-5 4-1,2-3 5,-1-2 0,-2 1 0,-1-1 1,0 1-20,0-1 1,-1 5 60,-3-1 22,2 6-212,-3 2 148,5 6 0,0 2-195,0-1-894,0-4 1085,0 2 0,5-5 0,2 0 0</inkml:trace>
  <inkml:trace contextRef="#ctx0" brushRef="#br0" timeOffset="34">11772 4900 7966,'-6'0'190,"1"5"0,5 1 0,1 6 0,3 0 76,4 4 1,2 2 0,2 4-238,4 1 1,-4 4-17,4 0 0,0 0 0,0-5-75,-2 1 0,-2-5 0,0-3 0,-1-2-309,1-1 0,-5-2 265,1-3 1,-2-3 0,2-9-36,-4-6 0,-3-2 1,-1-7-1,0-3 24,0-3 1,0 0-1,0 3 1,0 1 103,0 3 0,0 2 264,0 6-185,5-1 1,1 6 0,6 4 9,-1 4 1,1 6 640,-1 7-568,-4-2 0,2 5 1,-6-4-1,0 2-8,-2 2 0,-1-3 0,0 3 1,0-2-299,0-2 1,-5 3 0,-3-2-22,-2-1 1,-1-6 11,-1-4 166,6-3 0,-4-11 0,3-3 0</inkml:trace>
  <inkml:trace contextRef="#ctx0" brushRef="#br0" timeOffset="35">12162 4957 7491,'-11'1'-144,"4"3"1,2-1 0,5 4 446,0 2 1,0 1-1,1 2 1,3-1-126,3 1 0,4-1 0,0 1-1796,1-1 1618,-1-4 0,0 3 0,1-4 0</inkml:trace>
  <inkml:trace contextRef="#ctx0" brushRef="#br0" timeOffset="36">12127 4820 7896,'-6'1'-319,"2"3"234,3 3 0,2 0 1,3-1-560,4-1 375,2 4 0,1-8 269,1 3 0,4-2 0,2-2 0</inkml:trace>
  <inkml:trace contextRef="#ctx0" brushRef="#br0" timeOffset="37">12265 4854 7896,'4'8'-80,"-1"-1"1,1-3-1,-4 4 1,1 1-1,2 1 301,1 1 0,3-3 0,-3 0 0,0 0-128,1 3 1,-2-1 0,3-1-103,-1-2 242,4-4-139,-3 2 1,1-6-529,-3-3 331,2-2 0,-5-7 0,3-1-336,-3-1 285,-1-1 0,0 1 0,2 0 1,0 1-399,2 1 552,5 7 0,-3-10 0,6 4 0</inkml:trace>
  <inkml:trace contextRef="#ctx0" brushRef="#br0" timeOffset="38">12368 4820 7703,'6'0'300,"-1"1"1,-3 3-1,0 5-37,2 5 0,4-2 0,-3 4-418,1-4 124,2 5 1,3-4-1,-1 3-287,-2 1 140,2-5 0,-5 5 1,4-6-1,-1 0-747,1-4 925,-4 3 0,5-3 0,-4 4 0</inkml:trace>
  <inkml:trace contextRef="#ctx0" brushRef="#br0" timeOffset="39">12700 4797 7888,'-5'-12'-312,"0"1"0,-4 0 0,1-1 502,-1 1 1,-1-1-1,-1 2 1,-2 1 26,-2 1 0,2 6 0,-2-2-341,2 3 91,1 1 1,1 1 0,1 3-14,2 4 52,-2 2 1,9 5 0,-3 2 0,3 0 8,1 4 1,0-1 0,1 0-1,1-2-44,2-1 0,5-2 0,-1-4 1,2 1-23,1-1 1,1-4-1,-1-3 1,1-3-62,-1-1 1,-3-5 0,0-4-1,-1-4-16,0-2 1,1-6 0,-4 2-1,-1-1 54,-2 1 0,-1-1 0,0 3 110,0-1 1,0 4 0,0-2 319,0 4 20,0 6-21,0 1-234,0 5 1,0 5 0,0 3-26,0 2-64,0 1 0,4 1 1,1-1-1,0 1-142,0-1 0,3 0 0,-3 1-213,1-1 1,1-3-1,2-2-129,-2-1 0,0-2 452,0-7 0,-2-2 0,0-11 0,2-1 0</inkml:trace>
  <inkml:trace contextRef="#ctx0" brushRef="#br0" timeOffset="40">12746 4682 7660,'0'-6'-106,"0"1"0,1 6 436,3 3-251,-3 2 0,5 6 1,-3-1-1,2 1-28,1-1 0,-2 1 0,3-1 0,-1 1-72,0-1 1,-3 0 0,2 0-147,0-4 0,-2-2-47,4-5 0,-4-1 0,1-4 17,-3-7 0,-1 0 0,0-6 57,0 1 0,1-3 0,3 1 65,-3 2 259,4-4-277,0 8 7,-3-3 10,3 4 315,-5 1-146,0 4 105,5 2 0,-3 1 0,5 2 0,-2 3 27,-3 5 0,3 5 0,1 0 0,-1 1-64,0-1 0,2 0 1,-2 1-1,1-1-133,-1 1 1,0-1 0,-1 1 0,2-1-123,0 1 0,3-5 0,-4 0 1,2-2-64,2-3 0,-3 0 0,0-4 1,1-2 70,-1-3 1,-3-5-1,0-3-327,-1-4 267,3-3 1,-4 2-1,3-2 18,-3-2 0,0 3 14,3 2 0,-3 5 260,3-2 71,-2 4 0,-2 4 120,0 0 1,0 7-182,0 1 0,1 5 0,1 7 0,2-1 0,0 2 184,1 2 1,-2 3 0,4 5 0,1 0-245,-2-1 1,3 1 0,-4 0 0,0 0-432,0 0 1,-1 0 0,-2-1-1115,1-3 811,-1 2 638,3-3 0,-10 10 0,-2 1 0</inkml:trace>
  <inkml:trace contextRef="#ctx0" brushRef="#br0" timeOffset="41">11978 5816 7797,'-16'-2'-477,"-3"-1"0,-2 0 1,1-3 623,1 1-17,0 1 1,0-1 0,1-2-1,1 1-78,3 2 1,3 2-1,2-1-110,1-1 0,6 2 34,-2 6 1,3-1-1,1 8-13,0 1 57,0 7 1,1-5 0,2 5-1,2 2 1,2 0 0,5 1-1,2-3 102,0-4-92,-1-2-13,-2-1-6,0-6 18,1-1-46,4-5 53,-3-5-14,4-1 1,-10-7-167,1-2 164,-5-3-3,2-5-137,-5-5 117,0 4 0,0-9 1,0 3-1,-2 0-19,-1-1 5,-4 6-244,-4-8 252,-1 9 2,6-4-1,-4 5 2,8 5 106,-8 7 100,9 0 1,-4 11 0,6 0-33,3 7 0,-1 7 1,5 2-1,4 3-117,2 5 0,2 1 1,-2 4-1,3-1-132,1-3 1,0 3-598,1-1 488,2-5 1,-3-2-1,4-5 190,-3-1 0,-1-2 0,-3-5 0,3-2 0</inkml:trace>
  <inkml:trace contextRef="#ctx0" brushRef="#br0" timeOffset="42">12196 5713 6858,'-6'11'304,"1"-3"-83,5-1 1,0 1-293,0 4 1,5-2 35,2-3 1,0 2-463,0-5 122,-4 5 375,7-8 0,-4 9 0,6-3 0</inkml:trace>
  <inkml:trace contextRef="#ctx0" brushRef="#br0" timeOffset="43">12104 5518 7385,'0'12'-457,"0"-1"0,6-1 1,2-1 456,6-1 0,-1-1 0,9 5 0,-4-1 0</inkml:trace>
  <inkml:trace contextRef="#ctx0" brushRef="#br0" timeOffset="44">12333 5621 7833,'-1'-11'-1535,"-1"-1"1535,-2 1 0,-4-1 0,3 1 188,-1-1 21,3 1 0,-6 3 0,4 2 76,-1 1-233,3 1 1,-7 4-32,2 0 32,3 0 1,-1 1-126,2 3 100,3 3 0,-4 4 0,5 0 0,0 1-59,0-1 0,0 5 0,0-1-33,0-1 0,4-1 0,1-3-25,1-3 0,-2-2 0,4-5 55,0 0 0,-1 0 0,0 0 43,2 0 1,-2 0 0,-1-1-26,-1-3 1,4 3 95,-1-3 0,-2 3-78,2 1 1,-1 0 198,5 0-105,-1 0 1,-1 5-1,-1 1 1,-1 2 4,1 0 0,1 1 0,2 5 0,-1 1 30,0-1 0,0 2 0,-2 1 0,-3-1 11,-1 1 0,0 2 0,-2-2 1,0-1-55,0 1 1,-2-2-1,-1-4 1,-1 1-94,-3-1 1,2-4-1,-5-2 1,1-1-105,0-1 0,-2 0 0,-4-7 1,2-3 76,3-4 0,-4 0 0,4-2-564,-3-2 416,3 2 0,1-8 1,3 1-338,0-1 382,-1-2 1,4 0-1,0 0 1,0 0 39,0 0 1,1 0 0,2 2-1,0 0 53,0 2 1,2 5-1,-1-1 1,0 2 192,1 2 0,-4 0 1,4-1 247,0 1 0,-4 3 1,5 2-25,-1 1 1,-3 1 0,6 4-164,1 0 1,-3 1-1,2 2-156,1 0-40,-4 6 0,5-2 1,-4 4-1,2 1 37,-1-1 9,-4-5 1,6 5-337,-5-4-153,5-2-263,-8 5 359,9-8 0,-9 2 18,3-8 0,-3-8 0,-2-7 0,-1-2 162,-2-2 1,-5 0 0,1 0 0,-2 0 142,-1 0 1,0 1 0,3 2 0,0 2 299,-1 2 1,3 2 0,-1 5 245,2 1 1,1 4-305,4-3 0,2 5-222,2 2 0,2 2 67,5 5 1,1 1-553,-1 3 0,1 1 73,-1-1 400,6 1 0,-5-1 0,5 1 0</inkml:trace>
  <inkml:trace contextRef="#ctx0" brushRef="#br0" timeOffset="45">12688 5358 7815,'-11'0'915,"5"-1"-656,2-3 1,8-3 0,3-4 0,3-1-254,2 1 0,-1 0 0,1-1 0,-1 1-161,1-1 1,-1 5 0,1-1-744,-1-1 698,1-1 0,-1 0 0,-1 1-957,-2 1 1157,2 6 0,-9-9 0,4 5 0</inkml:trace>
  <inkml:trace contextRef="#ctx0" brushRef="#br0" timeOffset="46">12723 5186 8625,'0'13'392,"0"1"1,1 2 0,3 2-259,4 2-362,7 7 1,-2-1 0,2 3-66,-2-1 1,-1 2-1,2-3 1,2-1-230,-2-2 1,2-1 521,-1 0 0,1-1 0,-5 1 0</inkml:trace>
  <inkml:trace contextRef="#ctx0" brushRef="#br0" timeOffset="47">12975 5129 7806,'-12'0'0,"1"0"-701,-1 0 307,1 0 1,-1 0 1286,1 0 1,0 0 139,-1 0 0,6 1-1083,2 3 0,4 1 0,4 4-137,3-1 1,4-1 0,0 5 0,2-1-41,2 1 1,-6-1-1,2 0-1,0 1 172,-1-1 1,1 1 0,1-2 24,-1-2 32,-5 2 0,3-4 306,-5 6-146,5-1 0,-8-3 1,3-1-1,-3 2 74,-1 1 0,-3-2 1,-2-2-1,-1 1-58,1-1 1,-4-3 0,2 0 281,-3-1-459,3-2 0,-3-10 0,4-3 0</inkml:trace>
  <inkml:trace contextRef="#ctx0" brushRef="#br0" timeOffset="48">11921 1351 7055,'12'0'139,"-1"0"-43,1 0-51,4 0 1,-2 0 0,6 0 0,3 0 0,4 0 101,2 0 1,3 0-65,6 0 3,3 0-565,0 0 558,8 0-1250,-2 0 1247,6 5-12,3-4-1148,-4 9 891,5-8 256,-5 8-18,9-9-166,-12 4-14,12 0 175,-14-3-492,4 3 243,-6-5 215,1 5 1,-1-4-127,-3 3 124,-3-3-17,-4-1 0,-2 0 173,-3 0-171,-2 0-22,-5 5 925,-5-3-848,4 3 1198,-10-5-1386,5 0 637,-6 0-513,1 5 253,-6-4-233,-1 4 0,-5-5 0,0 0 0</inkml:trace>
  <inkml:trace contextRef="#ctx0" brushRef="#br0" timeOffset="49">12082 412 6634,'-7'12'466,"2"-5"1,4 1 0,-2 1-210,-1 1 0,1 1 0,1 1-302,-1-1 0,1 1 39,-2-1 1,3 2-194,1 2 169,-5-2 1,4 9-1,-4-3 1,1 2-129,0 2 0,0 0 0,4-1 0,0-2-140,0-1 1,0-5 0,0 1-226,0-2 523,0-7 0,0-1 0,0-5 0</inkml:trace>
  <inkml:trace contextRef="#ctx0" brushRef="#br0" timeOffset="50">11967 630 7743,'-11'5'-95,"3"0"1,2 4 325,0-2 0,3 1 1,3 3-87,0 1 1,1-4 0,3-1 0,3 2-73,4 1 1,0-2-1,2-2 1,1-1-96,1-2 0,2-2 1,-3-1-1,1 0 58,-1 0 1,2-5 0,1-3 0,1-3-119,2-4 0,-2-4 82,1-8 0,0-2 0,4-6 0</inkml:trace>
  <inkml:trace contextRef="#ctx0" brushRef="#br0" timeOffset="51">12551 321 7318,'-5'-7'-169,"2"3"0,-3 8 571,1 4 0,1 3-202,4 5 1,0-2 0,-1 6-397,-3 4 155,3-1 0,-4 5 0,3-5-205,-1 0 1,1-2 0,-2 0 48,3-2 0,1-5-370,0 1 567,0-7 0,-5-8 0,-2-8 0,-2 2 0,0-1-468,1 2 488,6 1 1,-9 4-59,4 0 634,-3 0-210,3 0 1,2 2-140,5 2 1,1 1 0,2 3 0,2-1-113,1-2 0,2 3 0,2-3 0,-1 0 4,-1 0 0,-1-1 0,5-4 0,-1 0-106,1 0 1,-1 0 0,1 0-169,-1 0 1,0 0 0,1-3 0,-1-3-296,1-6 1,-1-3-1,1 0 1,-1-3-771,1 0 1200,-1-3 0,1-2 0,-1-7 0</inkml:trace>
  <inkml:trace contextRef="#ctx0" brushRef="#br0" timeOffset="52">13009 240 7971,'-5'-6'-66,"2"1"1,-3 6 253,1 3 0,-3-1 0,5 4-23,0 2 0,2 1 0,1 2 1,0-1-96,0 1 1,0-1 0,0 2-1,0 1-44,0 1 1,0 5 0,0 0 0,0 0-104,0-1 1,0 3 0,0-5 0,-2 2 44,-1 1 1,1-6 0,-3 1-1338,0-2 842,4-2 0,-5 0-153,2 1 680,2-6 0,-3-1 0,-5-10 0,-3-1 0</inkml:trace>
  <inkml:trace contextRef="#ctx0" brushRef="#br0" timeOffset="53">12860 481 7971,'-7'-7'-592,"-1"4"989,0 1-245,2 2 1,1 5 0,5 3 0,0 2 43,0 2 1,1-2-1,2-1-82,1-2-87,4 1 1,-1 4 86,4-1-75,1-5 1,-1-1 0,1-5 0,-1 0-14,0 0 0,2 0 1,1 0-1,1-1-5,-1-3 0,0-2 0,0-5 0,2-2-351,-2-2 0,2 1 0,0-4 330,-2 1 0,-2-8 0,0 1 0</inkml:trace>
  <inkml:trace contextRef="#ctx0" brushRef="#br0" timeOffset="54">10673 1820 8014,'1'-7'-199,"3"-1"1,2 5 0,6 0 0,-1 0 420,1-1 1,4 3 0,2-4-250,0 0 1,7 4 0,-2-3 0,1 2 0,1 2-342,-2 0 292,-1 0 1,1-3-361,0-1 314,-5 0 0,2 0 1,-3-1-1,-1-1 122,1-3 0,-2-1 0,-3-2 0</inkml:trace>
  <inkml:trace contextRef="#ctx0" brushRef="#br0" timeOffset="55">10959 1637 7448,'-6'0'-100,"6"-5"0,2 4 1,6-3-1,1 3 265,1 1 0,3 0 0,1 0 0,1 1-120,-1 3 0,4-2 0,0 5 0,0-1-31,-3 0 0,1 2 1,0 3-1,-2 1-22,-2-1 1,-4 1 0,-2-1 0,-1 2-51,-2 2 0,-3-1 1,-4 5-1,-3 2-98,-4 0 1,0 2-1,-1-1-596,1-3 752,-6-3 0,0 1 0,-6 1 0</inkml:trace>
  <inkml:trace contextRef="#ctx0" brushRef="#br0" timeOffset="56">15448 1958 10224,'-11'0'-1861,"-1"0"1993,6 0 0,2 0 1,8 0-59,4 0 1,8-2-1,7 0 1,8-5 101,6-3 0,3 1 1,6-7-1,1 1-35,3-1 1,2 1-1,5 4 1,0 0-75,1 4 1,-5 2 0,-1 5-1,-1 0 16,-2 0 1,-2 0-1,-2 0-143,1 0 38,0 0 1,-1 0-1,-3 0 1,-4 0 63,-3 0 1,-5 0 0,-4 0-136,-1 0 1,-11 0-1,-3 0 58,-1 0 47,-5 0 0,-2 0 1,-10 0-1,-5 0 32,-5 0 0,-3 0 0,-7 0 0,-5 0-18,-5 0 1,1 4 0,-6-1 0,-2 1-82,0 1 0,-2-3 0,0 1 1,0-1-13,1-2 1,-1 0 0,0 0 0,0 1 61,0 3 1,2-3 0,2 4-1,2-1 12,1 0 0,7 3 1,-2-3-1,2-1 2,3-2 0,1 0 0,5 2 113,0 1-107,5-1 0,-2-3 0,4 0 80,2 0-77,7 0 0,-2-1 0,4-1-51,-2-2-10,5 0 0,-2 4 0,8 0 1,4 0 2,2 0 1,2 0 0,4 0 0,3 0 71,2 0 0,5-4 0,3-1 0,5 0 12,2 0 0,0-3 0,-1 4 1,2 2-16,1 1 0,6 1 0,-2 0 1,2-2 30,2-1 1,0 1 0,-2-2-128,-2 3 0,-2 1 1,-7 0-1,-1 0 175,-2 0-68,-4-5 1,-3 4 0,-8-3-103,-2 3 0,-6 1 92,-7 0 0,-4 0 0,-16 0 0,-3 0-47,-2 0 0,-8 0 0,-2 0 1,-4 0 5,-2 0 0,-5 0 1,2-2-1,-6 0-3,-2-2 1,4-5 0,-2 2-38,3-4 72,6 0 0,-2 3 0,5 1 0,2-1-60,4 2 1,4-3 0,7 5 165,2 1-120,2-3-168,6 5-22,4-4 0,3 5-26,8 0 1,4 0 0,7 0-1,4 1 97,3 3 0,7 2 0,4 6 0,5-1 98,3 0 1,6 11 0,5 2 0</inkml:trace>
  <inkml:trace contextRef="#ctx0" brushRef="#br0" timeOffset="57">13284 2438 15646,'0'-11'2463,"5"0"129,-4 4-2101,4 2 85,-5 5 1,5 1-1179,3 3 0,2-2 1,2 1 375,-1-1 0,1-2 1,0 0-1,2 0 23,2 0 1,-1 3 0,-4 1-1,1 0-34,-1 1 1,-1-2-1,-1 3 1,-1-1-497,1-2 0,-3-2 355,2-1 0,0 0 0,3 0 0</inkml:trace>
  <inkml:trace contextRef="#ctx0" brushRef="#br0" timeOffset="58">13467 2416 19030,'1'-11'0,"3"3"238,4 0 0,-2 4 0,2-4 0,1 1-283,1 0 0,1-1 0,1 4 0,-1 1-431,1 2 1,-1 1 0,1 0 8,-1 0 0,-3 4 0,-2 1-1335,-1 1 1545,4 2 1,-8 3 0,3 1-58,-3-1 220,-1 1 1,-1 3 0,-1 0-583,-2-1 695,-5-1 1,1 2-1,-6 0 187,-1-1 0,-1 3 0,2-2 0,-2-1 38,2-1 1,-4-2 0,1 1 0</inkml:trace>
  <inkml:trace contextRef="#ctx0" brushRef="#br0" timeOffset="59">13101 2221 14169,'1'-23'-63,"3"0"0,2 5 1,6 4 1130,-1 5-983,-5 4 0,6 5-905,-1 0 581,1 0 0,4 7 0,-4 3 0,-1 5-15,1 3 0,-5-3 1,0 3 179,-2-1 1,4 3-1,-3-2 1</inkml:trace>
  <inkml:trace contextRef="#ctx0" brushRef="#br0" timeOffset="60">13135 2061 16074,'-6'-5'-2623,"1"3"1,5-1 3185,0 6 0,-2 4 0,0 4 0,-3 1-107,-2-1 0,4 0 0,-5 2 0,0 1-185,2 1 1,-4 5-1,3-5 1,0 0-87,-1 2 0,2-5 0,-2 4 1,3-4-110,0 0 1,4-1 0,-3 1 0,3-1-130,1 1 0,0-1 307,0 0-32,5 1 1,-4-4-1,4-2-1418,0-1 468,-4-1 0,10 0 221,-4-1 1,0 3 0,0-4-25,2 2 1,-3 4-1,2-3 174,1 1 1,0-2-1,0 2 1,-2 0-57,2 1 1,-2-3 0,0 2 144,2-1 0,-4 4 0,0-3 0</inkml:trace>
  <inkml:trace contextRef="#ctx0" brushRef="#br0" timeOffset="61">16800 2427 13991,'0'-11'9,"0"3"0,1 2 417,3 1 1,2-3 0,6 4 0,-1 0-429,0-1 0,5 4 1,0-4-1362,2 0 996,-4 3 0,6-3 0,-4 5-329,-2 0 673,4-5 0,-6 4 0,3-3 161,-2 3-92,-1-4 0,-1 4 1,1-3-1,-2 1-512,-3-1 445,4 3 1,-6-9 127,2 2 1,-2 2-190,-5-2 0,-5 1 0,-1-5 1</inkml:trace>
  <inkml:trace contextRef="#ctx0" brushRef="#br0" timeOffset="62">17109 2187 13991,'-8'0'0,"1"0"0,-2 0-382,-2 0 1,4 0 0,-1 0-1,1 1 257,0 3 1,-3 1 0,2 4 0,-1-2 283,2 2 0,-3 5 0,2 2 0,-2-3-18,-2 0 0,1-1 0,0-1 0,-1 1-9,1-1 1,-1-1 0,2-1 166,2-1-85,-2-6 0,8 5 117,-6-4 52,0-1-679,2 8 241,1-4 1,5 2 0,1-2-277,3-1 0,-1-1 0,4-3 102,2 3 1,1-1-1,2 3 1,-1 0-33,1 1 1,0 0-1,4 5 1,1-1-756,1 1 842,4-1 1,1 1-1,6-1 1</inkml:trace>
  <inkml:trace contextRef="#ctx0" brushRef="#br0" timeOffset="63">16971 2313 10905,'-6'5'-367,"-3"-3"1,4 6 0,0 1 282,0 1 0,1 1-53,4 1 1,1-2 5,3-2 1,-1 1-1,4-6 132,2 0 1,1-3-1,2-3 1,-1-2 67,1-1 0,3 2 0,2-4 41,0 0-38,-3-3 1,7 4 0,-6 0-205,-1 2 144,4-4 1,-5 8 0,2-3-7,-2 3 1,-2 1 12,0 0 1,-4 5 0,-2 1 0</inkml:trace>
  <inkml:trace contextRef="#ctx0" brushRef="#br0" timeOffset="64">17052 2187 13055,'-12'0'0,"1"0"-557,-1 0 1,1 0-1,-1 1 1,1 3 636,-1 3 1,1 4-1,1 1 77,2 4-176,-2-4 0,5 6 1,-4-4 20,1 1-40,6 1 1,-5-1-1,5 0 1,-2-1-12,2-1 1,0-2 0,2 1 2,0-1 0,0-3 0,2-2-66,1-1 1,0 3-1,5-4 1,0-1-30,3 3 0,-4-4 0,1 4 0,1 1 13,1-1 0,5 1 0,0 1 1,1-1-308,0-2 344,2 4 0,5-3 0,0 6 0</inkml:trace>
  <inkml:trace contextRef="#ctx0" brushRef="#br0" timeOffset="65">10879 3011 16612,'-11'10'572,"-1"-2"0,1-3 0,1-6-2064,2-3 0,-2-8 969,2-7 1,2 3-1,-1 0 82,2 4 0,0 5 0,3 2 1,-3 1-354,-2 1 1,0 0 1038,-5 7 1,6-2 702,2 6-456,3 0 1,2-1-947,3 1 0,2-2 1,6 3-1,-1-2 0,0-2 495,1-3 0,-1-1 0,2-1 0,1 0 131,1 0 1,4-1 0,-2-1-1,1-3 70,2-2 1,2 5-1,-1-2 1,0 1 233,-2-1 1,-4 3-1,3-3-469,-2 3 0,0 2 0,-6 3-939,-2 4 1,-2-3-1367,-2-1 2228,-3 2 393,4-5 3170,-5 4-3848,0-5 0,-5-5 0,-1-1 1</inkml:trace>
  <inkml:trace contextRef="#ctx0" brushRef="#br0" timeOffset="66">11097 2862 17336,'0'-8'-742,"0"1"1,0 6-84,0 1 0,3 1 1,3 6-1,-1 4 818,0 3 1,0-2 0,-3 4-1,2-4 84,-1 0 0,-1 0 0,1 2-20,1 2 1,-1-1 0,-3-4 209,0 1 1,0-1-127,0 1 0,-1 1 0,-3 1 0,-3 2 767,-3 2-617,-2-4 0,1 7 0,0-3 1858,4 0-1855,-3 4 0,3-4 1,-4 4-1</inkml:trace>
  <inkml:trace contextRef="#ctx0" brushRef="#br0" timeOffset="67">16983 3045 10689,'0'-7'-1382,"0"-1"0,1 5 1438,3 0 0,2-2 0,6 1 0,-1 1-52,1 2 1,0 1-1,2 0 1,2 0-32,-2 0 1,-2 0 0,0 0 28,-1 0-33,1 5 1,-1-2 0,1 3-226,-1-1 200,1-1 1,-5-4 73,1 0 1,-1 0-1,5 0 1</inkml:trace>
  <inkml:trace contextRef="#ctx0" brushRef="#br0" timeOffset="68">17155 2919 8048,'-12'0'-273,"1"2"352,-1 1 1,1 0 109,-1 5 86,6-6-243,1 3 1,5 0 0,0 3-72,0 2 0,0-2 0,0-1-92,0 2 133,-5 1 0,2 2 1,-3 1-12,1 2 1,-4-2 1,4 3-1,-4-4 34,1-1 1,4 0 0,-3 1 0,-1-1-42,2 1 0,1-5-46,5 1 0,5-5 1,2 0 73,4-1 1,0-2-1,1 0 1,-1 0 1,0 0 0,5 4 0,-1 1-59,-1 1 0,-3-2 0,-2 3 1,-2 2-28,-2 2 0,4 0 0,-3 0 1</inkml:trace>
  <inkml:trace contextRef="#ctx0" brushRef="#br0" timeOffset="69">13731 10258 12547,'22'0'0,"1"0"0,2 0 0,1-2-247,5-1 0,8-4 1,6-4-1,4-1 31,4 1 1,4-1 0,5 1 0,2-2 229,-31 6 0,0-1 0,1 2 0,-1-1 0,2 0 0,0-1 0,1 1 0,0 1-28,0 0 0,0 1 1,-2 0-1,0 0 1,27-4-1,-3 2-21,-1 2 1,-4-2 0,-5 3-232,-5 1 206,-3 2 1,-11 1 0,-4 0-286,-4 0 167,0 0 0,-12 4-381,3 0 421,-8 5 0,1-7 0,-7 6 0,-3 1 67,-6 1 0,-3-3 0,-8 0 0,-3-1 8,-3 1 1,-4-4 0,-6 4 0,-3-1 4,0 0 1,-3-3 0,1 2 0,-6-1-23,-4 0 1,1 0 0,-2-4 38,-1 0 0,-1 0 1,-1 0-1,0 0 1,1 0-14,3 0 1,-2 0 0,6 0 141,5 0-63,-2 0 1,5 0-1,-3 0-82,2 0 53,-3 0 0,14 0 0,-4 0 0,3 0 5,3 0 0,1 0 1,5 0-1,2 1 3,1 3 0,0-3 0,5 4 31,1 0-22,6-4 1,4 4 0,8-5-1,5 2-19,5 2 1,4-3-1,5 3 9,0-3 36,5-1 1,2 0 0,7 0 0,3 0-29,0 0 1,1-4 0,2 0-1,-1 2-4,2 0 1,0 2 0,1 0-1,-2 0-36,-1 0 0,-5 0 1,1 2-1,-1 0-291,1 2 301,-2 5 0,3-3 0,-5 6 0</inkml:trace>
  <inkml:trace contextRef="#ctx0" brushRef="#br0" timeOffset="70">14189 8998 6952,'-7'-5'-1081,"-3"4"1137,2-3 1,2 3-1,0 2-35,1 3 1,-4 2 0,2 7-17,1 2 4,-4-2 1,5 9 0,-4-4 0,1 1-4,-1 0 1,3 0 0,0 2 0,0 0-12,4-2 1,-3-5-1,1 2 1,1 0-2,2-1 1,0 0-1,-2-3-14,0-1 1,-1 0-141,4 1 110,0-6 1,1-2 49,3-8 0,2-7 0,6-7 0</inkml:trace>
  <inkml:trace contextRef="#ctx0" brushRef="#br0" timeOffset="71">14040 9136 8177,'0'-12'-925,"-2"2"288,-1 3 1,0 1 654,-5 6 1,6 6-48,-2 1 0,3 3 20,1 2 1,0-1 29,0 1-21,0-6 0,1 4 1,2-2 22,0 2-21,6-4 0,-7 5 1,3-4-7,0 3 9,-4-3 0,8 3 0,-4-2 5,1 2 1,2 1-4,4 1 0,-1-5 0,0 0-5,1-2 1,-4-2-1,-1-3 1,2 0 1,1 0 0,2-1 1,-1-1-1,1-3-2,-1-2 0,2 0 0,1-5 0,1 1-64,-1-1 1,3 1 61,-2-1 0,0-4 0,-3-2 0</inkml:trace>
  <inkml:trace contextRef="#ctx0" brushRef="#br0" timeOffset="72">14189 8964 8421,'-12'6'-346,"1"-1"0,-1-5 0,2 2-967,2 2 1289,3-3 1,5 9-19,0-2 48,0 2 1,4 1 0,0 1-32,-1-1 29,-2 1 0,0 4 1,2 2-1,0 1-26,0 0 1,-2 0 0,-2 3 0,-2-2-20,0-1 1,-2-3-1,2 1 41,-1 0 0,-5-2 0,3-3 0</inkml:trace>
  <inkml:trace contextRef="#ctx0" brushRef="#br0" timeOffset="73">13994 9147 7662,'-4'-11'0,"-1"1"0,0 1-748,0 1 0,2 6 723,7-2 0,-1 4 0,4 4 1,2 2 9,1 0 0,2 4 0,-1-2-18,1 2 38,-1 2 0,-1-1 0,-1 1 8,-1-1-13,0 0 0,2 1 0,-1-1 1,-3 1-3,-1-1 0,3 2 0,-4 1 6,-2 1 1,3 0-3,-1-3 0,1-6 0,-2-3 0,2-4-8,1-3 0,2-9 0,3 0 0,1-5-22,-1-6 0,4 0 0,2-6 28,1-2 0,1-1 0,4-2 0</inkml:trace>
  <inkml:trace contextRef="#ctx0" brushRef="#br0" timeOffset="74">24507 10727 6726,'-16'0'0,"1"0"-328,1 0 0,1 3 0,1 3 558,-4 5-138,4 9 1,-5-3 0,7 6-260,2 0 137,-2-5 0,5 2 0,-4-4-27,2-2 0,3-3 57,-4-3 0,0-3 0,-3-5 0</inkml:trace>
  <inkml:trace contextRef="#ctx0" brushRef="#br0" timeOffset="75">24358 10555 8366,'-12'5'-624,"5"3"1,0 7 0,1 4 581,0 3 0,3 1 0,-2 0 0,1 0 39,0 0 0,1 3 1,3 1-1,0-2 17,0 0 0,0-2 1,0-2-1,0 0 17,0-2 1,0-5 0,0 1 0,1-2-8,3-2 1,2-3 0,5-2-124,1-1 112,-1-1 0,2-4 1,1-1-18,1-3 1,6-3 0,-2-5-1,2-3-485,2-5 489,-5-1 0,9-2 0,-3 0 0</inkml:trace>
  <inkml:trace contextRef="#ctx0" brushRef="#br0" timeOffset="76">11085 10899 8448,'-19'0'-316,"0"0"0,5 0 0,-1 1 0,2 3 537,2 4 0,4 7 0,2 4-349,0 2 79,4 7 0,-4 3 0,3 7 1,0 4 56,-2 3 1,-1 2 0,1 2 0,-2 6 67,-1 5 1,-1 1-1,5-28 1,0 1 0,1 2-1,-1 0-2,1 0 1,-1 1 0,1 4 0,0 1 0,2 3 0,0 2 0,1 1 0,0 2-144,0 0 1,2 1 0,-1 0 0,2 0 0,1 0-1,1 0 1,0 0 0,1 0 44,0 1 0,1 0 0,1-4 0,0-1 0,2-2 0,1-2 0,-1-2 0,0-2-100,-2-2 0,1-1 1,1-1-1,-1 0 0,8 22 1,0-6-132,-3-7 0,-2-6 0,-2-6-58,1-1 192,-6-6 1,4-2 0,-3-8 120,-1-2 0,4-7 0,-3 0 0</inkml:trace>
  <inkml:trace contextRef="#ctx0" brushRef="#br0" timeOffset="77">10902 11036 8791,'5'-18'-526,"-2"2"0,4 4 598,2 1-36,1-1 0,4 1 1,4 0-1,6-1 27,4 1 0,3 2 0,3 0 1,2-1 2,2 1 0,-1 0 0,4-3 0,-1 1 54,1 0 0,-3-1 0,4 1 0,0-1-26,-1 1 1,3 3 0,-2 1 0,2-1-77,-2 2 1,1-5 0,-4 5-1,1 0-40,-1 2 1,3 1 0,-4 1-1,1-2 57,0 1 0,-7 2 0,1 1-268,-4 0 144,-2 0 1,-4 0 0,0 0 25,0 0 49,-6 5 0,0-4 0,-6 3-11,1-2 0,-1 1 1,0 2-4,-4 2 1,0-5 1,-4 2 0,-1-1 7,1 1 1,-1 2-1,-2 5 67,0 1 1,0-1 0,0 2 0,0 1-24,0 1 1,0 6-1,0-1 1,0 4-20,0 3 1,0 5-1,0-2-33,0 3 44,0 2 1,0 0 0,0 3 147,0 4-139,5 3 1,-4 4 0,4 4 0,0 1-4,3 5 1,2 2 0,2 0-1,-7-29 1,1 1-12,0 0 0,-1 1 0,2 0 0,-1 1 0,1-1 0,0 1 0,1-1 0,1 0-24,0 1 0,0-1 0,-2 0 0,0 1 0,0-1 0,1 0 0,-2 1 0,1-1-60,-2 0 0,1 1 0,0-3 0,-1 1 0,6 30 0,-4 0-57,-3-4 1,-3-1 0,-1-5 0,-1-3 36,-3-3 0,-2-5 0,-7 0 0,-2 0-47,-4-2 0,1 5 0,0-5-372,2 1 361,-5-1 1,9-11 0,-2-2 0,3-5 149,4-2 0,-1-4 0,-3-4 0</inkml:trace>
  <inkml:trace contextRef="#ctx0" brushRef="#br0" timeOffset="78">11234 13085 7658,'12'-10'0,"-1"3"-389,0 3 1,2-1 0,4 1 0,6 1 576,6 2 1,5 1-1,6 0 1,4 0-96,5 0 0,1 0 0,-1 0 0,3 0-19,4 0 1,-1 0 0,6 0 0,-3 0 21,0 0 1,-1 0 0,0-1-206,0-3 47,-5 3 1,-1-8 0,-6 4 0,-2 0-125,-1 0 1,-6 1-1,-1 4 186,-3 0 0,-6 0 0,2 0 0</inkml:trace>
  <inkml:trace contextRef="#ctx0" brushRef="#br0" timeOffset="79">5863 6651 8235,'-10'-1'-398,"2"-3"1,-2 3 275,3-3 0,-2 4 0,1 4 0,3 4 83,0 2 1,2 3-1,-3 3-22,1 7 77,-4 0 0,6 11 0,-4-1 26,-2 4-27,-1 7 1,-2 1-1,0 9 28,-4 2-32,9 1 1,-12-1 0,7 0 0,-1 0-7,1 2 1,0 2 0,1-3 0,-1 1-25,1-1 1,1-1-1,1-3 1,2-4-59,2-6 1,-2-5-1,3-7 1,1-6-100,2-5 0,1-3 1,1-7 175,3-2 0,-3-3 0,10-5 0,-5 0 0</inkml:trace>
  <inkml:trace contextRef="#ctx0" brushRef="#br0" timeOffset="80">5371 7773 8230,'-5'-11'-506,"3"5"0,-3 2 0,5 8 0,0 3 758,0 3-237,0 2 0,0-1 1,2 2 11,1 2-3,-1-2 0,7 5 1,-6-4-1,1 1 44,1-1 1,-2 0 0,3 0-1,1 1-16,-1-1 0,2-1 0,3-3 0,0-1-9,1-1 0,-1-2 0,2 2 0,1-3 5,1 0 0,4-4 1,-2 3-1,1-4-61,2-4 1,-2-2 0,0-6 0,0 0-19,-1-4 1,1-3-1,3-6 1,-2-3-108,1-1 0,2-1 1,1-1-1,-2 1-408,-2 2 546,-2 2 0,-1 3 0,2 0 0</inkml:trace>
  <inkml:trace contextRef="#ctx0" brushRef="#br0" timeOffset="81">9345 9136 21771,'-7'0'260,"2"5"0,5 2 1,1 4-1094,3 0 0,-1 2 0,4 1 0,2 2 285,1 2 0,2 1 1,1 5-1,2 2 18,4 1 1,3 3 0,1-2-800,-1 1 1120,1 2 1,0-1 0,-1 0 0,-3-2 46,-4-3 0,-2 3 1,-3-1-827,-2-2 331,2-1 1,-8-5-1,5-1 660,-2-1 0,-1-2 0,-4-3 1</inkml:trace>
  <inkml:trace contextRef="#ctx0" brushRef="#br0" timeOffset="82">9379 9227 17622,'0'-11'-2374,"-5"-1"1,4 1 2143,-3 0 1584,2-1 1,2 1 0,0-1-1183,0 1 1,0 3-46,0 0-121,0 6 1,0-2 0,0 8-98,0 4 1,4 2-1,0 2 1,-1 2 93,-2 2 1,-5 4 0,-1-1 0,-1 3 200,-3 1 1,2 0-1,0-1 1,-1 1-62,2 0 1,-4-1 95,2-3 0,-2 3 0,-2-5 0</inkml:trace>
  <inkml:trace contextRef="#ctx0" brushRef="#br0" timeOffset="83">9425 9136 17282,'0'-12'1066,"5"2"0,4 3-181,5 3 0,0 2 0,5 1-2329,1-3 1276,2 3 1,4-4-1,1 4 1,-1-2-361,-2-1 443,-1 1 0,0 3 0,0 0 0</inkml:trace>
  <inkml:trace contextRef="#ctx0" brushRef="#br0" timeOffset="84">4409 9250 17303,'0'-6'73,"5"2"0,1 8 0,2 4-1034,0 2 1,-2 5 0,3 1 0,-2 1 459,2 0 1,2 3 0,0-1-685,0 3 1041,1 1 1,-2-2-1,0-1 1,-1 0 23,0 0 1,4-4 0,-6 0 0,4-4-301,0 0 0,-3-1-635,-1 1-961,-4-6 1930,7 4 1,-4-3-1,6 4 1</inkml:trace>
  <inkml:trace contextRef="#ctx0" brushRef="#br0" timeOffset="85">4512 9193 15365,'-12'0'-773,"5"0"1,-1 0-1,1 1 1521,0 3 1,-3 1 0,4 4-1,-2-3-120,0 0 0,5 2 0,-5 0 0,0 2-363,2 2 0,-3-1 0,4 2 1,0 1-248,0 1 0,0 4 0,2-4-322,-1-1 1237,0 4 1,4-4 0,0 4 0,0-1-795,0-3 1,-5-2 0,-1 0 0</inkml:trace>
  <inkml:trace contextRef="#ctx0" brushRef="#br0" timeOffset="86">4466 9273 16416,'0'-18'-954,"0"2"0,1 4 1745,3 1-167,3-1 0,4 1 1,0 1-1,2 1-563,2 1 0,3 4 1,5-2-1,1 1-200,3 2 1,2 2 0,6 1 0</inkml:trace>
  <inkml:trace contextRef="#ctx0" brushRef="#br0" timeOffset="87">9448 9262 18969,'-12'0'-1041,"6"0"0,2 0 1,8 0-1,3 0 1066,4 0 0,0 0 1,1 0 28,-1 0-270,0 5 0,2-3 0,1 6-890,1 1 712,6 6 1,-7-1 0,4 5-740,-2 2 797,-1 0 1,-2 2 0,1 1 0,1 3 1117,-1 3 1,-5 0 0,-1-1 0,1-1-1025,1-3 0,-2-2 0,-1-2 0,2-4-84,1 0 0,-2-2 0,0-5 1,-1-1-276,0-1 1,3-4 434,-3 3 0,4-4 213,0 1 0,-5 2 0,0 1 0</inkml:trace>
  <inkml:trace contextRef="#ctx0" brushRef="#br0" timeOffset="88">9471 9216 18780,'-8'-1'-4461,"0"-3"2473,6 3 1493,-8-5 0,10 6 136,0 0 1,3 6-1,6 0 1,-1 2 143,1-1 1,1 1 0,3 5 0,1 2 15,1 4 0,1 2 1,-2 2-1,3 2 101,1 1 0,-3 4 0,4 4 0,0-1 734,-1-3 1,4 0 0,-3-5 0,2 2-1083,2-2 1,-4-1 0,-1-1-439,-1 0 657,-2 0 0,0-1 0,-1-2 153,-3-1 0,0-4 0,-3 3 0,1-1 135,-2-3 1,-2-1-1,-5-2 1</inkml:trace>
  <inkml:trace contextRef="#ctx0" brushRef="#br0" timeOffset="89">9436 9227 19154,'-10'-1'-1159,"2"-3"0,-1 2 0,4-5-1769,-1 2 0,2 1 3138,-3 4 1,4 2 0,-1 2 108,3 3 1,0 7-1,-2 3 1,-1 1-148,2 2 0,-1 3 1,1 2-1,-2 3-54,1 1 1,1 1 0,-1 0 58,-1-3-166,1 2 0,-1-5 1,-1 2-1,0-6 1601,-1-5 0,1-2 1,3-1-227,-2-1-1325,0-5 0,4-11 0,0-7 0</inkml:trace>
  <inkml:trace contextRef="#ctx0" brushRef="#br0" timeOffset="90">9516 9182 18604,'7'-16'199,"-4"1"-140,4 0 0,-2 7 0,4 2 1,-2 1-121,2 2 0,2 2 0,0 1 0,0 0-319,1 0 0,3 4 1,0 1-1,-1 1 918,-1 3 0,-1-3 0,0 2 0,2 0-1838,2-2 1030,-1 4 1,-4-3-1,1 4 1</inkml:trace>
  <inkml:trace contextRef="#ctx0" brushRef="#br0" timeOffset="91">4432 9307 15056,'5'7'-2018,"-3"2"1,6-4-1,0 1 1581,-2 3 1,4 3-1,-3 2 1,0 2 446,1 2 1,-1 1 0,5 4 0,1 1-41,2 3 1,-2-2-1,3 4 1,-1-1 13,1-2 1,0 2-1,-2-1 1,3-2 976,1-1 1,-4 3 0,1 0 0,-2-2-965,-2-1 1,0-5 0,1 0-1342,-1 2 1453,-4-5 1,2 5 0,-4-5 265,1 2-352,-3-4 0,3 8 1,-3-5-1,0 2 10,0 1 0,-2-6 0,-1 1 397,0-2-101,0-7 0,-5-1 0,-1-5 0</inkml:trace>
  <inkml:trace contextRef="#ctx0" brushRef="#br0" timeOffset="92">4432 9342 14465,'0'6'-133,"0"4"1,0-2-1,0 2 268,0 2 1,-2-2 0,0 0 0,-3 0 1347,-2 3 1,0 1-1,-3-3 1,1 1-1267,1-1 1,0 4-1,-2 1 1,1-1-220,2 2 0,3-5 0,-2 4 0,0-4-75,4 0 0,1-6 0,1-1 1</inkml:trace>
  <inkml:trace contextRef="#ctx0" brushRef="#br0" timeOffset="93">4489 9342 17335,'0'-12'-109,"0"1"1,5-1-1,4 1 334,5 0 0,-1 4 1,3 2-1,0 1-327,-1 1 1,5-1 0,-2 4 0,1-2 32,0-1 0,-4 1 0,3-1 1,-1 1-83,-3 2 0,-2 0 1,0 0 3709,-1 0-3754,1 0 0,-5 0 173,1 0 0,0 0 0,3 0 0</inkml:trace>
  <inkml:trace contextRef="#ctx0" brushRef="#br0" timeOffset="94">4500 9285 18329,'6'6'-3924,"-5"-1"0,4-4 3559,-5 3 262,5 2 0,-4 6 1,4-1-1,-1 2 62,0 2 0,5 3 0,-3 5 1,2 1 18,0 3 0,-1-2 0,6 5 0,1-2-121,1-3 1,4-1 0,-2-1 0,-1 0 998,1 0 1,2-4 0,-4 0 0,0 0-1195,2-1 1,-4 4-1,2-2 1,-2 4 206,-2 3 71,-4 5 1,3-3-1,-4 5 1</inkml:trace>
  <inkml:trace contextRef="#ctx0" brushRef="#br0" timeOffset="95">13261 4316 8028,'0'-11'0,"1"-1"0,2 1-380,1-1 1,5 6-1,-2 2 1,5 4 388,3 4 0,0 2 0,7 6 1,2-2-3,0-3 1,5 4 0,1-4-1,0 2-43,1-1 1,-2 1 0,3-5 0,-2-2-158,2-1 1,-4-6 192,-1-2 0,-3-9 0,-1-1 0</inkml:trace>
  <inkml:trace contextRef="#ctx0" brushRef="#br0" timeOffset="96">13433 4224 8352,'-12'16'0,"2"-1"0,1-1-1309,2-1 900,4-2 0,-2 1 105,5-1 363,5-5 1,-2-1-1,4-5 70,2 0 0,1 4 0,2 1-51,-1 2 1,-1-3-1,-1 3 1,-2 3-22,-2 4 0,-1 5 0,-4 8 1,0 4-38,0 2 0,-5 7 0,-3 5 0,-2 5-17,-2 2 1,-3-3 0,-2 6 0,1 2 21,-1 3 0,8-27 1,-1 0-1,2 0 0,1 0 1,-1 2-1,1-1-76,-2 0 0,1 1 0,2 2 1,-1 0-1,0-4 0,-1 0 44,2 0 0,-1 0 20,2 0 0,-1 0 1,0-1-1,1 1 0,-6 30-20,4 0 18,-3-2 1,7-1-1,-3-2 2,1-2 0,1-1 1,0 6-1,0-1 1,2-3 2,0-2 1,2-7 0,0 2 0,0-5-25,0-3 0,2-1 1,0-5-1,3-1-21,2-2 1,-5-1 0,2 2 0,-3 0-22,-1-4 0,0 2 0,0-5 0,0-3 0,0-4 0,0-2 1,0-4-1,2 1 42,1-1 1,0-1 0,3-2 0,1 2-12,-1 2 0,3-1 1,5 5 228,1 2-205,5-5 0,-2 5 1,6-5-1,2 1 64,1-1 1,8-2 0,1-6 0,3-4-226,5-3 1,4-1-1,2-3 156,-2-4 0,4-11 0,0-11 0</inkml:trace>
  <inkml:trace contextRef="#ctx0" brushRef="#br0" timeOffset="97">16880 4648 7320,'-5'-11'-519,"-3"-1"1,3 4 531,1 1 1,4 4-15,4-1 0,2 4 0,6 3 64,-1 1 1,2 5-1,1-2 1,1 4 92,-1 0-139,4 0 0,-4-3 1,5 0-60,1 1 38,2-4 0,1 4 1,0-6-1,0 1-48,0 1 0,0-3 1,0 1-1,-2-1-299,-2-2 351,-2 0 0,-1-10 0,2-3 0</inkml:trace>
  <inkml:trace contextRef="#ctx0" brushRef="#br0" timeOffset="98">16914 4614 7255,'-6'5'-320,"1"-3"0,5 6 0,0 1 390,0 1 1,1 1-1,2 1 1,2 1-34,1 2 1,-2-1-1,2 5 1,1 0-55,-1-1 1,0 2-1,3-5-5,-1-1 1,-4-1 0,3-1 0,2-1-71,1 1 0,-2-6-118,0-2 151,-6-3 1,4-1-1,-3-1 1,1-3 58,-2-4 0,0-7 0,-2-3 0</inkml:trace>
  <inkml:trace contextRef="#ctx0" brushRef="#br0" timeOffset="99">16983 4614 8049,'0'-7'-661,"0"2"1,1 1 0,3-1 672,4-1 0,2 2 0,1-2 1,1-1 19,-1 1 1,2 2-1,1-3 1,1-1-41,-1 2 0,3-3 1,-1 4 7,2-2 0,1 0 0,4-5 0</inkml:trace>
  <inkml:trace contextRef="#ctx0" brushRef="#br0" timeOffset="100">16994 4705 7840,'-11'-5'-1264,"-1"4"1177,6-4 0,2 5 1,8 0 119,4 0 1,3 1 0,3 2 0,1 2 2,-1 1 0,3-2 1,-1 4-1,1-1-14,0 0 1,3 3-1,-2-4 1,1 2-29,0-1 0,0-3 0,3 2 0,-3 1-60,-4-1 0,3-3 1,0 1-114,-1-3 99,0-1 0,-2 0 1,1 0 79,-3 0 0,-5-5 0,2 3 0,-3-3 0</inkml:trace>
  <inkml:trace contextRef="#ctx0" brushRef="#br0" timeOffset="101">16960 4648 6316,'0'6'-68,"0"5"1,0-4 106,0 3 1,0 6-1,1 0 1,2 2-29,1 2 1,1 1 0,-3-1 0,2-1-15,-1 1 1,2 1-1,-2-2 1,0-3-58,-2 1 0,3-4 0,1 1-49,2-5 1,-4-1 75,5-4 0,-2-1 33,2-7 0,2-7 0,-3-7 0</inkml:trace>
  <inkml:trace contextRef="#ctx0" brushRef="#br0" timeOffset="102">17006 4625 8045,'6'-5'0,"0"0"-1056,-2-3 759,3-2 0,4 9 0,2-4 136,2 0 170,3 3 0,5-6 0,0 2 1,-2 1-10,-2 0 0,8-9 0,-3 2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983"/>
    </inkml:context>
    <inkml:brush xml:id="br0">
      <inkml:brushProperty name="width" value="0.08571" units="cm"/>
      <inkml:brushProperty name="height" value="0.08571" units="cm"/>
      <inkml:brushProperty name="color" value="#66CC00"/>
    </inkml:brush>
  </inkml:definitions>
  <inkml:trace contextRef="#ctx0" brushRef="#br0">6 6 7888,'-3'0'451,"1"0"1,4 0-328,2 0 0,4-2 1,2 0-1,1 1-381,1 0 0,0 1 0,1 0 0,0 0-282,1 0 0,2 0 539,0 0 0,2 0 0,0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284"/>
    </inkml:context>
    <inkml:brush xml:id="br0">
      <inkml:brushProperty name="width" value="0.08571" units="cm"/>
      <inkml:brushProperty name="height" value="0.08571" units="cm"/>
      <inkml:brushProperty name="color" value="#66CC00"/>
    </inkml:brush>
  </inkml:definitions>
  <inkml:trace contextRef="#ctx0" brushRef="#br0">0 6 7911,'6'0'405,"0"-2"0,0 0-306,0 1-109,0 0 1,2 1 0,1 0 0,0 0-160,-1 0 1,1 0-1,-2 0 1,2 0-100,0 0 0,-1 0 268,0 0 0,-2 3 0,0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481"/>
    </inkml:context>
    <inkml:brush xml:id="br0">
      <inkml:brushProperty name="width" value="0.08571" units="cm"/>
      <inkml:brushProperty name="height" value="0.08571" units="cm"/>
      <inkml:brushProperty name="color" value="#66CC00"/>
    </inkml:brush>
  </inkml:definitions>
  <inkml:trace contextRef="#ctx0" brushRef="#br0">0 18 7314,'7'0'0,"1"0"0,2 0 157,1 0 1,4 0 0,1 0 0,2 0-90,2 0 0,-1-2 0,1 0 1,1 1-895,1 0 826,1-1 0,-2-2 0,0-2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881"/>
    </inkml:context>
    <inkml:brush xml:id="br0">
      <inkml:brushProperty name="width" value="0.08571" units="cm"/>
      <inkml:brushProperty name="height" value="0.08571" units="cm"/>
      <inkml:brushProperty name="color" value="#66CC00"/>
    </inkml:brush>
  </inkml:definitions>
  <inkml:trace contextRef="#ctx0" brushRef="#br0">1 1 8591,'0'6'1267,"0"2"-1076,0 2 0,0 2-69,0 2-110,0-1 151,0 4 1,0-1-284,0 4 1,0 1 99,2 1 0,-1 0-469,1-2 1,-1 2 17,-1-2 1,2 0-838,0-2 1308,2-3 0,0 3 0,2-3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107"/>
    </inkml:context>
    <inkml:brush xml:id="br0">
      <inkml:brushProperty name="width" value="0.08571" units="cm"/>
      <inkml:brushProperty name="height" value="0.08571" units="cm"/>
      <inkml:brushProperty name="color" value="#66CC00"/>
    </inkml:brush>
  </inkml:definitions>
  <inkml:trace contextRef="#ctx0" brushRef="#br0">0 6 7826,'0'-4'292,"0"2"0,0 4 0,1 2 1,0 2 285,1 2 1,2 2 0,-2 2-432,0 2 1,0-1-1,0 3 1,0 2-521,1 1 0,-2 0 0,1 1-1108,-2-2 1152,0 0 1,0-2 0,0 0 328,0 1 0,0-3 0,0 1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342"/>
    </inkml:context>
    <inkml:brush xml:id="br0">
      <inkml:brushProperty name="width" value="0.08571" units="cm"/>
      <inkml:brushProperty name="height" value="0.08571" units="cm"/>
      <inkml:brushProperty name="color" value="#66CC00"/>
    </inkml:brush>
  </inkml:definitions>
  <inkml:trace contextRef="#ctx0" brushRef="#br0">7 1 7809,'-4'4'-28,"2"0"1,2 0-1,0 2-294,0 2 0,0 2 0,0 4 3060,0 2-2086,0 7 1,0-3 0,0 4 0,0 0-490,2 1 0,-1 0 0,2 0 1,-1-2-130,0-1 0,2-3 0,-2 1 1,1-1-35,0-1 0,-1 0 0,-2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2.304"/>
    </inkml:context>
    <inkml:brush xml:id="br0">
      <inkml:brushProperty name="width" value="0.08571" units="cm"/>
      <inkml:brushProperty name="height" value="0.08571" units="cm"/>
      <inkml:brushProperty name="color" value="#66CC00"/>
    </inkml:brush>
  </inkml:definitions>
  <inkml:trace contextRef="#ctx0" brushRef="#br0">0 0 7549,'0'6'62,"1"0"1,0 3-62,1 3 0,1 0 0,-1 3 1,0 1 54,1-1 1,0 0 0,-1-1 0,-1 0-26,2 0 0,-2-3 0,1 1 0,1-2-25,-2 0 0,1 0 1,0-2-1,-1-1-11,-1-1 0,1-3-68,1 0 98,-2-2 1,2 1-19,-2-4 1,0-2 0,0-3 295,-2-1-283,2-3 1,-3-1 0,3-2-4,0 3 1,1-2-4,1 2 1,-1-1 0,2 4-68,1-1 0,1 1 0,0-1 0,1 2-133,1-1 0,2 2 1,1 1-1,2-1-351,1 1 537,0 0 0,2-2 0,0-1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099"/>
    </inkml:context>
    <inkml:brush xml:id="br0">
      <inkml:brushProperty name="width" value="0.08571" units="cm"/>
      <inkml:brushProperty name="height" value="0.08571" units="cm"/>
      <inkml:brushProperty name="color" value="#66CC00"/>
    </inkml:brush>
  </inkml:definitions>
  <inkml:trace contextRef="#ctx0" brushRef="#br0">1 30 7862,'3'2'-133,"0"2"0,-1 1 90,1 2 0,-2 0 0,2 4 0,-1 1 89,1 1 1,0 2 0,0-1 0,1 0-83,1 0 0,-2-1 1,0 2-1,1 0 120,1 0-50,0-2 0,-2 1-367,1-2 236,-1 2 0,2-5 1,-1 0-72,0-1 0,0-2 136,0-2 0,0-2-123,1-2 1,0-1 137,-2-3 0,1-1 0,0-6-18,0 0 0,0-2 1,-1-2-58,1-1 31,-2 1 200,3 0 0,-3 0-158,1 2-11,-1 1 188,1 0 0,-2 3-49,2-1-113,-2 1 175,2 1-1,-1 1-98,-2 2-23,5 0-23,-5 2 1,3-1 52,-1 2-38,-2 0 18,5 2 1,-5 1-220,2 1 200,1 1-15,0 4 1,0 1-79,0 4 0,1-1 79,1 3-6,0-1 57,-2 2-59,3-2 9,-5 1 0,8-3 38,-4 1-43,1-2-51,-1 1 1,2-4 66,-1 0-1,1-1-11,0-4-1,-1 1-23,1-3 1,-2-1 50,-2-1 0,1-3-37,-2-3 0,1-5 116,-1-3 0,-1-1-347,-1 0 182,0-4 0,0 2 1,0-5-1,0 1-971,0 0 1004,0 0 0,0 1 0,0-1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476"/>
    </inkml:context>
    <inkml:brush xml:id="br0">
      <inkml:brushProperty name="width" value="0.08571" units="cm"/>
      <inkml:brushProperty name="height" value="0.08571" units="cm"/>
      <inkml:brushProperty name="color" value="#66CC00"/>
    </inkml:brush>
  </inkml:definitions>
  <inkml:trace contextRef="#ctx0" brushRef="#br0">0 1 7898,'0'3'-893,"1"1"668,1 0 399,1 0 1,2 1 0,0 0 135,0 0 1,1 2-205,1 2 1,2 0 0,-1 2 0,2 0 0,0 1 0,0 1 84,0-1-192,0 2-58,0-1 1,0 1-54,0 0 83,-2-2-515,2-2 282,-2 0 148,-1 0-78,3 0-449,-5 0 254,3-2 387,-1 0 0,-1-3 0,1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744"/>
    </inkml:context>
    <inkml:brush xml:id="br0">
      <inkml:brushProperty name="width" value="0.08571" units="cm"/>
      <inkml:brushProperty name="height" value="0.08571" units="cm"/>
      <inkml:brushProperty name="color" value="#66CC00"/>
    </inkml:brush>
  </inkml:definitions>
  <inkml:trace contextRef="#ctx0" brushRef="#br0">222 1 7898,'-1'3'-52,"0"-2"0,0 2 1,-2 0-1,0 1 0,1 1 106,0 0 0,-2-1 1,0 3-1,0 0 185,-1 2 0,-1 0 1,0 2-1,-1 0-101,-1 1 0,1 0 1,-1 0-135,-1 1-120,-1 2 202,-2 0 1,2 0 69,-2 0 1,1 2-159,-1 0 0,1-1-563,-1 0 0,2-1 210,0 0 0,1-1 0,2-1 355,2-3 0,1 0 0,-1-2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243"/>
    </inkml:context>
    <inkml:brush xml:id="br0">
      <inkml:brushProperty name="width" value="0.08571" units="cm"/>
      <inkml:brushProperty name="height" value="0.08571" units="cm"/>
      <inkml:brushProperty name="color" value="#66CC00"/>
    </inkml:brush>
  </inkml:definitions>
  <inkml:trace contextRef="#ctx0" brushRef="#br0">1 25 6976,'1'-6'386,"1"2"1,2 1-1,3 2 1,1-1-296,-1 0 1,2 2 0,1-1 0,0 0 122,0-1 1,-2 0-1,1 2-517,0 0 232,1 0 0,-3 0 0,1 2-21,-1 0 0,-2 2 80,-1 0 0,1 0 143,-3 0 0,0 0 28,0 2 1,-1 2 0,1 0-79,-1 2 0,-1-2 1,0 2-1,0 0 54,0 1 0,-1 3 0,0 1 0,-1 0-75,0 2 1,2 1 0,-1 1 0,0 1-209,-1-1 1,0 1 0,2-2 0,-1 1 120,-1-2 0,1 0 0,-1 0-813,2-1 590,0 2 1,-1-6 0,0 3 249,-1-1 0,-3-1 0,2 2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1.871"/>
    </inkml:context>
    <inkml:brush xml:id="br0">
      <inkml:brushProperty name="width" value="0.08571" units="cm"/>
      <inkml:brushProperty name="height" value="0.08571" units="cm"/>
      <inkml:brushProperty name="color" value="#66CC00"/>
    </inkml:brush>
  </inkml:definitions>
  <inkml:trace contextRef="#ctx0" brushRef="#br0">31 3 7967,'0'-2'746,"0"2"1,0 2 0,0 5-491,0 1-130,0 1 1,0 1 0,0 0-1,0 1-43,0 0 1,2-1 0,1-1-132,0 0 52,1 2 0,3-3 1,0 1-1,2-2-144,0 1 1,-1 1 0,1-1 0,0-1-107,1 0 1,-1-1 0,2 0 0,-2 0 109,0 0 0,-1-2 0,-2 0 0,-1 0 139,-1 2 1,1 0 0,-3 0-1,-1 0 135,0 2 0,-4-1 0,-1 2 1,-1-1 123,-1 2 1,-3-1-1,0 0-54,-1-1-145,-1-1 0,2 3 1,-1-3-276,0 1 153,0-3 0,0 2 0,1-4-673,0-1 529,-2 3 0,5-4 0,-2 1-987,1-2 867,1-2 0,2-2 1,1-3 322,0-3 0,-2 0 0,2-4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2.063"/>
    </inkml:context>
    <inkml:brush xml:id="br0">
      <inkml:brushProperty name="width" value="0.08571" units="cm"/>
      <inkml:brushProperty name="height" value="0.08571" units="cm"/>
      <inkml:brushProperty name="color" value="#66CC00"/>
    </inkml:brush>
  </inkml:definitions>
  <inkml:trace contextRef="#ctx0" brushRef="#br0">1 24 7435,'3'-3'322,"3"2"1,-2-2 0,1-1-47,1 1 0,3 1 1,1-1-262,1 0 0,4 1 1,0 2-1,3 0-213,2 0 198,2 0 0,2 0 0,0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219"/>
    </inkml:context>
    <inkml:brush xml:id="br0">
      <inkml:brushProperty name="width" value="0.08571" units="cm"/>
      <inkml:brushProperty name="height" value="0.08571" units="cm"/>
      <inkml:brushProperty name="color" value="#66CC00"/>
    </inkml:brush>
  </inkml:definitions>
  <inkml:trace contextRef="#ctx0" brushRef="#br0">0 18 7257,'7'0'0,"0"0"0,2-1 0,-1 0 0,2-2 141,-1 0 1,1 2-249,2-1 0,-1 0 0,0 1 107,-1-1 0,-3 0 0,2 2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374"/>
    </inkml:context>
    <inkml:brush xml:id="br0">
      <inkml:brushProperty name="width" value="0.08571" units="cm"/>
      <inkml:brushProperty name="height" value="0.08571" units="cm"/>
      <inkml:brushProperty name="color" value="#66CC00"/>
    </inkml:brush>
  </inkml:definitions>
  <inkml:trace contextRef="#ctx0" brushRef="#br0">5 13 7925,'-3'-1'-16,"1"0"0,4-1 0,4 1 0,2 0 0,1 1 0,2 0 1,2-1 15,1-1 0,3 2 0,-2-3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729"/>
    </inkml:context>
    <inkml:brush xml:id="br0">
      <inkml:brushProperty name="width" value="0.08571" units="cm"/>
      <inkml:brushProperty name="height" value="0.08571" units="cm"/>
      <inkml:brushProperty name="color" value="#66CC00"/>
    </inkml:brush>
  </inkml:definitions>
  <inkml:trace contextRef="#ctx0" brushRef="#br0">1 6 7839,'0'3'237,"2"-1"-19,2-1 1,2-3 0,0 0 0,0 1-163,2 0 1,-1-1 0,1 0 0,0 1-326,0 0 1,2 1-1,-2 0 269,0 0 0,-2 0 0,0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908"/>
    </inkml:context>
    <inkml:brush xml:id="br0">
      <inkml:brushProperty name="width" value="0.08571" units="cm"/>
      <inkml:brushProperty name="height" value="0.08571" units="cm"/>
      <inkml:brushProperty name="color" value="#66CC00"/>
    </inkml:brush>
  </inkml:definitions>
  <inkml:trace contextRef="#ctx0" brushRef="#br0">2 19 8247,'-1'0'280,"3"0"1,5-2 0,3-1 0,1 1-153,1-1 0,1 1 1,1 1-129,2-1 0,1 2 0,1-3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237"/>
    </inkml:context>
    <inkml:brush xml:id="br0">
      <inkml:brushProperty name="width" value="0.08571" units="cm"/>
      <inkml:brushProperty name="height" value="0.08571" units="cm"/>
      <inkml:brushProperty name="color" value="#66CC00"/>
    </inkml:brush>
  </inkml:definitions>
  <inkml:trace contextRef="#ctx0" brushRef="#br0">1 0 8372,'0'7'371,"0"1"0,0-1 0,0 4 1,0 1-104,0 1 1,0 2 0,0-2-1,0 2-198,0 0 0,0 1 0,0 1 0,0 0-260,0-1 0,0-3 0,2 1 0,0-1-919,2-1 0,-2 0 1109,2 0 0,0 0 0,2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867"/>
    </inkml:context>
    <inkml:brush xml:id="br0">
      <inkml:brushProperty name="width" value="0.08571" units="cm"/>
      <inkml:brushProperty name="height" value="0.08571" units="cm"/>
      <inkml:brushProperty name="color" value="#66CC00"/>
    </inkml:brush>
  </inkml:definitions>
  <inkml:trace contextRef="#ctx0" brushRef="#br0">24 42 5744,'-3'3'488,"-2"-2"1,3 3 0,0 1-69,-1 0 1,3 1 0,-2 0-1,1 1-209,1 1 0,0-1 0,0 3-127,0 1 33,0-3 1,0 2-1,1-2 1,1 1 65,2 0 0,2 2 0,2-3-496,2-1 239,-2-3 0,4-1 0,-2-3 0,1-1-237,1-1 305,0-1 1,0-6 0,-1-1-93,-1-1 0,1-1 0,-3 0 0,-2 0 13,-1 0 0,-2 0 0,-3 0 1,-1 0 97,-1 0 0,-2 2 0,-4 0 0,-2 0 36,-1 1 1,-2 0 0,0 4 0,-2 1-22,0 2 1,2 2 0,-1 2-287,1 2 199,1 4 1,3-2 0,1 2 0,4-1 32,2-1 0,1 0 26,1 0 0,3 3 0,0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5.191"/>
    </inkml:context>
    <inkml:brush xml:id="br0">
      <inkml:brushProperty name="width" value="0.08571" units="cm"/>
      <inkml:brushProperty name="height" value="0.08571" units="cm"/>
      <inkml:brushProperty name="color" value="#66CC00"/>
    </inkml:brush>
  </inkml:definitions>
  <inkml:trace contextRef="#ctx0" brushRef="#br0">0 0 9549,'1'7'248,"1"1"0,-1 1 0,3 3 111,1 0-222,-2 5 0,1 0 0,-2 4-507,0 0 112,1 4 0,-2-5 1,1 5-1,-2-1 258,0-1 0,0 2 0,0-3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5.913"/>
    </inkml:context>
    <inkml:brush xml:id="br0">
      <inkml:brushProperty name="width" value="0.08571" units="cm"/>
      <inkml:brushProperty name="height" value="0.08571" units="cm"/>
      <inkml:brushProperty name="color" value="#66CC00"/>
    </inkml:brush>
  </inkml:definitions>
  <inkml:trace contextRef="#ctx0" brushRef="#br0">16 5 7057,'5'-1'0,"0"-1"603,0 1-568,2 0 1,1 1 0,2 1 21,0 1 1,-1-1-1,-1 2-269,1 1 241,-2 1 1,1-2-1,-3 2-92,0 0 0,-2 2 30,-2 0 0,0 0 0,-1 2 5,0 0 1,-4-2 0,-1 2 0,-1-1 2,-2-1 1,3 0 0,-2-2 0,1 0 59,-1 0 0,3 0 0,0-1 1,0-1 16,2 1 1,1-1 0,-1 0 0,2 0-26,2 0 0,0 0 0,4-2 1,0 1 1,1 1 1,1-1-1,-1 1 1,1-1 4,-1 1 1,0 1 0,-2 1 3,0 0-28,0 2 0,-2 1 0,-2 2 185,0 0-98,-1 0 0,-2 2 1,-2-1-1,-2 0-6,-1-2 1,-2 0-1,1-2 1,-1-2-19,-2-1 0,1-2 0,0-2 1,0-2-196,0-1 1,1-4-1,0-1 1,3-2-340,0 0 0,2 0 1,0 0 460,3 0 0,0-2 0,1-1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38.588"/>
    </inkml:context>
    <inkml:brush xml:id="br0">
      <inkml:brushProperty name="width" value="0.08571" units="cm"/>
      <inkml:brushProperty name="height" value="0.08571" units="cm"/>
      <inkml:brushProperty name="color" value="#66CC00"/>
    </inkml:brush>
  </inkml:definitions>
  <inkml:trace contextRef="#ctx0" brushRef="#br0">1 0 8772,'7'0'831,"1"0"-204,2 0-490,4 0 1,1 0 0,3 0-1,0 0-140,2 0 0,2 0 0,2 0 0,0 0-618,0 0 0,1 0 1,2 1 620,0 1 0,1-2 0,2 3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321"/>
    </inkml:context>
    <inkml:brush xml:id="br0">
      <inkml:brushProperty name="width" value="0.08571" units="cm"/>
      <inkml:brushProperty name="height" value="0.08571" units="cm"/>
      <inkml:brushProperty name="color" value="#66CC00"/>
    </inkml:brush>
  </inkml:definitions>
  <inkml:trace contextRef="#ctx0" brushRef="#br0">10 1 8049,'-3'1'-5,"-1"1"0,3 0 94,0 0 69,2-2 1,3 3 0,2-3 0,1 0 9,1 0 0,0 0 0,3 0 0,0 0-237,1 0 0,1 0 1,-1 0-1,1 0-266,-1 0 1,0 0 0,-2 0 0,2 0-365,-1 0 699,-1 2 0,-1-1 0,-1 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594"/>
    </inkml:context>
    <inkml:brush xml:id="br0">
      <inkml:brushProperty name="width" value="0.08571" units="cm"/>
      <inkml:brushProperty name="height" value="0.08571" units="cm"/>
      <inkml:brushProperty name="color" value="#66CC00"/>
    </inkml:brush>
  </inkml:definitions>
  <inkml:trace contextRef="#ctx0" brushRef="#br0">5 0 8060,'-2'4'-585,"1"-1"446,-1-2 1,3 1 0,0-2 183,3 0 0,1 0 0,1 0 1,3 0 251,2 0 0,1 0 1,1 0-1,2 0-370,1 0 0,0 1 1,1 0-1,0 1 73,-1-1 0,3 2 0,-1-1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152"/>
    </inkml:context>
    <inkml:brush xml:id="br0">
      <inkml:brushProperty name="width" value="0.08571" units="cm"/>
      <inkml:brushProperty name="height" value="0.08571" units="cm"/>
      <inkml:brushProperty name="color" value="#66CC00"/>
    </inkml:brush>
  </inkml:definitions>
  <inkml:trace contextRef="#ctx0" brushRef="#br0">0 6 7604,'5'0'-408,"1"0"1,0 0 389,1 0 0,2 0 1,-1 0-1,1 0-12,2 0 0,-1 0 1,0 0-1,1 0-31,1 0 1,0 0 60,-2 0 0,2-3 0,1 1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469"/>
    </inkml:context>
    <inkml:brush xml:id="br0">
      <inkml:brushProperty name="width" value="0.08571" units="cm"/>
      <inkml:brushProperty name="height" value="0.08571" units="cm"/>
      <inkml:brushProperty name="color" value="#66CC00"/>
    </inkml:brush>
  </inkml:definitions>
  <inkml:trace contextRef="#ctx0" brushRef="#br0">8 26 8030,'-5'5'-498,"3"-2"0,2-1 412,3-2 1,1 0 0,2 0 0,0 0 197,3-2 1,0 1 0,2-2 0,1 1-48,1 1 1,2-2-1,1 1-205,1-1 171,2 2 1,-3-3-32,3 3 0,-1-5 0,2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376"/>
    </inkml:context>
    <inkml:brush xml:id="br0">
      <inkml:brushProperty name="width" value="0.08571" units="cm"/>
      <inkml:brushProperty name="height" value="0.08571" units="cm"/>
      <inkml:brushProperty name="color" value="#66CC00"/>
    </inkml:brush>
  </inkml:definitions>
  <inkml:trace contextRef="#ctx0" brushRef="#br0">61 25 8094,'0'-3'-817,"0"0"576,-2 1 0,-1-1 340,-2 1 0,0 0 0,0 2 0,0 1 33,0 0 0,0 2 1,0 2-111,0 0 35,0 3 1,1-2 0,2 2-24,-1 1 1,2 1 104,1 2-275,0-1 172,0 1 0,2 0 0,1 1 0,2-1 0,2-1-29,-1-2 1,4-3 0,-1 0 0,3-2-39,1-2 1,0-2 0,1 0 0,-1-2-15,1-4 1,0-1 0,0-3 0,-3 0-18,-2-2 0,-1-1 0,-2 0 66,-2-1-12,-2 3 1,0-1 0,-3 2 0,0-1-11,-3 1 1,-4 3 0,-3 0 158,-1 1 0,0 2 1,-3 0-1,0 1 220,-1 1-327,0 0 1,3 2-1,2 1-88,0 0-42,1 0 1,0 3 0,2 0-1,1 0-140,2 1 1,2 0 0,2 0 235,2 0 0,2 0 0,2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740"/>
    </inkml:context>
    <inkml:brush xml:id="br0">
      <inkml:brushProperty name="width" value="0.08571" units="cm"/>
      <inkml:brushProperty name="height" value="0.08571" units="cm"/>
      <inkml:brushProperty name="color" value="#66CC00"/>
    </inkml:brush>
  </inkml:definitions>
  <inkml:trace contextRef="#ctx0" brushRef="#br0">5 0 8048,'-3'0'-45,"1"1"0,2 0 219,0 3 1,0 0-1,0 2 1,0 0-163,0 3 1,0 0 0,0 2 0,1 1-56,0 1 0,0 0 0,1 1 0,0 1 106,-1-1 0,1 0 0,-1 1-1205,0-2 739,0 1 1,2-3 402,-2 1 0,2-2 0,2 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1.034"/>
    </inkml:context>
    <inkml:brush xml:id="br0">
      <inkml:brushProperty name="width" value="0.08571" units="cm"/>
      <inkml:brushProperty name="height" value="0.08571" units="cm"/>
      <inkml:brushProperty name="color" value="#66CC00"/>
    </inkml:brush>
  </inkml:definitions>
  <inkml:trace contextRef="#ctx0" brushRef="#br0">0 1 7827,'0'5'207,"0"0"0,0 1 0,0 0 0,0 3-181,0 0 1,0 3 0,1 0 0,0-1-41,1 2 0,-1-2 0,-1 2-782,0 1 394,3 1 402,-3 0 0,3 0 0,-3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312"/>
    </inkml:context>
    <inkml:brush xml:id="br0">
      <inkml:brushProperty name="width" value="0.08571" units="cm"/>
      <inkml:brushProperty name="height" value="0.08571" units="cm"/>
      <inkml:brushProperty name="color" value="#66CC00"/>
    </inkml:brush>
  </inkml:definitions>
  <inkml:trace contextRef="#ctx0" brushRef="#br0">6 0 8073,'-3'0'-509,"1"0"598,2 3 0,0-1 1,0 4 71,2 1-113,-2 0 0,5 4 0,-2 0 1,2 2-34,0-1 1,-2 2-1,0 1 1,1-1-295,1 0 0,-2 0 1,1-2-1,-1-2 279,0-1 0,3 1 0,0-2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666"/>
    </inkml:context>
    <inkml:brush xml:id="br0">
      <inkml:brushProperty name="width" value="0.08571" units="cm"/>
      <inkml:brushProperty name="height" value="0.08571" units="cm"/>
      <inkml:brushProperty name="color" value="#66CC00"/>
    </inkml:brush>
  </inkml:definitions>
  <inkml:trace contextRef="#ctx0" brushRef="#br0">1 0 7123,'-1'0'-79,"2"1"0,4 0 1,0 0 154,2 1 0,1 0 1,2-1-1,1 1-199,0-2 1,0 0 0,2 0-1,0 1 123,0 0 0,0 0 0,3 1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893"/>
    </inkml:context>
    <inkml:brush xml:id="br0">
      <inkml:brushProperty name="width" value="0.08571" units="cm"/>
      <inkml:brushProperty name="height" value="0.08571" units="cm"/>
      <inkml:brushProperty name="color" value="#66CC00"/>
    </inkml:brush>
  </inkml:definitions>
  <inkml:trace contextRef="#ctx0" brushRef="#br0">19 1 8186,'-5'1'-146,"0"1"-930,0-1 1416,2 0 0,7-1 0,4 0-298,2 0 1,1-1 0,1 0 0,2-1-359,0 1 1,3 1-1,1 0 316,0 0 0,2 0 0,-2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756"/>
    </inkml:context>
    <inkml:brush xml:id="br0">
      <inkml:brushProperty name="width" value="0.08571" units="cm"/>
      <inkml:brushProperty name="height" value="0.08571" units="cm"/>
      <inkml:brushProperty name="color" value="#66CC00"/>
    </inkml:brush>
  </inkml:definitions>
  <inkml:trace contextRef="#ctx0" brushRef="#br0">0 6 7535,'6'0'42,"-2"0"1,0 0 0,1 0-81,0 0 0,2-2 0,0 0 1,1 1-552,-1 0 1,2 1 588,-1 0 0,3 3 0,-2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169"/>
    </inkml:context>
    <inkml:brush xml:id="br0">
      <inkml:brushProperty name="width" value="0.08571" units="cm"/>
      <inkml:brushProperty name="height" value="0.08571" units="cm"/>
      <inkml:brushProperty name="color" value="#66CC00"/>
    </inkml:brush>
  </inkml:definitions>
  <inkml:trace contextRef="#ctx0" brushRef="#br0">6 10 7679,'-5'0'-267,"4"0"1,3-2 0,2 1 332,1 0 0,2-2 0,1 2-63,2 0 3,-2 0 1,1 1 0,0 0-21,0 0 20,1 2 1,0 1 0,-1 0-424,1-1 194,-1 0 223,1-1 0,0 1 0,-2-2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370"/>
    </inkml:context>
    <inkml:brush xml:id="br0">
      <inkml:brushProperty name="width" value="0.08571" units="cm"/>
      <inkml:brushProperty name="height" value="0.08571" units="cm"/>
      <inkml:brushProperty name="color" value="#66CC00"/>
    </inkml:brush>
  </inkml:definitions>
  <inkml:trace contextRef="#ctx0" brushRef="#br0">9 6 7993,'-4'1'-14,"1"1"0,3 0 1,-1-2-1,3 1-159,3 1 1,1 0 0,4-2 0,3 0 83,2 0 1,2-2 88,1-2 0,4 0 0,-1-1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914"/>
    </inkml:context>
    <inkml:brush xml:id="br0">
      <inkml:brushProperty name="width" value="0.08571" units="cm"/>
      <inkml:brushProperty name="height" value="0.08571" units="cm"/>
      <inkml:brushProperty name="color" value="#66CC00"/>
    </inkml:brush>
  </inkml:definitions>
  <inkml:trace contextRef="#ctx0" brushRef="#br0">40 35 7942,'-3'0'-302,"0"2"372,1 1 1,-1 2-1,1 1 1,1 0 49,0 3 0,1 0 1,0 0-1,0 1-17,0 0 0,1 1 0,0-1 0,1 1 5,1-1 0,2 0 0,2-1 0,-1 0-180,2 0 1,0-3-1,2 0 1,0-2-3,0-3 1,0 0 0,0-2-184,0 0 175,0-2 1,0-4 0,0-2-1,0-1-21,-2-2 0,1 1 0,-3-2-173,-1 1 247,0 0 0,-5 1 0,2-2 1,-2 1 12,-2 0 0,-3 0 0,-3 2 0,-2 0 21,-2 0 0,1 3 1,-3 1-1,0 3-9,0 0 0,0 2 0,-1 3 0,0 3-21,1 1 0,1 1 1,3-2-1,1 0-406,0 0 328,2 0 1,4 0-408,2 0 510,0 2 0,1-1 0,0 1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276"/>
    </inkml:context>
    <inkml:brush xml:id="br0">
      <inkml:brushProperty name="width" value="0.08571" units="cm"/>
      <inkml:brushProperty name="height" value="0.08571" units="cm"/>
      <inkml:brushProperty name="color" value="#66CC00"/>
    </inkml:brush>
  </inkml:definitions>
  <inkml:trace contextRef="#ctx0" brushRef="#br0">50 11 7949,'-5'0'-203,"2"1"1,0 1 0,-1-1 276,-1 0 0,0-1 0,1 2-19,0 1 0,0 2 1,1 0-1,-1 2 20,0 1 0,2 0 0,2 1 0,0 0-56,0 0 0,3 0 0,1-2 0,3 1-26,-1-2 1,2-1 0,-1 0 0,2 0-33,1-2 0,-2-1 1,3-2-1,0 0-2,-2-2 0,1-1 0,-2-4-298,0-1 229,-1 1 0,-2-3 0,-1 2-90,0-2 158,-2 2 1,-2-1 0,0 0 0,-3 0 11,-2 1 1,-2 1-1,-3 2 1,0 0 92,0 0 0,-1 0 0,0 2 0,-1 1-64,1 2 1,2 0-1,1 0 1,1 0-205,1 2 0,1 1 205,1 2 0,2 2 0,2 1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588"/>
    </inkml:context>
    <inkml:brush xml:id="br0">
      <inkml:brushProperty name="width" value="0.08571" units="cm"/>
      <inkml:brushProperty name="height" value="0.08571" units="cm"/>
      <inkml:brushProperty name="color" value="#66CC00"/>
    </inkml:brush>
  </inkml:definitions>
  <inkml:trace contextRef="#ctx0" brushRef="#br0">16 0 7955,'-5'0'-1169,"2"0"1669,-1 0 327,3 0-585,-1 0 1,2 3-1,0 2 1,0 3-90,0 2 0,1 2 0,1 1 1,0 2-168,0 2 1,-1 2 0,2 2 0,0 1-372,0 1 1,-2 0 384,0 1 0,2-2 0,0-2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3.872"/>
    </inkml:context>
    <inkml:brush xml:id="br0">
      <inkml:brushProperty name="width" value="0.08571" units="cm"/>
      <inkml:brushProperty name="height" value="0.08571" units="cm"/>
      <inkml:brushProperty name="color" value="#66CC00"/>
    </inkml:brush>
  </inkml:definitions>
  <inkml:trace contextRef="#ctx0" brushRef="#br0">85 29 7416,'-14'0'-266,"0"0"0,5 0 1,1-2-1,0-1 647,0-1 0,4-3 700,-6 3-283,7 2-154,-3-4 19,6 6-247,0 0 1,4 1-186,1 4 1,11-3-1,0 4 1,4-1-4,5-1 1,8 6-1,3-4 1,3 2-14,4 3 1,-3-3 0,10-1 0,1 1-1,-3-1 5,1-1 0,3-1-167,-5-5 0,4 0 0,-4 0 0,-1 0 0,-4 0-139,-4 0 1,1-2-1,-8-1 1,-4-2-371,-7 2 0,-4 1 0,-2 2-649,0 0 1,-4 0-688,-1 0 596,-6 0 1196,4 7 0,-7 1 0,0 6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4.279"/>
    </inkml:context>
    <inkml:brush xml:id="br0">
      <inkml:brushProperty name="width" value="0.08571" units="cm"/>
      <inkml:brushProperty name="height" value="0.08571" units="cm"/>
      <inkml:brushProperty name="color" value="#66CC00"/>
    </inkml:brush>
  </inkml:definitions>
  <inkml:trace contextRef="#ctx0" brushRef="#br0">71 1 6792,'14'0'804,"0"0"1,0 1 0,0 4 0,-1 5-577,-4 2 0,3 4 1,-4 1-1,2 3-85,-1 2 1,-6-3 0,2 5 0,-3 1-67,-2 1 0,-11 3 0,-4-1 1,-3 0-668,-7 0 0,1 1 590,-9-1 0,-3 6 0,0 2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5.519"/>
    </inkml:context>
    <inkml:brush xml:id="br0">
      <inkml:brushProperty name="width" value="0.08571" units="cm"/>
      <inkml:brushProperty name="height" value="0.08571" units="cm"/>
      <inkml:brushProperty name="color" value="#66CC00"/>
    </inkml:brush>
  </inkml:definitions>
  <inkml:trace contextRef="#ctx0" brushRef="#br0">1 71 8049,'0'-8'320,"0"2"-250,0 6 112,0 0 0,0 6 0,1 4 0,2 2 173,2 2-524,0 7 162,1 1 15,-4 6 0,4 0-22,-6 0 1,4 1 26,1-1 0,0 0-142,-5 0 0,5-4-226,-1-1 209,1-6 1,-5 4 90,6-7-182,-4-6-41,10-2 244,-10-6 1,10-3-139,-2-6 101,2-1 33,3-23 1,0 8-19,4-13 1,-3 7-55,3-2 145,-4 3 1,-1 8-1,0 4 1,1 4 614,-1 4-247,0 4-169,-6 18 0,-2-2-132,0 10 114,-4-6 1,10 0-97,-2 1 1,2-3-1,2-3 1,0-4 254,1-3-276,-1-2 1,1-2-1,3-3-44,0-4-157,1-3 30,-5-9 1,-4 4 0,-1-7 0,1-1 0,-3 0 0,-2 0-1548,-3 2 1037,-2 5 252,0-2 58,0 6 272,0 0 0,6 0 0,2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5.922"/>
    </inkml:context>
    <inkml:brush xml:id="br0">
      <inkml:brushProperty name="width" value="0.08571" units="cm"/>
      <inkml:brushProperty name="height" value="0.08571" units="cm"/>
      <inkml:brushProperty name="color" value="#66CC00"/>
    </inkml:brush>
  </inkml:definitions>
  <inkml:trace contextRef="#ctx0" brushRef="#br0">1 1 7328,'0'14'798,"0"1"-549,0 4-197,0 3 0,0 2 0,1-2 1,3-2 34,0-3 0,3-1 0,-4-2-37,1 0 1,3-1-44,-3-4 0,-2-4 1,3-10 23,-4-4 0,4-9 0,0-2 0,-1 0-282,3-1 0,-4-2 0,5 4-761,-2 2 772,-1 7 1,-1 3 0,3 3-394,0 0 633,-3-1 0,8-1 0,-4-2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6.089"/>
    </inkml:context>
    <inkml:brush xml:id="br0">
      <inkml:brushProperty name="width" value="0.08571" units="cm"/>
      <inkml:brushProperty name="height" value="0.08571" units="cm"/>
      <inkml:brushProperty name="color" value="#66CC00"/>
    </inkml:brush>
  </inkml:definitions>
  <inkml:trace contextRef="#ctx0" brushRef="#br0">0 1 8986,'0'14'0,"0"0"0,0 0 0,0 0 0,0 0 0,0 2 0,0 1-41,0 2 1,2 0 0,1-4-161,2 4 0,-1-3 1,-2 3-835,3-4 1035,-4-1 0,12 1 0,-5-1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983"/>
    </inkml:context>
    <inkml:brush xml:id="br0">
      <inkml:brushProperty name="width" value="0.08571" units="cm"/>
      <inkml:brushProperty name="height" value="0.08571" units="cm"/>
      <inkml:brushProperty name="color" value="#66CC00"/>
    </inkml:brush>
  </inkml:definitions>
  <inkml:trace contextRef="#ctx0" brushRef="#br0">6 6 7888,'-3'0'451,"1"0"1,4 0-328,2 0 0,4-2 1,2 0-1,1 1-381,1 0 0,0 1 0,1 0 0,0 0-282,1 0 0,2 0 539,0 0 0,2 0 0,0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6.238"/>
    </inkml:context>
    <inkml:brush xml:id="br0">
      <inkml:brushProperty name="width" value="0.08571" units="cm"/>
      <inkml:brushProperty name="height" value="0.08571" units="cm"/>
      <inkml:brushProperty name="color" value="#66CC00"/>
    </inkml:brush>
  </inkml:definitions>
  <inkml:trace contextRef="#ctx0" brushRef="#br0">1 18 7962,'0'-9'2,"0"3"0,0 4 0,0 8 0,0 5 0,1 3-394,4 0 0,1 1 392,4-1 0,8 0 0,-2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6.428"/>
    </inkml:context>
    <inkml:brush xml:id="br0">
      <inkml:brushProperty name="width" value="0.08571" units="cm"/>
      <inkml:brushProperty name="height" value="0.08571" units="cm"/>
      <inkml:brushProperty name="color" value="#66CC00"/>
    </inkml:brush>
  </inkml:definitions>
  <inkml:trace contextRef="#ctx0" brushRef="#br0">6 15 7861,'-6'4'1108,"6"1"-784,8-2 0,5-1 0,2-2-348,4 0 1,-2 0 0,5 0-723,-1 0 582,4 0 0,-8 0 0,5 0-928,-2 0 619,-1-7 473,-11 6 0,4-12 0,-4 5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6.605"/>
    </inkml:context>
    <inkml:brush xml:id="br0">
      <inkml:brushProperty name="width" value="0.08571" units="cm"/>
      <inkml:brushProperty name="height" value="0.08571" units="cm"/>
      <inkml:brushProperty name="color" value="#66CC00"/>
    </inkml:brush>
  </inkml:definitions>
  <inkml:trace contextRef="#ctx0" brushRef="#br0">15 0 9035,'-8'7'0,"3"2"0,3 5 0,2 5 0,0 4 0,0 3 0,0 0 0,0 1 0,0 3 234,0-1 1,0 1-1,0-3 1,0-2-762,0-2 0,5-4 1,1 3-1,1-1 527,-1-4 0,5-8 0,-3-2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6.932"/>
    </inkml:context>
    <inkml:brush xml:id="br0">
      <inkml:brushProperty name="width" value="0.08571" units="cm"/>
      <inkml:brushProperty name="height" value="0.08571" units="cm"/>
      <inkml:brushProperty name="color" value="#66CC00"/>
    </inkml:brush>
  </inkml:definitions>
  <inkml:trace contextRef="#ctx0" brushRef="#br0">1 156 7768,'4'-6'0,"1"6"0,0 8 0,1 3 0,3 0 0,4-4 0,3 0 0,1-4 370,2-2 1,4-1 0,-2-1-357,1-4 1,-5 2 0,2-6 0,-4-4 86,-1-4 0,-1 1 0,-4-3 0,-4 4-276,-3 1 1,-2-1-1,0 1 1,-2 0-129,-3 0 0,-2 5 0,-8 1 0,0 2 311,-4 2 1,3 3 0,-4 1 483,0 0-362,4 6 1,-5 2-1,7 6 1,2 0 140,2 0 0,-1 2 1,7 3-1,1 4-4,1 4 0,2-4 0,0 1 0,2 0-79,2-3 0,-1 0 0,7-7 0,2 0 20,6 0 1,4-6 0,6-3 0,2-5 174,2-5-383,-2-9 0,11-8 0,-5-6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7.822"/>
    </inkml:context>
    <inkml:brush xml:id="br0">
      <inkml:brushProperty name="width" value="0.08571" units="cm"/>
      <inkml:brushProperty name="height" value="0.08571" units="cm"/>
      <inkml:brushProperty name="color" value="#66CC00"/>
    </inkml:brush>
  </inkml:definitions>
  <inkml:trace contextRef="#ctx0" brushRef="#br0">0 98 7328,'0'9'69,"0"0"0,2-4 1,3 5 150,4 1 1,4 1 0,1 1 0,0-2-132,0-2 0,0-6 1,2 2-1,1-4 7,2-1 0,1 0 1,-3 0-1,2-1-274,-1-4 0,-4-3 1,-3-6-1,-4 0 20,0 0 0,2 0 1,-4 0-136,-2 0 276,-1-7 1,-2 6 0,-2-3 0,-3 6-5,-4 2 0,-2 6 0,0-4 169,2 2 0,-1 2-50,-4 9 1,0 0 253,0 9-243,0-3 0,4 16 0,2-5 0,2 1 64,3 1 0,1-6 1,2 6-1,0-1-67,0-1 0,5-1 0,1-7 0,2 0-133,3 0 0,2-1 0,1-2 1,0-4-110,0 0 0,0-3 0,0-4 0,0 0-83,1 0 1,-1-1-1,0-5 1,1-7 86,4-4 1,-3-8 0,3 1-217,-4-2 282,0-9 1,-3 10 0,-1-2 125,-2 5 49,-5 4 201,8 3 4,-10 8 0,9 2-63,-7 10 0,1 4 0,-5 8 0,0 4-76,0 1 1,2-4 0,1 4 0,3 0-127,2 0 1,-3-5 0,2 2 0,1-3-193,0-2 0,2 0 0,4-1-167,0-4 1,-5-3-1,1-7-170,1-4 428,-5 4 0,6-14 1,-4 3-110,0-5 85,5-8-41,-12 9 133,12-11 1,-7 12 0,5-4 0,-3 3 0,0 4 37,-1 2 1,-3 5-1,0 10 1,-2 6-34,-2 6 0,0 5 0,-2 7 1,-1-3-194,-2-2 0,1 5 1,4-3-1,0-3 172,0-1 0,0-3 0,0-5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8.013"/>
    </inkml:context>
    <inkml:brush xml:id="br0">
      <inkml:brushProperty name="width" value="0.08571" units="cm"/>
      <inkml:brushProperty name="height" value="0.08571" units="cm"/>
      <inkml:brushProperty name="color" value="#66CC00"/>
    </inkml:brush>
  </inkml:definitions>
  <inkml:trace contextRef="#ctx0" brushRef="#br0">0 15 7842,'7'-8'-751,"-4"2"1,6 6 858,2 0 0,2 0 0,1 1 3,0 4 0,5-4 0,0 6-698,-2-1 127,-1-5 460,-2 6 0,0-7 0,0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8.273"/>
    </inkml:context>
    <inkml:brush xml:id="br0">
      <inkml:brushProperty name="width" value="0.08571" units="cm"/>
      <inkml:brushProperty name="height" value="0.08571" units="cm"/>
      <inkml:brushProperty name="color" value="#66CC00"/>
    </inkml:brush>
  </inkml:definitions>
  <inkml:trace contextRef="#ctx0" brushRef="#br0">43 0 8025,'-12'6'0,"2"5"0,4 5 524,0 3 1,4 6-397,-3-2-35,4 4 0,1 1 1,0 1-1,0-1 119,0 0 0,0 0 0,0 0-389,0 1 130,0-1 1,0-5-1,1-1 1,3-1-96,0-4 0,7-6 0,-3-2 1,2 1-131,-1-2 1,0-2 0,4-8-1,-2-2-95,-2-6 1,1-2 0,4-4-323,0-3 689,0-3 0,0-6 0,0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8.573"/>
    </inkml:context>
    <inkml:brush xml:id="br0">
      <inkml:brushProperty name="width" value="0.08571" units="cm"/>
      <inkml:brushProperty name="height" value="0.08571" units="cm"/>
      <inkml:brushProperty name="color" value="#66CC00"/>
    </inkml:brush>
  </inkml:definitions>
  <inkml:trace contextRef="#ctx0" brushRef="#br0">0 0 8516,'0'10'314,"0"-1"1,0 2-219,0 2 0,0 5 0,0 1-109,0-1 40,0 3 0,0-5 0,0 3 0,0-2-10,0 2 0,0-8 1,0 3 50,0-1-125,0-1 1,5-10 0,1-7-102,2-6 1,1-3 0,6-2-1,-3-1 1,-1-2-309,-2 2 1,-1 1 0,3 4 0,-1 1 465,1 1 0,-5 1 0,0-5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8.745"/>
    </inkml:context>
    <inkml:brush xml:id="br0">
      <inkml:brushProperty name="width" value="0.08571" units="cm"/>
      <inkml:brushProperty name="height" value="0.08571" units="cm"/>
      <inkml:brushProperty name="color" value="#66CC00"/>
    </inkml:brush>
  </inkml:definitions>
  <inkml:trace contextRef="#ctx0" brushRef="#br0">0 1 8477,'8'6'0,"-3"3"0,-3 4 0,-4 1 0,-1 0 0,-2 0 0,2 0-287,1 0 0,2 0-667,0 1 954,0-8 0,7 6 0,1-5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6:59.510"/>
    </inkml:context>
    <inkml:brush xml:id="br0">
      <inkml:brushProperty name="width" value="0.08571" units="cm"/>
      <inkml:brushProperty name="height" value="0.08571" units="cm"/>
      <inkml:brushProperty name="color" value="#66CC00"/>
    </inkml:brush>
  </inkml:definitions>
  <inkml:trace contextRef="#ctx0" brushRef="#br0">14 0 6954,'-8'6'239,"4"4"1,2 2 0,2 3-1,2-1 1,1 0 185,2 0 1,-1 0 0,-2 2-659,2 2 168,-2-2 1,4 9 0,-6-4-183,0 1 194,0 1 1,2 1 0,1-2-231,2-2 202,6-1 1,-10 0-1,6-1 1,-1-2 16,3-5 0,-1 0 1,1-5-1,2 1 24,2-1 1,1-1-1,0-5 1,0-2-10,0-3 1,1-1 0,-1-5 0,-2 2 36,-2-2 0,2-2 1,-2-3-1,1-1 42,-2-2 0,2 1 0,-6 3 0,-1 0 54,3-4 0,-6 3 1,4-3-1,-4 2 139,-1-2 1,-1 4 0,-2-4 394,-2 3-460,-6 8 0,3-3 0,-6 7-23,0 1-51,6 1 1,-4 4 0,2 1-25,-2 1-32,-2 14 0,4-9 0,2 10 1,0-3-32,1-2 1,3 1-1,0 3 1,2 0-70,2 0 0,0 2 1,2-1-1,1-2-14,2-1 1,4-2-1,-3 0 1,1 0-71,-1 0 0,5 0 0,-2 0-3,4 1 1,-4-6-10,1 0 0,-1-1 1,5 2-3,0-6 34,0-2 106,0-2-10,1-6 0,-1-1 0,0-4 0,-2 2-14,-2-2 1,2-3 0,-2-3-1,2-2 31,2 2 0,-1-5 1,-2 0-1,-2-2 26,2 1 1,-3 1-1,1-2 1,1 5 159,-2 4 0,-2 1 0,-4 1 863,2 4-546,-2-4-283,4 11 0,-6-2-22,0 8 0,0 0 1,0 5-167,0 2-2,0 2 0,0 1 0,0 1-16,0 4-25,0-3 1,0 4 0,0-4 0,0 1-13,0 2 0,5 0 1,1-5-1,0 0-42,1 0 1,2-5 0,-3 1 0,1 1 4,-1 1 1,-1-2-1,-5-1 1,0 2 72,0 2 1,0-4-1,-2 1 1,-4 1 21,-8 1 1,-1-3 0,-5 1 0,0 1-1505,-4 1 1492,-2-4 0,-9 5 0,-1-5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284"/>
    </inkml:context>
    <inkml:brush xml:id="br0">
      <inkml:brushProperty name="width" value="0.08571" units="cm"/>
      <inkml:brushProperty name="height" value="0.08571" units="cm"/>
      <inkml:brushProperty name="color" value="#66CC00"/>
    </inkml:brush>
  </inkml:definitions>
  <inkml:trace contextRef="#ctx0" brushRef="#br0">0 6 7911,'6'0'405,"0"-2"0,0 0-306,0 1-109,0 0 1,2 1 0,1 0 0,0 0-160,-1 0 1,1 0-1,-2 0 1,2 0-100,0 0 0,-1 0 268,0 0 0,-2 3 0,0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1.543"/>
    </inkml:context>
    <inkml:brush xml:id="br0">
      <inkml:brushProperty name="width" value="0.08571" units="cm"/>
      <inkml:brushProperty name="height" value="0.08571" units="cm"/>
      <inkml:brushProperty name="color" value="#66CC00"/>
    </inkml:brush>
  </inkml:definitions>
  <inkml:trace contextRef="#ctx0" brushRef="#br0">0 0 8103,'14'0'242,"1"0"0,0 0 1,2 0-183,2 0 0,6 0 0,-1 0 0,3 0-674,1 0 385,0 0 0,-4 0 1,-3 0-214,0 0 0,-2 0 0,-5 0 442,0 0 0,0 0 0,0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1.764"/>
    </inkml:context>
    <inkml:brush xml:id="br0">
      <inkml:brushProperty name="width" value="0.08571" units="cm"/>
      <inkml:brushProperty name="height" value="0.08571" units="cm"/>
      <inkml:brushProperty name="color" value="#66CC00"/>
    </inkml:brush>
  </inkml:definitions>
  <inkml:trace contextRef="#ctx0" brushRef="#br0">29 0 7594,'14'0'0,"-2"2"0,-2 2 0,-4 6 0,-1 2 0,-1 4 0,0 1 287,-3 2 1,-1 0-1,0-5 1,0 2-226,0 3 1,0-4 0,-1 6 0,-3-3-311,0 1 0,-7 0 1,3-5-1,-2-1-1011,1-4 1259,0 4 0,-5-5 0,-1 6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2.297"/>
    </inkml:context>
    <inkml:brush xml:id="br0">
      <inkml:brushProperty name="width" value="0.08571" units="cm"/>
      <inkml:brushProperty name="height" value="0.08571" units="cm"/>
      <inkml:brushProperty name="color" value="#66CC00"/>
    </inkml:brush>
  </inkml:definitions>
  <inkml:trace contextRef="#ctx0" brushRef="#br0">1 14 7620,'6'-8'129,"-5"2"-59,6 6 0,-6 6 0,2 4 0,4 2 0,-1 2 0,0 1 203,-3-1-323,5 0 178,-6 0 32,4 6-64,0-4 0,-4 4-310,3-6 121,-4 1 1,5-1 21,-4 0 0,6-6-234,-4-4 59,4-2 96,6-2 47,1-6 0,-1-9-37,0-8 0,0 1-35,0-2 114,0 1 156,0 1-1,-6 2-169,5 6 219,-6-1-86,8 8 0,-6-4 233,0 6-136,-5 0-50,2 5 1,-2 6 111,1 4 8,0 2-210,-5 3 0,5 3 1,-1 3-1,-1-1 38,-1 0 32,-2 6-655,0-11 314,0 6 0,5-7-484,-1 0 740,7-6 0,-3 4 0,6-4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2.621"/>
    </inkml:context>
    <inkml:brush xml:id="br0">
      <inkml:brushProperty name="width" value="0.08571" units="cm"/>
      <inkml:brushProperty name="height" value="0.08571" units="cm"/>
      <inkml:brushProperty name="color" value="#66CC00"/>
    </inkml:brush>
  </inkml:definitions>
  <inkml:trace contextRef="#ctx0" brushRef="#br0">0 100 7885,'8'0'-922,"-2"6"994,-6 2 1,5 1 0,1-1-1,2-2 1,3-3 0,2-1-25,1-2 1,0 0 23,0 0 0,0-2-272,0-2 1,0 1 81,0-7 1,-4 2-80,-1-1 206,-6-4-38,4 6 1,-7-8-1,0 1 110,0 0 0,-2 2 0,-3 1-62,-4 1 0,-4 7 1,-1-2 274,0 4-11,0 1-212,0 0 1,4 1 0,1 4-1,-2 5 1,0 2 483,2 2-512,2 0 1,7 0-1,0 1-97,0-1 133,0 0-384,0 6 181,0-4-8,7 4 200,-6-6-450,12 0 113,-5 7 283,6-6-504,0 6 1,0-12 489,0 1 0,0-1 0,0 5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2.985"/>
    </inkml:context>
    <inkml:brush xml:id="br0">
      <inkml:brushProperty name="width" value="0.08571" units="cm"/>
      <inkml:brushProperty name="height" value="0.08571" units="cm"/>
      <inkml:brushProperty name="color" value="#66CC00"/>
    </inkml:brush>
  </inkml:definitions>
  <inkml:trace contextRef="#ctx0" brushRef="#br0">1 85 7885,'0'15'-456,"0"-6"462,0 0 1,1-4 0,4 3 15,4-2 0,4-1 0,1-5-101,0 0 75,-6 0 0,5 0 0,-4-2 92,4-2 1,-4-4-1,-1-6-347,-2 0 177,-1 6 0,-5-5 0,0 4-111,0-4 265,0-1 0,-6 0 19,-4 0 0,-2 6 1,-3 3 64,1 4 0,0 2 1,0 4 71,0 4 0,5 4 0,1 1 0,1 0-103,4 0 0,2 5 0,1 0 0,0 0-247,0 1 1,0-4 0,1 4-712,4 1 677,-3-6 0,10 6 1,-2-9-1,2-1-19,2-1 0,5-7 175,0 1 0,6 4 0,-3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3.402"/>
    </inkml:context>
    <inkml:brush xml:id="br0">
      <inkml:brushProperty name="width" value="0.08571" units="cm"/>
      <inkml:brushProperty name="height" value="0.08571" units="cm"/>
      <inkml:brushProperty name="color" value="#66CC00"/>
    </inkml:brush>
  </inkml:definitions>
  <inkml:trace contextRef="#ctx0" brushRef="#br0">226 309 8255,'9'-5'0,"-1"-1"0,-1-2 0,-4-3 0,-3 0 0,-3 0 0,-4 2 0,-1-1 0,-3 1 0,-1 0 0,-4-1 0,-1 1 0,-2 1 0,2 2 0,1 3 0,2 1 654,0 2 0,0 2-939,0 2 168,0-2 1,1 15 0,2-3 0,3 3-22,2 4 0,-3-4 1,4 5-1,2-2 101,1-2 0,8 2 1,2-1-1,2-2-113,-1-1 1,2-4 0,6-2 0,2-6-40,-2-2 1,-1-2 0,-2 0 0,0-3 31,0-7 1,1-1-1,-1-12 107,0-2-63,-6-2 31,4-7 1,-10 2 0,2-4 81,-2 2 0,3-4 0,-1 4 219,0-2-99,-3 11 1,-1-7 87,0 13-57,0 7 0,2 7 1,1 10 123,2 4 1,-1 5-1,-4 5 1,0 5-83,0 2 1,0 4 0,0 1 0,0 2-113,0-1 1,0 2 0,0-1-1,0 0-123,0 2 0,0-4 1,0 5-1,2-3-667,2-6 1,0-1 708,5-7 0,0 6 0,6-3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3.721"/>
    </inkml:context>
    <inkml:brush xml:id="br0">
      <inkml:brushProperty name="width" value="0.08571" units="cm"/>
      <inkml:brushProperty name="height" value="0.08571" units="cm"/>
      <inkml:brushProperty name="color" value="#66CC00"/>
    </inkml:brush>
  </inkml:definitions>
  <inkml:trace contextRef="#ctx0" brushRef="#br0">0 1 7785,'0'14'70,"0"0"1,0 2 0,0 1-1,0 2-340,0-2 0,0 3 1,0 1 269,0 1 0,0 1 0,0 6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4.248"/>
    </inkml:context>
    <inkml:brush xml:id="br0">
      <inkml:brushProperty name="width" value="0.08571" units="cm"/>
      <inkml:brushProperty name="height" value="0.08571" units="cm"/>
      <inkml:brushProperty name="color" value="#66CC00"/>
    </inkml:brush>
  </inkml:definitions>
  <inkml:trace contextRef="#ctx0" brushRef="#br0">1 156 7798,'0'-9'239,"0"-1"81,0 7 1,0-2-304,0 10 0,0 8 0,0 5 0,0 0-75,0-3 0,0 4 1,0 2-1,0 0 46,0 5 1,0-1 0,0 0-1,0-3 4,0-2 0,0-1 1,0-5 31,0 0 0,1-6 0,4-3-534,4-4 369,-2-1 0,5-11 1,-2-4-213,2-6 157,2-2 87,0-6 53,1 1 122,-8 0 1,4 1-112,-6 4-40,6 2 0,-9 12 235,2 0 1,4 7 0,0 2 0,1 8 1017,1 4-892,-7 9-152,16-6-41,-10 6 16,12-1 1,-6-4-26,4 3 15,-3-4-40,4 0 0,-6-3 96,0-3-43,7 4-26,-6-5-27,6 0 1,-9-4-74,-2-8-54,2-4 135,-4-13 7,0 0-479,-2-8 225,0-5-25,-4 4-513,4-4 471,-6-1 0,0 5-260,0-3 0,0 4 0,0 2 517,0 3 0,-6-2 0,-2 4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4.548"/>
    </inkml:context>
    <inkml:brush xml:id="br0">
      <inkml:brushProperty name="width" value="0.08571" units="cm"/>
      <inkml:brushProperty name="height" value="0.08571" units="cm"/>
      <inkml:brushProperty name="color" value="#66CC00"/>
    </inkml:brush>
  </inkml:definitions>
  <inkml:trace contextRef="#ctx0" brushRef="#br0">15 0 7678,'-8'2'73,"3"2"130,4 4 1,1 11 0,0 2 0,0 0-23,0 5 0,0 2 0,0 2 0,0-1-155,0-2 1,0-2-27,0 3 0,6 1 0,2-1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7.609"/>
    </inkml:context>
    <inkml:brush xml:id="br0">
      <inkml:brushProperty name="width" value="0.08571" units="cm"/>
      <inkml:brushProperty name="height" value="0.08571" units="cm"/>
      <inkml:brushProperty name="color" value="#66CC00"/>
    </inkml:brush>
  </inkml:definitions>
  <inkml:trace contextRef="#ctx0" brushRef="#br0">424 15 7866,'-8'-8'1118,"2"2"-912,0 12 0,0 4 0,-7 7 417,-1 2-518,3 6 0,-16-3 0,4 6 0,-4 2 45,-1 3 1,0 1 0,-1 4 0,1-4-153,0 1 0,4-5 1,3 3-1,0-5-304,4-5 1,6 2-1,2-6 1,-1-2-825,2-1 1,-3-2 1129,7 0 0,-1 0 0,5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481"/>
    </inkml:context>
    <inkml:brush xml:id="br0">
      <inkml:brushProperty name="width" value="0.08571" units="cm"/>
      <inkml:brushProperty name="height" value="0.08571" units="cm"/>
      <inkml:brushProperty name="color" value="#66CC00"/>
    </inkml:brush>
  </inkml:definitions>
  <inkml:trace contextRef="#ctx0" brushRef="#br0">0 18 7314,'7'0'0,"1"0"0,2 0 157,1 0 1,4 0 0,1 0 0,2 0-90,2 0 0,-1-2 0,1 0 1,1 1-895,1 0 826,1-1 0,-2-2 0,0-2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8.808"/>
    </inkml:context>
    <inkml:brush xml:id="br0">
      <inkml:brushProperty name="width" value="0.08571" units="cm"/>
      <inkml:brushProperty name="height" value="0.08571" units="cm"/>
      <inkml:brushProperty name="color" value="#66CC00"/>
    </inkml:brush>
  </inkml:definitions>
  <inkml:trace contextRef="#ctx0" brushRef="#br0">29 15 7866,'-10'0'0,"3"-1"83,0-4 608,3 3-192,4-4-366,6 6 0,3 6 1,8 4-1,4 4 78,1 5 0,-2-1 0,7 9 0,3 4-86,-1 4 1,1-4 0,-2 4 0,1-2-116,-1 0 0,-5 0 1,1-5-1,1-2-271,2-2 0,-4 1 0,-1-6 1,-1-2-367,-4-1 1,-2-7-1,0-1 627,-1-2 0,0-1 0,0-5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09.857"/>
    </inkml:context>
    <inkml:brush xml:id="br0">
      <inkml:brushProperty name="width" value="0.08571" units="cm"/>
      <inkml:brushProperty name="height" value="0.08571" units="cm"/>
      <inkml:brushProperty name="color" value="#66CC00"/>
    </inkml:brush>
  </inkml:definitions>
  <inkml:trace contextRef="#ctx0" brushRef="#br0">0 226 7866,'8'-14'-99,"-2"6"0,-6 3 228,0 10-47,6 3 0,-4 8 1,3 1-1,-4 5 8,-1 5 1,2-2 0,1 8 0,3-4-80,2 0 1,-3-1-1,4-2 1,2-1 27,2-1 1,-1-7-1,-1 1 1,-1-6-14,1-3 0,1-5 0,2 0-64,0-2 0,0-5 1,1-7-1,0-8-53,4-8 1,-2-11-1,7-9 1,1-9-234,2-3 0,-1 0 1,-1 2-1,-3 1 324,-1 3 0,-3-3 0,-3 5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11.994"/>
    </inkml:context>
    <inkml:brush xml:id="br0">
      <inkml:brushProperty name="width" value="0.08571" units="cm"/>
      <inkml:brushProperty name="height" value="0.08571" units="cm"/>
      <inkml:brushProperty name="color" value="#66CC00"/>
    </inkml:brush>
  </inkml:definitions>
  <inkml:trace contextRef="#ctx0" brushRef="#br0">1 0 7177,'9'2'185,"0"3"0,2 6 0,2 4 1,1 6 197,0 1 0,0-4 1,0 6-1,2 0-353,3-3 1,-2 6-1,5-5 1,-1 0-26,-4-3 0,3-2 1,-1 0-527,-2 2 323,5 0 0,-6-6 0,3-3-641,-4 0 0,-1-7 839,1 2 0,-1-10 0,0-3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12.199"/>
    </inkml:context>
    <inkml:brush xml:id="br0">
      <inkml:brushProperty name="width" value="0.08571" units="cm"/>
      <inkml:brushProperty name="height" value="0.08571" units="cm"/>
      <inkml:brushProperty name="color" value="#66CC00"/>
    </inkml:brush>
  </inkml:definitions>
  <inkml:trace contextRef="#ctx0" brushRef="#br0">381 24 7778,'2'-8'637,"-4"-3"-567,-12 7 0,0 5 0,0 9 0,0 2 0,-2 4 0,-1 1 0,-4 4 0,-1 2 0,-3 7 0,-1 4 0,-3 2 0,1-1 0,0-2 0,1 1 0,4-1-1096,4-3 1,5 5 1025,4-12 0,-2 1 0,4-10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7:12.824"/>
    </inkml:context>
    <inkml:brush xml:id="br0">
      <inkml:brushProperty name="width" value="0.08571" units="cm"/>
      <inkml:brushProperty name="height" value="0.08571" units="cm"/>
      <inkml:brushProperty name="color" value="#66CC00"/>
    </inkml:brush>
  </inkml:definitions>
  <inkml:trace contextRef="#ctx0" brushRef="#br0">0 170 7984,'0'14'220,"0"0"0,5 7 1,1 2-1,0 4-6,1 1-102,4-6 1,-8 9-12,6-2 1,-6 2-1,4-4 1,-3-2 36,1-2 0,6-4-74,-2 5 1,-1-7 0,2 0 0,2-4 0,4-6 0,3 0 141,-2-4-175,5-2 1,-2-2 0,5-5 0,-1-9-101,1-6 1,2-8 0,1-4 0,0-4 24,0-4 0,0-1 1,-1-2 71,-3-3 0,2-2-1284,-2-3 597,-4 4 573,1 5 1,-7 1 0,0 0-1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329"/>
    </inkml:context>
    <inkml:brush xml:id="br0">
      <inkml:brushProperty name="height" value="0.053" units="cm"/>
      <inkml:brushProperty name="color" value="#FF0000"/>
    </inkml:brush>
  </inkml:definitions>
  <inkml:trace contextRef="#ctx0" brushRef="#br0">17773 6709 9332,'0'-12'0,"1"1"0,3-1 44,4 1 0,2 1 1,3 1-1,1 2 453,1 2 1,10 2-1,2 3 1,5 0-270,2 0 0,7 0 1,5 0-1,7 0-130,7 0 1,5 0-1,-29 0 1,0 0-1,3 0 1,0 0-54,2-1 0,1 2 1,1 0-1,2 1 0,2 0 1,1 0-1,0 0 0,1-1-137,-2 0 0,0-1 0,1 0 0,-1 0 0,-3 0 0,0 1 87,1 1 1,0 0 142,1-1 1,0-1 0,-3 3 0,-1-1 0,-1-1-1,-2-2 221,-1 1 1,-2 0-345,29 0 1,-4-3 0,-7-1 384,-5 1-341,-7-3 0,-6 5 0,-8-4 0,-3 1 153,-3 0 0,-7 0-259,1 4 0,-10-4 0,-9 0 0,-11 1-18,-11-2 0,-16 2 0,-11-3 0,20 3 1,-2 1 25,-4 0 0,0 1 0,-3 0 0,-1 1 1,-5 0-1,0 0 0,-2-1 0,0 1 12,-3-2 0,1 0 1,-2 1-1,0 0 1,2 0-1,1-1-890,3 1 1,-1 0 902,0 1 0,1 0 1,5 1-1,2 0 1,-1 0-1,1 0 38,2 1 0,2 0 155,-26 2 0,11-4 0,6 1-123,3 3 0,4-3 0,9 4 0,6-1 140,6 0-171,10 0 0,3-4 0,11 0 0,15 0 82,19 0 0,20-5 0,-20 1 0,3 0 0,6-1 0,3 0-76,8-1 1,3 0-1,-20 3 1,1 1-1,1 0 1,2-1-1,0 1 1,1 0-1,-1 0 1,0 1-1,0-1-219,-2 1 1,1 0 0,0 1 0,2-1-1,1 1 1,-1 1 0,-2 0 0,0 0 0,-1 1 187,0 0 0,0 1 0,0-1 0,19 1 0,-2-1 0,-3 1 0,0-1 0</inkml:trace>
  <inkml:trace contextRef="#ctx0" brushRef="#br0" timeOffset="1">9116 7155 18280,'39'-27'-360,"3"1"1,9-1 0,7 5 0,-25 12-1,1 0 349,1 0 1,1 1 0,0 2-1,0 0 1,-1 0 0,0 0-1104,1 2 0,1 1 1263,0-1 0,1 0 0,2 3 0,0 1 0,0-2 0,0 0-72,0 0 1,0 1-55,1 0 1,-1 0 0,-3 1 0,1 1-1,-2-1 1,0-1 0,-1 0 0,-1 0-4,-1 1 0,-1 0 0,24 1 1,-10 2-1,-7 2 270,-3-1 1,-8 2 0,-5 0-513,-7 1 0,-11-3 0,-10 1 235,-13-3 0,-14-1 0,-11 1 1,-8 2-27,-10 1 1,27 0 0,-1 1 0,-5-2-1,-2 0 1,-2 1 0,0 0 12,-4-1 1,1 1 0,0-1-1,-1 1 1,0 0 0,0 0 0,-1 0-1,0-1-82,1-1 1,0 1 0,2 1 0,-1 0 0,4-2 0,0-1 139,2 0 1,2 1-46,1 1 0,1 0 1,-26-1-1,6 1 175,6-1-105,4-2 0,8 1 1,4 1-1,9 2 1675,5-1-1751,5-2 1,12-1 32,8 0 1,8 0 0,15 0 0,4 0 41,2 0 1,11-4-1,5-1 1,3-1 11,1-3 0,1-1 0,3 0 1,0 1-41,0 1 0,-3 2 1,-3-3-1,-3 2-59,-3 2 0,-7 1 1,-1 4-1,-7 2-675,-7 2 0,-5 3 0,-8 8 680,-2 5 0,-7 1 0,-5 2 0,0 0 0</inkml:trace>
  <inkml:trace contextRef="#ctx0" brushRef="#br0" timeOffset="2">5279 10750 14445,'-5'-6'-540,"4"1"0,-4 10 1,6 2-1,2 5 369,0 3 0,1 4 0,-4 8 0,1 3 222,3 3 1,-2 3-1,3 1 1,-2 2-64,1 2 0,0 0 1,-3 2 30,3-1-9,-3 0 0,6 2 1,-5 0-239,2-2 126,5 0 0,-8-2 0,4-3 0,-1-5-255,0-5 1,4-7-1,-3-3 249,1-5 1,2-3-1,3-9 1</inkml:trace>
  <inkml:trace contextRef="#ctx0" brushRef="#br0" timeOffset="3">5336 10624 13965,'-15'0'0,"0"0"0,0 0-270,-2 0 0,4 0 0,-2 0 0,2 0 539,2 0 1,1 5 0,1 3 0,1 2-131,-1 1 1,3 2 0,0 2 0,0 4-187,4 3 1,1 1 0,1 1-868,0 3 652,0-3 1,1 4 0,1-5 190,2 0 1,0 0 0,-4 0-1</inkml:trace>
  <inkml:trace contextRef="#ctx0" brushRef="#br0" timeOffset="4">5394 10635 16236,'5'-20'81,"2"-3"0,5-1 1,3 6-1,5 7-177,6 6 1,3 5 0,6 4 0,0 4-180,3 6 1,8 9 0,6 7 0</inkml:trace>
  <inkml:trace contextRef="#ctx0" brushRef="#br0" timeOffset="5">8383 10590 13063,'6'5'-1403,"-1"1"0,-5 6 1547,0-1 1,-1 6 0,-2 2 0,-1 2 700,2 2-805,1 0 0,1 5 1,0 1-1,0 2-12,0-1 0,0 1 0,0 3 0,0 1-42,0-1 0,0 0 0,-2-1 0,0-1-41,-2-1 0,-1-6 0,2 2 0,0-3-151,0-1 0,2-5 0,1-3 400,0-2-227,0-7 1,5-11 0,1-8-1</inkml:trace>
  <inkml:trace contextRef="#ctx0" brushRef="#br0" timeOffset="6">8486 10532 13712,'-12'12'810,"-1"1"1,-1 2 131,-1 4-893,-5 3 1,6 0 0,-5 1 39,-2 0-92,5 0 0,-4 0 1,3 0-1,0-1-73,1-3 1,2 1 0,5-5-1,3-1-113,1-1 0,-3-2 0,4 1 1,2-1 101,0 1 0,2-6 0,0-1 1</inkml:trace>
  <inkml:trace contextRef="#ctx0" brushRef="#br0" timeOffset="7">8486 10773 17182,'17'-10'0,"-1"-4"0,-4-3-994,0 2 1183,4 7 1,-2 3 0,4 5 0,0 1-378,0 3 0,1 3-61,4 4 0,5 1 0,1-1 0</inkml:trace>
  <inkml:trace contextRef="#ctx0" brushRef="#br0" timeOffset="8">9345 7338 25590,'-17'5'-24,"3"-3"0,-5 2 1,0-3-1,0-2-615,0-3 0,3 1 0,-1-3 0,0-1 313,3 1 1,3-2 0,3-3-217,4 0 1,4-1 0,5 1 0,8 1 962,9 2 1,14-2 0,12 2 60,2-2-394,14-2 1,-31 7 0,0 0 0,5 1 0,1-1 0,0 2 0,0 0-108,3 1 0,-1-1 0,0-1 0,0 0 1,1 2-1,1 0 0,-1 1 0,0 0-4,0 0 1,0 1 0,0 0 0,0 0 0,-3 0 0,-1 0 0,0 0-1,-2 1 82,-1 1 1,-1 0 0,23-1 0,-1 3 0,-4-3 117,-3-1 0,-12 0 0,-7 0 0,-6 0 446,-5 0 1,-7-1 0,-10-3-1268,-4-4 1,-11 3 0,-12 1-29,-12 3 595,-14 1 1,-14 1-1,29 1 1,-2 0 0,-2 2-1,-1 0-85,-4 1 1,-1 0 0,0 1 0,-2 1 0,0 0 0,0 0 240,1 0 0,2 1-30,8 0 1,0-1 0,-1-2 0,0-2-1,-22 3 443,4-1-420,14 4 1,6-7 0,13 1 1071,6-1 0,5-2-1043,8 0 1,11 0 0,14 0-1,9-2-106,8-1 0,6-2 0,7-4 0,7 1-76,5-1 0,-28 6 0,1 1 1,1 0-1,0 0 0,0 1 1,-1 1 80,-1 0 0,0 0 0,1-2 0,-1 0 0,-2 0 0,-1 0 0,2 0 0,-1 0 0</inkml:trace>
  <inkml:trace contextRef="#ctx0" brushRef="#br0" timeOffset="9">21449 9960 12520,'0'-18'2270,"5"7"1,3 6-1,2 1-2565,1 0 0,2 0 0,2 4-41,4 0 0,3-4 0,1 1 0,0 0-505,0 2 568,5 1 1,-4 4-1,4 1-734,0 1 844,-4-3 0,8 6 0,-5-6 0,-2 1 63,-1 1 1,-5-2 0,-1 3 0,-1-1-727,-3-2 0,-2-2 0,0-1 609,-1 0 0,1 0 280,-1 0-90,-4 0 93,-2 0 145,-5 0-98,5 5 1,1 0 0,4 4 0,-1-1 76,-1 1 0,0 2 0,3 3 1,-1 3 153,-2 0 0,2 3 0,-2 2 0,2 1-3,1 0 1,-3 4-1,-2 1-65,-1 1 0,3-2 0,-4 2 1,-2 0-1,0-1 153,-2 0 1,0-1-1,0-5 1,-2-2 163,-1-1 1,0-4-1,-5 3 1,-1-1-15,-1-3 1,-1-3-1,-1-2 751,1-1-1161,-1-6 0,-3 7 1,0-5-576,1-1 250,-4 3 0,2-5 0,-5 3-919,2-3 721,0-1 0,-4 4 0,1 0 1,2 0-116,1 1 1,0-3 0,-4 5-1,1-1-35,3 0 0,-1-2 0,5 4 1,1-1 388,1 0 1,-9 3 0,-2-4 0</inkml:trace>
  <inkml:trace contextRef="#ctx0" brushRef="#br0" timeOffset="10">21586 12444 11444,'0'-11'2833,"0"3"1,0 1 0,2-1-2725,2 2 1,7-8 0,8 2 0,3-1-410,1 1 0,8 0 0,5 2 0,4 2-202,3 5 1,-4 1-1,-1 2-810,-2 0 956,3 0 0,-7 4 0,1 1-826,-3 2 1113,1-5 1,-5 3 0,3-5-2454,-1 0 2138,-1 0 0,-4 0 1,0 0-1,0 0 164,-1 0 0,-4-4 1,-2 1 401,-4 0 59,-5 2 0,-7 2 444,-8 3 1,-1 2-26,1 6 1,3-5 0,7 1-189,1 1 1,0 1 0,5 3 0,1 2-96,1 4 0,1 3 1,1 1-1,-1 1 7,1 3 0,-1-2 0,-1 4 0,-1 1 30,-1-1 1,-2 1 0,3 3 0,-3-1-19,-1-1 1,-1-6 0,-2 2-1,0-4 143,2-4 0,0 1 1,-4-3-279,0 1 1,-5-3 0,-2 3-1,0-1 1,-1 1-166,-1 3 1,-1-4-1,-2 4 1,0 2-45,-4 2 0,4 2 0,-5-4 0,2 0 36,0-1 1,-4 1 0,2 0 29,-1 0-201,-1 0 0,0-1 0,0-3-462,-1-4 241,3-2 1,-5-2 0,5 1-1071,-1-1 988,-4-5 0,8 1 0,-5-5 1,-1 2-1504,-2-1 1434,4-2 1,-8-6 0,1-1 0</inkml:trace>
  <inkml:trace contextRef="#ctx0" brushRef="#br0" timeOffset="11">5210 10635 19569,'11'-15'1302,"-2"1"0,-2 3-1368,2 2 0,-3 6 0,1-2 0,-1 1-266,1 1 1,-5 0-1,3 6 1,-1 2-218,0 1 1,3 2-1,-3 4 1,0 4 372,1 3 1,-4 4 0,3 3 0,-2 6 113,-2 5 0,0 4 0,0 6-240,0 2 273,0-1 0,0 6 0,0-3 0,0 1-276,0 3 1,0 1-1,1-1 1,1-5-73,2-4 1,4-4 0,-3 0 0,1-4 105,3-2 0,-4-5 0,-1-2 395,-3-1 0,-1-7 0,0-4 0</inkml:trace>
  <inkml:trace contextRef="#ctx0" brushRef="#br0" timeOffset="12">5314 10590 17112,'-12'0'-139,"1"0"1,-1 5 0,1 4 0,-1 3 429,1 4 0,-4 5 1,-1 1-1,2 3-191,2 1 0,1 2 0,2 0-189,2 1 1,4-2 0,-2 2 0,1-1 0,1-1 31,0 1 1,-3-4-1,-1 4 1</inkml:trace>
  <inkml:trace contextRef="#ctx0" brushRef="#br0" timeOffset="13">5428 10601 17390,'19'-15'1084,"0"0"1,5 3 0,8 6-1884,5 1 0,4 1 1,6 4-1,4 0 168,6 0 252,5 10-104,-25-7 1,0 2 0,3 5-1,0 1 1,4-2 0,-1 0 0</inkml:trace>
  <inkml:trace contextRef="#ctx0" brushRef="#br0" timeOffset="14">8325 10910 14491,'0'-11'-614,"0"3"176,0 1 0,0 3 667,0-4 1,2 11 0,1 2-1,4 7-358,-1 8 1,4 6-1,-3 5 1,0 4 99,1 7 0,-4 2 1,3 9-263,2 2 268,-4 1 1,6 1 0,-5 0-161,0 0 104,4-4 0,-3-4 1,6-7-435,2-4 161,3-7 1,1-3 0,-1-7 229,-2-1 0,4-4 0,-2-4 0</inkml:trace>
  <inkml:trace contextRef="#ctx0" brushRef="#br0" timeOffset="15">8543 10693 20397,'-4'-8'-2143,"0"0"1,-5 6 0,0-2 2360,-5 3 0,0 3 0,-3 5 1,-1 7 598,0 6 0,-1 2 0,-4 8 0,1 2-516,3 1 0,-2 1 0,3 0 0,0-3-155,3 0 0,2-6 1,2 2-594,-1-3 457,6-6 0,-4 4 0,3-5 0</inkml:trace>
  <inkml:trace contextRef="#ctx0" brushRef="#br0" timeOffset="16">8509 10590 19395,'1'-18'0,"3"4"991,3 5-807,3 4 0,6 6 0,0 2-669,2 1 1,2 4-1,7 0 1,4 2 168,2 2 0,2-1 1,2 1-1,4-1-14,4 0 0,-1 6 0,8 2 0,0 4 146,1 4 1,0 2 0,-24-12 0,-1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346"/>
    </inkml:context>
    <inkml:brush xml:id="br0">
      <inkml:brushProperty name="height" value="0.053" units="cm"/>
      <inkml:brushProperty name="color" value="#FF0000"/>
    </inkml:brush>
  </inkml:definitions>
  <inkml:trace contextRef="#ctx0" brushRef="#br0">17727 5129 21145,'0'-12'0,"0"1"0,0 0-2345,0-1 2814,5 6 1,-2 1 0,3 6-1382,-1 3 1,-1-2 0,-3 5 424,3-2 1,-3 4 479,3-2 80,-2 3 1,-6 2-1,-1-1 865,-2 1-567,0-1 1,-5 1 0,1-1 617,-1 1-890,1-1 1,1 0 0,1 1 0,1-2 423,-1-2 0,-1 2 1,-1-4-1</inkml:trace>
  <inkml:trace contextRef="#ctx0" brushRef="#br0" timeOffset="1">17613 5083 19033,'-12'0'-400,"5"1"0,0 3 0,1 4 988,0 2 0,2 1 0,-3 2 304,2 2-854,-4 3 1,7 4 0,-5-2 0,1-1-11,0 2 1,2-1 0,-2 0 0,-1-2-17,1-1 0,3 2 1,-1-4-1,3-1-165,1-1 1,0-6 99,0 1 1,1-5-1,3 0 1,4-1-17,2-2 0,3-2 1,2-1-1,4-6-36,3-5 0,2 0 0,1-4 78,2 1 0,5-3 0,-3 2 0</inkml:trace>
  <inkml:trace contextRef="#ctx0" brushRef="#br0" timeOffset="2">17933 6297 16168,'-3'-18'-1475,"-1"3"1034,0 7 1,0 4 0,0 8 0,0 4 1144,-1 2 1,-1 2 0,-5 4 0,-1 1-234,1 1 0,-5 4 0,0-4 1,-1 1-195,1 0 0,-3-1 1,3 1-1,2-3-7,2 1 1,1-4 0,3 1 0,1-4 319,2-3-340,1-4 0,-1 2 1,-1-5-1</inkml:trace>
  <inkml:trace contextRef="#ctx0" brushRef="#br0" timeOffset="3">17773 6194 17704,'-6'0'-1663,"2"0"1,8 0 1678,3 0 1,0 1-572,0 3 527,-4 2 0,2 7 1,-5 1-1,0 2 259,0 2 1,0 1 0,-1 5 396,-3 3-410,3-3 1,-8 5 0,4-3 388,-2 1-452,5-6 0,-3 0 0,5-6 0,0-1-61,0-1 1,1-7-1,3-2-19,3-3 1,5-2 0,3-3 0,5-5 317,6-5 0,3-4-225,5-5 0,6-10 0,1-2 0</inkml:trace>
  <inkml:trace contextRef="#ctx0" brushRef="#br0" timeOffset="4">21197 7751 12265,'24'0'0,"2"0"-267,0 0 0,8-4 0,0-1 0,8-2 323,6-2 0,1 3 1,5-2-1,5-2-19,-28 3 1,1 0 0,2 1 0,0-1 0,0 0 0,-1-1-1294,0 2 1,-1-1 1271,2 1 1,0 1 0,20-1-1,2 2-37,-3 3 202,-4 1 1,-8 0-1,-4 1 1,-5 1-229,-6 2 0,-5 5 1,-4-1-1,0 2 56,-3 1 1,-3 1-10,-3-1 0,2 1 0,-3-1 0</inkml:trace>
  <inkml:trace contextRef="#ctx0" brushRef="#br0" timeOffset="5">5565 8277 20297,'2'-11'-993,"2"-1"0,2 6 1,7 2 3063,2 3-1924,8-4 1,6 3 0,8-1 86,5 1-242,0 2 0,13 0 0,-4-1 76,1-3-40,6 3 0,6-5 1,-30 4-1,1 1 0,-1-1 1,0 0 13,1 1 1,-1 0 0,0-2 0,1 1 0,-1-1 0,0 1 0,1-1 0,-1 0 57,1 1 1,-1-1 0,0 1 0,-1-1 0,0 2 0,0 0 0,0-1 0,-1 0-170,2 0 0,-1 1 0,29 0 0,-1 0 0,-4-2 80,-3-1 1,-5-1 0,-7 3 0,-5-2 3,-5 1 1,-5 2-1,-8 1 1,-4 0 70,-2 0-12,-7 0 1,-15 1 254,-10 3-193,-5-2 0,0 6 0,-3-2 105,-3 0-152,-9 2 0,2-1 0,-5 1 0,-1-1-57,-1 0 0,-6 2 0,-1-4 0,-1 0-73,-3 0 1,1 0 0,-2-2-1,1 0 35,0 0 0,-2-2 1,6-1-1,0 0-1,0 0 0,2 0 0,3-1-75,0-3 0,5 3 1,3-4-1,4 1 1,3 0-58,4 2 1,3 0-1,3 2 1,2 0-31,3 0 1,4 0-57,0 0 0,2-1-90,2-3 0,2 3 0,3-2 1,0 6-153,0 5 0,-2 7 255,1 4 1,-5 3-1,3 0 1</inkml:trace>
  <inkml:trace contextRef="#ctx0" brushRef="#br0" timeOffset="6">10925 8277 21530,'1'-6'-269,"3"2"0,4 3 0,2 1 374,1 0 0,1 0 1,0 0-70,4 0 66,1 0 0,8-4 1,0 0-13,2 2 0,6-4 0,0 1 0,4 0 181,0 0-252,4 1 1,-5 4-1,8 0 1,1 0-8,4 0 1,6 0 0,-2 0 0,3 0 44,1 0 1,4 0 0,2 0 0,0 2-64,-30 0 1,0-1-1,1 0 1,0 0 0,0 1-1,1 0 1,-2-1 0,1 0-1,-2 1 1,1 0-1,1-1 1,1-1-1,-2 2 1,1 0-1,1-1 1,0 1-36,-1-1 1,0 1-1,2-1 1,0 1 0,-2 1-1,-1 2-14,1-1 1,-1 0 0,-1 0 0,1-1 0,28 4 0,-29-2 0,1-1 0,1 1 0,0-1-21,2 0 1,1 0 0,2 1 0,1-1-1,2-2 1,1 0 0,0-1 1,0 0 70,1 0 0,0-1 0,4 1 0,1 0 0,-1 0 0,1 0 0,-2 1 0,1 0 6,-2-1 0,0 1 0,-1-2 0,0 1 0,2-1 0,0 0 0,0 0 0,0 0 18,-1 0 0,-1 0 1,0 0-1,0 0 0,-3-1 1,0 1-1,-1-2 1,-1 1 27,-1-1 1,0 0 0,2-2 0,-1 1-1,-1 0 1,-1 0 0,-2 1 0,0-1 8,-2 1 1,0-1 0,0-1 0,-1 1-1,0 0 1,-1 2 0,1-1 0,0 1 31,32 0 1,-32 1 0,0 0 0,30 0 0,-2 0 7,-3 0 1,2 0-1,-8 0 30,0 0-74,4 0 1,-9 0 0,3 0 8,-3 0-48,-1 0 1,-5 0 0,-3 0-102,-2 0 56,-2 0 1,-5 0 0,-2 0-1,-3 0 11,-1 0 1,-4 1 0,-1 2 0,-2 1-241,-2-2 0,-1-1 259,-1-1 0</inkml:trace>
  <inkml:trace contextRef="#ctx0" brushRef="#br0" timeOffset="7">7799 8781 21991,'-12'0'0,"1"0"0,-1 0-1527,1 0 1836,4 0-734,2 0 0,7-1 0,3-2 0,5-1 675,4 2 1,7-3 0,2 0 691,7-2-759,3 0 1,7-5-1,6 2 1,8 1-94,5 1 0,5 6 0,-30-1 0,1 1 0,0 0 0,1 0-47,2 0 1,0 0-1,1 0 1,0 0-1,5 2 1,0 0 0,0 0-1,1 0-81,0 0 0,0 0 0,2 0 0,0 0 0,2 0 0,-1 0 0,2 0 0,1 0 46,-1 0 0,0 0 1,-4 1-1,0 0 1,0 0-1,-1 0 1,1 1-1,-1 1 112,0 1 0,0-1 1,-1-2-1,-1 0 1,-2 2-1,0-1 0,-2 0 1,0 0-224,-2 0 1,-2 0 0,27 3-1,-7-3 1,-2 4-78,-5 0 1,-6 2-1,-4 3-996,-2 0 949,-7-4 0,-1 3 0,-6-2-600,-3 2 483,-3 1 0,-5-3 1,-3-2-194,0-1 0,-7-1-632,-1-4 1274,-10 0 0,-9 0 0,-8 0 0,-6 0 1,-9 1-103,-11 3 0,-4-3 1,24 2-1,1 0 0,-2-1 1,0-1 11,-1 1 1,-1 0 0,1 0 0,0 0-1,-2-2 1,-1 0 0,0 0 0,1 0-64,-1 0 0,-1 0 0,-1 0 1,0 0-1,3 0 0,1-1 0,-1 0 1,0-1 52,0 1 1,0-2-1,-1-1 1,0-1-1,1 2 1,1 0-1,1-1 1,0 0 66,2 0 1,0 1 0,0 1 0,0 0 0,-28-6 681,1-1-439,6 4 0,4-4 0,4 4-347,0-1-19,10 4 0,-1-7 1,12 4-1,2-1-68,3 1 0,6 0-271,-2 1 176,4 3 1,7-3 0,5 9-1063,6 7 1029,-1 4 0,5 17 0,-3 3 0</inkml:trace>
  <inkml:trace contextRef="#ctx0" brushRef="#br0" timeOffset="8">17796 9433 15486,'0'-5'15,"0"5"0,0 5 0,0 8 0,0 2 165,0 4 0,0 8 0,0 2 1,0 2-1,-1-2 0,-2 0 0,-1-1 663,2 0-723,0-1 0,2-4 0,0-1-52,0-3-103,6 2 1,-5-7 0,3 4-394,-3-1 1067,-1-2-639,0-4 0,0 6 0,0 1 0</inkml:trace>
  <inkml:trace contextRef="#ctx0" brushRef="#br0" timeOffset="9">17865 9342 15920,'-7'-1'-2845,"3"-3"2988,3 2 1,2-6 0,3 2 181,4 0 0,2 4 0,2-2 0,0 1-261,4-1 0,-2 3 0,5-3 1,1 3-93,2 1 0,6 0 0,1-1 0,1-2 47,1-1 0,-1-1 1,5 3-1,-1-3-14,1-2 0,4 4 1,3-4-1,3 2 10,0 3 0,1-4 0,0 1 1,0 0 52,0 0 1,-6 1-1,-3 4 1,-4 0-206,-2 0 0,-4 2 0,2 0 1,-1 3-242,-3 2 1,-3-4 0,-2 4-226,1-2 531,3 4 1,-6-8 0,6 3 0,0-3 9,-1-1 1,6 4 0,-6 0-1,1-2-20,0 0 1,-5 1-1,1 1 1,-1-1-10,-2-2 0,0-1 1,-6 0-1,1 0-35,-1 0 0,-3 4-185,0 0 1,-6 1 454,2-1 1,-4 2 0,-3 5 0,0 1 160,0-1 0,-2 5 0,1 0 0,2 2-53,0 2 0,-2-1 1,1 3-1,-1 2-46,-1 0 1,3 0-1,-3 1 1,2 0 4,-1 2 1,-4 5-1,3-2 1,0 3-27,0 2 0,-3-1 0,3 1 0,-1 2-114,-3 2 1,3-1-1,-1-4 1,1 0 338,-1 1 0,4-2-295,-5-3 1,0 3 0,-3-3 0</inkml:trace>
  <inkml:trace contextRef="#ctx0" brushRef="#br0" timeOffset="10">17807 10063 15716,'0'-11'3368,"0"-1"-3473,0 1 1,2-1-1,1 1 280,5-1 0,2 1 0,2 1 0,0 1-188,4 1 0,-2 2 0,6-2 1,3 3-203,2 0 0,7 4 1,0-3-431,5 3 474,-1-4 0,8 3 0,-1-1 146,6 1-207,3 2 1,5 0 0,2 2-1,1 0 14,1 2 0,-29-2 0,0 0 1,30-2-1,-3 1-183,0 3 1,-3-3 0,-4 3 0,-6-2 105,-7 2 0,-6-2 0,-5 3 0,-6-2 66,-4 1 0,1 0 0,-4-4 0,-1-1 319,-1-3 1,-2-7-1,1-7 1</inkml:trace>
  <inkml:trace contextRef="#ctx0" brushRef="#br0" timeOffset="11">3344 10521 20999,'0'-11'-3181,"0"-1"1858,0 1 1,1 4 1778,3 3 0,2 3 1,7 1-1,2 0-413,4 0 0,3 0 0,1 0 0,1 0 1,3 0 1,3 0 0,8 0-1,6 0-3,4 0 1,0-1 0,6-2 0,1 0 57,1 0 0,5-2 1,1 1 85,2 2-143,-30 1 1,2 0-1,-1 1 1,0 0 0,0 0-1,1 0 1,-2 0-1,-1 0 155,32 0 0,-31 1 1,0 0-1386,4 0 0,0 1 1188,-3-1 1,1 0 0,6 1 0,0 1 0,-4-3 0,-1 0-1,1 0 1,-1 0 0,0 0 0,0 0-1,0 0 0,0 0 0,-4 0 0,0 0 0,1-1 0,0 0 0,29-1 44,-3-2 1,-7-5-1,-3 2 1,-4-4 37,-4 0 0,-3 0 0,-4 0 0,-2 2-24,-3 2 0,-2 0 0,-6-1 0,-3 1 383,-4 2-441,3 1 0,-10 4 0,2 0 0</inkml:trace>
  <inkml:trace contextRef="#ctx0" brushRef="#br0" timeOffset="12">6344 10544 24995,'-11'0'0,"-2"0"-869,-2 0 1,2-1 0,-2-2 0,2-1-1,2 2 223,-1 0 1,1 2 935,-1 0-174,6 0-93,1 0 1,6 0-1,3 0 1,5 0 0,3 0 35,4 0 0,9 0 0,2 0-14,5 0 0,7 0 0,4 0 0,6-1 0,7-1-39,7-2 0,-30 1 1,1 1-1,3 0 1,2 1-1,-1-1 0,0 0 49,0 1 0,-1 0 1,5 0-1,0-1 0,0 1 1,-1 0-1,2-1 1,1 0-86,0 0 0,-1 1 1,-1 1-1,-1 0 1,2 1-1,-1 1-6,1-1 0,0 2 18,-3 1 1,1 1 0,3-4 0,1 0 0,-3 2 0,-1 1-100,-2-2 0,1 1 91,-3 1 1,1 1 0,-1-4 0,0 0 0,0 2 0,1 0-66,-1 0 0,1 0 85,1-1 1,1-1-1,-6 0 1,0-2-1,2 1 1,0-1-1,-2 0 1,1-2 37,2 0 0,0-1 1,-1-1-1,0 1 0,-1 0 1,0 0-1,-3 1 0,0 1-8,31-3 0,0 4 0,-4-3 0,-3 3 8,0 1 0,-5 0 0,0 0 0,-2 0 11,1 0 0,0 0 0,-5 0 1,0 0-21,-3 0 1,1 0-1,-3 0 1,-1-2 47,0-2 1,2 2-1,-5-6 287,-3-1-229,-1 4 1,-2-5 0,-2 4 597,-4-1-629,2-3 0,-15 8 1,2-5-1,-4 2 192,0 3 0,-3-5-314,2 0 1,-6-3 0,4-2-257,-1 1 0,-4-1 0,3 1-181,-3-1 0,-1 5 0,-1 0 0,-4 2 317,-7 3 0,-4 0 0,-7 2 0</inkml:trace>
  <inkml:trace contextRef="#ctx0" brushRef="#br0" timeOffset="13">10891 10544 24586,'15'0'0,"1"0"0,2-1 0,4-2-698,3-1 1,4 0 0,7 4 0,4 0 463,5 0 1,6 0 0,8 0 0,3 0 199,-28 0 0,1 0 0,-1 0 0,1 0 0,2 1 0,1 0 1,0 0-1,0 0-132,2 1 1,0 0 0,3 2 0,1 1 0,-2-1 0,1 0 0,0 0 0,0 2 99,2 0 1,0-1-1,0-1 1,0 0-1,1 0 1,-1 0-1393,1 0 0,0 0 1429,2-1 1,1 0 0,-3 1-1,1 0 1,0-1 0,1-2-186,-1 1 0,-1-1 219,-3 0 1,1-1-1,1 0 1,0 0-1,-2 0 1,-1 0-1,0 0 1,-1 0-24,-3 0 1,0 0 0,-2-2 0,-2 0 0,30-2-1,-8 2-17,-9 1 0,-8 1 0,-9 0 0,-8 0 0,-5 0 1,-9 5-1,-6 2 35,-4 3 0,-2 7 0,-8 2 0,-2 3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1.056"/>
    </inkml:context>
    <inkml:brush xml:id="br0">
      <inkml:brushProperty name="width" value="0.08571" units="cm"/>
      <inkml:brushProperty name="height" value="0.08571" units="cm"/>
      <inkml:brushProperty name="color" value="#33CCFF"/>
    </inkml:brush>
  </inkml:definitions>
  <inkml:trace contextRef="#ctx0" brushRef="#br0">311 1 7890,'-8'1'291,"2"3"1,1 2-121,0 2 1,-4 6 0,3 6-1,-2 2-26,-3 3 0,0 2 0,0 3 1,2 1-115,-2 2 0,3 5 1,-2-4-1,-1 2-15,-1 3 1,2 1 0,1-1 0,-2-3-128,-2-2 0,4 4 1,0-4-333,-2 2 309,4-4 0,-4 1 1,5-8-609,-2-2 544,5-5 1,-8 2 0,6-6-615,2 0 621,-4 0 1,5-4-1,-4-2 191,-1-2 0,6-1 0,-12-5 0,5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1.469"/>
    </inkml:context>
    <inkml:brush xml:id="br0">
      <inkml:brushProperty name="width" value="0.08571" units="cm"/>
      <inkml:brushProperty name="height" value="0.08571" units="cm"/>
      <inkml:brushProperty name="color" value="#33CCFF"/>
    </inkml:brush>
  </inkml:definitions>
  <inkml:trace contextRef="#ctx0" brushRef="#br0">1 28 6768,'8'2'254,"-4"2"0,3 0 1,-3 5-123,-1 2 0,1 2 0,-1 1-83,1 0 1,3-6 0,-4-2 0,3-1-25,2-1 0,-3 1 0,4-5-93,2 0 83,2 0 1,1 0 0,1-2-1,3-2-195,0-6 0,6 2 0,-4-1-726,2-2 456,-4-8 450,8 4 0,-4-12 0,6 5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2.634"/>
    </inkml:context>
    <inkml:brush xml:id="br0">
      <inkml:brushProperty name="width" value="0.08571" units="cm"/>
      <inkml:brushProperty name="height" value="0.08571" units="cm"/>
      <inkml:brushProperty name="color" value="#33CCFF"/>
    </inkml:brush>
  </inkml:definitions>
  <inkml:trace contextRef="#ctx0" brushRef="#br0">43 29 7846,'0'-8'-268,"0"2"1,0 18 442,0 7-126,-6 0 1,4 7-1,-4-2-104,0 3 79,4 1 1,-6 0 0,5-1 0,-2-4-1,2-4 0,2 3 1,1 0-154,0 0 0,1-3 75,4-10 1,-2-3-1,6-9 1,2-6 24,2-10 0,1-6 0,0-3 0,0-1 16,0 1 0,-1 0 1,-2 0-1,-2 1 25,2 4 0,-3 7 66,1 7-81,-5 5 224,8-2-215,-10 12 0,4 4 0,-4 7 257,2 2-238,-2 0 0,6-4 0,-5 3 0,3 0 32,2 0 1,-3-4-1,4-3-9,2-2 1,2-6 0,1 2-25,0-3 0,0-4 0,0-3 0,0-6-50,0-6 1,-4 0 0,-1-7 0,0 1 11,-1 1 0,3-5 0,-4 5 1,-1 0-531,0 3 0,-1 4-276,-5 1 554,0 0 266,0 6 0,0 1 0,0 7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881"/>
    </inkml:context>
    <inkml:brush xml:id="br0">
      <inkml:brushProperty name="width" value="0.08571" units="cm"/>
      <inkml:brushProperty name="height" value="0.08571" units="cm"/>
      <inkml:brushProperty name="color" value="#66CC00"/>
    </inkml:brush>
  </inkml:definitions>
  <inkml:trace contextRef="#ctx0" brushRef="#br0">1 1 8591,'0'6'1267,"0"2"-1076,0 2 0,0 2-69,0 2-110,0-1 151,0 4 1,0-1-284,0 4 1,0 1 99,2 1 0,-1 0-469,1-2 1,-1 2 17,-1-2 1,2 0-838,0-2 1308,2-3 0,0 3 0,2-3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2.895"/>
    </inkml:context>
    <inkml:brush xml:id="br0">
      <inkml:brushProperty name="width" value="0.08571" units="cm"/>
      <inkml:brushProperty name="height" value="0.08571" units="cm"/>
      <inkml:brushProperty name="color" value="#33CCFF"/>
    </inkml:brush>
  </inkml:definitions>
  <inkml:trace contextRef="#ctx0" brushRef="#br0">0 14 7075,'0'-8'135,"0"2"1,0 6-124,0 0 1,0 6 0,0 4-21,0 2 1,0 7-1,0 0 1,0-2-177,0-1 0,0-2-163,0 0 1,2-1 346,3-4 0,-4-9 0,6-8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3.017"/>
    </inkml:context>
    <inkml:brush xml:id="br0">
      <inkml:brushProperty name="width" value="0.08571" units="cm"/>
      <inkml:brushProperty name="height" value="0.08571" units="cm"/>
      <inkml:brushProperty name="color" value="#33CCFF"/>
    </inkml:brush>
  </inkml:definitions>
  <inkml:trace contextRef="#ctx0" brushRef="#br0">29 13 7639,'-6'-7'-256,"-4"2"0,4 5 0,1 5 74,4 4 0,2-1 0,4 1-329,4 2 511,4 2 0,1-5 0,0-2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3.218"/>
    </inkml:context>
    <inkml:brush xml:id="br0">
      <inkml:brushProperty name="width" value="0.08571" units="cm"/>
      <inkml:brushProperty name="height" value="0.08571" units="cm"/>
      <inkml:brushProperty name="color" value="#33CCFF"/>
    </inkml:brush>
  </inkml:definitions>
  <inkml:trace contextRef="#ctx0" brushRef="#br0">26 1 7801,'-14'0'105,"6"1"1,5 4-76,6 4 1,5-1 0,6 0 0,2 0-161,2 0 1,0-5 0,4 2 0,0-4-141,0-1 1,-4 0 0,4 0 0,-1 0-242,-4 0 511,-1 0 0,4-6 0,2-2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3.772"/>
    </inkml:context>
    <inkml:brush xml:id="br0">
      <inkml:brushProperty name="width" value="0.08571" units="cm"/>
      <inkml:brushProperty name="height" value="0.08571" units="cm"/>
      <inkml:brushProperty name="color" value="#33CCFF"/>
    </inkml:brush>
  </inkml:definitions>
  <inkml:trace contextRef="#ctx0" brushRef="#br0">29 8 6836,'0'-8'125,"0"13"0,0 11-2,0 4-94,0-3 1,0 11-1,0-1 1,0 4 0,0 1 0,0 2 0,-2 1 0,-1-1 10,-1 1 0,-3-2 1,4-5-1,-2 0-83,2 0 1,2-4-1,1-2-256,0-2 0,1-3 117,4-7 1,3-10-1,6-11 1,0-6 114,0-7 1,0-3 0,0-2 0,1-4 66,-1-5 0,0 2 0,-2 0 99,-2 1-133,2 3 0,-5 10 1,4 3 368,-2 3-145,-6 2 0,5 6 187,-3 3-211,-4 4 1,5 2 0,-6 4-36,0 5 0,0 7 0,0 3 0,0 1-30,0-1 1,0 5 0,0-3-75,0 0 0,0 0 0,2-5 1,1 2-1,2-2-113,-2-1 0,5-4 1,1-2-122,4-5 1,1-4 0,0-1 112,0 0 1,-4 0 145,-1 0-128,-6 0 93,10 0-210,-6 0 187,1 0 0,-1 6 0,-6 4 1,2 2-206,2 2 0,0 1 0,-5-1 211,0 0 0,0 0 0,0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4.409"/>
    </inkml:context>
    <inkml:brush xml:id="br0">
      <inkml:brushProperty name="width" value="0.08571" units="cm"/>
      <inkml:brushProperty name="height" value="0.08571" units="cm"/>
      <inkml:brushProperty name="color" value="#33CCFF"/>
    </inkml:brush>
  </inkml:definitions>
  <inkml:trace contextRef="#ctx0" brushRef="#br0">71 42 7560,'-8'0'-199,"2"6"1,6 3 0,-2 4 265,-2 1 1,2 0-1,-3 0 1,4 2-14,1 3 0,0-4 1,0 4-24,0-3 9,0-2 0,1 0-44,4 0 1,3-6-1,6-3-77,0-4 34,0-7 0,-1-2 1,-2-8-1,-2-1 4,2-2 1,-5-1 0,-1 1 0,-3-3-3,-2 0 1,-2 0 0,-1 5 0,-3-2 3,-2 2 0,-2 6 0,-4 3 0,-1 2-42,-4 3 1,8 3 0,-3 4 0,1 6-26,1 2 0,2 3 0,2 0 108,2 4 0,1-3 0,5 4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4.755"/>
    </inkml:context>
    <inkml:brush xml:id="br0">
      <inkml:brushProperty name="width" value="0.08571" units="cm"/>
      <inkml:brushProperty name="height" value="0.08571" units="cm"/>
      <inkml:brushProperty name="color" value="#33CCFF"/>
    </inkml:brush>
  </inkml:definitions>
  <inkml:trace contextRef="#ctx0" brushRef="#br0">0 49 7354,'0'-14'-241,"0"0"0,0 4 281,0 1 1,0 7 49,0 2 1,0 8 0,0 9-55,0 2-13,0 0 0,0 0 0,0 0-27,0-2 38,0 5 1,0-7-50,0 4-16,0-3 0,2-4-32,2-2 1,4-4 0,6-7-1,1-4-18,-1-5 0,0-2 1,0-4-1,0-1 25,0-2 0,-1-1 0,-2 3 0,-2-1 107,2 6 0,-5-2 0,1 6 208,-1 0 1,-5 3-188,4 10 0,-3-2 1,-2 8-1,0 3 18,0 3 1,0 4-1,0-4-676,0 2 378,0 0 1,1-5 207,4 0 0,-3 0 0,4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4.946"/>
    </inkml:context>
    <inkml:brush xml:id="br0">
      <inkml:brushProperty name="width" value="0.08571" units="cm"/>
      <inkml:brushProperty name="height" value="0.08571" units="cm"/>
      <inkml:brushProperty name="color" value="#33CCFF"/>
    </inkml:brush>
  </inkml:definitions>
  <inkml:trace contextRef="#ctx0" brushRef="#br0">13 0 7758,'-8'0'246,"3"0"-380,10 0 0,3 0 0,6 0 25,0 0 35,0 6 0,0-4 1,0 4-1,1-1-94,-1 0 0,0 4 0,0-4 168,0-2 0,0 5 0,0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5.238"/>
    </inkml:context>
    <inkml:brush xml:id="br0">
      <inkml:brushProperty name="width" value="0.08571" units="cm"/>
      <inkml:brushProperty name="height" value="0.08571" units="cm"/>
      <inkml:brushProperty name="color" value="#33CCFF"/>
    </inkml:brush>
  </inkml:definitions>
  <inkml:trace contextRef="#ctx0" brushRef="#br0">42 0 7661,'-14'0'-2,"5"7"1,1 2-1,2 4-7,3 1 0,1 1 0,2 4 0,0 5 48,0 2 0,0 1 1,0-2-1,0-1 78,0 1 1,0 0 0,0 0-177,0-2 1,0-5 34,0 0 0,2-2-220,2-2 100,4-6 0,3-2 0,2-6 1,2-1-548,1-4 691,6-9 0,6-14 0,8-8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7.316"/>
    </inkml:context>
    <inkml:brush xml:id="br0">
      <inkml:brushProperty name="width" value="0.08571" units="cm"/>
      <inkml:brushProperty name="height" value="0.08571" units="cm"/>
      <inkml:brushProperty name="color" value="#33CCFF"/>
    </inkml:brush>
  </inkml:definitions>
  <inkml:trace contextRef="#ctx0" brushRef="#br0">85 42 7634,'-9'-6'-173,"0"-3"1,5 1 339,0-2-132,-4 7 1,5-3 0,-5 8 0,2 2-26,2 6 0,-2 2 0,0 2-2,-2 0 1,5 1 0,-2-1-1,4 1 1,1 3 39,0 0 0,0 6 1,0-4-1,0 2-110,0 3 0,0 2 0,0 1 1,0 0 81,0 1 0,0-6 0,0-1-696,0-1 470,0 4 1,0-10-1,0 4-287,0-3 493,0-8 0,0 4 0,0-4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7.485"/>
    </inkml:context>
    <inkml:brush xml:id="br0">
      <inkml:brushProperty name="width" value="0.08571" units="cm"/>
      <inkml:brushProperty name="height" value="0.08571" units="cm"/>
      <inkml:brushProperty name="color" value="#33CCFF"/>
    </inkml:brush>
  </inkml:definitions>
  <inkml:trace contextRef="#ctx0" brushRef="#br0">1 29 7692,'0'-10'0,"1"2"0,4 2 0,3 1 0,6 5 0,2 0-66,2 0 0,0 0 0,5 2 0,4 1-644,4 2 710,-1-1 0,11 3 0,-5 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107"/>
    </inkml:context>
    <inkml:brush xml:id="br0">
      <inkml:brushProperty name="width" value="0.08571" units="cm"/>
      <inkml:brushProperty name="height" value="0.08571" units="cm"/>
      <inkml:brushProperty name="color" value="#66CC00"/>
    </inkml:brush>
  </inkml:definitions>
  <inkml:trace contextRef="#ctx0" brushRef="#br0">0 6 7826,'0'-4'292,"0"2"0,0 4 0,1 2 1,0 2 285,1 2 1,2 2 0,-2 2-432,0 2 1,0-1-1,0 3 1,0 2-521,1 1 0,-2 0 0,1 1-1108,-2-2 1152,0 0 1,0-2 0,0 0 328,0 1 0,0-3 0,0 1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7.963"/>
    </inkml:context>
    <inkml:brush xml:id="br0">
      <inkml:brushProperty name="width" value="0.08571" units="cm"/>
      <inkml:brushProperty name="height" value="0.08571" units="cm"/>
      <inkml:brushProperty name="color" value="#33CCFF"/>
    </inkml:brush>
  </inkml:definitions>
  <inkml:trace contextRef="#ctx0" brushRef="#br0">128 209 7813,'-14'0'-89,"9"-1"128,0-4 0,7-3 188,-7-6 1,4 5-202,1-1 1,-11 7-45,-4-1 1,3 2 28,3 2 0,5 2 0,0 2 0,1 6-157,-2 2 0,-3 9 0,-5 1 92,4 0 1,3 3 0,6-5-18,0 2 1,0-5 0,0 2-62,0-3 1,6-8 0,3-4 39,4-2 0,0-5 1,2-7-1,4-7 11,-5-3 0,3-5 1,-10 4 76,-6-1 1,9-6 0,2-5 0,-1 3 0,-5 4 101,-4 2 0,4 1 1,2-4 292,0 3-211,-2 4 0,-6 11-95,0-1 1,2 7 0,-4 0 442,-4 6-340,-2 5 1,10 8 0,1 2 132,2 6-301,-1 3 1,-4 1-1,0 0 1,0 2-223,0 3 1,-8 0 0,4 1 201,7-6 0,0 4 0,3 4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8.613"/>
    </inkml:context>
    <inkml:brush xml:id="br0">
      <inkml:brushProperty name="width" value="0.08571" units="cm"/>
      <inkml:brushProperty name="height" value="0.08571" units="cm"/>
      <inkml:brushProperty name="color" value="#33CCFF"/>
    </inkml:brush>
  </inkml:definitions>
  <inkml:trace contextRef="#ctx0" brushRef="#br0">1 28 8309,'4'0'37,"10"0"1,4 0 0,0 0 0,0 0-206,0 0 1,3 0 0,4 0 0,-3 0 10,-2 0 0,1 0 0,-4 0 0,2-1 157,-2-4 0,-1-3 0,-2-6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8.837"/>
    </inkml:context>
    <inkml:brush xml:id="br0">
      <inkml:brushProperty name="width" value="0.08571" units="cm"/>
      <inkml:brushProperty name="height" value="0.08571" units="cm"/>
      <inkml:brushProperty name="color" value="#33CCFF"/>
    </inkml:brush>
  </inkml:definitions>
  <inkml:trace contextRef="#ctx0" brushRef="#br0">15 0 7524,'-8'6'42,"3"4"0,4 2 0,1 2 0,0 1-1,0-1 0,0 1 0,1 3 0,2 2 16,2 2 0,0 0 0,-5 3-697,0-2 420,6-5 1,-4 8 219,2-2 0,4 3 0,0 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9.222"/>
    </inkml:context>
    <inkml:brush xml:id="br0">
      <inkml:brushProperty name="width" value="0.08571" units="cm"/>
      <inkml:brushProperty name="height" value="0.08571" units="cm"/>
      <inkml:brushProperty name="color" value="#33CCFF"/>
    </inkml:brush>
  </inkml:definitions>
  <inkml:trace contextRef="#ctx0" brushRef="#br0">198 170 7764,'-8'-14'45,"2"0"1,6 0 0,0 0-355,0-1 210,0 1 0,-2 0 0,-1 0 0,-3 0 58,-2 0 0,3 4 0,-4 3 141,-2 0 0,-2 3 1,-2 4-105,-4 0 0,8 1 0,-3 2 0,1 4-47,1 0 1,2 3-1,2 4 1,2 0 24,3 0 1,-3 0-1,1 2 1,2 1-12,1 2 1,2 0-1,0-5 1,0 0 19,0 0 0,2-6 1,1-2-159,2 1 134,-1-6 46,3 5 12,1-6 1,1-4 0,-1-3 0,0 0 31,-1-4 0,-2 3 0,3-2 0,0-1 36,0-1 1,-4 2-16,6 1 0,-5 6 0,4-2-46,2 4 1,-3 7 0,0 3 0,-2 4-190,-3 1 0,3 0 0,1 0-167,0 0 1,-2-1 331,4-4 0,1 4 0,4-5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9.604"/>
    </inkml:context>
    <inkml:brush xml:id="br0">
      <inkml:brushProperty name="width" value="0.08571" units="cm"/>
      <inkml:brushProperty name="height" value="0.08571" units="cm"/>
      <inkml:brushProperty name="color" value="#33CCFF"/>
    </inkml:brush>
  </inkml:definitions>
  <inkml:trace contextRef="#ctx0" brushRef="#br0">29 0 7764,'-8'6'-973,"3"4"1053,4 2 0,1-2 0,0-1 1,0 2-25,0 2 0,0 2 0,0 3-63,0 0 12,0 1 0,0-5 0,0 0-240,0 1 47,0-1 1,0 0 18,0 0 0,1-2 85,4-2 0,-2-4 1,6-7-1,1-4 55,-2-5 0,4-1 0,-2 0 0,2 4 55,2 0 1,-4-2-1,-1 4 158,2 2 1,2 2 30,1 1 0,-6 1 0,-4 4 0,-1 4-80,2 4 0,-3-4 1,1 1-1,-5 1 11,-3 1 1,-5 2 0,0 0 19,-2 0-118,-3 1 1,1-6 0,0-1 0,0-2-179,0-3 0,0-1 0,0-2-598,0 0 728,0-6 0,6-9 0,1-7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19.813"/>
    </inkml:context>
    <inkml:brush xml:id="br0">
      <inkml:brushProperty name="width" value="0.08571" units="cm"/>
      <inkml:brushProperty name="height" value="0.08571" units="cm"/>
      <inkml:brushProperty name="color" value="#33CCFF"/>
    </inkml:brush>
  </inkml:definitions>
  <inkml:trace contextRef="#ctx0" brushRef="#br0">29 0 6392,'-8'14'63,"3"0"1,-1 0 0,1 2 0,2 1-44,2 2 1,1 5-1,0-4 1,0 0-216,0 1 0,0 2 0,0-4 195,0-2 0,0 5 0,0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0.209"/>
    </inkml:context>
    <inkml:brush xml:id="br0">
      <inkml:brushProperty name="width" value="0.08571" units="cm"/>
      <inkml:brushProperty name="height" value="0.08571" units="cm"/>
      <inkml:brushProperty name="color" value="#33CCFF"/>
    </inkml:brush>
  </inkml:definitions>
  <inkml:trace contextRef="#ctx0" brushRef="#br0">0 83 7112,'2'10'-947,"2"-1"1062,6 2 1,1-3 0,0 0 0,-2 0-48,2 0 1,0-4 0,0 4-259,-2-2 192,1-1 0,4-5 0,0 0-15,0 0 1,-4 0 0,-1 0 0,0-1 6,-1-4 1,0-3-1,-5-6 1,2-2-14,-2-3 1,-1 4-1,-2-4 114,0 3 0,-2 2 1,-3 2 36,-4 2 0,-4 2 0,-1 5 0,0-2-10,0 2 1,0 3-1,0 5 107,0 4 0,1 4 1,4 3-1,2 1-62,1 2 0,5 1 1,-4-3-1,3 2-33,2-2 1,0 4 0,0-1-144,0 2 1,7-5 0,0 2 0,3-3-498,-1-2 342,1-6 0,-1 4 0,0-4 0,4 0-202,4-3 1,-1-4 365,3-1 0,3 0 0,0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0.797"/>
    </inkml:context>
    <inkml:brush xml:id="br0">
      <inkml:brushProperty name="width" value="0.08571" units="cm"/>
      <inkml:brushProperty name="height" value="0.08571" units="cm"/>
      <inkml:brushProperty name="color" value="#33CCFF"/>
    </inkml:brush>
  </inkml:definitions>
  <inkml:trace contextRef="#ctx0" brushRef="#br0">14 1 7069,'0'14'-9,"0"0"0,0 0 1,0 0-1,0 0 9,0 0 0,-6 7 0,-2 1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2.519"/>
    </inkml:context>
    <inkml:brush xml:id="br0">
      <inkml:brushProperty name="width" value="0.08571" units="cm"/>
      <inkml:brushProperty name="height" value="0.08571" units="cm"/>
      <inkml:brushProperty name="color" value="#33CCFF"/>
    </inkml:brush>
  </inkml:definitions>
  <inkml:trace contextRef="#ctx0" brushRef="#br0">57 28 7682,'-10'5'-125,"1"0"1,4 4 0,-3-3 0,2 2 151,3 3 1,-3 2-1,1 1 1,2 0 28,1 0 1,2 2 0,0 1-104,0 2-7,0-7 0,6 1 0,4-4 1,2 2 9,3-1 0,-1-4 1,1-6-1,3 0-13,0 0 1,1-6 0,-5-4-1,0-4-13,1-5 1,-8 7-1,-2-6 1,-3 0 114,-2-3 0,0 4 1,0-2-1,-2 4 122,-3 0 1,-2 6-1,-8 1 1,1 0-70,0 1 1,0 3-1,0 0 1,0 2 67,0 2 0,4 0-306,1 0 76,6 6 0,-3-2-214,6 5 172,0-6 0,1 8 1,4-6-1,6-2-20,6-2 0,-1-1 0,4 0 0,-1 0 34,0 0 0,1-1 0,-3-2 0,2-4 89,-2 0 0,-1 3 0,-2-2 0,0 2 133,0-1 1,1-5-1,-1 6 198,0 1 1,-5 1-226,1 2 1,-7 2-1,1 4 1,-2 6 11,-2 6 1,0 2-1,0-1-60,0 4-26,0 4 0,0 3 0,0 1 1,0 1-14,0-6 1,5 12 0,-1-7 0,0-1 1,-3-3 0,-1-4 0,0 4 0,0-4-17,0-4 1,0-3-194,0-2 1,0-9 51,0-10 1,0-9 0,0-14 0,0-4 73,0-5 0,0-1 0,0-9 0,0 1 68,0-1 0,0 8 0,2 0 1,1 6-32,2 6 1,5 10 0,0 1 311,2 6-260,3 6 0,-1-2 319,0 6-292,0 0 0,-2 6 1,-1 4-1,-3 2 74,-1 2 1,-3 7 0,-4 1 0,0 0-32,0-3 1,-1 1 0,-4-1-1,-4-2-27,-4-1 0,-6-2 0,0-2 0,2-2-145,1-6 1,2-2 0,0-2-1,0 0-393,0 0 1,1-2-1,4-2-493,4-6 580,4-8 385,1 2 0,0-11 0,0 5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3.210"/>
    </inkml:context>
    <inkml:brush xml:id="br0">
      <inkml:brushProperty name="width" value="0.08571" units="cm"/>
      <inkml:brushProperty name="height" value="0.08571" units="cm"/>
      <inkml:brushProperty name="color" value="#33CCFF"/>
    </inkml:brush>
  </inkml:definitions>
  <inkml:trace contextRef="#ctx0" brushRef="#br0">1 70 7682,'0'8'-553,"1"4"0,4-4 564,5 0 0,2 4 0,4-4-8,3 0 1,-4 3 0,4-6 0,-3-2 3,-2-2 1,0-1-1,0-1-7,0-4 0,-6 2 0,-3-6 0,-4-2 1,-1-2 0,0-1-1,0 0 47,0 0 0,-1 4 0,-2 1 0,-4-2-27,0-2 1,-3 4 175,-4 0-118,6 5 1,0 0 0,5 8 95,-2 6-139,1 2 1,2 9 59,-2 2-83,2 4 1,-4-2 0,6 2-1,0 2 1,0 0 6,0-4 0,4 0 0,1-6 1,0-2-117,1-1 0,2-4 0,6-2 1,0-6 0,0-8 0,0-6 1,0-6-28,1-7 0,-1 4 0,0-9 0,0 1 69,0 1 1,-5-3 0,-1 3 0,0 2-63,0 5 0,-5 8 170,2 2-8,-4 6 0,-1-2 353,0 10-259,0-4 0,0 12 0,0-2 1,0 5-28,0 2 0,0 3 0,0-4 1,0 2-22,0-2 1,2-1 0,1-2-90,2 0 0,4-5 0,-3-1-294,2-1 0,2-3 0,4-7 161,0-6 1,0 2 0,-1-11 0,-2-4 86,-2-3 0,0 3 1,5 1-1,1 2-29,-1 1 1,-2-1-1,-1 6 357,-1 4-150,-7 3 1,5 6 153,-4 0-247,-2 0 1,4 11 0,-6 4 0,0 4 12,0 1 1,0 10-1,0-2 1,0 1-66,0-4 0,0 1 0,0-2 10,0 3 0,-6 1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756"/>
    </inkml:context>
    <inkml:brush xml:id="br0">
      <inkml:brushProperty name="width" value="0.08571" units="cm"/>
      <inkml:brushProperty name="height" value="0.08571" units="cm"/>
      <inkml:brushProperty name="color" value="#66CC00"/>
    </inkml:brush>
  </inkml:definitions>
  <inkml:trace contextRef="#ctx0" brushRef="#br0">0 6 7535,'6'0'42,"-2"0"1,0 0 0,1 0-81,0 0 0,2-2 0,0 0 1,1 1-552,-1 0 1,2 1 588,-1 0 0,3 3 0,-2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1.342"/>
    </inkml:context>
    <inkml:brush xml:id="br0">
      <inkml:brushProperty name="width" value="0.08571" units="cm"/>
      <inkml:brushProperty name="height" value="0.08571" units="cm"/>
      <inkml:brushProperty name="color" value="#66CC00"/>
    </inkml:brush>
  </inkml:definitions>
  <inkml:trace contextRef="#ctx0" brushRef="#br0">7 1 7809,'-4'4'-28,"2"0"1,2 0-1,0 2-294,0 2 0,0 2 0,0 4 3060,0 2-2086,0 7 1,0-3 0,0 4 0,0 0-490,2 1 0,-1 0 0,2 0 1,-1-2-130,0-1 0,2-3 0,-2 1 1,1-1-35,0-1 0,-1 0 0,-2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3.651"/>
    </inkml:context>
    <inkml:brush xml:id="br0">
      <inkml:brushProperty name="width" value="0.08571" units="cm"/>
      <inkml:brushProperty name="height" value="0.08571" units="cm"/>
      <inkml:brushProperty name="color" value="#33CCFF"/>
    </inkml:brush>
  </inkml:definitions>
  <inkml:trace contextRef="#ctx0" brushRef="#br0">156 141 7766,'0'-14'-544,"0"0"1,0 0 594,0 0 1,0 4-1,0 1 1,-2 0 140,-3 1 1,4-5 0,-5 5-201,-1 1 1,-1-4 73,-6 6 1,0 0-30,0 5 1,5 6-1,1 4 1,0 2-4,0 3 0,5 0 1,-2 4-1,2 3 4,-1 0 0,2 5 1,-3-4-118,4 4 101,1 1 0,0 0 0,0 0-241,0 1 118,0-7 0,0 7 0,0-5 0,0-2-265,0 0 0,0-6-460,0 2 826,-7-8 0,0 2 0,-8-4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3.811"/>
    </inkml:context>
    <inkml:brush xml:id="br0">
      <inkml:brushProperty name="width" value="0.08571" units="cm"/>
      <inkml:brushProperty name="height" value="0.08571" units="cm"/>
      <inkml:brushProperty name="color" value="#33CCFF"/>
    </inkml:brush>
  </inkml:definitions>
  <inkml:trace contextRef="#ctx0" brushRef="#br0">8 15 7766,'-8'0'-604,"13"0"1,9 0 657,2 0 1,1 0 0,2 0 0,3 0-83,0 0 0,4 0 0,-2 0 28,2 0 0,3-6 0,-1-2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4.056"/>
    </inkml:context>
    <inkml:brush xml:id="br0">
      <inkml:brushProperty name="width" value="0.08571" units="cm"/>
      <inkml:brushProperty name="height" value="0.08571" units="cm"/>
      <inkml:brushProperty name="color" value="#33CCFF"/>
    </inkml:brush>
  </inkml:definitions>
  <inkml:trace contextRef="#ctx0" brushRef="#br0">14 14 7686,'-6'-8'-19,"4"2"1,-4 12 0,6 4 46,0 2 0,0 3 1,0 0-1,0 2-6,0 2 1,0 0 0,0-3-295,0 3 195,0-4 0,0 6 1,0-7-603,0 0 372,0 0 307,0 0 0,0 0 0,0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4.207"/>
    </inkml:context>
    <inkml:brush xml:id="br0">
      <inkml:brushProperty name="width" value="0.08571" units="cm"/>
      <inkml:brushProperty name="height" value="0.08571" units="cm"/>
      <inkml:brushProperty name="color" value="#33CCFF"/>
    </inkml:brush>
  </inkml:definitions>
  <inkml:trace contextRef="#ctx0" brushRef="#br0">0 28 7686,'0'-9'-856,"0"0"467,0 5 1,2-2 191,3 6 211,2 0-14,8 0 0,-1 13 0,0 2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4.426"/>
    </inkml:context>
    <inkml:brush xml:id="br0">
      <inkml:brushProperty name="width" value="0.08571" units="cm"/>
      <inkml:brushProperty name="height" value="0.08571" units="cm"/>
      <inkml:brushProperty name="color" value="#33CCFF"/>
    </inkml:brush>
  </inkml:definitions>
  <inkml:trace contextRef="#ctx0" brushRef="#br0">29 0 7713,'-8'2'-5,"3"2"1,4 4 0,-1 8 0,-1 1-50,-2 2 0,0 8 0,5-1 0,0 4-115,0-3 0,0 3 0,2-5-35,3 1 1,-4-1 203,4-10 0,3-1 0,0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4.756"/>
    </inkml:context>
    <inkml:brush xml:id="br0">
      <inkml:brushProperty name="width" value="0.08571" units="cm"/>
      <inkml:brushProperty name="height" value="0.08571" units="cm"/>
      <inkml:brushProperty name="color" value="#33CCFF"/>
    </inkml:brush>
  </inkml:definitions>
  <inkml:trace contextRef="#ctx0" brushRef="#br0">1 100 7759,'0'22'76,"1"-8"0,2-8-240,2 0 1,3 5 0,0 3 147,6-6 1,3-5-1,-3-3 1,2 0-66,3 0 0,-4 0 0,4 0 0,-2-3-82,2-6 1,-3-1 0,3-8 0,-5 0 86,-5 0 0,-1 2 0,-5-3 0,2 3-4,-2 2 0,-14 5 0,-6 1 349,-4 2-94,7-5 0,-1 9 1,-3-3 157,-8 4 0,1 2 63,6 4-281,9-3 0,-2 15 1,4-3-1,0 2 1,3-1 158,4 0 1,-4 14-247,0 4 1,12-3 0,5-10 0,2-2 0,1-3-286,0-2 0,9-7 0,-2 2 0,1-2-1044,1-3 1301,-7 12 0,16-19 0,-3 9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5.197"/>
    </inkml:context>
    <inkml:brush xml:id="br0">
      <inkml:brushProperty name="width" value="0.08571" units="cm"/>
      <inkml:brushProperty name="height" value="0.08571" units="cm"/>
      <inkml:brushProperty name="color" value="#33CCFF"/>
    </inkml:brush>
  </inkml:definitions>
  <inkml:trace contextRef="#ctx0" brushRef="#br0">1 15 6721,'0'-8'59,"1"2"137,4 6 1,-2 0 0,6 0-50,2 0 0,2 0 1,1 1-1,0 2-157,0 2 1,0 0 0,0-4-96,1 4 1,3-3 0,1 2 0,-2-2 104,-1-2 0,4 6 0,2 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5.427"/>
    </inkml:context>
    <inkml:brush xml:id="br0">
      <inkml:brushProperty name="width" value="0.08571" units="cm"/>
      <inkml:brushProperty name="height" value="0.08571" units="cm"/>
      <inkml:brushProperty name="color" value="#33CCFF"/>
    </inkml:brush>
  </inkml:definitions>
  <inkml:trace contextRef="#ctx0" brushRef="#br0">1 1 7043,'0'14'177,"0"0"0,0 5 0,0-1 121,0 0-256,0 4 0,0 0 0,0 4-435,0-2 272,0 2 0,0-4 1,0 7-489,0-1 423,6-6 0,-4 4 186,2-2 0,4 3 0,0 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5.815"/>
    </inkml:context>
    <inkml:brush xml:id="br0">
      <inkml:brushProperty name="width" value="0.08571" units="cm"/>
      <inkml:brushProperty name="height" value="0.08571" units="cm"/>
      <inkml:brushProperty name="color" value="#33CCFF"/>
    </inkml:brush>
  </inkml:definitions>
  <inkml:trace contextRef="#ctx0" brushRef="#br0">198 128 7713,'0'-15'-118,"0"8"1,-5-6-150,0 4 180,-6-4 0,8-1 0,-5 0 73,2 0 1,-3 4 101,4 1-105,-6 6 0,8-3 0,-6 6 0,-2 0 20,-2 0 0,-1 1 0,0 4 0,1 4-29,4 4 1,-4 1 0,5 2 0,1 1 6,2 2 0,-1-1 1,1-3-1,2-1-6,1 0 1,2 0 0,0 0 1,0 0 1,6-6 60,4-3-54,2-4 1,3-1 84,-1 0-53,0-6 0,0 3 1,0-5-1,-1 0 14,-4 0 1,3 0 0,-2-1 144,2 4 1,3 4-68,-1 1 0,0 1 1,-2 4-224,-2 4 0,1 4 0,-5 1-299,2 0 1,-3-4 413,4-1 0,-6-6 0,3 3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6.201"/>
    </inkml:context>
    <inkml:brush xml:id="br0">
      <inkml:brushProperty name="width" value="0.08571" units="cm"/>
      <inkml:brushProperty name="height" value="0.08571" units="cm"/>
      <inkml:brushProperty name="color" value="#33CCFF"/>
    </inkml:brush>
  </inkml:definitions>
  <inkml:trace contextRef="#ctx0" brushRef="#br0">1 0 7843,'0'14'-547,"1"0"1,3 1 697,0-1 1,1 4-1,-5 3 1,0-1-62,0 1 1,0 2-1,0-2 120,0 0-125,0-3 1,0 7-1,0-6-205,0-2 49,0-1 1,0-2-198,0 0 25,0 0 1,2-6 57,2-4 0,-1-8 1,7-6-1,1-2 115,1-2 0,-2-2 1,-1-1-1,2-2 114,2 2 1,-4 6 0,0 3 173,2 2 0,2-4 1,1 5 39,0 2 0,-4 6 0,-3 4 1,0 1-116,-4 3 0,-2 1 0,-1 2 0,0 0-38,0 0 0,-4 1 0,-4-1-90,-5 0 22,2 0 0,-9 0 0,6 0 1,0-1-260,0-4 1,0-3 0,-1-6-140,1 0 0,5-6 0,1-5 0,2-6 361,3-7 0,-5-9 0,0-3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2.304"/>
    </inkml:context>
    <inkml:brush xml:id="br0">
      <inkml:brushProperty name="width" value="0.08571" units="cm"/>
      <inkml:brushProperty name="height" value="0.08571" units="cm"/>
      <inkml:brushProperty name="color" value="#66CC00"/>
    </inkml:brush>
  </inkml:definitions>
  <inkml:trace contextRef="#ctx0" brushRef="#br0">0 0 7549,'0'6'62,"1"0"1,0 3-62,1 3 0,1 0 0,-1 3 1,0 1 54,1-1 1,0 0 0,-1-1 0,-1 0-26,2 0 0,-2-3 0,1 1 0,1-2-25,-2 0 0,1 0 1,0-2-1,-1-1-11,-1-1 0,1-3-68,1 0 98,-2-2 1,2 1-19,-2-4 1,0-2 0,0-3 295,-2-1-283,2-3 1,-3-1 0,3-2-4,0 3 1,1-2-4,1 2 1,-1-1 0,2 4-68,1-1 0,1 1 0,0-1 0,1 2-133,1-1 0,2 2 1,1 1-1,2-1-351,1 1 537,0 0 0,2-2 0,0-1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6.364"/>
    </inkml:context>
    <inkml:brush xml:id="br0">
      <inkml:brushProperty name="width" value="0.08571" units="cm"/>
      <inkml:brushProperty name="height" value="0.08571" units="cm"/>
      <inkml:brushProperty name="color" value="#33CCFF"/>
    </inkml:brush>
  </inkml:definitions>
  <inkml:trace contextRef="#ctx0" brushRef="#br0">0 0 7663,'2'9'-101,"1"1"-526,1 1 525,1 1 0,-5 4 0,0 3 1,0 3 200,0 0 1,0 4-1,0-2 1,-1 3-175,-4 1 0,3-5 0,-2-1 0,2-1 75,2-4 0,0 5 0,0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6.714"/>
    </inkml:context>
    <inkml:brush xml:id="br0">
      <inkml:brushProperty name="width" value="0.08571" units="cm"/>
      <inkml:brushProperty name="height" value="0.08571" units="cm"/>
      <inkml:brushProperty name="color" value="#33CCFF"/>
    </inkml:brush>
  </inkml:definitions>
  <inkml:trace contextRef="#ctx0" brushRef="#br0">14 57 7257,'2'12'-330,"2"-2"0,3-3 0,4-4 0,-2 4 434,2 1 1,2-1-1,1 3 1,0-5 21,0-4 0,0-1 0,0 0 1,0 0-225,0 0 1,-4 0-1,-2-1 1,-1-4-18,1-5 0,-5-2 0,2-2-53,-3 0 140,-2 0 1,-2-1 0,-3 3 0,-4 1 31,-4 2 0,-2 5 0,-2 0 1,-2 2 241,1 2 1,-2 0-1,1 0 1,2 0 55,1 0 0,7 6 0,1 4 0,0 2-105,0 2 1,5 5-1,-1 0 1,2 0-80,2 1 1,0-2 0,0 3 0,0 0-125,0-4 0,6-1 0,4-2 0,2 0-520,2 0 1,5-4 0,0-3 525,-2 0 0,5 4 0,0-4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7.051"/>
    </inkml:context>
    <inkml:brush xml:id="br0">
      <inkml:brushProperty name="width" value="0.08571" units="cm"/>
      <inkml:brushProperty name="height" value="0.08571" units="cm"/>
      <inkml:brushProperty name="color" value="#33CCFF"/>
    </inkml:brush>
  </inkml:definitions>
  <inkml:trace contextRef="#ctx0" brushRef="#br0">43 0 7877,'-4'14'-317,"-1"0"-556,2 0 873,-5 0 0,0 7 0,-6 1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7.714"/>
    </inkml:context>
    <inkml:brush xml:id="br0">
      <inkml:brushProperty name="width" value="0.08571" units="cm"/>
      <inkml:brushProperty name="height" value="0.08571" units="cm"/>
      <inkml:brushProperty name="color" value="#33CCFF"/>
    </inkml:brush>
  </inkml:definitions>
  <inkml:trace contextRef="#ctx0" brushRef="#br0">0 97 7381,'0'8'-11,"7"3"0,0-4 178,1 0 0,5-3 0,-4 0 147,4-2-238,1 4 1,-5-4 21,1 2 2,-1-2 0,5-4-101,0-2 1,-4-4 0,-2-6 0,-2 0-223,-3-1 0,-1 1 0,-2 0 0,0 0 19,0 0 1,-7 5-1,-2 1 213,-4 1 0,-1-2 1,0 4-12,0 2 1,0 3 0,0 3 386,0 2 0,4 6 88,1-2-347,6 4 0,-8 1 1,6 0-174,2 0 103,1 0 1,2 5 0,2 0-84,3-2-62,-4-1 1,12-2 0,-4 0 0,2 0-112,-1 0 0,7-1 0,-3-2 0,2-3-122,-1-2 0,-1-1 0,0-5 0,1 0 322,-1 0 0,6-6 0,2-2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7.890"/>
    </inkml:context>
    <inkml:brush xml:id="br0">
      <inkml:brushProperty name="width" value="0.11429" units="cm"/>
      <inkml:brushProperty name="height" value="0.11429" units="cm"/>
      <inkml:brushProperty name="color" value="#33CCFF"/>
    </inkml:brush>
  </inkml:definitions>
  <inkml:trace contextRef="#ctx0" brushRef="#br0">7 0 10562,'-7'0'-132,"7"0"0,7 2 0,7 1 63,0 2 0,0 1 0,0-3 0,2 4-287,3 0 1,-4-2 0,6 3 0,-3-2-559,1-3 0,0-1 905,-5-2 0,0 0 1,0 0-1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8.115"/>
    </inkml:context>
    <inkml:brush xml:id="br0">
      <inkml:brushProperty name="width" value="0.08571" units="cm"/>
      <inkml:brushProperty name="height" value="0.08571" units="cm"/>
      <inkml:brushProperty name="color" value="#33CCFF"/>
    </inkml:brush>
  </inkml:definitions>
  <inkml:trace contextRef="#ctx0" brushRef="#br0">43 1 8338,'-13'1'-69,"4"4"1,2-2-1,7 7 320,0 1 1,-4 1 0,-1 2 0,2 2 129,1 3 0,2-2 1,0 5-1,0 0-435,0 0 0,0-3 1,0 3-240,0-2 282,0 5 0,0-9 0,0 4-1033,0 1 657,0-6 0,5 6 0,1-9-1220,2-2 1607,1 2 0,12-10 0,1 4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8.382"/>
    </inkml:context>
    <inkml:brush xml:id="br0">
      <inkml:brushProperty name="width" value="0.08571" units="cm"/>
      <inkml:brushProperty name="height" value="0.08571" units="cm"/>
      <inkml:brushProperty name="color" value="#33CCFF"/>
    </inkml:brush>
  </inkml:definitions>
  <inkml:trace contextRef="#ctx0" brushRef="#br0">85 14 8197,'9'0'-245,"-1"-1"425,-2-4 0,-3 3 248,-7-2 0,-4 2 0,-6 4-288,0 2 0,4 3 0,2 4 0,1-2-82,-1 2 0,0 3 0,-2 3 0,4 2-21,0-2 1,4 1-1,-2-1 1,2 2-83,2-2 0,0-1 0,0-2 0,2 0-200,2 0 1,0-2 0,5-1-1,2-3-161,1-1 1,7-3 0,2-4-1,-1 0 406,0 0 0,12-6 0,-2-2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53:28.523"/>
    </inkml:context>
    <inkml:brush xml:id="br0">
      <inkml:brushProperty name="width" value="0.08571" units="cm"/>
      <inkml:brushProperty name="height" value="0.08571" units="cm"/>
      <inkml:brushProperty name="color" value="#33CCFF"/>
    </inkml:brush>
  </inkml:definitions>
  <inkml:trace contextRef="#ctx0" brushRef="#br0">13 1 7789,'-7'0'168,"2"5"-168,10-1 0,2 1 0,8-5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360"/>
    </inkml:context>
    <inkml:brush xml:id="br0">
      <inkml:brushProperty name="height" value="0.053" units="cm"/>
      <inkml:brushProperty name="color" value="#FF0000"/>
    </inkml:brush>
  </inkml:definitions>
  <inkml:trace contextRef="#ctx0" brushRef="#br0">16708 4488 26234,'-11'-12'-3704,"0"1"1,2-1 1318,2 1 0,4-1 1471,-1 1 0,3 3 0,4 2 961,4 1 480,1 1 1,19 5-1,1 2 1,9 1-275,8-2 0,9 3 0,10-1 0,-29-2 1,2 0-124,3 1 1,1-1 0,3-1 0,2 1 0,5 1 0,2 0 0,1 0 0,0-1 143,3 0 0,1-1 1,4-1-1,3 1 0,-19-1 1,0 0-1,2 0 1,1 0-1,1 0 0,1 0-142,1 0 1,1 0-1,0 0 1,2 0 0,1 0-1,1 0 1,2 0 0,2 0-1,-1 0 1,3 0 0,0-1-1,1 1-163,-14-1 1,1 0-1,-1 0 1,1 0-1,1 0 1,-1 1-1,1 0 1,1 0-1,2-1 1,0-1-1,1 1 1,0-1 813,0 1 0,-1 0 1,1-1-1,0 1-689,1 1 0,0 0 0,1 0 0,-1-1 0,0 0 0,-1 0 0,1-1 0,0 1 0,1 1 0,0 0 0,1 0 0,0 0 0,0 0 0,1 0 0,0 0 0,0 0-90,-1 0 0,1 0 0,-1 0 0,1 0 1,0 0-1,0 0 0,0 0 0,0 0 1,-2 0-1,0 0 0,-1 1 0,1-1 1,-1 1-1,0 0 0,0 0 0,1 0-81,-1 1 1,1 0 0,0 0 0,-1 0-1,-3 0 1,0 1 0,-1-1 0,1 1-1,2 0 1,0-1 0,-1 1 0,1-1-1,-4 0 1,0 1 0,0-1 0,-1 0 84,13 1 0,-1-1 1,0 1-1,-4-1 1,0 0-1,-2 1 0,-4 1 1,-1 0-1,0 0 1,-1-1-1,-1 1 1,0-1-43,-3 0 0,-1-1 0,0 1 0,17 0 0,-1-1 1,-10-2-1,-1 0 0,-6 0 0,0 0 44,-4 0 0,-2 0 0,-4 0 0,-2 0 0,23-2 0,-11 0-17,-9-2 1,-14-5 0,-16 3 6,-12-1 0,-10 7 0,-7 7 0</inkml:trace>
  <inkml:trace contextRef="#ctx0" brushRef="#br0" timeOffset="1">2599 5289 24802,'-21'-11'-1123,"2"-1"0,-2-2 0,6 2-317,1 1 1,1 2-1,2-2 715,-1 0 0,6-1-953,2 1 1529,3 4 0,2-2 0,3 6 0,4 0 538,2 2 1,6 1 0,4 0 0,2 0-134,5 0 1,2 0 0,7-2 0,4 0-206,5-2 0,1 0 1,5 4-1,0 0 143,2 0 1,8 0-1,4 0 1,-31 0-1,1 0-15,1 0 0,1 0 1,-2 1-1,1 0 0,1 0 1,1 0-519,-1 1 1,0 0 614,4 0 1,0 0 0,0-2-1,0 0 1,5 0 0,1 0 480,0 0 0,1 0-766,1 0 1,0 0-1,2 0 1,0 0 0,1-1-1,2 0 16,1 0 1,2-1 0,1 1 0,1-1 0,0-1 0,0-2 0,2 2 0,0-1 0,1 0 0,1 0-108,-1 0 1,2 1 0,-20 0-1,1 1 1,-1-1 0,2 0-1,-1-1 1,0 1 0,1 0-1,0 0 1,0 0 104,0 0 1,1 1-1,0-1 1,-1 1-1,0-1 1,1 1-1,-1-2 1,0 1 0,0-1-1,2 1 1,-1 0-1,1 1 8,-1-1 1,0 0 0,0 1-1,1 0 1,0 0 0,0 0-1,-1-1 1,-1 0 0,1 0-1,-1 0 1,0 1 0,0-1 18,1 0 0,-1 0 1,0 0-1,-2 1 1,-1 0-1,0 0 1,1 0-1,1-1 0,0 1 1,19-1-1,-1 0 15,-2 0 0,0 0 0,-1 1 0,0 0 0,-3-1 0,0-1 1,0 2-1,-1-1-95,0 2 1,-1 0 0,-1-2 0,0 1 0,-3 0 0,0 0 111,-2 1 0,1-1-39,6 2 1,0-1 0,-4-1 0,1 0 0,4 0 0,1-1-688,-1 0 1,-2 0 681,-2 2 1,0-1 0,5 0 0,1-1 0,-2 3-1,-1 0 1,0 0 0,0 0-24,-1 0 1,-2 0 0,-1 0 0,-1 0 0,0 0 0,0 0 0,-1 1 0,1-1 76,-1 2 1,0 0 0,2-1 0,-1 1 0,-3 1 0,0 0-1,-1 0 1,0 1-88,-1-1 1,1 0 0,0-2 0,0 0-1,0 2 1,0 0 0,0-1 0,-1-1 13,1 1 1,0 0-1,-2 0 1,-1 0-1,-1-2 1,-1 0 0,0 0-1,-1 0 10,-1 0 1,0 0 0,1 0 0,0 0 0,-5 0 0,-1 0 0,-1 0 0,-1 0 231,30 0 0,-5 1 1,0 2-1,-2 1-275,-3-2 1,-2 3 0,-7 0 0,0 0 187,-2 1 1,-5 1 0,1-2-634,-3 2 327,-5 0 0,-6 0 0,-6-2 839,-2 0 0,-8 1-689,-12 6 0,-2-6 0,-11-1 0</inkml:trace>
  <inkml:trace contextRef="#ctx0" brushRef="#br0" timeOffset="2">12288 6583 21521,'33'-3'0,"0"1"0,1-1 0,1-1 0,-1 1 0,2 0-350,-2 1 1,1 0 0,2 1-1,0 1 1,3 0 0,0 0-1,4 0 1,0 0 332,3 0 0,2 0 1,8 0-1,3 0 1,0 0-1,1 1 0,-18 0 1,1 0-1,1 0-208,2 0 1,1 0 0,-1 1 0,3-1 0,-1 0-1,1 0 1,1 0 0,1-1 0,-1-1-1,1 1 1,0 0 0,1-1 246,1 0 0,0-1 1,1 1-1,-1 1 0,0 0 1,-1-1-1,-1 0 0,0-1 1,0 0-1,-1 0 0,0 1 1,-1-1 21,-1 0 1,0-1-1,1 0 1,2 0-1,0 0 1,0-1-1,-1 0 1,-1 0-1,1 1 1,-2-1-1,0 0 1,0 0-15,-2 0 0,0 0 0,-1 1 0,-2 0 0,-1 1 0,0 0 0,17 0 0,0 0 0,-4 2 0,-2-1-36,-2 1 1,-2 0-1,0 0 1,-2 0 0,-5 1-1,-2-1 79,1 2 0,-1 0 0,-3 1 1,0-1-1,-2 2 0,-1 0 0,-1-1 1,0-1-235,-1 1 0,-1-1 172,28-1 0,-1 5 0,-8-6-183,-5 0 130,-8 0 0,-3 0 42,-9 0 0,-5 0 0,-7 0 0</inkml:trace>
  <inkml:trace contextRef="#ctx0" brushRef="#br0" timeOffset="3">6585 6777 24887,'-12'0'-770,"1"0"0,-1-1 1,1-1 60,-1-2 0,1 0 0,0 4 0,-1 0 834,1 0 0,-1 0 1,1 0 26,-1 0 1,1 4-1,-1 0 80,1-2 1,3-1 0,2 1 154,1 1-389,1-1 624,4 3-1110,5 0 0,1-4 0,6 3 287,-1-3 33,-4 4 0,3-3 1,-2 3-1,2-1-18,1-1 0,4 2 0,1-2 1,-1 1 45,1-2 1,4 0 0,6-2 0,5-2 107,2-1 1,3 1 0,2-3 0,2 1 87,1 1 0,2-1 0,-3 2-137,1-1 1,2 1 0,5-3-1,4 1 1,3-1 693,4-1 1,2 2 0,-2-2-489,3 1 0,-29 1 0,0 0 1,-1 1-1,1 1 0,0 0 0,0-1 303,-1 0 0,1 1-255,1 0 0,-1 0 1,26 1-1,2-2 47,-3-1-236,-11 1 0,2 3 0,-11 0 0,-3 0-36,-3 0 0,-1 0 0,-7 0 1,-4 0-259,-2 0-99,-3 0 409,-8 0 0,3 0 0,-4 0 0</inkml:trace>
  <inkml:trace contextRef="#ctx0" brushRef="#br0" timeOffset="4">9505 7075 26811,'13'-18'-268,"2"3"1,-1 1-1,6 0 1,3-1 106,3 1 1,7 0-1,0 0 1,5-2 332,3 3 0,4 0 0,8 0 0,3-1-136,6-1 1,-28 7 0,1 1 0,1 1 0,1 0 0,2 0 0,0 1-94,0-1 1,0 0 0,-1 2 0,1 1 0,1-1 0,-1 1 0,0 0 0,0 1 24,-1 1 0,0 0 0,-2 0 0,-1 0 0,2 1 0,-1 0 0,-1 1 0,0 0-24,-1 0 1,1 1-1,-2 0 1,0-1-1,0 2 1,1 0-23,1 0 1,0-1 72,3 3 0,1-1 0,-4-3 1,0 0-1,1 0 0,0 1 1,1-1-1,0 0-59,3-1 1,0 0 0,-1 0-1,1 0 1,5 0 0,0 0 0,-1 0-1,0 0 8,-1 0 1,1 0 0,-1-1 0,0 0 0,2 0 0,-1 0 0,0-1 0,-1-1 40,-1-1 0,1 1 0,0 2 0,-1-1 0,0-2 0,-1 0 0,1 0 0,0 0 33,-1 1 1,1 0-1,-2-2 1,1 0 0,-2 1-1,0 0 51,-3-1 1,0 0-1,0-1 1,-2 1 0,26-7-1,-4 2 1,-3 1 68,-6 1 0,-7 2 0,-4-3 0,-7 3 215,-6 1 1,-12 1-354,1 4 0,-5 0 0</inkml:trace>
  <inkml:trace contextRef="#ctx0" brushRef="#br0" timeOffset="5">13914 6823 25948,'6'-11'-1622,"4"4"0,-2 2 0,2 1 1904,2 1 0,4-1 0,4 3 0,6-2-216,4-1 0,5 0 0,4 4 0,7-1-45,6-3 1,4 3 0,2-3 0,-3 3-19,-1 1 0,4-4 0,-3 0 0,-1 1 21,-2-3 0,0 5 1,-4-3-1,1 3-6,3 1 0,-1 0 1,1 0-1,1 1-32,3 3 0,-1-1 1,7 4-1,2 2 38,-30-4 0,1 0 1,-1 2-1,2 0 1,2 0-1,1-1-402,2-1 1,0 0 316,-1 0 1,0-1 0,4 2 0,1 0 0,-2-1 0,-1 0-80,2-1 0,-1-1 116,-4 3 1,-1-1 0,4-4-1,0-1 1,-4 2 0,-2 0-1,1-1 1,-1-1 2,-2 0 1,0 0 0,26 0 0,-3 0 0,-6 0 28,-4 0 1,-7 0-1,-6 0 1,-7 0 85,-7 0 0,-3-4-94,-6 0 0,-4-3 0,-4 3 0</inkml:trace>
  <inkml:trace contextRef="#ctx0" brushRef="#br0" timeOffset="6">10398 7430 26483,'12'-5'0,"-1"-1"0,0-2-341,1 0 1,4 4 0,5-2 0,4 0 263,6-1 1,3 5 0,4-3 0,3 1-39,0 0 1,5 0-1,-1 3-268,8-3 339,-3 3 1,6-4-1,-2 5 1,1-1 31,-2-3 1,6 2 0,-5-1 0,0 1-7,-2 2 0,1 0 0,-3 0 1,-2 0-73,-1 0 1,-1-1 0,0-1-1,0-2 0,0 1 0,-2-2 0,-2 0 1,-4 0 61,-2 0 0,-6 1 1,-2 4-1,-2 0-104,-4 0 1,-7 0 0,0 0 0,-3 1-157,-5 3 0,3 2 0,-3 6 0</inkml:trace>
  <inkml:trace contextRef="#ctx0" brushRef="#br0" timeOffset="7">10696 7991 19656,'0'-12'-6513,"5"2"6130,3 3 764,2-4 0,1 10 0,1-3 851,-1 3-1057,1-4 1,0 4 0,2-3 0,3 3-92,1 1 1,1-2 0,5 0 0,3-2 20,3 2 0,3-4 0,4 1 0,4 0-33,5 0 0,8-4 0,4 2 1,5-2 98,-30 5 0,2 0 1,4-1-1,2 0 1,3 1-1,1 2 0,5-2 1,0 0-202,5 0 0,0 0 0,2 2 0,2 0 0,1-1 0,1 0 0,1 0 0,2 1 28,-1 0 0,1 1 1,-19 2-1,0 0 0,1 1 1,-1 0-1,1 1 0,-1 0 1,0 0-1,0 1 0,0-1-209,-1 1 1,-1 0 0,1 0 0,3-1 0,0 0 0,0 1 0,1-1 0,1 0 0,-1 0 99,2-1 1,-1 1-1,1-1 107,2-1 1,0 0-1,-1 0 1,-1 1-1,0 2 1,-1-1-1,2-2 1,0 1-1,0-1 1,0 0-1,0-1 1,0 1 1,1 0 0,1-1 1,-1 0-1,2 0 1,0 0-1,0 0 1,-1 0-1,0 0 1,0 0-1,-1 0 1,0 0-1,-1 0-84,-1 0 1,-1 0-1,1 0 1,2 0 0,0 0-1,-1 0 1,-1 0 0,-1 0-1,0 0 1,-2 0-1,1 0 1,-2-1 103,-1 0 1,0-1-1,-1 1 1,17 1 0,0-1-1,-2-1 1,0-1 0,-1 1-1,-1 0-22,-1 1 0,-1-2 1,-5-1-1,-1-1 1,-4 2-1,-1-1 1,-2-1-1,-1 1 55,-3 0 1,-1 0 0,-4-1 0,-1 0 0,25-1 0,-9-1-126,-8 3 74,-7 3 0,-13 5 0,-5 0 0,-5 0 0</inkml:trace>
  <inkml:trace contextRef="#ctx0" brushRef="#br0" timeOffset="8">19319 2965 8039,'6'-5'-325,"5"2"1,-4-3-1,5 0 31,3-1 0,8 0 1,9-5 468,5 1-92,3-1 1,11 1-1,4 0 108,5-1-245,-26 9 0,0 0 0,2-2 1,0 1-1,2 2 0,0 0 1,1 0-1,1 0 65,1-1 0,1 1 1,3 1-1,1 1 0,3-2 1,1 0-1,1 1 0,0 1-93,1 0 1,-1 0-1,4 0 1,0 0-1,1 0 1,1 0-1,2 0 1,0 0 76,1 0 1,1 0 0,3 1-1,1 2 1,-20-2 0,0 1 0,1 0-1,0 0 1,0 0 0,-1 0-113,0 1 1,-2 0 0,2 0-1,0-1 1,0 0 0,-1 0-1,20 1 1,-2 1 0,2-1-1,0 0 146,0 0 1,-1 0 0,-3-1 0,-2 0 0,-1 1 0,0 1-1,-5-1 1,0 0 4,-3 0 1,0 0-1,0 0 1,-1 1 0,-7 0-1,0 1 1,-1-2-1,-1 1-53,-2 0 0,0 1 0,-4 0 0,-1 0 1,29 7-563,-3-1 581,-5-5 0,-1 7 0,-8-5 0,-3-3 0,-2-3 0</inkml:trace>
  <inkml:trace contextRef="#ctx0" brushRef="#br0" timeOffset="9">15975 2049 9060,'-6'5'125,"1"-2"0,3 5-293,-1 0 1,1 6-1,-2 3 1,3 1-1,2 2-170,3 2 1,3 6-1,3 2 1,0 3 338,1 2 0,-3-2 1,6 0-213,-1 1 175,-4-2 0,7 2 0,-4-7 0,-1-4 4,1-4 1,-5 0 17,1-7 0,0 2 0,3-8 1</inkml:trace>
  <inkml:trace contextRef="#ctx0" brushRef="#br0" timeOffset="10">16021 2095 8568,'0'-18'-863,"0"3"1,0 2 719,0 2 1,6 3 0,6 2 0,7-1 0,6 1 142,6-3 0,4-1 0,6-1 28,5-1-26,7 1 0,1-1 1,7 1-1,-28 5 1,0 0 4,3 1 0,-1-1 0,-2 0 0,1 0-711,0 1 0,0-1 705,-1 0 0,0 1 0,3 0 0,0 2 0,-1-1 0,0 0 0,-1 0 1,0-1-1,0 1 0,0-1-4,29-2 0,-29 2 1,-1 0-1,23-3 1,3-2 75,1-2 1,-3 5 0,-3 0 0,-6 2-67,-5 3 1,-4 0-1,-9 4 1,-3 2 38,-3 3 1,-10 3-1,-2 3 1,-4 2 67,-1 4 0,-2-1 1,-5 3-1,-1 2-68,-3 2 1,3 3 0,-3-3 15,2 2-45,2 5 0,0-8 0,0 4 0,0-1 316,0-1 0,0 6 0,0-1-449,0 2 30,0 1 0,-3 1 0,-1-2 0,1-3 17,2-3 1,1-4 0,0-3 0,0-2-43,0-2 0,0 0 111,0-5 0,-5 1 0,-1-1 0</inkml:trace>
  <inkml:trace contextRef="#ctx0" brushRef="#br0" timeOffset="11">16090 2770 8229,'-13'-5'-222,"9"8"0,16-3-365,5 1 462,15 0 1,5-1 0,15-1 0,9-3 111,-26 1 1,2-1 0,4-4 0,2-1 0,1-1 0,2-1 0,2-2-1,1-1 18,1-1 1,1 1-1,2-1 1,0 0 0,4-1-1,1 1 1,-2 0-1,1 0-177,-2 1 1,0 0 0,0 1 0,-1 0-1,-3 2 1,-1 0 0,0 1 0,-2 0 171,-2 0 0,0 1 0,-1 1 0,-1 0 0,-3-1 0,-2-1 0,-1 0 0,-1 0 0,-1-1 0</inkml:trace>
  <inkml:trace contextRef="#ctx0" brushRef="#br0" timeOffset="12">16353 2267 7739,'-11'-10'-915,"-1"2"1,4-1 869,1 5 109,4-5-35,-2 8 1,5-3 13,0 8 0,0 6 0,0 8 0,0 2-20,0 5 0,4 1 1,1 0 58,1 0-64,2 1 1,5-5-1,1-2-72,1-1 65,0-10 0,-3 1 1,-1-10-1,1 0-15,-1 0 1,1-6 0,-2-4 0,-1-6-11,-2-1 0,-4-6 1,1-5-1,-3 0 8,-1 0 1,-1 1 0,-3 4 0,-4 0-5,-2 0 1,-3 6 0,-1 3-1,-1 3-26,1 4 1,1 4-1,2-1-102,-1 3 138,1 1 0,5-5 0,1-1 0</inkml:trace>
  <inkml:trace contextRef="#ctx0" brushRef="#br0" timeOffset="13">16708 1969 10217,'-15'14'0,"-2"-4"-257,-1-3 1,1 2-1,-3-2 1,4 3-114,-1 2 1,5-1 0,-2 1-309,5-1 534,4 6 1,1 0 0,0 6-161,2 0 296,5 0 1,0 0-1,5 1 1,2 2 0,4 0 1,0 1 0,3-4 0,1-1-62,0-3 0,-4 2 1,1-2-1,-2 2 15,-1-2 1,-1-1 0,0-4-157,1 1 209,-6-5 0,-1 0 0,-5-3 0</inkml:trace>
  <inkml:trace contextRef="#ctx0" brushRef="#br0" timeOffset="14">16559 2278 8455,'1'-10'-1,"3"1"0,3 2-377,-1-2 0,8 2 1,-1 0-1,3-1 178,5 2 0,1-3 0,5 4 0,4 0 35,2-1 1,5-2 164,0 0 0,0-2 0,-3-2 0</inkml:trace>
  <inkml:trace contextRef="#ctx0" brushRef="#br0" timeOffset="15">16891 2003 8418,'-11'11'0,"-1"-4"0,1 3 0,-1-3-1150,1-1 937,5 9 1,-3-7-1,5 9 1,1-1 150,2 3 0,1 3 0,0 2 1,0 1 66,0 2 0,5 5 0,3-3 0,2 2-8,1-1 0,1-4 0,1 0-36,2-1 0,-2-4 0,3-2 0,-1-5 39,1-5 0,4 1 0,-2-3 0</inkml:trace>
  <inkml:trace contextRef="#ctx0" brushRef="#br0" timeOffset="16">17189 2015 9131,'-11'0'-1174,"-1"0"0,-1 5 955,-2 3 0,4 2 0,-2 0 175,4-2 35,6 2 1,-2-4-1,7 6 4,1-1 1,3-3 0,2-1 0,0 1 1,1-2 0,1 3 0,2-4 0,-1 0-1,1 0 1,-5 1 0,1-4 6,1 2 1,-4 1-1,-1-1 18,-3 3 1,-6 0 0,-4 0 0,-4 2-13,-2 2 0,-2 0 0,3 0 0,-1 0-32,1-4 1,1 2-1,2-4 23,-1 2 0,1-5 0,0 3 0</inkml:trace>
  <inkml:trace contextRef="#ctx0" brushRef="#br0" timeOffset="17">17304 2049 8891,'-6'8'-726,"-1"0"0,-2-1 0,1 5 421,4-1 1,3-3 391,1-1-85,0-4 1,5 2-44,3-5 39,2-5 0,0-2 0,-1-4 1,-1 0-1,1-1 0,-4 1 0,-1-1 1,-3 1-22,-1-1 1,0 5-1,-1 0 12,-3 2 1,-3 1 0,-4 6 23,0 2 1,-5 2 0,1 5 0,1 1 0,1-1 53,2 1 0,3-2 0,2-1 0,1-2-14,2 2 1,2-2 0,2 0-8,3 2 1,1-2-1,5-1-314,2-1 281,-3 4 1,8-7 0,-3 5-195,2-2 76,4-1 1,-6-4 0,5 0 104,1 0 0,-3-5 0,0-2 0</inkml:trace>
  <inkml:trace contextRef="#ctx0" brushRef="#br0" timeOffset="18">17418 1992 7121,'0'-6'-338,"0"-1"1,1 5-1,3-2 313,4 1 0,2 2 0,1 1 1,1 1 17,-1 3 0,2-1 0,1 3 0,1 0-31,-1 1 0,3-5 1,-2 2-1,0-3 38,2-1 0,-4-5 0,3-1 0</inkml:trace>
  <inkml:trace contextRef="#ctx0" brushRef="#br0" timeOffset="19">17533 1946 8248,'-12'1'-877,"2"3"586,2 4 0,2 12 1,3 7-1,0 6 225,0 5 66,2-2 0,6 19 0,1-2 0</inkml:trace>
  <inkml:trace contextRef="#ctx0" brushRef="#br0" timeOffset="20">21838 3045 8255,'0'12'-579,"0"9"1,0 0 0,0 10 361,0 5 208,0-7 1,2 12 0,0-9-1,3-2-37,2 0 1,-1-5 0,3-5-1,-1-2-116,0-1 162,-2-2 0,4-4 0,-4 1 0</inkml:trace>
  <inkml:trace contextRef="#ctx0" brushRef="#br0" timeOffset="21">21850 2977 7534,'-12'0'0,"1"-2"-654,0-2 1,3 3 620,0-3 1,4 4 0,-3 4-1,-2 4 34,-1 2 0,-2 3 0,0 1 0,-4 2-44,-3 2 1,1 0 0,1 1-1,0-3-126,3 1 169,1-4 0,2 3 0,-1-4 0</inkml:trace>
  <inkml:trace contextRef="#ctx0" brushRef="#br0" timeOffset="22">21816 2999 7691,'10'-5'0,"-1"-1"0,-3-2-337,-1 1 0,4 4 0,-1-1 0,3 4 339,4 4 1,3-1-1,5 4 1,1 2-319,3 1 316,-3-3 0,9 8 0,-4-2 0</inkml:trace>
  <inkml:trace contextRef="#ctx0" brushRef="#br0" timeOffset="23">4489 9536 20276,'1'-16'0,"2"-2"-603,1 0 0,1 6 1067,-1 4-89,-3 5 1,9-2 0,-2 7-902,2 1 1,3 0 0,1 5 0,1-1 120,-1 0 1,2 3-1,1-4 1,-1 2 116,1-1 1,2-4 0,-4 1-1,-1-2-405,-1 2 456,-7-3 0,5 4 0,-5-5 1</inkml:trace>
  <inkml:trace contextRef="#ctx0" brushRef="#br0" timeOffset="24">4466 9594 16616,'-11'-18'-1812,"-1"3"1,6 2 1942,2 1 1,4 7-383,4 5 1,1 11 0,4 8 0,-3 4 236,-1 3 0,-1 5 1,-4 8-1,0 6 126,0 3 1,0 5 0,-1 0-1,-2 0 37,-1 2 0,-1 3 0,3-6 0,-2 1-21,1-4 1,2 0-1,1-1 80,0 1 21,0 1 1,4-2 0,1 1 12,1-1-30,-3 2 1,6 7 0,-4 0-206,1 0 1,-3 1 0,1-1 0,-2 0 0,1-1-49,1-2 0,-1-4 0,-1-4 0,0 0-27,2 0 1,0 0-1,-4-1 1,0 1 0,0 0 1,1-4 0,2-1 0,1-2-1,-2-2 1,-1-5-1,-1-3 1,2-1-8,1-3 0,-1-4 1,3-3-1,-1-2-95,-1-2 1,3-1-4,-3-2 0,4 1 0,4-2-152,1-2 1,-1-3-1,1-5-281,-1 0 361,6 0 0,0-2 188,6-1 0,5-9 0,1-6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385"/>
    </inkml:context>
    <inkml:brush xml:id="br0">
      <inkml:brushProperty name="height" value="0.053" units="cm"/>
      <inkml:brushProperty name="color" value="#FF0000"/>
    </inkml:brush>
  </inkml:definitions>
  <inkml:trace contextRef="#ctx0" brushRef="#br0">10077 4934 30126,'-6'0'-1327,"2"0"1,8 0 0,2-1 1283,1-3 0,3 3 1,-2-3-1,3 3 144,4 1 0,-2-4 0,4 0 0,-1 0 3,3-1 1,3 4 0,1-3 134,0 3-230,0-4 0,3 4 0,2-3 42,2 2-105,0 2 1,6 0-1,1 0 1,2 0 50,2 0 0,-2 0 0,6 0 1,3 0-20,3 0 1,-1 0 0,3 0 0,2 0-48,1 0 0,5-1 0,1-1 0,1-2 26,-1 1 1,-29 3 0,0-1 0,0 0 0,0 1 0,2-1-1,0-1-6,1 0 0,1 0 0,-2 0 1,1-1-1,-1 2 0,0 0 0,2-1 1,0 0 25,-1 1 0,0-1 0,1 1 1,-1 0-1,-1 0 0,1-1 0,1 0 1,0 0-18,0 1 1,1 0 0,-2 0 0,1 1 0,0 0-1,1 0-945,-2 0 0,1 0 983,2-3 0,0 1 0,-5 1 0,-1 0 0,2-1 0,0 0 0,0 2 0,-1-1-7,-1 1 1,0 0 0,32-1-1,-1-2 1,-4 0-18,-2 0 1,-3 2 0,5-1 0,-6 0 15,-4-2 0,-3 0 1,-1 3-1,0-2-12,-1 0 0,0-1 0,-3 4 0,-3 0-17,1 0 1,-6 0 0,2 0 0,-6 0 47,-2 0 0,-1 0 0,-5 0 0,-2 0-40,-1 0 1,-5 0 0,3-1 0,-2-2 836,0-1 1,1 0-1000,-5 4 147,0 0 1,1 0-85,-1 0-22,-4-5-718,3 4 803,-4-4 1,-1 5 0,-5 0 0,-7 0 59,-7 0 0,-7 0 0,-8 0 0,-5 0 6,-2 0 1,-3 0-1,-1 0 1,0 0 11,-4 0 0,1 0 0,0 0 0,1 0 2,-2 0 0,0 0 0,-2 0 0,-1 0-8,-3 0 1,3 1 0,-4 2 67,1 1 178,2-1 1,-8-3-1,2 0-115,-6 0-212,1 0 1,-4 0 0,3 0 75,-1 0 0,0 0 0,2 0 0,0 0 0,-3 0 11,3 0 1,3 4 0,0 0 0,-3-1-13,1-2 1,-6 3-1,32-2 1,-1-1 0,0 1-1,-1 0-2,-1 1 0,1-1 0,-2 1 0,-1-1 0,1 3 0,-1-1 0,0 0 0,0 0 7,0 1 0,0-1 0,2-1 1,1 0-1,2 0 0,-1 1 0,0-1 1,0 0-2,0 0 0,-1 0 1,1-1-1,1 0 1,-30 5-1,1-2 19,1-3 0,8 3 1,-4-1 159,3-1-158,4-2 0,4 3 1,2 0 65,1-2-98,0-1 0,1-1 0,3 0 0,2 0-33,2 0 1,0 0-1,1 0 17,2 0 0,-1 0 1,6 0-1,1 0 0,4-1-191,2-3 1,5 3 214,-2-3 0,2 3 0,-1 1 0,-3 0 0</inkml:trace>
  <inkml:trace contextRef="#ctx0" brushRef="#br0" timeOffset="1">676 7991 12878,'11'-9'0,"2"-2"0,1-1-458,1 3 1,5 0-1,-1 6-248,3 0 700,1-3 1,5 4 0,1-1 0,2 1-17,-1 2 1,0 0 0,0 0 0,-2 0-72,0 0 1,-5 0 0,0 0 0,-5 0 4,-2 0 1,-3 5 1,2 3 1,-7 2-1,-3 2 1</inkml:trace>
  <inkml:trace contextRef="#ctx0" brushRef="#br0" timeOffset="2">1065 7831 9734,'5'-7'86,"3"3"1,3 3-1,4 1 1,4 0-158,3 0 1,1 7-1,0 3 1,0 5-74,0 3 0,-4 6 1,-3 7-1,-3 2 88,-7 1 1,-3 2 0,-3 2 0,-3 4 73,-4 2 0,-7 1 0,-13-2 0,-3-2 24,-4-2 0,-1 4 1,-2-2-1,-3 0-186,0-3-6,8-8 1,-11 4 0,7-5 0</inkml:trace>
  <inkml:trace contextRef="#ctx0" brushRef="#br0" timeOffset="3">4019 9674 25601,'0'-12'-1540,"0"1"1,6-1 0,1 1 0,5-2 0,2-1 1705,1-1 1,7 0 0,-1 3 0,6 1 289,2-1 0,3 6 1,6 1-1,5 1-202,6 0 0,-2 1 1,5 3-1,1 0-134,5 0 1,2 1 0,-3 1 0,-1 2-44,-3-1 0,3-2 0,-5-1 1,-1 0-4,-4 0 0,-3 0 0,1-1 0,-2-2-23,-4-1 0,-2 1 0,-3 3 1357,-2 0-1027,2 0-543,-9 5 1,9 6 0,-4 7-1</inkml:trace>
  <inkml:trace contextRef="#ctx0" brushRef="#br0" timeOffset="4">6413 9708 23926,'-12'-4'0,"2"-1"-644,3-1 1,-4 3-1,5-2 1,-2 1-2272,1 1 2846,-1-1 1,4 4-1,9 0 1,13 0 425,10 0 0,8 0 1,5 0-1,4 0-160,2 0 1,1 4 0,-4 1 0,-1 1-138,-1 3 1,-7-3-1,2 1 1,0-2 46,-2-3 0,1 0 0,-3-2 0,-1 0 96,-2 0 0,1 0 0,3 0 45,0 0 0,1 0 0,-1 0 0</inkml:trace>
  <inkml:trace contextRef="#ctx0" brushRef="#br0" timeOffset="5">7879 9754 30050,'10'-1'0,"-1"-2"-3865,-2-1 3122,1-5 0,4 8 1,0-3 835,4 3 0,-2 1 0,5 0 0,1 0-62,2 0 1,2 0-1,2 0 1,5 0-13,2 0 0,5 0 0,0 0 0,1 0 9,0 0 0,-7 0 1,2 0-1,-2 0-34,-3 0 1,3 4-1,-4 0 1,1 0-92,3 1 0,-3-4 0,2 3 0,1-3 107,1-1 1,4 0-1,0 0 424,0 0-478,-4 0 1,10 0 0,-5 0 36,-1 0 11,-1 0 0,-6 0 1,-1 0-1,-1 0 8,-2 0 0,-2 0 0,-2 0 0,-2 0 25,-1 0 1,-5 0 0,1 0-1,-2 0 22,-1 0 0,-5 1 0,1 2-264,1 1 1,-3-1-1,0-1 1,1 0-402,-1 2 0,-2 1 390,4-1 1,-1-3 0,5 4 0</inkml:trace>
  <inkml:trace contextRef="#ctx0" brushRef="#br0" timeOffset="6">10295 9720 29567,'5'-12'-9831,"3"1"9121,2 4 0,-2 1 0,-1 3 1537,2 0-624,1-1 0,2 0 1,-1 0-1,2 2 123,2 0 0,4 2 0,8 0 0,4 0-109,2 0 0,5 0 1,1 0-1,2 0-36,2 0 0,6 0 0,1 0 1,1 0-157,0 0 1,4 0 0,-2 0-1,3 0 490,2 0 0,-1 0 0,0 0 0,-1 0-213,-2 0 1,0 0 0,-4 0 0,-2 0-214,-1 0 1,-6 0-1,-3 0 1,-3 0 22,-5 0 0,1 0 0,-7 0 0,-4 0-167,-2 0 0,-3 0-10,-3 0 1,-6 2-554,-2 1 1,-9-1 522,-7 2 1,-4 2-1,-7 0 1</inkml:trace>
  <inkml:trace contextRef="#ctx0" brushRef="#br0" timeOffset="7">3470 10979 14301,'-7'-1'-587,"4"-3"0,5 1 0,5-3 1,1 1 1011,5 2 1,2 1 0,1-1 297,3-1-624,7 1 0,1 3 0,6-2 382,3-1-309,6 1 1,0-3 0,8 4-89,3-3-59,-2 3 0,5-8 0,-3 5 0,3 0 257,2-1 0,-6 4-607,-3-3 277,-2 3 1,-6 1 0,-4 0 0,-5 0 0,-5 0-76,-3 0 1,-5 0 0,-1 1-1,-2 2-265,-2 0 0,-5 3 1,-1-4-460,1 2 1,-3 0 571,2-4 1,-6-2 0,1 0 74,-6-2 0,-3-10 1,-6 1-1</inkml:trace>
  <inkml:trace contextRef="#ctx0" brushRef="#br0" timeOffset="8">4455 10761 8442,'-7'-11'0,"3"0"-267,3-1 0,1 1 595,0-1 1,1 2-1,3 2 70,4 5 0,2 1 0,2 2 0,-1 2-327,0 1 0,1 4 0,-1 5 1,1 2-112,-1 2 1,1 0-1,-2-2 1,-1 3 42,-2 1 0,-4-3 0,1 3-211,-3-2 337,-1 5 0,0-7 0,-1 5-16,-3 1-43,-7 2 1,-2-3-1,-4 0 1,2 0-142,0-1 1,-2-1-1,3-3 1,-1 2 142,1-2 1,1-2-1,2-1 1,1-2-135,2-2 0,-1-3 257,5 4 1,-5-6 0,3 3-1</inkml:trace>
  <inkml:trace contextRef="#ctx0" brushRef="#br0" timeOffset="9">9745 11174 17238,'-6'-6'-3659,"1"0"2082,5-5 0,0 3 1686,0 0 1,5 5-1,4-4 1,4 2 191,2 3 1,7 0-1,0 2 1,8 0-88,3 0 1,6 2 0,3 0 203,3 2-327,6 0 1,-3-3 0,4 2 0,-1 0-66,-3 0 1,3 2 0,-1-1-1,-3-2 135,-4 0 1,1-2 0,-8 0 0,-1 1 211,-3 3 1,-11-3-1,1 3-242,-4-3 1,-4 0-239,-7 3 1,-3-3 0,-8 3 0,-3-2 109,-4-2 0,-9 0 1,-5 0-1,-6 0 13,-4 0 0,-11 3 1,-1 2-1,-6 2 30,-5 2 1,-6 1 0,28-4 0,0 1-13,-2 0 1,-1 1-1,0 0 1,0 2-1,-2 1 1,1 1-1</inkml:trace>
  <inkml:trace contextRef="#ctx0" brushRef="#br0" timeOffset="10">11429 11322 17556,'0'-7'-6396,"0"-1"5827,0 6 1,0-5 61,0 3 399,0 3 1,0-5 0,1 3 325,3-1 0,1-1 0,4 3 1,-2-2 24,2 1 1,2 2 0,0 1 0,0-1-49,1-3 0,3 3 1,3-3-1,2 3-145,5 1 1,6 0 0,2 0-1,6 0 210,1 0 1,6 0-1,5 0 1,1 0 51,3 0 1,-3 0 0,2 1 469,0 3-559,-3-3 1,4 4 0,-6-4-1,-1 2-217,-5 1 0,-1 0 0,-7-4 0,-3 0-100,-2 0 1,-5 3 0,-6 1-66,-4-1 1,-8-2 171,-7-1 0,-11 0 0,-9 0 0,-7 0-11,-7 0 1,-3 0 0,-9 0 0,-6 0-3,-6 0 0,-7 0 0,29 0 1,1 0-1,-2 0 0,0 0 2,-1 0 0,1 0 1,1 0-1,2 0 0,-2 0 1,2 0-1,-31-1-1,2-3 0,4 3 0,6-4 0,8 1-12,5 0 1,5 0 0,3 4-335,5 0 486,0 0-107,10 5 1,-11 2 0,-2 4 0</inkml:trace>
  <inkml:trace contextRef="#ctx0" brushRef="#br0" timeOffset="11">15391 11277 8374,'0'-8'-467,"0"0"0,4 5 0,1-4 541,1 2-26,7 1 1,0 0 0,3 1 0,1-1-17,2-1 1,4 2-1,4-3 1,3 1-9,3 2 1,-1-2-1,2 0 1,5 0-1,0 0 1,9 0-1,-1 2 1,6-1-15,5 2 1,6-3 0,-28 2 0,0 1 0,2-1-1,1 1-2,0-1 1,0 0-1,6 0 1,0-1 0,1 1-1,0 1-1187,3-2 0,-1 1 1191,2 2 0,-1 0 0,3-2 0,-1-1 1,2 3-1,0 0-46,2-1 1,1 0 32,-1 0 0,0 0 0,5 2 0,0 0 0,-2 0 0,-1 0-21,0 0 0,0 0-81,-2 0 1,0 0-1,5 0 1,0 0 0,0 0-1,0 0 1,0 0 0,1 0 100,-1 0 1,1 0-1,0 0 1,0 0-1,-1 0 1,0 0 0,0 0-1,0 0 0,2 0 1,0 0 0,-2 0-1,1 0 1,-1 0 0,1 0 0,-1 0-1,1 0 2,-1 1 0,0-2 0,0 0 1,-1-1-1,1 0 0,1 0 1,-1 0-1,-1 1 0,0 0 1,-1 1 0,-2 0-1,-1 0 1,-1 0 0,0 0-1,0 0 1,-1 0 0,1 0 0,-1 0 0,-1 0 0,0 0 0,-3 0 0,-1 0 0,-2 0 1,0 0-46,-1 0 1,0 0 0,0 0 0,-1 0 0,0 0-1,0 0 1,-2 0 0,0 0 44,-1 0 1,-1 0 0,-2 0-1,-1 0 1,-1 0 0,-1 0 0,-1 0-1,-1 0-27,28 0 0,-3 0 1,-2 0 37,-2 0-9,-3 0 1,-11 0-1,-2 0 409,-2 0 1,-7 0-1,-2 0 1,-3 0 0,-2 0-412,-3 0 0,-6 0 0,-7-1 1012,-1-3-1013,-1 9 0</inkml:trace>
  <inkml:trace contextRef="#ctx0" brushRef="#br0" timeOffset="12">4695 12032 13115,'0'-11'0,"0"-1"-398,0 1 1,0-1-1,-1 1 1,-3-1-87,-4 1 0,2 0 1,-2-1-1,-1 1 547,-1-1 0,3 5 0,-1-1 28,-1-1 0,4 3 4,1-2-662,3 6 530,1-4 0,1 3 404,3-1 113,8 0 0,5 4 0,6 0 978,0 0-1157,5 0 1,1-1 0,6-2 0,0-1-12,4 2 0,1 1 0,6 1 1,1 0 12,3 0 1,6 1-1,6 1 1,2 2-128,-31-3 1,0 1 0,3 0 0,0 1 0,2-1-1,1 0 1,0-1 0,1 0-51,0 0 0,0-1 0,-1 1 0,-1-2 0,2 1 0,-1 0 0,2 0 0,0 0-46,-1 0 1,1 0 0,2 0-1,-1 0 1,1 0 0,0 0 0,-1 0-1,1 0-127,-1 0 0,1 0 1,1 0-1,0 0 1,-1 0-1,-1 0-947,2 0 1,-1 0 988,-2 0 0,0 0 0,4 1 1,0-2-1,-3 1 0,0-1 6,-1-1 0,0 0 17,0 2 0,0-1 0,-1-3 0,0-1 0,0 2 0,0 1-641,0-1 0,0 0 611,-2 2 1,-1-1 0,0-2 0,-1-1 0,27 1 0,-7 2-28,-9 1 1,-6-1 0,-8 0 0,-2-2 170,-4 1-132,-8 2 0,3 5 0,-6 0 0,-4 0 0</inkml:trace>
  <inkml:trace contextRef="#ctx0" brushRef="#br0" timeOffset="13">8600 12009 15353,'-11'0'-983,"-1"0"0,5 0 1002,-1 0 0,5-5-395,0-2 1,3 1 0,3 3-1,5 1 474,2 2 0,7 0 0,2-1 0,4-1-9,4-2 0,2 0 0,5 4 0,0 1-37,1 3 0,4-3 0,5 4-32,4 0-35,4-3 1,8 7 0,4-6-602,-30-1 1,0-1 615,-1 0 1,0-1-1,2 2 1,-1 0-1,0 0 1,0 0 80,1-1 0,1 0 0,2 1 1,1-1-1,-1 0 0,-1 1 0,2-1 1,-1 1-1,-1 0 0,1-1-112,-1-1 1,0 1-1,1 1 1,1 0-1,-1 0 1,1 0-1,0-1 1,1 0 23,0 0 1,0 0 0,1-1 0,0 1 0,0 0 0,0 0 0,-1 1 0,0 0 10,1 0 0,1-1 1,-4 0-1,0-1 1,2 0-1,0 0 1,-1 0-1,-1 0 17,-3 0 1,1 0 0,0 0 0,0 0 0,28 0 0,0 0 6,-3 0 1,1 0-1,-2 0 1,-4 0-16,-5 0 0,-5 0 1,-3 0-1,-3 0-7,0 0 1,-3 0 0,-5 0-29,-2 0 52,-4-5 1,2 4 0,-7-3-201,-2 3 132,3 1 0,-9-4 0,2 0 398,-2 1 1,-2-3 0,1 0 0</inkml:trace>
  <inkml:trace contextRef="#ctx0" brushRef="#br0" timeOffset="14">12333 11906 22567,'6'-10'-669,"1"2"0,3 2 1,3 4-1,2-2 882,4 1 0,12-2 0,6 1 0,5 2-180,5 0 1,8 1 0,2-1-1,7-2-11,-31 3 0,1-1 0,3 0 0,0-1 0,1 1 0,0 0-855,1 1 0,1 0 850,0-2 0,0-1 0,0 3 0,0 0 0,0-2 0,0 0 0,1-1 0,-1 1 21,0 0 0,0 0 0,-2 1 1,-1 1-1,-1-1 0,0 0 1,0 1-1,-2 0 35,1-1 1,-1 0 0,1 1 0,-1 1 0,0-2 0,-1 0 0,32 1-8,-4 1 0,-4 0 0,-3 0 1,-4 1-166,-3 3 0,-8-3 1,-5 3 50,-6-3 0,-5-1 0,-4 0 0,-3 0 121,-4 0 1,-7 0 0,-6 0-146,-9 0 0,-6-4 0,-10-1 0,-3 0-29,-6 0 0,-10-2 0,-2 3 0,-6 1 88,-5 2 1,-1 1-1,27 0 1,-2 0-132,-1 0 0,0 0 259,-1 0 0,-2 0 0,-2 0 0,-1 1 0,-1 0 0,0 1 0,-2 0 0,0 1-107,-1 0 1,0 0-1,-2 1 1,1 0 0,-1 1-1,1 0 1,0 0 0,-1-1 8,2 0 1,0-1 0,3 1-1,0-1 1,0 1 0,0 1 0,1-1-1,0-1-6,1 2 1,0-1 0,1 0 0,-1-1 0,2 0 0,0 0 0,2 0-1,-1 0 42,2 1 0,1-1 0,-30-1 1,3 2-1,5-3 7,6-1 1,2 0 0,10 0 0,2 0-68,4 0 1,6 0 0,5 0-73,2 0 68,5 0 0,-2 0 0,4 2 1,1 0-24,-1 2 0,1 5 0,-1-1 0,2 2-329,2 1 0,3 1 165,5-1 1,-5 6 0,-1 0 0</inkml:trace>
  <inkml:trace contextRef="#ctx0" brushRef="#br0" timeOffset="15">4901 12627 26019,'-7'-5'-1848,"-1"-2"0,5-3 1,0-2-1,1 1 258,2-1 0,0 5 0,0-1 1386,0-1 0,5 0 0,3 0 697,2 2 0,6 3 0,0-3 0,2 1-35,2 0 1,3-1 0,4-2 0,5 3-159,5 1 1,5 0-1,6 2 1,3 0-152,1 0 0,3 2 0,7 1 0,-29-1 0,1 0-127,2 0 1,0-1 0,2 1 0,1 0 0,-1 0-1,-1-1-149,1 1 1,0 0 435,3 1 1,1 0 0,-1-1 0,0-1 0,4 0 0,2 0 450,-2 0 1,1 1-753,0 0 1,0 1 0,-1 0 0,1 0 0,1-1-1,1 1 1,-1-2 0,1 1-37,0-1 0,-1 0 0,3 0 0,-2-1 0,-4 2 0,-1 0 0,1-1 0,0 0-36,0 1 1,-1-1 0,-1 0-1,-1-1 1,1 1 0,-1-1 0,-2 1-1,-2-1 71,-2 0 0,-1 1 0,-1-1 1,-1 1-1,26-1 0,0-1-10,-6 2 1,-9 1-1,-5 1 1,-3-2-8,-5-1 1,-3 1 0,-8-2-129,-4 3 0,-7 2 0,-8 6 138,-1 2 0,-5-3 0</inkml:trace>
  <inkml:trace contextRef="#ctx0" brushRef="#br0" timeOffset="16">8291 12444 18057,'11'0'51,"1"0"1,4 0-1,5 0 1,4 0-63,6 0 1,7 4-1,6 0 1,9-2 22,8 0 1,4-2 0,-32 0 0,0 0 0,0 0 0,1 0-9,3 0 1,0 0-1,5 1 1,3 2 0,4-1-1,1-1-1157,-1 1 0,0-1 1155,-2-1 0,0 1 0,0 1 0,0 0 0,3 0 0,-1 0 0,2-1 0,-1 0 1,-2 0 0,1 0 1,-1-1-1,-1 0 0,-3 0 1,0 0-1,0 0 0,1 0 23,-1 0 1,0 0 0,0 0 0,1 0 0,-3 0 0,0 0 0,-1 0 0,-1 0-22,-1 0 1,0 0 0,0 0-1,1 0 1,-3 0 0,1 0 0,-1 0-1,1 0 13,-2 0 1,0 0-1,29 0 1,-4 0-1,-2 0-6,-2 0 1,-1 0-1,-4 0 1,-5 0-45,-3 0 1,-8 0 0,3 0-124,-4 0-2,-5 0 157,3 0 0,-5 0 0,2 0 0,-3 0 0,-3 0 0</inkml:trace>
  <inkml:trace contextRef="#ctx0" brushRef="#br0" timeOffset="17">11875 12444 25078,'12'0'-66,"-5"-1"0,1-1 0,1-2-56,1 1 0,2 2 1,0 1 389,4 0-226,-4 0 1,10 0 0,-3 0 0,3 0 7,1 0 1,0 0-1,-1 0 1,3 0-14,1 0 1,5 1-1,6 2 1,2 1-16,2-2 1,5-1 0,5 1 0,0 0-22,-1 2 1,5 0-1,-1-4 1,0 0 28,0 0 1,6 0-1,-4 0 1,-1 0 24,0 0 0,-1 0 1,3 0-1,0 0-43,0 0 0,-1-4 0,-1 0 0,-3 2 11,-1 0 0,3-1 1,-5-1-37,0 1 44,-7 2 0,1-3 0,-5 0-13,-1 2-5,-1 0 0,-7 2 0,-4-1 1,-3-1-93,-3-2 0,-5 0 1,1 3 7,-2-3-139,-7 3 1,-1-6 0,-6 5-210,-3-2 0,-2 0 0,-7 4 342,-2 0 0,1-4 0,-5 0 0,0 2 0,0 1-4,0 1 0,3 0 1,-3 0 41,-1 0 1,-2 0-1,1 0 1,0 0-260,2 0 309,0 0 0,-5 0 0,-1 0 0,-2 0-65,1 0 0,2 1 173,1 3 0,0-3 0,0 4 0</inkml:trace>
  <inkml:trace contextRef="#ctx0" brushRef="#br0" timeOffset="18">14876 12559 29938,'-7'-5'-7013,"2"2"4903,5-4 0,0-1-626,0-4 1187,0 6 1021,0 1 1,2 1 751,1 0 1,1-3 0,8 2-1,4 0 218,5-1 0,10 1 0,5 3 0,3-2-415,5 1 1,0-2-1,2 2 1,0 0 294,0 2 1,3 1-1,1 0 1,-2 0 159,-1 0 1,4 1 0,4 2 0,5 0-25,-28-1 1,1-1 0,0 0-1,1 0 1,1 1 0,0-1-200,1 1 0,1 0 0,2 0 1,0 0-1,4-2 0,0 1 0,0 0 1,0 0 942,2 1 0,-1 0-1156,1 0 0,1 0 0,2-2 0,0 0 0,2 0 1,0 0-34,1 0 0,-1 0-25,-1 3 1,0-1 0,2-1-1,-1-1 1,-1 2 0,0 0-30,2-1 1,0 0 50,-1-1 1,0 0 0,2 0-1,1 0 1,-4 0 0,0 0 0,-1 0-1,0 0 7,-1 0 0,0 0 1,0-1-1,-1 0 0,1 0 1,-1 0-1,1-1 0,-1 0-52,0 1 0,0-1 0,1 1 0,0 0 0,-4 0 0,0-1 0,1 0 0,-1 0 53,-1 1 1,0 0 0,-1-2 0,-1 1 0,0 0 0,0 0 0,0 1 0,-1-1-11,0 2 0,-1-1 0,-1 1 1,-1 0-1,-2 0 0,0 0 1,-1 0-1,0 0-4,32 0 1,-7 0 0,0 0 0,-7 0 7,-4 0 1,-3-1 0,-2-2 14,-4 0-21,-7-1 0,-3 4 0,-6 0 378,-3 0-398,-3 0 421,-4 0 1,-6-2-806,-2-1 0,-4 1 0,-4-1-702,-4 1 1087,-7 2 1,-3 0 0,-5 0 0</inkml:trace>
  <inkml:trace contextRef="#ctx0" brushRef="#br0" timeOffset="19">3745 12925 22013,'-4'8'-2305,"0"-1"1,0-3 2124,4 4-142,5-6 1,3 7-1,6-4 1,4 0 470,3 1 1,5-3-1,9-3 1,4 0 27,3 0 1,6-1 0,3-3-1,1-2-7,3 0 0,1-3 1,0 4-1,-4 0-45,-6-1 0,-2 1 0,-6 3 0,-2-2-68,-4 1 0,-4 2 0,-7 0 1,-1-2 241,-5 0 0,-2-1 0,-2 4-243,0 0 1,-3 0 0,-2 1 71,0 3 1,-3-2-811,-3 6-618,0-5-140,0 2 43,0 0 35,0-4 607,0 4 0,-1-4 522,-3 3 349,3-3 1,-8 6 150,5-3 0,-1-2 1135,1 6-1107,-2-6 0,-5 8 0,-1-3 0</inkml:trace>
  <inkml:trace contextRef="#ctx0" brushRef="#br0" timeOffset="20">6860 13097 26587,'7'-4'0,"0"-1"-1005,-2-1 1,4 2-1,-2-3 1,3 1 1306,2 0 0,4 3 1,3-2-1,3 1-173,1 0 0,1 1 0,3 3 0,3 0-111,3 0 1,3 0-1,2 0 1,4 0 0,3 0 1,2 0 0,1-2-1,4 0 38,4-2 0,-1 0 1,9 4-44,-31 0 1,0 0-1,-1-1 1,1-2-1,3 1 1,0 1-1,0-1 1,0 1-1,-1 0 1,1 1-41,0 0 0,0 0 0,3 0 1,0 0-1,-1 0 0,0 0 128,2 0 0,-1 0-152,-1 0 0,-1 0 1,3 0-1,-1 0 0,-1 0 1,-1 0-1,1 0 1,1 0 30,-1 0 0,0 0 0,-2-1 0,-1 0 0,2 0 0,-1 0 0,-2-1 0,0 0 42,-1 1 1,-1 0-1,1-1 1,0 1-1,29-2 1,-4-2 3,-3-1 1,-2 3-1,-6-2 1,-2 2-27,-1-1 1,-5-1-1,-4 2 1,-4-1 15,-3 2 1,-2 0-1,-3 2 1,-1-1 56,-3-3 1,1 3 0,-4-3 439,-2 3-315,-7 1-306,-2 0 185,-5 0-166,0-5-1080,0 4 1,4-6-172,0 4 598,0 1-67,-4-3 1,-1 5 0,-5 0 0,-5 0 601,-7 0 0,-3 1 0,-2 3 129,0 4 1,0 2 137,0 1 0,-5 1 1,-1-1-1</inkml:trace>
  <inkml:trace contextRef="#ctx0" brushRef="#br0" timeOffset="21">2050 10555 22487,'0'-11'-1434,"0"3"1,1 1-1,3-1 1716,3 2 1,9-5 0,3 5 0,4 0-376,3 2 0,2 3 0,6 1 0,-1 0-47,2 0 0,3 0 1,-1 1-328,2 3 314,-1-3 1,-4 8 0,0-4-324,1 1 310,-1-3 0,0 3 0,1-3 0,-2 1 175,-3-2 1,2-1-1,-5-1 1,-3 0-1157,-4 0 1158,2-5 0,-4-6 0,5-7 0</inkml:trace>
  <inkml:trace contextRef="#ctx0" brushRef="#br0" timeOffset="22">2840 10361 10754,'-12'-8'0,"1"2"0,0-1-548,-1 1 1,1-2 428,-1-3-249,6 5 5,1 0 630,10 6 0,1 6 0,6 1-343,-1 3 1,1 6 0,-2 0 0,-1 1 53,-2-1 0,-4 5 0,2-1 1,-1 4 23,0 3 0,-2 0 0,-4-5 1,-4 1 87,0 0 0,-2 0 0,-4 0 0,-4-1 408,-3-3-241,-2 2 1,-2 2-1,0 7 1</inkml:trace>
  <inkml:trace contextRef="#ctx0" brushRef="#br0" timeOffset="23">11497 11368 8504,'12'-1'-207,"-1"-3"1,2 2 0,2-5 0,4 1-233,3-1 1,7 1-1,4-3 1,6 2 435,1-2 1,-2 4-1,4-1 1,3 3 14,3-1 1,-2 0 0,1 4 0,-2 0 1,2 0 1,-3 0 0,3 0-1,-5 0-12,-2 0 1,2 0-1,-4 0 1,-1 0 6,-1 0 1,-6 0 0,-1 0-39,-1 0 36,-1-5 0,-5 2 0,-2-3 0,-2 1 5,-2 2 0,0-2 0,-5 2-6,1 0 0,-5-2 50,1 1-40,-6 0 1,2 4 0,-8 0-1,-2-1-4,0-3 1,-4 2-5,2-6 1,-1 0-3,1-3 1,-1-1 7,6 1-14,-1 5 0,9-5 0,1 5 0</inkml:trace>
  <inkml:trace contextRef="#ctx0" brushRef="#br0" timeOffset="24">22869 2164 22061,'6'-8'-402,"0"0"-1751,-1 0 1426,-4 2 1,4 3 286,-5 6 0,0 4 1,-1 4-1,-3 1 572,-4-1 1,-6 2-1,-2 2 1,-3 4 37,-6 3 0,3 1 1,-6 0-1,1 0-69,0-1 1,0 1-1,4 0 1,1-1-195,-1-3 0,1-1 0,3-4 0,4 0-445,2-4 647,7 1 1,-5-9 0,5 3 0</inkml:trace>
  <inkml:trace contextRef="#ctx0" brushRef="#br0" timeOffset="25">22732 2221 15949,'-12'-8'0,"1"2"125,-1 1 1,1 1 0,-1 4-1,0 1 522,-4 3 0,4 3 0,-4 5 0,4 2-637,0 2 1,1 3 0,1-3 0,1 1-31,1-1 1,2 3-1,-3-2 1,2 1-73,2 2 0,-2-2 0,3 0-187,1-2 113,2 4 1,1-7 0,1 2-109,3-2 33,3 4 0,4-8 1,2 2-1,2-2-71,4-3 0,4 3 0,5-5 0,6-3 250,7-3 0,9-1 200,3-4 0,8-6 0,-29 4 0,0 0 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099"/>
    </inkml:context>
    <inkml:brush xml:id="br0">
      <inkml:brushProperty name="width" value="0.08571" units="cm"/>
      <inkml:brushProperty name="height" value="0.08571" units="cm"/>
      <inkml:brushProperty name="color" value="#66CC00"/>
    </inkml:brush>
  </inkml:definitions>
  <inkml:trace contextRef="#ctx0" brushRef="#br0">1 30 7862,'3'2'-133,"0"2"0,-1 1 90,1 2 0,-2 0 0,2 4 0,-1 1 89,1 1 1,0 2 0,0-1 0,1 0-83,1 0 0,-2-1 1,0 2-1,1 0 120,1 0-50,0-2 0,-2 1-367,1-2 236,-1 2 0,2-5 1,-1 0-72,0-1 0,0-2 136,0-2 0,0-2-123,1-2 1,0-1 137,-2-3 0,1-1 0,0-6-18,0 0 0,0-2 1,-1-2-58,1-1 31,-2 1 200,3 0 0,-3 0-158,1 2-11,-1 1 188,1 0 0,-2 3-49,2-1-113,-2 1 175,2 1-1,-1 1-98,-2 2-23,5 0-23,-5 2 1,3-1 52,-1 2-38,-2 0 18,5 2 1,-5 1-220,2 1 200,1 1-15,0 4 1,0 1-79,0 4 0,1-1 79,1 3-6,0-1 57,-2 2-59,3-2 9,-5 1 0,8-3 38,-4 1-43,1-2-51,-1 1 1,2-4 66,-1 0-1,1-1-11,0-4-1,-1 1-23,1-3 1,-2-1 50,-2-1 0,1-3-37,-2-3 0,1-5 116,-1-3 0,-1-1-347,-1 0 182,0-4 0,0 2 1,0-5-1,0 1-971,0 0 1004,0 0 0,0 1 0,0-1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411"/>
    </inkml:context>
    <inkml:brush xml:id="br0">
      <inkml:brushProperty name="height" value="0.053" units="cm"/>
      <inkml:brushProperty name="color" value="#FF0000"/>
    </inkml:brush>
  </inkml:definitions>
  <inkml:trace contextRef="#ctx0" brushRef="#br0">2084 6651 7760,'-11'2'-524,"-1"2"1,1-3 0,-1 3 224,1-3 324,-1-1 0,1 0 0,0 0 33,-1 0 0,1 0 509,-1 0 189,1 0-572,-1 0 0,6-1 0,3-2-50,6-1 1,3 0 0,6 3-1,0-1-18,4-2 0,-1-4 0,7 4 161,2 2-203,6-5 1,0 6 0,5-3 376,3 3-379,-2-4 1,12 2 0,-2-3-1,3 0 62,1-1 1,-3 5 0,4-2-271,0 3-848,-4-4 1101,4 3-283,-5-3 9,0 5-563,0 0 590,-6 0 2,0 0 146,-6 0 1,-1 0-37,-2 0 1,1 0-7,-6 0-151,-4 0 91,0 0 80,-10 0 959,5 0-961,-6 0 858,-4 0-865,-2 0 44,-5 0 0,-5 0-46,-3 0 1,-3 0 0,-5 2 0,-4 0-3,-5 2 14,0 5 1,-8-4 0,3 4 3,-3-2-4,-2-4 0,1 6 0,0-4 0,-1 0-21,1 0 0,0-1 0,-1-4 1,1 0-47,-1 0 1,1 0 0,0 1 0,-1 2 25,1 1 1,0-1 0,-2-1 0,-1 0 15,-1 2 0,4 0 0,3-4 0,1 0 13,0 0 1,2 0 0,5 0 0,2 0 59,2 0 1,2 0-1,6 0 1,-1 0 80,1 0-68,4 0-43,2 0 1,7 0-30,1 0 1,5 0-1,6 0 1,3 0-102,0 0 1,2 0 0,4 0 0,2 0-343,1 0 1,5-1-1,6-2 457,1-1 0,10-5 0,-1 3 0</inkml:trace>
  <inkml:trace contextRef="#ctx0" brushRef="#br0" timeOffset="1">3916 5873 8006,'-6'0'367,"-3"5"0,4 3-245,-1 2 0,3 5 0,-2 0 0,1-1-114,0-1 0,-3 2 0,2 2 12,-2 1 0,4 0 1,-5 1-1,-1-3-696,-1 1 454,3-5 1,-1 9 0,2-6-723,0-1 278,4-1 666,-4-7 0,6 4 0,0-3 0</inkml:trace>
  <inkml:trace contextRef="#ctx0" brushRef="#br0" timeOffset="2">3802 6033 8006,'0'-11'0,"0"-1"9,0 1 1,-1 1 869,-3 2-680,3-2 1,-8 10 0,5 0 139,1 6-162,2-1 1,-3 6-128,0-4-16,1 3 0,3 6 1,0-1 54,0-1-111,0-1 1,0-2 0,0 1 0,0-1-7,0 0 1,5-3-1,1 0 1,2-1-32,-1 0 1,1-1 0,3-3-75,1 0 1,3 1 0,2-5 0,0-2 0,4-3-978,0-4 1110,2 1 0,0-13 0,0 5 0</inkml:trace>
  <inkml:trace contextRef="#ctx0" brushRef="#br0" timeOffset="3">4294 6606 6503,'8'-4'110,"0"0"0,-1-4 0,5 3 1,-1 0-9,1 0 0,0-2 1,4 1 201,3 0-263,2 4 1,0-4-1,0 6 152,3 0-137,2 0 0,2 0 0,1 0 35,0 0-64,5 0 1,-4 4 0,7 0 0,2 0 24,2 1 0,0-2 0,2 3 1,0-1-47,4-2 1,1-2-1,4-1 1,0 0-22,0 0 1,1 0 0,5 0 0,-1 0-3,0 0 1,0 0 0,1 0-1,-1 0-1,0 0 1,-3 0 0,-1 0 0,2 0 19,1 0 0,0 4 1,-1-1-34,-2 0 33,0-2 0,1-1 1,-2 0-1,0 0 11,0 0 0,2 0 1,2 0-1,0-1-15,1-3 0,-4 2 0,6-5 1,-4 2-22,-1 3 1,-1-1 0,0 1 0,-1-2 5,-3 1 0,0 2 1,-7 1-1,1 0 31,-1 0 0,2 0 0,-5 0 0,1 0 33,-1 0 0,-1 0 1,-3 0-1,-1 0 41,0 0 1,1 0 0,-1 0 0,2 0-56,2 0 1,-3-4-1,5-1 9,-1-1 0,-3 2 0,2-4 0,-2 1 111,-2 0-119,-5 2 1,3 1-1,-5 0 1,0 2 109,1 1 1,-4 1-1,3 0 1,-5 0 23,-3 0 0,3 0-213,-3 0 98,-2 0 1,4 0 0,-2 0 0,3 0 0,1 0-44,0 0 1,1 0 0,3 0 0,3 0-89,3 0 1,-1 0 0,1 0 0,3 0 10,0 0 0,-1 1 0,0 1 0,-1 4 57,0 0 0,4-2 0,2 3 0,1 1-7,2-2 0,-2 3 0,-1-4 22,0 2-20,3-5 1,-4 5-1,5-5 1,-4 2-52,0-1 1,3-2 0,-2-1-1,1 0-22,0 0 0,-1 0 0,2 0 0,-1-1-13,1-3 1,2-1-1,0-4 1,1 1 14,0-1 1,-4 0 0,-1 0 0,-2 3 28,-2 1 0,-5 1 0,-3 4 0,-1 0 43,-2 0 1,-2 0-1,-3 1 1,0 2-22,-2 1 1,-4 1 0,3-3 0,0 2-206,0-1 1,-4-2-1,2-1 240,1 0 0,0 5 0,6 1 0</inkml:trace>
  <inkml:trace contextRef="#ctx0" brushRef="#br0" timeOffset="4">3058 9754 12138,'22'-1'0,"1"-2"0,2-2-411,1-1 1,12 3 0,11-2 0,7 1 338,-24 3 1,2-2 0,0 0-1,2-1 1,3 2 0,2 0-101,1 1 1,1-1-6,2 2 0,-1-1 0,3 1 0,1 0 0,-1 0 0,0 0 0,-1 0 0,1 0 221,0 0 0,0 0 1,0 2-1,1 0 0,-1 0 1,0 1-1,1 0 0,0 0-28,-1 2 0,0-1 1,1 1-1,-1-1 1,0 1-1,1-1 1,-2 0-1,0-1-13,1-1 0,1 1 0,1 1 0,1 1 0,-2-2 0,1 0 0,-1 0 0,0 0-92,0-1 1,0 0 0,-4 1-1,1-1 1,1 0 0,1 0 0,-3-1-1,-1 0 10,0 0 1,0 0 0,-4-1-1,-1 0 1,-3 0 0,-1 0-1,27 0 110,-6 0 1,-6 0-1,-8 0 1,-7 0-98,-6 0 1,-7 0 147,-2 0 1,-6-2-296,-2-1 136,-10 1 0,-11-7 0,-8 4-110,-3-1 168,-5-2 1,-11 1 0,-5-1 0,-7 1-6,-6 0 0,23 2 0,-2 0 1,-1 2-1,-1 0 0,-3-1 1,-1 1 22,-4 1 1,-1 0 0,-3 2 0,0-1 0,-4 1 0,0-1 0,-1 0 0,-1-1-64,-1 1 0,-1-1 1,-3-1-1,-1 2 1,-2 1-1,-1 1 1,20 0-1,-1 0 1,0 0 59,-1 0 0,-1 0 0,1 0 0,0 2 1,0 0-1,0 0 0,-1 0 0,-1-1 1,1 1-1,1 0 0,1 0 0,0 1 16,0 0 1,1 0-1,0 0 1,-20 0 0,0-1-1,19 0 1,0-1 0,1 1-1,-21 1 1,1-1 62,1 0 1,3 1 0,5 0 0,1 1 0,3-3 0,2-1 0,3 1-1,1-1-13,3 0 1,2-1-1,5-2 1,3-1 0,-20-4 61,10-4 106,8 0 0,15 0 1,3-1 138,2 1-232,7-1 1,6 5 0,11 0-74,8 2 1,14 1-1,-6 4-97,4 0 1,-6 0 0,12 0 0,1 2 213,3 1 0,7-1 1,-2 1-1,6-1-324,4-2 1,7 0-1,2 0 130,-32 0 1,1 0 0,4 0 0,2 0 0,0 0 0,1 0 0,1 0 0,0 0-833,0 0 1,1 0 833,7-3 0,-1 1 0,-3 0 0,0 1 0,6-2 0,2-2 0,-1 1 0,-1 0 0,0-1 1,1-1-1,-1 1 1,1-1-1,0 1 1,-1 0-219,-1 1 1,1 0 143,6-1 0,-1 0 1,-11 4-1,-1-1 0,5-1 1,-1 0-1,-4 0 0,-2 1 85,-5 0 0,0 1 0,4 2 0,-1 1 0,12 2 0,0-2 0,-4 0 0</inkml:trace>
  <inkml:trace contextRef="#ctx0" brushRef="#br0" timeOffset="5">1935 8128 16692,'-6'0'156,"1"0"1,14 0 19,2 0-157,3 0 0,3 0 0,2 0-26,2 0 47,7 0 0,2-4 0,7-1 0,3-1 14,6-3 0,8 3 0,-1-2 0,3 1-23,1 0 0,2-3 0,2 4 0,-28 2 1,0 0-14,2 0 0,1 0 0,1 2 0,0 1 1,2-2-1,1-1 0,0 1 0,0 0-65,2-1 1,1 1 0,2 2 0,-1-1 0,3-1 0,-1-1 0,1 1-1,0 0 71,1 0 1,0 0 0,0 1-1,-1 0 1,-1-1 0,0-1-3,0 2 0,0-1 1,-1-1-1,1 1 0,-1 0 1,-1 1-1,0-1 0,-1 0 1,-2 0-1,0 0 14,1 0 1,-1 0-1,-2 1 1,0 0-1,-3-1 1,-1 0 70,-2 0 1,0 1-86,30-7 0,-6 7 1,0-1 5,0 1-16,1-3 1,-2 4-1,-2-3 1,-2 3-34,-1 1 1,-1 0 0,-4-1 0,-2-2 2,-2-1 1,2 0-1,-8 4 1,-1 0-29,-3 0 0,-7 0 0,1 0 1,-5 0-43,-2 0 1,-5 2 0,3 0-145,-1 2 0,-3 4-116,2-5 1,-6 5 185,-1-4 0,-6 1-1087,2-1 349,-2-3 49,-2 4 843,-6-5 0,0 0 1,-5 0-1,-1 0-11,1 0 0,-5 0 1,0 0 45,-2 0 0,-1 0 0,-5 0 1,-2 0-1,-2 0 53,-1 0 0,-5 0 0,-6 0 1,-2 0 24,-5 0 1,-5 0 0,-10 0 0,28 0 0,-1 0 21,-2 0 0,-1 0 0,-2 2 0,0 0 0,-3 0 0,1 0 0,-3 0 0,-1 0-97,-1 0 0,0 1 0,0-3 1,0 1-1,2 1 0,1 0 0,0-1 1,1-1 86,1 0 0,-1 0 0,1 0 0,0 0 1,2 0-1,0 0-139,0 0 0,0 0 1,-1 0-1,0 0-218,-1 0 0,0 0 0,2 0 0,-1 1 253,-1 1 1,0 0-4,1 1 1,0 0-1,0 1 1,0 0-1,0-1 1,0 0-1,2 1 1,-1-1 3,1 0 1,0 0-1,1-1 1,2 0-1,0 1 1,0 0-1,3 0 1,0-1 2,-28 1 0,4 0 1,4-1-1,4 2 12,6-2 0,3 0 1,7-2-1,3 0-18,3 0 0,7 0 1,2-2-1,1 0-56,3-2 0,2 0 0,0 4 0,1 2 112,-1 1 0,1 5-67,-1 7 0,1-2 0,0 4 0</inkml:trace>
  <inkml:trace contextRef="#ctx0" brushRef="#br0" timeOffset="6">3561 6995 15236,'2'-6'-491,"1"2"0,0 4 1,3 4-1,1 3 1,-1 5 15,3 3 0,0-2 0,0 2 1,-3-1 196,-1 1 0,3-2 1,-3 2-1,0-2 35,0-2 1,0 1 0,-1-1 93,4 1 0,-2-6 1,0-1-2,0 0 190,-3-4 0,2 5 0,2-6 1</inkml:trace>
  <inkml:trace contextRef="#ctx0" brushRef="#br0" timeOffset="7">3630 6938 9022,'-6'-18'0,"2"3"-1602,3 2 1413,1 1 0,-5 6 596,-3 2 0,2 8 0,-3 2 0,-3 3-108,-2 3 1,-2-3 0,2 6 0,-2-2-98,2-2 0,2 2 0,0 1-133,1 1 1,3 0 0,2-3 0,-1-1-326,1 1 388,4-1 1,-4-3 0,6-1-156,0 2 15,0-4 1,6 1 0,0-6 0</inkml:trace>
  <inkml:trace contextRef="#ctx0" brushRef="#br0" timeOffset="8">3561 7041 15765,'12'-8'0,"-1"2"0,1-1-233,-1 1 1,1 2 0,-1-2 0,1-1 312,-1 1 1,0 2 0,2-2 0,1 1 31,1 2 1,2 2 0,-2 1-470,4 0-6,3 0 312,1 0 1,0 5 0,0 1 0</inkml:trace>
  <inkml:trace contextRef="#ctx0" brushRef="#br0" timeOffset="9">1935 8483 11988,'12'0'-152,"-1"5"1,1 2 0</inkml:trace>
  <inkml:trace contextRef="#ctx0" brushRef="#br0" timeOffset="10">1752 8449 9223,'1'-10'0,"2"1"-396,1 1 0,1 6 371,-1-2 1,1 8 0,2 3 0,-3 3-38,-3 2 0,-1 4 0,0 3 0,0 2 61,0-2 0,0 6 1,0-2-1,-1 1-2,-3 1 1,3 1 0,-3 2 148,3 2-142,1 0 0,-4 2 0,0 0 0,2 1-13,0-1 1,2 3 0,2 2 0,2-1-54,3-1 0,0-7 0,0 7 0,1-2-12,-2 0 0,3-3 0,-5 1 0,-2 1 76,0 1 0,-2 1 0,0 0 0,-2 1 6,-1-1 1,0 0 0,-3-1 0,-1-1-14,1-1 1,2-2 0,-2 3 0,-1-3 0,1-1 1,4-1 0,-2-4 0,2 0-19,2 0 1,0-4 0,2 0-7,2 1 16,-3-3 0,8 3 1,-5-4 8,-2 2 1,1-4-1,-1 2 1,2-4-1,-1 0-15,-2-1 1,0 1 0,3-1-40,4 0 1,-2-4 0,2-3 96,0-3 0,6-1 0,2 0 0,-1 0 11,2 0 0,-3 0 0,5 0 0,1 0 36,2 0 1,-3 0 0,0 0 210,1 0-188,2-5 0,1 4 0,0-3 208,-1 2-155,6 2 1,0-3-45,3-1 1,7-5 0,-2 3 0</inkml:trace>
  <inkml:trace contextRef="#ctx0" brushRef="#br0" timeOffset="11">1832 8552 10267,'5'-6'-1016,"3"2"991,2 2 1,5 2-1,2 0 1,1 0 4,2 0 1,2 0-1,1 0 23,0 0-16,5 0 1,6 6 0,7 0-1</inkml:trace>
  <inkml:trace contextRef="#ctx0" brushRef="#br0" timeOffset="12">5210 8735 16117,'13'-1'0,"2"-2"0,6-2-1307,4-1 1323,5 3 0,6-7 0,6 4 84,8-1-123,5 2 0,-22 5 0,1 0 0,3 0 0,1-1 0,4 0 1,2-1-181,3 1 1,1-1-1,2-1 1,0 2-1,3 1 1,0 0 0,2 0-1,1 0 190,3 0 1,0 0 0,3 0 0,0 1 0,2 0 0,0 1-1,-21-1 1,1 1 0,-1 0-88,0 0 1,0 0 0,1 0 0,2-1 0,2 1 0,-1-1-1,-2 1 1,-1 0 0,0 0 0,2 0 0,-1 0 0,1-1 83,-1 0 0,-1 0 0,1 0 0,1-1 0,0 1 1,0-1-1,-2 0 0,0 0 0,0 0 0,0 0 0,0 0 1,-1 0-3,2 0 1,-1 0-1,1 0 1,0 0-1,0 0 1,0 0 0,0 0-1,0 0 1,0 0-1,-1 0 1,-1 0 0,1-1-4,19-1 0,0 0-1,-2 0 1,0-1 0,0-1 0,-1-1 0,-4 1 0,0 0 37,-5 0 0,-2 0 0,-2 0 0,-1 1 0,-7 0 0,-2 0-59,-2 0 0,-2 1 41,23-2 0,-12 3 0,-11-2 0,-8-1 97,-9 2-95,-3 0 0,-13 14 0</inkml:trace>
  <inkml:trace contextRef="#ctx0" brushRef="#br0" timeOffset="13">2393 9021 8531,'-5'-11'-1262,"4"3"705,-3 1 495,3 4 1,7-3-1,6 3-212,5-1 275,5 0 0,2 3 0,3-1 1,2-2 2,1 1 0,1 2 1,-4 1-1,-1 0-48,-2 0 1,-6 4-1,-3 1 1,-2 1-122,-2 3 165,0 1 0,1 7 0,-1 1 0</inkml:trace>
  <inkml:trace contextRef="#ctx0" brushRef="#br0" timeOffset="14">2542 9021 7486,'-6'-11'-665,"1"-1"0,5 1 675,0-1 1,0 7 0,0 5-9,0 7 0,0 8 0,0 5 1,0 6 16,0 4 0,0 3 1,0 3-1,0 1 11,0 1 0,0 4 0,0-3 0,0 1-7,0-1 1,0 3-1,0-4 1,1-2 5,3-4 0,-2 0 0,6-4-112,1 1 95,-4-4 1,5 0-1,-2-6-61,2 1 48,1-3 0,1 0 1,-2-3-1,-1 2 2,-1-2 1,-5-6 0,5 0 6,1 1 0,-3-4 0,2-1 4,1-3 0,1-1 0,2 0 0,-1 0-4,0 0 0,5-1 1,0-3-1,1-2-9,-1-1 0,3-3 0,-2 4 1,-1-2-104,1 1 1,2 4-1,-2-2 104,0 0 0,-3-1 0,3-6 0</inkml:trace>
  <inkml:trace contextRef="#ctx0" brushRef="#br0" timeOffset="15">4294 8975 15687,'-11'0'0,"-1"0"-1506,6 0 406,1-5 777,5 4 0,1-4 0,3 4 0,4-2 427,2-1 1,3 1-1,2 1 1,4 0-30,3-2 1,6 0 0,2 4 0,3 0-42,2 0 0,5 0 0,4 0 1,3 0-22,1 0 0,0-1 1,7-2-1,-4 0 26,-4 0 0,1-2 0,-7 0-119,0-2 118,-2 5 1,-8-8 0,-3 3 783,-4 1-847,1-4 0,-12 3 0,1-4 0,-5 0-125,-5-1 0,-3 1 0,-1-1 0,-1-1-15,-3-2 1,-4 1-1,-7-4 1,-7 1 86,-7-1 0,-3 3 1,-11-3-1,-3 0 17,-2 0 1,-7 4-1,2-1 1,-3 3-22,-1 5 0,2-2 0,4 5 48,5 2 0,4-4 0,1 3 0,6 0 0,4 2 1,3 1 0,2 1 0,4 2 179,3 0 43,-3 6 1,9-2-1,-2 4 59,3 1 1,-2-1-225,2 0 0,-2 2 1,6 1-95,-2 1 0,3 5 0,0-4 0,2 2-74,3 2 0,0-2 0,2 0 0,0-2-57,0-2 0,5 3 1,3-2-1,2-1 87,2-1 0,4-2 1,3 1-1,3-1 19,1 1 1,0-1 0,0 1 0,0-1-2,-1 0 1,1-3 0,0 0 46,0 1 21,0 1 0,-4-3 0,-1 1-127,-1 1 417,3-4-135,-2 5 0,5-3 0,0 4 0</inkml:trace>
  <inkml:trace contextRef="#ctx0" brushRef="#br0" timeOffset="16">2531 9033 17013,'11'-2'0,"2"0"0,1-3-859,1-2 1,6 4 463,-2-5 0,2 5 127,2 0 233,0 1 0,5 1 0,3-1-30,2-2 66,1 0 0,0 4 0,2 0 0,0 0 8,-2 0 1,8 1-1,-5 2 1,2 1-22,0-2 0,-5-1 0,-2-1 0,-3 0-13,-1 0 0,1 0 1,-5 0-1,-2 0-4,0 0 0,-5-1 0,1-3 1,-1-3 19,-3-4 0,-5 4 0,-3-1-93,-1-1 0,-1 3 0,-5 0-838,-3 1 906,-2 1 1,-11 4 0,-3 0 0,-6 0 39,-4 0 0,-3 0 1,-2 0-1,1 1 14,-1 3 1,-3-3 0,0 3 0,1-3-11,2-1 0,-1 4 1,-1 0-1,-2 0-7,-2 1 1,4-4 0,-2 3 0,0-3 1,1-1 0,4 0 0,5 0 0,1 0 98,2 0 0,3 0 0,4 0 333,4 0 1,2 0-370,2 0 0,6 0-67,5 0 0,5 0 0,7 0 0,2 0-3,2 0 1,3-1 0,-1-2 0,2-1 31,4 2 0,3 1-60,0 1 1,7 5 0,7 1 0</inkml:trace>
  <inkml:trace contextRef="#ctx0" brushRef="#br0" timeOffset="17">3642 9033 15684,'11'-2'-400,"0"-1"0,1 1 0,-1-3 0,1 1 385,-1 1 0,2-5 0,1 4 1,3 0 79,0-1 1,-1 3 0,3-5 0,0 2-23,-1 3 1,3-3 0,-3 1-1,1 0-20,0-1 0,-1 4 0,1-4 1,-2 1 7,-1 0 1,-7 0-1,3 3 15,-2-3 1,-5 2 64,-1-6-352,-3 5 1,-2-2 0,-3 5 240,-4 0 1,-6 0 0,-2 0-1,-2 0-24,-3 0 1,4 0 0,-2 0-1,-2 0-2,0 0 1,-2 0 0,1 2-1,2 0 9,1 2 1,1 0 0,-3-4 0,2 0-8,-1 0 1,3 0 0,1 0 0,1 0 16,-1 0 0,1 0 0,4 0 0,-1 0 49,1 0 0,3 0 0,0 0 663,0 0-700,2 0 17,1 0-65,5 0 13,5 0 1,-2 0 0,5 0 29,1 0 1,1 0 0,1-2 36,1-1 1,-1 1 0,1-1 0,-1 1-2,0 2 1,1-4-1,-1 1 1,1 0-23,-1 2 1,1 1 0,-1 0 0,2 0-18,2 0 0,-2 0 1,2 0-1,-2 0 30,-2 0 1,-3-4 0,0 0-77,1 2 114,-4 0 119,5 2-282,-9-5-9,9 4 0,-7-4 58,4 5 1,-5-1-46,-2-3 1,-5 3 0,-7-3-1,-1 2 65,-2 2 0,1 0 1,-5 0-1,-1 0 50,-2 0 1,-1 2 0,0 0 0,2 2-29,2-1 1,-2-1-1,5 1 1,-1 1 11,1-2 1,0-1 34,5-1 46,4 0-20,-3 0 139,9 0 1,-3 0-201,8 0 0,-1 0 1,4 0-1,3 0-12,4 0 0,-1 0 1,4 0-1,-1 0-25,3 0 1,-1 0 0,1 0-1,0 0 6,-1 0 1,2-3-1,-3-1 1,1 1-7,2 2 0,-2 0 1,1-2-1,0-1-3,-1 2 0,4 11 1,-5 3-1</inkml:trace>
  <inkml:trace contextRef="#ctx0" brushRef="#br0" timeOffset="18">10639 3606 11032,'24'-21'0,"2"2"0,4 5 0,0 3-100,1 4 1,-4 4 0,3-1-1,1 3 197,-2 1 1,5 0-1,-1 1-222,4 3 126,-4-3 1,0 6-1,-2-5 1,1 2-4,-2-1 0,2-1 0,-5 1 1,-3 1-12,-4-2 1,-3-1-107,-6-1 266,1 0-200,-6 6 0,-1-5 0,-5 4 0</inkml:trace>
  <inkml:trace contextRef="#ctx0" brushRef="#br0" timeOffset="19">11062 3560 18051,'0'-12'-5704,"0"-4"5374,0 9 0,-1 2 0,-2 14 0,-2 3 303,-1 4 1,-3 8 0,-5 0 0,-1 4 30,1 4 1,-3-2 0,2 3-1,1 3 49,1 0 1,2-1-1,1 0 1,1 0-42,1 3 1,6-1 0,-2 4 0,3 0 9,1-1 0,0 2 0,0 3-1141,0-3 1079,0 2 1,0-3 0,0 5 3,0 0-41,0 4 0,0-1 0,0 3 1,0-1 28,0-3 1,0-1 0,0 0 0,0 2 41,0 0 0,-4 2 1,-1-3-1,0 3 82,-1 2 0,-2 0 0,0 4 1,-2 0-57,-2 1 0,1-1 1,1 1-1,1 3-15,4-28 1,2-1 0,2 4 0,0 0-1,-1-1 1,0 1 0,1-2 0,0 1-76,1-2 0,0 0 1,1 1-1,0 0 1,0 3-1,2-1 1,0 0-1,1-1 45,1 0 1,0 0 0,1-2 0,0-1 0,5 32 17,1-2-4,-1-1 1,-3 0 0,-2 0 101,-1-1-92,-1 3 0,-4 0 1,0-30-1,0 1 1,0 0-1,-1 0 8,0 0 1,-2 2 0,-2 0 0,-1 0 0,-3 0 0,0 1 0,-1 0 0,1 1 0,-1-1 0,1 1 0,-1-1 0,0 1 0,-1-3 0,0 1 0,-1 0 0,1 0-16,-1 0 0,1 0 1,-1 1-1,1-1 0,0 0 1,0 0-1,1-2 1,1 0 21,1 0 1,1-1 0,-6 28 0,2 2 0,-1 1 20,1-1 0,1 1 0,5-31 1,1 0-27,0 0 0,0-1 0,2 0 0,0 1 0,-1 1 0,0 1 0,0-1 0,0 2 0,0-1 0,0 1 13,1 0 1,-1 0-1,1-1 1,1-1 0,1 31-84,0-32 1,0 0 37,0 1 1,0-1 0,0 2-1,0-1 1,0 0 0,0 0-55,0 30 74,-1-30 1,2 0 0,4 24-1507,2 3 1503,3-2 0,2-1 0,-1 2 0,0 0 0,-1-3-10,1-2 0,-2-2 0,5 3 0,-3-1 19,1-2 1,-7 2-1,6 5 1,0 2-9,-1 2 1,-3-7 0,1 3 0,0 0-20,-2-2 1,4 1 0,-2-2 0,2 0 11,2 0 0,-1 1 0,0-2-1192,1-3 1194,-1 3 1,1-8 0,-2 5 8,-2-3-9,2 5 1,-4-3 0,4 4 25,-2-2-18,2 2 0,-5-4 0,3 4 1,-3-2 43,0 0 0,-4-1 0,3 5 1,-3-1-47,-1 0 1,0-4-1,0 0 1,0-1 292,0 0 0,0-4 1,0 2-1,0-3-346,0-1 0,2-2 1,0-2-1,2-4-20,-1-2 1,-1-3-1,1-1 1,1-3 54,-2-1 0,1-1 0,-1-4 1,2 0 427,-1-1 1,-2 0 0,-1-2-245,0 0-179,0-6 0,0 3 0,1-4 129,3-1-109,-3 2 0,6-8 1,-5 5 8,2 1 1,5-2 0,-3-1-3,1-2 1,3-3 26,-3 4 0,3-4 0,2 2 15,-1-1 1,1 3-1,-1-4-34,1-2 1,4 3-1,3-1 1,4-1 0,4-2-19,4-1 0,2-1 0,2-3 0,3-4 24,4-2 1,3-5-1,2-2-223,3-1 121,-3-1 0,9-4 0,-5 2-365,-3 2 257,2 2 0,-17 7 186,-3 2 0,-7-2 0,-11 4 0</inkml:trace>
  <inkml:trace contextRef="#ctx0" brushRef="#br0" timeOffset="20">16101 11116 12710,'-1'-11'447,"-3"-1"1,1 6-1056,-4 2-669,4 3 1,-3 1 1138,2 0 0,3 1 613,-3 3 1,4 1 0,4 3 0,3-4-631,4-3 0,4-1 0,1 0 1,2 0 71,3 0 0,0-1 1,2-2 119,0-1 0,1 0 1,2 4-1,2 0 1,0 0-272,0 0 0,0 0 0,-3 0 0,3 0 37,1 0 1,-3 0 0,2 0 934,0 0-694,-4 0 0,8-5 0,-4-2-1031,1-3 1344,2-7 0,3-1 0,0-5 766,1 0-787,-1 0 0,-3 2 1,-2 1 848,-1 0-821,-7 12 0,-4-6 0,-6 8 435,1 0-419,-1 4 1,-6-4-488,-5 6 0,-3-1 1,-6-1-1,1-2-287,-1 1 1,-1-2 0,-1 1 0,-2 2 74,-2 1 1,1 1 0,-6 0 0,0 0-5,-2 0 0,0 5 1,-1 4-221,0 5 520,-5-2 1,2 6-1,-4-4 33,-2 1 20,-1 6 0,-3-9 0,-1 4 0,-1-4 94,1 0 1,-2-5 0,-1 1 0,1 0 152,-1-2 1,4 3-1,4-4 1,3 1-80,1 3 0,-3-2 0,4 0-118,2 2 0,1-2 0,2-1 0,2-1 0,2-1-199,1 1 0,-2-4 0,4 3-235,1-3 0,1-1-496,2 0-190,4 0 871,2 0 0,7 0 1,1 0 71,5 0 1,2 0-1,2 0 1,-1 0 54,1 0 1,0-3-1,2-3 1,3 1-5,1 0 1,-4 1 0,2 3-1,1-1 46,2-2 1,-1 0 0,1 4 0,1 0-71,2 0 1,-2 0 0,2 0 0,2 0 63,0 0 1,5 0-1,2 1 1,2 2-39,1 1 0,2-1 1,1-3-1,4-1 1,3-3 0,1-2 0,9-7 142,5-2 0,-26 4 0,1-1 0,4-3 0,-1 1 0</inkml:trace>
  <inkml:trace contextRef="#ctx0" brushRef="#br0" timeOffset="21">16273 9788 15541,'11'0'0,"1"-1"-2508,-1-3 2227,-4 3 0,4-4 0,-1 5 0,5 0 64,3 0 0,-2 0 1,3 0-1,1 0 156,2 0 1,2 0 0,1 0 0,2 0 25,-2 0 1,3 0 0,0 0-1,2 0 19,1 0 0,3 0 1,1-1-1,2-2 51,1-1 1,6-5-1,-2 3 1,1-2 85,-1 1 0,1 4-80,-5-1 1,0-7 0,-3-2 0</inkml:trace>
  <inkml:trace contextRef="#ctx0" brushRef="#br0" timeOffset="22">16101 11036 6525,'-15'-6'0,"0"-3"0,1-3 0,1 4-788,1 1 0,5 3 1,0 3 1106,2-3 1,3-2-1,7-6 611,6 1 1,2 0 0,6 0 0,1 4-851,2 3 0,1 3 1,0 1-1,1 0-192,3 0 1,-3 5 0,4 2 0,0 4-88,2 0 0,4 0 0,-1 0 0,0-2 101,1-2 1,-6 0 0,6 0 0,-2-3 281,-2-3 1,1-1 346,-4 0-482,0 0 1,-4 0 0,-2 0 0,-2 0 0,-3-1-604,-4-3 1,-4 3 740,0-3 1,-7 3 0,-1 2 133,-6 3 1,-5-2 0,0 6 0,1 1 1378,2 1-1217,-2-3 1,-2 8-1,-5-2 1</inkml:trace>
  <inkml:trace contextRef="#ctx0" brushRef="#br0" timeOffset="23">10879 11219 17908,'5'-11'0,"3"-1"0,2 1 393,1 0 1,1-1 0,-1 1 0,0-1-424,-4 1 1,7 3 0,-2 2 506,0 1 0,5-3 1,-1 4-1,3 2-229,6 0-214,8-3 0,9 4 0,6-3 0,3 4-105,1 4 0,0-1 1,0 4-1,-4 2-81,-5 1 0,-11 2 0,-2-1 0,-4 1-64,-3-1 0,-6 1 0,-3-1-590,-5 0 0,0 1-1125,-5-1 1553,0-4 1,-14 3 0,-3-4-1</inkml:trace>
  <inkml:trace contextRef="#ctx0" brushRef="#br0" timeOffset="24">11142 11162 25332,'-11'-5'-1526,"5"4"1,4-3 0,6 8 0,-1 3-4093,-2 4 5077,4 5 0,-2 2 0,3 5 0,0 0 263,1 0 1,-5 5-1,3 2 1,-1 3 82,0 2 0,1 0 1,-2 2 86,0 1 0,5 2 0,-3-2 1,2 4-1,0 4-38,0 3 0,3-2 0,-4 4 1,0 0-362,-2 2 0,1-4 0,-1-1 0,-1 0 210,-2-1 1,-1 2-1,0-1 1,0 2 514,0-2 1,-5-1 0,-3-1 505,-2 0-438,-1-6 0,-1 4 1,2-6 443,2-1-619,3-7 1,5 2-1,0-4 0,0 0 38,0 0 0,5-5-411,3-4 1057,2-5 0,2 3 0,-1-6 0,1-1 0,0-1-590,4-1 1,-2-6 0,5 2 0,1-3 78,2-1 1,7 0 0,5 0 0,7-1 284,3-3 0,7 3-272,3-3 0,7-2 0,3-1 1</inkml:trace>
  <inkml:trace contextRef="#ctx0" brushRef="#br0" timeOffset="25">11349 10258 11518,'6'-12'-1235,"4"1"0,-2-1 907,2 1 1,5 3-1,2 2 1,2 0 244,5-1 0,4 5 0,8-3 0,2 1-5,4 0 0,6 0 1,4 3-1,3-2 84,4-1 1,-25 2-1,0 1 1,1 0-1,0 2 1,1-1-1,1 0-4,0 0 1,0 0-1,2 0 1,0 0-1,1 0 1,1 1-1,2 0 1,1 2-107,3 0 0,1 1 1,3 0-1,1-1 1,3 0-1,2 0 1,2 0-1,1 0 71,-17 0 1,0-1-1,1 0 1,0-1 0,1 0-1,0-1 1,3 2 0,0-1-1,1 0 1,-1 0 0,0-1-1,1 0-93,-1 1 0,-1-2 0,2 1 0,1 0 1,0 0-1,1 0 0,-1 0 0,0 1 0,0-2 1,1 1-1,0 0 0,0-1 132,0 0 0,1 0 0,-1-1 1,-1 2-1,0-1 0,0 0 0,-2-1 1,1 0-1,-1-1 46,0 2 1,1-1 0,-1 0-44,-2-1 0,0 0 0,-1 0 0,3 3 0,0 0 0,-1-1 0,18-1 0,0 0 9,-2 2 0,1-1-7,-1 1 1,0 0-1,0 0 1,0-1 0,0 0-1,0-1 2,0 0 1,0 0-3,0 0 1,0 1 0,0 0 0,0 2 0,0-2 0,0 0 0,0 0 0,0 0 3,0-1 1,0 0 0,-1-1 0,0 1 0,0 1 0,0-1 0,-2 0 0,-1 1-93,-1-1 0,0 1 1,2 0-1,0 1 0,-4 0 1,0 0-1,-1 0 0,0 0 88,0 0 1,0 0-1,-3 0 1,0 0 0,-2 0-1,-2 0 1,-1 0 0,-1 1-31,-1 1 0,0 0 0,2-1 1,-2 0-1,-3 2 0,-1 1 0,-1-1 1,-1 0 11,-2 0 0,-1 0 1,-3-1-1,-1 0 1,29 5-1,-3-2 165,-5-3 0,-6 1 1,-7-1-213,-5 2 51,2 0 0,-13-4 0,2 0 1368,-6 0-1380,-3 0 0,-6 0 492,1 0 0,-6-1-427,-2-3 0,-4 1 1,-4-3 83,-4 1 0,-2 0 1,-3 2-1,-2-1-110,-4 2 1,-3-3 0,-2 1 0,-4 1-13,-6 2 0,-6 0 0,-7-2 0,-1 0 2,-2 0 0,-8 2 1,1 1-1,-3-2-10,-3-1 0,0 1 1,29 0-1,-1 1-835,1 0 0,-1 0 841,-1 1 0,-1 0 1,2 0-1,0-1 1,-2 0-1,0-1-15,0 1 0,0-1 14,0 0 1,-1 0 0,-4 0 0,0 0-1,-1 0 1,1 0 0,-1 0 0,-1 0-1,0 0 0,-1-1 0,-1 3 0,-1-1 1,-1-1-1,0 0 0,-3 1 0,0 0-85,-1-1 1,-1 0-1,2 1 1,-1 1-1,-2-2 1,-1 0-1,0 1 1,-1 1 85,0-1 1,-1 2-1,-1-1 1,-1 0-1,-4 0 1,0 0-1,-1 0 1,-1 0-1,21-1 0,-1 1 1,1 1-1,-20 0 1,-1 1-1,20 0 0,-2 0 1,1-1-1,-1 1 1,-1 0-1,1 0-80,1-1 0,-1 1 1,0 0-1,0 0 1,-1 1-1,0-1 1,1 0-1,0-1 1,1 0-1,-1 0 1,1 0-1,0 0 80,0-1 0,0 0 0,-1 1 0,1 0 0,0 0 0,0 1 0,-3-1 0,1 0 0,0 0 0,0 1 0,1-1 0,0 0 0,1 1 0,0 0 0,0-1 0,1 0 0,0 0 0,0 0 0,-1 1 0,1 1 0,0 0-6,-2-1 0,1 1 1,0 0 4,-1 1 1,1-1 0,-1 1 0,1-2 0,0 1 0,1-1 0,-1 1 0,1-1 0,-1 1-51,2 0 0,-1 0 1,1 0-1,-2 0 0,-1 0 1,1 1 50,1 0 0,1-1 0,-1 1 0,-1 1 0,-1 0 0,1-1 0,1 1 0,1 0 0,0-1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05.013"/>
    </inkml:context>
    <inkml:brush xml:id="br0">
      <inkml:brushProperty name="width" value="0.08571" units="cm"/>
      <inkml:brushProperty name="height" value="0.08571" units="cm"/>
      <inkml:brushProperty name="color" value="#66CC00"/>
    </inkml:brush>
  </inkml:definitions>
  <inkml:trace contextRef="#ctx0" brushRef="#br0">0 85 7777,'6'-7'329,"4"2"1,4 8 0,3 2-285,2-2 0,6-3 1,-1-3-1,2-2-88,2 2 0,2-5 0,2 0 0,1-1-79,-2-1 1,-1 7 0,-2-1 0,-1 0-98,-4 0 1,2 2 0,-6-3-1,-3 2-881,-5-1 1100,-5 2 0,-6-4 0,0 6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05.392"/>
    </inkml:context>
    <inkml:brush xml:id="br0">
      <inkml:brushProperty name="width" value="0.08571" units="cm"/>
      <inkml:brushProperty name="height" value="0.08571" units="cm"/>
      <inkml:brushProperty name="color" value="#66CC00"/>
    </inkml:brush>
  </inkml:definitions>
  <inkml:trace contextRef="#ctx0" brushRef="#br0">155 19 7777,'8'-6'-367,"5"4"509,-6-4 0,1 3 0,-5 2-82,-6 2 1,-5 8 0,-6 1 0,0 2-67,0 3 0,0 3 0,0 1 0,0-3 15,0-5 1,0 5 0,-1-6-138,1 1 150,6 0 1,-4-1 0,4-1-203,0 2 195,2-4 0,6 5-213,0-3 157,0 4 0,0-4 1,0 1-1,2-1-46,2-1 1,-1 5 0,7-4 0,2 2-6,6-2 92,-3 4 0,12-5 0,-5 6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06.121"/>
    </inkml:context>
    <inkml:brush xml:id="br0">
      <inkml:brushProperty name="width" value="0.08571" units="cm"/>
      <inkml:brushProperty name="height" value="0.08571" units="cm"/>
      <inkml:brushProperty name="color" value="#66CC00"/>
    </inkml:brush>
  </inkml:definitions>
  <inkml:trace contextRef="#ctx0" brushRef="#br0">1 55 7653,'0'-8'-246,"0"-4"404,0 10 0,0-2-25,0 8 1,0 4 0,0 6-131,0 0-9,0 1 0,0 0 1,0 4-32,0 5 9,0-10 0,0 9 0,0-9-64,0 2-23,0-7 0,0 4 0,1-5-13,4 0 1,-2-2-1,5-8 1,0-4 4,-1-8 1,3 0 0,4-8-1,0-2 24,0-4 0,0 1 0,-1 6 0,-2-1 31,-2 0 0,-1 9 1,3 1-1,-3 2 370,-2 2 0,0 5-215,-1-2 1,-2 5 0,5 5 40,-2 5 0,-1-1 1,-5 4-1,0 2 1,0 1 175,0 0-303,0 4 0,0-9 0,2 1 4,2-4 1,-2 3 0,4-3-22,0 0 1,-2-2-1,5-7-22,2-4 0,-3 2 0,1-7 0,2-1 20,2-1 0,-4-1 1,1 2-1,1 2 137,1-2 0,-2 0 0,-1 2-69,2 4 1,-3-1 0,1 2 7,2 6 0,-3 4 0,0 8-302,-2 1 170,-1-8 0,-4 8 1,2-3-467,2 5 358,0 2 0,-5-5 0,1 0 182,4 0 0,-3-6 0,4-1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06.565"/>
    </inkml:context>
    <inkml:brush xml:id="br0">
      <inkml:brushProperty name="width" value="0.08571" units="cm"/>
      <inkml:brushProperty name="height" value="0.08571" units="cm"/>
      <inkml:brushProperty name="color" value="#66CC00"/>
    </inkml:brush>
  </inkml:definitions>
  <inkml:trace contextRef="#ctx0" brushRef="#br0">99 27 7740,'0'-8'135,"0"2"-225,0 18 1,0-2 0,0 9 82,0-4 0,0-5-160,0-1 1,2-4 24,2 4 0,0-6 0,3 1 1,1-8 45,0-5 0,-3 1 0,4 0 0,1-1 82,-2-4 0,2 7 1,-3-6 343,1 4-168,-5-3 1,8 8 59,-7-7 1,3 7 58,-3-2 1,-2 10 0,3 4 0,-4 4-172,-1 1 1,2 2-1,1 1 1,2 2-64,-2-2 1,3-1 0,-1-1 0,-1 3-105,3 1 1,-6 6 0,6-3 0,-3 1-12,1 1 1,0-7 0,-5 3 0,0-1 158,0 0 1,0 1 0,-2-3-2,-3 2 0,-2-5 0,-8-4 0,1-1-19,0-1 1,-5-2 0,-1-6-686,-2 0 470,-1 0 1,-1-1 0,2-6 0,0-8-69,0-12 0,10 1 0,-1-4 212,5 5 0,-3-11 0,3-8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07.200"/>
    </inkml:context>
    <inkml:brush xml:id="br0">
      <inkml:brushProperty name="width" value="0.08571" units="cm"/>
      <inkml:brushProperty name="height" value="0.08571" units="cm"/>
      <inkml:brushProperty name="color" value="#66CC00"/>
    </inkml:brush>
  </inkml:definitions>
  <inkml:trace contextRef="#ctx0" brushRef="#br0">1 1 7724,'0'14'0,"0"2"-1,0 2 1,5 3-1,1 4 0,2-2 44,-5-5 0,5 7 0,-5-5-122,2 2 81,5-11 1,-8 8 0,4-11-1,-1 1-15,0 1 1,1-6 14,-1 6 1,-2-7 0,5 0 0,-2-6-40,-3-7 0,0 3 0,2-3 55,4-1 1,-1 0 0,2 2-1,-1 3 101,-1-1 0,4 7-3,-2 0 1,1 7 0,-2 7-56,-4 0 1,-4 0 0,-2 0 187,-4 0-155,-3 0 0,-6 0 0,-1 0-135,-4 1-44,3-8 1,-4 4 0,6-4-1,-1-1-122,1 0 0,2-3 0,1-7 0,3-6 15,2-2 1,1-2 0,5-2-1,0-3 192,0-4 0,6 2 0,2 1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07.907"/>
    </inkml:context>
    <inkml:brush xml:id="br0">
      <inkml:brushProperty name="width" value="0.08571" units="cm"/>
      <inkml:brushProperty name="height" value="0.08571" units="cm"/>
      <inkml:brushProperty name="color" value="#66CC00"/>
    </inkml:brush>
  </inkml:definitions>
  <inkml:trace contextRef="#ctx0" brushRef="#br0">29 71 7722,'-8'6'-37,"2"-2"0,6 5 0,0 2 245,0 2 0,0 1 0,0 0-194,0 0 2,-6 0 1,4 5 0,-3 0-61,4-2 6,1-1 0,0-2 0,0 0-31,0 0 1,1-5 0,4-1-77,5-2 1,-3-1 0,3-6 71,1-4 0,0 2 0,0-7 1,-2-2 21,2-5 1,0 1 0,0-3 0,-2 2 75,2-2 1,0 8 0,0-2 0,-1 4 22,1 1 1,-3 5-1,1-2-36,2 4 0,-3 1 0,0 1 210,-2 4-200,5-3 1,-8 7 115,6 0-129,1-5 0,-1 14 1,1-10-1,1 0-9,1-3 0,4-4 0,1-1 0,2 0 2,-2 0 1,0-4 0,1-3 0,1 0-41,-2-4 1,-2-2-1,-2-1 1,-2 0-8,-2 0 1,-1 0 0,2-1 153,-6 1 1,3 0 0,-3 0 60,-1 0 0,-1 5 0,-4 1-88,-2 1 0,1-2 0,-7 4 297,-1 2-170,5 2 0,-7 1-79,4 0-81,3 0 0,-7 4 0,5 3 1,-1 0 25,0 4 0,4 2 0,-3 1-20,2 0 0,-4 5 0,6 1 1,0 1-58,3-1 1,1 1 0,0-3-1,0 4-61,0 0 0,5 5 1,1-4-1,0 3-146,0-3 1,4 4 0,-5-5 0,-1 0-195,2-4 0,-4 0 1,4-1-356,1 2-124,-6-7 562,5-5 320,-6-7 0,-6-13 0,-2-3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08.275"/>
    </inkml:context>
    <inkml:brush xml:id="br0">
      <inkml:brushProperty name="width" value="0.08571" units="cm"/>
      <inkml:brushProperty name="height" value="0.08571" units="cm"/>
      <inkml:brushProperty name="color" value="#66CC00"/>
    </inkml:brush>
  </inkml:definitions>
  <inkml:trace contextRef="#ctx0" brushRef="#br0">1 211 8282,'3'8'268,"5"-3"1,6-4-142,1-1 1,6 0 0,-1 0-1,2 0 45,3 0 0,-3 0 1,0 0-698,-1 0 383,-3 0 0,-4 0 1,1 0-152,-1 0 161,-6 0 0,4-5 0,-4-1-60,0-2 1,3 4 0,-7-6-1,1-1 72,1-1 0,-4-2 0,4-1 0,-1 1 160,0 0 1,-1 0-1,-4 0 105,0 0 1,0 4 0,0 1 215,0-2 1,-6 3-18,-3-1 0,-4 6-116,-1-2 1,5-1-161,-1 1 0,7 2 0,-2 8-38,4 4 1,1 8 0,0 4 0,0-1-40,0 0 0,0 10 1,0 0-1,0 3-3,0 1 1,0 6 0,0-4 0,0 0-327,0-3 1,0 3 0,1-2 0,2-1-323,2-5 0,5-4 660,-6-1 0,7 4 0,-3-5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08.880"/>
    </inkml:context>
    <inkml:brush xml:id="br0">
      <inkml:brushProperty name="width" value="0.08571" units="cm"/>
      <inkml:brushProperty name="height" value="0.08571" units="cm"/>
      <inkml:brushProperty name="color" value="#66CC00"/>
    </inkml:brush>
  </inkml:definitions>
  <inkml:trace contextRef="#ctx0" brushRef="#br0">0 113 7639,'8'8'-64,"0"3"1,-3-6 375,4-2 0,4-1-529,1-2 149,0 0 1,0-5 0,0-1-83,0-2 102,-6-2 1,4-4 0,-4 0-27,0 0 1,0 2-1,-5 1 47,2 1 0,-2 2 0,-8-3 73,-4 2 1,1 6-1,-1-2 1,-2 4 125,-2 1 0,4 0 1,-1 0-80,-1 0 0,5 1 0,0 4-16,0 4-35,4-2 0,-4 10 0,6-3 0,0 2 27,0-1 0,0 6 1,0 1-236,0 0 109,0-2 0,1-6 0,2 0-220,2 0 216,6 0 1,-8 0 0,7-1-1,1-4-44,1-4 1,-2-3 0,-1-2 0,2-2-120,1-3 1,-2-2 0,-1-9 0,2-1 172,2-2 0,-1-2 0,-1 3 0,-1-4 76,1 0 0,0 1 0,0 7 0,-4 0 276,0 0 0,2 5-148,-4-1 0,1 7 0,-3 0-66,2 6 1,0 10 0,-5 5 259,0 0-169,0-9 1,4 8-169,1-3 171,0 4-73,1-4 1,-3-6-63,7-4 0,-6-8 0,6-6 0,-1-2-269,-1-2 1,0-1-1,-4 1 1,4 0-268,0 0 1,5 2 0,-5 1 489,-1 1 0,6 1 0,-5-5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09.215"/>
    </inkml:context>
    <inkml:brush xml:id="br0">
      <inkml:brushProperty name="width" value="0.08571" units="cm"/>
      <inkml:brushProperty name="height" value="0.08571" units="cm"/>
      <inkml:brushProperty name="color" value="#66CC00"/>
    </inkml:brush>
  </inkml:definitions>
  <inkml:trace contextRef="#ctx0" brushRef="#br0">84 28 7635,'-13'-2'-772,"2"-1"113,2-2 920,6-6 0,-5 10-200,3-4 1,4 5-1,-4 5-91,3 4 0,4 4 0,1 1 78,2 0 6,-1-6 0,3 6 0,2-3 9,4 1-23,-5 5 1,2-4-1,-3 6 1,-1-2 109,0-1 0,4-2 1,-6 0-19,0 0 0,-3-4 0,-2-1-8,-4 2 0,-3-5 0,-6-1 0,0-4-142,0-1 1,4 0-1,1-1 1,-2-4-341,-2-4 1,4 1 0,1-1 0,2-2-161,3-2 1,3-1 517,4 0 0,4-7 0,6-1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476"/>
    </inkml:context>
    <inkml:brush xml:id="br0">
      <inkml:brushProperty name="width" value="0.08571" units="cm"/>
      <inkml:brushProperty name="height" value="0.08571" units="cm"/>
      <inkml:brushProperty name="color" value="#66CC00"/>
    </inkml:brush>
  </inkml:definitions>
  <inkml:trace contextRef="#ctx0" brushRef="#br0">0 1 7898,'0'3'-893,"1"1"668,1 0 399,1 0 1,2 1 0,0 0 135,0 0 1,1 2-205,1 2 1,2 0 0,-1 2 0,2 0 0,0 1 0,0 1 84,0-1-192,0 2-58,0-1 1,0 1-54,0 0 83,-2-2-515,2-2 282,-2 0 148,-1 0-78,3 0-449,-5 0 254,3-2 387,-1 0 0,-1-3 0,1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09.364"/>
    </inkml:context>
    <inkml:brush xml:id="br0">
      <inkml:brushProperty name="width" value="0.08571" units="cm"/>
      <inkml:brushProperty name="height" value="0.08571" units="cm"/>
      <inkml:brushProperty name="color" value="#66CC00"/>
    </inkml:brush>
  </inkml:definitions>
  <inkml:trace contextRef="#ctx0" brushRef="#br0">0 1 7635,'8'0'0,"-2"0"0,-6 0 0,7 0 116,-6 0 74,5 0 0,-6 0-159,0 0-57,0 6 0,0-3-304,0 7 273,0-1 1,0 0-438,0 1 0,0-5 494,0 4 0,0-6 0,0 3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10.050"/>
    </inkml:context>
    <inkml:brush xml:id="br0">
      <inkml:brushProperty name="width" value="0.08571" units="cm"/>
      <inkml:brushProperty name="height" value="0.08571" units="cm"/>
      <inkml:brushProperty name="color" value="#66CC00"/>
    </inkml:brush>
  </inkml:definitions>
  <inkml:trace contextRef="#ctx0" brushRef="#br0">7 1 7797,'-7'8'-542,"7"-2"0,0-6 719,8 0 0,6 1 1,3 2-1,2 4-71,-1 1 1,-3-4 0,-1 6-19,0 1-79,1 1 1,-1-2 0,-2-1-110,-2 2 1,1 2-152,-7 1 65,7 0 108,-9-6 1,4 4-5,-6-2 1,0-3 0,-1 1 0,-3 0 76,0 0 0,-7-5 0,3 3 0,-2-1 112,1 0 1,4-1 0,-2-2 56,0 3 0,1-4 1,3 6-47,-2-1 1,0-3 11,5 6 1,2 1-95,3 4-45,-4-6 0,7 3 0,-3-5-18,4 2 1,2-3 0,0 2-1,-1 0-122,1-4 0,1-2 1,2-1 111,0 0 1,0-6-1,1-3 1,-1-2-138,0 1 83,0-2 1,0 4 0,0-6 0,0 0 0,-1 0 0,-2 1 0,-3 2 299,-2 2 0,5 1-67,-2-2 1,-1-1 82,1 7 0,-4-1 16,5 5 0,-6 0 0,6 0-187,1 0 1,-3 5-1,1-1-89,2 0 1,1-3 0,3-1-14,-1 0 0,-5-5 0,0-1 0,1-2-52,-2-3 1,-2 3-1,-4-1 16,2-2 0,-2-1 1,1-1-1,-6 2 171,-7 2 0,3 4 0,-3-3 0,-1 2 88,-1 3 1,-2 1 0,-1 2-90,1 0 0,0 0 1,0 2 482,0 2-419,6 4 1,-3 6 0,5 0 0,0 2 0,-1 3 0,1 1 0,3 5 0,-2-1-91,2 1 0,3 0 0,5 0 0,4-3-115,4-1 1,7-3 0,4-4-1,4-1 55,5-4 0,3-2 0,6-7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437"/>
    </inkml:context>
    <inkml:brush xml:id="br0">
      <inkml:brushProperty name="height" value="0.053" units="cm"/>
      <inkml:brushProperty name="color" value="#FF0000"/>
    </inkml:brush>
  </inkml:definitions>
  <inkml:trace contextRef="#ctx0" brushRef="#br0">9848 5449 21400,'54'-17'0,"-1"1"-351,2 4 1,1 1 0,1 4 0,2 3 115,2 3 1,-28 1-1,1 0 1,2-1 0,1 0-1563,-2 0 0,1-1 1789,4 1 0,0 0 1,3-1-1,1-1 0,5 3 1,1-1-44,1-1 1,0 0 50,3 2 1,0-1-1,3-4 1,0 0 0,4 1-1,1 0 1,1-1 0,1 0 0,-20 1 1,1 0 0,-1 0 0,2 2-1,0-1 1,0 1 0,2-1 0,0 1-1,0-1 1,-1 0 0,-1 0 0,1 0-19,-1 0 0,0-1 0,0 1 0,-2 1 1,-1 0-1,0 0 0,1 0 0,1 0 0,-2 1 1,20-1-1,-2 0 25,-3 0 0,-2 0 1,-5 0-1,-1 0 1,-4 2-1,-2 0 1,-1 0-1,0 0 130,-4 0 1,0 0-1,-1 0 1,-2 0-1,29 0 1,-4 1-127,-2 3 1,-3-2 0,-3 1 0,-3 0-12,-3 1 0,-6-3 0,-3 3 11,-3-3 1,-2-1-1,-3 0 1,-7 0-12,-7 0 1615,-3 0-1616,-7 0 0,4 0 0,-3 0 0</inkml:trace>
  <inkml:trace contextRef="#ctx0" brushRef="#br0" timeOffset="1">14601 5369 18703,'13'7'0,"2"-4"674,4-1 1,3-2 0,1-2-1145,-1-1 368,11-4 0,-2 1 1,8 1-1,1 0 158,2-3 0,8 2 0,3-2 0,3-1 9,1-1 0,6-1 1,-31 5-1,0 1 1,3 1-1,-1-1-40,2 1 0,1 1 0,1 0 0,0-1 0,4 0 0,0 0 0,2 0 0,0 1-141,1 1 1,0-1 0,3-1 0,1 1 0,0 0 0,1 2-1,1-1 1,1 1 203,2 0 0,-1 1 0,-1-1 0,0 1 1,3-2-1,0 1 0,0-1 0,-1 0-67,2 1 1,-1 0 0,1 0 0,0 0 0,-4 1 0,0-1-1,0 0 1,-1-2-12,-1 0 1,-2-1-1,0 1 1,-2-1 0,0 1-1,0-1-11,0-1 0,0 1 11,-3-1 1,0 0 0,0-1 0,-2 0 0,-2 0 0,0 1-4,-1-1 1,0 0 0,-4 2 0,-2 1 0,1-1 0,-1 1 0,27-3 0,-7 1 82,-6 0 0,-3 1 1,-7 4-1,-5 0-106,-1 0 0,-7 4 0,-6 1 0,-1 1-209,-6 3 0,0-3 0,-5 1-1025,2-2 1250,-5 4 0,8-3 0,-3 6 0</inkml:trace>
  <inkml:trace contextRef="#ctx0" brushRef="#br0" timeOffset="2">6608 6297 17223,'-2'6'-5007,"-2"-2"5317,-2 2 0,-5-5 1,-1 3-151,1-3 0,-1-1 0,1 0 0,-1 0-99,1 0 0,3 0 0,1 0 1,-2-1-92,-1-3 1,-2 3 0,1-4 0,-1 1-38,1 0 1,-1-5-430,1 2 0,-1-3 111,1-2 0,0 6 685,-1 2-563,1 3 201,-1 1 1,6 1 251,2 3-298,3-3 1,6 4 0,4-5-1,5 0 193,5 0 1,4 0 0,5 0 0,7 0 77,10 0 1,6-4 0,9-1 0,3 0-68,-29 3 1,1-1 0,2-1 0,0-1 0,1 2 0,0 0 0,4-1 0,1 0-117,3 0 1,1 1-1,2-1 1,0 0-1,2-1 1,0 0-1,0 0 1,1 1 70,1 0 1,1 0 0,-1 1 0,1-1 0,5-2 0,0 0 0,-1 0 0,-1 1-34,-2-1 0,0 0 1,0 2-1,0 1 0,-2-1 1,-1 0-1,1 0 0,0-1-25,-2 0 0,0 0 0,-2-1 0,0 1 0,-4-1 0,-1 1 381,-2 2 1,0-1-353,3-1 1,-1 0-1,-9 1 1,0 1 0,2-2-1,0-1 6,-3 0 0,-1 0 1,22-4-1,-2 1 0,-6 2 66,-5-2-85,-7-2 0,-5 0 1,-7 0-1,-5-1-98,-4 1 0,-8-5 0,-2 1 0,-4 0-92,-4-2 0,-8 3 0,-13-3 1,-8-1 134,-7 0 0,-20 4 0,26 6 0,-2 1 0,-5 0 0,-1 1 37,-5 0 0,-1 1 0,-4-1 0,-1 1 0,-6 1 0,-3 1 0,20 1 0,-2 0 0,1 1-133,-3-1 1,-1 0 0,0 1 0,-2 0 0,-1 1 0,0-1 0,-2 0-1,1 0 1,-1-1 0,-2 2 0,1-1 0,-1 1 117,0 0 1,0 0 0,1 0 0,0 0 0,0 1 0,1-1 0,1 1 0,0 0 0,0 0 13,2 0 1,0 0 0,1 1 0,1-1 0,1 1 0,0 0 0,-15-1 0,1 0 0,4 1 0,0 0 17,5 0 1,2-1 56,2-1 0,2 1 1,8 1-1,2 0 0,2 0 1,1 0-1,-20 2 162,11 1 0,9-3 0,13 6 1,5 1-324,5 1 0,0 6 1,5 2-1,3 3-483,4 1 1,0 0 578,9 9 0,-8-6 0,6 3 0</inkml:trace>
  <inkml:trace contextRef="#ctx0" brushRef="#br0" timeOffset="3">10616 6262 26736,'37'-11'0,"1"-1"0,1 1 0,2 1 0,2-1 0,2 0-417,1-1 1,2 1-1,2 3 1,2 0 302,1-4 0,1 1 1,0 3-1,0 0 1,-1 0-1,1 0-423,1-1 1,0 1 0,4 2 0,1 0 0,1-2 0,1 2 364,2 1 0,1 1 145,-22 0 0,1 0 1,1 2-1,1 0 1,1 2-1,0-1 1,0-1-1,-1 0 1,1 0-1,-1 0 0,1 0 1,0 1-2,1-1 1,0 2-1,0-1 1,-4 1-1,0 0 1,0 0 0,21 2-1,0 0-40,-2 1 1,0 2-1,-3 0 1,-1 1 0,0 1-1,-1 1 68,-1 2 0,-2-1 0,1 0 0,-1 0 0,-3 1 0,-1-1 0,-1 1 0</inkml:trace>
  <inkml:trace contextRef="#ctx0" brushRef="#br0" timeOffset="4">2050 6697 16446,'-5'0'-877,"5"0"0,6 0 1,11 0 841,5 0 0,6 0 1,9 2-1,4 0 2,5 2 0,9 5 0,2-3 1,6 2 23,-29-4 1,0-1-1,3 1 1,0-1-1,1 1 1,1 1 0,2-1-1,1-1-112,2 2 1,0-1-1,3 0 1,1-1 0,2 0-1,1 0 1,1 0 0,1 0 128,2 1 1,1-1 0,1 0 0,1 0-1,2 1 1,1 1-948,-19-2 0,2-1 0,-1 1 936,1-2 1,0-1 0,1 1 0,2 2 0,1 0 0,-1 0 0,0-1 0,-1 0 0,0-1 0,0 1 0,0-1 0,-1 1 5,0 0 0,-1 0 0,1-1 1,3 1-1,2-1 0,-2 0 0,-2-1 1,0 0-1,0 0 0,1 0 0,0 0 1,0 0-90,1 0 0,0 0 1,0 0-1,-3 0 1,1 0-1,-1 0 0,0 0 1,1-1-1,-1 1 141,-1-1 1,0-1-1,-1 1-24,17 1 0,0-1 0,4-3 0,0-1 0,-4 2 0,-2 1 1,0-1-1,-1-1 9,-3 0 1,0-1 0,2 1-1,-1 0 1,-5-1 0,0 1-1,0 0 1,-2 0-27,-1 0 0,-1-1 0,-4 2 1,-1 0-1,0 0 0,-1-1 1,-2 1-1,-1 0 29,-1 0 0,-2 0 0,27 0 0,-12-1 0,-7 3 164,-8 1 0,-6 0-389,-9 0 1,-12 4 181,-11 0 0,-5 10 0,-3-2 0</inkml:trace>
  <inkml:trace contextRef="#ctx0" brushRef="#br0" timeOffset="5">8669 6800 21210,'-27'-4'0,"0"1"0,2 0 0,1 1-933,1-2 1,0 2 0,1-1-311,3 1 1305,-2 2 1,8 0-1,-1 2 405,5 1-27,-1-1-275,9 3-228,6-5 1,4 0 0,10 0 0,4 0 76,6 0 1,4 0 0,11 0 0,6 0 3,5 0 1,2 0 0,-23 0 0,1 0 0,2 0 0,1 0 3,2 0 0,1 0 0,5 0 0,0 0 0,3 0 0,1 0 0,2 0 0,2 0-145,3 0 0,0 0 0,2-1 0,2 1 1,-16-1-1,0-1 0,1 1 0,0-1 0,1 0 1,0-1 116,0 1 1,1 0-1,-1 0 1,1-1 0,-1-1-1,0 1 1,1 1 0,0 0-1,1 0 1,-1-1 0,1 0-1,0 1-20,0-1 1,0 1 0,1-1 0,-1 1 0,0-1 0,0 1 0,0-2 0,-1 1 0,0-1 0,1 1 0,-1 0 0,0-1 12,2 0 1,0 0 0,1 1 0,-1 0 0,1 0-1,0 0 1,5-2 0,0 0 0,0 0-891,1 0 1,-1 1 0,0 0 899,1 1 1,0 2 0,0-1 0,1-1 0,1-1 0,0 2-1,-1 0 1,1 1 0,0 0-44,1 0 1,-1 0-1,1 0-48,-1 1 0,1-1 0,0 1 0,-1 0 1,1 0-1,-1 0 0,0 0 0,-1 0 1,1 0-1,-2 0 0,1 0 0,0 0 81,-1 0 1,1 0 0,-1 0 0,-2 0 0,0 0-1,0 0 1,-2 0 0,0-1 0,0 1 0,-3-1-1,0 0 1,-1 0-4,-2 0 0,-1 0 0,0-1 0,-2 1 0,0 0 0,0 0 0,19 0 0,-1 2 0,-1-1 0,0 0-44,-2 0 1,0 0-1,-4-1 1,-1 2-1,-2-1 1,0 1 0,-4 0-1,-1 0 35,-2 1 1,-1 0-1,1 1 1,-1-1-1,-2 0 1,0-1-1,-1 1 1,0 1 72,-2 0 1,-1 0 0,-1-1 0,-1-1-1,-3 1 1,0 1 0,29 1-103,-3 0 0,1-1 0,-10-3 0,0 0 870,-4 0 1,-8 0-1,-1 0-973,-5 0 97,-4 0 0,-7 0 60,-2 0 0,1-3 0,-9-1 0,-2 0 0</inkml:trace>
  <inkml:trace contextRef="#ctx0" brushRef="#br0" timeOffset="6">15643 5839 12676,'11'-7'0,"1"-3"0,-1-4-535,1 0 1,-2 1-1,-2 2 557,-5 0 1,0 4-467,1 3 279,-3 3 3,4 1 0,-10 6 1,-4 5-14,-5 3 215,1 6 1,-12-2 0,1 5-575,-4 0 400,2-1 0,-5 5 1,3 0 38,-2-2 1,0-4 0,-3-4 0,2 0 0,4-4 152,3-4 0,6 0 1,3-6-21,2 0 1,7-8-46,2-7 0,3-4 0,1-7 0</inkml:trace>
  <inkml:trace contextRef="#ctx0" brushRef="#br0" timeOffset="7">15322 5953 7700,'5'-15'0,"2"0"0,0-1-496,1 0 0,-5 3 869,0-2-235,-1 7-231,-2 3 112,0 5 0,0 5 0,0 3 7,0 2 0,0 3 0,0 1 1,0 1-6,0-1 0,1-1 1,2-2-1,2 1-9,1-1 1,7 0-1,6 1 1,4-1-68,3 1 1,5-2 0,7-1 85,4-1 0,8-1 0,2 5 0</inkml:trace>
  <inkml:trace contextRef="#ctx0" brushRef="#br0" timeOffset="8">1386 6766 16444,'0'-11'-501,"5"4"0,2 3 0,5 3 456,3 1 0,-1 1 0,4 2 1,0 2-129,-1 1 1,3 1-1,2 2 1,1-2 112,0 2 0,-4-3 0,-1 1 0,-1-1-284,-3 1 0,-2-4 0,0 4-415,-1-2 738,-4-1 1,-2-4 0,-5 0 0</inkml:trace>
  <inkml:trace contextRef="#ctx0" brushRef="#br0" timeOffset="9">1489 6766 20567,'-7'-5'-3448,"2"-1"0,5-2 3159,0 0 0,0 11 1,0 1-1,0 6 285,0 5 1,4 8 0,0 7 0,-3 5 97,-3 3 0,-1 4 0,-5 6 1,-1 3 25,-1 1 0,0-2 0,1 2 0,3 0-61,1 0 1,1-2 0,4 3-1,0 2-46,0 1 0,1 1 1,3 1-1,4-1-343,2 0 1,3 0-1,2 1 1,3-1 158,-1 0 1,5 0 0,-4-1-1857,0-2 1886,3-3 1,-7-6 0,4 0-1,-1-3-29,-3-4 0,-2-2 0,0-3 0,-1-3-21,1-3 1,-1-8-1,1-4 1,-1-2 108,1-2 0,3-3 0,1-2 0,1 0 3,-1-4 1,5-1 0,-2-1 0,4-1-54,4-3 0,-3 2 0,1-5 0,-4 2-194,-6 3 656,-2 0 1,-2 8-1,0 0 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447"/>
    </inkml:context>
    <inkml:brush xml:id="br0">
      <inkml:brushProperty name="height" value="0.053" units="cm"/>
      <inkml:brushProperty name="color" value="#FF0000"/>
    </inkml:brush>
  </inkml:definitions>
  <inkml:trace contextRef="#ctx0" brushRef="#br0">9997 7854 24551,'5'-7'-5294,"-3"1"4575,1 2 0,0 3 1,1-3 1266,3 3 1,4 1 0,0 0 0,2 0-276,2 0 1,-1 0 0,6 0 0,3 0-99,3 0 1,2 0 0,-1 0 0,3 0-14,3 0 1,1 0 0,2 0 196,2 0-358,3 0 0,6 0 0,1 0 0,3 0 339,2 0 1,0-4 0,4 0 0,2 1-90,2 2 0,4 1 1,-30 0-1,1-1 1,1 0-1,0-1-255,0 1 1,1-1-1,-2-1 1,0 0 0,2 2-1,1 0 1,-1-1 0,1 0 24,1 1 1,-1 0-1,1-2 1,0 0-1,0 1 1,-1-1-6,-1 0 1,1 0 0,-1 2 0,1-1 0,-2 0 0,0-1 0,0 1-1,0 1 1,0-1 0,1 0 3,0 1 1,-1-1 0,-3 0 0,1-1 0,0 1 0,1 0 0,0 0 0,0 1-8,1-2 1,0 0 0,-2 3 0,0-1 0,0-1 0,0 0 0,-2 1 0,0 1-3,1 0 1,-1 0 0,30-4 0,1 0 17,-2 2-12,-1 1 1,-4-3 0,-1-1 47,-2-2-34,2 5 1,-13-5 0,3 5-45,-1-2 37,-6-5 1,-3 8 0,-7-4 0,-1 1-36,-3 0 1,-4-3 0,-4 3 0,0 1 88,-3 2 1,-5 1-154,-1 0 0,-17 0 75,1 5 0,-14 1 0</inkml:trace>
  <inkml:trace contextRef="#ctx0" brushRef="#br0" timeOffset="1">14452 7842 26220,'-8'0'-2754,"1"0"2303,4 0 0,-1-4 0,8 0 493,4 2 1,2-3-1,3 1 1,2 1 149,4 2 1,7-3-1,2 1 1,0 0-105,0 2 1,2 1-1,-3-2 95,-2-1-120,-1 1 1,3-3 0,0 5 0,0 0-42,1 0 0,-4 0 1,4-1-1,-2-2 51,1 0 1,0-2 0,-5 2 0,-2-1 223,-1 2 1,-5-1-1,1 1-38,-2-2 1,-7-1-673,-2 1 1,-5 3 228,-7-3 1,-1-1-1,-11 1 1,-4 1 126,-5 2 0,-6 1 1,-3 0-183,-4 0 260,-3 0 1,1 4 0,1 0 0,1-2-62,-2 0 1,0-1-1,-1 1 1,5 2-11,5-1 0,2-2 0,6-1-216,2 0 444,1 0 0,5 0 0,1 0 0,1 0 179,3 0 0,2 0-293,0 0 1,5 0-55,-1 0-55,5 0 0,7 4-111,8 0 1,2-1 0,-3-3 0,1 0 104,-1 0 1,2 0 0,1 0 41,1 0 8,0 0 1,1 0 0,-1 2-520,-1 1 327,-1-1 1,-1 7-103,4-6 0,-4 11 0,5-1 1</inkml:trace>
  <inkml:trace contextRef="#ctx0" brushRef="#br0" timeOffset="2">15941 7819 27303,'-22'-4'-3408,"3"1"2474,2-6 0,7 2 1,1-4-1,2 1-56,-2 2 0,4-2 0,1 2 29,3-2 0,1 2 1,1 2 1335,3 1 0,7 1 0,10 4 0,4 0-59,6 0 1,11 0 0,5 0-1,2 0-100,2 0 0,5 0 0,0 0 0,6 0-222,-28 0 0,0 0 0,30 4 1,-30-2-1,2 0 134,-3-1 0,1 0 45,1 3 0,0-1 0,27-1 0,-29 1 0,0 1 677,0-2 0,-1 1-535,1 1 0,-1 1 1,1-4-1,-1 0 0,1 2 1,-1 1-1,1-1 1,-1 0-340,32 3 1,-1-2 0,-2 2 0,3-1-3,-1-2 0,1 2 0,-4 0 1,2 0 6,2 0 1,-3-1 0,4-3 0,-33 1 0,1-1 5,30 3 0,-30-2 0,1 0 0,28-1 0,0 1 14,1 2 1,-2 0 0,-5-3-1,-3 2 10,-3 1 1,-7 0 0,-2-4 0,-2 0 19,-2 0 0,-6 3 0,-6 1 0,-3-1-7,-3-2 0,-9-1 1,0 1-56,-4 3-772,3-3 568,-7 4 0,1-5 0,-6-1-4,-5-3 1,-2-1-1,0-4 1,1 3-140,1 1 0,6-4 0,-4 3 0,3-2-659,-1 0 1,0 1-1039,4-5 1316,0 6 1,0 0-1,1 3 667,3-1 1,-1 0 0,4 4 0,2 0 429,1 0 1,2 0 0,-1 0 448,1 0-574,-1 5 1,4-2-1,2 6-85,1 4 0,1-2 1,4 6-1</inkml:trace>
  <inkml:trace contextRef="#ctx0" brushRef="#br0" timeOffset="3">18540 6709 27319,'-15'1'0,"-2"2"0,1 0 147,-1 0 0,2 2 0,4-1 1,-1-2-1518,1 0 1,3 1 928,1 1 391,4 0-1359,-2-9 377,5 4 1,-5 6 685,-3 10 33,-7 0 0,1 7 0,-6-3-505,-5 3 668,2 1 0,-6-1 1,4 1-1,-2 0 16,2 0 1,4-4-1,2-1 1,0 0-67,1 0 0,2-4 1,4 1 4371,1-2-3043,-1-2-1287,6-5 0,6 0 1,6-6-1</inkml:trace>
  <inkml:trace contextRef="#ctx0" brushRef="#br0" timeOffset="4">18197 6858 29429,'7'-12'-3708,"0"1"311,-2-1 2841,4 1 1,-7 3 439,6 0 0,-6 7-402,2 1 1,-4 5 0,-4 8 0,-3 1 572,-3 1 0,-3 6 1,-1-2-1,-1 2-33,1 2 0,0 0 0,0 0 0,-2 0-224,2 0 0,2-4 1,0-1-1,2-2 158,2-2 0,0-1-15,4-2 1,1 0 0,7-4 14,4-3 0,2-3 0,3-1 806,2 0 65,8-5 1,2 3-1,6-6 374,0-1-798,8-1 0,-2 0 0,5 1-102,1 1 1,1 1 0,2-5 0</inkml:trace>
  <inkml:trace contextRef="#ctx0" brushRef="#br0" timeOffset="5">9413 8540 22548,'14'-16'0,"5"-3"0,8-3 0,6-1-207,5 0 0,7 2 0,4 0 0,0 4 560,-2 0 0,-1 2 1,-3 3-1,-4 2-89,-4 3 0,-14-2-135,-2 5 1,-10 0 0,-4 4 0</inkml:trace>
  <inkml:trace contextRef="#ctx0" brushRef="#br0" timeOffset="6">8990 8323 25414,'-12'6'-1422,"6"-1"0,6-5 0,7 0 1,5-1 1864,3-3 1,3 3-1,6-3 1,3 3-274,3 1 0,7-4 1,3 0 237,0 2-364,-3 0 0,8 2 0,-3 0-66,2 0 31,2 0 1,5 0 0,2 0-1,5-1 21,3-3 1,1 2 0,-28-1-1,0-1 1,-1 1 0,1 0 80,1 0 1,0 0-1,2 0 1,1-1 0,-1 0-1,0 0 1,0 0 0,1 1-126,1 1 0,0-1 1,0-1-1,0-1 1,2 2-1,-1 0 0,0-1 1,0 1 14,0 1 0,0 1 0,2-2 0,0 1 0,1-1 0,-1 0 0,1 1 0,1-1-8,0 1 0,1-1 0,0-1 0,0 1 0,1 0 0,0 2 0,0-1 0,-1 0 10,1-1 1,0 1-1,4 1 1,1 1 0,1-3-1,0 1 1,1 0 0,-1 0 4,0 0 0,1 0 0,2 0 0,0 0 1,-1 2-1,-1 0 0,3 0 0,-1 0-8,0 0 0,1 0 0,-1 0 1,0 0-1,-1 0 0,-1 0-60,2 0 0,0 0 40,-1 0 1,0 0-1,5 0 1,0 0-1,-2 0 1,-2 0-1,0 0 1,0 0-5,-1 0 1,0 0 0,2 1 0,0-1 0,-1 1 0,1 1 11,0 0 1,1 0 0,0 0-1,0 1 1,0-2 0,1 0-1,0 1 1,1 0 0,1 0-1,1-1 8,1 0 0,2-1 0,0 0 1,0 0-1,-1 0 0,0 0 1,0 0-1,0 0 9,0 0 1,0 0 0,0 0 0,-1 0-1,0 0 1,-1 0 0,-1 0 0,0 0 5,-2 0 1,0 0 0,0 0 0,-1 0 0,-2 0 0,-1 0 0,0 0 0,0 0 11,0 0 0,0 0 0,-2-2 0,0 0 0,-3 0 1,-1 0-1,-3 1 0,0 0-9,-1 0 0,-1 1 1,-1-1-1,0 0 1,-3 0-1,-1 0 1,0-1-1,-2 0 19,-1 0 0,-1 1 0,27 0 1,-1 1 36,-5 0 7,-5-5 1,-5 4 0,-2-3 237,-1 3-293,-10 1 0,5 0 0,-10 0 0,-3 0 11,-4 0 1,-3 0-39,-6 0 0,-6 0 1,-16 5 4,4-4 0,-3 4 0</inkml:trace>
  <inkml:trace contextRef="#ctx0" brushRef="#br0" timeOffset="7">4191 9502 16790,'-11'0'0,"-1"0"0,1-1-739,-1-3 0,5 1-505,-1-4 0,7 4-467,1-1 1917,5 3 1,12-3 0,3-1 0,5 0 0,6-1-39,2-1 0,6 1 1,3-3-1,3 3-130,1 1 1,1-3 0,1 4-1,3 1 2,1-3 1,-2 5 0,2-4 0,0 1-25,0 0 0,2-3 0,3 2 0,-1-2 79,-3-2 0,0 3 0,-6-2 370,-1 0-121,2 2 1,-16-2 0,0 2-632,-7 0 307,0 4-60,-17-9 0,2 0 1,-10-7-1</inkml:trace>
  <inkml:trace contextRef="#ctx0" brushRef="#br0" timeOffset="8">5268 9136 16790,'-12'0'0,"1"0"0,3 0-1321,1 0 1112,4 5 0,-1-3 0,7 6-1876,1 1 1880,4 1 1,-2 2 0,2 0 0,0 2 66,1 2 1,1 3-1,0-3 1,-1 2 16,-1 2 0,0-2 1,2 1-1,-3 0-73,-3-1 1,-3 4-1,-1-4 1,0 1 61,0 0 0,-5-4 0,-2 3 1,-5 0 107,-3-1 0,-3-3 0,-5 2 0,0-4 38,0 0 0,1-5 1,-3 1-1,-1 2 293,-5 4 1,-7-1 0,-3 3-1</inkml:trace>
  <inkml:trace contextRef="#ctx0" brushRef="#br0" timeOffset="9">14624 9365 26984,'-7'-5'-6587,"2"2"5671,5-5-496,0 1 0,0-1-342,0 1 1778,5-1 1,-2 2-1,6 0 1,2 3 363,3-1 1,7-1 0,-1 2-1,4-1-76,3 2 0,5 1 0,-2 1 1,5 0-266,3 0 1,-1 0 0,5 0 0,1 1 215,2 3 0,4-2 1,2 6-1,1-1-157,3 0 0,6 2 1,-28-6-1,0-1 1,3 0-1,1 1 237,2-1 0,2 1 0,2 0 0,0-1 0,5-1 0,1 1-714,2-1 1,1 1 561,-1 1 0,1-2 0,5 0 0,-1 0 0,0 0 0,-1 0-297,2 1 0,-1 0-77,-1 0 0,0 0 1,4 0-1,1 0 1,-1 0-1,-1 1 122,2 0 0,-1 0 73,-2-2 0,0 1 0,3 2 0,-1 0 0,-3-1 0,1-2 0,-1 1 0,1 0 11,1 1 1,0-1 0,2-1-1,1-1 1,-2 2 0,0 0-1,-1 0 1,0-1-96,-2 1 0,0 0 1,3-2-1,0 1 1,0 1-1,-1 1 1,2-1-1,0 0 78,-1 0 0,0 0 0,1 0 1,0-1-1,-1 0 0,0-2 1,0 2-1,1 0-5,-1 1 0,1 0 0,-2-2 0,0 1 0,1 1 1,0 0-1,-1-2 0,-1 1-2,-2-1 0,1 0 0,1 2 0,1 0 0,-2 0 1,-1-1-1,-1 1 0,0-1 7,-1 0 0,0-1 0,-4 1 0,0 0 1,-1 0-1,-1 0 18,0 1 1,-1 0-15,0 0 1,0 0-1,-2-2 1,-1 0 0,1 0-1,-1 1 4,0 1 1,-1 0-11,-2-2 0,-1 1 0,0 2 0,-2-1 0,-1-1 0,-2-1 1,0 2-1,-1-1-14,30 3 0,-2 1 0,-3-3 0,-2 2-10,-3-1 1,-6 2 0,-6 0 0,-3 0-35,-5 0 1,-4 3-1,-7-4 1,-3-1 1856,-4 3-2174,-7-5 439,-3 9 1,-5-7-1025,0 4 0,-1-4 724,-3 1-113,3-3 1,-6 3 129,4-1 1,-4 3 136,-4-3 1,-1 4 0,1 4 0</inkml:trace>
  <inkml:trace contextRef="#ctx0" brushRef="#br0" timeOffset="10">11532 9376 22278,'7'-10'-2925,"1"2"2731,0-2 0,4 8 1,4-6 782,3-1-438,2 4 1,2-1 0,2 3-1,0-1-92,2 2 1,8-3-1,0 1 1,2 1-38,2 2 1,3 1-1,8 0 1,6 0-6,7 0 0,-28 0 1,0-1-1,7 0 1,0-1-1,3 0 1,1-1 3,2 0 1,3 0 0,5 1 0,2 0-1,1-1 1,1 0 0,1-1 0,1 1-84,1 0 1,0 0-1,-3 1 1,0 1-1,-2-1 1,1 1-1,-3 0 1,1 0 63,-1 1 1,0 0 0,-3 0 0,0 0 0,-6 0-1,0 0-20,-2 0 0,-1 0 0,-5 0 1,-2 0-1,-3 0 0,0 0 0,29 0 1,-4 2-65,-5 1 0,-8-1 1,-8 1-575,-2-1 648,-2 3 0,-4-4 1,-5 3-1,-3-3 27,-3-1 1,-5 0-1,1 0-5,-2 0 1,-6 0 19,1 0 0,-5-1 0,0-3-424,-1-4 0,-6 2 0,-1 0 1,0-1 325,0 1 1,0 3-1,1-2-95,-4 0 1,-2 4 0,-2-3 0,0 3 349,-4 1 1,2 0-1,-5 0-95,-1 0-96,-2 0 0,-4 0 0,-2 0-11,-2 0 11,0 5 0,-4-4 0,-2 4 1,-1-1 431,-1 0 0,-4 4 1,2-5-1,0 1-44,-4 1 1,4-3-1,-2 3-246,-2 0 0,2-4 1,-1 3-1,-1-2 0,0 1-107,0 1 0,-2 1 1,-2-3-1,-3 2-19,-1-1 1,3-2-1,-2-1 1,0 1 6,-2 3 1,2-3 0,2 3 0,1-3-20,3-1 1,-5 0 0,0 2-87,2 2 61,1-3 0,1 4 1,0-5-77,1 0 70,4 0 0,-2 0 1,3 0-1,1 0 7,-1 0 0,-2 0 1,4 0-1,1 0 12,2 0 0,0 0 1,1-1-1,1-2-19,2-1 1,3 0 0,5 4-1,2 0 26,2 0 1,-2 0-1,6-1 1,1-1-123,1-2 0,2 0 0,-1 4 68,1 0 0,3 0 41,1 0-36,4 0 46,-2 0-367,5 0 1,0 5 0,0 1-1</inkml:trace>
  <inkml:trace contextRef="#ctx0" brushRef="#br0" timeOffset="11">16651 9914 21020,'-12'-4'-955,"1"1"0,3-2 1,1 2 696,-2-1 1,4-1 184,1 1 0,9 3 0,8-3 0,8 3 286,8 1 1,7-1-1,7-2 1,11-2-54,8-1 0,-26 3 0,1-1 0,0 0 0,1-1-58,-1 1 0,1 1-191,6-1 1,1 0 0,-3-1 0,0 0 0,7 0-1,2 1 125,1 0 1,1 0 44,0 1 0,2-1 1,2 0-1,2 0 0,1 1 1,1 0-1,1 0 1,2 1-34,-1 0 1,2 1 0,-17 0 0,1-1 0,-1 0 0,-2 1-1,-1-1 1,0 1 0,2 0 0,-1 0 0,1 1-111,1-1 0,0 1 1,0-1-1,-2 1 0,-1 0 1,1 0-1,3 0 0,1 0 1,-1-1-1,-1 0 0,0 1 1,0-1 58,-1-1 0,0 1 0,-1 0 0,-2-1 0,-1 1 0,1 0 1,20 1-1,-1 0 0,0 0 0,0 0 2,-1 0 1,-1 0 0,-2 0-1,0 0 1,-2 0 0,0 0 0,-3 0-1,0 0-120,-1 0 0,-1 0 0,-5 0 0,0 0 0,-2 0 0,0 0 129,-1 0 0,-1 0-17,-6 0 1,-1 0-1,-1 0 1,-2 1-1,23 2 1,-4 1-84,-6-2 0,-6 5 1,-6-1-546,-4 0 637,-2 4 0,-5-8 0,0 1 0,0-1 0</inkml:trace>
  <inkml:trace contextRef="#ctx0" brushRef="#br0" timeOffset="12">6676 10040 23834,'5'-11'0,"3"-1"0,2 1 0,3-1 202,2 1 0,-1 1 0,5 1 0,2 1-247,0-1 0,6 3 0,0 0 0,-1-1 97,2 1 0,2 2 1,3-2-1,-1-1 13,-2 1 0,-3 3 0,2 0 0,-1 1-98,-2 2 1,-2-1-1,-1-1 1,0-2 24,-1 1 1,1 2 0,-1 1-1,-2 0 23,-1 0 0,-3-4 1,1-1-1,0 0 422,-3 0 0,-1-3-299,-2 4-90,1-5 90,-6 8 1,-2-8-979,-8 5 781,-2 1 0,-7 3 1,-1 0-1,-4 0 1,-2 0 9,-4 0 1,-11 1 0,1 1-1,-2 4 22,1 0 0,-2-4 0,1 2 0,3-2-95,0-2 1,1 3 0,2 1 0,2-1-41,0-2 0,3 0 0,0 2-232,5 1 268,-7-1 1,8-1 0,-8 0 920,3 2-594,1 5 0,1-8 1,3 4 213,4 0-325,2-3 1,3 8-91,2-2 0,3-2-478,5 2 1,9-5 0,4 4-1,4-2 406,3-3 0,10-2 0,5-2 0,2-3 72,2-2 1,1 4-1,4-4 1,1 1-22,2-1 1,2 5-1,0-3 1,0 1-470,0 0 390,3 0 1,-5 4 0,4 0-1</inkml:trace>
  <inkml:trace contextRef="#ctx0" brushRef="#br0" timeOffset="13">7936 10075 23578,'0'-12'-2188,"0"1"0,0 3 0,0 0 0,-1-1 151,-3-1 1,3 3 772,-3-1 645,3 0 1,-3-3-223,0-1 712,0 6 0,0 0 0,-1 3 1,0-2 1564,0-1 0,-3 2 0,3-2-2023,-1 1 0,2-3 0,-2 3 566,1-2 1,1 4 217,4-5 1,1 2 0,3-3 0,4 2 447,2 2 0,6 0 1,3 3-1,3-3-11,1-2 1,5 5 0,2-2 0,3 3 110,2 1 0,-1-4 0,2 0 1297,2 1-1554,-2 2 0,-1 1 0,-4 0-147,1 0 0,-4 0 0,-2 0 0,-3 0 0,-2 0 25,-2 0 0,-5 0 0,1 0 1,-2 0 271,-2 0 1,-3-1-567,-1-3 1,-4 1-1,-1-4-616,-4-2 0,-4 3 1,-7-1-1,-1 2 437,-1 3 0,-7-1 0,0 0 0,-4 0 30,-4 0 0,-1 2 0,-8 2 0,-1 3 127,-1 4 1,-7-2 0,2 2-1,-1 0 62,0 3 1,2-1-1,3-1-23,4-2 0,4 1 0,4 2 0,7-2 0,7-4 302,3-3-411,2 4 0,6-4 1,5 3-1,6-3 486,4-1 1,2 0 0,0 0 0,2 0-410,2 0 1,4 0-1,-1 0 1,3 0-154,1 0 0,1 0 74,2 0 1,4-5 0,4-1 0</inkml:trace>
  <inkml:trace contextRef="#ctx0" brushRef="#br0" timeOffset="14">9596 9800 25040,'-6'-5'-2225,"1"3"0,5-4 0,1 3 0,3 0 3096,4 0 1,-1 2 0,4 1 0,1 0-652,1 0 0,4 0 1,-1 0-1,1 0-94,-1 0 1,3 0 0,-2 1 0,-1 2-155,1 0 0,2 3 0,-4-4 1,1 3-39,0 2 1,-2-5-1,4 3-98,-2 0 65,5-3 1,0 3 0,6-5 1803,-1 0-1857,-2 5 1,-1-4-1,0 3 1,-1-3 139,1-1 1,0 0 0,1 1 0,2 2-19,1 1 1,-3 0 0,-3-4-1,2 0 108,-2 0 1,5 0 0,-3 0-1,3 0 45,2 0 1,-3 0 0,6-2 0,1 0 41,1-2 1,-2-1 0,3 2 0,1-1-34,1 2 0,-1-3 0,0 0 0,-1 0-76,0 0 0,1-1 0,-1 4 1,2-2 64,2 2 0,-1-4 0,4 1 182,-2-1-214,4 4 0,-2-5 0,4 5 1,-2-3-40,-1-2 1,4 3 0,3-2 0,1 1-28,1 2 1,-3 1 0,4-1 0,-1-1-55,-2 2 1,-2 1 0,-2 1 0,1 0-23,0 0 0,0 0 0,0 0 0,-1 0-2,1 0 0,1 0 0,2 0 0,0 0 14,0 0 0,2 0 0,-2-2 0,1 0 9,1-2 0,0 0 0,3 4-147,0 0 138,-1 0 1,2-1 0,0-2-1,1 0 36,-2 0 1,1 2 0,2-1 0,2 0 12,2-2 1,-3 0-1,4 4 1,-4 0 14,-1 0 1,4-4 0,0 1 0,1 0-4,0 2 0,0 0 0,-29-1 0,0 1 1,31-3-1,-2 2 0,-29 1 0,1 0 0,29 1 0,2 0-114,0 0 0,-8 0 1,3 0 109,0 0 0,1 0 1,-1 0-1,-1 0 0,-1 0-1,-4 0 0,-1 0 1,1 0-11,0 0-5,-6 0 1,4 0-1,-2 0 2,3 0 0,0 0 0,-1 0 1,-1 0-1,-2 2-20,2 1 1,-4-1 0,4 2-1,-3-3 19,-2-1 0,3 0 0,-7 0 0,1 0 13,-1 0 1,-1 0 0,-6 0 0,1 0-2,-3 0 1,-3 0-1,2 0 1,-2 0-27,-2 0 0,2 4 0,-2-1 1,0 0-10,0-2 0,3-1 0,-5 0 0,1 0 110,1 0 0,-4 0 0,4 0-188,0 0 127,-4 0 1,4 0 0,-6 0 20,-3 0-51,3 0 1,-8 0-1,3 0 1,0 0 13,-3 0 1,-1 0 0,-2 0 70,1 0 0,-5 0 26,1 0-36,-6 0-40,4 0-26,-6 0 1,0 0 0</inkml:trace>
  <inkml:trace contextRef="#ctx0" brushRef="#br0" timeOffset="15">6848 10487 18501,'5'-12'0,"3"2"-282,2 2 642,1 3 1,2 1 0,2 1 411,4 0-738,3 2 1,6 1 0,3 0 0,3 0-32,4 0 1,4 0 0,8 0 0,2 0-2,0 0 1,5 0 0,2 0-1,-26 0 1,0 0 12,2 0 1,1 0 0,3 0 0,0 0 0,-1 0 0,0 0 0,1 0 0,0 0 18,-1 0 0,0 0 1,2 0-1,-1 0 1,-1 0-1,1 0 0,0 0 1,0 0 7,2 0 1,-1 0 0,-3-2 0,1 0 0,-1 0 0,-1 0 0,1 1-1,-1 0-77,0 0 0,0 0 0,1 1 1,-1-1-1,-1 0 0,0 0 0,0-1 1,-1 0-26,-2 0 0,1 1 0,1 0 0,-1 1 0,22 0-1,-1 0 68,-9 0 0,3 1-7,-9 3 0,-4 1 0,-3 5 0,0 2 0,-2 2 0</inkml:trace>
  <inkml:trace contextRef="#ctx0" brushRef="#br0" timeOffset="16">8932 10590 24414,'12'-2'148,"-1"-1"1,2 1 0,2-3-1,4 1-596,3 1 0,5-5 0,1 3 0,1 0 435,3 0 0,5 0 0,2 2 0,2-1-47,2 2 0,3 0 0,2 2 1,3 0-22,1 0 0,3 2 1,5 0-1,1 2 1,-1-1 0,3 2 0,-30-3 1,-1 0 60,2-1 0,0 0 0,-1 0 0,1-1 1,-1 0-1,0 0 0,32 0 80,-32 0 1,0 0-162,1 0 0,0 0 0,31 0 1,-1 0-71,-30 0 1,-1 0 129,29 0 0,-29 0 1,0 0-1,28 0 0,-2 0 32,-5 0 1,1 0 0,-5 0 0,-3-1 50,-4-3 0,0 3 0,-6-3-20,-4 3 1,0 1 0,-6 0-1,-3 0 1,-2 0-86,-3 0 1,-5 0 0,1 0 0,-2 0 61,-1 0 0,-2 4 0,-3 0 0,-2-1 0</inkml:trace>
  <inkml:trace contextRef="#ctx0" brushRef="#br0" timeOffset="17">11795 10555 27300,'12'0'-501,"0"0"1,2 0 0,3 0 49,1 0 1,6 0 0,6 0 0,4 0 511,0 0 0,5 0 0,3 0-37,3 0 1,1 0 1,-2 0 0,1 0-54,1 0 40,-3 0 0,9 0 0,-4 0 0,2 0 22,-2 0 0,4-1 0,1-3 1,0-2 62,1 0 0,-9-5 1,4 4-1,-2-3 44,-4-2 1,2 1 0,-7-1 0,-1-1 25,-2-2 0,-4 3 1,-2-4-1,-2 4-89,-6 0 0,-1 1 1,-8-1-1,1 1-216,-3-1 1,-6 1-1,1-1-128,0 1 1,-4-4-1,2-1 1,-6 1-1,-6 0-116,-5 0 1,-1-4 0,-6 3 0,-6 1 171,-5-2 0,-1 5 0,-9-4 0,-4 2 16,-6-1 0,-1 3 1,-10-4-1,1 5 105,30 7 1,-1 0-1,-1-1 1,-1 0 0,-1 2-1,0 0 1,-2-1 0,-1 0-39,0 0 1,0 0-1,-2 2 1,1 1-1,1-3 1,-1 1-1,1 0 1,0 1 87,-1 1 1,-1 0 0,1 0 0,-1 0 0,-3 2 0,0 0 0,2 0-1,0 0 100,1 1 0,1 0 0,1 1 1,0-1-1,0-1 0,-1 1 1,0 0-1,0 1 183,1 0 1,0 0 0,4-1 0,0 0 0,-27 5 0,1 2 234,0 2 0,1-4 1,7 1-1,6 1-114,7 1 1,8 1-1,13 1 1,5 0-414,5 4 0,4-2 0,5 4 1,3-1-422,5 1 1,-1 1 0,8 4 0,-1 0 80,2 0 1,-2-1 0,5-2 0,1-1 78,2 1 1,1-2 0,1 0 0,1-2 184,2-2 0,5-1 0,-2-1 0,5-2-6,3-3 0,0 4 1,7-5-1,2 0 13,0-2 1,5 1 0,0-1-1,3 0-257,2 1 1,-2-4-1,6 4 501,-3 0 112,0-3 0,-1 8 1,0-4-1</inkml:trace>
  <inkml:trace contextRef="#ctx0" brushRef="#br0" timeOffset="18">13227 10704 23798,'0'-6'-4409,"0"-4"0,1 5 3661,3-3 717,-3 3 0,5 5 576,-2 0 0,3 1 0,4 3-652,0 4 0,1 2 0,-1 1 1</inkml:trace>
  <inkml:trace contextRef="#ctx0" brushRef="#br0" timeOffset="19">6230 11735 21223,'23'-6'34,"-1"-1"1,1 0 0,0 0 0,1-1 120,3 2 1,-1-3-1,3 5 1,0 0-184,0-1 0,2 4 0,3-3 0,1 3-108,-1 1 1,0 4 0,2-1-1,2 0 69,4-2 1,4-1 0,2 0 0,3 0 61,1 0 0,2 0 0,3 0 0,0 0-27,1 0 0,-2-1 0,-3-2 69,-3 0 1,-3-2 0,-1 2 0,-2-1-455,-2 2 342,3-5 1,-14 6 0,2-3 0,-3 3 21,-5 1 0,-6 0 0,-3 0 0,-4 0 138,0 0-110,-6 0 10,-1 0 0,-14 0 10,-2 0 0,-8 0 0,1 0 1,-1 1 37,0 3 0,-2-3 1,-4 4-1,-3-1 30,-1 0 0,3 4 0,0-3-190,1 1 593,-3 2-277,4 3 0,-4 1 0,5-1 1</inkml:trace>
  <inkml:trace contextRef="#ctx0" brushRef="#br0" timeOffset="20">11280 11643 24505,'8'-10'-3454,"-1"1"3214,2 1 0,-3 4 1,2-2-1,2 0 648,4-1 1,4 5 0,6-3 0,3 1-272,3 0 0,9 0 1,3 4-225,2 0 91,7 0 0,0 0 1,5 0-1,0 0-16,2 0 0,6 4 1,-2 0-1,1-2-11,-1 0 1,-2 2-1,-5-1 1,-3 0 78,-1-2 0,-7 0 1,-4 2-1,-3 1-114,-3-2 0,-1 0 1,-9-2-1,-1 0-226,-5 0 0,-4 0 315,-3 0 0,-6 0-131,-5 0 0,-10-4 1,-10 0-1,-6 0 82,-4-1 1,-12 4 0,-5-3-347,-4 3 398,3 1 0,-10 0 1,2 0-1,-3 0-27,-1 0 0,1-2 0,2 0 0,1-2-15,3 2 1,-3 0 0,3 2-1,0 0 14,0 0 0,4 2 1,0 0-1,3 2 18,4-2 1,0 0 0,6-2 0,3 0 118,0 0 0,5 0 1,1 0-1,4 0-76,4 0 1,-1 0 0,5 0 11,1 0 0,2-2-300,5-1-391,1 1 0,12-3 0,1 5 649,3 0-49,2 0 0,1 0 0,1 0 0,2 0 43,2 0 1,-4-4 0,1 1 0,-2 0 1,-2 2 0,1 1 1,-1 0-1,1 0-28,-1 0 0,1 0 1,0 0-1,2 0 28,2 0 0,3-1 0,-3-2 0,2-1 121,2 2 1,2 0 0,1 1 1772,0-3-1859,-5 3 1,3-4-1,-2 4 1,3-2 28,1-1 1,0 0 0,-2 4-371,-1 0 290,1-5 0,-3 4 1,5-3 271,0 3-289,-5 1 0,2-4 0,-4 0 0,2 2-89,3 1 1,0 1 0,2-2 0,-1 0 97,-3-2 0,3-1 1,-5 2-1,1-1 37,-3 2 23,-2 1 0,-1-4 1,-1-2-1</inkml:trace>
  <inkml:trace contextRef="#ctx0" brushRef="#br0" timeOffset="21">11784 11620 25161,'-12'0'-848,"1"-4"0,-1-1 1,1 0-1410,0 0 1,-1-4 223,1 1 1776,-1 3 1,6-1-552,2 2 764,3-2 1,6-2 0,4 2 0,6-1 404,8 1 0,5 2 1,6-2-1,2 1-304,2 2 1,7 2 0,5 1 0,1 0 63,0 0 0,3 0 1,-3 0-1,-1 0 73,1 0 0,-2 0 0,-6 0 0,-2 0 126,-2 0 0,-2 0 0,-8 0 0,-6 0-44,-6 0 1,-6 1 0,-3 3-561,-4 4 1,-9-2-1,-7 2 646,-6 1 0,-3 1 0,-2 1 0</inkml:trace>
  <inkml:trace contextRef="#ctx0" brushRef="#br0" timeOffset="22">5027 12135 27992,'22'-5'0,"-2"-3"-254,-1-2 0,0 3 1,6-1-1,0-1-110,2-1 0,3 0 0,-2 1 1,2 3 220,1 0 0,-1 3 0,0 3 1,1-2-42,-2-1 0,4 1 0,-2-2-87,2 3 164,1 1 1,-3 0 0,-2 1-1,-1 2-154,-3 1 0,-1 0-866,-1-4 768,-5 0 0,-1 3 88,-6 1 1,1 0-1,-1-4 1</inkml:trace>
  <inkml:trace contextRef="#ctx0" brushRef="#br0" timeOffset="23">5760 11952 24201,'-6'-11'-9831,"1"4"8046,5 2 1,1 5-1,2 1 1830,0 3 1,5-1 0,-4 4 0,0 2-435,1 1 0,-4 2 0,4-1 190,0 1 1,-4-1 0,4 1 0,-1-1 30,0 1 1,0-1 0,-4 1 235,0-1 0,0 0 0,-1 1 1,-3-1-170,-4 1 1,-7-1-1,-4 2 2347,-3 2-1387,-6 3 1,-1 1 0,-5 0-402,-1 2 0,-4 0 0,-2 2 0</inkml:trace>
  <inkml:trace contextRef="#ctx0" brushRef="#br0" timeOffset="24">8188 8518 9721,'15'-2'0,"2"-2"-300,1-3 0,-1 0 0,5 0 0,0-2 298,2-1 0,6 2 1,2 0-1,4 1 113,2 0 1,5-1 0,-1 4-1,3 1-6,1 2 0,4 1 0,5 0-59,5 0-168,4 0 0,-29-1 0,2 1 0,1-1 0,0-1 70,4 0 1,-1 0 65,1 0 1,0 1-1,8 0 1,2 2-1,-2-1 1,0 0-1,3 0 1,0 0-26,2 0 1,1 0 0,3-2-1,1 0 1,4-1 0,0 1-1,-20 0 1,1 0 0,0 1-98,2-1 0,0 0 0,-1 0 1,3 0-1,-1-1 0,0 1 0,1 0 1,-1 0-1,1 1 0,0-1 1,1 0-1,-1 1 101,2-1 0,1 0 0,-1 1 0,2-1 1,1 0-1,-2 0 0,0 1 0,-2 1 1,1-1-1,0 0 0,-1-1 0,1 1 6,-1 0 0,0 1 1,0-1-1,0-1 1,1 0-1,0 0 1,0 1-1,0-1 1,0 0-1,0 1 1,-1-1-1,0 0 21,1 1 0,-1-1 0,0 0 1,-1 0-1,-1-1 0,1 1 1,-1 0-1,1 0 0,-1 0 1,0 1-1,-1-1 0,1 0-15,-1 1 1,1-1 0,0 0 0,2 0-1,0-1 1,-1 1 0,0 0 0,-1 1-1,0 0 83,2 0 1,-1 0-1,0 0-243,-3 1 1,0 0 0,1-1 0,3 0 0,2 0 0,-1-1 0,-1 1 0,0 0 0,-1-1 140,2 1 1,-1 1 0,1-1 21,-1 0 1,1 1 0,-1 0-1,-1-1 1,0 2 0,0-1-1,-1 0 1,0 0 0,1 0-1,-2 0 1,1 0 0,-1 0-13,1 0 0,0 0 0,0 0 0,0 0 0,0 0 0,0 0 0,-3-1 0,0 1 0,0-1 1,-1 1-1,0-1 0,0 0-131,21-1 1,0 0 0,-3-2-1,0 0 1,3 2 0,-1-1 0,-2 1-1,-1-1 122,-1 1 1,-1-1 0,-4-1 0,-1-1-1,-1 2 1,-2 0 0,-1-1 0,0 1 5,-2 1 0,0 1 0,-2-2 0,-1 1 0,-4-1 0,0 2 0,-2-1 0,-1 1-2,-3 0 1,-2 1-1,30 0 1,-10 0-1,-3 0 264,-3 0 1,-6 0 0,-4 0 0,-4 0-275,-3 0 1,-8 0-1,-1 0 1625,-3 0-1554,-8 0 390,-4 0 0,-6-1 0,-3-2-570,-5-1 212,1 0 0,-14 4 0,4-1 0,-4-1-75,-3-2 1,-7 0 0,1 4 0,-4 0-17,-5 0 1,-1 0 0,-7 1 0,-2 2 0,0 1 1,-6-1 0,1-3 0,-3 0 6,-4 0 0,-2 0 0,28 1 1,0 0-1,-1 0 0,0 0 0,0 1 1,0 0 0,-3 0-1,0 0 1,0-2 0,1 0-1,-4 0 1,1 0-108,-3 0 0,0 0 0,-2 0 0,0 1 0,0 0 1,-2 1-1,-1 0 0,0 0 122,-1-1 0,-2 0 0,0 0 0,-2-1 0,-5 0 0,-1 0-1524,-1 0 1,0 0 1504,-1 3 0,-1-1 0,19-1 1,0-1-1,-1 1 0,-1 0 0,-1 0 1,0 1 15,-2-2 0,0 0 0,-1 1-11,-2 0 1,0 1 0,0 0-1,0-1 1,0-1 0,-1 1-1,-1 1 1,-1 1 0,0-1 0,-1 0-1,0 0 1,0 0 6,-1 0 0,1 0 1,-1 1-1,-1-1 0,1 0 1,0 0-1,0 1 1,0 0-1,0 0 0,1-1 1,-1 0-1,1 0-85,0 0 0,0-1 0,0 1 0,3 1 0,1-1 0,-1 1 1,0-1-1,0-1 0,-1 1 0,0 0 0,0 0 0,0 0 75,1 1 1,0 0 0,0 0 0,2-1-1,0 1 1,-1-1 0,2 0 0,0 0-1,0 0 1,1 0 0,0 0 0,0-1-7,-1 0 0,0 0 0,1 0 0,2 0 0,1 1 0,-1 0 0,-4-1 0,0 1 0,0 0 0,1 0 0,1 0 0,-1 0 3,1 1 0,0 0 0,0 0 1,0-1-1,-1 0 0,1 0 1,-1 1-1,-1-1 0,1 1 0,-2 0 1,-1 0-1,1 0 3,0 0 1,0 1 0,0-1 0,0 1 0,0 0-1,0 0 1,3-1 0,0 0 0,0 1 0,0-1-1,0 0 1,0 0-3,1-1 0,-1 1 0,1-1 0,3 0 1,0-1-1,1 0 0,-1 1 0,0 0 0,1 0 82,-21 1 1,1-1-78,4 0 0,0 0 1,2 0-1,2 0 0,3 0 1,1 0-1,0-1 1,1 0 3,2 0 0,2 0 1,4-1-1,1 0 0,2 0 1,1 0-1,4 0 1,0 0-60,-27 0 1,8 0-1,5 0 1,4 0-334,7 0 386,0 0 0,11 0 0,-7 0 0,-3 0 0</inkml:trace>
  <inkml:trace contextRef="#ctx0" brushRef="#br0" timeOffset="25">5932 12811 23906,'0'-12'-8124,"0"5"7813,0-1 1,1 5 0,2-2 0,2 2 1021,1-1 1,2 0 0,5 4-1,2-1-262,4-3 0,0 3 0,3-3 704,2 2-991,1 2 1,3-1-1,3-1 297,2-2-418,1 0 1,4 4 0,2 0-1,2 0 355,5 0 0,0 0 0,6 0 1,3 0-216,4 0 1,-26 0-1,0 0 1,2 0-1,0 0 1,0 0 0,-1 0-229,0 0 1,0 0 0,4 0 0,0 0-1,1 0 1,0 0 0,1 0 0,1 0-30,0 0 0,1 0 0,0 0 0,-1 0 0,3 0 1,-1-1-1,0 0 0,0-1 53,1 0 0,-1 0 1,4 0-1,1 1 1,-1 0-1,1 2 1,-2-1-1,0 0 20,0-1 0,1 2 1,2 0-1,1 1 1,2 0-1,1 0 1,-1 0-1,-1 0-106,1 1 1,-1-1-1,-1-1 1,1-1-1,0 2 1,1 0-1,1-1 1,1 1 104,0 0 1,0 0-1,3-2 1,0 1-1,-3 1 1,1 0-913,0-2 1,1 1 932,-2-1 1,-1 0-1,5 0 1,-1 0-1,0 0 1,-1 0 35,1 0 1,0 0-40,-3 0 0,0 0 0,1 0 1,-1 0-1,-1 0 0,-1 0 0,0 0 1,1 0-2,0 0 1,1 0 0,2 0-1,0 0 1,-4 0 0,0 0 0,0 0-1,-1 0-67,-2 0 0,0 0 1,5 0-1,0 0 1,-1 0-1,0 0 0,1 0 1,-1 1 68,1 1 1,0 0-1,0-1 1,-1-1-1,-1 3 1,0-1-1,-1 0 1,0 0-5,1 0 1,0 0-1,0 0 1,-1 0-1,-1-2 1,0 1-1,-1 0 1,-1 1-10,-1-1 0,0 1 0,-3 1 0,-1-1 0,-1 0 0,0-1 0,0 1 0,-2 0 3,-1-1 0,-1 0 1,0 1-1,0-1 1,-4 0-1,-1 0 55,29 3-52,-30-2 1,-1 0-1,25-2 1,2 0 0,-6 0 39,-2 0 1,-1 0 0,-4 0 0,-2 0 128,-2 0 0,3 1 0,-5 2 0,2 1-168,0-2 0,-5 0 0,2-2 0,-5 0 485,-4 0 0,2 0 0,-4 0 0,0 0-472,0 0 1,-1 0 0,-4 0 0,0 0 207,0 0 1,-4 0 0,-1 0 0,-1 0-195,1 0 0,-4 0 0,1 0 275,-2 0 1,-1 0-268,-1 0 26,1 0 36,-6 0-80,-1 0-237,-5 0-866,0 5 1,-6-3 960,-6 6 0,1-1 0,-6 5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47.294"/>
    </inkml:context>
    <inkml:brush xml:id="br0">
      <inkml:brushProperty name="width" value="0.08571" units="cm"/>
      <inkml:brushProperty name="height" value="0.08571" units="cm"/>
      <inkml:brushProperty name="color" value="#66CC00"/>
    </inkml:brush>
  </inkml:definitions>
  <inkml:trace contextRef="#ctx0" brushRef="#br0">15 1 7798,'-8'0'839,"2"0"0,6 6 0,0 3 1,1 4-599,4 1 1,-3 2 0,4 1 0,-1 3-152,-1 2 1,1 0 0,-5 3 0,2-1-202,2 1 1,-2-3-1,3 1 1,-4 1-538,-1-2 1,0-2-1,0-6-745,0 0 1010,0 1 1,2-8-924,2-2 1306,-2-3 0,4-9 0,-6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47.778"/>
    </inkml:context>
    <inkml:brush xml:id="br0">
      <inkml:brushProperty name="width" value="0.08571" units="cm"/>
      <inkml:brushProperty name="height" value="0.08571" units="cm"/>
      <inkml:brushProperty name="color" value="#66CC00"/>
    </inkml:brush>
  </inkml:definitions>
  <inkml:trace contextRef="#ctx0" brushRef="#br0">14 27 6213,'-8'-1'1175,"4"-4"-712,2 3 37,2-4 1,0 4-75,0-2 0,6 2-174,4-3 0,2 9 1,2 2-172,1 2 0,-6 0 0,-1 3 0,0-2-405,-1 2 1,-3-2 73,0 5 0,-2-3 169,-2 8 1,-2-8 0,-2-3 34,-6-2 1,2 4 0,-1-4-121,-2 2 0,3-5 101,-1 2 0,4-4 105,-4-1-132,5 0 206,-2 0 27,6 0-129,0 0 1,6 0 0,4 0 0,2 0-2,3 0 0,-1 0 0,0 0 0,0 0 3,0 0 0,0 5 0,-1 1 1,-2 2 98,-2 3 1,-6-3-1,2 1 1,-4 2 133,-1 2 1,-1 2 0,-4 1-107,-4-2 0,-4 3 1,-1-7-1,0 2 0,0 1-27,0-4 1,0-2-1,0-7-917,-1 0 390,1 0 1,2-2 0,2-4-1,6-7 413,2-4 0,2-8 0,0 3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48.529"/>
    </inkml:context>
    <inkml:brush xml:id="br0">
      <inkml:brushProperty name="width" value="0.08571" units="cm"/>
      <inkml:brushProperty name="height" value="0.08571" units="cm"/>
      <inkml:brushProperty name="color" value="#66CC00"/>
    </inkml:brush>
  </inkml:definitions>
  <inkml:trace contextRef="#ctx0" brushRef="#br0">0 169 8876,'8'7'688,"-3"2"-629,-4 4 1,-1 1-1,2 1-77,3 4 1,-4-3-1,4 4 1,-4-1-113,-1 0 1,0-5 0,2-5-183,3 2 0,-2-6 0,6-3 37,2-5 0,-3-10 0,1-1 1,1-6 132,-2-2 1,3-5-1,-5 5 1,0 0 378,1 3 0,2-1 353,-4 1 0,4 5-58,-4 5-242,-1 5 1,-2 0-1,1 8 1,2 6 0,-2 4-38,-1 5 1,2-7 0,3 7-1,-1 1-458,0 1 1,5 1 0,-2-5-1,4 2-271,1-2 0,0-6 1,2-2 113,3 2 0,-4-4 0,6-4 0,-2-5 0,-1-4 102,0-2 1,-3-1 0,-1-5 0,1-2 367,-1-3 1,-5 2 0,0-5 992,2 2-852,-4 1 0,4 0 1,-5 0 983,2 2-726,-5 1 1,3 1 408,-6-4-650,0 3 0,0-4 0,0 6 15,0-1-203,0 8 1,0-6-1,-1 5 274,-4 0 0,2 2-412,-7 6 1,1 2 0,-4 2-182,4 6 1,-2 4 0,5 3 233,-2 2 0,5-3 0,-2-4 0,4 4 61,1 0 0,0 1 1,0 0-59,0 2 24,0 6 0,0-8 0,0 5-152,0-1 83,0-3 1,4 1 0,1 0-707,-2-2 418,-1 5 0,2-9 0,1 4-794,-2 0 0,0 0 130,2-2 1001,-3-8 0,4 0 0,-6-7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48.906"/>
    </inkml:context>
    <inkml:brush xml:id="br0">
      <inkml:brushProperty name="width" value="0.08571" units="cm"/>
      <inkml:brushProperty name="height" value="0.08571" units="cm"/>
      <inkml:brushProperty name="color" value="#66CC00"/>
    </inkml:brush>
  </inkml:definitions>
  <inkml:trace contextRef="#ctx0" brushRef="#br0">0 198 7461,'6'-8'1015,"-2"2"0,5 6-199,2 0-723,1 0 1,3 0 0,-1 0 0,0 0-60,0 0 1,5 0 0,0 0-1,-1 0-95,3 0 1,-6-5 0,4-1 0,-2 0-187,2-1 1,-8-4 0,3 3 0,-1-1-74,-1 0 1,-2 1-1,-2-3 272,-2 1 1,-1 6 0,-5-6 0,0-1 70,0-1 1,0 2 301,0 1-176,0 0 0,-2-1 224,-3 1-21,4 6 86,-12-4-236,5 7 0,-1 2 0,1 3-52,2 4 0,1 4 0,5 1 1,0 1-36,0 4 1,0-2 0,0 7 0,0 1-82,0 2 0,0 1 0,0 0 0,0 0-232,0 1 0,0 3 0,0 1 0,0-1-87,0-2 0,5-7 0,1-1 285,2-2 0,1-1 0,6-5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49.336"/>
    </inkml:context>
    <inkml:brush xml:id="br0">
      <inkml:brushProperty name="width" value="0.08571" units="cm"/>
      <inkml:brushProperty name="height" value="0.08571" units="cm"/>
      <inkml:brushProperty name="color" value="#66CC00"/>
    </inkml:brush>
  </inkml:definitions>
  <inkml:trace contextRef="#ctx0" brushRef="#br0">29 128 8121,'9'0'349,"0"0"1,2 0-81,2 0 0,-4-6 0,1-2-246,1 0 1,-3-5 0,-1 4-260,0-4 1,-3-1 113,-4 0 0,-1 2 0,-4 1 227,-4 1 1,-4 7-1,-1-2-52,0 4 0,0 2 0,1 4 1,2 4 489,2 4-391,6 1 0,-5 0 122,3 0-220,4 7 0,-6-6 0,7 4 0,2-2-60,3 2 1,-4-3 0,6 3 0,-3-4 8,1 0 1,6-1-1,-2 0-366,4 0 1,1-2 0,0-2 0,0-5-1564,0-4 1926,0-1 0,1-12 0,-1-4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49.550"/>
    </inkml:context>
    <inkml:brush xml:id="br0">
      <inkml:brushProperty name="width" value="0.08571" units="cm"/>
      <inkml:brushProperty name="height" value="0.08571" units="cm"/>
      <inkml:brushProperty name="color" value="#66CC00"/>
    </inkml:brush>
  </inkml:definitions>
  <inkml:trace contextRef="#ctx0" brushRef="#br0">0 71 7744,'0'17'346,"0"-2"0,0-3-9,0 1 0,2-2 1,2 1-111,6 4 1,-2 1-110,1-3 0,0-6 69,6-3 1,-8-5 0,0-3-90,-1-2-74,-4-12 1,5 6 0,-4-11-545,2 1 415,6-4 1,-8 10 0,5-4 0,0 3 89,0 2 15,1 0 0,-1 0 0,-2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3.744"/>
    </inkml:context>
    <inkml:brush xml:id="br0">
      <inkml:brushProperty name="width" value="0.08571" units="cm"/>
      <inkml:brushProperty name="height" value="0.08571" units="cm"/>
      <inkml:brushProperty name="color" value="#66CC00"/>
    </inkml:brush>
  </inkml:definitions>
  <inkml:trace contextRef="#ctx0" brushRef="#br0">222 1 7898,'-1'3'-52,"0"-2"0,0 2 1,-2 0-1,0 1 0,1 1 106,0 0 0,-2-1 1,0 3-1,0 0 185,-1 2 0,-1 0 1,0 2-1,-1 0-101,-1 1 0,1 0 1,-1 0-135,-1 1-120,-1 2 202,-2 0 1,2 0 69,-2 0 1,1 2-159,-1 0 0,1-1-563,-1 0 0,2-1 210,0 0 0,1-1 0,2-1 355,2-3 0,1 0 0,-1-2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2.110"/>
    </inkml:context>
    <inkml:brush xml:id="br0">
      <inkml:brushProperty name="width" value="0.08571" units="cm"/>
      <inkml:brushProperty name="height" value="0.08571" units="cm"/>
      <inkml:brushProperty name="color" value="#66CC00"/>
    </inkml:brush>
  </inkml:definitions>
  <inkml:trace contextRef="#ctx0" brushRef="#br0">15 322 7000,'6'10'562,"4"-1"1,2-6 0,2 4-594,0-1 0,1-5 0,-1 4-30,0-3 0,-2-9 0,-1 0-33,-1-1 0,-7-5 0,2 4 0,-4-4-24,-1-1 1,0 5 0,-1 1 8,-4 2 147,3-5 0,-10 9 0,2-3 294,-2 4-226,-2 1 1,0 1 0,-1 4 495,1 4-413,0 4 0,2 1 0,2 2 393,6 3-423,-4-4 0,6 6 0,-3-7 0,4 0-74,1 0 0,6 0 1,4 0-283,2 0 0,2-6 0,2-3 0,1-4-254,2-1 0,1 0 0,-2 0 104,0 0 0,6 0 0,-4 0 0,1-1 0,1-2 102,0-2 1,-5-6 0,3 2 0,-1-2 314,0 1 0,0-2 0,-5 2 1,-2-2 217,-2-2 1,1 4 0,-5 1 242,2-2 0,-5-2-235,2-1 0,-4 0 323,-1 0-279,0 6 1,0-4 7,0 2-191,0-2 1,-4 2-1,-3 2-126,-1 2 0,4 1 0,-6 5 0,-1 0-90,-1 0 1,2 0-1,1 2 1,-2 3-39,-2 4 1,4-1 0,1 1 0,0 2-57,1 2 1,2 6 0,-3 1 68,2 2 0,1-8 1,5 3-109,0 1 153,0-1 1,2-5-1,2-1 1,6-1-158,2 1 133,-4-5 1,5 0 0,-4-6-214,4 0 228,1 0 0,0-8-299,0-6 289,0 0 0,0-12 1,0 2-1,0-4 18,0-5 1,-1-2-1,-2-2 1,-3 2 92,-2 1 1,-1 4 0,-4-3 0,2 5 281,2 4 1,0 4-51,-5 6 1,-2 6-1,-1 5 1,-2 6 78,2 6 0,-3 10 1,1 3-1,2 3 270,2 4-471,1-4 1,0 11-121,0-3 0,0-2 119,0 7 1,0-7-1045,0 2 585,0-3 1,1-2-1,2 0 1,4 0 296,0 1 0,3-7 0,4-2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2.609"/>
    </inkml:context>
    <inkml:brush xml:id="br0">
      <inkml:brushProperty name="width" value="0.08571" units="cm"/>
      <inkml:brushProperty name="height" value="0.08571" units="cm"/>
      <inkml:brushProperty name="color" value="#66CC00"/>
    </inkml:brush>
  </inkml:definitions>
  <inkml:trace contextRef="#ctx0" brushRef="#br0">15 1 7713,'-2'8'0,"-2"-4"1230,2-2-799,-4-2 0,7 0-87,4 0-325,3 0 0,6 0 0,0 0-267,0 0 1,0 0 0,1 0 0,-1 0-19,0 0 1,0 0 265,0 0 0,0 0 0,0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2.828"/>
    </inkml:context>
    <inkml:brush xml:id="br0">
      <inkml:brushProperty name="width" value="0.08571" units="cm"/>
      <inkml:brushProperty name="height" value="0.08571" units="cm"/>
      <inkml:brushProperty name="color" value="#66CC00"/>
    </inkml:brush>
  </inkml:definitions>
  <inkml:trace contextRef="#ctx0" brushRef="#br0">29 1 7655,'-14'0'865,"6"0"0,2 1 0,6 4-557,0 5 1,0 2 0,0 4 0,0 3-144,0 4 1,0-1 0,0 2-1,1 1-87,4 1 1,-4 3-1,4-1 1,-3 0-507,-2 0 0,0-1 1,1-2-1400,4-2 1343,-3-5 1,4 2 0,-5-6 483,4 0 0,3 0 0,6 1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2.984"/>
    </inkml:context>
    <inkml:brush xml:id="br0">
      <inkml:brushProperty name="width" value="0.08571" units="cm"/>
      <inkml:brushProperty name="height" value="0.08571" units="cm"/>
      <inkml:brushProperty name="color" value="#66CC00"/>
    </inkml:brush>
  </inkml:definitions>
  <inkml:trace contextRef="#ctx0" brushRef="#br0">14 57 7713,'-8'-16'-328,"2"2"1321,6 9 0,2 4-830,2-4 1,4 3 0,6 2-798,0 0 1,5 0 383,0 0 1,1 0-889,-1 0 558,-3 0 580,4 0 0,1-6 0,1-2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3.162"/>
    </inkml:context>
    <inkml:brush xml:id="br0">
      <inkml:brushProperty name="width" value="0.08571" units="cm"/>
      <inkml:brushProperty name="height" value="0.08571" units="cm"/>
      <inkml:brushProperty name="color" value="#66CC00"/>
    </inkml:brush>
  </inkml:definitions>
  <inkml:trace contextRef="#ctx0" brushRef="#br0">14 1 8157,'-1'12'419,"-4"-2"0,4-3 1,-4-2 7,3 5 0,2-3 0,0 3-188,0 1-170,0 1 1,2-2-947,3-1 707,-4 1 1,7-1-1,-5 0-1011,2 2 821,0 2 0,-1-4 1,1 1 359,-2 1 0,-1-5 0,-2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3.318"/>
    </inkml:context>
    <inkml:brush xml:id="br0">
      <inkml:brushProperty name="width" value="0.08571" units="cm"/>
      <inkml:brushProperty name="height" value="0.08571" units="cm"/>
      <inkml:brushProperty name="color" value="#66CC00"/>
    </inkml:brush>
  </inkml:definitions>
  <inkml:trace contextRef="#ctx0" brushRef="#br0">1 14 7989,'0'-7'632,"0"0"1,0 9-1,1 3-517,4 4 0,-2-1 1,5 1-1,0 1-223,0-2 108,-5 4 0,9-4 0,-4 6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3.553"/>
    </inkml:context>
    <inkml:brush xml:id="br0">
      <inkml:brushProperty name="width" value="0.08571" units="cm"/>
      <inkml:brushProperty name="height" value="0.08571" units="cm"/>
      <inkml:brushProperty name="color" value="#66CC00"/>
    </inkml:brush>
  </inkml:definitions>
  <inkml:trace contextRef="#ctx0" brushRef="#br0">28 1 7713,'-14'0'1005,"6"0"-740,2 0 0,6 1 0,0 4-19,0 4 0,0 1 0,0 2-70,0 4 0,0 3 1,0-1-1,0 6-210,0 3 0,0 1 1,0 0-1,0 0-413,0 1 0,5-6 1,0-1-146,-2-2 1,3 4 0,0-7 591,2-4 0,1 7 0,6-4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3.897"/>
    </inkml:context>
    <inkml:brush xml:id="br0">
      <inkml:brushProperty name="width" value="0.08571" units="cm"/>
      <inkml:brushProperty name="height" value="0.08571" units="cm"/>
      <inkml:brushProperty name="color" value="#66CC00"/>
    </inkml:brush>
  </inkml:definitions>
  <inkml:trace contextRef="#ctx0" brushRef="#br0">27 29 7713,'-14'14'751,"6"0"-424,4 0 1,4-5-1,4-1 1,4 0-320,0 0 0,5-5 0,-4 2 1,5-4-129,5-1 0,-8 0 1,3 0-1,-1 0 204,-1 0 0,-2-1-1251,-1-4 627,-6-3 0,8-6-119,-6 0 622,-1 0 0,-8 4 1,-3 1-1,0 0 130,-4 1 0,3-3 0,-2 6 0,-1 2-57,-1 1 1,-2 2 0,0 0 418,0 0 1,1 7 0,2 2 0,3 4 144,2 1 0,1 0 0,5 0 1,0 0-349,0 0 1,5 0-1,1 0 1,2 1-134,3-1 1,3 0 0,3-2-981,2-2 695,0 2 1,0-10 0,0 3 0,-1-4 165,3-1 0,-5 0 0,4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5.352"/>
    </inkml:context>
    <inkml:brush xml:id="br0">
      <inkml:brushProperty name="width" value="0.08571" units="cm"/>
      <inkml:brushProperty name="height" value="0.08571" units="cm"/>
      <inkml:brushProperty name="color" value="#66CC00"/>
    </inkml:brush>
  </inkml:definitions>
  <inkml:trace contextRef="#ctx0" brushRef="#br0">0 0 9060,'0'14'439,"2"2"0,1 1 0,2 5-282,-2 5 0,3-2 0,0 8 0,1-2-9,-1 2 0,-1-3 1,-4 3-1,2-3-408,2-2 1,0 0 0,-5-1 0,0-4-549,0-4 1,4-3-1,1-2-554,-2 0 1362,-1-6 0,4-8 0,2-8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5.901"/>
    </inkml:context>
    <inkml:brush xml:id="br0">
      <inkml:brushProperty name="width" value="0.08571" units="cm"/>
      <inkml:brushProperty name="height" value="0.08571" units="cm"/>
      <inkml:brushProperty name="color" value="#66CC00"/>
    </inkml:brush>
  </inkml:definitions>
  <inkml:trace contextRef="#ctx0" brushRef="#br0">1 15 7806,'0'-8'615,"0"2"0,6 17 1,2 3-303,0 2 0,6-1 0,-2-1 0,5 1-151,1-1 1,-1-5 0,0 0-1,2 2-472,-2 2 1,-1-4-1,-2-1-123,0-1 0,-4 2 240,-1-4 1,-6 1 0,0-3-305,-6 2 365,-5-1 0,-6-4 123,0 0 82,0 0 1,0 0 0,0 0 365,0 0-250,-1 0-68,8 0 0,7 5 0,9 1 0,4 2 38,1 3 0,0 2 0,1 1 0,3 0-135,1 0 1,6-4 0,-2-3 0,4 1 52,1 0 1,0-5-1,-1 2-66,-4-4 0,4-7 0,-5-3 0,2-4-446,-1-1 298,-6 0 1,2-6-1,-8-2-287,-2 0 394,-5-5 0,7 11 1,-7-4 100,-1 0-103,-1 10 1,-2-9-1,-2 12 1,-1-3 90,-1 1 1,-7 6-1,1-2 141,-2 3 1,-2 4-1,-1 1-58,1 2 0,0 9 1,2-3-1,1 1 0,3 4-47,2 1 1,-4 2-1,5-5 1,2 2 31,2 3 0,1-4 1,0 6-1,0-2-41,0-1 1,4 1 0,3-5 42,1 0-64,1 1 0,0-3 0,1-1-500,1-2 205,1-5 0,2 2 0,1-6 0,0 0-144,4 0 0,-3-2 0,4-2 0,-1-6 374,0-2 0,6-9 0,-3-1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1.871"/>
    </inkml:context>
    <inkml:brush xml:id="br0">
      <inkml:brushProperty name="width" value="0.08571" units="cm"/>
      <inkml:brushProperty name="height" value="0.08571" units="cm"/>
      <inkml:brushProperty name="color" value="#66CC00"/>
    </inkml:brush>
  </inkml:definitions>
  <inkml:trace contextRef="#ctx0" brushRef="#br0">31 3 7967,'0'-2'746,"0"2"1,0 2 0,0 5-491,0 1-130,0 1 1,0 1 0,0 0-1,0 1-43,0 0 1,2-1 0,1-1-132,0 0 52,1 2 0,3-3 1,0 1-1,2-2-144,0 1 1,-1 1 0,1-1 0,0-1-107,1 0 1,-1-1 0,2 0 0,-2 0 109,0 0 0,-1-2 0,-2 0 0,-1 0 139,-1 2 1,1 0 0,-3 0-1,-1 0 135,0 2 0,-4-1 0,-1 2 1,-1-1 123,-1 2 1,-3-1-1,0 0-54,-1-1-145,-1-1 0,2 3 1,-1-3-276,0 1 153,0-3 0,0 2 0,1-4-673,0-1 529,-2 3 0,5-4 0,-2 1-987,1-2 867,1-2 0,2-2 1,1-3 322,0-3 0,-2 0 0,2-4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6.840"/>
    </inkml:context>
    <inkml:brush xml:id="br0">
      <inkml:brushProperty name="width" value="0.08571" units="cm"/>
      <inkml:brushProperty name="height" value="0.08571" units="cm"/>
      <inkml:brushProperty name="color" value="#66CC00"/>
    </inkml:brush>
  </inkml:definitions>
  <inkml:trace contextRef="#ctx0" brushRef="#br0">184 351 7366,'-7'-8'-39,"6"-4"1,-4 3 255,3-4 1,-2-1-1,-3 1 1,1 2 118,0 2 0,-3 4 0,2-3 0,-1 2-244,-3 3 1,4 1 0,-3 2-108,-1 0 52,-1 0 1,-1 2-1,2 3 1,2 4 139,-2 4 1,3 1 0,0 1-402,2 4 153,1-3 1,5 6 0,0-5-173,0 2 209,0 0 1,2 0-1,2-1-109,6 0 0,2-4 0,2-5 0,-1-3 48,-4 1 1,4-6 0,-5 2 0,1-4-29,1-4 1,-3-6-1,4 0 1,-3-4 32,-1-4 1,2-2-1,-3 4 1,0-2 181,1 2 0,-3 1 137,-4 2-39,7 6-103,-6 2 0,6 8 233,-7 2-287,0 4 1,6 6-1,3 0 17,4 1-140,-5-1 0,9-5 1,-3 0-107,2 2 1,-1-3 0,1 0-1,1-2 92,2-2 1,1 2 0,-2-1 0,1-2 36,-2-2 0,-2-1 0,0-1 0,-1-2 202,0-2 0,-2-6 0,-1 0 0,-1-5 337,1-3 0,0-1 0,0 3 193,-2-2-510,-6 0 0,8 5 1,-6 0-1,-2 0 213,-1 0 1,-2 0-108,0-1-195,0 1 1,0 5-1,-2 1 247,-3 2-255,4 1 0,-12 5 1,5-1-1,-1-3-49,0 0 0,-1-1 0,-4 5 0,1 2 56,4 2 0,-3-1 0,2 5 1,-2 0-137,-3 0 1,1 1-1,0 5 1,0 1-76,0-1 1,5 0 0,1 0 0,1 0 72,4 0 1,2 0 0,1 0-145,0 0 187,0 1 1,0-1-1,1-2-44,4-2 0,3 1-212,6-7 258,0 1 0,0-5 1,0 0-1,0 0 18,1 0 1,0 0-1,2-2 1,2-2 26,-1-6 0,-3 2 1,-2-1-1,-2-2-22,-2-1 1,1-7-1,2 0 1,-1 0 52,-2-1 0,-5 2 0,2-5 0,-1-1-45,-1 2 0,1-4 0,-5 2 0,0-2-90,0-3 1,0 7-1,0 4 26,0 2 16,0 2-65,0 0 772,0 0-322,0 6 0,0 3-212,0 10 0,0 3 0,0 6 0,0 0 63,0 0 0,0 6 0,-2 4 1,-1 3 84,-1 1 1,-1 5 0,5 1 0,0 2-338,0 3 1,0-2-1,0 0 1,1 1-1282,4-2 1,-3-2-1,4-5 1342,0-1 0,2 6 0,6 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8:59.828"/>
    </inkml:context>
    <inkml:brush xml:id="br0">
      <inkml:brushProperty name="width" value="0.08571" units="cm"/>
      <inkml:brushProperty name="height" value="0.08571" units="cm"/>
      <inkml:brushProperty name="color" value="#66CC00"/>
    </inkml:brush>
  </inkml:definitions>
  <inkml:trace contextRef="#ctx0" brushRef="#br0">325 15 7857,'-14'-8'0,"0"3"127,-1 3 1,0 2 0,-2 0 0,-4 2 293,-1 3 1,0-2 0,-3 6-22,2 2-241,5 2 0,-2-4 0,7 1 44,4 1-120,-3 1 1,5 2 0,-4 0 0,2 0 151,-2 1 0,5 0 0,-1 2-369,1 2 70,4 6 0,-4-4 0,6 2 1,0-2-185,0-1 0,5-4 1,1 3-1,4-4-131,5-1 0,1-1 0,6-4 0,0-2-78,0-1 1,1-5 0,6 4 0,-1-5 456,0-5 0,0-2 0,0-8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0.194"/>
    </inkml:context>
    <inkml:brush xml:id="br0">
      <inkml:brushProperty name="width" value="0.08571" units="cm"/>
      <inkml:brushProperty name="height" value="0.08571" units="cm"/>
      <inkml:brushProperty name="color" value="#66CC00"/>
    </inkml:brush>
  </inkml:definitions>
  <inkml:trace contextRef="#ctx0" brushRef="#br0">15 35 7749,'-5'-9'531,"0"0"-217,1-1 0,4 4-119,0 6 0,0 6 0,0 8-224,0 0-86,0 7 1,0-4 0,0 5-63,0-2 1,4 5-1,1-3 1,-2 2-630,-1-1 516,-2-5 0,5 2 290,-1-6 0,7 0 0,-3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0.327"/>
    </inkml:context>
    <inkml:brush xml:id="br0">
      <inkml:brushProperty name="width" value="0.08571" units="cm"/>
      <inkml:brushProperty name="height" value="0.08571" units="cm"/>
      <inkml:brushProperty name="color" value="#66CC00"/>
    </inkml:brush>
  </inkml:definitions>
  <inkml:trace contextRef="#ctx0" brushRef="#br0">0 7 7857,'0'-6'-182,"0"6"1,0 6 0,0 10-85,0 3 197,6-10 0,-2 10 69,5-10 0,0 10 0,6 3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0.572"/>
    </inkml:context>
    <inkml:brush xml:id="br0">
      <inkml:brushProperty name="width" value="0.08571" units="cm"/>
      <inkml:brushProperty name="height" value="0.08571" units="cm"/>
      <inkml:brushProperty name="color" value="#66CC00"/>
    </inkml:brush>
  </inkml:definitions>
  <inkml:trace contextRef="#ctx0" brushRef="#br0">0 0 7857,'0'14'0,"0"0"63,0 0 46,0 0 1,0 1-1,0-1-169,0 0 32,0 0 1,5 0-18,0 0 7,-1-6 366,-4 4-196,0-10 1,2 1-79,3-12 0,-4-2 0,5-11 1,-1 1-155,0 4 1,1 2 0,-1 0-299,4 1 0,-1 6 398,1 4 0,-5-4 0,2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0.863"/>
    </inkml:context>
    <inkml:brush xml:id="br0">
      <inkml:brushProperty name="width" value="0.08571" units="cm"/>
      <inkml:brushProperty name="height" value="0.08571" units="cm"/>
      <inkml:brushProperty name="color" value="#66CC00"/>
    </inkml:brush>
  </inkml:definitions>
  <inkml:trace contextRef="#ctx0" brushRef="#br0">212 42 7825,'-10'0'-43,"1"0"1,0-4-1,-4-3 1,2 1 118,2 0 1,-1-4-1,-4 6 95,0 1 0,0 1 1,0 2 128,0 0 1,0 2-248,0 2-39,-1 4 0,6 6 0,1 0 3,2 0-41,1 7 1,5-4 46,0 7-67,0-7 0,2 2 1,1-8-1,3-2-168,2 2 1,1 0 0,6-2 0,-1-2-32,0-1 0,5-4 0,-1 1 0,0-5 243,-3-3 0,6-6 0,1 4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1.226"/>
    </inkml:context>
    <inkml:brush xml:id="br0">
      <inkml:brushProperty name="width" value="0.08571" units="cm"/>
      <inkml:brushProperty name="height" value="0.08571" units="cm"/>
      <inkml:brushProperty name="color" value="#66CC00"/>
    </inkml:brush>
  </inkml:definitions>
  <inkml:trace contextRef="#ctx0" brushRef="#br0">15 1 7508,'-8'6'135,"1"-3"1,7 7 70,0 1 1,0-3 0,0 1 0,0 2-126,0 1 0,0-2 0,0-1 0,0 2-232,0 2 1,0-4-439,0 1 412,0-1 0,7-1-149,2-3 1,-1-4 141,1-1 0,1-6 178,4-4 100,-6-2 0,0-2 1,-5 0 436,1 0 0,6 4-138,-5 1 1,1 6-217,-2-2 0,-2 5 0,4 5 1,-1 4-161,0 4 0,4 1 0,-3 0 0,2 0-310,3 0 1,0 0 0,0 0-389,-1 0 0,-1-4 342,5-1 1,0-4 338,0 4 0,0-6 0,1 4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1.438"/>
    </inkml:context>
    <inkml:brush xml:id="br0">
      <inkml:brushProperty name="width" value="0.08571" units="cm"/>
      <inkml:brushProperty name="height" value="0.08571" units="cm"/>
      <inkml:brushProperty name="color" value="#66CC00"/>
    </inkml:brush>
  </inkml:definitions>
  <inkml:trace contextRef="#ctx0" brushRef="#br0">0 1 7940,'0'9'210,"0"0"0,0 6 0,0 3 0,0 0 0,0-1-125,0 2 1,0 3 0,0 6 0,0 0-275,0 0 0,0 5 0,0 0 1,0-1-428,0-3 0,5 0 616,-1-1 0,7 0 0,-3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1.895"/>
    </inkml:context>
    <inkml:brush xml:id="br0">
      <inkml:brushProperty name="width" value="0.08571" units="cm"/>
      <inkml:brushProperty name="height" value="0.08571" units="cm"/>
      <inkml:brushProperty name="color" value="#66CC00"/>
    </inkml:brush>
  </inkml:definitions>
  <inkml:trace contextRef="#ctx0" brushRef="#br0">240 156 7145,'-9'-5'-24,"-1"0"1,7-1-1,-3 2 423,0-6 1,3-2 0,-7-3-192,-1 1 0,-1 0 1,-2 0-1,-1 2-54,1 2 1,0-1 0,0 5-453,0-2 207,0 5 1,0-3 145,0 6 0,1 6 0,2 3-536,2 4 361,6 7 1,-4 1 0,7 4 0,0-2 117,0 2 0,0 0 0,0 1 0,0-3 1,2 1 57,3-2 0,-2-2 1,6-8-22,2-2 0,-3-4 1,1-6-1,2 0-7,2 0 0,1-6 0,0-5 0,0-5-24,0-3 1,-1-6-1,-2 2-199,-2-4 0,-1 0 1,3 2-1,-3 3 9,-2 2 1,0 3 306,-1 7-58,-3 4 1,4 8-1,-6 2-41,0 6 1,0 7-1,0 3 418,0 2-462,0-4 0,5 4 1,-1-5-1,1 2-18,1-2 1,-2-1 0,3-2-1,1-2 40,0-2 0,1 8 0,6-2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2.118"/>
    </inkml:context>
    <inkml:brush xml:id="br0">
      <inkml:brushProperty name="width" value="0.08571" units="cm"/>
      <inkml:brushProperty name="height" value="0.08571" units="cm"/>
      <inkml:brushProperty name="color" value="#66CC00"/>
    </inkml:brush>
  </inkml:definitions>
  <inkml:trace contextRef="#ctx0" brushRef="#br0">0 7 7664,'8'-6'99,"-3"6"1,-4 6-1,-1 10 1,0 1 93,0 2 0,0 6 0,0-3-53,0 0 1,2 0 0,3-5-71,4 2 0,-1-5 0,1-6-127,2-2 0,2-3 100,1-7 0,-2-6 0,-1-9 0,-1-3-1121,1 0 488,1-4 590,2 4 0,7-6 0,1-1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2.063"/>
    </inkml:context>
    <inkml:brush xml:id="br0">
      <inkml:brushProperty name="width" value="0.08571" units="cm"/>
      <inkml:brushProperty name="height" value="0.08571" units="cm"/>
      <inkml:brushProperty name="color" value="#66CC00"/>
    </inkml:brush>
  </inkml:definitions>
  <inkml:trace contextRef="#ctx0" brushRef="#br0">1 24 7435,'3'-3'322,"3"2"1,-2-2 0,1-1-47,1 1 0,3 1 1,1-1-262,1 0 0,4 1 1,0 2-1,3 0-213,2 0 198,2 0 0,2 0 0,0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2.976"/>
    </inkml:context>
    <inkml:brush xml:id="br0">
      <inkml:brushProperty name="width" value="0.08571" units="cm"/>
      <inkml:brushProperty name="height" value="0.08571" units="cm"/>
      <inkml:brushProperty name="color" value="#66CC00"/>
    </inkml:brush>
  </inkml:definitions>
  <inkml:trace contextRef="#ctx0" brushRef="#br0">43 57 7774,'0'-14'-47,"-5"0"355,1 0 0,-3 6-5,3 3-33,2 3-101,-4 2-16,6 7 0,0 1 0,0 7-128,0 4-56,6 3 1,-4 8 0,4 1 0,0 4-86,4 1 0,-3 0 0,1 1 1,0-4 7,0-3 1,-3-3-1,2-4 1,1-4 43,0-3 0,-3-8 0,4-4-47,2-2 0,-3-8 0,0-5 0,0-5 88,0-3 0,1-4 0,5 2 1,0 1 160,0-1 1,0 3 183,1 4-242,-1 6 0,0 1 0,0 7 0,-2 2 83,-2 3 0,1-1 1,-6 9-1,-2 3-46,-2-1 1,-1 6 0,-1-1 0,-4 0-14,-4 1 0,-9 2 0,-2-4 0,0-2-118,-1-1 0,-2-2 0,2-1 0,-1-4-177,-3-4 1,5-4-1,-1-1 1,3-3-111,-1-6 1,2-2 0,6-13 0,3-1 300,1-1 0,-3-9 0,2-1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3.756"/>
    </inkml:context>
    <inkml:brush xml:id="br0">
      <inkml:brushProperty name="width" value="0.08571" units="cm"/>
      <inkml:brushProperty name="height" value="0.08571" units="cm"/>
      <inkml:brushProperty name="color" value="#66CC00"/>
    </inkml:brush>
  </inkml:definitions>
  <inkml:trace contextRef="#ctx0" brushRef="#br0">28 253 7777,'-14'0'993,"6"2"-886,4 3 0,2 2 0,2 8 1,0-1-115,0 0 1,5 5 0,1 1-1,0 0-31,1 1 1,-1 2-1,-3-4 1,3-2-170,2-1 0,-3-7 0,4-1-142,2-1 0,2-4 0,1-8 138,0-4 1,-1-6-1,-2-3 149,-2-6 64,0-3 1,-1 1-1,-2 1 1,-1 3 24,0 1 0,1 3 0,-3 3 250,2 1 1,6 2-158,-2 2 1,-1 4 0,2 6 0,1 2 0,1 1 70,2 2 0,5 4 0,0-3 0,0 0-109,1 1 0,-4 2 0,4-3 1,-1 1-103,0-1 0,4-1 1,-2-5 116,1 0-64,-5 0 0,3 0 1,-4-2 320,3-3-316,-4-2 1,6-12-1,-7-2 226,0-1-154,0 5 1,-4-8 0,-3 5 0,1-1 57,0 1 0,-5 0 0,2 2-52,-4-1 1,-1 1 0,-1 5-66,-4 4 0,2 1 1,-6 5-42,-2-2 1,-2 2 9,-1 8 0,0 1 1,1 5-1,2-2 10,2 2 1,4-3 0,-3 1 115,2 2-120,1 2 0,4 1 0,-2 0 56,-2 0-48,0 7 1,5-4 0,0 6 19,0 3-26,0 0 1,0 2-1,0 1 1,0 0 3,0 4 0,0-1 0,0 4 0,0-2-93,0-2 1,0-1 0,0-1 0,2 0-211,3-4 1,-2-7-1,5 0 1,-2-3-765,-3-2 1,5-2 223,1-2 0,-2-6 0,-3-8 811,-2-6 0,-2-7 0,0-5 0,0-5 0,-13 2 0,-2-9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4.142"/>
    </inkml:context>
    <inkml:brush xml:id="br0">
      <inkml:brushProperty name="width" value="0.08571" units="cm"/>
      <inkml:brushProperty name="height" value="0.08571" units="cm"/>
      <inkml:brushProperty name="color" value="#66CC00"/>
    </inkml:brush>
  </inkml:definitions>
  <inkml:trace contextRef="#ctx0" brushRef="#br0">7 311 7761,'-6'-8'119,"6"2"0,0 6 356,7 0 0,8 0 0,2 0 0,3 0-292,2 0 0,2-2 0,4-1 0,0-3 64,0-2 1,2 5 0,1-3-339,2-1 83,0-1 1,0-1 0,0 0-502,-1-2 386,-3 4 1,-2-8 0,-3 4-584,-6 0 558,-2-6 0,-2 1 0,-1-3 0,-4 3 51,-4 2 1,-4 0 0,-1 0 0,0 0 167,0 0 0,-1 4 1,-4 3 41,-4 0 1,-2 1-1,0 3 1,1-2 184,-1 2 0,-1 1 0,-2 2-101,0 0 0,4 5 0,2 1-88,2 2 0,0 2 0,3 4 0,-2 1 6,2 4 1,1-1 0,2 5-51,0 2-9,0 2 0,0 6 0,0 1-85,0 2-97,0-4 1,0 8-1,0-4 1,0 1-299,0-5 1,0-2 0,0-2 0,2 1-186,2-1 1,0-6 0,3-3 608,0-4 0,4 6 0,-3 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4.519"/>
    </inkml:context>
    <inkml:brush xml:id="br0">
      <inkml:brushProperty name="width" value="0.08571" units="cm"/>
      <inkml:brushProperty name="height" value="0.08571" units="cm"/>
      <inkml:brushProperty name="color" value="#66CC00"/>
    </inkml:brush>
  </inkml:definitions>
  <inkml:trace contextRef="#ctx0" brushRef="#br0">1 154 7905,'0'14'407,"0"-6"0,6-2 1,3-6-342,4 0 0,1-5 1,0-1-62,0-2 0,0-1 0,1-4 0,-3 2-62,-2 2 0,-3 1 0,-4-3 0,2 2 117,-2-2 1,-3-2-403,-4-1 226,2 0 1,-10 4 0,2 3-20,-2 0 167,-3 3 0,3 2 0,1-1 1,2-2 186,-2 2 0,-2 8 0,0 4-41,4 4 0,3 1 1,6 0-1,0 2-29,0 2 1,0 0-1,0 4 1,1 0-46,4-1 0,-2-2 0,5 3-244,-2-1 0,5-3 1,-1-5-1,2-2 1,2-3-503,0-2 1,1-1 0,-1-5-838,0 0 904,0-6 575,0-2 0,0-13 0,0-1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4.760"/>
    </inkml:context>
    <inkml:brush xml:id="br0">
      <inkml:brushProperty name="width" value="0.08571" units="cm"/>
      <inkml:brushProperty name="height" value="0.08571" units="cm"/>
      <inkml:brushProperty name="color" value="#66CC00"/>
    </inkml:brush>
  </inkml:definitions>
  <inkml:trace contextRef="#ctx0" brushRef="#br0">1 85 7718,'0'-9'-507,"0"-1"1905,0 7-909,0-3 0,0 17-311,0 3-46,0 3 0,0-3 1,1 2 75,4 3-159,-3-4 1,4 6 0,-4-9 0,1-1 39,1-1 0,3-6 0,-3 4-87,6-1 0,-2-3 1,-1-7-1,1-5-167,0-6 0,2-9 0,2 1 1,-1-2-391,-2 1 1,1-1-1,2-3 555,-2 4 0,2-4 0,-4 5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7.639"/>
    </inkml:context>
    <inkml:brush xml:id="br0">
      <inkml:brushProperty name="width" value="0.08571" units="cm"/>
      <inkml:brushProperty name="height" value="0.08571" units="cm"/>
      <inkml:brushProperty name="color" value="#66CC00"/>
    </inkml:brush>
  </inkml:definitions>
  <inkml:trace contextRef="#ctx0" brushRef="#br0">2382 1 7832,'9'0'-126,"1"0"1,-5 0 0,4 0 109,2 0 0,3 0 1,3 0 153,2 0 1,1 0 0,-1 0-205,5 0 42,2 6 0,4-5 0,2 6 0,2-1 50,2 3 38,-4-2 0,8 5 124,-2-2-143,-4 2 0,6 7 0,-6 0 86,2-2-69,-4 5-38,2-6 1,-6 10 28,0-2 9,1 2-50,-1-4 1,0 5 79,0-3-33,1 2-64,-7 2 59,4 1-17,-10-1 1,9 0-35,-6 0 39,6 1-16,-3 5 0,1-3-106,1 7 113,-7-7-66,10 10 0,-12-9-37,4 5 93,-3-5-27,4 8 0,-7-8-23,6 5 43,-13 1-106,13 4-141,-11 1 217,-1-1 16,0 0-32,-7 1 27,0-1-11,0 0 9,0 1 97,0-7-96,0 4 4,-7-4 135,6 7-127,-12-1 3,5 0 1,-6-1 0,0-2 0,0-1 43,0 1 138,0-4-166,-6 5 0,2-5 0,-5 4 1,-2-1-1,-2-1 0,-1 1 42,0 0 1,-1-5 0,0 3 5,-4-2-56,3-1 1,-11 0 0,5 0-1,-2-2 33,1-1 1,-1 3-1,-4-2-122,-1-4 39,-5 1 1,2-7-1,-4 2-35,2-4 73,-6 3 1,4-5 0,-6 5-54,-1-1 44,-5-3 1,-3 1 0,-5 2-1,-1-1-34,1 0 1,-3-1 0,0-5-1,-4 0 20,-1 0 1,2-1 0,-2-2 0,-1-3 37,1-2 1,3-1 0,-4-5 0,1-2-17,0-2 0,2-3 0,-2-5 0,0-1 18,-1-3 1,4-2 0,-3 0-38,1 0 0,1-9 1,6-1-1,-1-8-53,1-5 67,5-1 1,7-7 0,8-3 14,2-3-21,7-7 1,2 2-1,6-6 1,1 0-16,3 2 1,8-3 313,7 5-210,0-5 0,12 9 0,-1-3 0,6 3 0,7 1 0,2 6-30,3-1 0,5 5-65,3-5 0,6 0 0,4-4 0,3 0 1,1-1-79,1 1 0,1-5 0,8-1 0,5 3 25,3 1 0,1 1 0,2-1 0,2 0 58,1 2 1,5-2 0,-5 11-1,-1 1-25,-2 2 0,-4 8 0,-2 3 209,-5 4-124,-3 7 1,-8-3-1,-3 6 1,-3 2-75,-2 1 0,-6 3 1,-3 2-1,-3 2-86,-2-2 1,0 3 0,0-1 39,0-2 0,0 3 0,0 0-56,0 2 1,-4-4 0,-1 6-1,1-1-122,-3-1 0,6 4 0,-4-3-307,4 4 1,-4 1 550,1 0 0,-1-6 0,5-2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08.080"/>
    </inkml:context>
    <inkml:brush xml:id="br0">
      <inkml:brushProperty name="width" value="0.08571" units="cm"/>
      <inkml:brushProperty name="height" value="0.08571" units="cm"/>
      <inkml:brushProperty name="color" value="#66CC00"/>
    </inkml:brush>
  </inkml:definitions>
  <inkml:trace contextRef="#ctx0" brushRef="#br0">0 28 7685,'0'-14'-480,"2"6"758,2 4 1,-1 2-1,7 2-20,1 0 1,-3 0-1,1 0 1,2 2-25,2 2 1,1 0 0,0 5-1,-2 2-74,-2 1 1,2 3 0,-2-1-185,2 0 1,1 0 0,-2 2 0,-3 1-1,-2 3-46,-3 2 1,-1 0 0,-4 3 0,-3-1-79,-4 1 1,-4-3 0,-1 1 0,-1 2 147,-4 2 0,-3 7 0,-6 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0.897"/>
    </inkml:context>
    <inkml:brush xml:id="br0">
      <inkml:brushProperty name="width" value="0.08571" units="cm"/>
      <inkml:brushProperty name="height" value="0.08571" units="cm"/>
      <inkml:brushProperty name="color" value="#66CC00"/>
    </inkml:brush>
  </inkml:definitions>
  <inkml:trace contextRef="#ctx0" brushRef="#br0">1 0 9803,'14'0'-44,"0"0"0,0 2 1,2 1-1,1 1 29,2 0 0,1 2 0,-1-1 0,5-2 15,2-2 0,3 5 0,-1 2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1.414"/>
    </inkml:context>
    <inkml:brush xml:id="br0">
      <inkml:brushProperty name="width" value="0.08571" units="cm"/>
      <inkml:brushProperty name="height" value="0.08571" units="cm"/>
      <inkml:brushProperty name="color" value="#66CC00"/>
    </inkml:brush>
  </inkml:definitions>
  <inkml:trace contextRef="#ctx0" brushRef="#br0">156 56 7818,'0'-10'-120,"-2"2"367,-2 2 1,1-3 108,-7 4 1,1-4-262,-5 4 0,0 2 1,1 7-241,4 6 0,1-2 0,5 1-96,-2 2 210,0 2 0,5 1 0,0 0 1,0 0 35,0 0 0,2 0 0,1 0-144,2 0 0,10 0 73,-1 1 0,4-6-27,-4 0 93,0 1 0,0 2 0,0-1 1,0-1 77,0 1 0,-1 1 0,-4 2 0,-4 0-4,-3 1 0,-2-1 1,-2 0 130,-3 0 0,-3-5 0,-7 1 1,-4 1 1,3-5-1,-4-1 1,1-4-287,0-1 1,0 0-1,5-1 1,0-2 84,0-2 0,2-6 0,2 1-1011,5-2 1006,4-2 0,-5-7 0,-2-1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1.739"/>
    </inkml:context>
    <inkml:brush xml:id="br0">
      <inkml:brushProperty name="width" value="0.08571" units="cm"/>
      <inkml:brushProperty name="height" value="0.08571" units="cm"/>
      <inkml:brushProperty name="color" value="#66CC00"/>
    </inkml:brush>
  </inkml:definitions>
  <inkml:trace contextRef="#ctx0" brushRef="#br0">1 21 7813,'0'-14'620,"0"8"-188,0 6 0,0 11 0,0 9-321,0 2 0,0-2 0,0 7-546,0 3 404,6 1 1,-4-9 0,4-1 0,-1-3 81,-1 1 0,3-5-1997,-3-4 667,-2-7 1279,10 3 0,-10-12 0,4-2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219"/>
    </inkml:context>
    <inkml:brush xml:id="br0">
      <inkml:brushProperty name="width" value="0.08571" units="cm"/>
      <inkml:brushProperty name="height" value="0.08571" units="cm"/>
      <inkml:brushProperty name="color" value="#66CC00"/>
    </inkml:brush>
  </inkml:definitions>
  <inkml:trace contextRef="#ctx0" brushRef="#br0">0 18 7257,'7'0'0,"0"0"0,2-1 0,-1 0 0,2-2 141,-1 0 1,1 2-249,2-1 0,-1 0 0,0 1 107,-1-1 0,-3 0 0,2 2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1.896"/>
    </inkml:context>
    <inkml:brush xml:id="br0">
      <inkml:brushProperty name="width" value="0.08571" units="cm"/>
      <inkml:brushProperty name="height" value="0.08571" units="cm"/>
      <inkml:brushProperty name="color" value="#66CC00"/>
    </inkml:brush>
  </inkml:definitions>
  <inkml:trace contextRef="#ctx0" brushRef="#br0">15 0 6522,'-8'7'599,"3"2"0,3-1-218,2 1 1,2-6 0,1 4-1198,2-1 600,6-4 0,-3 4 0,6-5 216,0 4 0,0-3 0,0 4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2.558"/>
    </inkml:context>
    <inkml:brush xml:id="br0">
      <inkml:brushProperty name="width" value="0.08571" units="cm"/>
      <inkml:brushProperty name="height" value="0.08571" units="cm"/>
      <inkml:brushProperty name="color" value="#66CC00"/>
    </inkml:brush>
  </inkml:definitions>
  <inkml:trace contextRef="#ctx0" brushRef="#br0">0 114 8746,'6'-8'540,"4"3"-502,2 3 1,-2 2 0,-1 0 0,2 0-17,2 0 0,1 0 0,0 0 1,0 0-140,0 0 1,-4 2-1,-1 3-35,2 4 0,-5 4 1,-1 1-1,-4 0 134,-1 0 1,0 0 0,0 0 232,0 0-128,0 7 0,-1-6 0,-2 4-38,-2-3 0,0-2-131,5 0 146,0-6-228,0 4-15,0-10 0,0 6-29,0-3 0,2-4 132,3 4 0,-2-8 0,6-2 0,2 2-94,2 1 1,1-2 131,0-1 1,0-4-1,0 4 1,0 0-1,0 0 75,0 1 1,-4-1 0,-1 5 0,2 0 5,2 0 0,1-2 0,0-1-38,0-1 1,0-1-1,0 5 317,0 0-220,-6-6 1,5 2 0,-4-5-151,4-2 39,1 5 0,0-7 0,-1 4 0,-2-4-40,-2-1 1,0-5-1,4 1 1,-2 0 18,-2 3 0,-1-4 1,2 0-1,-6 2 18,-2 1 1,2 2 0,1 0 61,-2 0 1,-7 6-1,-6 3 225,-2 4 0,-2 2-217,-1 4 0,1 3 0,0 4 0,2-1 259,2-1-202,-2-1 1,9 1-1,-5-1 209,1 2-260,3 1 0,2-2 0,-1-1 335,-2 2-275,1 2 1,4 2 0,1 3-1,2 1-94,2-2 0,4-2 1,-2 0-1,1-1 12,3 0 1,1-2 0,2-2 0,0-4-526,0 0 0,5-4 0,0 1 483,-2-6 0,-1-5 0,-2-6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3.053"/>
    </inkml:context>
    <inkml:brush xml:id="br0">
      <inkml:brushProperty name="width" value="0.08571" units="cm"/>
      <inkml:brushProperty name="height" value="0.08571" units="cm"/>
      <inkml:brushProperty name="color" value="#66CC00"/>
    </inkml:brush>
  </inkml:definitions>
  <inkml:trace contextRef="#ctx0" brushRef="#br0">0 1 7748,'0'8'609,"6"3"0,5-7-568,6-1 1,-1-1 0,5-2-1,-1 0-553,3 0 0,3-2 512,-3-2 0,4-4 0,-5-6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3.608"/>
    </inkml:context>
    <inkml:brush xml:id="br0">
      <inkml:brushProperty name="width" value="0.08571" units="cm"/>
      <inkml:brushProperty name="height" value="0.08571" units="cm"/>
      <inkml:brushProperty name="color" value="#66CC00"/>
    </inkml:brush>
  </inkml:definitions>
  <inkml:trace contextRef="#ctx0" brushRef="#br0">226 85 7583,'-6'8'-406,"4"-4"491,-2-8 0,-4 0 0,0-5 194,0-2 0,0 3 0,4-1-41,-6-2 1,-2 3 0,-3-1-170,1-2 1,0 4 0,0 3-1,0 2-75,0 2 1,4 0 0,1 0-1,0 2 51,1 2 1,-3 6-1,5 7-304,-2 2 188,5 6 0,-4-5 0,7 5 0,0-3-17,0-1 1,0-1-1,2-3-125,3 2 0,2 0 0,8-7 89,-1-2 1,0-4 0,0-7 82,0-4 0,-5-5 1,1-8-1,-1-4-26,-1 0 1,5-5 0,-6 5 106,1 0 34,5-4 1,-10 8 0,5-4 83,-2 2 0,5 3-114,-2 7 1,-2 10-1,-3 10 215,-2 2-237,-2 9 1,0 1 0,0 6 0,2 0-92,2 0 1,-2 0 0,4-1 0,-1-3 132,0-6-64,5-2 0,-2 4 0,6 2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3.991"/>
    </inkml:context>
    <inkml:brush xml:id="br0">
      <inkml:brushProperty name="width" value="0.08571" units="cm"/>
      <inkml:brushProperty name="height" value="0.08571" units="cm"/>
      <inkml:brushProperty name="color" value="#66CC00"/>
    </inkml:brush>
  </inkml:definitions>
  <inkml:trace contextRef="#ctx0" brushRef="#br0">15 57 7910,'-8'14'117,"3"0"1,3 0 0,4 2-8,3 3 0,-2-3 0,6 2-137,2-2 0,-3-2 0,1 0-120,2 0 1,-3-6 0,2-3 186,1-3 1,-3-2-1,-1-2-10,0-3 1,-1-7 0,-3-7 0,2 0 7,-2-1 0,-2-1 0,1-4-846,3 2 466,-4-1 1,6 2 341,-7 3 0,6 4 0,2 1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4.420"/>
    </inkml:context>
    <inkml:brush xml:id="br0">
      <inkml:brushProperty name="width" value="0.08571" units="cm"/>
      <inkml:brushProperty name="height" value="0.08571" units="cm"/>
      <inkml:brushProperty name="color" value="#66CC00"/>
    </inkml:brush>
  </inkml:definitions>
  <inkml:trace contextRef="#ctx0" brushRef="#br0">227 154 7688,'-13'-6'12,"4"-4"54,-4-2 1,10 2 0,-6 1-1,-2-2 98,-2-2 0,4-1 0,-1 0 0,-1 0-44,-1 0 0,-2 6 0,1 2 0,2 1-172,2 0 1,1 2 0,-3 8 0,1 4-91,-1 4 1,5 2 0,1 3 0,2 2 68,-1 2 0,2-5 0,-3 4-108,4-1 125,7-11 0,-3 10 1,7-11-1,1 0 32,1-3 0,-2-4 0,-1-1-265,2 0 183,1 0 0,-2-4 0,-1-3 43,2-1 66,-4-1 1,3-5 0,-5 0 0,-2 0 111,-1 0 1,3-1-1,-1 1 1,-1 0 152,-1 0-59,-2 6 0,5 4 0,-1 8-126,0 6 0,-3 7 1,1 3-1,1 1-196,2-1 1,5-1-1,0-5 1,2 0 92,3 0 0,-6-1 0,0-4-1231,2-4 620,2-4 631,1-1 0,0 7 0,0 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4.620"/>
    </inkml:context>
    <inkml:brush xml:id="br0">
      <inkml:brushProperty name="width" value="0.08571" units="cm"/>
      <inkml:brushProperty name="height" value="0.08571" units="cm"/>
      <inkml:brushProperty name="color" value="#66CC00"/>
    </inkml:brush>
  </inkml:definitions>
  <inkml:trace contextRef="#ctx0" brushRef="#br0">29 0 6505,'-9'5'0,"1"1"443,1 2 0,3-3 1,4 4-71,0 2 1,0-3 0,0 1-206,0 2-79,0-5 1,0 7-522,0-4-34,0 4 0,4-4-763,1 1 1229,6-7 0,-9 9 0,4-4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4.773"/>
    </inkml:context>
    <inkml:brush xml:id="br0">
      <inkml:brushProperty name="width" value="0.08571" units="cm"/>
      <inkml:brushProperty name="height" value="0.08571" units="cm"/>
      <inkml:brushProperty name="color" value="#66CC00"/>
    </inkml:brush>
  </inkml:definitions>
  <inkml:trace contextRef="#ctx0" brushRef="#br0">0 1 7675,'2'9'-330,"2"-1"-815,6-2 1145,-4 5 0,7-3 0,-5 6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5.016"/>
    </inkml:context>
    <inkml:brush xml:id="br0">
      <inkml:brushProperty name="width" value="0.08571" units="cm"/>
      <inkml:brushProperty name="height" value="0.08571" units="cm"/>
      <inkml:brushProperty name="color" value="#66CC00"/>
    </inkml:brush>
  </inkml:definitions>
  <inkml:trace contextRef="#ctx0" brushRef="#br0">1 13 7362,'0'-8'458,"0"4"1,0 8 0,0 6-257,0 2 1,0 2 0,0 2 0,0 1-68,0 2 0,0 6 0,0-1 0,0 2-305,0 3 0,4-1 1,1 0-558,-2 0 0,0 5 399,2 0 0,-3 0-635,2-5 963,-2 7 0,-2-5 0,0 4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5.753"/>
    </inkml:context>
    <inkml:brush xml:id="br0">
      <inkml:brushProperty name="width" value="0.08571" units="cm"/>
      <inkml:brushProperty name="height" value="0.08571" units="cm"/>
      <inkml:brushProperty name="color" value="#66CC00"/>
    </inkml:brush>
  </inkml:definitions>
  <inkml:trace contextRef="#ctx0" brushRef="#br0">15 1 7818,'-8'6'261,"2"-3"0,6 6 0,0 2-137,0 2 0,1 6 1,3 1-1,0 1-144,-1-1 1,1 0 0,-1-2-1,1 0-484,0 0 0,-1-4-302,1-5 389,-2-3 417,4-6 0,0-6 0,2-2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374"/>
    </inkml:context>
    <inkml:brush xml:id="br0">
      <inkml:brushProperty name="width" value="0.08571" units="cm"/>
      <inkml:brushProperty name="height" value="0.08571" units="cm"/>
      <inkml:brushProperty name="color" value="#66CC00"/>
    </inkml:brush>
  </inkml:definitions>
  <inkml:trace contextRef="#ctx0" brushRef="#br0">5 13 7925,'-3'-1'-16,"1"0"0,4-1 0,4 1 0,2 0 0,1 1 0,2 0 1,2-1 15,1-1 0,3 2 0,-2-3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5.891"/>
    </inkml:context>
    <inkml:brush xml:id="br0">
      <inkml:brushProperty name="width" value="0.08571" units="cm"/>
      <inkml:brushProperty name="height" value="0.08571" units="cm"/>
      <inkml:brushProperty name="color" value="#66CC00"/>
    </inkml:brush>
  </inkml:definitions>
  <inkml:trace contextRef="#ctx0" brushRef="#br0">1 0 8494,'4'9'0,"3"-1"-480,0-1 0,-2-1 0,4-3 480,2 2 0,2 6 0,1-4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6.100"/>
    </inkml:context>
    <inkml:brush xml:id="br0">
      <inkml:brushProperty name="width" value="0.08571" units="cm"/>
      <inkml:brushProperty name="height" value="0.08571" units="cm"/>
      <inkml:brushProperty name="color" value="#66CC00"/>
    </inkml:brush>
  </inkml:definitions>
  <inkml:trace contextRef="#ctx0" brushRef="#br0">0 0 7591,'15'0'261,"-1"0"0,0 0 0,0 0-193,0 0 1,0 0-1,2 0-167,3 0 124,-4 7 1,10-6-1,-6 4-540,-2-3 372,-1-2 1,-2 0 0,0 0-922,0 0 615,-6 0 449,-1 0 0,-1 6 0,2 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16.293"/>
    </inkml:context>
    <inkml:brush xml:id="br0">
      <inkml:brushProperty name="width" value="0.08571" units="cm"/>
      <inkml:brushProperty name="height" value="0.08571" units="cm"/>
      <inkml:brushProperty name="color" value="#66CC00"/>
    </inkml:brush>
  </inkml:definitions>
  <inkml:trace contextRef="#ctx0" brushRef="#br0">28 0 7571,'-8'2'1493,"4"2"-799,2 6-566,2 2 0,-4 7 0,-1 2 37,2 1-231,1-5 1,2 8 0,0-5 0,0 1-362,0-1 1,5-1-1,1-5 1,0 0-172,1 0 0,-1 0 598,-1 0 0,2 1 0,8-1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20.213"/>
    </inkml:context>
    <inkml:brush xml:id="br0">
      <inkml:brushProperty name="width" value="0.08571" units="cm"/>
      <inkml:brushProperty name="height" value="0.08571" units="cm"/>
      <inkml:brushProperty name="color" value="#66CC00"/>
    </inkml:brush>
  </inkml:definitions>
  <inkml:trace contextRef="#ctx0" brushRef="#br0">14 71 6680,'-8'0'821,"2"0"-747,6 0 0,5 6 0,1 3 80,2 4-151,1-5 1,5 3 0,1-5 0,-1 0-67,0 1 0,0-3 0,0-4 0,0 0 29,0 0 1,-4-1 0,-3-4-2,0-4 1,2-4 0,-4-1 8,-2 0 1,-3 0 0,-5 0-1,-3-1 30,1 1 1,-6 5 0,4 1 202,-4 2-131,-1 1 1,0 5 0,0 0 180,0 0-177,0 6 1,1 2 0,4 6 0,2 0 31,1 1 0,4 3 0,-2 3 0,2-1 26,2 1 0,6-3 0,4-4 0,2 1-215,3-1 0,-1 0 0,1-2 0,3-2-183,0-6 1,6 3-1,-5-3 1,-2 0-39,-1-3 0,-2-1 1,0-1 297,0-4 0,0-3 0,0-6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20.773"/>
    </inkml:context>
    <inkml:brush xml:id="br0">
      <inkml:brushProperty name="width" value="0.08571" units="cm"/>
      <inkml:brushProperty name="height" value="0.08571" units="cm"/>
      <inkml:brushProperty name="color" value="#66CC00"/>
    </inkml:brush>
  </inkml:definitions>
  <inkml:trace contextRef="#ctx0" brushRef="#br0">0 0 7758,'0'10'-320,"0"-1"402,0 2 0,0 1 0,0 4 0,0 1-20,0 2 0,0 0 0,0-3 1,0 1 21,0 2 0,5 4 0,0-4-263,-2-2 120,-2 5 1,1-6-1,1 3-188,2-4 212,-1 0 0,-2-8-42,3-2 0,-2-5 1,5-5 9,-2-4 0,0-5 0,-3-3 0,4-4 36,0-1 0,-2-1 0,3-5 0,0 1 99,0 3 1,-4 4 0,4 6 37,-2 0 1,4 4 39,-5 1 0,-1 12 0,-2 2 0,1 6-4,2 3 1,-1 0-1,-2 0 1,1 2-74,2 3 1,4-4 0,-3 4-87,2-3-6,-5-2 0,8-5 1,-4-1-101,0-2 1,-2-1 0,5-5-1,1-1-2,1-4 1,2-5-1,0-8 1,0-6 86,1-3 1,-3 1 0,-1 1 0,-2 3 169,2 1 1,2 3 136,1 3 0,0 8 0,-1 3-98,-4 8 1,2 5 0,-6 8 0,-2 4-211,-1 1 0,-2-4 1,0 6-1,0-1-262,0-1 1,1 3 0,2-6-1,2-1-1071,-2-3 1372,5-1 0,-6-6 0,4-2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21.075"/>
    </inkml:context>
    <inkml:brush xml:id="br0">
      <inkml:brushProperty name="width" value="0.08571" units="cm"/>
      <inkml:brushProperty name="height" value="0.08571" units="cm"/>
      <inkml:brushProperty name="color" value="#66CC00"/>
    </inkml:brush>
  </inkml:definitions>
  <inkml:trace contextRef="#ctx0" brushRef="#br0">114 28 7758,'-6'-8'341,"4"2"1,-11 2 20,4-1 1,1 0-236,-1 5 0,4 5 0,-3 1 0,0 2-48,1 3 0,2 1 0,-5 3-26,-1-1 1,5 0-1,1 0-234,4 0 0,1 0 0,0 0 6,0 0 1,5-4 0,1-2 0,2-2 59,3-3 1,1 3-1,2-1 1,0 0 65,1 1 0,-3-3 0,-1 5 141,-2-2-52,1 5 1,-2-8 0,-2 7 220,0 1-138,-4 1 0,4 2 0,-7 0 1,-3 1 0,0-1 0,-7-2 1,1-1-1,-2-3-295,-2-2 0,0 4 1,-1-6 170,1 0 0,-6-3 0,-2-1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23.338"/>
    </inkml:context>
    <inkml:brush xml:id="br0">
      <inkml:brushProperty name="width" value="0.08571" units="cm"/>
      <inkml:brushProperty name="height" value="0.08571" units="cm"/>
      <inkml:brushProperty name="color" value="#66CC00"/>
    </inkml:brush>
  </inkml:definitions>
  <inkml:trace contextRef="#ctx0" brushRef="#br0">127 0 8404,'0'16'-1,"0"1"1,0 4-889,0 1 716,0 1 1,0 5-1,0 2 255,0 3-10,0 9 0,-5 2 0,1 5 130,1-1-156,1 3 1,0 0 0,-1 3 0,-1 2 48,0 4 0,3 2 0,1 0 0,0 3-58,0 4 1,-2 10 0,-1 4 0,-2 5-12,2 0 1,0-1 0,0 3 0,-2 4-1,2 3 1,2-1-1,1-5 1,0-5-26,0 2 1,4-5-1,3 3 1,-1-5 50,0 1 0,0-2 1,-2 3-145,0 3-21,1 8 1,-5-1 0,0 4 213,0-3-83,-3-42 1,0 0-1,0 46 1,-2-44-1,0 1 1,0-3-1,1-1 16,0 0 1,0-2-1,-9 47 1,6 1-1,2-47 1,0 1-5,0-1 0,1 0 0,-4 47 0,-2-6 0,4-8-14,0-4 0,4 1 0,-2-4 0,2 1 6,2 0 0,0 0 0,0-3 0,0 2 6,0 3 1,0 5 0,0 4 0,0-3-34,0-4 0,0-2 0,0 2 0,0-2 33,0-2 0,2-2 0,1-5-160,2 1 139,-1-7 1,-4-1 0,0-7-39,0 1 47,0-7 0,5 10 0,0-2 0,-1 4 92,3 6 0,-6-2 1,4 3-95,-4 3 1,-1 1 0,0-2-1,0 1 1,2 2-15,3 1 1,-4 0 0,4-4 0,-3-2-20,-2-3 0,4-4 1,1-4-1,-2 2 2,-1 1 1,2 0 0,1-4-1,-2 1 35,-1 3-10,4-9 1,-4 9 0,4-9 8,0 2 1,-3 3-1,5-1 1,0 2-11,0 3 0,-3-1 1,2 4-44,0-1 26,4-2 1,-10-9 0,4-2-1,-4-1-33,-1-4 0,0-2 0,0-4 0,0-5-171,0-4 1,0 0-1,0-11 1,0-2-383,0-1 596,0-9 0,-6 6 0,-2-5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24.662"/>
    </inkml:context>
    <inkml:brush xml:id="br0">
      <inkml:brushProperty name="width" value="0.08571" units="cm"/>
      <inkml:brushProperty name="height" value="0.08571" units="cm"/>
      <inkml:brushProperty name="color" value="#66CC00"/>
    </inkml:brush>
  </inkml:definitions>
  <inkml:trace contextRef="#ctx0" brushRef="#br0">0 212 6309,'14'0'371,"1"0"-134,-1 0-201,0 0 0,1 0 0,3 0 0,2 0 63,2 0 1,2-5 0,4 1 0,0 1-50,0 1 0,7-3 0,2-1 0,4 0-41,1-1 0,2-2 1,3 3 6,5-2-44,-3 5 1,4-10-1,-4 5 1,1-1 30,3 0-138,-4 5 172,-1-2 0,-1 6 1,0 0-1,-1 0 0,-2 0 19,-2 0 1,0 0 0,1 0 0,-1 2 229,0 2-254,1-2 25,-1 4-325,0-6 227,7 0 82,-5 7 7,11-6 0,-3 5-39,9-6 34,-3 0-32,11 0 0,-5-1 0,7-2 0,-1-4 42,1 0-91,-1-3 0,5 1 0,1 1 0,-3 0 1,0 2-1,-1 0-88,3 2 0,-3 1 0,3 0 1,-1-2 162,1 2 1,-3 2 0,5-1 0,-2-1 60,1-2 1,5 1-1,-2 4 1,2 0-39,4 0 1,-7 0 0,10 0-100,0 0 84,0 0 1,1-2 0,0-1-189,-1-2 89,-2 1 0,-1 4 1,0-2-1,-1-1-27,1-2 0,-3 0 0,-1 5 0,2 0 66,-1 0 0,-5 0 0,3 0 0,0 0-4,-2 0 1,0 0-1,-4 0 1,1 0 35,-1 0 0,-2 2 1,-1 1-1,-1 2 18,1-2 6,-1 5-25,1-7 1,-2 6 0,-2-7 0,-2 0 0,-1 0-1,-3 0-47,-3 0 1,2-2 0,-10-1-1,0-2 6,-3 2 0,-3 2 1,-2 1 247,1 0-140,-7 0 0,-2 0 1,-6 0-108,1 0 1,-1 0 0,-2 0 0,0 0 0,-5 0-284,0 0 1,-2 0-328,-5 0 634,0 0 0,0-7 0,0-1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25.876"/>
    </inkml:context>
    <inkml:brush xml:id="br0">
      <inkml:brushProperty name="width" value="0.08571" units="cm"/>
      <inkml:brushProperty name="height" value="0.08571" units="cm"/>
      <inkml:brushProperty name="color" value="#66CC00"/>
    </inkml:brush>
  </inkml:definitions>
  <inkml:trace contextRef="#ctx0" brushRef="#br0">297 1 7963,'-5'9'0,"0"0"-216,2 2 1,2-3-1,1 2 221,0 1 1,0 1 0,0 2 0,0 0-59,0 1 1,4-1 0,1 0 0,0 1 51,1 4 1,-4 2 0,2 4-1,-1-2 36,2 2 0,-3 4 1,2 2 37,-2 2-49,-2 12 0,0-12 0,0 10 0,0-3-2,0 1 0,0 1 0,0 1 0,0-1-20,0 0 1,0 5 0,0 2 0,0 1 7,0 4 0,0 0 0,0 4 0,0 4 1,0 3 0,-2 0 0,-1-1 1,-3 0 43,-2 1 1,3 2 0,-4 7 0,-2 1 24,-1-1 1,2 2-1,2 1 1,0 0-27,1 0 0,-1-2 0,-3-3 45,1 4-32,7-4-210,-3 11 1,1-6 1,1 3-782,-7-4 957,9 1-1056,-10-5 802,10 11 226,-11 2-10,6 1 0,-1 1-12,3-7 1,-3-4-159,-1 9 1,2-8 184,3 8-26,-4-10-730,6 8 734,-4 2 4,0-5 0,4 4 316,-2-9-127,2 4 5,2 6 1,0 1-292,0 3 145,0-9-45,0 9 71,0-16-154,0 10 1,0 0 125,0 6-296,0-6 267,0 7-31,0-17-42,0 17 57,0-18-77,0 5 68,-6 18 172,4-18-183,-4 19 7,6-13 4,-6 3-592,4 13 604,-4-7 0,6-1 22,-6 0 7,4-11-19,-4 10 1,6-6 1,-5 1 10,0 0 0,1-1 19,4-4 1,0 6-17,0-1 0,-5-2-277,0-8 259,0 10-12,5-5 1,0 5 55,0-10-51,0 3 58,0 1-3,0-2-54,0-7 1,0 13 3,0-9 0,0 14 7,0-13-7,0 7 8,0-10 1,0 5 23,0-7-26,0 1-259,7-7 249,-6 11 438,6-15-439,-7 15-5,0-17-1,0 5 463,0-13 0,0 3-525,0-6 1,0-1 33,0-9-184,0 4 286,0-17 1,0 7-117,0-12 1,0 0 305,0-5 1,-7-13-1,-1-2 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26.884"/>
    </inkml:context>
    <inkml:brush xml:id="br0">
      <inkml:brushProperty name="width" value="0.08571" units="cm"/>
      <inkml:brushProperty name="height" value="0.08571" units="cm"/>
      <inkml:brushProperty name="color" value="#66CC00"/>
    </inkml:brush>
  </inkml:definitions>
  <inkml:trace contextRef="#ctx0" brushRef="#br0">0 71 6634,'15'0'0,"-1"0"76,0 0 0,1 0 0,4 0 0,5 0-104,2 0 1,7 0 0,2 0 0,1 0 64,3 0 0,3 0 1,4 0-209,1 0 194,6 0 0,-6 0 0,8 0 0,5 0 59,2 0 1,0 0 0,5 0 0,4-1-21,2-4 1,10 2 0,-1-5 0,3 2-7,-2 3 0,4-4 1,6 3-1,1 1-50,0 1 1,-1 2 0,2 0-1,-1 0 26,2 0 1,-3 5 0,2 1 0,1 0-2,-4 1 0,-39-4 0,1 0 0,43 0 0,-45-1 0,1 1-16,1-2 0,0 1 0,-2-1 0,0-1 0,1 0 0,0-1 0,1-1 0,1 1 10,0-2 1,1 1 0,-4-1 0,1 0 0,3 1 0,1 1-593,-1-2 0,-1 1 578,-2-1 0,-1 1 0,4 2 1,0 0-1,-3 0 0,0 0-97,0 0 1,1 0 81,2 0 0,-1 0 0,-4 1 1,-1 0-1,1 0 0,1 1 0,-1 1 1,0 0-3,1 1 1,-1 0 0,0-2 0,-1-1 0,2 2 0,-1-1 0,48-1-39,-5-1 0,-43 0 0,0 0 1,46 0-1,0 0 39,-1 0 0,-5 0 0,1-1 0,-2-2-21,2-2 0,-5 0 1,-1 5-1,-2 0 62,-2 0 0,-7-4 0,1-1 0,-4 2 32,-2 1 1,-2 2-1,-6 0 1,-5-1-59,-2-4 1,-2 3 0,-3-4-180,-8 0 473,1 4 0,-15-9 0,2 6-611,-5 2 340,-8 2-33,4 1 0,-7 0 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729"/>
    </inkml:context>
    <inkml:brush xml:id="br0">
      <inkml:brushProperty name="width" value="0.08571" units="cm"/>
      <inkml:brushProperty name="height" value="0.08571" units="cm"/>
      <inkml:brushProperty name="color" value="#66CC00"/>
    </inkml:brush>
  </inkml:definitions>
  <inkml:trace contextRef="#ctx0" brushRef="#br0">1 6 7839,'0'3'237,"2"-1"-19,2-1 1,2-3 0,0 0 0,0 1-163,2 0 1,-1-1 0,1 0 0,0 1-326,0 0 1,2 1-1,-2 0 269,0 0 0,-2 0 0,0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30.359"/>
    </inkml:context>
    <inkml:brush xml:id="br0">
      <inkml:brushProperty name="width" value="0.08571" units="cm"/>
      <inkml:brushProperty name="height" value="0.08571" units="cm"/>
      <inkml:brushProperty name="color" value="#66CC00"/>
    </inkml:brush>
  </inkml:definitions>
  <inkml:trace contextRef="#ctx0" brushRef="#br0">1 57 8013,'6'-8'144,"3"3"1,4 3-58,1 2 1,2 0 0,2-1-1,4-2 60,0-2 0,3 0 1,-4 4-1,-1-2-358,1-2 1,-1 0-1,-3 5-528,2 0 0,0 0-289,-5 0 1028,-6 0 0,4-6 0,-4-2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30.610"/>
    </inkml:context>
    <inkml:brush xml:id="br0">
      <inkml:brushProperty name="width" value="0.08571" units="cm"/>
      <inkml:brushProperty name="height" value="0.08571" units="cm"/>
      <inkml:brushProperty name="color" value="#66CC00"/>
    </inkml:brush>
  </inkml:definitions>
  <inkml:trace contextRef="#ctx0" brushRef="#br0">0 14 7317,'0'-7'-137,"0"0"370,0 7 1,5 3-1,0 7 1,-2 7-82,-2 4 1,1 10 0,1-3 0,2 2-158,-2 0 1,-2 7 0,-1 2-1,0-2-82,0-6 0,0 2 0,0-7 0,0 4-395,0-3 1,2-4-680,3-4 1161,-4-3 0,6-4 0,-7-12 0,0-7 0,-7-12 0,-1-3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30.760"/>
    </inkml:context>
    <inkml:brush xml:id="br0">
      <inkml:brushProperty name="width" value="0.08571" units="cm"/>
      <inkml:brushProperty name="height" value="0.08571" units="cm"/>
      <inkml:brushProperty name="color" value="#66CC00"/>
    </inkml:brush>
  </inkml:definitions>
  <inkml:trace contextRef="#ctx0" brushRef="#br0">0 100 7498,'8'-7'78,"0"6"1,-3-4 0,2 2 171,1-2 1,5 4 0,-2-6 0,4 3-188,4-1 0,0 0 0,-3 5 0,3-1-229,4-4 0,-1 3 1,0-2-762,-2 2 725,5-4 0,-3 4 0,5-4 202,-3 0 0,2-2 0,-4-6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31.205"/>
    </inkml:context>
    <inkml:brush xml:id="br0">
      <inkml:brushProperty name="width" value="0.08571" units="cm"/>
      <inkml:brushProperty name="height" value="0.08571" units="cm"/>
      <inkml:brushProperty name="color" value="#66CC00"/>
    </inkml:brush>
  </inkml:definitions>
  <inkml:trace contextRef="#ctx0" brushRef="#br0">0 9 7885,'0'-8'447,"5"8"1,0 9-400,-2 4 1,0 6 0,0 1 0,2 0-141,-2 1 1,-1-2 0,-1-5-1,2 0-453,2 0 0,0 5-454,-5 0 999,0 6 0,0-16 0,0-3 0,0-14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31.338"/>
    </inkml:context>
    <inkml:brush xml:id="br0">
      <inkml:brushProperty name="width" value="0.08571" units="cm"/>
      <inkml:brushProperty name="height" value="0.08571" units="cm"/>
      <inkml:brushProperty name="color" value="#66CC00"/>
    </inkml:brush>
  </inkml:definitions>
  <inkml:trace contextRef="#ctx0" brushRef="#br0">1 57 7971,'0'-14'-558,"0"-1"-3,0 1 198,6 6 1,-3 2 195,7 6 0,-7 6 167,2 4 0,-4 2 0,-1 3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31.580"/>
    </inkml:context>
    <inkml:brush xml:id="br0">
      <inkml:brushProperty name="width" value="0.08571" units="cm"/>
      <inkml:brushProperty name="height" value="0.08571" units="cm"/>
      <inkml:brushProperty name="color" value="#66CC00"/>
    </inkml:brush>
  </inkml:definitions>
  <inkml:trace contextRef="#ctx0" brushRef="#br0">15 1 7845,'-7'7'45,"6"0"0,-6-1 0,7 3 18,0 4 1,5 6-1,0 1-83,-2 2 17,-1 2 0,2 8 0,1 1-152,-2-1 79,-1-2 0,-2-1 0,0 1 0,0 0-176,0-3 1,4-2 0,1 3-1,0-3 41,1-6 1,-3 4 0,7-9 210,1 2 0,1-13 0,2-4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31.956"/>
    </inkml:context>
    <inkml:brush xml:id="br0">
      <inkml:brushProperty name="width" value="0.08571" units="cm"/>
      <inkml:brushProperty name="height" value="0.08571" units="cm"/>
      <inkml:brushProperty name="color" value="#66CC00"/>
    </inkml:brush>
  </inkml:definitions>
  <inkml:trace contextRef="#ctx0" brushRef="#br0">0 238 6774,'14'0'-155,"0"0"1,1 0 252,-1 0 0,4 5 0,1 0 1,-1-2-10,-3-2 0,-1-5 0,0-1 0,1-1-6,-1-5 1,-2 6-1,-1-9 1,-3 0-82,-2-3 1,4 6 0,-6-3 0,0-1-25,-3-2 1,-1 1 0,0-2 42,0 2 0,-1 2 1,-4 1 378,-5 4-294,4-4 0,-6 12 0,2-5 1,-2 1 171,-2 0 1,-1 2 0,1 8-1,0 4-73,0 4 0,5 2 0,-1 3 1,1 0-43,1 0 0,-3 2 0,6 0 0,2 2-133,2 3 1,2 2 0,2 1 0,5-1-83,5-3 0,-2 2 1,9-4-1,-1 0-170,0-3 1,4-5-1,-2-5 1,1-4-326,3-3 1,1-2 0,3-2-1070,-1-3 1011,-6-9 605,4-8 0,-10-6 0,4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41.040"/>
    </inkml:context>
    <inkml:brush xml:id="br0">
      <inkml:brushProperty name="width" value="0.08571" units="cm"/>
      <inkml:brushProperty name="height" value="0.08571" units="cm"/>
      <inkml:brushProperty name="color" value="#66CC00"/>
    </inkml:brush>
  </inkml:definitions>
  <inkml:trace contextRef="#ctx0" brushRef="#br0">43 21 7466,'0'-9'-188,"0"0"1,0 7 0,0 2 324,0 8 0,0 1 0,0 4 1,0 2-8,0 1 0,-2 6 0,-1 2 0,-1 2-28,0 2 0,3 4 0,1 4 0,-2 5 3,-2-2 0,2 13 0,-3-4-149,4 4 25,1-5 1,0 14 0,0-1 0,0 1 16,0-5 1,1 2 0,2-4-1,2 0-170,-2-3 0,-1-6 0,-2-3 0,0-2 13,0-7 1,0-1-1,0-10 1,0 0-656,0-3 814,0-9 0,-2-10 0,-2-10 0,-4-15 0,-6-5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42.015"/>
    </inkml:context>
    <inkml:brush xml:id="br0">
      <inkml:brushProperty name="width" value="0.08571" units="cm"/>
      <inkml:brushProperty name="height" value="0.08571" units="cm"/>
      <inkml:brushProperty name="color" value="#66CC00"/>
    </inkml:brush>
  </inkml:definitions>
  <inkml:trace contextRef="#ctx0" brushRef="#br0">29 43 7737,'-10'0'-109,"1"0"53,6 0 33,-4 0 1,9 0 292,3 0-190,-4 0 0,7 2 0,-3 1 5,4 1 0,-1 6 1,1-4 36,2 2-78,2-5 0,6 10 0,1-4 0,0 2 26,1-2 1,6 4 0,-1-4 0,7 2-24,3-1 1,2 1 0,4-5 0,0 2 0,2-3-76,3 4 84,-3-6-20,11 10 1,-9-10-87,5 6 92,1 1-47,5-3 0,-1 4-15,0-6 30,1 6 1,1-9-1,1 2 1,4-2-1,0-4 1,1-1 9,0-2 1,-2-5 0,2 2-233,-1 0 213,4-5 0,-12 7 0,5-5-22,-1 2 22,-6-1-457,2 2 456,-11-4 1,5 9 5,-7-7 0,-4 1 0,-2-4 0,-2 2 2,-2 2 1,-4 0 0,-3-6 0,-3 1-13,-2 0 0,-1 5 1,-5-1-1,0 1-95,0 1 1,-4-3-142,-1 6 155,-6 1 1,2 4 280,-10 0-407,-2 0 102,-8 0 249,8 0-169,0 0 1,7-2-31,0-2 142,0 2 88,0-4-85,0 6 1,2 0 112,3 0 91,-4 0-219,5 0 0,-4 0 227,3 0-248,-4 0 1,6 6 40,-7 3-24,0 4 1,0 1-73,6 6 0,-5-4 48,4 3 0,-3 3 0,-2 1 0,1 4-42,4 1 1,-3 2 0,2 3 0,-2 5-40,-2 2 0,0 4 0,0 2 1,0 2-40,0 2 0,0 2 1,0 5-1,0-2 0,0-4 1,0 3 0,0-7 0,0-3-31,0-5 1,0 1-1,0-2 1,0 1 30,0-1 1,0 1 0,0-6-563,0-2 449,0-1 0,0-2 1,0-1-732,0-3 920,0-4 0,-6-6 0,-2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44.621"/>
    </inkml:context>
    <inkml:brush xml:id="br0">
      <inkml:brushProperty name="width" value="0.08571" units="cm"/>
      <inkml:brushProperty name="height" value="0.08571" units="cm"/>
      <inkml:brushProperty name="color" value="#66CC00"/>
    </inkml:brush>
  </inkml:definitions>
  <inkml:trace contextRef="#ctx0" brushRef="#br0">0 170 7099,'0'-8'-638,"2"2"0,1 7 1260,2 4-461,5-3 1,-2 10 0,8-1 0,1 5 117,2 3-243,6 6 120,-9-10 1,15 12-75,-3-3 1,7-2 0,1-1 0,8 0 1,4-4 0,1 3 0,6-1 0,5-1-29,2-3 1,4-1-1,5-1 1,1-2-10,3-2 0,-1-4 0,4 3 0,2-2-12,3-3 0,-1-1 0,6-4 38,-7-2-1439,8 2 1416,-15-11-19,15 6 0,-12-12 19,3 0-17,-3 0-56,-6-1-978,-7-2 1007,-1 0 1,-8-3-1,-4 6-23,-4 2 1,-4-4 0,-4 2-1,-3 1 1,-2-1-102,-2 0 0,-2-1 1,-4 1-1,-1-3 11,-1 0 0,-7-3 0,2 4 0,-3 1-82,-2 0 190,0-5 0,-6 9 0,-2-4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49.983"/>
    </inkml:context>
    <inkml:brush xml:id="br0">
      <inkml:brushProperty name="width" value="0.08571" units="cm"/>
      <inkml:brushProperty name="height" value="0.08571" units="cm"/>
      <inkml:brushProperty name="color" value="#66CC00"/>
    </inkml:brush>
  </inkml:definitions>
  <inkml:trace contextRef="#ctx0" brushRef="#br0">6 6 7888,'-3'0'451,"1"0"1,4 0-328,2 0 0,4-2 1,2 0-1,1 1-381,1 0 0,0 1 0,1 0 0,0 0-282,1 0 0,2 0 539,0 0 0,2 0 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2.908"/>
    </inkml:context>
    <inkml:brush xml:id="br0">
      <inkml:brushProperty name="width" value="0.08571" units="cm"/>
      <inkml:brushProperty name="height" value="0.08571" units="cm"/>
      <inkml:brushProperty name="color" value="#66CC00"/>
    </inkml:brush>
  </inkml:definitions>
  <inkml:trace contextRef="#ctx0" brushRef="#br0">2 19 8247,'-1'0'280,"3"0"1,5-2 0,3-1 0,1 1-153,1-1 0,1 1 1,1 1-129,2-1 0,1 2 0,1-3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47.474"/>
    </inkml:context>
    <inkml:brush xml:id="br0">
      <inkml:brushProperty name="width" value="0.08571" units="cm"/>
      <inkml:brushProperty name="height" value="0.08571" units="cm"/>
      <inkml:brushProperty name="color" value="#66CC00"/>
    </inkml:brush>
  </inkml:definitions>
  <inkml:trace contextRef="#ctx0" brushRef="#br0">6 481 7356,'-6'8'-1135,"6"-4"1095,0-8 0,5 0 1,7-5-1,1-2 128,3-2 0,2-1 0,0 0 0,2 0 5,2 0 0,-3 0 0,4-2 0,4-1-12,4-2 0,1-1 0,5 3 0,2-4-8,2-1 1,3-1 0,3-4 0,5 2-57,3 1 1,1 2-1,1-3 1,-1 3-20,1 2 1,2 1 0,4 7-1,4 1 9,1 1 0,-6 7 0,3-2 0,1 4-17,3 1 1,-7 0 0,9 1 0,-2 3 4,0 0 0,-7 9 0,1-1 0,1 6 63,-2-1 1,0-1 0,-4-2 137,-3 0-186,-1 0 0,0 0 0,-2 2 0,-6 1 36,-7 2 0,0 0 1,-6-4-1,-3 2 0,-5 2 1,-5 2 0,-6-4-1,-1 2-44,-4-2 0,2 3 0,-6-1 0,0-3-73,1-5 0,-4 1 1,4-4-169,0 0 1,-3-2 238,7-6 0,-7 0 0,3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0.262"/>
    </inkml:context>
    <inkml:brush xml:id="br0">
      <inkml:brushProperty name="width" value="0.08571" units="cm"/>
      <inkml:brushProperty name="height" value="0.08571" units="cm"/>
      <inkml:brushProperty name="color" value="#66CC00"/>
    </inkml:brush>
  </inkml:definitions>
  <inkml:trace contextRef="#ctx0" brushRef="#br0">93 15 7952,'-9'0'-388,"-1"0"1,1 1 145,1 4 273,-4-3 0,5 10 135,-2-2 0,3 2 0,6 2 0,0 0-75,0 0 0,0 1-3,0-1 1,6 0-157,3 0 0,8-2 57,2-2 0,6 1 0,-1-6-7,3-2 0,-4-2 0,-1-1 0,0-1-32,0-4 1,-5-3 0,2-6 0,-5 0 16,-4 0 1,-3 0 0,-4 0 0,2-1 37,-2 1 1,-7 0 0,-7 0 0,-5 2 28,-3 2 0,-6-2 0,2 4 1,-4 0-33,-1 3 0,-1 4 0,1 1 0,2 0-156,2 0 0,4 1 0,7 4-362,4 4 79,-4-2 437,12 5 0,1-4 0,7 6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0.638"/>
    </inkml:context>
    <inkml:brush xml:id="br0">
      <inkml:brushProperty name="width" value="0.08571" units="cm"/>
      <inkml:brushProperty name="height" value="0.08571" units="cm"/>
      <inkml:brushProperty name="color" value="#66CC00"/>
    </inkml:brush>
  </inkml:definitions>
  <inkml:trace contextRef="#ctx0" brushRef="#br0">28 0 7952,'-9'0'131,"0"0"-81,5 0 1,-2 7-53,6 2 0,0 4 0,0 1 1,0 0 8,0 0 0,2 2 1,1 1-1,3 2-58,2-2 1,-3-1 0,2-2 0,1 0-220,0 0 1,2-6-42,4-3 256,0-4 0,0-2 1,0-4-1,-1-5 9,-4-2 1,3-2-1,-4 0 81,0 0-70,5-7 0,-10 5 0,5-2 179,-2 2 1,0 7 125,-1-1 67,-3 7-123,4-3 1,0 7-138,3 4 0,-2 8 0,-1 5 0,-1 1-100,-1 2 1,6-4 0,-4 5 0,2 0-275,3 0 1,0-10 0,1 2 296,3-1 0,-4-1 0,9 3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0.827"/>
    </inkml:context>
    <inkml:brush xml:id="br0">
      <inkml:brushProperty name="width" value="0.08571" units="cm"/>
      <inkml:brushProperty name="height" value="0.08571" units="cm"/>
      <inkml:brushProperty name="color" value="#66CC00"/>
    </inkml:brush>
  </inkml:definitions>
  <inkml:trace contextRef="#ctx0" brushRef="#br0">0 0 7939,'0'14'-540,"2"-1"1,3-4 512,4-4 1,4 1-1,1-1 1,1-2 165,4-2 1,-2-1-1,7 0 1,1 0-255,2 0 1,-4 0 0,-1-1-1,-1-2-3,-4-2 118,-2-6 0,0 3 0,-1-6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1.053"/>
    </inkml:context>
    <inkml:brush xml:id="br0">
      <inkml:brushProperty name="width" value="0.08571" units="cm"/>
      <inkml:brushProperty name="height" value="0.08571" units="cm"/>
      <inkml:brushProperty name="color" value="#66CC00"/>
    </inkml:brush>
  </inkml:definitions>
  <inkml:trace contextRef="#ctx0" brushRef="#br0">43 0 7939,'-14'6'-685,"6"2"0,2 6 1057,0 1 1,4-4 0,-3 1-99,4 4 1,1 3-1,0-1 1,0 6-1,0 3-53,0 1 0,6 0 0,2 0-227,0 0 1,4 1-167,-2-1 1,1-1-1,0-4-80,-2-4 1,1-3-1,4-2 1,1-2-150,4-2 0,-3-4 0,4-6 401,1 0 0,1-6 0,6-2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1.709"/>
    </inkml:context>
    <inkml:brush xml:id="br0">
      <inkml:brushProperty name="width" value="0.08571" units="cm"/>
      <inkml:brushProperty name="height" value="0.08571" units="cm"/>
      <inkml:brushProperty name="color" value="#66CC00"/>
    </inkml:brush>
  </inkml:definitions>
  <inkml:trace contextRef="#ctx0" brushRef="#br0">29 7 7842,'-9'-6'-298,"1"6"0,1 8 803,4 4-350,2 9 1,1 1-1,0 7 206,0 4-179,0-3-35,0 11-1,6-5 0,-4 6-118,10 1 0,-6-1 0,4 0 1,-4 1-1,-1-3 0,1-2 1,0-7-380,1-6-123,-3 2-134,3-11-52,-6-2 547,5-14 0,-6-14 1,0-11 30,0-7 1,0-4 0,0-6 0,0-2 0,0-1 50,0-3 175,0-5-442,0 9 513,0 2 1,7 3-79,2 6 1,2 6 233,-1 8-160,8 4-80,-8 7 0,10 2 249,-6 6-151,0 0 238,0 0-254,-6 6-86,5 8 38,-12 2-128,12 10 0,-11-5 31,2 2 1,-2 4-1,-4-5 1,-2 1 12,-6 1-141,-2-7 0,-7 8 0,0-6 1,0-2-195,-1-1 1,4-8-1,-4-4-375,-1-2 118,6-2 218,0 0 61,3-6-1,10-8-495,-4-2 728,6-11 0,6 5 0,2-6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2.066"/>
    </inkml:context>
    <inkml:brush xml:id="br0">
      <inkml:brushProperty name="width" value="0.08571" units="cm"/>
      <inkml:brushProperty name="height" value="0.08571" units="cm"/>
      <inkml:brushProperty name="color" value="#66CC00"/>
    </inkml:brush>
  </inkml:definitions>
  <inkml:trace contextRef="#ctx0" brushRef="#br0">15 7 7276,'0'9'-180,"0"0"0,-5-4 776,0 5-387,1-1 0,4 0 0,0 1-153,0 1 5,0 1 1,4 2 0,3 1-124,0-1 53,-3 0 1,7-5 0,-5 1-1,2-1-29,3-1 0,-3-2 0,1-6 0,2 0-332,1 0 1,3-1 0,-1-4 276,0-5 0,-5-7 0,-1-3 1,0-1 93,0 1 1,-4-3 0,4 4 0,-1 1 472,-4 3-2,-2 1 0,-1 7-25,0 7-393,0 7 0,2 7 0,1 0 11,2 0 10,-1 6 1,3-2-1,0 5-307,1 2 164,5-4 0,-7-1 0,5-7-280,-2-4 1,1 2 0,4-6 0,0-2 347,0-2 0,0-1 0,0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2.235"/>
    </inkml:context>
    <inkml:brush xml:id="br0">
      <inkml:brushProperty name="width" value="0.08571" units="cm"/>
      <inkml:brushProperty name="height" value="0.08571" units="cm"/>
      <inkml:brushProperty name="color" value="#66CC00"/>
    </inkml:brush>
  </inkml:definitions>
  <inkml:trace contextRef="#ctx0" brushRef="#br0">1 0 7842,'9'5'0,"-1"1"-357,-2 2 310,5-5 1,-3 10-1,6-5 14,0 0 14,0 4 1,2-6 0,1 5 0,2-3-130,-2-1 1,1-3 0,-1-4 147,2 0 0,-1 0 0,-3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2.486"/>
    </inkml:context>
    <inkml:brush xml:id="br0">
      <inkml:brushProperty name="width" value="0.08571" units="cm"/>
      <inkml:brushProperty name="height" value="0.08571" units="cm"/>
      <inkml:brushProperty name="color" value="#66CC00"/>
    </inkml:brush>
  </inkml:definitions>
  <inkml:trace contextRef="#ctx0" brushRef="#br0">29 0 7842,'-8'0'-344,"0"2"1,5 2 846,-1 6 0,-1 2 0,5 4 0,0 3-214,0 4 0,1-1 0,3 2 0,0 2-196,-1 6 1,4-2-1,-1 4 1,0-1-146,1 0 0,2 0 0,-3-7 0,2 0-373,3-3 1,-3-4 0,1 1 139,2-4 1,2 1 0,1-9 0,0 0 0,0-3-133,0-4 0,0-2 0,0-4 417,1-5 0,5-8 0,2-4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3.281"/>
    </inkml:context>
    <inkml:brush xml:id="br0">
      <inkml:brushProperty name="width" value="0.08571" units="cm"/>
      <inkml:brushProperty name="height" value="0.08571" units="cm"/>
      <inkml:brushProperty name="color" value="#66CC00"/>
    </inkml:brush>
  </inkml:definitions>
  <inkml:trace contextRef="#ctx0" brushRef="#br0">169 1 9351,'-9'6'0,"1"5"0,0 6 110,1 7 0,-3 4 0,-4 3 0,0 5-100,0 5 0,0-2 0,0 10 0,-1-2-53,1 0 0,2-2 0,2-5 0,6-4-163,2-2 0,2-7 0,0-8 0,2-5 115,2-5 0,4-3 0,6-6-718,0 0 545,1-12 1,-1 1 0,0-13-334,0-1 479,0-8 1,0-3 0,0-5 0,0 1 131,0-3 1,-4 4 0,-2-8 0,0 3 54,-1 2 1,-3 6-1,0 4 1,-1 7 724,2 7-509,-3 2 1,5 16-1,-3 8 1,0 9 116,-1 5 1,1 1 0,-1 6 0,3 0-318,2 4 0,-3-3 0,2 2 0,1-6-153,0-2 1,-5-2 0,3 1-1,-1-2 69,0-1 0,0-4 1,-5 2-961,0-2 579,0-8 1,0 4 0,-2-4 65,-3 0 0,2-2 0,-6-7 0,-2-4 202,-2-4 1,-2-4-1,-3-1 1,-2 0 161,-2 0 1,5 0 0,-2 0 0,3-2 57,2-3 0,0 3 0,0-2 0,1 2 211,4 2 0,3 0 283,6 0-459,0 6 1,6 2 0,3 6-72,4 0-1,7 0 1,-2 0-1,3 0-99,0 0 11,4 6 0,-8 0 1,7 5-56,1-2-37,1-5 0,-2 2 0,-1-6 0,3 0-187,0 0 0,-4 0 0,-1-2 1,-3-1-2,1-2 1,0-4 0,-5 3 296,0-2 0,-1-1 0,-2-4 0,-3 2 0,-2 2 0,-1 4 0,-5-4 0,0 5 4,0-2 257,0 6 141,0 0 1,1 5-403,4 0 0,3-1 0,6-4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237"/>
    </inkml:context>
    <inkml:brush xml:id="br0">
      <inkml:brushProperty name="width" value="0.08571" units="cm"/>
      <inkml:brushProperty name="height" value="0.08571" units="cm"/>
      <inkml:brushProperty name="color" value="#66CC00"/>
    </inkml:brush>
  </inkml:definitions>
  <inkml:trace contextRef="#ctx0" brushRef="#br0">1 0 8372,'0'7'371,"0"1"0,0-1 0,0 4 1,0 1-104,0 1 1,0 2 0,0-2-1,0 2-198,0 0 0,0 1 0,0 1 0,0 0-260,0-1 0,0-3 0,2 1 0,0-1-919,2-1 0,-2 0 1109,2 0 0,0 0 0,2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3.679"/>
    </inkml:context>
    <inkml:brush xml:id="br0">
      <inkml:brushProperty name="width" value="0.08571" units="cm"/>
      <inkml:brushProperty name="height" value="0.08571" units="cm"/>
      <inkml:brushProperty name="color" value="#66CC00"/>
    </inkml:brush>
  </inkml:definitions>
  <inkml:trace contextRef="#ctx0" brushRef="#br0">15 71 7756,'-8'6'-626,"2"-3"1107,6 7-252,0-7 1,0 9-1,0-2-8,0 2 1,1 3-1,2-1-171,2 0 38,0-6 1,-4 4 0,3-2 0,0 2 10,-1 2 1,-1 0 0,-2 0 62,0 1-313,0-8-1,0 0 215,0-7-102,0 0 0,6-7 1,-3-5 0,5-9-1,0 1 17,0 0 0,-3-5-150,4 1 1,-4 2-1,4 0 1,1 0-1,-1 2 1,0-1-1681,2 4 1506,-4 8 346,5 3 0,-4-1 0,6-1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3.996"/>
    </inkml:context>
    <inkml:brush xml:id="br0">
      <inkml:brushProperty name="width" value="0.08571" units="cm"/>
      <inkml:brushProperty name="height" value="0.08571" units="cm"/>
      <inkml:brushProperty name="color" value="#66CC00"/>
    </inkml:brush>
  </inkml:definitions>
  <inkml:trace contextRef="#ctx0" brushRef="#br0">43 85 7633,'-6'-8'-372,"2"2"766,-5 6 1,4 6-1,-3 3-231,2 4 1,1 1 0,5 0-1,0 0-86,0 0 1,5 1 0,0-1-1,0-2-38,1-2 0,-5 2 0,6-4 1,-1 0-44,3-3 1,-1-4 0,2-1 47,1 0 1,1-1 0,2-6 0,0-5-269,0-6 107,1-7 1,3 3 0,1-6 0,-3 2-495,-5 2 0,1-1 611,-2 6 0,2 0 0,2 5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5.501"/>
    </inkml:context>
    <inkml:brush xml:id="br0">
      <inkml:brushProperty name="width" value="0.08571" units="cm"/>
      <inkml:brushProperty name="height" value="0.08571" units="cm"/>
      <inkml:brushProperty name="color" value="#66CC00"/>
    </inkml:brush>
  </inkml:definitions>
  <inkml:trace contextRef="#ctx0" brushRef="#br0">0 1 7241,'8'6'100,"4"2"1,-8 12 0,3 4-1,1 2 1,-1 4 29,-1 3 0,3 8 0,-2 7-200,0 2-120,-3 8 255,2 1 0,-5 3-373,4-5 157,-3-1-405,4-6 546,-6-1-302,0-13 1,0-2 7,0-5 127,6-7 177,-4-8 0,10-2 0,-4-4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6.398"/>
    </inkml:context>
    <inkml:brush xml:id="br0">
      <inkml:brushProperty name="width" value="0.08571" units="cm"/>
      <inkml:brushProperty name="height" value="0.08571" units="cm"/>
      <inkml:brushProperty name="color" value="#66CC00"/>
    </inkml:brush>
  </inkml:definitions>
  <inkml:trace contextRef="#ctx0" brushRef="#br0">0 240 7918,'5'-9'-1271,"0"-1"1523,6 7-164,-10-9 0,12 10-16,-12-4 0,12 1 21,-4 0 1,2-1 12,-1 1-20,2 4 0,2-6 22,2 7 88,4-6-105,1 5-23,1-6 1,7 3 196,4-1-144,-3-6-41,11 9 1,-5-4 8,6 6 11,1-6-198,-1 4 226,0-4-42,1 6 1,4 0-129,0 0-52,6 0 120,-9 0 0,11 0 0,-3-2 1,4-1 4,5-1 0,-3-1 14,3 5 1,2-2 4,-2-2 0,5 2-6,-5-3 0,7-1 11,-3 1 1,8 1 0,0 4 0,-1 0-31,2 0 10,0 0 1,1 0 0,2 0-163,1 0 153,2-7 1,0 6-1,-1-4-106,-3 4 29,6 1 0,-8 4 0,4 1 0,0 0-28,1 1 1,-5-4-1,1 2 1,-2-2 66,3-2 0,-4 0 1,3 0-1,-3 0-45,-1 0 0,-1-5 0,-1 0 1,-1 2 96,-2 2 0,-12 1 0,3 0 0,-2 0 106,0 0 1,0 1-1,-2 2 1,-1 2-84,1-2 1,-3-1 0,2-2 5,1 0 0,2-2 67,1-2-72,1 2-1109,-1-11 886,7 12-25,-11-12 203,9 12-163,-11-12 57,0 12 34,-1-6 226,-7 1-14,1 4-169,-1-4-18,-6 6 164,5 0-64,-11 0 1,9 0-33,-6 0-29,6 0 38,-9 0 1,9 0-56,-6 0 0,4 0 401,-4 0 1,0 0-486,-5 0 81,1-6 1,-1 4 0,-1-2-47,-4 2 68,4 2-45,-12 0 220,6 0-192,-7 0 9,-6 0-5,4 0 6,-10 0 203,10 0 45,-10 0-172,10 0-136,-10 0 1,4 2-1,-6 2 19,0 6 1,-1-2-1,-2 1 1,-4 2-23,0 2 0,3-2 0,0 1 31,2 4 1,2 1 0,0-1-1,0 2 1,-1 6 24,-4 3 1,3 2 0,-2 3 0,2 2 6,2 2 0,-2 2 0,-1 4-21,-1 1 1,-3-3 7,3-2 0,2 3-646,-3-4 466,-2-2 0,5 4 0,-3-4 187,4 1 0,-6-5 0,0 4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7.121"/>
    </inkml:context>
    <inkml:brush xml:id="br0">
      <inkml:brushProperty name="width" value="0.08571" units="cm"/>
      <inkml:brushProperty name="height" value="0.08571" units="cm"/>
      <inkml:brushProperty name="color" value="#66CC00"/>
    </inkml:brush>
  </inkml:definitions>
  <inkml:trace contextRef="#ctx0" brushRef="#br0">0 1 7302,'0'14'82,"0"-5"0,0 2 1,0 3 80,0 4 1,0 5 0,0-1-1,0 3-89,0 5 1,0 11-1,0 0 1,2 1-101,3 3 1,-4 2 0,5-1 0,-1 1-74,0-2 1,1-2 0,-3-4 0,4-5-365,0-4 1,3 0 462,4-11 0,0 6 0,0-3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7.547"/>
    </inkml:context>
    <inkml:brush xml:id="br0">
      <inkml:brushProperty name="width" value="0.08571" units="cm"/>
      <inkml:brushProperty name="height" value="0.08571" units="cm"/>
      <inkml:brushProperty name="color" value="#66CC00"/>
    </inkml:brush>
  </inkml:definitions>
  <inkml:trace contextRef="#ctx0" brushRef="#br0">14 15 7971,'-6'-8'-390,"4"2"472,-4 6 50,6 0 1,0 1 0,0 4 22,0 4 0,0 5 0,0 7 1,0 7 27,0 8 0,0 9 1,2 4-1,1 3-170,1 6 1,3-3 0,-4 3-1,3-5-230,2 0 1,-5-4 0,3-4-1,1-4-585,2-3 0,-1-12 802,1 3 0,1-4 0,4 3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9.226"/>
    </inkml:context>
    <inkml:brush xml:id="br0">
      <inkml:brushProperty name="width" value="0.08571" units="cm"/>
      <inkml:brushProperty name="height" value="0.08571" units="cm"/>
      <inkml:brushProperty name="color" value="#66CC00"/>
    </inkml:brush>
  </inkml:definitions>
  <inkml:trace contextRef="#ctx0" brushRef="#br0">15 0 7626,'-8'0'202,"2"0"0,11 6 0,-1 5-122,-1 6 1,-1 1 0,-2 5 0,0 4-56,0 4 1,2 5 0,1 8 0,1 2-113,0 1 1,-3 0 0,-1-5-209,0 0 243,0 1 1,2-6 0,1-1 0,2-3 8,-2-6 1,4-3 42,3-6 0,2-2 0,3 4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9.498"/>
    </inkml:context>
    <inkml:brush xml:id="br0">
      <inkml:brushProperty name="width" value="0.08571" units="cm"/>
      <inkml:brushProperty name="height" value="0.08571" units="cm"/>
      <inkml:brushProperty name="color" value="#66CC00"/>
    </inkml:brush>
  </inkml:definitions>
  <inkml:trace contextRef="#ctx0" brushRef="#br0">1 0 7631,'14'0'-290,"0"0"0,0 0 159,0 0 0,2 0 131,3 0 0,-3 0 0,4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9.658"/>
    </inkml:context>
    <inkml:brush xml:id="br0">
      <inkml:brushProperty name="width" value="0.08571" units="cm"/>
      <inkml:brushProperty name="height" value="0.08571" units="cm"/>
      <inkml:brushProperty name="color" value="#66CC00"/>
    </inkml:brush>
  </inkml:definitions>
  <inkml:trace contextRef="#ctx0" brushRef="#br0">1 0 7921,'6'15'-75,"-3"-3"0,5-1 195,-2-2 1,1-5-354,-3 0 1,4 3-624,6-3 501,0 1 355,7-5 0,-5 0 0,4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9:59.808"/>
    </inkml:context>
    <inkml:brush xml:id="br0">
      <inkml:brushProperty name="width" value="0.08571" units="cm"/>
      <inkml:brushProperty name="height" value="0.08571" units="cm"/>
      <inkml:brushProperty name="color" value="#66CC00"/>
    </inkml:brush>
  </inkml:definitions>
  <inkml:trace contextRef="#ctx0" brushRef="#br0">1 0 7823,'8'7'-1438,"4"-6"1425,-3 4 1,-1 1-268,2-1 280,-7 0 0,9 1 0,-4-4 0,6 4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4.867"/>
    </inkml:context>
    <inkml:brush xml:id="br0">
      <inkml:brushProperty name="width" value="0.08571" units="cm"/>
      <inkml:brushProperty name="height" value="0.08571" units="cm"/>
      <inkml:brushProperty name="color" value="#66CC00"/>
    </inkml:brush>
  </inkml:definitions>
  <inkml:trace contextRef="#ctx0" brushRef="#br0">24 42 5744,'-3'3'488,"-2"-2"1,3 3 0,0 1-69,-1 0 1,3 1 0,-2 0-1,1 1-209,1 1 0,0-1 0,0 3-127,0 1 33,0-3 1,0 2-1,1-2 1,1 1 65,2 0 0,2 2 0,2-3-496,2-1 239,-2-3 0,4-1 0,-2-3 0,1-1-237,1-1 305,0-1 1,0-6 0,-1-1-93,-1-1 0,1-1 0,-3 0 0,-2 0 13,-1 0 0,-2 0 0,-3 0 1,-1 0 97,-1 0 0,-2 2 0,-4 0 0,-2 0 36,-1 1 1,-2 0 0,0 4 0,-2 1-22,0 2 1,2 2 0,-1 2-287,1 2 199,1 4 1,3-2 0,1 2 0,4-1 32,2-1 0,1 0 26,1 0 0,3 3 0,0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00.248"/>
    </inkml:context>
    <inkml:brush xml:id="br0">
      <inkml:brushProperty name="width" value="0.08571" units="cm"/>
      <inkml:brushProperty name="height" value="0.08571" units="cm"/>
      <inkml:brushProperty name="color" value="#66CC00"/>
    </inkml:brush>
  </inkml:definitions>
  <inkml:trace contextRef="#ctx0" brushRef="#br0">0 1 7251,'0'14'346,"0"1"1,0 4-243,0 5 0,0 4 1,0 3-1,0 4-43,0 1 0,0-3 0,0 3 1,0 0-172,0 0 1,0-5 0,0 2 0,0-3-455,0-2 0,5 0 564,-1 1 0,1-1 0,-5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00.705"/>
    </inkml:context>
    <inkml:brush xml:id="br0">
      <inkml:brushProperty name="width" value="0.08571" units="cm"/>
      <inkml:brushProperty name="height" value="0.08571" units="cm"/>
      <inkml:brushProperty name="color" value="#66CC00"/>
    </inkml:brush>
  </inkml:definitions>
  <inkml:trace contextRef="#ctx0" brushRef="#br0">1 22 7695,'0'-14'358,"0"6"1,0 10-1,0 10 1,0 7-284,0 3 1,1 3 0,3 7-1,0 2-146,-1 2 1,-1 0-1,-2 3 1,0-1-143,0 1 1,5-3-1,-1 0 1,1-1 212,1-4 0,2 5 0,6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01.097"/>
    </inkml:context>
    <inkml:brush xml:id="br0">
      <inkml:brushProperty name="width" value="0.08571" units="cm"/>
      <inkml:brushProperty name="height" value="0.08571" units="cm"/>
      <inkml:brushProperty name="color" value="#66CC00"/>
    </inkml:brush>
  </inkml:definitions>
  <inkml:trace contextRef="#ctx0" brushRef="#br0">14 1 7166,'-1'14'-112,"-2"1"886,-2 4 1,0 2-242,5 2 1,0 10-344,0 0-211,0 6 1,0-1 0,2-1 0,1 1-82,2-2 0,4 0 0,-4-5 0,-2 2-80,-2-1 1,4-7 181,0-2 0,0 1 0,-5 4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05.229"/>
    </inkml:context>
    <inkml:brush xml:id="br0">
      <inkml:brushProperty name="width" value="0.08571" units="cm"/>
      <inkml:brushProperty name="height" value="0.08571" units="cm"/>
      <inkml:brushProperty name="color" value="#66CC00"/>
    </inkml:brush>
  </inkml:definitions>
  <inkml:trace contextRef="#ctx0" brushRef="#br0">0 1 7565,'10'0'-138,"-1"0"147,-6 0 0,10 0 0,-4 0 0,4 0 118,1 0 0,1 1 0,4 3 54,5 0-131,2 1 1,4-5 0,2-2-1,1-1 1,-2-1 1,5-1-1,2 5 1,2 0-24,3 0 1,1 0 0,1 0-1,4 0-35,1 0 0,0 0 0,3 1 0,-1 3-19,1 0 0,2 1 0,2-5 0,-1 0 54,1 0 1,-1 0 0,0 0 0,1 0 25,-1 0-42,1 0 0,4 2-8,0 2 1,2-2 17,-2 3 0,-3-4-13,3-1 10,3 6-798,-6-4 799,11 4 65,-11-6 0,10 0-156,-7 0 0,6 0 73,-1 0 22,-3 0-766,6 0 770,-11 6-4,5-4-1,-7 4-130,1-6 1,-1 0 117,0 0 1,1 2-41,-1 3 1,1-4 0,-1 4-1,1-2 1,-2 0 0,-2 2-1,-1 0 183,1 1 1,0-5 0,1 4-1,-4-2-150,-2 2 0,4-3 1,-5 4 169,-1 0-176,-3-4 1,1 5 0,0-3 13,-1 0-10,2 1 1,-4 0 0,6-1 24,-2 0 0,-1-3 0,-1-1 0,-1 0 0,2 0-53,3 0 1,-3-1 0,3-3 0,-3 0 207,-2 1 1,2-4 0,0 3 0,0 0-220,-4 3 0,-2 1 0,1 0 0,-3 0 10,-1 0 0,-2 0 0,-5 0 1,2 0 26,3 0 0,-3 0 0,2 0-70,-2 0 53,-2 0 1,1 0 0,0 0-1,3-2-26,1-2 1,4 0 0,-4-3-166,-1 0 132,-3-4 0,4 8 1,0-5-18,-1 2 90,-3 1 0,4 5 0,-1 0 0,-4 0 20,-3 0 0,-3 0 1,3 0-1,-3 0 31,-2 0 0,-1 0 1,-3 0-1,1 0-48,2 0 0,0 0 0,-5 0 0,0 0-105,0 0 1,0-4-1,0-1-163,0 2 0,-4 1 0,-1 2 143,2 0 1,0 2 0,0 3 0,-1 4-161,1 4 285,-5-6 0,6 6 0,-4-5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08.829"/>
    </inkml:context>
    <inkml:brush xml:id="br0">
      <inkml:brushProperty name="width" value="0.08571" units="cm"/>
      <inkml:brushProperty name="height" value="0.08571" units="cm"/>
      <inkml:brushProperty name="color" value="#66CC00"/>
    </inkml:brush>
  </inkml:definitions>
  <inkml:trace contextRef="#ctx0" brushRef="#br0">1 1 7955,'0'14'-532,"0"0"1,1 0 480,4 0 1,-3 6-1,2 4 1,0 3 34,0 1 0,-2-5 0,4-1 1,-1 0-7,0 0 0,4-5 1,-3 2-55,2-3 1,-3-8 45,4-4 0,-4-4 1,3-4-1,-2-7 13,-3-6 1,3-1 0,1-4-77,0 2 80,-3 1 0,3-1 0,-3-2 52,0 0-36,1 1 0,0 12 0,1 1 82,2 2 1,1 1-1,5 5-21,0 0 1,1 6-1,-1 4 1,0 1 25,0-2 0,5 4 0,1-4 0,2 2 25,3-1 0,-3 1 1,0-5-85,-2 2 0,4-5 0,-4 2 0,1-4 0,1-1-58,0 0 0,-5-1 0,2-3 0,-5-2 80,-5-2 0,2-1-166,-6-5 61,0 0 0,-5 4 0,0 1-42,0-2 80,0 5 1,-7-2-1,-2 5-24,-4-2 1,-1 0 35,0 5 0,0 0 0,0 2-9,0 2 1,0 0-1,1 5 110,4 2 1,-2 2-1,6 1 11,2 0 0,1-5 1,2 1-1,2-1-39,3-1 0,-2 4 0,6-2-85,2 2 0,2 1 0,1-2 0,0-2 0,0 2-20,0 2 0,0 1 1,0-2-693,0-2 296,7 2 430,-5-10 0,10 10 0,-4-4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0.648"/>
    </inkml:context>
    <inkml:brush xml:id="br0">
      <inkml:brushProperty name="width" value="0.08571" units="cm"/>
      <inkml:brushProperty name="height" value="0.08571" units="cm"/>
      <inkml:brushProperty name="color" value="#66CC00"/>
    </inkml:brush>
  </inkml:definitions>
  <inkml:trace contextRef="#ctx0" brushRef="#br0">254 170 7885,'0'-14'-211,"-1"0"1,-2 0 185,-2 0 0,-1-4 1,1 1-1,-5 3 122,-2 2 0,2-4 0,1 8 0,-2-1-65,-1-1 0,-3 7 0,1-2 1,0 4-66,0 1 1,0 0 0,0 0-1,0 1-80,0 4 0,4 4 0,1 9 0,-1 2 47,3 2 0,-4-3 1,6 3-1,2-2 31,1-3 0,2-1 0,0-2 1,0 0 0,2-4 1,2-2-1,6-2 57,2-3-25,3-1 0,-1-2 0,0-2 0,1-3 13,4-4 0,-3-5 0,3-3-6,-4-2 0,0 0 0,-3 3 0,-1-1 87,-2-2 1,-4 5-17,5 5 1,-7 7-1,1 2 1,-2 9 32,-2 9 0,0 4 0,0 6 0,0 2-62,0 3 1,0 3 0,0 6 0,0 0-93,0 1 0,0-1 0,2-1 0,1-2 68,1-1 0,6-7 0,-4 2-735,2-3 450,1-8 1,1-2 261,-1-6 0,1 0 0,4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1.082"/>
    </inkml:context>
    <inkml:brush xml:id="br0">
      <inkml:brushProperty name="width" value="0.08571" units="cm"/>
      <inkml:brushProperty name="height" value="0.08571" units="cm"/>
      <inkml:brushProperty name="color" value="#66CC00"/>
    </inkml:brush>
  </inkml:definitions>
  <inkml:trace contextRef="#ctx0" brushRef="#br0">1 1 6952,'7'6'-336,"0"-5"1,-7 7 569,0-3 1,0 3 0,0 6-181,0 0 0,4 0 0,1 0 1,0 0-54,1 0 0,-3 5 0,5 0 0,0-3 14,0-5 1,-4 1-1,6-4-145,1 0 1,-3-2 0,1-6 79,2 0 0,0-1 0,0-4-236,-2-4 182,1-4 0,-1-1 0,-1 0 202,-2 0-125,5 0 1,-9-5 0,3 0 0,-2 2-9,1 1 0,-2 2 183,3 0 0,-4 4 134,-1 1-125,0 6 1,2-3-1,1 7-12,2 4 1,1 3-1,-1 6-59,4 0 0,-1 0 0,1 0 0,2 0-94,2 0 1,2-1 0,3-2 0,1-3-121,-2-2 0,-2 3 0,0-4-146,-1-2 160,0-1 0,0 2 0,0 1-180,0-2 0,-4-6 294,-1-2 0,-6-12 0,3 2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1.669"/>
    </inkml:context>
    <inkml:brush xml:id="br0">
      <inkml:brushProperty name="width" value="0.08571" units="cm"/>
      <inkml:brushProperty name="height" value="0.08571" units="cm"/>
      <inkml:brushProperty name="color" value="#66CC00"/>
    </inkml:brush>
  </inkml:definitions>
  <inkml:trace contextRef="#ctx0" brushRef="#br0">0 71 7495,'0'10'-1002,"2"-2"1248,2-2 1,0 0-96,5-1 1,-4-4 0,4 4-117,2-3 1,2-2 0,1 0 0,0 0-8,0 0 0,0 0 0,0-2 0,-1-3-60,-4-4 0,2 1 0,-5-1 0,1-2-140,-1-2 0,-1 4 31,-5-1 140,0 1 1,-2 0-1,-3 1 1,-4 1 58,-4 4-28,-1 2 0,0 1 0,0 1 48,0 4 1,0 3-1,0 6 1,0 0 42,-1 0 0,6 5 0,1 0 0,2-2-43,3-1 0,1-2 1,4 0-91,2 0 1,4 0 0,6 0 0,1 0 0,-1 1-130,0-1 1,0-5-1,2-1-422,2-2 406,-2 5 0,6-9 0,-5 2 157,2-2 0,0-2 0,-5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1.987"/>
    </inkml:context>
    <inkml:brush xml:id="br0">
      <inkml:brushProperty name="width" value="0.08571" units="cm"/>
      <inkml:brushProperty name="height" value="0.08571" units="cm"/>
      <inkml:brushProperty name="color" value="#66CC00"/>
    </inkml:brush>
  </inkml:definitions>
  <inkml:trace contextRef="#ctx0" brushRef="#br0">142 0 7865,'-14'10'-360,"-1"-1"1,1 0 140,0-1 327,0 5 1,0-5-1,0 6-21,0 0-74,6-6 2,-5 4 1,12-9 39,-4 7-109,4-1 0,7-1 1,3-2-1,4-1 1,1 0-1,2-2-28,2-2 1,-2 1-1,4 1 1,-1 3 36,0 2 0,0-3 1,-5 3-1,0 0-2,0-1 1,-4 3 0,-3 4 0,0 0 180,-4 0 1,-2 0 0,-2 0 0,-4 0 75,-4 1 1,-8-1 0,-4 0-1,1-2-143,-1-2 1,1 1 0,3-7 0,-2 0 38,2-3 1,3-2 0,3-4-846,1-5 527,7-2 0,-3-4 0,6-1-584,0-2 796,0 0 0,6-1 0,2-2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2.145"/>
    </inkml:context>
    <inkml:brush xml:id="br0">
      <inkml:brushProperty name="width" value="0.08571" units="cm"/>
      <inkml:brushProperty name="height" value="0.08571" units="cm"/>
      <inkml:brushProperty name="color" value="#66CC00"/>
    </inkml:brush>
  </inkml:definitions>
  <inkml:trace contextRef="#ctx0" brushRef="#br0">0 1 7640,'8'14'-56,"0"-5"0,-3-1 148,4-2 0,4-1-226,1-5 154,0 0 1,0 0 0,0-2-456,0-2 259,0 2 1,-4-9 175,-1 6 0,1-6 0,4 4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5.191"/>
    </inkml:context>
    <inkml:brush xml:id="br0">
      <inkml:brushProperty name="width" value="0.08571" units="cm"/>
      <inkml:brushProperty name="height" value="0.08571" units="cm"/>
      <inkml:brushProperty name="color" value="#66CC00"/>
    </inkml:brush>
  </inkml:definitions>
  <inkml:trace contextRef="#ctx0" brushRef="#br0">0 0 9549,'1'7'248,"1"1"0,-1 1 0,3 3 111,1 0-222,-2 5 0,1 0 0,-2 4-507,0 0 112,1 4 0,-2-5 1,1 5-1,-2-1 258,0-1 0,0 2 0,0-3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2.391"/>
    </inkml:context>
    <inkml:brush xml:id="br0">
      <inkml:brushProperty name="width" value="0.08571" units="cm"/>
      <inkml:brushProperty name="height" value="0.08571" units="cm"/>
      <inkml:brushProperty name="color" value="#66CC00"/>
    </inkml:brush>
  </inkml:definitions>
  <inkml:trace contextRef="#ctx0" brushRef="#br0">29 14 7497,'-6'-8'-856,"4"2"1320,-4 6 1,1 2-304,0 2 1,1 4-1,4 6 1,0 0-122,0 0 0,0 7 0,0 2 0,1 4 15,4 1 0,-2 0 1,5 1-1,0-1-79,-1 0 0,3 0 1,2-1-1,-1-2-248,-1-1 0,-1-7 0,5 2 0,0-4 272,1-1 0,5 1 0,2-1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3.029"/>
    </inkml:context>
    <inkml:brush xml:id="br0">
      <inkml:brushProperty name="width" value="0.08571" units="cm"/>
      <inkml:brushProperty name="height" value="0.08571" units="cm"/>
      <inkml:brushProperty name="color" value="#66CC00"/>
    </inkml:brush>
  </inkml:definitions>
  <inkml:trace contextRef="#ctx0" brushRef="#br0">178 91 7768,'-6'-14'124,"-2"0"0,-5 0 0,2 1-186,2 4 1,-1-2 0,-4 4-95,0 0 1,0 5 229,0 2 0,6 2 0,3 7-268,4 2 137,1 2 1,0 1-1,0 0 1,0 0 60,0 0 0,6 0 0,4 0 1,1 0 9,-2 0 0,3-4 1,-2-1-1,2 2 9,3 2 1,-6-1 0,-1-1 0,-2-1 7,-3 1 0,-1 1 0,-2 2 38,0 0 1,0-4 0,-2-2 0,-2-2-55,-6-3 1,-2 0 0,-3 0-230,1 2 163,0 0 0,0-5 1,0-2-1,0-1 35,0-2 1,1-6-891,4 2 271,-4 3 635,12-1 0,1 1 0,8-2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3.226"/>
    </inkml:context>
    <inkml:brush xml:id="br0">
      <inkml:brushProperty name="width" value="0.08571" units="cm"/>
      <inkml:brushProperty name="height" value="0.08571" units="cm"/>
      <inkml:brushProperty name="color" value="#66CC00"/>
    </inkml:brush>
  </inkml:definitions>
  <inkml:trace contextRef="#ctx0" brushRef="#br0">0 0 7768,'14'0'-928,"-6"0"1217,-2 0 1,-6 2-1,0 3-142,0 4-157,0 4 1,0 5-1,0 1-371,0-2 0,5-1-424,0-2 805,-1 0 0,3-6 0,0-2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3.396"/>
    </inkml:context>
    <inkml:brush xml:id="br0">
      <inkml:brushProperty name="width" value="0.08571" units="cm"/>
      <inkml:brushProperty name="height" value="0.08571" units="cm"/>
      <inkml:brushProperty name="color" value="#66CC00"/>
    </inkml:brush>
  </inkml:definitions>
  <inkml:trace contextRef="#ctx0" brushRef="#br0">0 43 7691,'0'-14'-418,"0"0"531,0 6 0,2 2 131,2 6 0,0 0 0,5 1-397,2 4 0,2 1 0,1 5 1,-2-1-115,-2 1 0,2-4 267,-2 3 0,8-1 0,4 5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4.148"/>
    </inkml:context>
    <inkml:brush xml:id="br0">
      <inkml:brushProperty name="width" value="0.08571" units="cm"/>
      <inkml:brushProperty name="height" value="0.08571" units="cm"/>
      <inkml:brushProperty name="color" value="#66CC00"/>
    </inkml:brush>
  </inkml:definitions>
  <inkml:trace contextRef="#ctx0" brushRef="#br0">1 71 7828,'0'-14'507,"0"5"-323,0 0 0,1 5-70,4 0 0,-3 4 0,4 3-222,0 2 0,2 4 0,6-3-221,0 2 267,-6-5 1,5 8 0,-4-5 48,4 2 1,-4-3 0,-1 4-204,-2 2 130,-1-4 0,-1 5 0,1-2 100,-2 2-40,-1-4 1,-2 4 10,0-2 1,-2 1-1,-1 0 1,-3-3-1,0 0-12,-1-1 0,-4 3 0,2 4 38,-4 0 0,1 0 0,1-1 124,2-4-80,-1 4-82,2-6 1,8 1 0,10-3 32,2-3 1,2-2 0,0 1-46,1 4 35,-1-4 1,0 6 0,0-7-90,0 0 0,0 0-26,0 0 1,0 0-47,0 0 1,1-7 69,-1-2 0,-5-4 1,-1-1-1,0 0 1,-2 0 9,0 0 1,4 0 0,-4 0 68,2 0 1,0 0 0,3 1 259,-2 4 1,0 2-178,6 7 0,-6 0 319,0 0-254,1 0 0,4-1 0,0-2-17,0-2 0,0-1 0,0 3 0,2-4-118,3-1 0,-3-1 31,2-5 1,-2 4-99,-2 1 23,0 0 1,-4-4 0,-3 2 0,1 2 24,0-2 0,-5 3 0,2-1 8,-3-2 0,-4 4 0,-3 3 1,-4 2 27,-4 2 0,-2-5 0,-3 1 0,-2 0 60,-2 3 1,3 2-1,-3 3 1,0 2 126,0 2 1,5-4 0,0 6-1,4 1-74,4 1 0,6 2 1,-2 1 258,4-1-232,1 0 0,0 0 0,1 0-78,4 0-43,3 0 1,6 0 0,0 0 0,0 1-132,0-1 1,5 0 0,0 0 0,0-2-201,1-2 1,-3-4 0,5-6 297,-1 0 0,4-6 0,-3-2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7.408"/>
    </inkml:context>
    <inkml:brush xml:id="br0">
      <inkml:brushProperty name="width" value="0.08571" units="cm"/>
      <inkml:brushProperty name="height" value="0.08571" units="cm"/>
      <inkml:brushProperty name="color" value="#004F8B"/>
    </inkml:brush>
  </inkml:definitions>
  <inkml:trace contextRef="#ctx0" brushRef="#br0">2414 918 6354,'-8'-2'269,"2"-1"0,1-3 62,0-2 0,-6 3 1,3-4-1,-1-2-62,0-2 1,-1-1-1,-4 0 1,0-2-210,0-3 1,0 2 0,-2-6-139,-3-2-15,-3-2 196,-12-1 0,-4-5 26,-9 0 0,2-2-62,-7 2 1,-4 4-220,-6-4-869,1 3 970,-1 2 1,-3 1 171,-5 3 0,-1-1-589,1 7 649,5-1-122,-10 5-911,9 0 863,-11-1 0,7 1 24,-1 0 0,5 0 8,1 0 0,10 0 89,-2 0-61,4 0 268,3 0 0,1-1-281,7 1-7,-1 0-7,7 6 1,-3-3 245,6 7 1,-4-6-260,4 6 0,0-3 475,5 3 1,-5 0-460,0-5 0,0 6 6,5-2 1,1-1 0,2 1 0,1 1-259,-1-3 1,3 6 0,0-6 0,2 3 0,3-1-1244,1 2 1448,8 1 0,-4 2 0,4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7.969"/>
    </inkml:context>
    <inkml:brush xml:id="br0">
      <inkml:brushProperty name="width" value="0.08571" units="cm"/>
      <inkml:brushProperty name="height" value="0.08571" units="cm"/>
      <inkml:brushProperty name="color" value="#004F8B"/>
    </inkml:brush>
  </inkml:definitions>
  <inkml:trace contextRef="#ctx0" brushRef="#br0">14 13 7589,'-8'-8'319,"2"3"1,6 10-179,0 4 0,0 5 0,2 5 0,1 5-124,1 2 0,3 2 0,-4 1 1,2 0-52,-2 4 1,-2-4-1,-1 0 1,0-5-170,0-4 1,5-1 0,0-5-592,-2 0 794,-2-6 0,6-2 0,0-6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18.154"/>
    </inkml:context>
    <inkml:brush xml:id="br0">
      <inkml:brushProperty name="width" value="0.08571" units="cm"/>
      <inkml:brushProperty name="height" value="0.08571" units="cm"/>
      <inkml:brushProperty name="color" value="#004F8B"/>
    </inkml:brush>
  </inkml:definitions>
  <inkml:trace contextRef="#ctx0" brushRef="#br0">1 198 7659,'1'-15'344,"4"1"-115,5 0 1,4 2 0,4 1-79,6 1-86,-4 1 0,9-10 0,-3 0 0,6 4-77,-1 4 0,0 0 0,1 4 0,1 1 12,-2 0 0,-1-5 0,-2 3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24.737"/>
    </inkml:context>
    <inkml:brush xml:id="br0">
      <inkml:brushProperty name="width" value="0.08571" units="cm"/>
      <inkml:brushProperty name="height" value="0.08571" units="cm"/>
      <inkml:brushProperty name="color" value="#004F8B"/>
    </inkml:brush>
  </inkml:definitions>
  <inkml:trace contextRef="#ctx0" brushRef="#br0">1 1 7090,'0'14'-205,"0"0"1,0 2 0,0 1 457,0 2-220,0 6 1,0-8 0,0 5-1,0-1 33,0-4 0,0-2-220,0 0 65,0-1 0,1-6 38,4-4 0,-3-4 1,4-4 17,0-6 1,-4-2 0,4-3 0,-1 0-4,-1-4 1,6-3-1,-4-5 1,2 4 26,3 4 1,-3-1 0,1 1 172,2 2 0,-3 7 39,1 5 0,-6 5 35,2 5-206,-3 3 1,2 6 0,1 0-1,-2 2 36,-1 3 0,-2-4 0,0 4-89,0-3 32,0-2 1,4 0 0,3-1-47,1-4 0,-4 2-39,6-6 0,-1-2 1,4-8 39,-4-4 0,4-5 0,-4-4 1,2 0 14,-2 0 1,4 3-1,-4 1 1,2-1 85,-1 1 0,2 6 1,-4 2 35,0 0 0,3 6 0,-6 0 18,-2 8-97,-2-2 0,-1 8 0,0-1-156,0 4 84,0 8 0,0-3 0,0 5 0,0-2-135,0-2 1,0-4 0,0 3 182,0-2 0,0 5 0,0-3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25.251"/>
    </inkml:context>
    <inkml:brush xml:id="br0">
      <inkml:brushProperty name="width" value="0.08571" units="cm"/>
      <inkml:brushProperty name="height" value="0.08571" units="cm"/>
      <inkml:brushProperty name="color" value="#004F8B"/>
    </inkml:brush>
  </inkml:definitions>
  <inkml:trace contextRef="#ctx0" brushRef="#br0">43 13 6686,'-10'0'561,"3"1"-544,0 4 0,3-2 0,2 6 0,-1 2 36,-2 2 0,1 1 1,4 0-1,0 0-35,0 0 1,0 5 0,0 0-1,1-2-27,4-1 0,-4-2 1,6-1-1,-3-2-156,1-2 1,6-6 96,-2 2 1,2-5-1,-1-5 1,-4-6 30,0-6 0,-4 1 0,3-4 43,-4-1 0,-1 6 0,0-4 0,0 2 0,-1-1 9,-4 0 1,-3-1-1,-4 5-97,2 0 0,-2 6-90,2 3 0,4 5 0,1 5-204,4 4 376,1-3 0,0 13 0,0-3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5.913"/>
    </inkml:context>
    <inkml:brush xml:id="br0">
      <inkml:brushProperty name="width" value="0.08571" units="cm"/>
      <inkml:brushProperty name="height" value="0.08571" units="cm"/>
      <inkml:brushProperty name="color" value="#66CC00"/>
    </inkml:brush>
  </inkml:definitions>
  <inkml:trace contextRef="#ctx0" brushRef="#br0">16 5 7057,'5'-1'0,"0"-1"603,0 1-568,2 0 1,1 1 0,2 1 21,0 1 1,-1-1-1,-1 2-269,1 1 241,-2 1 1,1-2-1,-3 2-92,0 0 0,-2 2 30,-2 0 0,0 0 0,-1 2 5,0 0 1,-4-2 0,-1 2 0,-1-1 2,-2-1 1,3 0 0,-2-2 0,1 0 59,-1 0 0,3 0 0,0-1 1,0-1 16,2 1 1,1-1 0,-1 0 0,2 0-26,2 0 0,0 0 0,4-2 1,0 1 1,1 1 1,1-1-1,-1 1 1,1-1 4,-1 1 1,0 1 0,-2 1 3,0 0-28,0 2 0,-2 1 0,-2 2 185,0 0-98,-1 0 0,-2 2 1,-2-1-1,-2 0-6,-1-2 1,-2 0-1,1-2 1,-1-2-19,-2-1 0,1-2 0,0-2 1,0-2-196,0-1 1,1-4-1,0-1 1,3-2-340,0 0 0,2 0 1,0 0 460,3 0 0,0-2 0,1-1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25.856"/>
    </inkml:context>
    <inkml:brush xml:id="br0">
      <inkml:brushProperty name="width" value="0.08571" units="cm"/>
      <inkml:brushProperty name="height" value="0.08571" units="cm"/>
      <inkml:brushProperty name="color" value="#004F8B"/>
    </inkml:brush>
  </inkml:definitions>
  <inkml:trace contextRef="#ctx0" brushRef="#br0">0 0 6867,'0'14'49,"0"1"1,0-1 0,0 0 0,0 0-17,0 0 1,0 0-1,0 0-166,0 0 159,7 7 1,-6-10-1,5 3-123,1-2 84,-6 1 1,7-1 0,-5-1 0,4-3-72,0-1 0,-2-3 0,4-4-22,2 0 1,-3-1-1,2-4 69,1-4 0,-3-9 0,-1-1 1,1 2 46,0 2 0,-3 0 0,3 1 0,-2 0 216,-3 0 0,0 6-66,2 4 157,-4 2-193,6 8 0,-6 2 0,2 6 15,2 0-89,6-6 1,-9 5 0,4-4-38,0 4-54,2 1 1,6-6 0,0-4 0,0-2-55,0-2 0,5 0 1,0 0-1,-2 0 2,-1 0 0,-2-2 0,-1-2 0,-2-6 49,-2-2 0,-1-2 0,1-1 1,-2 1 17,-1 0 0,-5 0 1,4 0 115,-3 0 1,-2 0 14,0 0 1,-2 1 0,-3 4 0,-4 2 102,-4 1 1,-1 5 0,0-4 130,0 3-207,6 9 1,-4-4 0,2 5 282,-2-2-364,4 5 0,-3-3 0,5 7 0,-1 3 4,1 0 1,1 3 0,5-4 0,0 3-42,0 2 1,0-4-1,2 2 1,3-1-93,4 0 1,4-1-1,1-5-205,0-4 1,2 2-1,1-6 1,2-2 282,-2-1 0,-1-8 0,-2-2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26.429"/>
    </inkml:context>
    <inkml:brush xml:id="br0">
      <inkml:brushProperty name="width" value="0.08571" units="cm"/>
      <inkml:brushProperty name="height" value="0.08571" units="cm"/>
      <inkml:brushProperty name="color" value="#004F8B"/>
    </inkml:brush>
  </inkml:definitions>
  <inkml:trace contextRef="#ctx0" brushRef="#br0">1 8 7725,'0'-8'50,"0"15"0,0 2 0,0 10 0,0-3-12,0-2 1,0 4 0,0 1 0,0-1-275,0-3 1,0-1 0,0 0-523,0 1 758,0-8 0,6 6 0,2-5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26.583"/>
    </inkml:context>
    <inkml:brush xml:id="br0">
      <inkml:brushProperty name="width" value="0.08571" units="cm"/>
      <inkml:brushProperty name="height" value="0.08571" units="cm"/>
      <inkml:brushProperty name="color" value="#004F8B"/>
    </inkml:brush>
  </inkml:definitions>
  <inkml:trace contextRef="#ctx0" brushRef="#br0">1 0 6953,'0'15'-221,"0"-1"0,6 0 0,2 0 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26.756"/>
    </inkml:context>
    <inkml:brush xml:id="br0">
      <inkml:brushProperty name="width" value="0.08571" units="cm"/>
      <inkml:brushProperty name="height" value="0.08571" units="cm"/>
      <inkml:brushProperty name="color" value="#004F8B"/>
    </inkml:brush>
  </inkml:definitions>
  <inkml:trace contextRef="#ctx0" brushRef="#br0">1 1 7725,'9'0'-176,"1"0"0,-1 0 0,5 0 228,0 0 1,0 0 0,1 1 0,-1 3-230,0 0 1,0 1 0,0-5 0,0 0 176,0 0 0,7 0 0,1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26.957"/>
    </inkml:context>
    <inkml:brush xml:id="br0">
      <inkml:brushProperty name="width" value="0.08571" units="cm"/>
      <inkml:brushProperty name="height" value="0.08571" units="cm"/>
      <inkml:brushProperty name="color" value="#004F8B"/>
    </inkml:brush>
  </inkml:definitions>
  <inkml:trace contextRef="#ctx0" brushRef="#br0">28 1 7710,'-8'14'-13,"2"-2"1,1-1-1,1-1 141,1 1 0,1 3 1,2 3-1,0 4-77,0 0 0,0-2 0,0 3 0,0 0-109,0 0 0,0-3 1,0 3-667,0-2 579,0 5 1,0-9 0,0 3-603,0-3 747,6-9 0,-4 6 0,4-5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27.770"/>
    </inkml:context>
    <inkml:brush xml:id="br0">
      <inkml:brushProperty name="width" value="0.08571" units="cm"/>
      <inkml:brushProperty name="height" value="0.08571" units="cm"/>
      <inkml:brushProperty name="color" value="#004F8B"/>
    </inkml:brush>
  </inkml:definitions>
  <inkml:trace contextRef="#ctx0" brushRef="#br0">0 114 6147,'6'7'311,"-3"4"1,7-6 2,1-2-284,1-1 0,2-2 1,1 0-88,-1 0 57,0 0 0,0 0 0,-2-2 0,-1-1-11,-1-2 0,-7-6 0,3 2-8,0-4 1,-4-1 0,3 0-1,-5 0 32,-5 0 0,3 5 0,-4 1 0,0 0 67,-3 0 1,1 5-1,-2-2 74,-1 4 0,-1 2 0,-1 4-69,4 4 1,-2 4 0,6 1-1,0 0 44,-1 0 1,5 0-226,-4 0 138,3 7 0,2-5 0,0 2-108,0-2-70,7-2 64,-6 0 1,12-4-87,-4-1 1,-1-1 0,1 3 17,2-2 1,2-6 0,1 2-75,0-3 0,-4-9 1,-3-2-1,1-4-104,0-1 288,-5-6 1,8 4 0,-6-4 47,-2 0 0,3 4 0,-1-3 1,-2 3-79,-1 2 504,4 0-22,-4 6 1,4 8-318,-6 10 1,1 1 0,2 0 108,2-2-183,0 0 1,-4 6-1,3-1-15,0 0 0,1 0 0,-5 0 0,2 0-11,2 0 0,-2-4 1,4-3-1,-1 1-97,0 0 1,1-5-37,-2 2 1,0-3 0,3-4-1,0-3-28,-4-4 1,3-5-1,0-3 149,2-2 1,-3 0 0,3 5 0,0 0 62,-1 0-93,-3-1 1,7 1 0,-5 2 315,2 2-137,-5 4 0,5 1 243,-4 1-254,-2-1 0,4 11 0,-4 4 0,1 2 37,2 2 1,1 0 0,-3 1-1,2-1-45,-2 0 0,3 5 0,-1-1 0,0 0-65,1-3 0,-3-1-307,6 1 0,1-8-159,4-2 310,0-3 1,-5-4 0,-1-4 0,0-7 0,-2-4 0,2 0-205,0 1 240,1-4 1,1 4 0,-1-4 465,2-1-53,-4 12-43,5-10-177,-4 17 0,0-2-217,-4 8 125,-2-2 0,-2 11-518,0-4 374,0 10 0,0-3 0,0 2 0,0 0 105,0 0 0,0-2 0,0 4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28.170"/>
    </inkml:context>
    <inkml:brush xml:id="br0">
      <inkml:brushProperty name="width" value="0.08571" units="cm"/>
      <inkml:brushProperty name="height" value="0.08571" units="cm"/>
      <inkml:brushProperty name="color" value="#004F8B"/>
    </inkml:brush>
  </inkml:definitions>
  <inkml:trace contextRef="#ctx0" brushRef="#br0">43 14 7663,'0'-8'687,"0"2"-508,0 6 1,0 2-1,0 2-198,0 6 1,-2 2-1,-1 2 1,-2 1 20,2-1 0,1 0 0,2 0-9,0 0 1,0 0-44,0 0 1,0 0 0,0 0-130,0 1 0,0-6-296,0 0 322,0 1 0,0-1-269,0 1 175,0-7-163,0 3 30,0 0 380,-6-4 0,-2 10 0,-6-4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3.020"/>
    </inkml:context>
    <inkml:brush xml:id="br0">
      <inkml:brushProperty name="width" value="0.08571" units="cm"/>
      <inkml:brushProperty name="height" value="0.08571" units="cm"/>
      <inkml:brushProperty name="color" value="#004F8B"/>
    </inkml:brush>
  </inkml:definitions>
  <inkml:trace contextRef="#ctx0" brushRef="#br0">4516 353 6260,'1'-8'776,"4"4"-389,-3 2 1,4-4-195,-6-4 1,0 3 0,0-3 42,0-1-196,0 5 1,0-7 0,-2 4 27,-2-4 1,0-1-1,-5 0 1,-2 0-68,-2 0 0,-1 0 0,0 0 0,0 0-56,0 0 1,-2-1 0,-1 1 0,-3 0 59,-2 0 1,-2 0 0,-4 1-1,0 2-42,0 2 0,-2 6 1,-2-3-1,-2 1 18,-2 0 1,-2 1 0,-4 4-192,0 0 136,-1-7 1,1 6 0,0-4 163,-1 3-90,1 2 1,1 0 0,3 0 0,6 0-1,2 0 0,2 5 0,1 0 12,3-2 1,-2 3-1,2-1 1,-1 0-1,0 1 15,2 3 0,1-1 0,-4 2 1,3-1-19,-2-1 1,3 4 0,0-4 0,0 2-12,0-1 0,3 0 0,-3 6 0,2-3 2,3-2 0,6 2 1,1-3-1,1 4 5,1 1 0,-3 0 0,5 0 248,-2 0-244,5 1 0,-10-1 0,4 1-25,-4 4 22,-1-3 1,3 6-1,-1-3 1,-4 3 1,0 0 0,-4 3 0,0-5 0,-2 0 1,-3 1 0,4 2 0,2-4 0,4-2-60,1-1 0,-4-2 0,3 0 0,2 0 20,1 0 1,-1 1-1,-1-1 1,0 0 54,0 0 1,-5 0 0,-2 0 0,0 2 39,-5 3 0,0-4 0,-4 4 1,-1-3-51,-2-2 0,-5 2 1,5 1 384,2 2-265,1-1 1,2-8 0,0-1-155,-1 2 34,7-4 1,-3 0 0,5-4 0,0 2 4,-1-2 0,1 4 0,3-3 0,-4 1-1,-1 1 0,-1-4 1,-6 4-1,0-1 39,-4 0 0,1 5 0,-5-2 0,-2 2-24,-2-1 1,-2-6 0,1 4-1,0-3-69,-1 1 1,1 4 0,0-4 0,-1-2-7,1-1 0,-2 2 1,-1 1-1,-2-2 31,1-1 1,-2-2-1,1 1-55,1 4 54,-4-3 0,4 4 0,-4-6 159,2 0-154,-6 0 1,9 0 0,-5-2 98,1-2-65,2 2 0,6-10 0,2 4 0,3-2 13,2 1 0,1 1 0,4-3 0,1 3 38,0 2 0,-2-3 1,0 4-1,-1 0-3,0-1 1,4 4 0,-6-4-1,3 1-57,2 1 1,0-3-1,0 4 1,1-1-44,3 0 0,-1-3 0,7-1 64,0 0 1,7-3-212,2 6-29,6-6-46,-10 10 230,5-6-9,1 7 1,-1 0-475,3 0 230,3 0 89,-10 7-902,10-6 467,-4 12 242,6-12 374,0 12 0,6-11 0,2 4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3.597"/>
    </inkml:context>
    <inkml:brush xml:id="br0">
      <inkml:brushProperty name="width" value="0.08571" units="cm"/>
      <inkml:brushProperty name="height" value="0.08571" units="cm"/>
      <inkml:brushProperty name="color" value="#004F8B"/>
    </inkml:brush>
  </inkml:definitions>
  <inkml:trace contextRef="#ctx0" brushRef="#br0">15 1 7656,'-8'0'29,"2"6"0,6 3 1,0 4 6,0 1 0,1 0 0,3 0 0,0 2 85,-1 3 1,-1-4-1,-2 4-560,0-3 318,6-2 1,-4 5 0,3 0-107,-4-2-4,-1-1 1,0-2-321,0 0 551,0-6 0,0-2 0,0-6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3.782"/>
    </inkml:context>
    <inkml:brush xml:id="br0">
      <inkml:brushProperty name="width" value="0.08571" units="cm"/>
      <inkml:brushProperty name="height" value="0.08571" units="cm"/>
      <inkml:brushProperty name="color" value="#004F8B"/>
    </inkml:brush>
  </inkml:definitions>
  <inkml:trace contextRef="#ctx0" brushRef="#br0">14 142 7574,'-8'-6'-58,"2"2"256,6-5 1,0 4-1,2-3-133,2 2 1,4-5 0,6 3 0,1-1 18,-1 0 0,1 1 0,4-3 0,3 3-301,0 2 1,3-4 216,-6 5 0,6-5 0,-3 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321"/>
    </inkml:context>
    <inkml:brush xml:id="br0">
      <inkml:brushProperty name="width" value="0.08571" units="cm"/>
      <inkml:brushProperty name="height" value="0.08571" units="cm"/>
      <inkml:brushProperty name="color" value="#66CC00"/>
    </inkml:brush>
  </inkml:definitions>
  <inkml:trace contextRef="#ctx0" brushRef="#br0">10 1 8049,'-3'1'-5,"-1"1"0,3 0 94,0 0 69,2-2 1,3 3 0,2-3 0,1 0 9,1 0 0,0 0 0,3 0 0,0 0-237,1 0 0,1 0 1,-1 0-1,1 0-266,-1 0 1,0 0 0,-2 0 0,2 0-365,-1 0 699,-1 2 0,-1-1 0,-1 1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4.527"/>
    </inkml:context>
    <inkml:brush xml:id="br0">
      <inkml:brushProperty name="width" value="0.08571" units="cm"/>
      <inkml:brushProperty name="height" value="0.08571" units="cm"/>
      <inkml:brushProperty name="color" value="#004F8B"/>
    </inkml:brush>
  </inkml:definitions>
  <inkml:trace contextRef="#ctx0" brushRef="#br0">1 0 7446,'1'10'-115,"3"1"43,0 5 18,1-2 1,-5 6-1,0-6 1,0 0 8,0 0 0,0 0 0,0 1 30,0-1 15,0-6 0,0 4 0,0-4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4.657"/>
    </inkml:context>
    <inkml:brush xml:id="br0">
      <inkml:brushProperty name="width" value="0.08571" units="cm"/>
      <inkml:brushProperty name="height" value="0.08571" units="cm"/>
      <inkml:brushProperty name="color" value="#004F8B"/>
    </inkml:brush>
  </inkml:definitions>
  <inkml:trace contextRef="#ctx0" brushRef="#br0">0 7 6432,'2'-7'0,"1"7"0,2 8 0,6 5 0,-3 1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4.996"/>
    </inkml:context>
    <inkml:brush xml:id="br0">
      <inkml:brushProperty name="width" value="0.08571" units="cm"/>
      <inkml:brushProperty name="height" value="0.08571" units="cm"/>
      <inkml:brushProperty name="color" value="#004F8B"/>
    </inkml:brush>
  </inkml:definitions>
  <inkml:trace contextRef="#ctx0" brushRef="#br0">156 57 6509,'-14'-8'59,"5"-3"1,1 5 150,1-2 0,-2 4 0,3-4-114,-2 1 1,3 3-1,-4 4-111,-2 0 0,3 0 1,0 1 146,2 4-90,-5-3 1,8 10 0,-5-2 3,2 2 1,1-2 0,3-1 177,-2 2-192,2 1 0,-4 3 0,6 0 42,0 4-63,0-3 0,0 10 1,0-4-1,0 2-54,0-1 0,0 1 1,0 3-1,0-2 25,0-2 0,0-4 1,0 3-1,0-2-401,0-2 0,0-7-472,0-2 891,0-6 0,0 3 0,0-6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5.166"/>
    </inkml:context>
    <inkml:brush xml:id="br0">
      <inkml:brushProperty name="width" value="0.08571" units="cm"/>
      <inkml:brushProperty name="height" value="0.08571" units="cm"/>
      <inkml:brushProperty name="color" value="#004F8B"/>
    </inkml:brush>
  </inkml:definitions>
  <inkml:trace contextRef="#ctx0" brushRef="#br0">14 0 7655,'-8'6'-4,"2"-2"8,6 5 0,2-6 1,2 2-1,7-2-64,6 2 1,1-4 0,5 4 0,2-5-354,2-5 0,1 2 413,0-6 0,1-1 0,-1-4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5.701"/>
    </inkml:context>
    <inkml:brush xml:id="br0">
      <inkml:brushProperty name="width" value="0.08571" units="cm"/>
      <inkml:brushProperty name="height" value="0.08571" units="cm"/>
      <inkml:brushProperty name="color" value="#004F8B"/>
    </inkml:brush>
  </inkml:definitions>
  <inkml:trace contextRef="#ctx0" brushRef="#br0">0 1 6583,'0'9'635,"0"1"-350,0 1-212,0 1 0,0 2-91,0 0 12,0 0 1,0 1-1,0-1-112,0 0 151,0 0 1,0 0-100,0 0 0,2-1-124,3-4 1,-2-4-1,6-10 1,1-4 99,-2-4 0,4-6 1,-3 0-1,4 1 1,1-1 116,0 0 1,-4 0 0,-1 7-113,2 2 0,-3-2 528,1 2 0,-6 6-167,2 4 1,-3 6-1,-2 8-128,0 0-73,0 0 0,0 0 1,0 0-169,0 1 75,0-1 0,1 0 0,2 0-135,2 0 0,4 0 0,-2-1 0,-1-2-903,0-2 1056,5-6 0,-3 10 0,6-5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6.013"/>
    </inkml:context>
    <inkml:brush xml:id="br0">
      <inkml:brushProperty name="width" value="0.08571" units="cm"/>
      <inkml:brushProperty name="height" value="0.08571" units="cm"/>
      <inkml:brushProperty name="color" value="#004F8B"/>
    </inkml:brush>
  </inkml:definitions>
  <inkml:trace contextRef="#ctx0" brushRef="#br0">29 43 6781,'0'14'47,"0"0"1,1-1-1,4-4 1,3-2-27,0-1 1,4-4-231,-2 2 70,2-2 1,2-2 91,1 0 57,-8-6 0,0-2 0,-7-6 152,0-1 0,0 6 0,-2 0 214,-3-2-273,-2 4 0,-3-4 0,1 5 26,-2-2-58,-2 5 0,-1-3 1,0 6-430,0 0 1,4 1-439,1 4 796,6 3 0,-3 6 0,6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6.274"/>
    </inkml:context>
    <inkml:brush xml:id="br0">
      <inkml:brushProperty name="width" value="0.08571" units="cm"/>
      <inkml:brushProperty name="height" value="0.08571" units="cm"/>
      <inkml:brushProperty name="color" value="#004F8B"/>
    </inkml:brush>
  </inkml:definitions>
  <inkml:trace contextRef="#ctx0" brushRef="#br0">0 0 7481,'14'0'-383,"2"0"594,3 0 0,-7 0 0,6 0-180,-1 0 1,0 0-1,-3 0-283,0 0 177,1 0 1,-6 0 0,0 0-675,2 0 749,-4 0 0,5 7 0,-4 1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6.490"/>
    </inkml:context>
    <inkml:brush xml:id="br0">
      <inkml:brushProperty name="width" value="0.08571" units="cm"/>
      <inkml:brushProperty name="height" value="0.08571" units="cm"/>
      <inkml:brushProperty name="color" value="#004F8B"/>
    </inkml:brush>
  </inkml:definitions>
  <inkml:trace contextRef="#ctx0" brushRef="#br0">43 14 7644,'-13'-1'-434,"4"-4"197,2 4 0,6-6 909,-4 7-465,4 7 1,-6 0 0,7 8 0,0-1-141,0 0 0,0 1 0,0 4 0,0 5-115,0 2 0,0-2 0,0-1 0,0 3-199,0 0 1,0-4 0,2-1 246,3-1 0,9-4 0,8 4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7.558"/>
    </inkml:context>
    <inkml:brush xml:id="br0">
      <inkml:brushProperty name="width" value="0.08571" units="cm"/>
      <inkml:brushProperty name="height" value="0.08571" units="cm"/>
      <inkml:brushProperty name="color" value="#004F8B"/>
    </inkml:brush>
  </inkml:definitions>
  <inkml:trace contextRef="#ctx0" brushRef="#br0">0 142 7261,'0'9'-60,"0"1"1,0-5-1,2 2 1,2 1 175,6 0 1,-2-5 0,1 3-1,2-1-53,2 0 0,1 0 1,0-5-1,0 0-119,0 0 1,0 0 0,0-2 0,0-1-91,1-2 0,-3-6 1,-2 2-173,-6-4 295,-2-1 0,2 0 1,1 0 73,-2 0-78,-1 6 0,-7-5 1,-1 4-1,-2-2 51,-3 2 0,3 2 0,-1 7 0,-2 0 241,-2 0 0,-1 2 1,0 3-101,0 4 0,5 4 0,1 2 1,1 2-116,4 2 1,2 2 0,1-4 0,0 2-48,0-2 1,0-1-1,0-2-17,0 0 1,6 0 0,3-1-126,4-4 1,-4-3-1,1-6-275,1 0 322,1 0 1,2-8-1,1-4-267,-1-5 309,0-2 0,0 0 0,0-1 98,0-2-81,0 4 1,-1-7 0,-2 6 0,-3 1 15,-2-3 1,0 10 0,-3-3 217,2 2 0,1 5 72,-1 3 0,-3 4-49,2 4 0,-2 4 1,-2 6-74,0 0 1,0-4 0,0-1-214,0 2 1,6 0-303,3-1 213,-2-4 0,5-6-208,-2 0 263,2 0 1,-2-6 0,-1-2-13,2 0 53,2-5 0,-1 6 0,-1-8 0,-2 1 65,2 0 1,-3 2 0,0 1 0,0 3 637,0 2-553,-5 1 0,3 11 0,-6 4 0,0 4-125,0 4 1,0-2-1,0 5 1,0-3-322,0 1 0,0 0 1,0-5 350,0 0 0,0 0 0,0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8.084"/>
    </inkml:context>
    <inkml:brush xml:id="br0">
      <inkml:brushProperty name="width" value="0.08571" units="cm"/>
      <inkml:brushProperty name="height" value="0.08571" units="cm"/>
      <inkml:brushProperty name="color" value="#004F8B"/>
    </inkml:brush>
  </inkml:definitions>
  <inkml:trace contextRef="#ctx0" brushRef="#br0">29 99 7453,'-2'13'264,"-2"-4"-366,2 4 1,-4-5 49,6 6 102,0 6 0,0-4 0,0 3 1,0-4-4,0-1 0,1-1 0,4-2 1,3-2-93,0 2 0,4-4 0,-2-3 0,2-2-26,2-2 0,-4 0 0,-1-2 0,2-2 8,2-6 1,-1-2 0,-1-2-1,-3-2 7,-2-3 1,-1 2 0,-5-5 0,0 1 81,0 4 0,-2-5 0,-2 0 0,-6-1 119,-2-1 0,-2 9 0,-1-1 1,1 7 49,0 2 0,0 3-145,0 4-42,0 0 1,1 6 0,2 3 0,4 4-201,0 1 1,3 0 0,4 0-521,0 0 389,0-6 323,6 5 0,2-6 0,6 8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6.594"/>
    </inkml:context>
    <inkml:brush xml:id="br0">
      <inkml:brushProperty name="width" value="0.08571" units="cm"/>
      <inkml:brushProperty name="height" value="0.08571" units="cm"/>
      <inkml:brushProperty name="color" value="#66CC00"/>
    </inkml:brush>
  </inkml:definitions>
  <inkml:trace contextRef="#ctx0" brushRef="#br0">5 0 8060,'-2'4'-585,"1"-1"446,-1-2 1,3 1 0,0-2 183,3 0 0,1 0 0,1 0 1,3 0 251,2 0 0,1 0 1,1 0-1,2 0-370,1 0 0,0 1 1,1 0-1,0 1 73,-1-1 0,3 2 0,-1-1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8.477"/>
    </inkml:context>
    <inkml:brush xml:id="br0">
      <inkml:brushProperty name="width" value="0.08571" units="cm"/>
      <inkml:brushProperty name="height" value="0.08571" units="cm"/>
      <inkml:brushProperty name="color" value="#004F8B"/>
    </inkml:brush>
  </inkml:definitions>
  <inkml:trace contextRef="#ctx0" brushRef="#br0">15 0 7472,'-8'2'-21,"3"3"0,3-2 0,2 6 10,0 2 1,0 2 0,0 1-7,0 0 0,2 0 0,1 0-45,2 0 1,1-6-206,-1-3 166,-4-4 0,12-1-181,-4 0 264,4 0 0,-4-6 0,1-3-180,1-4 150,-5-1 0,5 0 1,-5 0 276,2 0 0,-5 4 49,2 1-39,-4 0 0,-1 2 0,0 7-42,0 8 1,0 5-1,0 1 1,0 0-217,0 0 0,2-1 1,1-2-1,3-2-462,2 2 1,2 1 480,4 3 0,6-1 0,2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39.347"/>
    </inkml:context>
    <inkml:brush xml:id="br0">
      <inkml:brushProperty name="width" value="0.08571" units="cm"/>
      <inkml:brushProperty name="height" value="0.08571" units="cm"/>
      <inkml:brushProperty name="color" value="#004F8B"/>
    </inkml:brush>
  </inkml:definitions>
  <inkml:trace contextRef="#ctx0" brushRef="#br0">254 255 8054,'0'-14'11,"0"0"0,0-1 73,0 1 0,-4 0 0,-3 0-59,0 0 1,-3 1 0,-4 2 0,0 4 31,0 0 1,0 3 0,0 4-357,0 0 231,-1 6 1,1 2-1,0 6 1,2 2 4,2 2 1,-2 0 0,4 4 0,0-2 46,3-3 0,4 4 1,1-3-28,0 0 1,0-3-1,1-2-20,4-4 1,3-2 0,6-7 0,-1-2-54,-4-3 0,3-3 0,-2-6 0,2 0-57,3 0 1,-1 0 213,0 0-21,0 0 0,-5 1 146,1 4-48,-7 3 1,5 1 32,-4 0 0,-2 2 1,4 8-1,-1 4 105,0 4 1,1 2 0,-3 3-137,2 0 0,-1 3 0,-4-4 1,0 3-70,0 2 1,0-3-1,0 3 1,0 0 0,0 0 0,-6-5 1,-3 2-1,-4-3-67,-1-2 1,3 0-1,-1 0 1,-4 0-32,0 0 0,1-6 0,0-3 0,1-4-15,0-1 0,0 0 1,0 0-171,0 0 227,0-6 0,1-3 0,2-8 0,3-4-36,2-1 1,1-1 0,5-4-269,0 3 224,0-2 1,7 5 0,2-4 0,4 3 31,1 2 1,1-3 0,3 4 0,1 1 55,-2 3 1,5 1-1,1 0 1,4-1 22,1 1 1,-4 0 0,-1-1-1,2-3-14,2-1 1,0 1 0,-4 4 0,-4-1-17,-3 1 1,-2 2 0,0 1-1,-2 1 4,-2-1 0,-2 5 137,-4 1 9,-2-2 110,4 5-113,-6-4 1,-1 6-10,-4 0-102,3 0 0,-4 1-11,6 4 1,0 3-1,0 6 1,-2 2-14,-2 2 1,2-2-1,-3 5 1,4-3-18,1 1 1,0 5 0,0-5 0,0-2-69,0-2 1,1 0-140,4-1 1,3-2 0,6-2 45,0-6 1,-4-7-1,-1-3 1,0-2 37,-1-3 1,3-1 0,-4-3 101,0 1 16,-3 6 0,6-4 0,-3 4 313,1 0 44,-5 2 1,3 12 0,-6 4 0,0 2-220,0 2 1,0 7-1,0 1 1,0 0-299,0-4 1,0 3 0,0-2 0,0-2-549,0-1 721,0-2 0,0 0 0,0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0.091"/>
    </inkml:context>
    <inkml:brush xml:id="br0">
      <inkml:brushProperty name="width" value="0.08571" units="cm"/>
      <inkml:brushProperty name="height" value="0.08571" units="cm"/>
      <inkml:brushProperty name="color" value="#004F8B"/>
    </inkml:brush>
  </inkml:definitions>
  <inkml:trace contextRef="#ctx0" brushRef="#br0">0 0 8019,'8'7'251,"-3"2"1,-4 4-186,-1 1 1,0 0-1,0 0 1,0 0-171,0 0 0,0 5 0,0 0-569,0-2 1,0-6 672,0-2 0,0-5 0,0 2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0.239"/>
    </inkml:context>
    <inkml:brush xml:id="br0">
      <inkml:brushProperty name="width" value="0.08571" units="cm"/>
      <inkml:brushProperty name="height" value="0.08571" units="cm"/>
      <inkml:brushProperty name="color" value="#004F8B"/>
    </inkml:brush>
  </inkml:definitions>
  <inkml:trace contextRef="#ctx0" brushRef="#br0">13 56 7557,'0'-14'0,"-2"0"-85,-3 0 210,4 6 0,-4 2 0,8 8-368,2 2 1,0-1 0,-4 7 242,4 1 0,3 1 0,6 2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0.439"/>
    </inkml:context>
    <inkml:brush xml:id="br0">
      <inkml:brushProperty name="width" value="0.08571" units="cm"/>
      <inkml:brushProperty name="height" value="0.08571" units="cm"/>
      <inkml:brushProperty name="color" value="#004F8B"/>
    </inkml:brush>
  </inkml:definitions>
  <inkml:trace contextRef="#ctx0" brushRef="#br0">1 29 7499,'14'-8'509,"0"3"-343,0 4 0,0 1 0,0 0 0,1 0-392,-1 0 1,0 0-1,0 0-691,0 0 707,0 0 1,0 0 0,-1-2 209,-4-3 0,4 4 0,-5-5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0.632"/>
    </inkml:context>
    <inkml:brush xml:id="br0">
      <inkml:brushProperty name="width" value="0.08571" units="cm"/>
      <inkml:brushProperty name="height" value="0.08571" units="cm"/>
      <inkml:brushProperty name="color" value="#004F8B"/>
    </inkml:brush>
  </inkml:definitions>
  <inkml:trace contextRef="#ctx0" brushRef="#br0">71 13 7359,'-9'-4'235,"-1"-1"0,6 2 0,-4 8 286,2 4-402,1 4 0,3 2 1,-1 4-121,-2 5 5,1 2 1,4-2-1,0-1-103,0 2 61,-6-4 1,4 4-724,-3-6 541,4 6 1,1-10 219,0 4 0,0 3 0,0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1.499"/>
    </inkml:context>
    <inkml:brush xml:id="br0">
      <inkml:brushProperty name="width" value="0.08571" units="cm"/>
      <inkml:brushProperty name="height" value="0.08571" units="cm"/>
      <inkml:brushProperty name="color" value="#004F8B"/>
    </inkml:brush>
  </inkml:definitions>
  <inkml:trace contextRef="#ctx0" brushRef="#br0">1 176 7654,'6'8'-19,"3"-3"1,4-4-1,1-1 1,0 0-13,0 0 1,0 0 0,0-1 14,0-4 1,1 2 0,-1-5-62,0 2 60,-6-5 0,-1 5 0,-3-5 1,0 1-16,-1-1 0,-1 3 1,-2-1-1,-2 0 28,-2 1 1,1-5-1,-7 4 118,-1-4 0,-1 5 1,-2 4 45,-1 2 0,1 7 0,0 1 0,2 3-51,2 7 0,-2-2 1,4 7-1,-2-3-28,1 1 0,6 5 0,-2-5 0,4-1-61,1 3 1,0-5-1,1 2-77,4-2 1,-2-7 0,6-1-235,2-1 164,2-3 0,1-4-214,0 0 256,0-6 0,4-2 0,-1-6 0,-1-2-72,1-2 1,0 0-1,-3-4 1,0 0 46,0 0 0,-1 4 0,-2-4 229,-2 1 0,-1 2 553,2 5-496,-4 6 0,-6 4 0,0 8 360,0 6-369,0 2 0,0 3 0,0-1-123,0 0 47,0 6 0,-5-4 1,0 3-114,2-4 11,2-1 0,1 1-349,0-1-202,0 0 334,0-6 1,6-2 0,2-8 0,1-2 13,1-6 0,-1-7 1,5-3-1,0-1 122,0 1 0,0-4 1,1 4-1,-3 0 69,-2-1 1,2 1 0,-4 3 356,0-2 1,3 5-125,-7 4 1,1 9 0,-5 1 329,0 7-381,0 6 1,0-4-1,0 1-56,0 1-16,0 1 0,0 2 0,0 1-32,0-1-101,0 0 1,2-6 0,1-2-57,2 0 1,5-4 75,0 2 1,2-8 0,3-6 0,-1-2-77,0-2 0,0 0 1,0-1-1,0 1 81,0 0 0,-4 6 0,-1 2 372,2 0 0,-3 4-269,1-2 0,-6 8 0,1 4-189,-8 0 71,3 4 0,-10-2-668,6 9 456,-6 3 1,10 0 247,-4-4 0,-3-2 0,0-2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1.875"/>
    </inkml:context>
    <inkml:brush xml:id="br0">
      <inkml:brushProperty name="width" value="0.08571" units="cm"/>
      <inkml:brushProperty name="height" value="0.08571" units="cm"/>
      <inkml:brushProperty name="color" value="#004F8B"/>
    </inkml:brush>
  </inkml:definitions>
  <inkml:trace contextRef="#ctx0" brushRef="#br0">127 85 7602,'0'-14'-567,"0"-1"511,0 1 1,0 5 799,0 0-273,0-1 1,-6 2-313,-4 4 1,3 2 0,-1 4-182,1 2 1,1-1 0,3 7-149,-2 1 1,1-3 0,4 1 0,0 2 89,0 2 0,1-4 0,2 0 1,2 2-17,-2 2 103,5-5 1,-2 4 0,5-4 0,-1 2-1,-1-1 390,-1 2-232,4 1 0,-10 3 1,3-1 23,-4 0 0,-7 0 0,-3 0 0,-4-1 17,-1-4 1,0 2 0,0-5-433,0 2 0,0-5 1,-1 2 225,1-4 0,0-1 0,0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4.510"/>
    </inkml:context>
    <inkml:brush xml:id="br0">
      <inkml:brushProperty name="width" value="0.08571" units="cm"/>
      <inkml:brushProperty name="height" value="0.08571" units="cm"/>
      <inkml:brushProperty name="color" value="#004F8B"/>
    </inkml:brush>
  </inkml:definitions>
  <inkml:trace contextRef="#ctx0" brushRef="#br0">1 0 7850,'0'14'151,"1"0"1,2 0 0,2 2-148,-2 3 1,-1-2 0,-2 7 0,0-1-70,0-1 0,0 3 0,0-6-428,0-2 378,0-1 0,5-2 0,1-1-517,2-4 384,-5 3 0,9-10 248,-2 3 0,2-4 0,2-1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4.809"/>
    </inkml:context>
    <inkml:brush xml:id="br0">
      <inkml:brushProperty name="width" value="0.08571" units="cm"/>
      <inkml:brushProperty name="height" value="0.08571" units="cm"/>
      <inkml:brushProperty name="color" value="#004F8B"/>
    </inkml:brush>
  </inkml:definitions>
  <inkml:trace contextRef="#ctx0" brushRef="#br0">42 57 7418,'14'-8'2,"-6"1"0,-1 9 25,-7 3 1,0 3-1,0 6-18,0 0-20,0 0 0,0 0 0,0 0-22,0 0 3,6-6 1,2 3-1,6-6 1,0-2-21,0-2 1,0-1 0,0-1 0,0-4-32,0-4 0,-4-4 0,-2-1 1,-2 0 95,-3 0 0,-1 0 0,-2 0 53,0 0 0,-7 1 0,-2 2 0,-5 3 4,-5 2 0,3-3 0,-4 4-30,0 2-10,4 1 0,-9 2 1,6 0-333,2 0 162,1 6 0,8 2-405,4 6 395,2 0 1,4-1 0,2-2 147,6-2 0,8 1 0,4 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152"/>
    </inkml:context>
    <inkml:brush xml:id="br0">
      <inkml:brushProperty name="width" value="0.08571" units="cm"/>
      <inkml:brushProperty name="height" value="0.08571" units="cm"/>
      <inkml:brushProperty name="color" value="#66CC00"/>
    </inkml:brush>
  </inkml:definitions>
  <inkml:trace contextRef="#ctx0" brushRef="#br0">0 6 7604,'5'0'-408,"1"0"1,0 0 389,1 0 0,2 0 1,-1 0-1,1 0-12,2 0 0,-1 0 1,0 0-1,1 0-31,1 0 1,0 0 60,-2 0 0,2-3 0,1 1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5.606"/>
    </inkml:context>
    <inkml:brush xml:id="br0">
      <inkml:brushProperty name="width" value="0.08571" units="cm"/>
      <inkml:brushProperty name="height" value="0.08571" units="cm"/>
      <inkml:brushProperty name="color" value="#004F8B"/>
    </inkml:brush>
  </inkml:definitions>
  <inkml:trace contextRef="#ctx0" brushRef="#br0">1 43 6624,'8'0'155,"-2"6"0,-6 4 1,0 4-82,0 5 0,0 3 0,0 8 1,0 1 2,0 2 1,5 1 0,-1-2 0,-1 1-21,-1-2 1,-2-1 0,0-2-1,0-1-40,0-4 0,0-2 0,0-7 59,0 0-603,0-6 297,0-2 1,0-19-160,0-5 378,0-1 1,0-8 0,0 2 0,0-5 51,0-3 1,2-1 0,1 2 0,1-2 58,0-2 0,-1 4 0,0 0 1,3 2 60,2 2 1,0 6-1,3 3 1,-2 5 156,2 4 0,2 2 1,1 5-194,0-1 0,0-1 0,0 6-74,0 4 1,-4 1-1,-3 5 1,0-1 47,-4 1 0,-2 3 0,-1 3-9,0 2-45,-6 0 1,3-5 0,-6 0-77,-2 0 79,-2 0 1,-1-4 0,0-3-466,0 0 166,0-3 1,0-4-1,-1-1 1,3-4-294,2-4 1,0-4-1,5-2 544,2-4 0,-5 3 0,0-4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6.127"/>
    </inkml:context>
    <inkml:brush xml:id="br0">
      <inkml:brushProperty name="width" value="0.08571" units="cm"/>
      <inkml:brushProperty name="height" value="0.08571" units="cm"/>
      <inkml:brushProperty name="color" value="#004F8B"/>
    </inkml:brush>
  </inkml:definitions>
  <inkml:trace contextRef="#ctx0" brushRef="#br0">14 56 7634,'0'-7'138,"0"7"0,0 7-76,0 7-50,0 0 1,0 0-1,-1 2-34,-4 2 4,3-2 1,-4 4-1,6-5 1,0-1 48,0 0 0,2 0 0,1 0-66,2 0 1,6-6 0,-2-3-99,4-4 1,-1-2-1,-1-4 1,-2-4-38,2-4 0,2-3 0,1-1 1,0-3 87,0-2 1,-1 0 0,-2-2 0,-2 4 136,2 0 0,-3 4 0,0-3-68,-2 3 1,-1 7 489,-5 0-296,6 5 1,-4 0 459,2 8-485,-2 4 1,-2 6 0,0 0-1,2 2 1,1 1-14,1 2 0,3 2 1,-4-3-1,3 6-34,2 3 0,-5-1 0,3-1 0,-1-1-52,0 1 1,-1 0 0,-4 0-1,0-1 3,0 1 0,0-3 0,-1 0 0,-2-2-80,-2-3 1,-6-1 0,0-2 0,-5 0-404,-2 0 0,-7-4 1,1-3 422,-3 0 0,-7 4 0,-2-3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6.725"/>
    </inkml:context>
    <inkml:brush xml:id="br0">
      <inkml:brushProperty name="width" value="0.08571" units="cm"/>
      <inkml:brushProperty name="height" value="0.08571" units="cm"/>
      <inkml:brushProperty name="color" value="#004F8B"/>
    </inkml:brush>
  </inkml:definitions>
  <inkml:trace contextRef="#ctx0" brushRef="#br0">127 0 7712,'-7'2'176,"0"2"-72,1 6 1,3-2 0,-6 1-13,-2 2 0,3 0 0,-2 0-339,-1-2 199,5 1 1,-6 4 0,4 0 0,-2 0 47,1 0 0,6 0 0,-4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7.771"/>
    </inkml:context>
    <inkml:brush xml:id="br0">
      <inkml:brushProperty name="width" value="0.08571" units="cm"/>
      <inkml:brushProperty name="height" value="0.08571" units="cm"/>
      <inkml:brushProperty name="color" value="#004F8B"/>
    </inkml:brush>
  </inkml:definitions>
  <inkml:trace contextRef="#ctx0" brushRef="#br0">14 57 7472,'-7'2'-30,"2"2"0,3 4 0,2 6 88,0 0 1,0 1 0,0-1 0,0 0-50,0 0 1,0 0 0,0 0 0,0 0-18,0 0 1,0 0-1,0 1-45,0-1 1,0-5-62,0 0 1,0-7-1,0-2 1,2-8 55,3-4 1,-2-7 0,5-2-233,-2 0 176,5-3 1,-10-4 0,6 1 200,-1 4-8,-4-4 0,5 11 0,-4-3 203,2 4 1,1 7-157,-1 3 0,-2 4 0,5 2-11,-2 4 0,-1 3 0,-3 6 0,1 0-8,2 0 1,1 0-1,-3 0 1,2 0-119,-2 1 0,3-1 1,-1 0-1,-1-2-139,3-2 0,-4 1 0,6-7 84,2 0 0,-3-3-306,1-1 268,1 0 0,2-6 0,-1-5 1,-1-5 83,1-3 0,0 1 0,0 3 0,-2 1 170,2 0 1,-3 2 0,1 1 153,2 1 1,-3 7-200,2-2 1,-3 5 0,3 5 0,-5 5-260,-4 2 0,-1 2 0,0 0-439,0 0 1,0-4-275,0-1 867,6-6 0,2 4 0,6-7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8.040"/>
    </inkml:context>
    <inkml:brush xml:id="br0">
      <inkml:brushProperty name="width" value="0.08571" units="cm"/>
      <inkml:brushProperty name="height" value="0.08571" units="cm"/>
      <inkml:brushProperty name="color" value="#004F8B"/>
    </inkml:brush>
  </inkml:definitions>
  <inkml:trace contextRef="#ctx0" brushRef="#br0">57 14 7642,'0'-8'113,"-1"2"1,-2 8-1,-2 2 35,2 6 0,-3 4 1,1 3-454,2 2 210,1 0 0,2-3 0,0 1 137,0 2 0,2-2-246,2-8 89,4 4 0,6-12-91,0 4 194,-6-3 1,3-9 0,-4 0 0,-1-3 5,0 1 1,-1-1 0,-5-4 0,0 0-7,0 0 1,0 0 0,0 0 0,-2 0-84,-2 0 0,-4 4 0,-6 2 1,-1 2-134,1 3 0,0-3 228,0 1 0,0 0 0,0 5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0:48.691"/>
    </inkml:context>
    <inkml:brush xml:id="br0">
      <inkml:brushProperty name="width" value="0.08571" units="cm"/>
      <inkml:brushProperty name="height" value="0.08571" units="cm"/>
      <inkml:brushProperty name="color" value="#004F8B"/>
    </inkml:brush>
  </inkml:definitions>
  <inkml:trace contextRef="#ctx0" brushRef="#br0">1 43 7625,'8'6'-231,"-2"-2"0,-5 5 299,4 2-47,-3 1 1,4 3 0,-6-1-1,0 1-13,0 4 0,0-3 1,0 3-1,0-4 19,0-1 0,0 1 0,0-1-104,0 0 0,6-6-56,4-4 0,2-4 1,2-3 76,0-2 0,-1-5 0,-2-1 9,-2-7 24,1 3 1,2-7 0,-1 4-1,-1 0-34,1 0 1,-5 3 0,0 1 358,0-1-205,-4 8 1,4-1 0,-4 5 222,3-2-166,-4 0 0,7 5-29,-3 0 0,-2 5 0,6 0 4,2-2 0,2-2 0,1-1-203,0 0 0,0 0 1,0 0-4,0 0 1,-4 0 0,-1 0 47,2 0 141,-5-6-99,1 4 0,-3-5 19,1 2 1,-2 2 187,-7-7-141,2 7 1,-6-8-1,3 5 204,-4-2-224,3 5 1,-7-3-1,4 6 1,-4 0 75,-1 0 0,0 0 1,0 1-46,0 4 0,1-2 0,2 7 1,3 1-54,2 1 0,1 2 1,5 0-1,0 0-33,0 1 1,0 0 0,0 4-1,0 3 51,0 0 1,7 3 0,2-6-107,4-2 71,-5-1 0,4-2 0,-3-2 0,6-2-109,3-5 1,-2-4 0,4-4 88,1-6 0,1-7 0,6-12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1:58.924"/>
    </inkml:context>
    <inkml:brush xml:id="br0">
      <inkml:brushProperty name="width" value="0.08571" units="cm"/>
      <inkml:brushProperty name="height" value="0.08571" units="cm"/>
      <inkml:brushProperty name="color" value="#004F8B"/>
    </inkml:brush>
  </inkml:definitions>
  <inkml:trace contextRef="#ctx0" brushRef="#br0">29 29 8598,'0'14'185,"0"0"1,0 0 0,0 0 0,0 0-1,0 0-220,0 0 0,0 2 0,0 1 0,0 2-24,0-2 1,0 2 0,2 2 0,1 2-52,2-2 0,-1-4 0,-4-3 17,0 0 0,0-5 0,0 1 1,0 1-290,0 1 247,0-4 23,0-2 99,0-6-16,0 0 0,0-6 1,0-5 54,0-6 1,0 1 0,0-3 0,0 2 12,0-2 1,0 4-1,0-4 145,0 3 1,0 2-1,-1 0-61,-4 0 0,3 0 0,-2 0-102,2 0 1,2-1 0,0 1-1,0 0-29,0 0 0,0 5 1,0-1-1,0-1-6,0-1 0,0 2-24,0 1 1,-1 6 5,-4-2 50,3 4 0,-4-1 105,6-3-43,0 4-67,0-6 1,0 9 11,0 3 18,0-4 1,0 7 149,0-3-56,0-4-60,0 12 1,0-10 108,0 6-139,0-5 0,0 8 9,0-2-30,0-4 1,0 6-1,0-2-11,0 2 1,0-2 20,0-1 1,0 1-152,0 4 140,0-6 1,0 4-1,0-3-98,0 4 0,0-4 1,0 1-301,0 1 114,0 1 259,0-4 0,-6-8 0,-2-8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1:59.006"/>
    </inkml:context>
    <inkml:brush xml:id="br0">
      <inkml:brushProperty name="width" value="0.08571" units="cm"/>
      <inkml:brushProperty name="height" value="0.08571" units="cm"/>
      <inkml:brushProperty name="color" value="#004F8B"/>
    </inkml:brush>
  </inkml:definitions>
  <inkml:trace contextRef="#ctx0" brushRef="#br0">1 57 7776,'0'-26'0,"0"-4"0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473"/>
    </inkml:context>
    <inkml:brush xml:id="br0">
      <inkml:brushProperty name="height" value="0.053" units="cm"/>
      <inkml:brushProperty name="color" value="#FF0000"/>
    </inkml:brush>
  </inkml:definitions>
  <inkml:trace contextRef="#ctx0" brushRef="#br0">4604 4282 7686,'-31'0'0,"2"0"0,1 0-447,2 0 0,2 9 0,1 3 0,0 6 499,0 6 1,0 3 0,1 5 0,0 0 11,3 3 0,-2 3 1,6 4-1,3-3-122,3-4 1,0-4 0,5-2 0,1-1-130,2-3 1,1 0 186,0-3 0,-5 1 0,-1 0 0</inkml:trace>
  <inkml:trace contextRef="#ctx0" brushRef="#br0" timeOffset="1">3962 4591 8441,'-4'-12'0,"-1"2"-496,-1 3 0,-2-2 0,-2 6 395,2 4 1,0 4 0,4 7 408,1-1-270,-3 6 0,5 1 0,-3 5-154,3-1 69,1 6 1,0-3 0,0 1-46,0-1 100,5-3 0,-4 1 1,4-1-1,-1-2 9,0-1 1,3-3 0,-2 1 0,2 0 4,2-3 1,-3-1 0,3-2 0,4-1 48,4-2 1,6-3 0,4-6-1,5-3 34,5-4 0,9-7 0,8-5-128,-24 7 1,0 0 0,1 1 0,0 0 0,2-1 0,-1-1-1,0 2 1,0 0-217,1 1 0,0-1 0,-1-1 0,1-2 1,4 1-1,0-1 0</inkml:trace>
  <inkml:trace contextRef="#ctx0" brushRef="#br0" timeOffset="2">2004 8632 24227,'57'-10'0,"-1"1"0,2 0 0,1 0 0,2 1 0,-1 0 0,1 0 0,0 2-283,1-1 1,0 1-1,-18 3 1,1 1-1,1-1 1,1 1-1,0-1 1,1 1 0,2-1-1,1 0 1,0 1 196,2 0 0,0 0 0,1 0 0,-1-2 0,0 1 0,0-1 1,2 2-1,1-1 0,1 1-1496,1-1 1,0-1 0,0 1 1582,2-1 1,0 0-1,0 0 1,1 0-1,0 1 1,1-1-1,0 0 1,0 0-1,0-1 14,0 0 1,1 0 0,-1 0-1,-1 0 1,0 1 0,0 0-1,-2-1 1,0 0 0,0 0-1,-1 0 1,0 1 0,-1 0-315,-1 0 1,0 0 0,-1 1 310,-5-1 1,-1 0-1,-1 0 1,-1 1-1,-2-1 1,-1 1-1,15-2 1,-2 1-1,-3 1 1,-1 0 163,-4 0 1,-2 1 0,-10 0 0,-2 0 0,20 1 0,-13-2-126,-12-1 1,-16 0 0,-14 4-42,-16 0 0,-21 0 0,-25 0 0,24 0 0,-2 0-3,-6 0 1,-1 0-1,-2 0 1,-1 0 0,-6 0-1,0 0 1,-2 0-1,0 0-48,-2 0 0,-1 0 0,18 0 0,-1 0 0,0 0 0,-1 1 1,-1-1-1,0 1 0,-2 0 0,0 0 0,0 0 44,-1 2 0,0 0 0,-1-1 1,1 0-1,0 0 0,0 0 0,-1 1 1,-1-1-1,0 1 14,-1 0 1,-1 0 0,1 0-17,-1 0 1,1 1-1,0-1 1,-1 1-1,0-1 1,0 0-1,2 0 1,0 0-1,0 0 3,2 0 0,0-1 0,0 1 89,-5-1 0,-1 1 0,2 0 1,6 0-1,0 1 0,0 0 0,-5 0 1,0-1-1,-1 0-88,3 0 1,-1-1 0,1 1 0,2 0 0,1 1-1,-1-1 1,2 0 0,-1-1 0,0 1 0,2 0 0,-1 0-1,0 1 1,0-1 0,1 1 0,0 0-46,1 0 1,0 0 0,1 0 0,-1-1 0,1 1 0,0 0 0,-16 1 0,1 0 0,0 0 0,0-1 44,0 0 0,0 0 0,5-1 1,-1 0-1,0 2 0,0-1 1,4-1-1,1 0-5,3 0 0,0 0 1,7 0-1,0 1 0,0-1 1,1-1-1,3 1 0,0-1 137,2 1 1,1-1 0,-24 4 0,11-4 0,6 2-116,8-2 0,8 4 1,7-3 850,4 0 1,7-2 0,5 0-2769,6 3 2493,9-3 0,7 10-598,5-4 0,4 3 0,-1 2 0</inkml:trace>
  <inkml:trace contextRef="#ctx0" brushRef="#br0" timeOffset="3">17636 8140 16580,'0'-7'-4727,"1"2"5076,3 5 1,-2 0-1,6 0 1,2 0-342,4 0 0,5 4 0,8 0 0,5-2 34,5 0 1,5-2-1,7 0 138,5 0-152,2 0 0,-24-2 0,2 0 1,0 0-1,0-1-834,1 0 0,0-1 830,5 1 0,1-1 0,1 0 0,2 0 0,5 0 0,1 1 1,2-2-1,-1 1 65,3-1 1,-1 0-1,2 1 1,1 0 0,3 0-1,0 0 1,3 0-1,1 1-186,-19 0 0,0 1 0,0 0 0,2-1 0,0 0 0,1 0 0,2 1 0,-1 1 0,1-1 0,1 0 0,-1 0 1,0 0 121,2-1 1,0 0 0,0 0 0,-2 1-1,0 0 1,2 0 0,4-1-1,1 1 1,-1-1 0,-1 0 0,0 0-1,0 0-6,0 0 1,0 0 0,-1-1 0,0 0 0,0 0 0,-1-1 0,1 1 0,-1-1-1,1 0 1,1 0 0,-1-1 0,0 1 5,-1-1 1,0 0 0,0 0 0,-1 0 0,1 0 0,-1-1 0,-5 0 0,1-1 0,-2 0-1,0 0 1,-1 1 0,0-1 26,18-3 0,-1-1 0,-4-1 0,-2-1 1,-3 1-1,-1-2 0,-3 1 0,-2-1-46,-3 0 0,-2-2 0,-6 1 0,-1-1 1,-2 0-1,0 0 156,-4 0 1,0 0-157,22-23 1,-9-1-1,-4-4 1,-5-2-79,-5-3 0,-7 3 1,-4-3-1,-2 2-100,-3-2 0,-8 3 0,1-4 0,-2 2 303,-2-1 0,-6 1 1,-1 3-1,-5-1-434,-3-3 1,-3 3 0,-6-4-1,-3 0 106,-3-2 1,-3-1-1,15 27 1,0-2-1,0 0 1,-1 0 68,1-1 0,-2 1 0,-2 2 1,0 0-1,-1 0 0,1 0 0,-3-1 1,0 0 129,-1-1 1,0-1 0,0 0-1,-1 0 1,-2-2 0,-1 0-1,1 1 1,-2 1-65,1 2 0,-1 0 0,-2 0 0,-1 0 1,1 2-1,-2 1 0,-1-1 0,-1 0 51,-3-1 1,1-1-1,1 3 1,1 0-1,-4-1 1,-1 1-1,0 0 1,0 0 41,-1 0 0,1 0 0,2 1 0,0 0 0,-2 2 1,1 1-1,0 0 0,0 0 34,2-1 0,1 1 1,0 0-1,0 1 1,1 0-1,1-1 0,-1 1 1,-1 1 26,0 0 0,1 1 0,0 0 0,0 0 1,3 2-1,1-1 0,-1 1 0,1 0-19,1 1 1,0 0 0,0 2-1,0 0 1,-1 0 0,1 0-1,0 0 1,0 2 61,-1-1 1,0 1 0,-24-12 0,25 11 0,0 1 0,-29-11-47,3 3 0,27 9 1,-1 0-1,-29-7 1,0 1 30,-1-1 0,5 2 0,-1 4 247,7-1-275,4 1 1,5 3 0,2 2 240,0 1-246,7 1 1,6 4-1,7 0 1,2 0-4,2 0 0,4 0 0,5 0 0,-1 1-15,2 3 0,-3-2 0,4 6 0,-2 1 78,-2 1 1,-5-2-1,-2-1 1,-2 3-92,-2 4 1,-2-1 0,-1 2 0,0-3 32,0-4 0,6 2 0,1-3 0,4 2-56,0-1 0,4 2 0,2-2-167,1 2 1,0 0 0,2-1-468,0-1 406,-1-1 0,0 5 0,-1-1-393,-2 1 481,5-1 1,-8 2 0,2 1 0,-2 2 4,-2 2 1,1-3 0,0 4 0,-1 2-59,1 0 1,3 2 0,0 0 0,1 0 14,0 0 1,1 1 0,3 2-1,-2 2 75,-1 1 0,0 1 0,-3 5 0,1-1 106,-1 0 1,-5 7 0,-1 4-1,0 3-33,-2 0 1,4 3-1,-2-1 1,2-2-15,2-1 0,0 3 0,0 1-211,4 1 99,2-4 0,5 4 0,0-2-244,0 3 329,0 3 1,0-2-1,-2-1 1,0 3 22,-2 4 0,-1 2 1,4-29-1,-1 0 0,-1 31-24,0-2 0,2 3 1,1-4-1,0-1-17,0-1 1,1-2 0,2-1 0,2-2-19,1 0 0,2-2 1,2 3-1,-1-3-1,-2-1 1,1 0-1,3-3 1,1 3 1,-1 1 1,-3-6 0,0 2-151,1 1 176,1-1 0,-3-4 0,0 0-308,-2-2 312,-1-6 0,-1 5 0,1-5-457,-1-2 547,-2 3-94,-1-13 1,0 9 0,0-3-1</inkml:trace>
  <inkml:trace contextRef="#ctx0" brushRef="#br0" timeOffset="4">17624 7682 8482,'-30'0'-393,"-1"0"1,6-4 0,-1 0 0,6 2 326,5 0 1,2 1 211,1-3-73,6 3 1,1-5 0,6 3-56,3-1 0,7-5 0,10 2 1,4-3-6,6-2 1,12-4 0,8-3 0,9-3 1,-26 11 0,0-1 0,4-2 1,0 0-1,3-1 0,2-1 1,0 1-1,1-1-68,1 0 0,1 1 0,0 1 0,1 0 0,-1 2 0,0 1 0,0 0 0,-1 1 66,-4 0 0,1 1 1,-1-1-1,0 0 1,-5 4-1,-1 1 1,28-1-86,-10 3 0,-16 3 1,-6 0-1,-7 1-187,-5 3 0,-4 3 0,-7 4-71,-4 0 330,-3 1 0,-6-1 0,-2 1 0</inkml:trace>
  <inkml:trace contextRef="#ctx0" brushRef="#br0" timeOffset="5">18643 7258 7231,'-10'-7'0,"1"-1"-219,2-1 0,3 3 1,-3-2 269,2-1 1,3 4 0,6 0 20,3 0 1,9 4 0,3-3-202,2 3 158,2 1 1,-1 0 0,-2 0 137,-1 0-149,0 0 1,0 1-1,-1 3 1,-1 3-11,-3 3 0,-5 2 0,-2-1 0,1 1 10,-2-1 0,3 4 0,-4 1 0,0-2-44,0-2 0,-1 4 1,-4-1-1,0-1 20,0-1 1,-1-2-1,-4 1 1,-7-1 12,-5 1 1,-10 3 0,-4 1-1,-2 2-75,-1 2 0,0 2 1,1 1-1,3 1 68,7 3 0,0-3 0,6 4 0</inkml:trace>
  <inkml:trace contextRef="#ctx0" brushRef="#br0" timeOffset="6">13627 1900 7857,'-11'-2'0,"0"-3"-503,-1-3 0,1-3 0,-1 7 659,1 1 0,-1 2-109,1 1 0,5 5 0,2 3 1,2 3-70,2 5 0,0 1 1,-1 7-1,-1 3 30,-2 4 1,-1 7-1,1 4 1,-4 4 28,-2 3 0,2 7 0,1 7 0,-2 0-21,4-30 1,0 0 0,-1 0 0,0 0 0,1 1 0,-1-1-689,0-1 1,0 0 647,0 28 1,-3 1-1,5-6-31,2-2 1,0-9 0,2-2-1,0-5 1,0-4-64,0-3 0,0-2 0,0-5 54,0 0 0,0-4 1,-1-1-1,-1-2 1,-3-2 63,-2-1 0,2-7 0,-6-2 0,-3-2 0</inkml:trace>
  <inkml:trace contextRef="#ctx0" brushRef="#br0" timeOffset="7">13215 2748 7772,'-15'-12'-439,"0"1"1,-1 1 0,5 1 170,0 1 334,4 5 0,-2-3 14,5 2 1,1 4-1,3 0 1,0 7-50,0 3 1,5 6 0,2 3-1,5 3-2,3 1 1,-1 0-1,4 1 1,0 1-35,0 2 1,1 2-1,3-4 1,1-4 0,0 1 0,-1-2 1,-2 1-1,-1-5-5,2-3 0,-1 1 1,0-8 27,0 1-16,-1-2 0,0-7 0,1-3 0,3-6 5,2-7 0,9-9 0,-1-3-241,3-3 200,8-7 1,2 0 0,-20 16-1,1 0-238,1 0 1,0-1 0,3-1-1,0 0 1,1-3 0,0 0 0</inkml:trace>
  <inkml:trace contextRef="#ctx0" brushRef="#br0" timeOffset="8">11280 6732 8167,'4'-12'-470,"0"1"1,-1-1-1,-3 1 1,0-1 407,0 1 1,0-1 0,-1 1 99,-3 0 0,3 3 1,-4 2-21,0 0 0,2 3 0,-4 3-28,-2 0 1,-1 0 0,-2 1 0,-1 3 29,-2 3 0,1 5 0,-5 2 0,-1 2 9,-2 2 0,-5 1 0,-1 4 1,-1 0-18,-3 0 1,-6 1-1,-3 3-9,1 3 9,-5 3 1,8 6 0,-4-1-26,2-1 16,-4 3 1,3-4 0,-3 2 0,2-1 4,2 1 0,1-2 0,3 3 0,1-1 13,0 1 0,-2 5 0,-1 2 0,-2 5-4,18-25 1,1 0 0,0 2 0,-1 0 0,0-1 0,-1-1 0,1 2 0,0 0-24,-1 1 0,1 0 0,-1-1 0,0 1 0,2-1 1,0 1-1,1-1 0,2 1 25,1 0 1,0-1 0,-8 23 0,0-4 0,6-5-22,5-2 1,1-3 0,8-5 0,1-2 27,2 2 0,1-3 0,1 2-155,3 0 130,-3 3 0,8-4 0,-4 1 0,1 0-19,-1 2 1,4 2-1,-2-2 1,5-1-7,3-2 1,3-3 0,5 2 0,-1-1 3,1-2 1,4-4 0,1-1-1,1-2 11,3 1 0,1-2 1,2 0-1,-1-2 68,0-2 1,1 3-1,0-2 1,2-1-56,1-1 1,4 2 0,-1 0 0,2-1 0,4-1 0,3-1 1,0-1-31,3 1 0,1-6 0,2-2 1,5-3 4,-28-1 0,0 0-39,0 0 0,0 0 0,4-4 0,0-1 0,-2-1 0,0-1 47,1-1 0,0 0 10,2-2 1,-1 1 0,4-1 0,0 1 0,1-1-1,0 1 1,1-2 0,2 1 3,0-1 1,0 1 0,-1-1 0,0 0 0,-1 1 0,0 0 0,0 0 0,-1 2 13,0-1 1,-1 1 0,-1 1 0,-1 0 0,-2 2 0,0 1-1,-3 1 1,1-1-9,-2-1 1,1 1 0,1-1 0,1 0 0,1-1 0,-1 0 0,-1 1-1,0-1-4,-2 0 0,0 0 0,3-1 0,0-2 0,0-1 0,0-1 0,1-1 1,1-1-6,0-2 1,0-1-1,3-2 1,1-2-1,2-1 1,0-2 0,-1-2-1,0-1-182,1-2 0,0-1 0,1-5 0,0-1 0,-2 1 0,-2-1 238,1 0 1,-1 0-55,-5 3 1,-1-1 0,-1-2-1,-2-1 1,-4 2 0,-2 0 79,0-1 0,-3 0-75,-3 2 1,-3 1 0,-1 1 0,-4 1 0,2-24 120,-5 5-109,-4 2 1,-7-1 0,-5 0 0,-4-2-1,-2 2 0,-5 0 1,-1-1-1,-2-1-23,-2-3 0,0 0 0,-2-5 0,10 28 1,0 0 16,-1-1 0,-2 1 0,-3-1 1,0 1-1,0 1 0,-1 2 1,-2 0-1,-1 1 13,-1 3 0,-1 1 1,-5-1-1,-2 2 1,-2 3-1,-1 2 1,-2 1-1,-1 2-66,-1 1 0,-2 2 0,-1 2 0,-2 1 1,-2 3-1,0 1 0,1 0 0,0 2 39,1 0 1,-1 1 0,2-1 0,0 2 0,1-1 0,0 1-508,2 1 0,0 0 503,6-2 1,1 1 0,1 3 0,1 1 0,-23-1 0,2-1-128,5 2 1,7-2-1,3 5 1,5 1 599,4 1-467,2 6 0,5-6 0,0 6 0,0 2 0,0 2 0</inkml:trace>
  <inkml:trace contextRef="#ctx0" brushRef="#br0" timeOffset="9">10524 10429 7878,'32'-23'0,"0"-1"0,2 1 0,0-1 0,3 1 0,1 0-153,1 3 0,1 0 0,3 1 0,1 1 0,1 1 0,2 1 0,2 0 0,2 1 187,3 1 0,1 2 1,1 0-1,0 1 0,5 1 1,1 1-1,-1 1 0,1 0-277,0 2 1,1 0 0,0 0 0,0 1 0,0 1 0,0 1-1,-1 1 1,-1 0 224,-2 1 0,0 1 1,4 0-1,0 0 1,-4 0-1,-1 0 0,-1 0 1,0 1 32,-4 1 0,-1 0 1,-3-1-1,-1 0 0,-4 3 1,0 1-245,-2 1 0,0 1 229,-6-1 0,-1-1 0,2 3 0,0 0 0,24 2 0,-6 1 0,-6 3 0</inkml:trace>
  <inkml:trace contextRef="#ctx0" brushRef="#br0" timeOffset="10">10341 11196 8451,'53'-33'0,"-22"14"0,1 0 0,4-1 0,3 0 0,3-1 0,1 2-115,1 1 0,2 2 0,4 1 0,2 2 0,3-2 0,1 0 0,5 2 0,1 0 107,-17 5 1,1 1-1,1 0 1,0 1-1,1 0 1,0 2-1,2 0 1,0 2 0,-1 0-1,1 1 1,0 0-1,0 0-182,2 2 0,-1-1 1,0 2-1,2 1 1,1 1-1,-2 0 1,0 2-1,-1 0 1,0 0-1,1 1 1,-1-1-1,0 0 168,0 1 1,1-1 0,-1 0 0,4-1 0,1 0 0,0-1 0,0 2 0,1 0 0,-1-1 0,2 0 0,0 0 0,-1-1-89,1 0 0,0 0 1,-1-1-1,2 2 1,0-1-1,-1 0 1,-2-2-1,-1-1 1,1 0-1,-2 0 1,1 0-1,0 1 87,0-1 1,0 1-1,-1 0 1,-3-2 0,0 1-1,-2-1 1,-1 1 0,-2 1-1,0-1-217,19 0 1,-1-1-641,-3 0 1,-1 0 879,-3 0 0,0 0 0,-1 0 0,0 0 0,-2 0 0,-1 0 0,-2 0 0</inkml:trace>
  <inkml:trace contextRef="#ctx0" brushRef="#br0" timeOffset="11">1065 2335 16372,'-22'-11'-3169,"3"0"2557,3-1 0,8 4 0,2 1-406,1-2 820,1-1 1,4 2-1,0 1 1,1-1 406,3 2 0,6-5 0,7 5 0,0-2 144,4 1 1,5 0 0,5-2-211,2 2 1,10 3 0,4-4-1,4 1 1,5-1-68,4 0 1,-27 5-1,2-1 1,1-2 0,1 0-1,1 1 1,1 0 37,1 1 0,1 1 1,3-3-1,0 1 1,3 2-1,1-1 1,2-1-1,0 0-121,4-1 1,1 0 0,3 0 0,1 1-1,5-1 1,1 0 0,-22 3 0,1-1-1,0 1 135,0 0 1,0 1-1,1-1 1,4 0-1,0 0 1,0 1-1,-2 0 1,0 0 0,0 0-847,0 0 0,0 0 0,0 0 736,19 1 1,-2 0 0,-2-2 0,-1 0 0,-5 3 0,-2 0 0,-3 0 0,0 0-90,-4 0 1,-2 0-1,-6 2 1,-3 0 0,24 3-1,-11 2-35,-10 2 0,-13 0 0,-9-1 1,-6 0-141,-8 1 1,-8 1-1,-6 0 1,-8-1 259,-7-1 1,-6-4-1,-10 2 1,-7 0-21,-6 1 1,23-6-1,-2 0 1,-1 1-1,0 0 1,-2-1 0,-1-1 6,-2 0 1,-2 0-1,-2 0 1,-1 0-1,-3 0 1,-2 0-1,0 0 1,-1 0-36,-3 0 1,-1 0 0,-3 0-1,-1 0 1,-1 1 0,-2 0 76,0 0 1,0 1 154,-1 1 1,0 1 0,19-2 0,-1 1 0,1-1-1,0 1 1,0-1 0,0 1-68,0 0 1,0 0 0,1 0-55,-20 2 1,0 0-1,17-1 1,0 0-1,0 1 1,2-1 0,1 1-1,-1 0 1,-19 3-1,-1 0-68,1 1 0,0 0 0,3 0 0,1 0 1,-1 1-1,1 0 0,2 0 0,1-1-49,2 2 1,1-1 0,-1 0 0,0 0 0,6 0-1,1 1 1,2-2 0,0-1 92,3 1 1,0-1 0,7 0 0,2-1-1,-28 3 1,11-2 49,11-4 0,7-3 0,13-1-70,3 0 1,9-1 0,6-2 0,6-1 259,6 2 1,8-3-1,2 1 1,4 0-301,6-1 0,3 4 1,3-4-1,4 0 26,3-3 1,4 2-1,11-2 1,3-1-21,-28 4 1,1 0 0,1-1 0,1 0 0,2 1 0,0-1-282,1 1 1,1-1 284,2-2 0,1-1 0,5 1 0,2-1 1,2-1-1,0 0 0,3 1 0,-1-1 8,2 0 1,-1 0 0,2-1 0,0 1 0,1 0 0,1 0 0,0 0 0,0 1-9,1-1 0,-1 0 0,2 1 0,0 0 0,-3 0 1,0 0-1,0 0 0,-1 1-60,0 1 1,0 0 0,-4 1 0,-1 1 0,-2 1 0,-2 0 0,-2 2 0,-2 1-166,-2 0 0,0 0 0,-1 2 0,-1 0 0,-3 0 1,-1 1 221,-2 2 0,-1 0 0,-1 1 0,0 1 0,24 10 0,-4 3 0,-5 2 0</inkml:trace>
  <inkml:trace contextRef="#ctx0" brushRef="#br0" timeOffset="12">10284 7510 12378,'3'-18'0,"1"3"0,0 2-346,1 2 1,-2-1 0,4 0 0,2-2 406,1-2 0,2 0 0,-1 2 0,-1-1-11,-2 1 1,2-4 0,-2 0 0,1-1-41,-2 0 1,0 4 0,-5-4 0,2-2-72,-1 0 1,-7-4-1,-4-1-19,-2-5 1,-3-2 0,-2-1 0,-5-2-1,-4-1 64,-3-1 0,-5-4 0,0 3 1,-6-1 25,-8 1 0,21 17 0,-2 2 0,-3 0 0,-1 2 0,-1-1 1,-1 1-23,0 0 1,-1 0 0,0 1-1,0 1 1,0 0 0,-2 2-1,-1 0 1,-1 1-52,0 0 0,0 2 0,-1-1 0,0 1 0,0-1 0,1 1 0,-1 0 0,1 0 65,0 2 0,0-1 0,3-1 0,0 1 0,-4 0 0,-1 0-8,2 0 1,1-1 53,-2-1 0,0 1 0,4-1 1,-1 1-1,-2 0 0,0-1 245,-1 1 1,0-1-234,0 1 0,-1-1 1,-2 3-1,0-1 1,0 1-1,-1-1 1,0 0-1,-1 0-15,0-1 0,-1 0 0,0 0 1,-1 1-1,-1-1 0,1 1 0,-1 1 1,1 0-14,1 1 1,0 0 0,0-1-1,1 1 1,-2 1 0,1 0 0,1 0-1,0-1 0,2 1 1,1 0-1,0 2 1,1 1-1,2 1 1,0 0-1,2 0 1,1 1 10,2 0 0,0 1 0,-1-1 0,1-1 0,-26-1 0,1 2 34,4 0 1,9 2 0,-1 0-15,2 0 0,4 2 0,2 0 0,4 3 0,2 0 77,1 1 0,5 2 0,-2-1 94,4-1-149,-2 4 1,13-7 0,-2 3 0,2 1-83,2-1 0,3-3 0,2 2-166,1 0 1,1 1-1,4 6 1,0-1 94,0 0 0,5 6 1,1 1-1</inkml:trace>
  <inkml:trace contextRef="#ctx0" brushRef="#br0" timeOffset="13">7409 5667 16381,'0'-22'-1457,"0"3"1,-1 3 0,-3 5 1415,-4 4 0,-2 2 0,-2 5 1,-4 0 367,-3 0 0,-4 5 0,-3 2 1,-5 5-101,-2 3 1,-1-1-1,-1 5 1,0 2-123,-4 0 1,4 2 0,-3-1-1,3-2-1,5-1 1,-2-1 0,5 1 0,1-2 24,-2-1 0,5-2 0,-2 4-79,5-1 1,2 2-1,-1-3 1,4 2 0,2 1 110,2-1 0,3 3 1,2-1-1,1 1-125,2 2 1,2-4 0,1 0-1,0 2-222,0 0 1,4 2 0,2 0 0,3-1-101,4-3 1,4 1 0,1-3 0,3-1-4,3 1 1,5-2 0,0-4 120,4 1 1,-1-1 0,6 1 0,-2-1 0,-3 1-6,-2-1 0,2 6 1,-4 0-1</inkml:trace>
  <inkml:trace contextRef="#ctx0" brushRef="#br0" timeOffset="14">11062 6800 24700,'-11'0'0,"-1"0"0,1 0 0,-2 0 0,-2 0-1415,-4 0 1110,2 0 0,-4 2 0,0 1 121,-4 5 385,1 2 0,-6 3 1,5 2-1,-3 4-73,-1 3 0,-3 2 1,-6 3-1,-3 3 7,0 3 1,-3 2 0,2 0 0,-1 2-69,1 1 0,-3 6 0,3-2 0,-1 3-51,22-20 1,0 0-1,-22 23 1,4 5-1,4-1-64,3 0 1,0-3 0,7 4-1,3-3-129,5-1 0,2 2 1,2 0-83,3 1 0,3-3 1,-1 3-1,4 1-1369,3-1 1233,1 1 0,0 3 0,0-1 0,0-3 27,0-1 0,5 4 0,3-2 0,2 3-9,1 1 0,1-5 1,0-1-1,4 0-16,3 3 1,4-2-1,3 0 1,5-3-19,2-4 1,3 3 0,2-6-1,4-2 233,2-3 0,7-4 1,4-1-1,-26-18 1,2 0 140,1-2 0,1 0 1,2 0-1,2 0 0,1-4 1,1-1-1,0 0 0,2-1-29,0-1 1,2-1-1,2-1 1,1-1-1,4-2 1,0-1-1,0-1 1,0 0 144,0-1 1,-1-2 0,2-2 0,-1-2 0,-1-2 0,1-1-1035,3-2 0,0-2 1115,-3 0 1,2-1 0,5 0-1,0-1 1,-3-1 0,-1 0 605,2-2 0,1 0-675,0-1 1,1-1 0,0 0-1,0-1 1,1 0 0,-1 1-1,0-1 1,0 1 44,1 0 0,-1 1 1,-2 1-1,-1 0 1,0 0-1,-1-1 1,0 1-1,-1 0-93,-1 0 0,1-1 0,-4 0 0,-1 1 1,-2-1-1,-1 0 0,-3 1 0,-2-1 5,-1-1 0,-1-1 0,0 1 1,-2-1-1,-3-2 0,-1 0 0,-2 0 1,0 0-50,-3 0 1,-2 0 0,-2 1 0,-2 0 0,0-2 0,-3-1 0,0-1 0,-2 0-116,-1-2 1,-1-2 0,-3-2 0,-2-1 0,-2-1 0,-1 0 0,-2 0 0,-1 0-59,0 1 1,-3-1-1,-1-4 1,-2-1-1,-2 0 1,-2 0-1,-3-3 1,-3 1 156,-3-2 1,-3 0 0,-5 3-1,-2 1 1,-3 0 0,-1 1-563,-4 0 1,0 1 410,-3 1 1,-2 0 0,-4-1-1,-1 0 1,0 4 0,0 1-219,-2 1 1,1 2 253,1 2 0,1 3 0,-1 1 0,0 2 0,3 2 0,0 1 0,2 0 1,0 1 47,3 0 1,1 1-1,1-1 1,1 1-1,4 3 1,1-1 0,0 2-1,0 0 176,-27-12 1,7 0 0,2 3 0,7 4-127,4 2 1,-5 7-1,7 4 1,-2 2 89,1 3 1,4 0-1,1 5-56,-2 5 0,0-2 0,1 8 0,2-1 0,-3 3 0,-3 5 0</inkml:trace>
  <inkml:trace contextRef="#ctx0" brushRef="#br0" timeOffset="15">18827 7350 21855,'-12'-7'-4683,"1"4"4850,-1 1 0,0 4 1,-4 1-1,-4 6-55,-6 5 1,0 2 0,-10 5 0,-6 5-106,-5 2 0,-8-2 0,2 4 1,-3-1 75,-1 0 0,-1-7 0,1 1 0,1-2-85,3 1 0,3-4 1,8-4-1,4-5 0,7 1 1,3-4-1</inkml:trace>
  <inkml:trace contextRef="#ctx0" brushRef="#br0" timeOffset="16">18369 7293 18789,'-16'3'1011,"1"1"-829,-10 10 1,4-5-1,-8 10 1,0 2-245,-1 0 1,0 6-1,-3 1-476,2 1 454,-2-3 0,9 2 0,-3-7 0,4 0-16,4-2 0,-1-2 0,3 4 1,0-2 19,-4 1 1,3-2 0,1 0 0,-1-2 39,0-2 1,4 3 0,-1-2 0,2-1-97,1-1 1,2 2 0,3 0-139,3-1 0,3-1 0,2-1 0,3-2-86,3-3 1,9 2 0,3-5 298,2-1 0,3-2 1,3-1-1,5 0-369,5 0 390,-1 0 0,8 0 1,-3 0-1,1 0 63,0 0 0,0-10 0,4-3 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58.245"/>
    </inkml:context>
    <inkml:brush xml:id="br0">
      <inkml:brushProperty name="width" value="0.08571" units="cm"/>
      <inkml:brushProperty name="height" value="0.08571" units="cm"/>
      <inkml:brushProperty name="color" value="#66CC00"/>
    </inkml:brush>
  </inkml:definitions>
  <inkml:trace contextRef="#ctx0" brushRef="#br0">63 35 7366,'-7'0'0,"1"1"19,1 1 0,-1-1 1,1 4-1,-1 0 320,0 1 1,1 2-1,0 0 1,1 2-239,0 1 0,1-2 0,3 3 1,0 0-41,0 1 0,1-3 0,2-1-325,4-1 206,-1-1 1,7-3-1,-1-2-352,1-1 294,1-1 0,-1-2 0,0-2-390,-1-2 367,1-6 1,-6 2 0,2-4-151,-1 0 255,-4 3 0,1-3 0,-3 2 1,-1 0-68,-2-1 1,-3 2 536,-3 0-288,-3 2 0,2 0 0,-5 4 0,0 1 0,-2 1 80,-1 1 1,2 2 0,1 0 0,1 3-300,3 1 1,2 5-1,1 3 1,1 1 70,3 0 0,1 1 0,1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07.469"/>
    </inkml:context>
    <inkml:brush xml:id="br0">
      <inkml:brushProperty name="width" value="0.08571" units="cm"/>
      <inkml:brushProperty name="height" value="0.08571" units="cm"/>
      <inkml:brushProperty name="color" value="#66CC00"/>
    </inkml:brush>
  </inkml:definitions>
  <inkml:trace contextRef="#ctx0" brushRef="#br0">8 26 8030,'-5'5'-498,"3"-2"0,2-1 412,3-2 1,1 0 0,2 0 0,0 0 197,3-2 1,0 1 0,2-2 0,1 1-48,1 1 1,2-2-1,1 1-205,1-1 171,2 2 1,-3-3-32,3 3 0,-1-5 0,2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58.761"/>
    </inkml:context>
    <inkml:brush xml:id="br0">
      <inkml:brushProperty name="width" value="0.08571" units="cm"/>
      <inkml:brushProperty name="height" value="0.08571" units="cm"/>
      <inkml:brushProperty name="color" value="#66CC00"/>
    </inkml:brush>
  </inkml:definitions>
  <inkml:trace contextRef="#ctx0" brushRef="#br0">7 0 7799,'-2'5'0,"-1"-1"121,2 2 0,0 3 1,1 2-1,0 2 84,0 1 0,1 3 1,0 2-1,3 3-83,-1 3 0,0-1 1,0 1-1,0 1-125,-1 1 1,1 0-1,-1-1 1,0-2-72,-1 0 0,-1-2 1,2-2-1,0-1-254,0-3 0,-2-5 0,0-2 203,0-1 1,0-5-1,0-4-346,0-5 316,0-7 0,0-6 1,0-6 99,0-5-20,0 0 1,-2-5 0,0-1 79,0-4 90,2 7 0,0-6 1,0 9-1,3 3 76,1 3 1,3 3-1,1 7 1,2 3 78,-2 3 1,3 3 0,-1 2 0,2 0 130,-1 1 1,-2 4-1,0 4 1,0 1-126,-2 2 1,1 3 0,-4-2 0,0 0-178,1 3 1,-3 0 0,-1 0 0,-2 1-17,-1 0 1,-4-3-1,0 0 1,-3-1-509,1-2 0,-3-3 1,1-3-1069,-1-1 1130,-2-1 1,5 0-1,-2-1-1000,2-1 1383,0-2 0,4-6 0,-3-1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59.396"/>
    </inkml:context>
    <inkml:brush xml:id="br0">
      <inkml:brushProperty name="width" value="0.08571" units="cm"/>
      <inkml:brushProperty name="height" value="0.08571" units="cm"/>
      <inkml:brushProperty name="color" value="#66CC00"/>
    </inkml:brush>
  </inkml:definitions>
  <inkml:trace contextRef="#ctx0" brushRef="#br0">1 55 7675,'0'7'-346,"0"-2"1,0-1 429,0 2 0,3-2 0,2-1 0,1 0 20,0-1 1,1-1 0,0-1 0,1 0-54,1 0 0,1-1 0,1-1 1,-1-1-50,0 0 0,-2-2 0,0-2 0,-2 0-13,-1 0 1,-4 1 0,2-1-1,-3 0-104,0 0 0,0 0 0,0 0 106,-3 0 0,-1 4 0,-2 0 0,-2 3 88,-1 0-87,1 0 1,-4 0 0,3 3 21,0 1 0,2 5 1,0 2 324,0 0-249,3 2 1,1-3-1,3 5 226,0 1-281,0-2 1,0 3-1,0-3 1,1-1-35,1-2 1,2 1 0,3-3 0,0 0-92,0-2 0,0-2 1,2-1-1,1-1 12,0-2 0,-1-1 0,3-3 0,-1-3-102,0-2 0,1-7 0,-2 1 1,-1-3 13,-1-2 0,2 0 0,-5 1 0,0 2 211,1 1 0,-2 2 0,0 0 1,0 2 218,0 4 1,-2 1-135,3 4 1,-4 0-1,1 4 1,-1 4 116,-1 2 1,1 3 0,0 3-1,2 2-127,-2 0 1,0 2-1,-1-2 1,1-1-5,1 0 0,0-3 1,2 0-1,1-3-363,2-1 0,-1-5 0,1 0-30,0-2 0,0-2 0,0-2 0,0-4 34,0-4 0,-1-2 0,1 0 196,0-1 27,-3 0 0,2-2 0,-1-1 209,1 0-135,1 5 1,-1-4 0,1 8-1,-1 1 62,-1 2 1,1 3 0,-2 2 97,0 3 0,-1 5 0,-3 6 1,0 0-296,0 2 0,0-1 0,0 4 1,0 0-386,0 1 466,0-3 0,3 6 0,1-2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0.066"/>
    </inkml:context>
    <inkml:brush xml:id="br0">
      <inkml:brushProperty name="width" value="0.08571" units="cm"/>
      <inkml:brushProperty name="height" value="0.08571" units="cm"/>
      <inkml:brushProperty name="color" value="#66CC00"/>
    </inkml:brush>
  </inkml:definitions>
  <inkml:trace contextRef="#ctx0" brushRef="#br0">151 110 7624,'0'-7'116,"0"0"1,0 1 0,-1-1-1,0 0 139,-2 0 0,0 0 0,2 0 28,-1 0-187,-4 1 0,2-1 0,-2 0 0,-1 1 71,0 1 0,-1-1 0,0 2-260,-1 0 61,-3 1 1,4 3-1,-2 0-1,0 0 10,3 3 0,-3 1 1,4 4-1,0 1 31,2 2 1,0 3-1,-1 2 1,3 2 25,1 2 0,1 2 1,0 0-1,0 1-49,0 2 1,1-2 0,1 1-1,2-1-86,0-3 1,1-1 0,-2-2 0,0 0-686,0 0 486,3-1 0,-6-3 194,3-2 36,1-1 1,-4-3-1,3 0-514,-3-1 351,0-2 1,0-1 232,-3-3 0,-1-6 0,-2-1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0.233"/>
    </inkml:context>
    <inkml:brush xml:id="br0">
      <inkml:brushProperty name="width" value="0.08571" units="cm"/>
      <inkml:brushProperty name="height" value="0.08571" units="cm"/>
      <inkml:brushProperty name="color" value="#66CC00"/>
    </inkml:brush>
  </inkml:definitions>
  <inkml:trace contextRef="#ctx0" brushRef="#br0">13 11 7757,'-5'-3'-138,"1"1"1,2-1 351,0 1 1,2 2-46,2 0 0,3 0 0,3 3-153,1 0-12,4-2 1,-3 2-1,5-1-119,1 0 45,-2 1 0,6-3 116,-5 0 0,4 0 0,-3 0 0,1 0-46,0 0 0,2 0 0,-2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0.522"/>
    </inkml:context>
    <inkml:brush xml:id="br0">
      <inkml:brushProperty name="width" value="0.08571" units="cm"/>
      <inkml:brushProperty name="height" value="0.08571" units="cm"/>
      <inkml:brushProperty name="color" value="#66CC00"/>
    </inkml:brush>
  </inkml:definitions>
  <inkml:trace contextRef="#ctx0" brushRef="#br0">14 7 7755,'-5'0'-133,"1"-1"390,1-1-129,1 1 1,3-1-1,0 4 1,2 3-88,-2 1 0,2 1 1,0 2-1,0 3-124,0 1 1,2 3 0,-3 0 0,0-1-97,-1 0 0,-1-4 0,2 0 0,0 1-35,0-2 84,1 0 112,-2-6 18,2 2 0,0-5 0,1 2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0.679"/>
    </inkml:context>
    <inkml:brush xml:id="br0">
      <inkml:brushProperty name="width" value="0.08571" units="cm"/>
      <inkml:brushProperty name="height" value="0.08571" units="cm"/>
      <inkml:brushProperty name="color" value="#66CC00"/>
    </inkml:brush>
  </inkml:definitions>
  <inkml:trace contextRef="#ctx0" brushRef="#br0">0 6 7597,'3'-4'149,"-2"2"1,2 4-894,0 3 308,-2 1 436,2 1 0,0 0 0,1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0.925"/>
    </inkml:context>
    <inkml:brush xml:id="br0">
      <inkml:brushProperty name="width" value="0.08571" units="cm"/>
      <inkml:brushProperty name="height" value="0.08571" units="cm"/>
      <inkml:brushProperty name="color" value="#66CC00"/>
    </inkml:brush>
  </inkml:definitions>
  <inkml:trace contextRef="#ctx0" brushRef="#br0">8 7 7732,'-1'-4'0,"-1"2"294,1 1-138,-2 1 0,3 3 1,0 3-1,0 2 56,0 3 1,1 2 0,0 1 0,2 1-142,-2 4 1,2-1-1,-1 5 1,1-1-258,0 1 1,-2-2-1,2 2 1,-1-1-170,0 1 1,1-5 0,-1 1 0,2-2 354,0-1 0,2 0 0,-2-2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1.283"/>
    </inkml:context>
    <inkml:brush xml:id="br0">
      <inkml:brushProperty name="width" value="0.08571" units="cm"/>
      <inkml:brushProperty name="height" value="0.08571" units="cm"/>
      <inkml:brushProperty name="color" value="#66CC00"/>
    </inkml:brush>
  </inkml:definitions>
  <inkml:trace contextRef="#ctx0" brushRef="#br0">1 149 7704,'0'5'-241,"3"-2"1,3 0 201,3-1 0,1-1 0,-2-1 0,2 0 63,1 0 0,-2 0 1,1 0-1,1 0-79,0 0 1,-2 0 0,2-1 0,-1-1 12,-2-3 1,-1-3 0,-2-1-22,0 0 40,-4-2 1,2 3 0,-3-3 0,0-2 12,0 1 1,-4-1 0,-2 0 0,-3 3 131,-1 0 0,-1 1 0,-1 3 0,1 0 46,1 2 0,-2 2 1,1 1-1,1 4 86,0 4 1,4 5 0,0-1 0,2 3 90,-2 2 0,3 0 0,1 4 0,1 1-112,1 0 1,1 3 0,1-1-1,4-2-173,2-2 1,0-1 0,4-4 24,0 0 0,1 0 1,1-5-1,2-3-2536,3-3 1045,-3-2 1406,4-1 0,-2-3 0,2-1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1.837"/>
    </inkml:context>
    <inkml:brush xml:id="br0">
      <inkml:brushProperty name="width" value="0.08571" units="cm"/>
      <inkml:brushProperty name="height" value="0.08571" units="cm"/>
      <inkml:brushProperty name="color" value="#66CC00"/>
    </inkml:brush>
  </inkml:definitions>
  <inkml:trace contextRef="#ctx0" brushRef="#br0">6 0 7909,'-3'0'492,"0"0"0,6 1-498,1 1 1,5 0 0,3 2 0,1-1 184,0 1 1,4-1 0,2 0-1,0 0-288,-1-1 0,2-1 0,-3-1 0,1 0-352,1 0 1,-4 0 0,0 0 460,-3 0 0,1-6 0,-2-2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2.045"/>
    </inkml:context>
    <inkml:brush xml:id="br0">
      <inkml:brushProperty name="width" value="0.08571" units="cm"/>
      <inkml:brushProperty name="height" value="0.08571" units="cm"/>
      <inkml:brushProperty name="color" value="#66CC00"/>
    </inkml:brush>
  </inkml:definitions>
  <inkml:trace contextRef="#ctx0" brushRef="#br0">11 1 8287,'-7'0'446,"4"2"0,3 1 0,2 1-315,2 4 0,0 2 0,1 5 0,-1 3-49,2 2 1,-2 3 0,0 0 0,1 1 116,-1 1 0,1 1 0,-2-3-1425,1 2 861,0-3 1,1 2 0,-1-2-1149,2 1 889,-3 0 624,3-2 0,-2-1 0,3 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376"/>
    </inkml:context>
    <inkml:brush xml:id="br0">
      <inkml:brushProperty name="width" value="0.08571" units="cm"/>
      <inkml:brushProperty name="height" value="0.08571" units="cm"/>
      <inkml:brushProperty name="color" value="#66CC00"/>
    </inkml:brush>
  </inkml:definitions>
  <inkml:trace contextRef="#ctx0" brushRef="#br0">61 25 8094,'0'-3'-817,"0"0"576,-2 1 0,-1-1 340,-2 1 0,0 0 0,0 2 0,0 1 33,0 0 0,0 2 1,0 2-111,0 0 35,0 3 1,1-2 0,2 2-24,-1 1 1,2 1 104,1 2-275,0-1 172,0 1 0,2 0 0,1 1 0,2-1 0,2-1-29,-1-2 1,4-3 0,-1 0 0,3-2-39,1-2 1,0-2 0,1 0 0,-1-2-15,1-4 1,0-1 0,0-3 0,-3 0-18,-2-2 0,-1-1 0,-2 0 66,-2-1-12,-2 3 1,0-1 0,-3 2 0,0-1-11,-3 1 1,-4 3 0,-3 0 158,-1 1 0,0 2 1,-3 0-1,0 1 220,-1 1-327,0 0 1,3 2-1,2 1-88,0 0-42,1 0 1,0 3 0,2 0-1,1 0-140,2 1 1,2 0 0,2 0 235,2 0 0,2 0 0,2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2.462"/>
    </inkml:context>
    <inkml:brush xml:id="br0">
      <inkml:brushProperty name="width" value="0.08571" units="cm"/>
      <inkml:brushProperty name="height" value="0.08571" units="cm"/>
      <inkml:brushProperty name="color" value="#66CC00"/>
    </inkml:brush>
  </inkml:definitions>
  <inkml:trace contextRef="#ctx0" brushRef="#br0">220 179 7757,'0'-7'0,"-3"-1"0,-1 0 0,1-2 372,0 0 1,3-1-1,0-1 1,0 0-420,0 0 1,-3-1 0,-2-1-1,-1 1-93,-1 2 0,-3 1 0,-1 3 0,-2 1 106,-1 2 0,0-2 0,-2 4 0,0 0 23,1 2 0,1 3 1,1 2-1,1 3 4,3 1 0,1 3 0,2-1 1,-1 3-67,3 2 0,1-1 1,3 3-1,1-1 19,1 1 1,2-2 0,3 1 0,-1 0 15,1-2 1,3-3 0,1-3-76,0-1 71,1-5 0,-1 1 0,2-5 1,-1-2-36,0-1 0,-1-4 0,2-2 0,-1-1 108,0-1 0,-4-1 0,1 0 1,0 1 80,0 3 0,-2 2 0,2 0 0,-3 1 112,-2 1 0,1 0 1,2 3-55,0 0 0,-3 2 0,1 2 0,0 3-348,1 1 0,-1 3 0,-1 0 0,-1 0-165,1 1 0,0-1 0,1 1 0,-1 0 343,-1-1 0,3 1 0,-3 1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2.896"/>
    </inkml:context>
    <inkml:brush xml:id="br0">
      <inkml:brushProperty name="width" value="0.08571" units="cm"/>
      <inkml:brushProperty name="height" value="0.08571" units="cm"/>
      <inkml:brushProperty name="color" value="#66CC00"/>
    </inkml:brush>
  </inkml:definitions>
  <inkml:trace contextRef="#ctx0" brushRef="#br0">14 19 7631,'-1'-6'115,"-1"1"1,1 1 0,0 3-94,2-2 1,1 6 272,3 4-195,-4 5 0,2 1 1,-3 7 256,0 2-301,0 2 1,0 6 0,-1-1-1,0 0-55,-1 0 1,-3-3 0,2-1-1,0-2 50,0-1 1,1-4 0,2-1 0,0-2-636,0-2 354,0-4 0,3-2 0,1-6 0,1-3 52,0-5 1,1-4-1,-1-4 1,2-2 84,2-3 1,-2 1-1,2-4 1,0 2-63,0 3 1,-1 1 0,2 4 589,-1 2 1,-1 2-224,1 4 1,-1 2 0,-1 3-4,0 0 1,-1 6 0,0 1 374,-1 3-341,1 2-60,-5 4 1,2 2 85,-3 2 0,-1 1-194,-1 0 1,-2-3 0,-4-1-1,0 0 1,-2-2 0,0-1-1,0-3-230,2-1 0,0-4 0,2-1-517,-1-3 0,0-4 0,1-3 0,0-4 672,2-2 0,-1-2 0,-2-1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3.135"/>
    </inkml:context>
    <inkml:brush xml:id="br0">
      <inkml:brushProperty name="width" value="0.08571" units="cm"/>
      <inkml:brushProperty name="height" value="0.08571" units="cm"/>
      <inkml:brushProperty name="color" value="#66CC00"/>
    </inkml:brush>
  </inkml:definitions>
  <inkml:trace contextRef="#ctx0" brushRef="#br0">1 0 7631,'4'1'647,"-2"1"1,-1 4-470,-1 2 1,2 4 0,0 4 0,0 3 44,-2 3 1,0 1-1,0 3-847,0 2 457,0 1 0,0-2 1,0-2-766,0-2 719,4-2 1,-4-1 0,3-2 0,-2-2-57,1-1 0,-1-1 0,1-1 1,-1-2 268,-1-2 0,3-4 0,1-2 0,3-3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3.492"/>
    </inkml:context>
    <inkml:brush xml:id="br0">
      <inkml:brushProperty name="width" value="0.08571" units="cm"/>
      <inkml:brushProperty name="height" value="0.08571" units="cm"/>
      <inkml:brushProperty name="color" value="#66CC00"/>
    </inkml:brush>
  </inkml:definitions>
  <inkml:trace contextRef="#ctx0" brushRef="#br0">15 122 7848,'0'7'775,"0"0"1,0-1-962,3-2 149,0 3 0,4-6 0,1 4 0,0-1 51,1 0 1,1 2 0,-3-2 0,2 1-125,0-1 1,0-2 0,-2 0 0,0-1 64,-1-1 1,4-1-1,-1-1-74,-1-3 0,-1-3 1,-2-2-1,-1-1 129,-1-1 0,-1 1 0,-2 0-127,0-1 104,-3-1 0,0-1 0,-5 0 1,0 1-16,-2-1 1,1 2 0,-1 3 438,-1 1-255,1 0 0,-3 7 0,2 0 0,1 4 32,1 4 1,0 5 0,1 1 0,0 3-24,1 2 1,1 0-1,2 2 1,0 2 14,2 1 0,1-1 0,1 1 1,0 0-85,0-1 1,3-3-1,2 3 1,1-4-201,0-1 1,4-4-1,0-4 1,0-2-524,2 0 0,1-3 0,1-2 0,0-2 627,-1-5 0,4-3 0,1-5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5.526"/>
    </inkml:context>
    <inkml:brush xml:id="br0">
      <inkml:brushProperty name="width" value="0.08571" units="cm"/>
      <inkml:brushProperty name="height" value="0.08571" units="cm"/>
      <inkml:brushProperty name="color" value="#66CC00"/>
    </inkml:brush>
  </inkml:definitions>
  <inkml:trace contextRef="#ctx0" brushRef="#br0">21 37 7998,'0'-4'0,"0"-1"0,0 0-720,-3-1 453,2 2 1,-2 0 118,3 2 232,-3 1 0,2-3-36,-4 2 0,4 2 20,-2 0 0,3 1 0,0 3 1,0 2 37,0 0 1,0 1 0,0 3 0,0 1-21,0 2 0,0 1 0,0 2 0,0 0-14,0 2 0,0-2 1,0 2-1,0 1 28,0 1 1,0 1 0,0 0-163,0 2 106,0-2 0,2 6 1,0-1 36,0 3 1,-1 0-42,-1 3 0,2 2 0,0 3 15,0 1 1,-2 3-1,0 0-24,0-3 0,1 0 1,1 0-1,0 1 1,0 1-64,-2-3 1,3-1 0,-1 0 0,-1 2 8,0 0 0,-1-1 1,0 3-1,0 1 43,0-1 1,0 1 0,0-2-8,0 1 0,0 1 12,0-2-9,0 4-84,-3-7 80,2 7-2,-5-8 0,5 7-25,-1-3 0,-1 3 30,1-3 6,0-2 1,-1 3 0,1-4-1,0 1 1,2-1 0,0-1-10,0-2 1,0-2 0,0 1-13,0 1 0,3 3 0,1 2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5.605"/>
    </inkml:context>
    <inkml:brush xml:id="br0">
      <inkml:brushProperty name="width" value="0.08571" units="cm"/>
      <inkml:brushProperty name="height" value="0.08571" units="cm"/>
      <inkml:brushProperty name="color" value="#66CC00"/>
    </inkml:brush>
  </inkml:definitions>
  <inkml:trace contextRef="#ctx0" brushRef="#br0">1 0 8143,'3'34'0,"0"-1"0,0 0 0,2 0 0,1 8 0,1-2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5.809"/>
    </inkml:context>
    <inkml:brush xml:id="br0">
      <inkml:brushProperty name="width" value="0.08571" units="cm"/>
      <inkml:brushProperty name="height" value="0.08571" units="cm"/>
      <inkml:brushProperty name="color" value="#66CC00"/>
    </inkml:brush>
  </inkml:definitions>
  <inkml:trace contextRef="#ctx0" brushRef="#br0">1 0 7957,'2'33'82,"1"0"0,-1 0 1,0-1-1,0 0-28,0-1 0,1-2 0,-1 1-49,0-2-15,-1 3 0,-1-2 0,0 2 15,0-1-11,0 0 1,0-4 0,0 1 0,0 4 11,0 1 0,0-1 1,0-1-1,2 1-20,0 1 0,0-5 1,-2 4-1,0-5-11,0 0 1,0 0 0,1 0 0,1-1-23,0-2 1,0 0 0,-2-2 0,0 0 15,0 2 1,0-3 0,0 2 0,0-3 15,0 0 1,0 1-1,0 0 1,0 1-1,0 2 0,0-1 0,0 0 0,0-2-32,0-2 1,0-2 0,1 1-140,1 0 83,-1-1 1,3-2-1,-3-1-335,2-2 337,2 2 0,-4-3 0,2 2 1,-1-1 100,0-1 0,4 2 0,-2-1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7.442"/>
    </inkml:context>
    <inkml:brush xml:id="br0">
      <inkml:brushProperty name="width" value="0.08571" units="cm"/>
      <inkml:brushProperty name="height" value="0.08571" units="cm"/>
      <inkml:brushProperty name="color" value="#66CC00"/>
    </inkml:brush>
  </inkml:definitions>
  <inkml:trace contextRef="#ctx0" brushRef="#br0">1 165 7980,'0'-4'-404,"3"1"1,1 3 468,2 0 0,1 0 0,1 0 39,1 0-57,-1 0-42,2 0 1,-1 0 0,3-1 0,1-1 0,1-2 74,2 0-45,-1-2 8,5 5-25,-3-5-45,4 6 49,2-3-1,-1-1 0,4 4-23,-1-3 18,2 3 0,3-3 0,0 1 0,1 1-35,-1 0 0,3 1 0,-1-1 1,1 0-11,2-2 1,0 1 0,1 1 0,2 0 2,1-2 1,1 1 0,-2 1 0,2 0-5,1-1 72,-5-1-52,8 3 1,-6 0-1,3 0 1,0 0 0,0 0-1,0 0-54,-3 0 0,3 0 0,-2 1 0,1 1 23,1 0 0,0 0 0,0-2 81,1 0-59,-1 0 0,2-2 0,0 0 119,-3 0-98,1-2 0,0 3 1,4-2-1,0 1 8,-1 0 0,-1 0 0,0 2 0,0-1-5,1-2 1,1 3-1,0-3-25,-1 3 1,-2 0 0,-1 0 0,2-1 0,1-1-5,0 0 0,-5 0 0,0 2 0,1-1 7,0-1 0,1-1 0,1-2 1,-2 2-7,-1 0 1,1 2 0,-2-3 0,1 1 3,0 1 1,-2 1 0,1 1-1,-1-2 37,-1 0 1,1 0-1,0 1-60,-2-1 24,1 1 0,-2-5 0,-1 3 1,0 0-12,-1 0 0,-3 0 0,0 2 0,-2-2 14,-2 2 0,-3 0 1,1 0-1,-3 0 34,-1-1 1,-2-1 0,-2 3-1,-1 1 19,-1 1 1,-3 0 0,1 2 0,-2 1-14,0-1 0,-2 2 0,0-2 0,0 2 35,0-2 0,0 2 0,0-3 0,0 0-43,-1 0 0,1 2 1,-2-1-85,-1 0 85,-2 2 1,3 1-84,-2 4 63,-1-1 1,0 1 0,0-2-1,0 2 5,-1 2 0,-1-1 0,0 0 1,0 2 15,0 1 1,0 1 0,2-2 0,0 2 19,0 0 0,1 3 0,-1 0 0,0 2-14,-2 2 1,0 3-1,1 1 1,1 3 4,0 1 0,0-1 1,-2 2-1,0 0 43,0-1 1,0 5-1,0-2 1,0 1 28,0 0 1,0-1-1,0-1 30,0 1 0,0-1 0,1 5 0,1-1 112,0 2-188,0 1 0,-2 1 0,0 1-39,0 2-40,0-3 1,2 5-1,1-3 1,-2-1 13,0 3 1,-1-1 0,0 0 0,-1-1-17,-1 1 1,1 2-1,-2-3 1,1 0 45,0-1 0,-3 1 1,2 1-1,0 1 59,0 2 0,-2-2 1,1 0-65,0 2 1,-1-2 0,2 3 0,-1 0 0,1 1 29,-1 0 0,2-2 0,-1 0-166,0 1 66,2-1 1,-4 3 0,2-3-73,-1-2 127,3-2 1,-5 6-1,3-1 1,0 1 14,-3 0 0,1-2 0,0 0 0,0-2 4,0 2 1,-1-2 0,-1 0-1,1-1-20,1-1 1,-1-1-1,1 1 1,0 0-36,0-3 0,-1 1 1,3-2-1,-2 1-19,0-2 0,3 3 0,-2-2 0,-1 0 37,1 0 0,-1-1 1,3-2-170,0 1 131,-2-4 1,3 0-1,-3-3 1,1 1-6,1-1 0,2-2 1,0-4-665,0 0 546,0-1 1,0-6 0,0-1 177,0-1 0,0-2 0,0 1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08.543"/>
    </inkml:context>
    <inkml:brush xml:id="br0">
      <inkml:brushProperty name="width" value="0.08571" units="cm"/>
      <inkml:brushProperty name="height" value="0.08571" units="cm"/>
      <inkml:brushProperty name="color" value="#66CC00"/>
    </inkml:brush>
  </inkml:definitions>
  <inkml:trace contextRef="#ctx0" brushRef="#br0">5 75 7854,'-4'0'-275,"6"0"0,5 0 238,0 0 0,2 0 1,0 0 126,2 0-53,2 0 1,3 0 0,1 0 140,1 0-120,0-3 1,3 3-1,0-3 1,1 2 58,1-1 0,0 1 0,0-1 0,3 0-17,3 0 0,2 1 0,1-2 0,1 1-60,2-1 1,-1 0 0,3 2 0,-1-2 23,0 2 0,0-2 0,3 1 1,0 0-46,-1 1 1,2 1-1,0 0 1,2-2-48,1 0 0,0-1 0,-1 3-43,2 0 42,4 0 0,-3 0 0,2 0-43,-1 0 77,1 0 1,-2 0-1,3 0-20,0 0 20,0 0 0,-1-2 0,-1 0 0,1 0 24,0 2 1,-2 0 0,1 0 0,-2 0 15,0 0 1,0 0 0,2 2 0,2 1-40,-2 1 1,-2 0 0,2 2 0,0 0 9,2-2 1,0-2 0,0 0 0,0-1-78,0-1 0,0 0 0,2 0 1,0-1 38,0-1 0,-4 0 0,-1-1 132,-1-1-114,3-1 0,-5 4 0,0-2 59,-2 0-83,0 3 0,-4-4 1,1 4-1,-1-2-26,-2 0 1,-2 0 0,1 1 0,-2-1-72,-1 0 0,-3-1 0,3 1 1,-2 0-187,-1 1 1,-2 0-1,-3 0 1,-1 0 310,-3-2 0,-1 1 0,-3 2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0.088"/>
    </inkml:context>
    <inkml:brush xml:id="br0">
      <inkml:brushProperty name="width" value="0.08571" units="cm"/>
      <inkml:brushProperty name="height" value="0.08571" units="cm"/>
      <inkml:brushProperty name="color" value="#66CC00"/>
    </inkml:brush>
  </inkml:definitions>
  <inkml:trace contextRef="#ctx0" brushRef="#br0">1 42 7583,'7'0'-80,"0"0"1,0 0 0,-1 0-1,2 0 126,1 0 0,2 0 1,3 0-1,0 0-138,2 0 0,2 0 0,2 0 0,1 0 55,-1 0 0,4 0 0,1 0 0,2 0-4,0 0 0,1 0 0,1 0 0,1 0 15,-1 0 1,1 0 0,1 0-1,0 0 25,2 0 0,0 0 0,2 0 0,2 0 100,2 0 0,0-1 1,2 0-1,2-2-27,1 2 1,4-2 0,-1 0 0,2 0-59,0 0 1,-1 0 0,4 3-162,-1-3 86,2 2 1,-3-2 0,2 3-28,-1 0 74,2 0 0,-4 0 0,3 0 1,0 0-5,0-3 1,0 3 0,3-3 0,-2 3 61,-1 0 0,-1-3 1,3 1-1,0 0-21,-1 2 0,0 0 0,0 0 1,0 0 1,3 0 0,-4 0 1,0 2-70,-2 0-33,1 1 0,-2-1 1,0 1-88,-2 1 153,-3-3 0,-1 3 0,0-2 39,-3 0-47,4 3 0,-8-4 1,3 2 112,-3 0-66,-2-2 1,-1 4 0,-2-3 0,-2 0-8,0-1 1,0 1 0,-2 0 0,0 1-32,-2 0 0,-1-2 0,-4 3 0,1-1-58,0-1 0,-2 1 0,0-1 1,-1-1 26,-1 0 1,1-1 0,-2 0 0,-1 0 2,0 0 0,-2 0 0,-1 0 1,-1 1-8,-2 1 1,1-1 44,-4 1 0,4 2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284"/>
    </inkml:context>
    <inkml:brush xml:id="br0">
      <inkml:brushProperty name="width" value="0.08571" units="cm"/>
      <inkml:brushProperty name="height" value="0.08571" units="cm"/>
      <inkml:brushProperty name="color" value="#66CC00"/>
    </inkml:brush>
  </inkml:definitions>
  <inkml:trace contextRef="#ctx0" brushRef="#br0">0 6 7911,'6'0'405,"0"-2"0,0 0-306,0 1-109,0 0 1,2 1 0,1 0 0,0 0-160,-1 0 1,1 0-1,-2 0 1,2 0-100,0 0 0,-1 0 268,0 0 0,-2 3 0,0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0.740"/>
    </inkml:context>
    <inkml:brush xml:id="br0">
      <inkml:brushProperty name="width" value="0.08571" units="cm"/>
      <inkml:brushProperty name="height" value="0.08571" units="cm"/>
      <inkml:brushProperty name="color" value="#66CC00"/>
    </inkml:brush>
  </inkml:definitions>
  <inkml:trace contextRef="#ctx0" brushRef="#br0">5 0 8048,'-3'0'-45,"1"1"0,2 0 219,0 3 1,0 0-1,0 2 1,0 0-163,0 3 1,0 0 0,0 2 0,1 1-56,0 1 0,0 0 0,1 1 0,0 1 106,-1-1 0,1 0 0,-1 1-1205,0-2 739,0 1 1,2-3 402,-2 1 0,2-2 0,2 1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1.522"/>
    </inkml:context>
    <inkml:brush xml:id="br0">
      <inkml:brushProperty name="width" value="0.08571" units="cm"/>
      <inkml:brushProperty name="height" value="0.08571" units="cm"/>
      <inkml:brushProperty name="color" value="#66CC00"/>
    </inkml:brush>
  </inkml:definitions>
  <inkml:trace contextRef="#ctx0" brushRef="#br0">0 62 7679,'7'0'-135,"1"0"1,0 0 53,1 0 0,1 0 0,-1-1 0,3 0 82,1-1 1,1-1 0,2 3 0,2 0-48,2 0 0,1-2 0,0 0 0,1 0 3,1 2 0,3 0 0,-1 0 0,2 0 37,3 3 0,-2-3 1,2 3 126,-2 0-118,6-2 1,-2 2-1,4-3 1,-1 0 2,0 0 1,0 0-1,0 0 1,4-1-2,1-1 1,0 1 0,2-3 0,-1 0 2,0 0 0,-1 2 0,3-2 0,0 1 45,1 2 0,-2 0 0,4 0 36,0-1-62,-1 1 0,2-2 1,-2 3-1,1 0-3,2 0 1,-1 0 0,3-1-1,-1-1-45,-1-3 0,-2 2 1,1 0-1,2 1-30,0 0 0,-3-1 1,-1 3-1,1 0 31,1-3 1,-3 3 0,4-3 104,-3 3-95,-2 0 1,-1 0-1,1 2 21,0 0-14,4 0 1,-6-2-1,2 0 41,-3 0-34,3 3 1,-4-2 0,4 2 0,-3-2-8,-1 1 0,-1-1 0,1 1 1,-1-1-17,1-1 1,-4 0 0,2 0 0,-1 0 8,-1 0 0,-2 0 1,3 0-1,-2 0 8,-2 0 1,-2-2 0,1 0 0,-1 0 31,-1 1 1,-1 1 0,0 0 0,-2 0-26,0 0 0,-1 0 1,-2 0-19,-1 0 16,0 0 1,-2 0 0,1 0 0,-1 1-5,-2 1 1,1-1 0,-3 1 0,-1-1-11,0-1 1,-2 2 0,-2 1 0,-2-2-77,-1 0 0,-1 1 87,0 1 0,-4 2 0,0-1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3.098"/>
    </inkml:context>
    <inkml:brush xml:id="br0">
      <inkml:brushProperty name="width" value="0.08571" units="cm"/>
      <inkml:brushProperty name="height" value="0.08571" units="cm"/>
      <inkml:brushProperty name="color" value="#66CC00"/>
    </inkml:brush>
  </inkml:definitions>
  <inkml:trace contextRef="#ctx0" brushRef="#br0">35 14 7968,'-4'0'-1935,"1"1"2181,3 1 198,0-1-407,0 2 1,0 0 4,0 1 0,0 5 0,0 1 0,0 0-53,0 3 1,2 0-1,1 0 1,1 1 33,2 0 1,0-1-1,1-1 1,-1-2 18,1 0 1,0 0 0,0-4-10,0 1-15,3-3 1,-3 1 0,2-2-72,-1-2 69,-1 0 0,-2-1 0,-1-1-22,1-1 6,-2-2 1,3-6 0,-4-1-1,0-2-7,-2-1 1,0 0 0,0 1 0,0-1 8,0 0 1,0 1 0,-3-1 0,-1 1 22,-2 1 0,-2 0 1,0 3-1,-2 1 5,-1 0 1,2 4-1,-2 2 1,-1 1-35,1 1 0,-1 1 0,2 1 1,0 3-218,1 1 0,2 0 0,3-1-438,1 0 447,1 0 212,2 1 0,-4 1 0,1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3.472"/>
    </inkml:context>
    <inkml:brush xml:id="br0">
      <inkml:brushProperty name="width" value="0.08571" units="cm"/>
      <inkml:brushProperty name="height" value="0.08571" units="cm"/>
      <inkml:brushProperty name="color" value="#66CC00"/>
    </inkml:brush>
  </inkml:definitions>
  <inkml:trace contextRef="#ctx0" brushRef="#br0">110 89 7944,'0'-7'-350,"0"1"0,0-1 0,0 0 139,0 0 266,0 0 1,0 0 0,0 0-62,-3 1 53,3-1 0,-6 2 0,3 1 0,-1 1 3,-1-1 0,-1 2 1,-1 0-1,0 1-58,0 1 1,1 0-1,-1 1 13,0 1 1,0 2 0,1 3 0,1 0 29,0 0 1,3 0 0,-2 2 0,1 3 22,1 1 0,1 1 1,-1 2-1,0 3 26,1 3 1,0 0 0,1 4-76,0-1 24,3-1 0,-2 0 0,4-4 0,0 1 5,1-1 1,0-1-1,0-2-645,-2 0 438,-2-1 1,3 0 0,-3-1 57,0-2 0,-1 0 1,-1-4-1,0 0 0,-1-2-474,-1 0 585,-2-3 0,-6-1 0,-1-3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3.691"/>
    </inkml:context>
    <inkml:brush xml:id="br0">
      <inkml:brushProperty name="width" value="0.08571" units="cm"/>
      <inkml:brushProperty name="height" value="0.08571" units="cm"/>
      <inkml:brushProperty name="color" value="#66CC00"/>
    </inkml:brush>
  </inkml:definitions>
  <inkml:trace contextRef="#ctx0" brushRef="#br0">0 21 7489,'5'-6'0,"-1"2"-110,2 1 0,0 0 1,1 1-1,0 0 243,3 2 0,-2 0 1,3 0-1,-1 2-70,1 0 1,0 1 0,3-1 0,1 0-128,1 0 0,-1-2 0,2 0 0,1 0-61,-1 0 0,2 0 1,1 0 124,1-3 0,-1 0 0,1-4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4.168"/>
    </inkml:context>
    <inkml:brush xml:id="br0">
      <inkml:brushProperty name="width" value="0.08571" units="cm"/>
      <inkml:brushProperty name="height" value="0.08571" units="cm"/>
      <inkml:brushProperty name="color" value="#66CC00"/>
    </inkml:brush>
  </inkml:definitions>
  <inkml:trace contextRef="#ctx0" brushRef="#br0">138 69 7919,'0'-7'-1058,"0"0"872,0 0 0,0 0 0,0 1 486,0-1 1,-1 2-113,-1 1-110,-2-1 0,-3 1 0,0 2 23,0 1 1,0 0-1,1 0-99,-1-1-10,0-1 0,0 3-119,0 0 160,0 0 1,0 1 0,1 1 0,-1 3 1,1 1-1,0 1 1,2 0 7,-2 0 0,3 0 0,-1 2 0,1 3 7,1 1 1,-1 0 0,1 2-1,0 1-17,2 2 1,0 2 0,0 1 0,0 1-65,0 1 0,3 3 0,0-1 0,2 2-108,0 0 0,-3 1 0,2-2 0,2 0 65,0-4 1,1-3-1,0-2-771,-1-2 435,1 0 411,-3-7 0,5 5 0,-1-3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4.631"/>
    </inkml:context>
    <inkml:brush xml:id="br0">
      <inkml:brushProperty name="width" value="0.08571" units="cm"/>
      <inkml:brushProperty name="height" value="0.08571" units="cm"/>
      <inkml:brushProperty name="color" value="#66CC00"/>
    </inkml:brush>
  </inkml:definitions>
  <inkml:trace contextRef="#ctx0" brushRef="#br0">83 103 7842,'4'-3'0,"-2"-2"-153,-1-1 0,1-1 0,1 1 0,0-1 10,0 0 0,0 0 1,-3 0-1,0 0 202,0 0 0,0 1 0,0-1 275,0 0-286,-3 3 0,-1-1 0,-3 2 0,0 2 35,0 0 0,-2 3 1,0 1-83,1 4-1,0 2 1,1-2 0,0 0-36,0 2 18,4-1 1,0 2 0,3-3-111,0 0 64,0-1 1,3 1-1,1 1 1,2 0 42,1 1 0,2 1 1,0-1-1,1 1 26,-1 0 0,0-1 0,1 0 1,-2-1 16,-2 1 0,0-1 0,0 2 0,-2-1 42,-2 0 1,-1 0-1,-2-2 1,-2 0 44,-3 0 0,-1 0 1,-3 1-249,0-1 109,2 1 1,-4-7-1,2 1 1,0-1 65,0-1 0,1-1 0,2-1-931,1-3 894,2-1 0,-2-4 0,2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4.989"/>
    </inkml:context>
    <inkml:brush xml:id="br0">
      <inkml:brushProperty name="width" value="0.08571" units="cm"/>
      <inkml:brushProperty name="height" value="0.08571" units="cm"/>
      <inkml:brushProperty name="color" value="#66CC00"/>
    </inkml:brush>
  </inkml:definitions>
  <inkml:trace contextRef="#ctx0" brushRef="#br0">0 62 7546,'3'7'-705,"-1"-2"0,3-1 735,0 1 0,1 1 0,1-2 1,0-1 77,0 0-163,2-2 162,-1 2-91,2-3 1,-2 0 0,0-1 0,1-1-66,-1-2 29,0-2-17,-1-4 1,0 2 0,-1-2 0,-1 1 0,-1 0 0,-1 0 0,-1 2 8,-2 0 0,0 0 0,-3 1 0,-1 1 100,-2 3 1,-2 1-1,-1 1 1,-3 0 172,0 0 1,0 3-1,1 2 373,2 1-471,-4 4 0,6-2 0,-2 4 1,2 0 8,2 1 0,2 3 0,3 0 1,0 0-56,0 1 1,3-3 0,2 2 0,3-1-176,1-2 0,3 0-445,0-1 295,1-2 1,-2-6 0,1 0 0,-1-1-1,1-1-410,-1-2 0,0 0 634,0-3 0,2-4 0,-2-3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5.169"/>
    </inkml:context>
    <inkml:brush xml:id="br0">
      <inkml:brushProperty name="width" value="0.08571" units="cm"/>
      <inkml:brushProperty name="height" value="0.08571" units="cm"/>
      <inkml:brushProperty name="color" value="#66CC00"/>
    </inkml:brush>
  </inkml:definitions>
  <inkml:trace contextRef="#ctx0" brushRef="#br0">1 0 7900,'1'4'33,"3"-2"48,3-1 1,4-1 0,1 0 0,1 0-98,0 0 1,1 0-1,-1 0 1,-1 0-158,0 0 0,-2 0 0,3 0 0,-3 0-242,0 0 1,-1 0 414,-2 0 0,0 0 0,0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5.461"/>
    </inkml:context>
    <inkml:brush xml:id="br0">
      <inkml:brushProperty name="width" value="0.08571" units="cm"/>
      <inkml:brushProperty name="height" value="0.08571" units="cm"/>
      <inkml:brushProperty name="color" value="#66CC00"/>
    </inkml:brush>
  </inkml:definitions>
  <inkml:trace contextRef="#ctx0" brushRef="#br0">1 0 7766,'0'7'-609,"0"0"497,0 0 0,0-2 427,0 2-185,0-2 0,0 8 1,0-1 211,0 1-223,0 1 1,0 0-1,0 2 173,0 2-231,0 2 0,0 3 0,0 0 0,0-1 54,0-1 0,1 0 0,0-1 1,1 0-86,0-2 1,2-1 0,0-4 0,0-1-166,1-3 1,-1-2-1,4-3 1,0-2-266,1-1 0,3-2 0,-2-1 400,0-2 0,2-9 0,2-1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5.778"/>
    </inkml:context>
    <inkml:brush xml:id="br0">
      <inkml:brushProperty name="width" value="0.08571" units="cm"/>
      <inkml:brushProperty name="height" value="0.08571" units="cm"/>
      <inkml:brushProperty name="color" value="#66CC00"/>
    </inkml:brush>
  </inkml:definitions>
  <inkml:trace contextRef="#ctx0" brushRef="#br0">0 8 7891,'0'3'-167,"1"1"0,1-4 0,3-1-178,1-2 0,-1 3 0,-1-3 345,1 3 0,-1-3 0,-1-1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1.034"/>
    </inkml:context>
    <inkml:brush xml:id="br0">
      <inkml:brushProperty name="width" value="0.08571" units="cm"/>
      <inkml:brushProperty name="height" value="0.08571" units="cm"/>
      <inkml:brushProperty name="color" value="#66CC00"/>
    </inkml:brush>
  </inkml:definitions>
  <inkml:trace contextRef="#ctx0" brushRef="#br0">0 1 7827,'0'5'207,"0"0"0,0 1 0,0 0 0,0 3-181,0 0 1,0 3 0,1 0 0,0-1-41,1 2 0,-1-2 0,-1 2-782,0 1 394,3 1 402,-3 0 0,3 0 0,-3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5.923"/>
    </inkml:context>
    <inkml:brush xml:id="br0">
      <inkml:brushProperty name="width" value="0.08571" units="cm"/>
      <inkml:brushProperty name="height" value="0.08571" units="cm"/>
      <inkml:brushProperty name="color" value="#66CC00"/>
    </inkml:brush>
  </inkml:definitions>
  <inkml:trace contextRef="#ctx0" brushRef="#br0">1 0 7820,'0'4'80,"3"-1"1,-2-6 0,2-1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7.428"/>
    </inkml:context>
    <inkml:brush xml:id="br0">
      <inkml:brushProperty name="width" value="0.08571" units="cm"/>
      <inkml:brushProperty name="height" value="0.08571" units="cm"/>
      <inkml:brushProperty name="color" value="#66CC00"/>
    </inkml:brush>
  </inkml:definitions>
  <inkml:trace contextRef="#ctx0" brushRef="#br0">1 0 7977,'2'5'-11,"1"0"0,1 1 126,1 0 0,1 8 0,2-2 1,1 4 119,2 3 0,3 4 0,1-1 1,2 0-232,1-3 0,-1-1 0,1-3 0,-1-4-379,0-3 1,-3 0 0,2-6-1,-1-1 248,-1-3 0,-2 1 0,0-4 127,-3-3 0,-1 1 0,-2-3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7.623"/>
    </inkml:context>
    <inkml:brush xml:id="br0">
      <inkml:brushProperty name="width" value="0.08571" units="cm"/>
      <inkml:brushProperty name="height" value="0.08571" units="cm"/>
      <inkml:brushProperty name="color" value="#66CC00"/>
    </inkml:brush>
  </inkml:definitions>
  <inkml:trace contextRef="#ctx0" brushRef="#br0">192 1 8024,'-7'0'-213,"0"0"0,1 0 1,-1 0 272,0 0 1,2 3 0,1 1 0,-2 1 178,0 0 0,-1 6 1,0 0-1,-2 1-287,0 1 0,-3 1 1,1 4-1,0-1 80,0-1 1,1-1 0,0 1-999,0 0 549,1-4 0,3 1 417,1-4 0,-1 3 0,2-1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7.878"/>
    </inkml:context>
    <inkml:brush xml:id="br0">
      <inkml:brushProperty name="width" value="0.08571" units="cm"/>
      <inkml:brushProperty name="height" value="0.08571" units="cm"/>
      <inkml:brushProperty name="color" value="#66CC00"/>
    </inkml:brush>
  </inkml:definitions>
  <inkml:trace contextRef="#ctx0" brushRef="#br0">4 0 7868,'0'7'0,"-1"-1"-207,-1-1 0,2-2 292,0-3 0,4 3 0,4 2 0,2 1 155,1 1 1,2 2 0,3 3 0,0 0-137,-2-1 0,2 4 1,2-3-1,1 0-74,2 1 0,-1-3 1,-3-1-1,1-2-234,-1-2 1,1 0-1,0-2 1,-3 0-204,-2 0 0,-1 0 1,-3-3 406,-1 0 0,-3-4 0,-2 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18.086"/>
    </inkml:context>
    <inkml:brush xml:id="br0">
      <inkml:brushProperty name="width" value="0.08571" units="cm"/>
      <inkml:brushProperty name="height" value="0.08571" units="cm"/>
      <inkml:brushProperty name="color" value="#66CC00"/>
    </inkml:brush>
  </inkml:definitions>
  <inkml:trace contextRef="#ctx0" brushRef="#br0">158 31 7744,'-3'-7'0,"-1"2"-364,0 1 1,1-1 435,3-2 0,0 4 0,0 3 1,-3 3 200,-1 1 1,-2 7 0,-2 1 0,-1 5-143,-3-1 1,-1 4-1,0 1 200,-1 4-203,3 0 1,-1-4-1,3 0-772,1 2 446,3-5 0,0 4 198,2-6 0,-2 0 0,1-2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21.028"/>
    </inkml:context>
    <inkml:brush xml:id="br0">
      <inkml:brushProperty name="width" value="0.08571" units="cm"/>
      <inkml:brushProperty name="height" value="0.08571" units="cm"/>
      <inkml:brushProperty name="color" value="#66CC00"/>
    </inkml:brush>
  </inkml:definitions>
  <inkml:trace contextRef="#ctx0" brushRef="#br0">14 69 8015,'-7'-3'-208,"3"3"0,2-3 0,4 3 0,3 0 208,1 0 1,3 0 0,2-1 0,1-1 5,2-3 0,5 1 1,-1 0-1,1-2-1,-1 0 1,2 0 0,-2 1-1,2 1 37,1 1 1,0-2 0,1 2-1,2 0 1,0 0 1,-1 1 0,2 2 0,1 0 41,1 0 0,-2 0 0,1 0 0,1 0-78,2 0 1,3 0 0,-2 0 0,0 0 55,0 0 0,1 0 0,3 0-285,-2 0 144,1 0 0,-3 0 0,4 0 0,1 0 69,0 0 1,0 0-1,-2 0 1,0 0 31,-1 0 0,0 1 0,1 0 0,0 2 13,-1 1 0,-2-2 0,2 3 1,0 0 58,-1 1 1,2-1 0,-3-1 0,2 1-39,0-1 0,2 2 0,0-2 0,0 0-18,1 1 0,0-3 1,1 3-1,0-1-50,0 0 0,0 2 1,0-1-1,-1 1 35,1 1 1,-2 0 0,-3-1 309,-1 1-308,0 0 0,-2 3 1,1 1-1,0-1 21,-2 0 0,0-1 1,-2 1-1,2 1 41,0 1 1,1-2 0,-1 0 0,1-1-11,-1 0 0,3 3 0,0-2 0,-1 0-67,-1-1 0,-1 4 0,1-2 1,-1 2-7,0 1 1,-2 0 0,-2 1 0,-1 2 23,1 1 1,-2-2 0,2 2 0,-3 0-29,-1 0 0,3-1 0,-2-1 0,2 0 22,-1-1 0,2 0 1,0-1 71,2 0-80,-3 1 1,5-4 0,-2 3 59,1 0-56,-1-1 1,1-1 0,0-1 0,-1 1-5,1 1 0,-3 1 0,-2-1 0,-1 0-1,1 1 1,-1-2 0,1 4 0,-1-2-56,-2 0 0,1-1 0,-2-1 35,0-1 1,2 1 0,1 2-1,1-1 1,-1 0 3,1-1 0,0 1 1,1-3-12,1 1 11,0 2 0,-2-5 1,-1 3-1,1 0-1,-1-1 1,1 1 0,-1 1 0,-1 0-3,-1 0 1,-3-2-1,1 2 99,-1 0-92,2 1 0,-5-2 1,1 1-1,0 1 14,0 2 1,0 0 0,0 1 0,-2-2 9,1 0 0,1-1 0,1 1 0,-1-1-40,1-1 0,0 0 0,0 0 0,-1 0 0,1 0 1,0 0 0,-1 0 0,1 0-14,0-1 1,-3 2-1,0-1 1,0 0 5,-1-1 0,-1 2 1,2-1-1,0 1 8,-1 1 0,0-3 0,0 0-136,0-1 136,2 2 0,-3-5 0,1 3-24,0 0 29,3-2 1,-5 2 0,3-3 0,-1 2 0,1 0 0,-2 0 0,2-2 0,-1 0-2,1 0 0,-2-1 1,2 1-1,-1 0 33,1 0 1,-2 0 0,3 0 0,-1 0-13,0-1 1,1 1 0,-2 0 0,0 0-12,0 0 1,1 0 0,-2-1-1,0 1 0,1 0 0,-2 0 0,2-1 0,0-1-2,1 0 0,0-3 1,0 2-11,-2-1 11,4-1 0,-3 1 0,4-1-113,0 0 77,-1 1 0,0-2 0,0 2 0,-3-1-14,0 1 1,2 0-1,-3-2 1,-1 2-65,0 1 0,-1-2-59,-1 3 1,0-3 0,0 2-454,-2-1 0,-2 0-816,0 0 1442,-1-3 0,-4 6 0,-1-2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21.407"/>
    </inkml:context>
    <inkml:brush xml:id="br0">
      <inkml:brushProperty name="width" value="0.08571" units="cm"/>
      <inkml:brushProperty name="height" value="0.08571" units="cm"/>
      <inkml:brushProperty name="color" value="#66CC00"/>
    </inkml:brush>
  </inkml:definitions>
  <inkml:trace contextRef="#ctx0" brushRef="#br0">1 0 7886,'7'0'-1089,"-1"1"1014,-2 2 0,2 0 0,-3 4 0,1 0 131,1 0 1,-1 0 0,0 0-1,1 2 86,-1 0 0,1 0 0,-2-1 219,1 1-336,0-2 0,0 3 0,-2-3 262,-1 0-183,-1 0 1,0 0 0,0 0-207,0-1 79,0 1 0,-3 0 1,-1 1-1,-2 0-222,-1 1 1,-3 0 244,-2-2 0,-1 3 0,0 1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23.662"/>
    </inkml:context>
    <inkml:brush xml:id="br0">
      <inkml:brushProperty name="width" value="0.08571" units="cm"/>
      <inkml:brushProperty name="height" value="0.08571" units="cm"/>
      <inkml:brushProperty name="color" value="#66CC00"/>
    </inkml:brush>
  </inkml:definitions>
  <inkml:trace contextRef="#ctx0" brushRef="#br0">1 631 7486,'4'-1'-1112,"1"0"1040,0-2 0,4-1 0,0 1 0,0 2 176,1 0 1,-2 1-1,4 0 1,0 0-60,1 0 0,1 0 0,-1 0 0,1 0-28,0 0 1,0 0 0,1 0 0,1 0-24,0 0 0,0 0 0,1 0 0,0 1-2,0 1 0,2-1 0,-1 1 0,2-1 58,0-1 1,-1 0-1,1 0 92,2 0-132,3 0 0,-2-2 1,3-1 36,-1 2-31,4 0 1,-1 1-1,2 0-45,1 0 32,-3-3 0,4 2 1,-1-1-1,3 1-9,1 1 1,1 0-1,-3 0 1,1-2-3,0 0 1,-4-1 0,5 3 0,-3 0 2,0 0 1,3 0 0,0 0 0,0 0 9,0 0 1,-3 0-1,0 0 1,0-2 8,2 0 0,0 0 0,1 2 0,-1 0 12,0 0 1,0 0 0,1 0 0,-1 0-7,0 0 0,1 2 0,-1 0 36,0 0-52,0 2 0,1-4 0,-1 3 1,0-3-4,0 0 0,2 0 1,-1 0-1,2 0-8,-1 0 1,1 0 0,0 0-1,1 0 1,2-3 1,-1 2-1,1-3 1,0 0-1,0 0 1,-1 2-1,2-2 1,-2 0 2,0 1 0,-2 0 0,1 0 1,-1-1 2,-1 0 1,-1 2 0,-1-2 0,0 0 2,1 0 0,-1 2 1,0-3 8,0 0 1,1 1 0,-2 0 0,0-2-10,-1 0-2,0 2 0,2-2 0,1 2 0,-2-2-1,-1-1 0,4 2 0,-3 1 1,0-2-1,-2 0 1,-1 2-30,0-1 11,0 0 1,-3-1 0,0-1 0,1 1 0,-1 0-5,1 2 1,-1-1-1,1-2 1,-1-2 1,0 0 0,1 0 0,-1 2 0,1-1-4,-1-1 0,3 2 0,-1-3 0,-2 1 23,-1 0 0,-3-1 0,2 4 137,1-1-140,-2 0 1,1 0 0,-1 0-1,0 0 25,-1 0 1,3 1-1,-1-1 1,0 0-22,0 0 1,-2-2 0,2-1 0,1-1-38,0-1 1,1 0 0,-1 0-1,-2 0 34,0 0 1,1 1 0,-2 1 0,-1-1 37,-1 0 0,-2 3 1,-2-2-1,0 1-11,-2 0 1,-1 0-1,-2 4 1,0 1-10,0-2 1,-2 1 0,0 0 0,-1 1-30,0 1 1,1-2 0,-2 2-179,1-1 191,0 0 1,-2 0-1,-1 1-82,-1 0 57,1 2 0,-5-3-60,1 2-119,-1 1 46,-1-2 159,-3 6 0,2 1 0,-2 3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4:24.179"/>
    </inkml:context>
    <inkml:brush xml:id="br0">
      <inkml:brushProperty name="width" value="0.08571" units="cm"/>
      <inkml:brushProperty name="height" value="0.08571" units="cm"/>
      <inkml:brushProperty name="color" value="#66CC00"/>
    </inkml:brush>
  </inkml:definitions>
  <inkml:trace contextRef="#ctx0" brushRef="#br0">1 7 7108,'3'-4'-371,"1"2"579,3 1-202,2 1 0,1 0 0,3 0 1,1 0 30,0 0 0,3 0 0,1 0 0,0 0-4,1 0 1,2 0 0,-5 1 0,-1 1 12,-1 0 1,0 0 0,-1-2 0,-1 1 30,0 1 1,-4-1-1,0 2 15,-2 0 1,-1-1 0,-3 2-63,0 2 1,-2 0 0,-2 1 0,-3-1 11,-1 1 1,-4 3 0,-1 2 0,-2 3-43,2 1 0,-8 3 0,1-2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0.311"/>
    </inkml:context>
    <inkml:brush xml:id="br0">
      <inkml:brushProperty name="width" value="0.08571" units="cm"/>
      <inkml:brushProperty name="height" value="0.08571" units="cm"/>
      <inkml:brushProperty name="color" value="#66CC00"/>
    </inkml:brush>
  </inkml:definitions>
  <inkml:trace contextRef="#ctx0" brushRef="#br0">21 1 7843,'-5'3'132,"1"1"1,2 2 0,0 0 0,1 2 0,-1 0 230,0 1 1,0 3 0,2 0-276,0 3 1,2 1 0,1-3-1,0 3-181,0 1 1,0 0 0,-2-1 0,2-1-333,-2 0 1,2 1 0,-1-4-155,0-1 0,-1-1-142,1-4 463,-1-2 0,2-2 258,-3-4 0,0-4 0,0-5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312"/>
    </inkml:context>
    <inkml:brush xml:id="br0">
      <inkml:brushProperty name="width" value="0.08571" units="cm"/>
      <inkml:brushProperty name="height" value="0.08571" units="cm"/>
      <inkml:brushProperty name="color" value="#66CC00"/>
    </inkml:brush>
  </inkml:definitions>
  <inkml:trace contextRef="#ctx0" brushRef="#br0">6 0 8073,'-3'0'-509,"1"0"598,2 3 0,0-1 1,0 4 71,2 1-113,-2 0 0,5 4 0,-2 0 1,2 2-34,0-1 1,-2 2-1,0 1 1,1-1-295,1 0 0,-2 0 1,1-2-1,-1-2 279,0-1 0,3 1 0,0-2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0.549"/>
    </inkml:context>
    <inkml:brush xml:id="br0">
      <inkml:brushProperty name="width" value="0.08571" units="cm"/>
      <inkml:brushProperty name="height" value="0.08571" units="cm"/>
      <inkml:brushProperty name="color" value="#66CC00"/>
    </inkml:brush>
  </inkml:definitions>
  <inkml:trace contextRef="#ctx0" brushRef="#br0">7 34 7935,'0'-7'-74,"0"1"233,0-1 1,3 3 0,1 1-1,0 1 1,0 0 0,1 1 125,1 0 1,3 1 0,0 0-147,-1 0 1,-1 0 0,1 0 66,0 0 1,-2 1-1,0 0-752,0 1 404,-3 3 0,1-3 0,-3 2-22,1 1 100,-2 1 0,-3 1 0,-3-1 0,-2 1-33,-1 0 1,1-1-1,-2 0 1,1-2 52,-2-1 1,1-3-1,1 0-547,-1 0 0,4 0 591,-1-3 0,3 3 0,4-3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1.482"/>
    </inkml:context>
    <inkml:brush xml:id="br0">
      <inkml:brushProperty name="width" value="0.08571" units="cm"/>
      <inkml:brushProperty name="height" value="0.08571" units="cm"/>
      <inkml:brushProperty name="color" value="#66CC00"/>
    </inkml:brush>
  </inkml:definitions>
  <inkml:trace contextRef="#ctx0" brushRef="#br0">139 73 7665,'0'-4'-550,"-2"-1"0,-1 1 503,0 0 1,-2-2-1,-1 2 1090,-1-2-716,0-1 0,1 1 1,-1 0-31,1 2-327,-4-2 0,3 3 1,-2-2-1,2 3 39,0 1 1,1 2 0,1 1 0,1 3-40,-2 4 1,1 0 0,-1 4 0,1 0-149,0 3 1,4-1-1,-1 1 1,1-2 75,1 2 0,1-5 0,0 2 0,2-3 45,1-2 1,0 0-1,3-3-85,-1 0 116,1-2 1,0-4 0,1-1-1,1-3-24,-1 0 1,2-6 0,-2-1 135,0 0-110,0-3 0,-2-1 0,0-1 94,-1 4 31,0 0 0,-2 4 0,3-2 0,-3 4 124,0 2-111,2 3 1,-3 1 0,1 5 0,0 4 48,-1 2 1,1 5 0,-1-2 0,0 1-183,1 0 1,-1 0 0,1 0 0,1-1-433,0-1 0,0-2 1,3-2-501,-1 0 951,-2-2 0,2 1 0,-3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2.409"/>
    </inkml:context>
    <inkml:brush xml:id="br0">
      <inkml:brushProperty name="width" value="0.08571" units="cm"/>
      <inkml:brushProperty name="height" value="0.08571" units="cm"/>
      <inkml:brushProperty name="color" value="#66CC00"/>
    </inkml:brush>
  </inkml:definitions>
  <inkml:trace contextRef="#ctx0" brushRef="#br0">1 80 7810,'0'-7'15,"0"4"0,0-1-81,0 2 124,0 1 0,0 3 1,0 5 52,0 0 1,1 3-1,0-1 1,1 2-92,0 0 0,1 2 0,-1-1 0,0 0-109,1-1 1,-2-4 0,3 1-146,-1 0 1,2-3-149,0-3 307,-2-1 0,0-3 0,-1-1 0,2-5-12,0-1 1,1-2-1,-2-3-31,0-2 1,0 3 58,1-3 1,-3 4 0,2 2 165,0 1 0,-1 1 39,2 3 0,-2 2 0,2 4 0,0 1-41,-1 3 0,0 1 0,1 2 1,1 1 44,1-1 0,1-1 1,-1-2-77,1-1 0,2 0 1,2 0-1,2-2 1,0-1-111,0-1 0,0-3 1,1-1-413,-1-2 383,0-1 0,-2 1 0,-1-2 0,0 0 1,-2 0 0,-1-3 0,-1 1-193,-2 0 209,-1 2 0,-3-2 0,0 4 74,0-1 21,0 0 0,-3 4 0,-4 1 0,-3 1 51,0 1 0,-2 3 0,1 2 0,-1 2-40,1 2 1,-1 3 0,4-1-1,-1 3 69,2 2 0,1 1 0,0 0 0,1-1 10,3 0 1,1-1 0,1-2 0,1 1-128,1-1 1,3-5 0,3-2-227,1 0 163,2-3 1,-1 0 0,2-3-1,-1 0 57,0 0 0,1-3 1,0-1-668,-1-2 483,0-4 1,1-2 0,0-3 0,-2-1 37,0 0 0,-2 0 1,-1-2-1,0 1 137,-1 1 0,1-1 0,-1 4 0,-1-1-49,-1 4 1,-2 2 347,3 1 0,-4 5 0,2 4-17,0 7 0,-2 0 0,1 3 1,-1 1-115,-1 2 1,1 0-1,0-1 1,2 1 69,1 0 1,-1-3 0,2-2 0,0-1 75,0 0 1,1-3 0,0-2 0,2-1-519,1-2 0,-2 0 1,2-3-1,-2-1-277,0-4 1,-1-4 0,1 0 0,-1-1 187,1-1 0,0-1 1,-2 1-1,1 1 149,-2 1 1,-2 1 0,2 4 0,-1 0 355,1 1 0,-2 3 64,3 4 1,-4 5 0,1 3 0,-1 2-76,-1 1 0,0-2 1,0 3-404,0-2 169,3-1 1,-2 0 0,1-1 0,-1 0 101,2-2 0,-2-3-64,4-1 0,-1 1 0,3 1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2.608"/>
    </inkml:context>
    <inkml:brush xml:id="br0">
      <inkml:brushProperty name="width" value="0.08571" units="cm"/>
      <inkml:brushProperty name="height" value="0.08571" units="cm"/>
      <inkml:brushProperty name="color" value="#66CC00"/>
    </inkml:brush>
  </inkml:definitions>
  <inkml:trace contextRef="#ctx0" brushRef="#br0">1 20 7492,'3'4'-417,"0"0"1,5-3-1,0 1 417,0 0 0,4-2 0,-1 0 797,2 0-460,0 0 0,0-2 1,0 0-366,0 1-26,1-3 0,-2 3 0,0-2 0,-2 1-195,0 0 1,-2-3 248,-1 3 0,-3-3 0,-1 1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2.830"/>
    </inkml:context>
    <inkml:brush xml:id="br0">
      <inkml:brushProperty name="width" value="0.08571" units="cm"/>
      <inkml:brushProperty name="height" value="0.08571" units="cm"/>
      <inkml:brushProperty name="color" value="#66CC00"/>
    </inkml:brush>
  </inkml:definitions>
  <inkml:trace contextRef="#ctx0" brushRef="#br0">14 1 7769,'-5'0'148,"1"0"1,3 0 20,-2 2 1,3 1 0,0 3 0,0 2 21,0 1 1,0 5-1,0 3 1,2 1-238,0 2 1,1-3 0,-2 4 0,2 0-1720,1 0 1765,-3-1 0,5 3 0,-2 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4.636"/>
    </inkml:context>
    <inkml:brush xml:id="br0">
      <inkml:brushProperty name="width" value="0.08571" units="cm"/>
      <inkml:brushProperty name="height" value="0.08571" units="cm"/>
      <inkml:brushProperty name="color" value="#66CC00"/>
    </inkml:brush>
  </inkml:definitions>
  <inkml:trace contextRef="#ctx0" brushRef="#br0">145 145 7231,'0'-7'-351,"0"3"0,0-1 0,0 0 485,0-1 0,0 0 0,0-1 0,-1 1 169,-1-1 1,1 0 0,-1 0 0,-1-1-99,1-1 0,-3 0 0,1 3 0,0-1-176,0 1 0,-1-1 0,-1 1-172,-1-1 208,0 3 1,1 1 0,-1 1-1,1 0 19,-1 0 0,-2 5 1,0 2-415,1 3 223,1-1 1,0 6 0,2-2 166,0 1-27,-1 1 0,5 1 1,-3 2-1,1 1 56,2 2 1,0 1 0,1 0 0,0 0-31,0 2 0,0-1 0,0 2 0,0-1-146,0 0 1,2 0 0,0-3 0,1 0-173,0-1 1,-2-4 0,3-4 0,-1 0-1305,-2-2 1563,3-1 0,-4 0 0,3-1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4.825"/>
    </inkml:context>
    <inkml:brush xml:id="br0">
      <inkml:brushProperty name="width" value="0.08571" units="cm"/>
      <inkml:brushProperty name="height" value="0.08571" units="cm"/>
      <inkml:brushProperty name="color" value="#66CC00"/>
    </inkml:brush>
  </inkml:definitions>
  <inkml:trace contextRef="#ctx0" brushRef="#br0">0 1 8042,'7'0'214,"0"0"-120,2 0 1,2 0 0,4 0 0,1 0-10,1 0 1,0 0-1,4 0 1,0 0-601,1 0 1,2 0 514,-2 0 0,3 0 0,-1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5.409"/>
    </inkml:context>
    <inkml:brush xml:id="br0">
      <inkml:brushProperty name="width" value="0.08571" units="cm"/>
      <inkml:brushProperty name="height" value="0.08571" units="cm"/>
      <inkml:brushProperty name="color" value="#66CC00"/>
    </inkml:brush>
  </inkml:definitions>
  <inkml:trace contextRef="#ctx0" brushRef="#br0">192 268 7801,'3'-7'230,"-1"0"169,-1 1-291,-1-1 1,-2 1-1,-1-2 1,-1 0 72,-1-1 0,-1 1 1,0 1-209,-1 0 60,-2 1 0,-2-1 0,-2 1-125,0-1 51,0 3 1,0 1 0,0 4 0,1 1-60,1 3 1,1 4-1,-2 2 1,2 3 58,1 2 1,1 2 0,3 0 0,3 1 1,1 0 1,1-1 0,0-2 0,2-1-12,2 0 0,1-5 1,4 1-1,1-3-49,1-2 1,-1-2 0,1-2-191,1-1 259,3-7 1,-1-1 0,1-7 0,-1-2-40,-1-1 0,-2-7 1,0-1-201,-2 1 221,0-1 1,-2-3 0,-2 0-15,0-3 32,-2 2 1,-1 0-1,0 5 150,0 2 1,-2 5 0,0 4-35,0 3 0,0 7 0,0 4 0,0 4 103,-3 6 0,3 3 0,-3 3 0,2 2 164,-1 4 0,1 3 0,-1 2 0,1 2-236,1 0 0,0 0 0,1-2 0,1 0-284,2-2 0,1-3 0,1-4 0,1-1 176,0-3 1,1-1-10,1-1 0,-1 0 0,1 1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5.867"/>
    </inkml:context>
    <inkml:brush xml:id="br0">
      <inkml:brushProperty name="width" value="0.08571" units="cm"/>
      <inkml:brushProperty name="height" value="0.08571" units="cm"/>
      <inkml:brushProperty name="color" value="#66CC00"/>
    </inkml:brush>
  </inkml:definitions>
  <inkml:trace contextRef="#ctx0" brushRef="#br0">0 0 7986,'7'0'-36,"0"0"0,0 0 261,2 0 0,1 0 0,3 0 0,0 1-48,1 1 1,-1 0 0,0 2-354,0 1 133,3 1 0,-2-2 0,2 0-759,-2-1 600,-1-1 1,0-2-1,0 0-829,0 0 1031,-2 0 0,-2-6 0,-2-1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6.075"/>
    </inkml:context>
    <inkml:brush xml:id="br0">
      <inkml:brushProperty name="width" value="0.08571" units="cm"/>
      <inkml:brushProperty name="height" value="0.08571" units="cm"/>
      <inkml:brushProperty name="color" value="#66CC00"/>
    </inkml:brush>
  </inkml:definitions>
  <inkml:trace contextRef="#ctx0" brushRef="#br0">14 7 7951,'-6'-1'-205,"2"-1"60,1 1 652,3-2 1,0 8-1,0 3 124,0 1-622,0 5 0,0 0 0,0 2 0,2 0-188,0 2 1,1 0 0,-1 1 0,0 0-136,2-1 0,0 2 1,1-2-1,-1 0-204,1 0 1,4-1 517,-1-2 0,4 2 0,-2 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666"/>
    </inkml:context>
    <inkml:brush xml:id="br0">
      <inkml:brushProperty name="width" value="0.08571" units="cm"/>
      <inkml:brushProperty name="height" value="0.08571" units="cm"/>
      <inkml:brushProperty name="color" value="#66CC00"/>
    </inkml:brush>
  </inkml:definitions>
  <inkml:trace contextRef="#ctx0" brushRef="#br0">1 0 7123,'-1'0'-79,"2"1"0,4 0 1,0 0 154,2 1 0,1 0 1,2-1-1,1 1-199,0-2 1,0 0 0,2 0-1,0 1 123,0 0 0,0 0 0,3 1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6.479"/>
    </inkml:context>
    <inkml:brush xml:id="br0">
      <inkml:brushProperty name="width" value="0.08571" units="cm"/>
      <inkml:brushProperty name="height" value="0.08571" units="cm"/>
      <inkml:brushProperty name="color" value="#66CC00"/>
    </inkml:brush>
  </inkml:definitions>
  <inkml:trace contextRef="#ctx0" brushRef="#br0">192 157 7929,'0'-6'-16,"0"-2"0,0 0 1,0-1 120,0-2 0,0 3 0,0-3 1,-1-1 36,-1-1 0,-3 0 0,-3 1 0,-1 1-105,-1 2 0,-1 2 0,0 1 0,0 1-124,-1 0 1,-1 4 0,0-1 0,0 4-48,0 5 1,2 0 0,1 4-1,0 0 81,2 0 0,1 1 1,2-1-105,1 2 0,2 2 55,0 0 0,1 0 142,1-4-43,3 1 0,1-3 0,3 1 0,0-1 15,2-4 0,-1 1 0,3-3 0,1-2 2,0 0 0,-1-4 1,0-2-1,0-3-13,-1 0 1,2-3-1,-3 1 1,-1 0 93,-1 1 0,0 1 0,-1 3 119,1 0 359,-3 4-393,-1 1 1,-1 6 0,0 3-192,-1-1-20,0 2 1,-1-1-1,1 3 1,0-1-106,2 1 1,2-3 0,-1 0-835,2-1 642,1-2 0,-1 0 328,1-2 0,-1 2 0,1-2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6.880"/>
    </inkml:context>
    <inkml:brush xml:id="br0">
      <inkml:brushProperty name="width" value="0.08571" units="cm"/>
      <inkml:brushProperty name="height" value="0.08571" units="cm"/>
      <inkml:brushProperty name="color" value="#66CC00"/>
    </inkml:brush>
  </inkml:definitions>
  <inkml:trace contextRef="#ctx0" brushRef="#br0">7 6 8014,'-3'-3'-839,"0"2"1,3-1 1808,0 4-627,0 5 1,0 1-1,0 3 96,0 1 1,0 3-299,0 3 1,0-1 0,0 1-170,0 2 0,0 0 1,0 2-1,0-2-12,0-2 1,0 0 0,0-3 0,0 0-112,0-1 1,2-4-1,1-2 1,1-3-211,1-2 1,1-3 0,0-1 0,1-3 124,-1-2 0,3-5 0,0 1 201,-1-2-3,-1 0 1,2-4 0,0 5 0,0 1-91,0 0 1,-1 2 0,0 3 0,0 1 103,-2 1 0,1 1 1,-1 3-1,-1 1 71,-1 2 1,-1 2 0,0 2-1,0 0 86,-1 3 1,-2 0 0,0 0 0,-3 0 464,-4 2 1,0 0 0,-2-1 0,-1 0-165,-1-1 0,1-3 0,-1 1 1,0-2-705,1-3 1,-2-1 0,3-3 0,1-2-955,1-2 0,1-3 1224,2-6 0,-2-7 0,2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7.105"/>
    </inkml:context>
    <inkml:brush xml:id="br0">
      <inkml:brushProperty name="width" value="0.08571" units="cm"/>
      <inkml:brushProperty name="height" value="0.08571" units="cm"/>
      <inkml:brushProperty name="color" value="#66CC00"/>
    </inkml:brush>
  </inkml:definitions>
  <inkml:trace contextRef="#ctx0" brushRef="#br0">14 0 6506,'0'7'564,"-1"0"1,0 2 502,-1 2-839,-3 1 1,4 2-1,-1 0-157,1 1-64,1 2 1,1 2-1,0-1-455,1 0 0,3-1 238,0 0 0,-2 2-301,2-1 293,-1 1 0,1-2 0,-2-2 0,1-1 218,0-1 0,0 1 0,3-1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7.478"/>
    </inkml:context>
    <inkml:brush xml:id="br0">
      <inkml:brushProperty name="width" value="0.08571" units="cm"/>
      <inkml:brushProperty name="height" value="0.08571" units="cm"/>
      <inkml:brushProperty name="color" value="#66CC00"/>
    </inkml:brush>
  </inkml:definitions>
  <inkml:trace contextRef="#ctx0" brushRef="#br0">33 146 7799,'0'-4'371,"0"1"1,1 4 0,1 1-195,2 2 0,2 2 1,1 1-1,0-1-135,2-2 0,0 0 0,3-3 0,-1 1-166,1 0 1,0-2-1,1-2 1,-2-3-106,-2-1 1,0 0 0,0-1 0,-1 0-3,-1-2 1,-2 1-1,-2-2-141,0 0 295,0-2 1,-4 3 0,-1-3 2,-3 1 69,-1 0 1,-3-2 0,-2 1 0,-2 1 109,0 2 1,-2 4-1,-1 3 567,-1 1-527,2 4 0,-1 1 1,3 3-1,0 2 132,2 2 1,2 4-1,2 1 1,1 1 75,2 1 0,1 0 1,3 1-1,1-2-242,1 2 1,2-2 0,3-1-1,2-2-281,2-1 0,0-4 1,1-1-1,2 0-357,0-2 1,1 0-1,-1-1 1,2-2 526,1-1 0,1-1 0,2 2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19.168"/>
    </inkml:context>
    <inkml:brush xml:id="br0">
      <inkml:brushProperty name="width" value="0.08571" units="cm"/>
      <inkml:brushProperty name="height" value="0.08571" units="cm"/>
      <inkml:brushProperty name="color" value="#66CC00"/>
    </inkml:brush>
  </inkml:definitions>
  <inkml:trace contextRef="#ctx0" brushRef="#br0">8 1 8023,'0'3'-419,"-1"3"1,-1-4 330,0 2 210,0 1-1,2 1-101,0 1 0,0 0 0,0 2 128,0 2-46,0 4-177,0-1 166,0 8 0,0-4-56,0 7 1,0 2 0,0 4-1,0 2 1,0 1 14,0 1 0,2 3-50,0 0 1,1-2 88,-3 2-42,2-1-136,-1 0 1,3 2 152,-2 1-21,-1-4-206,5 9 193,-6-5-274,3 7 70,0-1-8,-2 0 192,2-3-88,0 0 1,-2-4-97,1-2 131,-1-1-234,-1-6 11,0-1 215,0-2 0,0-4-200,2-1 297,-1-4-182,2-2 109,-3-3 0,0-2 27,0 0 0,-3-3 0,0 2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20.305"/>
    </inkml:context>
    <inkml:brush xml:id="br0">
      <inkml:brushProperty name="width" value="0.08571" units="cm"/>
      <inkml:brushProperty name="height" value="0.08571" units="cm"/>
      <inkml:brushProperty name="color" value="#66CC00"/>
    </inkml:brush>
  </inkml:definitions>
  <inkml:trace contextRef="#ctx0" brushRef="#br0">1 47 7464,'6'0'287,"2"0"-181,0 0-57,0 0 0,4-1 1,-1 0 137,2-1-179,0-4 0,3 6 1,2-3 215,4 0-157,-2 2-5,6-5 1,-4 5 113,4-1-80,-1 2-33,7 0 29,-5 0 35,6 0-64,-6 0 1,4 0-1,-1 0-44,3 0 16,-2 0 0,7 0 0,-2 0-140,1 0 173,0 0-100,3-3 1,-2 2 0,1-1 1,2-1-64,3 1 125,-5-1-19,3 3 0,-4 0-15,6 0 19,-3 0-17,2 0 0,-3 0-61,2 0 69,-5 0-11,5 0-38,-5 0 47,2 0-2,-2 0 3,2 0-42,-3 3 38,4-2 0,-1 2-168,-2-3 1,1 0 38,-3 0 115,3 0-257,-4 0 245,2 0-12,-3 0 1,-1-1-15,-1-1 0,-2 1-81,-2-4 0,-4 4 79,-1-1 0,-1 1 0,-1 1 0,-1 0 0,-2 0 155,-1 0 1,-2 1-1,1 0 1,0 1-65,0 0 0,-2 1 0,-1-1 0,-2-1-16,0 0 0,1-1 0,-3 0-38,1 0 0,-2 0 0,-1 0 1,1 0-7,0 0 1,-3 1 204,0 1-158,1-1 1,1 2 107,-2-1-105,-1-1 1,-2 4-1,0-2 16,1 1 1,1 0 0,-3 3-1,2 0-7,0-1 1,0 1 0,-2 2 0,0 0-29,0 1 1,0 1-1,0 2 1,0-2-4,0 0 1,1 1 0,0 4 0,2 1-18,-2 2 1,2 2 0,-1 1 0,0 2-11,-2 2 1,1 2-1,1 1 4,0 2 12,0 2 1,-3 1 0,0 2 15,-1 0-13,-4 0 0,5 3 0,-3-1-38,-2 3 23,1 0 0,-1-4 1,1-1-1,1-1-38,1 0 0,1-3 0,1 3 0,0-3-73,-2-3 0,1 2 1,2-5-1,0 1-56,0 0 1,0-1-1,0-2 1,0-1-25,0 0 0,0-4 0,0 2 0,0-3 207,0-2 0,0 2 0,0-1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21.199"/>
    </inkml:context>
    <inkml:brush xml:id="br0">
      <inkml:brushProperty name="width" value="0.08571" units="cm"/>
      <inkml:brushProperty name="height" value="0.08571" units="cm"/>
      <inkml:brushProperty name="color" value="#66CC00"/>
    </inkml:brush>
  </inkml:definitions>
  <inkml:trace contextRef="#ctx0" brushRef="#br0">1 40 7785,'6'-3'-227,"1"1"0,-1-2 0,2 2 1,1 0-262,2 1 531,1-1 1,2 1 386,1-1-403,2 1 0,3 1 0,0 0 0,3-3 7,0 2 395,3-2-176,4 3-107,0 3 1,6-1 143,1 2-179,2-2-48,0 3 1,4-2 42,1 2 0,1 1 26,2-2 0,1 0 2,0 0 1,4-2 6,-2 0-49,2 1-565,1-2 585,3 5 222,-3-2-237,6-1-19,-3 0 1,0-3-100,1 0-19,-4 0 120,5 0 0,-5 0-259,0-3 104,0 0-48,0-4 1,-2 3-69,-3-1 0,1 1 46,-5-3 1,-4 3-100,-1-1 1,-4 4-97,-2-1 292,0-2-78,-6 3 604,2-2-1020,-2 3 195,-4-2 101,-3 1 0,-1-5-361,-5 5 304,2-5 303,-6 6 0,3-6 0,-3 2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25.572"/>
    </inkml:context>
    <inkml:brush xml:id="br0">
      <inkml:brushProperty name="width" value="0.08571" units="cm"/>
      <inkml:brushProperty name="height" value="0.08571" units="cm"/>
      <inkml:brushProperty name="color" value="#66CC00"/>
    </inkml:brush>
  </inkml:definitions>
  <inkml:trace contextRef="#ctx0" brushRef="#br0">1 100 6545,'7'0'61,"-1"0"1,4 0 0,1 0 0,2 0 40,2 0 1,2-1-1,4-1 1,4 0 41,3 1 1,7-1-1,5 0 1,4-2 29,3 1 0,8-5 0,6 1-151,1 0-64,2 0-339,2 0 470,0 0-123,2 4 0,2 0 105,3 3 0,-1 0-88,1 0 1,2 0 85,2 0 1,-1 3 40,1 1-1137,-3-1 1097,5 0-108,-6-3 0,5 0 0,-4-1 0,-2-1 1,-3-2-1,-4-2-26,-4-1 1,-3 1-1,-9-1 0,-5 1-76,-9 2 1,-4 1 0,-8 3 0,-3 0 15,-4 0 1,-6 0 0,-3 3 122,-4 1 0,-8 1 0,-3-4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26.274"/>
    </inkml:context>
    <inkml:brush xml:id="br0">
      <inkml:brushProperty name="width" value="0.08571" units="cm"/>
      <inkml:brushProperty name="height" value="0.08571" units="cm"/>
      <inkml:brushProperty name="color" value="#66CC00"/>
    </inkml:brush>
  </inkml:definitions>
  <inkml:trace contextRef="#ctx0" brushRef="#br0">4 80 7015,'-3'0'-510,"6"0"763,5 0-155,1 0 1,3 0 0,-3 0 203,2 0-248,3 0 1,3 0 0,3 0 0,2 0 195,2 0-197,5-3 0,2 2 127,7-1-98,-1-2 99,8 3-70,2-2-45,3 3 1,7-2-80,3 0-44,4 0 121,-1 2 0,3 0-225,2 0-1036,2-3 1226,3 2-155,-1-2-20,4 3 170,-3 0-46,2 0 11,1-3 1,1 2 0,1-4 13,-1 0-17,-5-1 1,1 0 0,-4-1-53,-2 1 52,-3 2 1,-8-1-1,-4 3 1,-5 0-21,-4 1 0,-7 1 0,-3 0 1,-4 1-45,-4 1 1,-5 0 0,-6 2 0,-2 1-570,-3 1 647,-5 1 0,-1 2 0,-3 2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28.133"/>
    </inkml:context>
    <inkml:brush xml:id="br0">
      <inkml:brushProperty name="width" value="0.08571" units="cm"/>
      <inkml:brushProperty name="height" value="0.08571" units="cm"/>
      <inkml:brushProperty name="color" value="#66CC00"/>
    </inkml:brush>
  </inkml:definitions>
  <inkml:trace contextRef="#ctx0" brushRef="#br0">14 0 7450,'-4'5'-182,"2"-1"309,-2 1 1,4 1-1,-3 1 1,3 1-58,0 1 0,0 2 0,0 0 0,0 1 22,0 4 1,0 2-1,0 3 1,0 1-90,0 2 1,0 3 0,0 0 0,0 2-71,0-1 1,2-1 0,0-1 0,0 1-94,-2-1 1,0-5-1,0-2 1,1-2-106,1-2 1,0-2-1,2-2 265,1-2 0,1-2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2.893"/>
    </inkml:context>
    <inkml:brush xml:id="br0">
      <inkml:brushProperty name="width" value="0.08571" units="cm"/>
      <inkml:brushProperty name="height" value="0.08571" units="cm"/>
      <inkml:brushProperty name="color" value="#66CC00"/>
    </inkml:brush>
  </inkml:definitions>
  <inkml:trace contextRef="#ctx0" brushRef="#br0">19 1 8186,'-5'1'-146,"0"1"-930,0-1 1416,2 0 0,7-1 0,4 0-298,2 0 1,1-1 0,1 0 0,2-1-359,0 1 1,3 1-1,1 0 316,0 0 0,2 0 0,-2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0.704"/>
    </inkml:context>
    <inkml:brush xml:id="br0">
      <inkml:brushProperty name="width" value="0.08571" units="cm"/>
      <inkml:brushProperty name="height" value="0.08571" units="cm"/>
      <inkml:brushProperty name="color" value="#66CC00"/>
    </inkml:brush>
  </inkml:definitions>
  <inkml:trace contextRef="#ctx0" brushRef="#br0">192 7 8126,'-7'-2'0,"0"-1"-406,1 2 0,-1 0 201,1 1 1,-3 1 231,0 1 1,-3 2 0,1 5 0,-2 0-1,-1 1 182,-2 2 1,1 0 0,4 2 0,0 0-132,2 1 0,0-1 0,3 1 1,0-1-27,1-1 0,2 0 0,3-1 1,0-1-46,0 0 1,1 0 0,2-1 0,3-1-75,2-1 1,3 0-1,-1-2-344,3-2 301,-2-1 0,8-3 1,-3-2-1,1-1 18,1-4 1,1-4 0,0-2 91,-1-2 0,1-3 0,-2 1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1.082"/>
    </inkml:context>
    <inkml:brush xml:id="br0">
      <inkml:brushProperty name="width" value="0.08571" units="cm"/>
      <inkml:brushProperty name="height" value="0.08571" units="cm"/>
      <inkml:brushProperty name="color" value="#66CC00"/>
    </inkml:brush>
  </inkml:definitions>
  <inkml:trace contextRef="#ctx0" brushRef="#br0">0 1 8121,'0'4'-2,"0"1"-255,0 0 200,0 1 0,0 3 1,0 3 315,0 2-207,0 3 1,0 1-1,0 0 1,0 0-32,0 1 1,1-2 0,1 1 0,1 0 21,0-1 1,-1-2 0,2-3 0,0-2-170,-1-1 0,2-1 0,1-3-87,1-3 1,0-3 0,1-2 0,1-5 137,-1-1 1,0-5-1,0-3 1,2-1 33,0 1 1,-2 0 0,1-1 0,-2 3-22,0 1 0,0 4 0,-1 1 439,1 2-224,-1 3 0,1 3 0,-1 4-68,-2 4 1,1 4-1,-3 1 1,0 2-67,-1 4 0,-1 0 0,0 0 0,2-1 5,0-1 0,1 0 0,-2-4 0,2-1-536,1-2 0,0-2 512,3-3 0,0 2 0,-1-2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1.270"/>
    </inkml:context>
    <inkml:brush xml:id="br0">
      <inkml:brushProperty name="width" value="0.08571" units="cm"/>
      <inkml:brushProperty name="height" value="0.08571" units="cm"/>
      <inkml:brushProperty name="color" value="#66CC00"/>
    </inkml:brush>
  </inkml:definitions>
  <inkml:trace contextRef="#ctx0" brushRef="#br0">1 0 8006,'3'1'227,"0"1"1,-3 2-124,0 2 1,1 2 0,1 0 0,0 1-220,-1 1 0,2-1 0,-1 2 0,1-1-51,0 0 1,-3-2 0,3 1 0,-1-2-286,1 0 1,-1-1 450,-2 1 0,3 0 0,0-1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1.439"/>
    </inkml:context>
    <inkml:brush xml:id="br0">
      <inkml:brushProperty name="width" value="0.08571" units="cm"/>
      <inkml:brushProperty name="height" value="0.08571" units="cm"/>
      <inkml:brushProperty name="color" value="#66CC00"/>
    </inkml:brush>
  </inkml:definitions>
  <inkml:trace contextRef="#ctx0" brushRef="#br0">7 3 8160,'-4'-3'-784,"1"3"0,3 0 784,0 4 0,0-1 0,0 2-353,0 0 418,0 1 0,3 0 0,1-1 0,0-1-65,1 1 0,2 1 0,3 1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1.775"/>
    </inkml:context>
    <inkml:brush xml:id="br0">
      <inkml:brushProperty name="width" value="0.08571" units="cm"/>
      <inkml:brushProperty name="height" value="0.08571" units="cm"/>
      <inkml:brushProperty name="color" value="#66CC00"/>
    </inkml:brush>
  </inkml:definitions>
  <inkml:trace contextRef="#ctx0" brushRef="#br0">0 0 7936,'0'5'-1484,"0"-1"1630,0 1 1,2 4 0,1 3 0,0 2 153,0 4 0,2 2 0,-3 2 1,-1 1-236,0 1 1,1 1-1,0-1 1,1 0 23,0 0 1,-3-3 0,3-1-793,0-2 508,-2-3 1,4 0 0,-2-3 0,1-2 194,1 0 0,1-1 0,0-3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2.262"/>
    </inkml:context>
    <inkml:brush xml:id="br0">
      <inkml:brushProperty name="width" value="0.08571" units="cm"/>
      <inkml:brushProperty name="height" value="0.08571" units="cm"/>
      <inkml:brushProperty name="color" value="#66CC00"/>
    </inkml:brush>
  </inkml:definitions>
  <inkml:trace contextRef="#ctx0" brushRef="#br0">186 310 7926,'3'-3'86,"0"-1"0,-3 0 0,-2 0 0,0-1-121,0-1 0,-1-2 0,-2 0 1,-1 0 103,-3-1 1,1 2-1,-3 1 1,-1 0-63,0 1 0,1 2 0,0 1 0,-1 1-73,0 1 1,-2 4 0,2 5-1,0 2 30,1 1 1,4 4 0,-1 0 0,4 1 44,1 1 1,1 1-1,2 0 1,1-1-12,1 0 1,2-3 0,2 0-202,1-1 195,2-4 1,-1-1 0,3-5 0,1-1-57,1-3 1,0-3 0,0-4 0,0-4-16,0-3 0,0-4 1,0-4 39,-2-2 0,1-3 0,-1-1 0,-1-2 0,-1-1 9,-2 0 0,-3 3 0,0 0 0,-1 1 15,-1 0 0,-2 2 0,0 3 49,-3 5 0,2 3 1,-3 3-1,1 2 0,1 2 174,-1 3 0,2 2 0,-3 4 0,1 3-89,2 3 1,-2 3 0,0 5 758,2 1-645,0 2 1,2 4 0,0 1-1,2 3-87,1 1 0,0 0 1,3 3-1,0 1-354,2 2 0,-2 1 0,3 2 0,-1-2-793,0 0 1001,2-1 0,-3-4 0,1-1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3.078"/>
    </inkml:context>
    <inkml:brush xml:id="br0">
      <inkml:brushProperty name="width" value="0.08571" units="cm"/>
      <inkml:brushProperty name="height" value="0.08571" units="cm"/>
      <inkml:brushProperty name="color" value="#66CC00"/>
    </inkml:brush>
  </inkml:definitions>
  <inkml:trace contextRef="#ctx0" brushRef="#br0">67 33 8080,'-7'-6'-89,"0"2"1,2-2 0,-1 2 0,2 1 0,0 0 0,-1 0-875,1 1 1397,0 0 6,0 2-259,-2 0-140,2 0 0,1 3 0,0 2 0,3 2 24,0 2 0,0 3 0,0 0 0,0 2 1,0 4 1,0 1-1,0 1 1,0 0-68,0 2 1,0 1 0,2 2 0,1-1-55,1 1 1,-3-2 0,2 1 0,-1-2-232,0-3 0,3-2 0,-2-4-447,0 0 292,-1-5 441,1 0 0,0-7 0,0 2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3.276"/>
    </inkml:context>
    <inkml:brush xml:id="br0">
      <inkml:brushProperty name="width" value="0.08571" units="cm"/>
      <inkml:brushProperty name="height" value="0.08571" units="cm"/>
      <inkml:brushProperty name="color" value="#66CC00"/>
    </inkml:brush>
  </inkml:definitions>
  <inkml:trace contextRef="#ctx0" brushRef="#br0">1 1 8003,'0'4'-192,"2"-2"426,3-1-117,1 1 1,3 1 0,1 3 0,2-2-25,1 1 1,3 1 0,0 0-208,4 1 76,0-3 0,2-1 1,-2-1-670,0 0 349,0 0 358,2-2 0,2 0 0,2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3.780"/>
    </inkml:context>
    <inkml:brush xml:id="br0">
      <inkml:brushProperty name="width" value="0.08571" units="cm"/>
      <inkml:brushProperty name="height" value="0.08571" units="cm"/>
      <inkml:brushProperty name="color" value="#66CC00"/>
    </inkml:brush>
  </inkml:definitions>
  <inkml:trace contextRef="#ctx0" brushRef="#br0">191 219 7272,'-6'0'0,"-2"0"0,0-1 0,0 0-99,0-1 0,0 0 1,1 2-1,-1-1 365,-1-1 0,-2 1 0,2-1 0,-1 1-174,0 1 1,-1 1 0,3 0 0,-1 2-80,-1 1 1,3 1 0,-2 3-1,3 1-7,1 2 1,0-1 0,2 2-23,0-1-6,1 0 0,-1 2 0,3 0 0,0 0 4,0 0 1,1 0 0,1-2 0,2-2-90,2-2 1,3-3 0,1-2 0,0-2-68,2-2 1,-1-6-1,1-5 1,-1-4 89,1-2 0,0-1 0,-1-2 0,-2-2-3,1 1 1,-3-2 0,1 2 0,-2 0 82,-2 1 1,-2-2 0,1 1 0,-1 1 127,0 1 0,0 2 0,-2 5 646,0 1-556,0 1 1,0 12 0,0 3 0,0 4-58,0 4 1,0 4-1,0 3 1,0 2-93,0 2 1,1 2 0,1 4 0,3 1-201,0 1 1,1 0 0,-1 2 0,3-3-224,-1-2 1,1 0 0,1-5 0,1-1-196,0-3 0,3 0 553,-2-5 0,1 2 0,2-5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4.065"/>
    </inkml:context>
    <inkml:brush xml:id="br0">
      <inkml:brushProperty name="width" value="0.08571" units="cm"/>
      <inkml:brushProperty name="height" value="0.08571" units="cm"/>
      <inkml:brushProperty name="color" value="#66CC00"/>
    </inkml:brush>
  </inkml:definitions>
  <inkml:trace contextRef="#ctx0" brushRef="#br0">1 7 6161,'6'0'499,"1"3"-290,0-3 1,2 3 0,2-3 153,2 0-359,3 0 1,-2 0 0,2 0 0,0 0-159,1 0 0,0 0 0,-1 0 0,-1 0-220,1 0 1,-1-2 373,-2 0 0,-3-3 0,0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169"/>
    </inkml:context>
    <inkml:brush xml:id="br0">
      <inkml:brushProperty name="width" value="0.08571" units="cm"/>
      <inkml:brushProperty name="height" value="0.08571" units="cm"/>
      <inkml:brushProperty name="color" value="#66CC00"/>
    </inkml:brush>
  </inkml:definitions>
  <inkml:trace contextRef="#ctx0" brushRef="#br0">6 10 7679,'-5'0'-267,"4"0"1,3-2 0,2 1 332,1 0 0,2-2 0,1 2-63,2 0 3,-2 0 1,1 1 0,0 0-21,0 0 20,1 2 1,0 1 0,-1 0-424,1-1 194,-1 0 223,1-1 0,0 1 0,-2-2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4.305"/>
    </inkml:context>
    <inkml:brush xml:id="br0">
      <inkml:brushProperty name="width" value="0.08571" units="cm"/>
      <inkml:brushProperty name="height" value="0.08571" units="cm"/>
      <inkml:brushProperty name="color" value="#66CC00"/>
    </inkml:brush>
  </inkml:definitions>
  <inkml:trace contextRef="#ctx0" brushRef="#br0">13 1 7849,'-6'0'-484,"2"1"1,2 1 494,1 2 0,1 0 0,0 0 1,0 2 288,0 2 0,0 3 1,0 2-1,1 0-238,1 0 0,-1 0 0,2 1 0,-1-1-285,0 0 121,3 3 1,-1-2-620,3 1 550,-1-1 1,1-1 0,-1-2 170,1 0 0,2 0 0,2 3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4.723"/>
    </inkml:context>
    <inkml:brush xml:id="br0">
      <inkml:brushProperty name="width" value="0.08571" units="cm"/>
      <inkml:brushProperty name="height" value="0.08571" units="cm"/>
      <inkml:brushProperty name="color" value="#66CC00"/>
    </inkml:brush>
  </inkml:definitions>
  <inkml:trace contextRef="#ctx0" brushRef="#br0">179 132 7849,'0'-6'-144,"0"0"1,0 1-1,0-3-248,0 1 246,0-3 0,0 2 0,0-3 290,0 2-70,-3-3 0,-1 5 1,-3-2 104,-2 2-129,2 0 0,-6 0 0,3 2 0,-1 0-40,0 3 0,0 1 0,-2 2 0,1 1-5,1 3 1,-1 3-1,3 1 1,1 1-13,1 2 1,0 1 0,1 0 0,2 0 47,2 0 1,1 3-1,1-2 1,0-1-36,0-1 1,3-2-1,1 1-129,2-5 118,4 1 1,-1-6 0,3 0 0,-1-2-31,1-1 0,0-5 0,0-1 1,0-1 19,-1-3 1,-2 2-1,1 0 141,0 0-84,-1 1 0,-3 3 0,1 1 189,-1 1-73,-2 2 0,2 0-55,-2 2 0,0 2 1,0 4-1,-1 1-86,1 2 1,-3 2-1,2 0 1,0 1-200,-1-1 0,1 1 0,-2-3 0,2-1-586,1-1 0,0-1 768,3-2 0,-1-1 0,1-3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5.175"/>
    </inkml:context>
    <inkml:brush xml:id="br0">
      <inkml:brushProperty name="width" value="0.08571" units="cm"/>
      <inkml:brushProperty name="height" value="0.08571" units="cm"/>
      <inkml:brushProperty name="color" value="#66CC00"/>
    </inkml:brush>
  </inkml:definitions>
  <inkml:trace contextRef="#ctx0" brushRef="#br0">13 1 8021,'0'6'0,"-2"-1"0,0-1-24,0 1 1,2 2 0,0 1-1,0 2 16,0 0 1,0 4 0,0 3 0,0 2 144,0 1 0,2 0 1,1 0-1,0 0-77,3 2 0,-3-1 0,2 0 0,-1-2-199,0-1 1,2-4 0,-3 2 0,1-3-103,-2-2 1,1-2 0,-1-2-77,0 0 0,-2-5 196,0-4 1,0-3 0,0-9-1,0-1 61,0-1 1,0-3 0,0 1-1,0 0 128,0 0 0,1 3 0,1 3 0,1 2 248,0 0-193,-1 4 0,4 1-19,-2 3 1,2-2-1,0 2 1,1 0 0,0 2 95,-1 2 1,1 2-1,-1 3 1,1 0-54,0 2 0,-1-1 0,0 3 0,-1 0-69,0-1 1,-4 2 0,1-1 0,-1 0-53,-1 0 1,-3 0 0,-2 1 0,-2 0-42,-2-1 0,-3-2 1,1 1-1,-1-1-176,-2 0 0,1-5 0,0-2 1,1-2-254,1-2 0,-1-2 0,4-6-605,2-3 1049,-1-3 0,4-4 0,-4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5.396"/>
    </inkml:context>
    <inkml:brush xml:id="br0">
      <inkml:brushProperty name="width" value="0.08571" units="cm"/>
      <inkml:brushProperty name="height" value="0.08571" units="cm"/>
      <inkml:brushProperty name="color" value="#66CC00"/>
    </inkml:brush>
  </inkml:definitions>
  <inkml:trace contextRef="#ctx0" brushRef="#br0">1 9 7813,'6'-5'-128,"-2"1"0,-1 6 1,-3 0-1,0 4 419,0 2 1,-1 1 0,0 4-264,-1 3 1,-1 0 1,3 4 0,0-1 0,0 2-17,0 0 0,0-1 0,0-2 1,0-1-324,0-1 1,1 0 0,1-3-313,0 0 1,2-3 621,-2-1 0,3-2 0,-1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35.759"/>
    </inkml:context>
    <inkml:brush xml:id="br0">
      <inkml:brushProperty name="width" value="0.08571" units="cm"/>
      <inkml:brushProperty name="height" value="0.08571" units="cm"/>
      <inkml:brushProperty name="color" value="#66CC00"/>
    </inkml:brush>
  </inkml:definitions>
  <inkml:trace contextRef="#ctx0" brushRef="#br0">1 100 7793,'0'6'-515,"0"1"1,2-3 0,1 1 456,0 0 194,2 1 1,1-1-1,1 1 1,0-3 112,-1 0 1,3 2 0,0-3 0,0-1-269,0 0 1,-1-3-1,2-1 1,0-2-80,-2-2 1,2 0-1,-2-4 1,0 1-14,-3 0 1,0 0 0,-3-2 0,0 2 5,-2 0 0,0-1 1,-3 2 193,-4-2-132,1 3 0,-7-1 0,2 3 282,-1 2-154,-2 1 1,1 3 0,0 0 504,0 0-422,0 3 0,5 1 0,1 5 113,1 2-106,0 1-32,3 1 0,0 1 0,3 2 0,0 1 0,2 2 0,1 2 0,1 0 67,4 1 0,-2-1 1,4-3-275,-1-3 160,1 2-949,4-6 426,-1 2 292,0-7 0,3 0-1109,2-1 562,1-3 301,-2-2 381,5-2 0,-5-5 0,6-3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45.281"/>
    </inkml:context>
    <inkml:brush xml:id="br0">
      <inkml:brushProperty name="width" value="0.08571" units="cm"/>
      <inkml:brushProperty name="height" value="0.08571" units="cm"/>
      <inkml:brushProperty name="color" value="#66CC00"/>
    </inkml:brush>
  </inkml:definitions>
  <inkml:trace contextRef="#ctx0" brushRef="#br0">27 1 8056,'-3'3'-995,"2"3"960,-1-1 0,0 1 0,1 1 1,-1 2 107,0 2 0,2-1 0,0 1 0,-1 1 24,-1 3 0,1 3 1,-1 3-46,1 1 0,1 4 24,0 0 0,-1 3-29,-1 4-25,1 3 1,-2-1-1,3 3 1,0 4-31,0 4 1,0 1-1,1-3 1,1 1 37,0 2 0,2-1 0,-1 2 0,0-1-39,0-3 0,1 0 0,-1-3 1,0-2-15,0 0 1,2 1-1,-2-5 1,-1-2-20,1-1 0,2 0 0,-3-5 0,-1 0-9,0-2 0,0-2 1,0 1-1,2-2 27,-2-1 1,0-2 0,0-2-199,1-1 142,-2 1 1,3-3 0,-3 1-164,0-1 132,0-4 0,0 2 1,0-3-1,0 0-59,0 0 1,0-4 169,0 2 0,-3-5 0,0 1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46.551"/>
    </inkml:context>
    <inkml:brush xml:id="br0">
      <inkml:brushProperty name="width" value="0.08571" units="cm"/>
      <inkml:brushProperty name="height" value="0.08571" units="cm"/>
      <inkml:brushProperty name="color" value="#66CC00"/>
    </inkml:brush>
  </inkml:definitions>
  <inkml:trace contextRef="#ctx0" brushRef="#br0">0 73 7920,'7'0'-611,"0"0"687,-1 0 0,3 0 1,0 0-1,0 0-280,0 0 1,-1 0 0,3 0 309,1 0-31,0 0 1,2 0 0,2 0 0,1 0 52,2 0 1,2 0 0,1 0 0,2-1 185,2-1-223,0 1 58,3-5-50,-1 3 73,4-4-497,-5 0 202,5 1 0,1-1 193,1 1-221,2-1-9,-3 3 156,0-1-23,0 4 0,0-2 1,0 3-43,0 0 57,0 0 1,0 0-1,2-1-27,0-1 32,0 1 0,-2-2 1,-1 3 138,-1 0-132,4 0 5,-4 0-4,2 0 28,-1 0-24,-2 0 0,1 2 1,0 1 10,0-2 2,-1 0 1,0 0 0,-2 0 0,1 1 4,1 0 1,-1 1-1,1-1 1,0 0-14,0 1 0,-2-2 0,2 1 1,0-1-29,0-1 0,-1 0 1,1 0-1,-1 0 6,-1 0 1,0 0 0,0 0 0,1 0-5,-2 0 1,-2 0-1,0 0 1,-1-1-1,-1-1 1,0 1-1,-3-2 6,-1 0 4,1 2 1,-2-2-1,-1 3 27,-1 0-22,-1-2 1,-1 1 0,1-1 0,0 1 0,0 1 1,-2 0 0,-1 1 0,-1 0 0,0 1 1,-1 0-1,0-1 1,-2 1-1,1 0 0,-2 0 0,-3-1 2,1 1 0,0-1 141,0 4 1,-2-2-98,0 2 1,-3 1 0,3-2-9,-3 2 1,0 1 0,0-1 0,0 2-45,0 0 18,0 0 0,0 4 0,0-1 0,-2 2-26,0 0 0,0 0 0,2 1 0,0 1 4,0 0 0,0 3 1,0 0-1,0 1 4,0 1 1,0 2 0,0 1-1,0 2 4,0 2 94,0 1-87,3 4 0,-3-1 0,3 4 1,0 0-1,-1-1 0,1 3 0,0 2 1,2-3-1,-2 3 1,0 0-7,2 0 0,-1-1 0,0-1 0,1 1-44,-1-2 0,1-3 1,-3 1-148,-1-2 117,0 3 1,-1-5 0,0 6-20,0 0 83,0-2 0,0 3 0,0-3 0,0 1-3,0 0 0,0-4 0,0-1 0,0-3-4,0-1 1,0-2 0,0 1-1,0-1-56,0-2 0,0-2 0,0-3 1,0 0-172,0 0 0,0-5 0,0 1 14,0-3 0,0-1 230,0-3 0,0 1 0,0-1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47.506"/>
    </inkml:context>
    <inkml:brush xml:id="br0">
      <inkml:brushProperty name="width" value="0.08571" units="cm"/>
      <inkml:brushProperty name="height" value="0.08571" units="cm"/>
      <inkml:brushProperty name="color" value="#66CC00"/>
    </inkml:brush>
  </inkml:definitions>
  <inkml:trace contextRef="#ctx0" brushRef="#br0">1 0 7330,'3'7'0,"0"-4"0,4-1 0,0-1-224,2-1 1,-1 0 0,3 0 0,1 0 272,3 0 0,0 0 0,2 0 0,2 0 17,3 0 1,-1 0 0,3 0 0,1 0-23,1 0 1,2 0-1,2 1 1,-1 0-8,0 2 0,3-1 0,-2-2 158,3 0-170,3 0 0,-2 2 0,3 0 153,-1 0-158,2-2 0,1 0 1,5 0-1,0 0-5,0 0 0,-3 0 0,2 0 0,1 0 1,2 0 1,2 0-1,-3 0 1,0 1-5,-1 1 1,2 1-1,2 2 1,0-1-13,-1-1 0,-3 2 1,-1-1-1,0 0 13,1 1 0,-1-1 0,1 2-15,-3-2 0,1 1 0,-1-2 0,0-2 0,1 0 26,1-1 1,-5 0 0,1 0-306,0 0 184,-3 0 0,0-3 1,-3-1-554,0 1 650,-3-3 0,-1-1 0,-2-3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48.722"/>
    </inkml:context>
    <inkml:brush xml:id="br0">
      <inkml:brushProperty name="width" value="0.08571" units="cm"/>
      <inkml:brushProperty name="height" value="0.08571" units="cm"/>
      <inkml:brushProperty name="color" value="#66CC00"/>
    </inkml:brush>
  </inkml:definitions>
  <inkml:trace contextRef="#ctx0" brushRef="#br0">0 27 7168,'0'-7'-110,"2"3"0,1 0 19,1 1 0,0 1 0,3 2 0,-1 0 47,1 0 0,0 0 0,2 0 0,3 1 118,3 1 0,-1-1 1,4 1-1,0-1 3,1-1 1,4 0-1,1 0 1,2 0-25,3 0 1,0 0 0,3 0 109,2 0-135,0 0 0,3 0 0,1 0-140,4 0 109,2-3 1,-1 2-1,1-2 1,1 1-15,2 0 0,-2 0 0,2 2 0,2 0 5,0 0 0,0 0 0,2 0 0,1 0-6,-3 0 0,1 0 1,-1 0-1,1 2 4,4 0 0,-4 0 1,3-1-1,-2 0 21,-1 2 1,4-1-1,-4-2 1,0 0 3,0 3 1,-4-2-1,0 4 1,-3 0-12,-3 1 1,-3-2 0,-2 0-293,-1 1 199,-1 1 0,-4-1 0,-2-2-193,-2 0 201,-4 2 1,3-4-1,-3 1 85,-2-1 0,-4-1 0,2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49.514"/>
    </inkml:context>
    <inkml:brush xml:id="br0">
      <inkml:brushProperty name="width" value="0.08571" units="cm"/>
      <inkml:brushProperty name="height" value="0.08571" units="cm"/>
      <inkml:brushProperty name="color" value="#66CC00"/>
    </inkml:brush>
  </inkml:definitions>
  <inkml:trace contextRef="#ctx0" brushRef="#br0">0 40 6964,'7'0'-102,"-1"0"1,2 0 0,0 0 0,1 0 70,2 0 1,0 0-1,3 0 148,1 0-91,2 0 1,1 0 0,0 0 0,3 0 15,2 0 1,-1 0-1,8 0 1,-2 0-14,1 0 1,1 0-1,1-1 1,3 0-8,2-1 1,6-1 0,-2 1 0,3 0-62,4 1 0,-6-2 0,9 0 0,-1 0 33,0 0 0,2 1 0,2 2 0,-1 0 7,1 0 1,0 0 0,0 0 0,0 1 2,2 1 0,-2-1 0,2 1 146,-1-2-144,2 0 1,-6 0 0,3 0 183,-1 0-176,-2 0 0,-1 0 0,-2 0 164,2 0-155,-5 0 1,3 0-1,-4 0 1,-2 0 19,0 0 1,-1 0 0,-5 0 0,0 0-110,-2 0 1,0-2 0,-3 0 0,-1 0-214,-2-1 0,-3 2 279,-2-1 0,-2-2 0,0 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370"/>
    </inkml:context>
    <inkml:brush xml:id="br0">
      <inkml:brushProperty name="width" value="0.08571" units="cm"/>
      <inkml:brushProperty name="height" value="0.08571" units="cm"/>
      <inkml:brushProperty name="color" value="#66CC00"/>
    </inkml:brush>
  </inkml:definitions>
  <inkml:trace contextRef="#ctx0" brushRef="#br0">9 6 7993,'-4'1'-14,"1"1"0,3 0 1,-1-2-1,3 1-159,3 1 1,1 0 0,4-2 0,3 0 83,2 0 1,2-2 88,1-2 0,4 0 0,-1-1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3:50.232"/>
    </inkml:context>
    <inkml:brush xml:id="br0">
      <inkml:brushProperty name="width" value="0.08571" units="cm"/>
      <inkml:brushProperty name="height" value="0.08571" units="cm"/>
      <inkml:brushProperty name="color" value="#66CC00"/>
    </inkml:brush>
  </inkml:definitions>
  <inkml:trace contextRef="#ctx0" brushRef="#br0">1 6 7502,'3'-4'-959,"-3"2"977,3 4 1,0 0 0,-1 2 0,-1 1 41,0 1 0,-1 1 0,0 2 0,0 0 63,0 1 0,0 2 0,0 4 0,0 3-48,0 2 0,0 7 0,0-1 0,0 3-66,0 3 1,0 1-1,0 3-7,0-1 32,3-1 0,0-1 1,2-3-206,-1-3 50,1-5 1,2-1 0,1-5 0,1-1-178,-1-2 0,-1-4 298,0-1 0,0-2 0,-1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0.538"/>
    </inkml:context>
    <inkml:brush xml:id="br0">
      <inkml:brushProperty name="width" value="0.08571" units="cm"/>
      <inkml:brushProperty name="height" value="0.08571" units="cm"/>
      <inkml:brushProperty name="color" value="#66CC00"/>
    </inkml:brush>
  </inkml:definitions>
  <inkml:trace contextRef="#ctx0" brushRef="#br0">256 28 7628,'0'-6'10,"0"0"1,0 3 210,0-4 0,1 5 76,2-1 0,2 2-81,4 1 1,0 4-1,0 3-81,1 1 0,-2 4 0,-1 1 1,-1 1-59,1 2 0,0 1 1,0-1-1,-1-1 62,1 1 1,2 3 0,-1 1-263,-2 1 87,2 1 0,-3-1 0,3 0-30,-2 0 40,2-2 0,-6 2 0,3 0 0,0-2 67,1 0 0,-4-3 0,2 6 1,-1-3 31,0-1 1,0 1 0,-3 2 0,0 0 46,0-1 0,0 0 0,-1-1 0,-1 1 33,-1 2 1,-4 2 0,0-3 0,-1 1-88,-1 0 1,-1-2 0,-1 5 0,-1 0-7,1 1 1,-4-1 0,1-2 0,0-1 26,2-1 1,-1 1 0,-1-1-151,0 0 102,3-2 1,-5-4 0,2 0 63,0 2-79,3-4 0,-3 3 0,3-4 0,-1 0 15,0 2 0,2-4 0,1 2 0,0-2-25,0-1 0,0 0 1,0 0-1,-1-2-20,1-1 0,0-3 0,0 2 0,1 0 6,2 0 1,-2-2-1,2 2-30,-3-1 0,3 2-242,0-3 134,0 0 0,1-2-9,2 2-571,2-2 486,1 4 1,0-6-1,0-3 232,0-2 0,0-6 0,0-2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0.923"/>
    </inkml:context>
    <inkml:brush xml:id="br0">
      <inkml:brushProperty name="width" value="0.08571" units="cm"/>
      <inkml:brushProperty name="height" value="0.08571" units="cm"/>
      <inkml:brushProperty name="color" value="#66CC00"/>
    </inkml:brush>
  </inkml:definitions>
  <inkml:trace contextRef="#ctx0" brushRef="#br0">10 1 7413,'0'9'487,"-1"-3"84,-2 0-231,2 0 0,-3 3 0,4 0-3,0 0 1,0 0-177,0 1 1,1-1 0,1 0-39,1 0 1,3 0 0,-2 0 0,0 0-116,0 1 1,3-2-1,-1-1 1,2-2-82,1-1 0,0 2 0,1-3 0,0-1-68,2-1 1,-1 2 0,4 0 0,2-1 14,0-1 0,1-1 1,1-1-1,2-1 126,0-1 0,4-8 0,-1 1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1.786"/>
    </inkml:context>
    <inkml:brush xml:id="br0">
      <inkml:brushProperty name="width" value="0.08571" units="cm"/>
      <inkml:brushProperty name="height" value="0.08571" units="cm"/>
      <inkml:brushProperty name="color" value="#66CC00"/>
    </inkml:brush>
  </inkml:definitions>
  <inkml:trace contextRef="#ctx0" brushRef="#br0">46 80 7975,'-5'0'-670,"-3"0"799,7 0 0,-4 0 196,2 0-224,2 0 0,-4 5 0,3 1 0,-1 3 41,1 3 1,-2 2-1,1 4 1,1 2-30,1 1 0,1-1 1,1 4-1,2-2-65,3-2 0,2-4 0,2-4 0,1-2-86,1-1 1,5-4 0,-1-3 0,3-4-86,2-4 1,1-6 0,-4-3 0,-1-3 37,-1 0 1,-3-4-1,-4-2 1,-1 0 58,-2 0 0,-2 2 1,-5-1-1,-2 1 15,-3 1 0,-3 3 0,-3 3-159,-4 3 120,-1 2 1,-4 1 0,0 3 0,0 4-112,2 4 0,5 6 0,2 6 0,1-1-24,2 0 1,4 2-1,2-3 1,3 0 184,3-2 0,6-1 0,6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2.241"/>
    </inkml:context>
    <inkml:brush xml:id="br0">
      <inkml:brushProperty name="width" value="0.08571" units="cm"/>
      <inkml:brushProperty name="height" value="0.08571" units="cm"/>
      <inkml:brushProperty name="color" value="#66CC00"/>
    </inkml:brush>
  </inkml:definitions>
  <inkml:trace contextRef="#ctx0" brushRef="#br0">37 37 7881,'-6'-3'0,"0"0"0,-1 0 599,-1-2-392,3 4 0,1 1 1,4 8-1,1 3-136,2 4 0,2 3 0,5 4 0,1 2-91,1 2 0,0 5 1,-3-1-314,1 0 250,3-2 0,-6-2 0,2-1-215,-1-4 169,0-2 1,-2 0-1,-1-2-537,0-2-115,-2-2 575,-3-3 0,-4-6 0,-3-5 0,-1-9 194,-1-7 1,0-5 0,-1-7-1,-1-2 9,-1-6 0,-1 2 0,4-3 0,1 4 251,2-1 0,2 7 1,4 3-1,1 3 167,2 5 1,2 5 0,5 0-99,2 1 1,0 3-1,2 2 1,0 3 363,0 2-544,-3 1 1,6 4 0,-5 2 0,-1 3 31,-1 4 0,-4-2 0,-1 4 0,-1 1-233,-2 2 0,-2 0 1,-3 0-209,-3 0 1,-3-2 0,-3-1 0,-2 0 0,0-1-326,1-2 1,0-2-1,1-4 1,1-3 596,1-2 0,-4-9 0,0-3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2.639"/>
    </inkml:context>
    <inkml:brush xml:id="br0">
      <inkml:brushProperty name="width" value="0.08571" units="cm"/>
      <inkml:brushProperty name="height" value="0.08571" units="cm"/>
      <inkml:brushProperty name="color" value="#66CC00"/>
    </inkml:brush>
  </inkml:definitions>
  <inkml:trace contextRef="#ctx0" brushRef="#br0">55 119 7460,'-4'0'-830,"4"0"1,4-1 1552,5-2-516,0 2 1,0-6-1,2 3 18,1-1-202,-2 3 1,3-6-1,-4 2-158,0 1 62,1-3 0,-4 6-167,0-4 248,-4 0 0,2 0 0,-5 0-34,-2-1 0,-2 2 0,-5 0 0,-2 0 67,0-1 0,-3 3 0,2-2 1,0 1 95,-1 2 1,-1 1 0,3 2-1,1 2 69,1 3 1,0 2 0,2 3 0,2 0-5,3 1 0,2 4 0,1-2 0,0 3-33,0 1 1,7-5-1,3 5-52,4 0-74,-3-1 0,6-3 0,-1-2-324,5-1 193,-2-2 0,3-4 0,-3-2-367,-1-2 0,0-1 23,0 0 1,1-4-581,-1-2 1012,0-2 0,-4-6 0,0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3.029"/>
    </inkml:context>
    <inkml:brush xml:id="br0">
      <inkml:brushProperty name="width" value="0.08571" units="cm"/>
      <inkml:brushProperty name="height" value="0.08571" units="cm"/>
      <inkml:brushProperty name="color" value="#66CC00"/>
    </inkml:brush>
  </inkml:definitions>
  <inkml:trace contextRef="#ctx0" brushRef="#br0">1 63 7779,'0'9'123,"0"-3"1,0 0 0,0 1 79,0 2 1,0 3-1,1 1 1,1 0-75,1 0 0,3 1 0,-2-3 1,0 1-224,0-1 0,3-1 0,-1-1 0,2-1 153,1-1 1,-3-3 0,2-4-722,2 0 451,-1 0 0,4-1 0,-4-2-350,0-4 433,0-1 0,1-5 1,-2-2-1,-1-2 75,-1-2 1,-1-2 0,2 0 0,-1 0 270,1 2 1,-2 2 0,0 2 0,0 2 359,-3 3 0,3 2-283,1 2 1,2 3 0,0 6 0,-1 4-100,-1 4 1,0 1-1,2 3 1,-1 1-447,0 1 1,-2 3-1,2 0 1,-1 1-1613,1-1 1862,1 0 0,1-2 0,0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3.541"/>
    </inkml:context>
    <inkml:brush xml:id="br0">
      <inkml:brushProperty name="width" value="0.08571" units="cm"/>
      <inkml:brushProperty name="height" value="0.08571" units="cm"/>
      <inkml:brushProperty name="color" value="#66CC00"/>
    </inkml:brush>
  </inkml:definitions>
  <inkml:trace contextRef="#ctx0" brushRef="#br0">1 129 6862,'9'-4'197,"3"3"1,1-3-1,2 0 237,1 1 0,4-3 0,2 2 0,1-1-449,-1-2 1,6-1-1,-3-1 1,0 1-346,2 2 339,-5-3 0,0 4-714,-3-4 538,-1 4 0,-4-2 0,-2 3-806,-2-1 1003,-4 3 0,-2-6 0,-4 3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3.726"/>
    </inkml:context>
    <inkml:brush xml:id="br0">
      <inkml:brushProperty name="width" value="0.08571" units="cm"/>
      <inkml:brushProperty name="height" value="0.08571" units="cm"/>
      <inkml:brushProperty name="color" value="#66CC00"/>
    </inkml:brush>
  </inkml:definitions>
  <inkml:trace contextRef="#ctx0" brushRef="#br0">28 19 7523,'-9'-4'-42,"0"-2"83,4 2 670,1 0-488,4 4 1,0 1 0,0 2 0,1 4 26,2 4 1,2 3-1,4 5-99,0 3-221,0-3 0,0 6 0,1-2 0,-1-1-299,0 0 0,0 1 0,-1-3 0,-1 0-487,-1-2 856,0 0 0,4-4 0,-1 4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4.112"/>
    </inkml:context>
    <inkml:brush xml:id="br0">
      <inkml:brushProperty name="width" value="0.08571" units="cm"/>
      <inkml:brushProperty name="height" value="0.08571" units="cm"/>
      <inkml:brushProperty name="color" value="#66CC00"/>
    </inkml:brush>
  </inkml:definitions>
  <inkml:trace contextRef="#ctx0" brushRef="#br0">1 35 8500,'1'9'0,"1"0"155,1 0 1,4 3 0,-2 1-1,1 2-66,0 1 1,-1-2 0,2 1-366,-1 2 200,-3-4 1,4 3 0,-3-3-232,1 1 244,1-6 0,0 4 0,0-7-183,1 0 105,-3-1 0,4-4 41,-2 0 78,3-4 1,-1-5-1,-1-6 1,-2-3-5,-1 0 1,3 0 0,-2-2 56,0-1 1,2 2-1,-3-2 1,0 1-1,1 3 127,1 2 0,-3 2 0,2 3 6,-1 1 0,0 4 0,-2 3 1,1 4-18,-1 4 0,2 10 0,-1 4 0,-1 4-122,-1 5 1,0 0-1,1-3 1,1 0-384,-1-2 0,3-4 1,1 1-1001,2-5 743,-2-3 615,2-4 0,1 1 0,5-1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3.914"/>
    </inkml:context>
    <inkml:brush xml:id="br0">
      <inkml:brushProperty name="width" value="0.08571" units="cm"/>
      <inkml:brushProperty name="height" value="0.08571" units="cm"/>
      <inkml:brushProperty name="color" value="#66CC00"/>
    </inkml:brush>
  </inkml:definitions>
  <inkml:trace contextRef="#ctx0" brushRef="#br0">40 35 7942,'-3'0'-302,"0"2"372,1 1 1,-1 2-1,1 1 1,1 0 49,0 3 0,1 0 1,0 0-1,0 1-17,0 0 0,1 1 0,0-1 0,1 1 5,1-1 0,2 0 0,2-1 0,-1 0-180,2 0 1,0-3-1,2 0 1,0-2-3,0-3 1,0 0 0,0-2-184,0 0 175,0-2 1,0-4 0,0-2-1,0-1-21,-2-2 0,1 1 0,-3-2-173,-1 1 247,0 0 0,-5 1 0,2-2 1,-2 1 12,-2 0 0,-3 0 0,-3 2 0,-2 0 21,-2 0 0,1 3 1,-3 1-1,0 3-9,0 0 0,0 2 0,-1 3 0,0 3-21,1 1 0,1 1 1,3-2-1,1 0-406,0 0 328,2 0 1,4 0-408,2 0 510,0 2 0,1-1 0,0 1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4.480"/>
    </inkml:context>
    <inkml:brush xml:id="br0">
      <inkml:brushProperty name="width" value="0.08571" units="cm"/>
      <inkml:brushProperty name="height" value="0.08571" units="cm"/>
      <inkml:brushProperty name="color" value="#66CC00"/>
    </inkml:brush>
  </inkml:definitions>
  <inkml:trace contextRef="#ctx0" brushRef="#br0">19 144 7828,'6'0'-985,"0"0"741,-4 0 1,6 3 0,-2 0 374,3-1-10,0 0 0,0-4 0,1 0 0,1-2-59,1-1 1,0-1 0,-3-3-1,-2 0-46,-1 0 0,-4 0 0,1 0 0,-2-1 15,-1 1 1,0-1-1,0-1 1,-1-1 41,-2 1 0,-5 4 0,-4 1 1,0 1 26,2 0 0,-2 3 1,-1 0 239,-1 4-220,2 3 1,-1 5 0,4 3 302,0 2-280,0 2 1,4 1 0,2 2 0,2 0-19,1 1 0,1 2 0,2-3 0,4 1-37,4 0 0,3-3 0,5-3 0,-1-4-378,0-4 1,4-3 0,3-4 0,1 0-904,2 0 1193,-1-8 0,0 2 0,1-7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7.513"/>
    </inkml:context>
    <inkml:brush xml:id="br0">
      <inkml:brushProperty name="width" value="0.08571" units="cm"/>
      <inkml:brushProperty name="height" value="0.08571" units="cm"/>
      <inkml:brushProperty name="color" value="#66CC00"/>
    </inkml:brush>
  </inkml:definitions>
  <inkml:trace contextRef="#ctx0" brushRef="#br0">0 64 6576,'5'5'-26,"3"-1"1,-3 4-1,1 0 68,1 2 1,-2 2-1,2-1 1,-2 3-35,-1 0 0,2-2 0,-2 2 1,0-1-1,0-2 0,2 3 0,-3-2 1,-1-1-4,-1-1 0,2-4-5,0 0 0,1-4 1,-1 0-1,0-5-10,-1-6 0,-1-4 1,0-5 4,2 0 18,-2-1 0,4-2 0,-3 0 0,1 0 74,-1 2 1,3 1 0,0 0 0,1 3-60,0 3 0,-3 2 0,2 1 366,-1 0-212,3 4 1,-1 1 0,3 4-79,0 0 0,0 5 1,0 3-1,-1 4-116,-2 2 0,2-2 1,-2 4-1,0 0-182,0 1 1,-3 4 0,2 0 0,0-3-765,0-2 958,-3-5 0,6 7 0,-3-4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7.980"/>
    </inkml:context>
    <inkml:brush xml:id="br0">
      <inkml:brushProperty name="width" value="0.08571" units="cm"/>
      <inkml:brushProperty name="height" value="0.08571" units="cm"/>
      <inkml:brushProperty name="color" value="#66CC00"/>
    </inkml:brush>
  </inkml:definitions>
  <inkml:trace contextRef="#ctx0" brushRef="#br0">110 101 7885,'0'-9'-133,"0"0"1,-1 0 0,-1 2 0,-2 1 199,-1-1 0,2-1 0,-3-1 1,0 0 311,0 0-308,-2 3 0,3-1 60,-4 4-31,4 0 0,-3 3-57,2 0 17,-2 0 0,2 4 0,1 2-75,0 3 0,-1 0-8,3 0 0,0 3 1,3 1 45,0 1 0,0 3 0,0 3 0,0 1-16,0 0 1,1 2 0,2 1-1,3 3-39,3 0 0,0-2 1,0 1-1,0 0-90,0 0 1,0-2 0,1 0 0,2-2-232,0-3 1,0-1 0,-3 1 0,-1-2-157,-2-2 509,2 2 0,-7-7 0,3 4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8.194"/>
    </inkml:context>
    <inkml:brush xml:id="br0">
      <inkml:brushProperty name="width" value="0.08571" units="cm"/>
      <inkml:brushProperty name="height" value="0.08571" units="cm"/>
      <inkml:brushProperty name="color" value="#66CC00"/>
    </inkml:brush>
  </inkml:definitions>
  <inkml:trace contextRef="#ctx0" brushRef="#br0">6 74 7927,'-5'0'780,"11"-1"-526,6-2 1,6 2 0,-3-2-58,3 2-143,0-3 0,1 3 0,1-3-269,2 0 30,-1 3 0,0-7 0,2 4 1,-1-1-920,0-2 1104,0-1 0,0-1 0,1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8.531"/>
    </inkml:context>
    <inkml:brush xml:id="br0">
      <inkml:brushProperty name="width" value="0.08571" units="cm"/>
      <inkml:brushProperty name="height" value="0.08571" units="cm"/>
      <inkml:brushProperty name="color" value="#66CC00"/>
    </inkml:brush>
  </inkml:definitions>
  <inkml:trace contextRef="#ctx0" brushRef="#br0">28 47 7780,'-10'0'130,"5"1"1,1 1-1,1 2 11,0 1 0,0-2 0,3 3 0,0 1-85,0 1 0,1 4 0,2 1 1,3-2-155,2-1 0,2 1 0,-1-1 0,1-2 191,2 0 0,-1-3 0,3 1-342,0-2 0,-1-1 0,-2-4 0,1-2 0,-1-4 91,-1-1 0,0-1 0,-2-1-254,-2-2 309,-2-2 1,-4-4-1,0 2 1,-1 1 84,-2-1 1,-3 3 0,-5 0 190,-2 3-99,-3 1 0,5 4 1,-4 2-1,-1 2-34,2 1 1,-2 5-1,4 3 1,2 3 38,3 0-79,-2 0 0,4 2 0,-4 1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8.847"/>
    </inkml:context>
    <inkml:brush xml:id="br0">
      <inkml:brushProperty name="width" value="0.08571" units="cm"/>
      <inkml:brushProperty name="height" value="0.08571" units="cm"/>
      <inkml:brushProperty name="color" value="#66CC00"/>
    </inkml:brush>
  </inkml:definitions>
  <inkml:trace contextRef="#ctx0" brushRef="#br0">0 28 7933,'3'9'0,"1"-1"-62,1-2 0,1 6 0,4-3 47,-1 1 83,-4 0 1,3-1 0,-2 0-98,2 0 84,-3 1 0,3-4 0,-3 0 70,0 1-10,-1-3-46,1 0 1,-4-8-1,2-2 1,-2-3-80,-1-3 0,0-2 0,0-2 0,1 2-195,2 1 0,-2-1 1,3 4-1,-1-1-496,0 0 701,4 7 0,-2-8 0,4 7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9.111"/>
    </inkml:context>
    <inkml:brush xml:id="br0">
      <inkml:brushProperty name="width" value="0.08571" units="cm"/>
      <inkml:brushProperty name="height" value="0.08571" units="cm"/>
      <inkml:brushProperty name="color" value="#66CC00"/>
    </inkml:brush>
  </inkml:definitions>
  <inkml:trace contextRef="#ctx0" brushRef="#br0">9 1 7777,'-5'0'-168,"1"4"1,5-2-1,1 5 483,1 3-191,4-1 1,-5 7-1,4-2 313,2 0-388,-4 5 0,4 1 0,-2 5-131,2 0 22,1-3 1,0 5-1,0-4 1,0 2-83,1-1 1,-4-4 0,0 2-1,1-4-701,1-3 843,1 2 0,0-2 0,0 3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19.431"/>
    </inkml:context>
    <inkml:brush xml:id="br0">
      <inkml:brushProperty name="width" value="0.08571" units="cm"/>
      <inkml:brushProperty name="height" value="0.08571" units="cm"/>
      <inkml:brushProperty name="color" value="#66CC00"/>
    </inkml:brush>
  </inkml:definitions>
  <inkml:trace contextRef="#ctx0" brushRef="#br0">202 0 7285,'-4'5'0,"-1"-1"0,0 1-127,2 1 0,-1-1 1,0 1-1,-2 1 308,-1 1 0,-1 4 1,-1 1-1,0 1-35,0-1 1,-3 2 0,-1-2 0,1 0-72,-1 1 1,3 1-1,-2-3-403,2-1 229,0-1 1,1 0-58,0-1 76,0-4 282,4 3-117,1-7 1,9 3 439,4-4-340,0 0 0,9 0 1,-3 0-1,3 0 102,3 0 0,0 0 0,3 0 0,1 0 100,2 0-135,0 0-100,1 0 59,-1 0 0,-2 0-211,3 0 0,1-4 0,8-1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28.616"/>
    </inkml:context>
    <inkml:brush xml:id="br0">
      <inkml:brushProperty name="width" value="0.08571" units="cm"/>
      <inkml:brushProperty name="height" value="0.08571" units="cm"/>
      <inkml:brushProperty name="color" value="#66CC00"/>
    </inkml:brush>
  </inkml:definitions>
  <inkml:trace contextRef="#ctx0" brushRef="#br0">10 1 7988,'-3'10'-313,"0"2"0,1 2-404,1 1 0,1 6 1629,0 0-644,0 0 0,0 6 0,0-4 0,0 3-120,0 1 0,1-5 0,1 5 0,2-3-61,1-1 1,-2-1-1,2 1 1,0-1-138,0-1 0,-2-3 0,2-3 0,0-2-495,-3 1 1,2-7-211,-1 2 755,0-6 0,1 1 0,1-4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28.900"/>
    </inkml:context>
    <inkml:brush xml:id="br0">
      <inkml:brushProperty name="width" value="0.08571" units="cm"/>
      <inkml:brushProperty name="height" value="0.08571" units="cm"/>
      <inkml:brushProperty name="color" value="#66CC00"/>
    </inkml:brush>
  </inkml:definitions>
  <inkml:trace contextRef="#ctx0" brushRef="#br0">1 74 8426,'4'-6'226,"2"-1"1,3 4 0,2-2 0,2 0-105,2 0 0,0 2 1,3-2-1,0 1-191,1 2 1,0 0 0,1 0 0,2-1 19,-2 1 0,-1 0 0,-2 0 0,0-1-1470,-2 1 1519,-4 1 0,2-3 0,-4-1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276"/>
    </inkml:context>
    <inkml:brush xml:id="br0">
      <inkml:brushProperty name="width" value="0.08571" units="cm"/>
      <inkml:brushProperty name="height" value="0.08571" units="cm"/>
      <inkml:brushProperty name="color" value="#66CC00"/>
    </inkml:brush>
  </inkml:definitions>
  <inkml:trace contextRef="#ctx0" brushRef="#br0">50 11 7949,'-5'0'-203,"2"1"1,0 1 0,-1-1 276,-1 0 0,0-1 0,1 2-19,0 1 0,0 2 1,1 0-1,-1 2 20,0 1 0,2 0 0,2 1 0,0 0-56,0 0 0,3 0 0,1-2 0,3 1-26,-1-2 1,2-1 0,-1 0 0,2 0-33,1-2 0,-2-1 1,3-2-1,0 0-2,-2-2 0,1-1 0,-2-4-298,0-1 229,-1 1 0,-2-3 0,-1 2-90,0-2 158,-2 2 1,-2-1 0,0 0 0,-3 0 11,-2 1 1,-2 1-1,-3 2 1,0 0 92,0 0 0,-1 0 0,0 2 0,-1 1-64,1 2 1,2 0-1,1 0 1,1 0-205,1 2 0,1 1 205,1 2 0,2 2 0,2 1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29.146"/>
    </inkml:context>
    <inkml:brush xml:id="br0">
      <inkml:brushProperty name="width" value="0.08571" units="cm"/>
      <inkml:brushProperty name="height" value="0.08571" units="cm"/>
      <inkml:brushProperty name="color" value="#66CC00"/>
    </inkml:brush>
  </inkml:definitions>
  <inkml:trace contextRef="#ctx0" brushRef="#br0">0 92 8740,'13'0'43,"-3"0"1,8-4 0,-3-2 0,3-2-68,3-1 0,0 0 0,3-1 0,2 1-513,0 0 537,1 0 0,5 0 0,0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5:29.806"/>
    </inkml:context>
    <inkml:brush xml:id="br0">
      <inkml:brushProperty name="width" value="0.08571" units="cm"/>
      <inkml:brushProperty name="height" value="0.08571" units="cm"/>
      <inkml:brushProperty name="color" value="#66CC00"/>
    </inkml:brush>
  </inkml:definitions>
  <inkml:trace contextRef="#ctx0" brushRef="#br0">1 28 6883,'4'-6'838,"-2"-1"-607,4 4 1,1-3 0,4 3 16,1 1-142,0 1 0,1 1-96,-1 0 1,3 0 81,-3 0 0,3 0-159,-2 0 1,2 0 108,-3 0 0,1 0 1,-2 0-75,2 0 1,-4 0 0,-3 0-138,1 0 1,0 4 202,-1 2 0,-2 2 0,-4 2 0,0-1 51,0 0 1,0 0 0,-1 0 0,-1 0 151,-1 0-203,0 0 0,3 1 0,0-1 28,0 0 0,0 0 0,0 0-68,0 0 0,3 3 51,0 1 0,3 3 0,-2-2-72,1 0 1,0 4 0,3-3-1,-3 1 11,-1-1 1,2 3-1,-3-4 1,-1 1 32,-1 0 0,2-3 0,0 3 0,-1-2-1,-1-2 0,-1-1 1,0-1-33,0 0 0,-4 1 0,-2-2 19,-2-2 1,-4-2 0,-2-4-1,0-1-3,-2-2 0,-1-2 0,-2-4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490"/>
    </inkml:context>
    <inkml:brush xml:id="br0">
      <inkml:brushProperty name="height" value="0.053" units="cm"/>
      <inkml:brushProperty name="color" value="#FF0000"/>
    </inkml:brush>
  </inkml:definitions>
  <inkml:trace contextRef="#ctx0" brushRef="#br0">3012 996 8523,'-12'-5'-496,"1"-1"-83,-1-1 1,2-3 0,1 4 278,2-1 327,4-3 0,-2 4 1,5-6-1,0 1 17,0-1 1,5 1-1,3 0 1,3 0-6,4 4 0,5-2 0,6 5 1,5 1-2,2 2 1,6 1 0,5 1 0,4 5 6,5 5 0,5 0 0,4 5 0,-28-10 0,1 0-37,2 0 0,1 0 0,4-1 0,1 0 0,3-1 1,1 0-1,3-2 0,2-1-245,2 0 0,1 0 0,4-2 0,2 0 0,1 0 0,0-1 231,2-1 1,1-2-157,-20 1 1,0-2 0,0 1 0,0-1 0,0 0 0,1 0 0,1-1 0,1-1 0,-1 0 191,1 0 0,0 1 0,0-1-24,-1 1 0,0-1 1,-1 0-1,1 0 1,0 0-1,-1 0 1,-2 0-1,0-1 1,-1 1 49,20-6 1,0 1-54,-1-1 1,0 1 0,-2 2 0,1-1 0,-2 1-1,0-1 1,-2 1 0,-1 0-2,-2-1 1,-1 1 0,2-2 0,-1-1-1,-4 1 1,0-1 0,-2 1 0,-1 0-34,-1-1 1,-2 0 0,-2 1-1,-1 0 1,-3-2 0,-2 0-1,-2-1 1,-2 0 39,-1-1 0,-2 1 0,21-16 0,-14-1 0,-6-2 24,-11 4 0,-8-4 0,-13 4 1,-7-5-23,-10-2 1,-16 0 0,-16 2 0,21 17-1,-3 1-12,-3-1 1</inkml:trace>
  <inkml:trace contextRef="#ctx0" brushRef="#br0" timeOffset="1">3121 0 4870,'-7'3'-2,"-35"16"-11,1 0-1,1-1 0,1 1 0,-1 0 0,-17 10 1,0 1 3,2 0 1,2 0 0,2-1 0,3-1 0,5 0-1,2-1 1,2-1 0,1 0 237,2 0 0,1-1 1,6-2-1,1 0 0,-22 18 1,11-2-240,7-2 0,4-1 0,6-2 28,3 0-15,3 1 0,4-2 0,2 0 0,2 0 92,4 3 1,3-1 0,1-3 0,0-2-77,0 2 0,5-2 0,4-1 0,5-1-3,5-3 0,3-1 0,1-1 0,1 0-16,3 0 1,-2-4 0,4-1 0,1-2 300,-1-2 1,0-1-1,3-3 1,-1-1-310,0-1 1,-1 0 0,-1 2 0,-1-1-423,-3-2 0,-2 5 431,-4 3 0,3 5 0,-4-2 0</inkml:trace>
  <inkml:trace contextRef="#ctx0" brushRef="#br0" timeOffset="2">3768 7533 20838,'11'-11'0,"0"0"0,2 2 92,2 2 0,3 3 0,5-2 0,1 1-174,3 2 0,-2-2 0,6 1 0,1 0-31,1-1 1,3 4-1,0-3-143,3 3 224,-1-4 1,-8 3 0,0-1 0,-2 1-203,-3 2 124,-6 0 0,-7 5 0,-7 2 1</inkml:trace>
  <inkml:trace contextRef="#ctx0" brushRef="#br0" timeOffset="3">3790 7522 17272,'11'-2'-193,"-4"-2"0,3 4 0,-2 2-554,2 8 0,-2 3 0,-2 7 0,1 4 425,-1 5 1,-2 4-1,2 3 1,-1 4 250,-2 5 0,-2 6 0,-1 8 0,0 2 94,0 4 1,-2-32-1,-1 1 1,0 1-1,0 0 1,-1 1-1,0-1-36,0 1 0,0 1 0,1 1 0,-1 1 0,-2-1 0,0-1 0,1 2 0,0 0 50,1 1 1,0 0-1,-1-1 1,0 0-1,2 3 1,0 0-1,0-1 1,0-1-102,0 0 1,2 0-1,0 1 1,0 0-1,1 0 1,0 0-1262,0 1 1,0 0 1422,0 0 1,0 0-1,0-2 1,0 0 17,0 0 1,0 1-125,3-1 1,0 0-1,-1 0 1,2 0 0,1 0-1,1 0 1,0 0-1,0 0 1,-1 0 0,1-1-2,0-1 1,0 0-1,-1 0 1,1-1-1,0-1 1,0 0-1,-1 0 1,1 1-13,0 1 0,0-1 0,-1 0 1,1-1-1,0 2 0,-1 0 1,1 1-1,0 0-7,0 0 1,-1 1 0,1-1 0,0 1 0,-1-2 0,1 1 0,0-1 0,1 0-25,1 1 0,-1 0 1,0 2-1,0 1 0,2 0 1,0 0-1,0-1 1,0 0-26,0 0 0,0 0 1,-1-1-1,1 1 1,2 0-1,-1 1 1,-1 0-1,1 0-26,0-1 0,0 0 1,-1-1-1,-1-2 1,0 0-1,-1-1-585,0 0 0,-1 0 626,0-1 0,-1 0 0,1 0 0,0 0 1,-1-1-1,0 0-43,-1-2 0,0 1 46,-1-1 1,-1 0 0,-2 1 0,0 0 0,0-1-1,0 0 1,0 30-35,0 0 0,0 2 0,0-4 1,0-2 40,0 0 1,0-2 0,0 2-1,0 0 31,0 3 1,-2 1 0,0-3-1,-2-2-9,1 2 1,-2 0-1,2-3 1,0-2 394,2-5 1,1 3 0,0-9 0,0 1-397,0-2 1,0-10 0,0 2-187,0-2 199,5-5 1,-3 0-1,5-7 1,-1 0 22,0-2 1,-2-5 0,3 1-67,-2-2 433,4-2 1,-7-1 0,6-1-405,1-1 1,-3-2 122,2 2-67,-1 2 0,1-5 0,-2 4 26,-1-1 1,0-4 0,-2 3-29,1 2 1,5-3 0,-2 1-22,4-2 0,-4 2 0,1-3 19,1-1 0,-3 2-90,2-1 74,-1 0 0,1-4 71,0 0 1,-6-6-20,2-1 1,-1-3 0,-1-2-31,2 1 0,5 1 0,-2 1 0,4 1-31,0-1 1,2 0 0,2 0 0,4 2-135,3-2 0,2 0 139,3 1 0,2-2 0,5 4 0</inkml:trace>
  <inkml:trace contextRef="#ctx0" brushRef="#br0" timeOffset="4">20682 2255 30089,'11'0'-1557,"-3"0"1379,0 0 260,-6 0 0,2 0-197,-8 0 0,2 2 0,-6 1-326,-1 5 226,-6 2 0,-3 5 1,-5 2-176,0 1 228,-5 1 1,-2 5 0,-7 2 0,-3 1 31,-1 3 0,-1-5 0,-3 3 1,0-1 0,3 0 0,3 1 1,6-4-1,1 1-85,1 1 0,2-5 1,-2 5-1,6-5 4,5-2 1,-1 0-1,5 3-101,-2-3 0,5 2 0,1-6 1,4 0 79,3 2 0,-4-5 1,3 5-1</inkml:trace>
  <inkml:trace contextRef="#ctx0" brushRef="#br0" timeOffset="5">19915 2610 18118,'-7'5'0,"3"3"-1127,3 2 1,-3 3-1,0 1 1,1 2 761,-2 2 0,2-3 1,-5 5-1,-1 0 348,-1 1 1,3-1 0,0-1 0,1 0-61,0-1 1,2 2 0,-3-4 0,2 1-119,3 0 1,0-1 0,2-2-1,2 0 130,2-4 0,2 2 0,5-6 0,2 0 551,2-2 1,8-3 0,9-2 527,5-3-265,4-2 0,8-5 0,2 0 1175,1 4-1304,2-3 1,2 4 0,-1-2-84,-2 0 1,-5 0 0,3-3 0</inkml:trace>
  <inkml:trace contextRef="#ctx0" brushRef="#br0" timeOffset="6">4088 8048 15040,'8'-10'0,"-2"1"144,-1 1 0,4 5 1,0-4-1,4 1 54,2 0 1,5 3-1,0-1 1,2 2-365,5-2 0,4 1 1,6-3-1,2 1-226,2 2 0,5 2 0,4 1 0,3 0 400,1 0 0,7 0 1,-28 0-1,1 0 1,0 0-1,2 0 6,0 0 1,0 0 0,1-2-1,0 0 1,-1 0 0,-1 0-1,1 1 1,-1-1-8,-1-1 0,0 0 0,3 2 0,1 0 1,-3-3-1,-1 0 0,-1 0 0,0 1 80,0 0 0,-1-1 1,25-6-1,1 3-74,-3-4-34,-6 5 0,1-3 0,-5 4 12,-3-1 27,-3 3 0,-6-2 0,-2 4 0,-4-2 9,-3-1 0,-1 1 0,-2 3 0,-1 0-33,-5 0 0,1 0 0,0 0-20,-2 0 1,-2 0-103,0 0 80,-6 0 1,-2 0 14,-8 0 1,-2 0-1,-6 0 1,1 0-52,-1 0 1,0 0 0,-4 0 60,-3 0 0,-2 0 0,-3 0 0,-2 0-36,-1 0 68,-10 5 1,-3-4-1,-14 4 104,-2 0-103,-1-4 0,-7 10 0,31-8 0,-1 1 0,-2 1 0,-1-1-51,0 0 1,-1 0-1,0 1 1,0 0 0,-2-1-1,-1 0 1,-1 0 0,1 0 40,-1 0 1,0 0 0,-2 1 0,0-1-1,1-1 1,1-1 0,-1 1 0,1-1 8,-1 1 0,0-1 0,2 0 0,1 0 0,1-1 0,0-1 1,0 1-1,-1 1-8,1 0 0,1 0 0,2 0 0,1-1 0,-1 0 0,2-2 0,-31 1 189,2 0 0,5 0 0,7-1 1,6-1-89,5-2 1,7-1 0,6 2 0,4-1-99,4 2 1,4-1 0,6 1-476,1-2 147,6 0-632,-4 4 233,6 0 0,0 5 582,0 3 0,6 7 0,0 3 0</inkml:trace>
  <inkml:trace contextRef="#ctx0" brushRef="#br0" timeOffset="7">5737 9101 15376,'-6'-5'-1814,"1"3"0,6-5 1651,3 2 1,2 2 0,7 1 615,2-2-357,3 3 0,6-4 0,2 5 0,2 1-54,1 3 0,1-3 1,6 5-9,2-1-1,-2-4 0,7 4 0,-3-5 0,0 0 2,4 0 1,-5 0-1,0 0 1,0 0 75,-1 0 1,-4 0 0,-5 0 0,-1-1-30,-2-3 0,-6 3 0,-2-4 0,-1 1-81,-3 0 1,-7-1-212,-3 1 1,-9 3-1,-7-3 1,-7 3 218,-6 1 1,-6 0 0,-5 0 76,-3 0-49,-4 5 0,2-3 0,-4 5 48,-1-2-59,-5 4 1,8-4 0,-3 4-1,1-2-24,1 2 1,-1-4 0,3 0 0,4-1-32,2 0 0,3 0 1,3-4-1,3 0 303,3 0 0,10 0 0,2 0-244,2 0 0,5-2-128,1-1 0,8 1 1,4-1-1,3 1 94,5 2 1,1 0 0,6 0-1,1 0 23,3 0 0,2 0 1,4 0 21,-2 0-63,7 0 1,-7 0 0,8 0 27,1 0 22,0-5 1,5 4 0,-2-4 0,-2 1-5,-2 0 0,-4 0 1,-7 4-1,-3 0 165,-3 0 1,-11 0-247,1 0 0,-10 0 0,-3 0 1,-9 0 9,-8 0 1,-9 0 0,-2 0-1,-3 0 36,-2 0 1,-3 4-1,-9 0 1,0-1-10,0-2 1,6-1-1,2 0 1,2 0 28,2 0 1,4 0-1,4 0 10,1 0-54,8 0 1,0 0 87,6 0-53,4 0 1,3 0-1,8 0 1,5 0 1,5 0 1,4 0-1,6 0 1,3-1 3,3-3 1,3 3-1,3-3 1,4 1-54,5-1 1,2 3-1,6-3 1,-1 3 56,0 1 0,1-5 0,5-1 0</inkml:trace>
  <inkml:trace contextRef="#ctx0" brushRef="#br0" timeOffset="8">4226 10132 20211,'12'0'-518,"4"0"1,-2 0 0,5 0 0,1 0 376,2 0 1,9 0 0,6 0 0,5 0 168,5 0 0,8 4 0,1-1-303,4 0 260,-24 0 0,-1 0 0,25 0 1,-27 0-1,0 0 0,30 2-24,-2-2 0,-29-1 0,0 1 0,30 2 0,-3 0 10,0 0 0,-3-1 0,-3-3 1,-4 2-10,-6 1 0,-4-1 0,-4-3 0,-2 0 18,-3 0 0,-3 0 0,-8 0 0,-4 0-94,-2 0 123,-1 0 0,-7 0 0,-5 0 1,-8 0-48,-6 0 0,-5 0 0,-8 0 0,-5 0 24,-4 0 0,-5 2 0,-6 0 0,-3 3-42,-3 2 0,-2-5 0,-1 3 0,0-1 65,-3 0 0,7 0 0,4-4 0,0 0-1,1 0 1,-4 0-1,0 0 1,0 0-2,0 0 1,-2 0-1,3 1 1,2 2 14,0 0 1,4 1-1,1-4 1,2 2-6,1 1 0,2-1 0,4 1 1,1 0 6,2 1 1,3-3 0,5 3-1,1-2-14,-1 2 0,5-2 0,3 1 0,2-1-35,1-2 0,1 0-182,-1 0 172,6 0-30,1 0-10,5 0 1,5 0-22,3 0 0,2 5 0,1 1 0</inkml:trace>
  <inkml:trace contextRef="#ctx0" brushRef="#br0" timeOffset="9">4306 10532 15716,'0'-16'-785,"0"3"0,1-1 0,3 4 693,3 2 0,4 2 0,1-2 0,4 5 190,3 1 1,2-2-1,2 1 1,0 1-142,0 5 1,0-1 0,0 6 0,0 2-186,0 4 1,-5-1 0,-3 2-1,-2-1-127,-2 2 0,-1-4 197,-2 4 0,2-4 0,-4 0 1</inkml:trace>
  <inkml:trace contextRef="#ctx0" brushRef="#br0" timeOffset="10">4409 10578 18799,'-10'-1'-2859,"2"-3"1018,-2 3 2194,9-4 1,-5 10-1,6 3 1,0 3-726,0 4 0,0-1 0,0 5-45,0 2 325,0-5 1,4 6 0,0-4 0,-1 1 44,-2 0 0,-1 0 0,0 4 1,0 0-82,0 0 0,0-1 0,0 1 0,0 0 87,0 0 0,0 0 0,0 0 0,-1 0 130,-3 0 0,3 1 1,-5 1-1,3 2-225,-1-2 0,-1 5 0,2 0 1,-1 3 143,2 2 0,-3-1 0,0 2 0,0 1 36,-1 1 1,-2 4-1,1-3 80,1 2-85,-4 1 0,5-1 0,-4-2 186,1 0-194,0-3 0,1 7 1,0-5-1,1 1-44,0 0 0,3-2 0,-2 4 0,1-2-17,0-2 0,-1 0 0,3 0 0,-2 2-53,1 2 0,2-4 1,1 1-1,0-1-37,0 1 1,0-2 0,0 2-1,0-4-1,0-3 0,0 0 0,0-3 0,0 0 7,0 0 0,0-1 1,0-4-1,0 0-45,0 0 0,0 0 0,1-2-289,3-2 315,-2 3 0,3-8 0,-5 4-157,0-2 222,5 0 1,-4-1 0,3 0-1,-3-1 6,-1-1 1,1-2 0,2 1 18,1-1 0,0 1 0,-3-2 0,1-1-70,2-2 1,0-3-128,-4 4 178,0-6 69,0 3 1,1-5-24,3 0 1,2 0 26,6 0 0,1 0 0,1 0 1,1 0-33,-1 0 38,4-5 1,-4 4 0,3-3 0,1 3-9,0 1 1,-3-1-1,4-2 1,2-1 12,0 2 0,2-3 0,2 0 0,1 0-82,5-1 0,-2-2 0,3 0 0,3-4 82,6-3 1,4-3 0,1-5 0</inkml:trace>
  <inkml:trace contextRef="#ctx0" brushRef="#br0" timeOffset="11">4626 11620 16936,'7'-5'904,"3"2"0,-2-3-1085,2 1 0,2-3 1,2 3-1,3 0-204,1 0 1,1 1 0,4 4 0,0 0 253,0 0 0,3 0 0,4 0 0,1 0 41,5 0 0,2 0 0,2 0-285,5 0 318,1 0 0,10 0 0,-2 0 2,2 0-160,6 0 0,2-4 0,-29 2 0,1-1 170,2 0 0,0 0 0,-1 1 0,0 0 1,4-1-1,1-1 0,-1 0 0,0 0 1,0 0-1,-1 2 24,-2-1 0,1 2 0,3-1 1,-1 1-1,0 0 0,-1 0 1,2-1-1,0 0 15,1 0 1,0 1-1,-3 0 1,0 1-1,-2 0 1,0 0-1,1 0 1,0 0-9,0 0 1,1 0 0,-2 0 0,0 1 0,0 0 0,-1 1 0,0 0 0,-1 1-19,-3 0 1,1 0 0,3 0 0,0 1 0,-1 0 0,0-1 0,3 0 0,0-2 7,1 0 0,0-1 0,-2 0 0,-1 0 0,1 0 0,-1 0 1,1 0-1,1 0-2,0 0 1,2 0 0,1 0 0,0 0 0,-1 0 0,0-1 11,1-1 0,0 0-81,3 2 0,0-1 1,-2-3-1,0-1 1,3 3-1,0 0 1,-1 1-1,1 0 69,0 0 0,0 0 1,-2 1-1,0 0 0,0 0 1,0 0-1,-1 0 0,0 0-9,-1 0 1,-1 0-1,-1 0 1,-1 0-1,-6 0 1,0 0-1,29 0-26,-5 0 0,-8 0 1,-3 0-1,-7 0-19,-3 0 0,-7 0 0,-4 0-72,-4 0 0,-5 0 0,-4 2-225,-1 2 377,-4 2 0,-2 5 0,-5 1 0</inkml:trace>
  <inkml:trace contextRef="#ctx0" brushRef="#br0" timeOffset="12">4374 11437 7867,'-6'-5'-1672,"1"4"1729,5-5 0,1 6-31,3 0 1,2 0 0,6 0 0,-1 0-25,1 0 0,3 0 0,2 0 1,-1 0-19,1 0 0,-1 0 1,-2 0-80,2 0 0,-1 0 1,-4 0 11,1 0 83,-6-5 0,4 4 0,-8-9 0,3 4 0,-5-6 0</inkml:trace>
  <inkml:trace contextRef="#ctx0" brushRef="#br0" timeOffset="13">4535 11322 8093,'-7'-5'-513,"2"4"0,7-4 1,1 6 445,5 3 1,1-1 0,0 4 0,-1 1 58,0-2 0,-1 4 0,0-2 25,2 2 0,-2 2 1,-1-1 79,-1 1-91,-1-1 1,-4-2 0,-1 1 69,-3 3-110,-2 1 1,-6 2 0,-1 2 0,-1 1 33,-1 0 0,-5-5 0,2 3 0</inkml:trace>
  <inkml:trace contextRef="#ctx0" brushRef="#br0" timeOffset="14">4363 11494 7775,'-11'0'-1162,"-1"0"679,6 0 473,1 0 1,6-1-1,3-2 17,3-1 0,4 1 1,0 3-1,0 0 5,1 0 1,1-4-1,1 0 1,2 1-13,2 2 0,1-3 0,4 1-158,0 0 159,0-3 0,0 3 1,0-3-228,0 1 217,-1-4 1,-2 8 8,-1-3 0,0-3 0,4 1 0</inkml:trace>
  <inkml:trace contextRef="#ctx0" brushRef="#br0" timeOffset="15">4523 11299 6614,'5'12'-185,"-2"-4"0,3-1 1,1 2 215,-1 1 1,-2 2-1,4-1 1,-1 1 26,0-1 0,3 1 0,-4-1-32,0 0 0,0 1 1,-5-2-1,1-1-26,2-1 1,0-1 0,-5 5-1,-3-1-89,-4 1 89,-7-1 0,-3 6 0,-5 0 0</inkml:trace>
  <inkml:trace contextRef="#ctx0" brushRef="#br0" timeOffset="16">4718 11941 8048,'-11'-2'0,"-1"0"-382,1-2 1,3-4 0,0 5 0,1-1 167,0-1 0,-1 2 447,4-5-97,0 6 1,5-7-217,3 5 92,2-5 0,11 7 0,3-5 0,7 1 8,7 0 0,2 2 0,7-3 0,3 2-7,2 3 0,3-3 1,-1 1-1,2 1 13,0 2 1,3 1 0,-5 1 0,-3 3-21,-4 4 0,-4-2 1,-4 2-1,-2 1 18,-3 1 0,-3-2 0,-7-2-53,-1-1 10,-5 4 0,2-7 1,-7 5 13,-2-2 0,-5-1 1,-2-4 153,-7 0-144,-8 0 0,-8 0 0,-9 1 38,-5 3-34,-3-3 0,-11 9 1,-3-2-1,-3 1 7,-4-2 0,4 4 1,-2-4-1,6 2 0,2-1 0,2 1 1,7-6-1,4 0-22,3-2 1,5-1 0,4 0 0,3 0 37,4 0 0,2 0 2,6 0 0,6 0 1,5 0-43,6 0 0,14 0 0,7-1 1,6-3 26,5-3 0,3 0 1,6 0-44,3-2 0,2 2 0,5 1 0,-1 1-23,-2 2-10,2-3 0,-6 5 1,4-3-1,-6 4-147,-5 4 1,1 2 203,-6 5 0,0 1 0,-4-1 0</inkml:trace>
  <inkml:trace contextRef="#ctx0" brushRef="#br0" timeOffset="17">8371 11929 8128,'12'0'-520,"-6"0"1,3 1 0,-5 3 0,-1 4 515,3 2 0,-4 7 0,4 3 288,0 5-259,-3 5 0,1 3 0,1-1 1,0-2 12,0 2 0,1 0 1,-4-1-1,3-1-3,2-2 1,-1-3 0,3-5-66,-2 0 1,0-6 0,2 1 0,-2-4-91,2-3 0,1-3 0,1-6 8,-4-3 1,0-6 111,-4-6 0,-1-9 0,3 1 0</inkml:trace>
  <inkml:trace contextRef="#ctx0" brushRef="#br0" timeOffset="18">8325 11975 8128,'7'0'-994,"-2"0"864,-5 5 1,0 1 0,0 6-1,0 1 90,0 2 0,-5 3 0,-3 5 0,-2-1-9,-2 1 0,1 0 1,0 0-1,-1-1-249,1-3 298,-1 2 0,6-3 0,1 5 0</inkml:trace>
  <inkml:trace contextRef="#ctx0" brushRef="#br0" timeOffset="19">8451 11986 8128,'12'-5'-271,"-2"-1"0,-1-4 0,-2 2 101,2 4 0,3 3 1,2 1-1,4 1 170,3 3 0,0 8 0,7 5 0</inkml:trace>
  <inkml:trace contextRef="#ctx0" brushRef="#br0" timeOffset="20">8257 12616 8046,'-18'0'-682,"1"0"0,7 1 442,2 3 279,3 2 1,5 7 0,0 2 39,0 5-75,0 1 0,4 2 1,1 0 82,2 0-86,0 0 0,5 0 1,-1 0-1,1-1 2,-1 1 1,-1-5 0,-1-3-1,-2-2-48,-2-1-10,4-1 0,-8-6 11,3-5 1,-2-5-1,1-6 1,1-2 11,-2-2 1,-1 1 0,1-4 0,0 1 94,2 3 0,1 7 1,-1 2 9,4-1 1,-2 5 0,2-1 0,0 4-1,3 6 11,0 2 0,0 1 0,0 1 0,-2 1 81,-2 2 1,0-2 0,0 2-110,-3-2 1,-3-2-1,-2 0 1,-3 1-48,-3-1 1,-4-3-1,0-2 1,-1-1-80,1-2 1,0-2 0,-1-1 0,1 0-121,-1 0 0,2-5 0,2-2-67,5-4 1,1 0 0,2-1-1,0 1 257,0 0 0,5-1 0,7 1 0,6-1 0</inkml:trace>
  <inkml:trace contextRef="#ctx0" brushRef="#br0" timeOffset="21">8577 12834 8046,'7'-2'-1514,"-4"-2"1556,-1 3 1,-2-3 0,1 7 0,2 2-51,0 1 1,1 2-1,-4 3 1,0 1 33,0-1 0,4 1 0,0-1-63,-2 1 54,0-1 0,1 1-103,1-1 91,5 0 0,-6-3 1,4-2-257,2 0 231,-4-3 1,6-3 0,-4-1 0,3-3-22,2-3 1,-1-7-1,-1-2 1,-1 2 45,-1 2 1,0 0-1,2 1 1,-3-1 76,-3 1 1,1 3-15,-1 1 1,5 5-38,-1 2 0,-2 4 0,2 5 0,-1-1-44,0 1 1,3 0 0,-3-1-168,4 0 108,0-5 0,1 6 0,-1-6-186,0 0 227,1-2 0,-1-1 31,1 0 0,-5-1 0,1-3 0,-5-2 0,2-6 0</inkml:trace>
  <inkml:trace contextRef="#ctx0" brushRef="#br0" timeOffset="22">9104 12696 8046,'0'-11'-516,"0"3"548,0 0-531,0 1 349,0-5 0,-1 1 115,-3-1 87,3 1 0,-6 3 1,5 1-39,-2-2 1,-1 4-1,1 1 22,-4 3 1,2 6 0,0 4-1,-1 5-31,1 5 0,0 0 1,-3 2-1,2 5 16,2 2 0,1-1 0,4 2 0,0 0 20,0 0 1,0-2 0,2 2-1,2-1 0,3-2 1,0-2 0,0-2-224,2-3 109,-4-3 0,4-1 1,-4 1-191,2-2 95,-5-7 0,2-3 1,-7-9-1,-2-6 168,-1-7 0,-7-4 0,-5-1 0</inkml:trace>
  <inkml:trace contextRef="#ctx0" brushRef="#br0" timeOffset="23">8967 12868 7074,'-5'-15'0,"-2"-1"-169,1 2 1,1 5 0,6 3 322,3 1 1,3 1 0,9 3 0,3-2-148,2 0 0,4-3 0,0 4 1,4-3 88,4-1 0,-1-1 1,5-2-128,-5 2 19,1-1 1,-9-3-1,3-1-163,-3 1 174,-1 4 0,-5-3 0,-3 4 0,-3-2-28,-5 0 1,-2 5-1,-5-5-10,0-1 0,-1 0 0,-3 0 21,-3 2 0,-5 4 0,-2-1 0,-2 3 0,-1 1 6,0 0 1,-2 0 0,4 0 0,1 1-7,1 3 0,2 2 0,-1 6 94,1-1-9,5 1 0,-1 4 0,5 3 57,-2 3-114,0 1 0,5 1 0,2 2 0,2 2-16,1 1 0,1-2 0,2 2 0,-2 0-86,2 0 1,-2-3 0,0-1 0,2-4-137,1-6 0,-2-2 0,0-2-189,0 0 417,3-4 0,0-12 0,1-8 0</inkml:trace>
  <inkml:trace contextRef="#ctx0" brushRef="#br0" timeOffset="24">9390 12845 8046,'7'-5'-172,"-2"4"1,-4-4 0,3 5 4,4 0 0,2 0 0,1-2 116,1-2 0,3 3 1,0-3-1,-1 2 3,-1-2 1,-3 1-1,-1-4 1,-1-1 28,0 2 0,-2-4 1,-3 2-1,-1-2-11,-2-2 1,0 1 0,-2 0 16,-1-1 1,-4 4 0,-4 2 0,-1 1-38,1 2 0,-1 1 100,1-2-57,0 3 0,-1-4 0,2 6 144,2 3-84,-2-3 0,9 9 1,-3-2-25,3 2 1,1 2 0,0-1-1,1 0 4,3 1 0,2-1 1,6 1-1,-1-2-45,1-2 1,-1 0-1,0-2 1,1-1-23,-1 0 0,1-1 0,-1-4-6,1 0 0,-1-6 1,1 0-1,-2-2-18,-3 1 0,4-2 0,-5-5-22,0-1 0,3-1 107,-5 5-65,0 5 36,-4-5 1,0 11 0,0 0 32,0 7 0,0-1 0,0 2 37,0 1 0,1-3 0,2 2-11,0 1 0,3-3-47,-3 2 0,0-6 0,5 2-21,0-3 1,3-5 0,0-1-1,1-1 11,-1-3 0,0-1 0,1-2-231,-1 1 223,6 0 1,-8-1 0,2 1 15,-1-1-23,1 6 0,-4-3 96,1 5-101,-6 0 139,4 4 0,-1 2-95,2 1 1,2 0 0,0 3-1,-1-1-17,1-2 1,1-2 0,1-1-14,1 0 0,-1 0-23,1 0 12,-6-5 0,-2-1 4,-8-6 1,-2 2 0,-6 2 0,1 5 0,-1 1 0,1-1 90,-1-1-72,1 0 0,5 5 1,0 2-1,3 2 2,-1 1 1,0 2 0,4 3-1,0 1-2,0-1 1,5-3-1,3-1 1,2 2-3,1 2 0,1 0 0,0-1 0,2-1-7,2-1 0,3-6 1,-3 2-1,2-3 0,3-1 0,0 0 0,2 0 0,0-1 2,0-3 0,0-2 1,0-6-1,-2 0 1,-2-4 1,2 4-1,-6-4 263,-1 4-257,-1 0 1,-3 1-1,-2-1 184,-5 1-120,4-1 0,-6 5 1,3-1 8,-3-1-72,-6 4 1,-1-4-1,-6 4 1,1 0-40,-1 0 0,1 1 0,-1 4 0,0 0 37,-4 0 0,4 0 0,-4 0 0,4 0-87,0 0 0,5 4 0,0 1 60,2 2 0,-2 0 1,3 5-1,1-1 0,2 0 21,1 1 0,0-1 0,1 0 0,2-3 20,1 0 0,4-2 1,0 2-8,2-4-11,2-3 0,0-1 0,2 0 0,2 0-12,-2 0 1,0-5 0,0-3 0,1-2-19,-1-1 0,-1-4 0,-2-2 0,-1-1-16,-2-2 0,2-2 0,-4-1 1,2-1 14,0-3 0,-4 2 0,2-4 0,-1 0-5,-2-1 0,-2 5 0,-1-2 0,0 3 116,0 1 1,0 9-1,0 3 24,0 0 0,-4 8 0,0 3 0,2 7 113,0 7 1,-1 9 0,-1 10 0,1 7-31,2 5 1,-3 9 0,0 1-164,2 4-76,0 0 1,4-26 0,2 0 0,3 28 0,5-1-373,3-2 0,3 0 26,5-1 1,0 0 0,-1 0 0</inkml:trace>
  <inkml:trace contextRef="#ctx0" brushRef="#br0" timeOffset="25">10513 7041 18961,'-12'5'415,"2"1"0,1 7 0,1 2-657,0 4 1,-4 3 0,-2 2 0,-2 1 259,-2 2 1,4 4 0,-3-5-217,1 0 136,3 3 1,-7-5-1,4 2-172,2-6 8,2 2 1,-4-10 398,1 4 0,0-9 0,3-2 0</inkml:trace>
  <inkml:trace contextRef="#ctx0" brushRef="#br0" timeOffset="26">10192 7224 14636,'-6'1'-1012,"2"3"828,3 4 0,1 3 1,0 4-1,0 4 138,0 3 0,0 2 1,0 2-1,0 2 59,0 1 1,0-4 0,1 2 0,1-3-143,2-1 0,5-5 0,-1-3 0,3-2-12,4-2 0,2-4 0,3-3 1,1-4 125,3-4 1,5-4 0,9-7 0,4-6 39,3-4 0,4 1 29,1-3 1,5-2 0,-3 0-1</inkml:trace>
  <inkml:trace contextRef="#ctx0" brushRef="#br0" timeOffset="27">11074 5507 22476,'10'-16'0,"-1"0"0,-2-1-1938,2 1 2042,2 1 0,0 7 0,-1 0 1,-1 1 198,-1 0 0,-4 1 38,3 2 1,-3 4 0,2 0-758,-1 6 1,3 5-1,-3 0 1,0 2-32,0 2 0,4 3 1,-1 5-1,1 0 190,-2 0 1,4 5 0,-5 2-1,2 4 77,-1 5 1,-4-3 0,2 8-1,-1 1 69,0 4 0,-1 7 0,-3 0 1,0 4-212,0-1 1,0 0-1,0-1-2753,0 3 2439,0-7 0,0 7 0,0-8 635,0 3 132,0 2 1,4-2 0,1-3-1,2-3-100,2-3 0,1-5 1,1-2-1,1 0-81,-1-3 0,-1 2 0,-1-1 1,-3-2-10,0-4 0,1-1 1,-3-4-1,-1-1 34,-2-2 0,-1-1 0,0-2 1,0 0 1,0-2 1,0-1 0,0 1-1,-1-3 414,-3 1 1,2-5-1,-1 5 1,1-2-398,2 0 1,0 1 0,-1-5-85,-3 1 238,3-1 1,-4 1 0,5-1 0,0 0-44,0 1 0,-1-2 1,-2-1-1,-1-1 63,2 0 1,-1 1 0,1 0-1,-3-1 1,-2 1 1,5 1 0,-3 1 0,1 1-15,0-1 1,-1 1 0,2-1-128,0 1 0,-1-1 1,4 1-73,0-1 1,0 0 0,0 1-62,0-1 1,0-3 0,1-2-213,3-1 1,-3 1-1,4-4 442,0 2 1,2 0-216,4-4 109,-5 5 1,5-4 0,-4 3 0,2-2-3,-1 2 0,2-1 1,-2 3-1,2 1 18,1-1 0,1-2 0,-1 2 93,1-1 1,-1 0 0,2-2 0,1 2 0,1 0 91,-1 0 0,4-1 1,0-4-1,1 0 214,0 0 1,0 0 0,4 0 0,0 1-210,0 3 1,1-3 0,1 3 354,2-3-492,0 4 1,-3-3 0,3 3 226,3 0-220,3 1 0,-2 2 0,-1-2 0,2 1-35,1-1 0,2 0 1,-1 3-1,0-1-56,1 1 0,-4-4 0,1 0 0,1-1-37,-1 0 1,0-1 0,1-3-1,0 0 61,1 0 0,-6 0 1,7 0-1,-3 0 1,-3 0 0,4 4 0,-4 0 0,2-1-41,-1-2 0,-3 3 0,2 1 0,1 0-11,-1 0 1,1 4 0,5-3 0,-1 2 11,0-1 1,-2-4 0,1 2-66,3 0 89,1-4 1,-2 4 0,1-5-20,-2 0 1,3 0 0,-6 0-1,2 0 1,1 0-30,1 0 0,-5 0 0,1 0 0,-1 0 24,0 0 0,5 0 0,-3 0 0,1-1 45,4-3 1,-1 3 0,4-3 0,1 3 13,0 1 0,-3 0 0,3 0 0,-1-1 16,1-3 0,-3 3 0,3-3 0,-2 3-30,-2 1 1,3 0 0,-2 0 0,-1 0-17,-2 0 1,-3 0-1,1 0-68,3 0 36,1 0 0,-2 0 0,2 1 1,3 1-27,1 2 0,-3 0 0,2-3 0,0 2-32,-3 1 0,0-1 0,1-3 0,3 0 39,-1 0 0,1 0 1,-4 0-1,1 0-16,-1 0 1,2 0 0,0 0 0,-4 0 52,-3 0 0,1-3 0,-4-1 1,2 1-8,-1 2 0,-3 1 0,2-1 0,1-2 5,-1-1 0,3 1 1,5 3-1,1 0-13,-1 0 0,0-2 0,0 0 36,1-2 29,0 0 0,-5 3 1,-1-2-32,-2 0 0,0-1 0,0 2 0,-2 0 0,-1-2 44,0 2 0,-1 0-72,-3 2 14,5 0 1,-7-1-1,1-2 1,-1 0-1,-2 0-11,0 2 0,-5 1 1,3 0-1,-2 0 3,0 0 0,0 0 1,-3 0-1,1 0-16,2 0 0,-1 0 1,4 0-1,-1-1 37,1-3 1,1 2 0,3-1 0,-2 1-39,-1 2 1,-3 0 0,1-1-21,0-3 120,-2 3 0,-3-4 86,-1 5-209,-4 0 46,-2 0 1,-4 0-103,3 0 61,-3 0 0,5 0 0,-2 0 0,4 0 0,2 0 9,1 0 1,1 0 0,-1 0 0,1 0-11,-1 0 1,1 0 0,-1 0 0,1 0-51,-1 0 1,-3 0-8,-1 0 1,-3 0 93,4 0 0,-4 4-895,3 0 764,1-1 1,1-1 0,1 0-135,3 2 178,1 0 0,-2 0 0,4 1 1,1 0-4,1 0 1,3 3-1,-5-3 1,1 1-34,-1 3 0,3-3 0,-3 2 0,-1-1 0,1 0 1,-2 2 0,4-4 0,0 1 8,0 3 0,-3-3 0,4 2 0,2 0 271,0-2 0,2 3 0,0-4 0,0 1-139,0 3 0,0 0 1,0 0-1,0-1-45,-1 1 0,1-3 1,0 2 17,0 1-7,0 1 0,0-3 0,0 1 1,0 1 7,0 1 1,0 2 0,-1-1 0,0 0-42,-3 1 0,-1-1 0,-4 1 1,1-1-23,-1 1 0,3-1 1,-2 1-1,0-1-56,2 0 0,-3 1 1,4-1-1,0 1 33,-1-1 0,-1 1 0,3-1 0,1-1 25,2-2 0,1 2 1,-1-3-1,1 0 58,0 1 0,0-4 1,0 2-1,-1 0-9,-3 1 1,2-4 0,-1 4 98,1-2-39,-3 4 1,4-7 0,-3 6 0,2 0 21,2-2 1,-1 3-1,-2-4 1,-1 0 8,2 0 0,0 3 1,2-3-1,0 1-22,0 3 1,-4-4-1,1 0 1,3-1-15,3 0 1,1 4 0,-5-5-1,1 0-7,0-2 1,0 3-1,0 0 1,1-2 31,3 0 0,-3-1 0,3 2 180,-3 0-188,4 1 0,-4-3 0,3 2 0,-4 1 1,-4-2 1,3 3-1,-3 0 23,2 2-47,2-5 0,-4 5 0,0-5 1,0 2 0,-1-1 0,3-2 0,-5-1 0,2 0 16,2 0 1,-3 0 0,-1 0-1,1 0-10,2 0 0,-1 0 1,1 0-1,0 0 8,-1 0 0,3 0 0,-3 0 0,0 0-69,-3 0 1,2 0-1,-2 0 59,-1 0 1,-5 0 0,-3 1-122,-1 3 1,-1-3 0,-4 4 0</inkml:trace>
  <inkml:trace contextRef="#ctx0" brushRef="#br0" timeOffset="28">11234 5495 23332,'12'-11'-146,"-1"-1"0,2 5 1,1 0-685,1 2 687,5 1 1,-6 1 0,7-1 0,2 1 141,2 2 0,11 1 0,1 0 1,6-1 41,8-3 0,5 1 0,5-3 0,-28 3 1,0 0-23,2-1 1,1 1 0,1 2 0,1 0 0,2-2 0,0 1 0,1 0 0,-1 0-41,0 0 1,0 0-1,-1 0 1,-1 0 0,0 1-1,-2 1 1,-2-1 0,0-1 17,29-1 0,-8-1 0,-11 4 0,-8 0 5,-8 0 0,-9 0 0,-5 1-234,-5 3 0,-5-2 0,-9 5 232,-7-2 0,-4 9 0,-7-1 0</inkml:trace>
  <inkml:trace contextRef="#ctx0" brushRef="#br0" timeOffset="29">13021 6091 21558,'1'-12'-1858,"3"1"1,-2 4 0,6 3 2371,1 3 1,2 0-1,6-2 1,6 0 380,6 0-799,4 2 1,6 1-1,5 0 41,4 0-123,14 0 1,-29 0 0,1 0 0,4 0 0,1 0 0,2 0 0,0 0-123,1 0 0,2 0 1,3-2-1,2 0 0,1 0 1,0 0-1,2 0 0,0 0 119,2 0 1,-1-1 0,3 2 0,-1 1 0,-1-2 0,0 0 0,1 1 0,0 0 124,0-1 1,2 0 0,-1 1 0,0-1 0,-1-1-1,0 0 1,-2 0 0,-1 1-159,-4 0 0,0 1 0,0-1 0,-2-1 1,-3 1-1,-2 0 0,0 0 0,0 0 15,-2 0 1,-1-1 0,-1 3 0,-1-1 0,-3-1 0,-1 0 0,29 1-4,-3 1 0,-7 0 0,-5 1 0,-6 2-51,-5 1 1,-9 1-1,-5-3-113,-3 2-154,-3 0 27,-8-4 473,-2 0 1,-8 0-1,-3 0 1,-5 0-244,-2 0 0,-5-4 0,-2 0 1,-5 2 70,-1 0 0,-1 8 0,4 0 0</inkml:trace>
  <inkml:trace contextRef="#ctx0" brushRef="#br0" timeOffset="30">19296 5976 22778,'-6'6'-2539,"2"-1"0,9-5 2398,6 0 1,7 0 0,9 0-1,6 0 124,8 0 0,3 0 1,14-1 47,4-3-216,-27 4 1,1-1 0,6-4 0,1 0 0,5 1-1,1 2 251,3-1 0,1-1-135,1-1 1,1 0 0,5 2 0,2 0 0,-19-1-1,0 0 1,1 0 0,2 0 0,1 1 0,0-1 45,1 0 1,1 0 0,0 0 0,1 1-1,0-1 1,0 0 0,1 0 0,-1 0-1,1 0 1,1 1 0,0-1 0,0 0-78,2 0 1,1 0 0,-1 1 0,1-1 0,-1 0 0,1 0 0,3 1 0,1-1 0,0 1 0,-1 0 0,0 0 0,0 0 95,1 0 1,-1 0 0,1 1 0,-2 1-1,0 1 1,1-1 0,-1 0 0,0-1 0,0 1-1,-2 0 1,0 1 0,-1 0 5,-1 0 0,0 0 0,-1 0 0,-1 0 0,-1 0 0,-1 1 0,-2 0 0,-2 0 0,0 1 0,17 1 1,-1 1-42,-3 1 1,-2 1-1,-8-2 1,-1-1-1,-3 1 1,-1 0-1,-5 0 1,-2 0 53,27 2 1,-14 0 0,-16-3 0,-9 1 533,-7-2-688,-4-1 367,-12-1 1,-11 0-1,-13 0-188,-1 0 0,-4 0-40,1 0 0,0 0 0,4 0 0</inkml:trace>
  <inkml:trace contextRef="#ctx0" brushRef="#br0" timeOffset="31">19628 8724 16159,'7'-7'-1614,"-1"2"1,-2 5 1654,3 0 0,9-4 0,4 1 0,7-1-3,7-1 1,12 2 0,11-5 0,-24 4-1,0 0-7,4-1 0,1-1 0,2 1 0,1-1 0,4 1 0,2 0 0,2 0 0,0 1-114,1 0 1,0 0 0,2 3 0,0 0-1,1-1 1,0 0 0,-1 1 0,0 1 88,0-1 0,0 2 0,-1-1 0,-1 1 0,3 0 0,-1 2 0,0 0 0,-2 0 10,0 0 1,-1 0 0,-3 2 0,-1 1 0,1-3-1,-1 0-307,1 0 0,-1 0 257,-2 3 0,-1-2 0,-3-2 0,-2-1 0,-3 2 0,0 0 0,29 2-42,-3-2 0,-8 0 1,-6-1-1,-8 2-8,-6-2 0,-5 0 0,-8-2-50,-4 0 1,-8 0-8,-7 0 1,-12-4-1,-11 0 1,-9 2 48,-8 0 0,-9 1 1,-10-2-1,-5 0 55,30 1 0,1 1 0,-3 0 0,0 0 0,-3-1 0,-2 1 1,1-1-1,-1 0 9,-1 1 1,0 0 0,-1 0 0,-1 0 0,-1 1 0,-1-1 0,0 0 0,0 0-123,0-1 1,0 0-1,1 0 1,-1 0-1,0 2 1,0 0 237,0 0 0,0 0-105,3 0 0,0 0 0,-2 0 0,1 0 0,2 0 0,1 0 34,2 0 1,-1 0-13,0 0 1,0 0 0,5 0-1,1 0 1,-1 0 0,0 0-1,-28 0 2,4 0 0,5 0 0,10 0 1,6 0 244,8 0 0,5 0 0,6 0-176,4 0 1,7-1-89,5-3 0,12 3 0,7-3 0,10 2 40,8 2 1,10 0 0,14 0 0,-26 0 0,2 0 33,3 0 0,2 0 0,6 0 0,1 0 0,0 0 0,0 0 0,3 0 1,-1 0-36,2 0 1,1 0 0,2 0 0,1 0 0,1 0 0,0 0-1332,2 0 1,-1 0 1326,4 0 0,0 0 0,-3 2 0,1 0 0,1 1 1,0-1-67,1 2 0,0-1 32,-4-2 0,1 0 0,3 4 1,1-1-1,-7-1 0,-1-1 1,-2 1-1,-1-1-70,-2 1 0,-2-1 1,-3 3-1,-2-1 0,-1 0 1,-1-1 80,-3 0 0,-2 0 0,2 2 0,-2-1 0,27 2 0,-6 5 0,-5 3 0</inkml:trace>
  <inkml:trace contextRef="#ctx0" brushRef="#br0" timeOffset="32">22388 8552 19678,'12'-6'156,"-1"0"1,0 3-406,1-1 1,6-1 0,3 2 0,6-2 359,2-1 1,8-2 0,9-3 0,7-1-83,7 1 0,4-2 1,-29 7-1,0-1 82,1 2 0,0-1-99,-3-1 0,-1 0 0,1 4 0,-1 1 1,24-6-216,3 4 209,-5 3 0,-6 1 1,-9 0-1,-2 1-250,-4 3 0,-6 1 1,-1 4-1,-3-2-18,-4-2 1,-2 2-1,-6-2 1,1 0-321,-1 0 1,-3 1-341,0-3 701,-6-1 0,3 3 1,-5-5-1</inkml:trace>
  <inkml:trace contextRef="#ctx0" brushRef="#br0" timeOffset="33">23476 8346 19739,'19'-4'326,"0"0"1,-4-3 0,3 1 0,-1 1-566,-3 0 0,0 1 1,0 4-1,2 2-332,2 2 1,0 2-1,2 5 1,-1 1 277,2-1 0,-3 5 0,-1-1 0,-1 0-50,-6 2 1,0-5 0,-6 5 0,-2-2 159,0 0 1,-7 1 0,-6-5 342,-6 1 1,-4-1 0,-9 2 0,-1 1 0,2 1 37,2-1-154,3-1 1,-4-2-1,-1 1 1</inkml:trace>
  <inkml:trace contextRef="#ctx0" brushRef="#br0" timeOffset="34">24072 8392 16063,'-6'-7'-2393,"4"5"1,-4 9 3132,0 9 1,-1 9 0,2 6 0,-2 3-139,-2 4 0,-1 7 0,-1 5-380,-1 3 1,1-5-1,-1 2 1,1-2 0,1 0 20,2 2 0,-1-6 1,5-5-540,2-4 1509,1-6 1,2-4-1,3-9-1433,3-3 1,4-4 0,0-9 0</inkml:trace>
  <inkml:trace contextRef="#ctx0" brushRef="#br0" timeOffset="35">24026 8426 19110,'0'-11'-144,"0"-1"578,0 6 0,1-3 0,3 5 0,3 1-564,4 2 1,4 1-1,1 0 1,1 0-62,-1 0 0,1 1 1,-3 3-1,1 3-227,-1-1 0,0 5 0,0 0 0,2 3 175,-2 0 1,-2 3 0,0 4 0,-1 3 198,1 3 0,-1-1 0,1-4 0,0-2-187,4-1 0,-2-5 0,5 2-1361,1-4 1220,7 0 1,-3-5-1,3 0 1,-2-2 315,2-3 1,-2 0 0,4-2-1,1-2 179,-1-1 0,0 0 0,3-5 184,-1 0 1,-5-3 0,4 0 0,-2-1 0,-3 0 116,-1-4 0,-5 4 0,-1-5 0,-1 2 58,-3 0 0,-5-4 0,-3 3 0,-1 2-137,-2 2 0,-2 0 1,-2 1-1,-3 1-251,-4 2 0,-2-1 0,-2 4-199,1-1 1,0 3 0,-1-1-807,1 3 622,4 1 0,2-5 0,5-1 0</inkml:trace>
  <inkml:trace contextRef="#ctx0" brushRef="#br0" timeOffset="36">24117 8506 18717,'2'-13'1356,"0"-1"1,2-1-1598,-2 1 1,5 0 503,0-1 0,4 1 0,1-4 157,4 2 1,-2-1-1,5 3-231,1-1-173,7-6 0,2 9 0,5-5 1,2 2-40,2 0 0,-1-4 1,4 3-1,-2 4 164,-2 3 1,3 0 0,-2 6-1,-1 4-373,-2 6 1,-2 4 0,-2 5 0,-3 3-196,0 2 0,-8 2 0,3 0 0,-2 0-44,-4 0 1,4 4-1,-5-1 1,1 0-189,-1-2 0,0-3 0,-5 0-1028,1-2 1322,-1-5 1,-1 6-1,-1-4 1,-3-1 17,0 1 0,-3-2 0,-3 4 1,0 0 434,0 0 1,-5-4 0,-1 2 0</inkml:trace>
  <inkml:trace contextRef="#ctx0" brushRef="#br0" timeOffset="37">24323 8895 12533,'-7'-10'0,"0"1"0,1 3-1767,0 1 0,2-4 3521,-4 1-1862,6 3 0,-3 1 1,5 8 638,0 4 0,0 3 1,0 5-1,0 3-177,0 2 0,0 3 0,0 2 0,0 1-102,0-2 1,0-1-1,0-1 1,0 0-65,0 0 1,0-2 0,0 0 50,0-2 798,0-5-858,0-3 0,0-11 1,0-6-1</inkml:trace>
  <inkml:trace contextRef="#ctx0" brushRef="#br0" timeOffset="38">24106 8998 18346,'11'0'-1498,"1"2"0,-1 1 997,1 5 0,0-2 0,2 2 0,3 1 294,1 1 1,1-2-1,4-2 1,1-1 268,3-2 53,-3-2 0,9-1 1,-4 0-1</inkml:trace>
  <inkml:trace contextRef="#ctx0" brushRef="#br0" timeOffset="39">24495 9056 18717,'-11'0'-584,"4"0"0,1 0 1,3 1 1364,0 3 0,-1 2 0,4 6 0,0 0-761,0 4 0,0-3 1,0 5-1,0-1-96,0-3 0,0 2 0,0 0-237,0-2 1,0-5-1,0-2 318,0 2 1,0-4-1,0 0 1</inkml:trace>
  <inkml:trace contextRef="#ctx0" brushRef="#br0" timeOffset="40">24495 8918 18717,'0'-11'699,"0"-1"-1350,0 6 0,0 2 281,0 8 0,4 2 0,1 6 0,0 1 128,0 2 1,3-3-1,-3 4 1,0-4 77,0 0 1,4-1 0,-3 1 0</inkml:trace>
  <inkml:trace contextRef="#ctx0" brushRef="#br0" timeOffset="41">24587 8964 18300,'0'-11'253,"0"5"-497,0 6 1,-1 6 0,-2 5 441,-1 0 0,-1 6 0,3 2 0,-2 1 1,1 1-220,2-2 0,1-1-1,1 1 1,2-3-293,1 1 1,4-4-1,-1 2-764,-1-2 858,4-2 1,-3 0 0,4 1 0</inkml:trace>
  <inkml:trace contextRef="#ctx0" brushRef="#br0" timeOffset="42">24667 9170 16875,'-6'0'-409,"2"0"0,8 0 1,5 1 160,5 3 0,0-3 0,5 3-134,1-2 453,-3-2 0,4 0 0,-3 0 99,0 0-133,3 0 0,-8-2 0,2 0 115,-2-2 1,-7-5 1,-2 1 0,-4-1 0,-4 1 0,-3 0-440,-3-1 0,-3-1 0,-1-2 0,-1 1 114,1 0 0,-3 0 1,1 2-1,-1 3 183,1 1 0,0-3 1,4 5 99,-4 0 1,5 3 0,-2 4 300,4 3 1,7 7 0,-2 3 0,3 1-262,1 2 1,5 2-1,2 1-410,3 0 0,3-4 1,2-2-1,3 0-1866,0-3 1989,4-1 0,-6-3 0,5-3 270,-2-3 1,0 3-1,4-1 1</inkml:trace>
  <inkml:trace contextRef="#ctx0" brushRef="#br0" timeOffset="43">25079 8804 18717,'-1'-7'-1464,"-3"4"1,2 10 0,-5 6 5378,2 3-3503,-4 4 1,4 8 0,-4 2 0,0 4-162,-3 5 0,0 0 0,-3 4 0,2-1-249,2 1 0,3-2 0,2 0 0,1-2-185,2-2 0,2-1 1,1-3 187,0-3 0,-5 4 0,-2-5 0</inkml:trace>
  <inkml:trace contextRef="#ctx0" brushRef="#br0" timeOffset="44">24003 9262 18717,'0'11'-280,"0"2"1,0 2 624,0 4-253,0 8 1,9 1-1,3 4-436,5-2 18,7 1 1,7-2-1,8-2 1,7-4 289,6-4 1,9-4 0,-29-10 0,1-2 0,1-1 0,1-2 70,1 0 0,0-2 0,2-3 0,1-2 0,2-2 0,0-1 0,2-1 0,0 0-1609,0 0 0,0 0 1599,-1-3 0,-1 0 1,2-1-1,-1 0 1,-2-2-1,0 0 1</inkml:trace>
  <inkml:trace contextRef="#ctx0" brushRef="#br0" timeOffset="45">11280 7922 27867,'4'-11'0,"1"-1"0,0 1 0,0-1-1358,-2 1 1,5 3 1476,0 1-14,0 4 0,-10-1 1,0 8 370,-2 4-686,0 7 1,4 3 0,0 5-580,0 0 672,0 5 0,-4 5 1,-1 6-1,-1 2 5,-3 2 0,4 3 1,0 4-1,0 2 52,-3 0 0,-6 4 1,-1-3-1,1 3-61,1 1 0,3 1 1,1-2-1,3-2-112,1 0 1,1-6 0,4 3 0,0-1-74,0-1 1,-4 1 0,-1-4-1,-1 1 182,-3 2 1,2 2 0,0 4 116,-2-2 0,0-1 0,0 3 1,3-3-266,0-1 140,-2-1 1,6-8 0,-2-2-357,3 0 362,1-2 1,0-4 0,1 1 0,2-1 32,1 0 0,0 1 1,-4-1-1,0 2 56,0 2 0,0-1 1,-2 4-1,-1-1 39,-5 1 0,-2-3 0,-2 3 1,2-3 13,2-5 1,0-4 0,4-7 0,0-3 66,-1-4 0,4-2-92,-3-2 165,2-4 1,1-2-14,-3-5 1,2 0 0,-6 0-277,-1 0 1,-1 0-1,-1 0-120,-1 0 0,5 0-541,-1 0 306,5 0 1,-2 1 502,5 3 1,0-2-1,0 6 1,-1 1 50,-3 1 0,3-2 1,-3-1-38,3 2 1,1 2-347,0 0 861,0-5 21,0-1 11,5-5-675,1 0 0,2 4 0,-2 1-483,-1 2 0,3-3 0,-3 2 248,2-1 1,0 3 0,6-5 0,1 1 0,2 0 28,2 0 0,1 0 0,4-4 1,0 0 143,0 0 1,5-5 0,1-2 98,1 1 0,1-3 1,-3 5-1,0 2 1,2 0-92,-1 2 0,1 2 1,5 0-1,0 2-26,4-1 0,1 2 0,7-2 0,3 0 262,3-2 0,5-1 1,3 0-6,4 0 1,-29 0 0,0 0 0,2 0 0,1 0 0,-1 0 0,1 0 0,0 0 0,0 0-25,-1 0 1,0 0 0,-1 0-1,0 0 1,2 0 0,1 0-1,0 1 1,1 0-44,0 0 0,0 1 0,-1 1 1,0 1-1,-1 1 0,1 1 1,-1-1-1,1 0-49,0-1 0,1 0 0,3 1 0,1-1 1,0-2-1,0 0 0,3-1 0,1 0-377,2 0 1,0-1 0,0-2 0,1-2 414,5-1 0,1-1 0,-3-2 0,2-1 0,3-2 0,0-1 0</inkml:trace>
  <inkml:trace contextRef="#ctx0" brushRef="#br0" timeOffset="46">11429 7934 32767,'11'-12'0,"1"2"-1107,-1 2 0,2 3 0,2 5 0,4 0-3078,3 0 3653,11 0 1,4 5 0,12 2 0,6-1 355,5-2 1,-24-3 0,2-1 0,3 0 0,2-1 0,1 0 0,1-1 97,1 1 0,-1-1 0,1-2 0,0 0 0,0 1 0,1 1 0,-1-1 0,1 1-118,-1-1 0,-1 1 1,3-1-1,-1 1 1,-4 0-1,0 1 1,1-1-1,1-1 154,1 0 0,0 0 0,1 0 0,0-1 0,4 0 0,0-1 0,-1 2 0,0-1-245,0-1 0,0 1 1,1 1-1,1-1 1,2 1-1,1-1 1,1 0-1,0-1 180,2 0 1,0 0-1,3-3 1,0 0-1,0 1 1,0-1-1,0 1 1,0 0 108,-2 1 1,1 0-1,3-1 1,0 0-1,-4 0 1,0 1-947,0 0 0,0 2 956,-2 2 0,-2 0 0,-1-1 0,-1-1 0,-3 3 0,-1 0 0,-1-1 1,0 0-25,-2 1 1,1 0 0,-4 0 0,0 2 0,-1 0-1,0 1 1,-2 2 0,0 0-45,-1 1 1,-1 0 0,1 1 0,-1 0 0,-1-1 0,-1 1 0,-1 0 0,0 0-20,-2-1 1,0 1 0,31 5-1,-5 0 1,4-3 75,0 0 1,-3-5 0,1 2 0,-4-1-73,-3-1 1,-4 1 0,-8-3 0,-4 2 110,-3 1 1,-2 3 0,-2-1 0,-6 0-213,-4 3 1,-3-3 0,-4 2-1,1 1 1143,-1 1 0,-1 1-2008,-2 1 889,0-6 0,1 3 0,-1-4-199,1 2 237,-1-5 1,-3 4 0,0-3-1,0 2-255,3 1 1,0-2 162,1 4 0,-1-1 0,-1 5-46,-2-1 1,-2-3 0,-3 0 173,0 1 1,5 1 0,-3 1 108,2 1 0,-5-1 1,3 1-67,0-1 3,-3 5 1,3-2-1,-5 6 1,0 0 69,0 2 0,0 0 1,0 3 362,0 1-300,0 9 1,-2 2 0,0 6 95,-2 4 1,0 0-1,4 6 1,0 2-1,0 1-56,0 1 0,0 2 1,1 1-1,2 3-99,-1-29 0,0 0 0,7 28 0,-6-28 0,0-1 0,1 0 0,0-1 2,3 32 1,1-3 0,2 2-1,-1 1-67,-1 0 0,-2-5 0,3 3 0,-3-4-77,-1-1 1,-1 3 0,-4 0 0,0-2-100,0 2 1,0 0-184,0-3 1,0-5 0,0-1-1</inkml:trace>
  <inkml:trace contextRef="#ctx0" brushRef="#br0" timeOffset="47">11085 10647 11480,'-7'-5'-1380,"-1"-3"0,5 2 822,0-2 0,3 6 656,3-2 0,1 3 0,6 1 0,4 0-33,3 0 1,3-4 0,7 0 0,4 1-22,2 2 0,6 1 1,3-1-1,3-2-4,0 0 1,10-1-1,4 4-33,3 0-44,3 0 0,-31 0 0,1 0 0,-1-1 0,2 0 0,0 0 0,0 0 73,2-1 0,0 0 0,2-1 1,1 1-1,-1 1 0,1-1 1,0 1-1,1-1-9,-1 0 1,0 1 0,-1 0 0,1 0-1,2-1 1,1 1 0,1-1 0,-1 0-124,2 1 1,-1 0 0,1 0-1,1 0 1,0 1 0,1 0 0,2 0-1,-1 0 93,2 0 1,0 0 0,0 0 0,0-1 0,-1 0 0,1 0-1,-1-1 1,0 0 3,2 1 0,0-1 0,2 0 1,-1-1-1,3 1 0,0-1 0,0 0 1,-1 0-105,1-2 1,0 1 0,0 0 0,0 1 0,1 0 0,0-1 0,2-1 0,-1 1 100,0-1 1,-1 0-1,0 1 1,-1 0-1,0 1 1,0 0-1,-1 0 1,0 1-9,-2 0 0,1 1 1,-4 0-1,0 1 1,2 0-1,-1 0 0,-3 0 1,0 0-14,-4 0 0,1 0 1,0 1-1,0 2 0,-1-1 1,0-1-51,1 1 0,0-1 53,1-1 0,0 1 1,-1 1-1,0 0 1,0 0-1,-1 0 0,-1-1 1,1 0-4,-2 0 1,1 0 0,1-1 0,0 0 0,-2-1 0,0 0 0,-1 0 0,0 0-27,0-1 1,0 0-1,-3-2 1,0 0 0,-1 2-1,0-1 1,-1 1 0,-1-1 5,-1 1 1,0-1 0,27-6 0,-1 3-1,-7 0 53,-7 2 0,-3-1 0,-7 1 0,-5 1-57,-1 2 0,-4-3 0,-4 0 47,-3 2 0,3 4 0,-3 2 0,3 0 0</inkml:trace>
  <inkml:trace contextRef="#ctx0" brushRef="#br0" timeOffset="48">11555 9044 20948,'12'-16'580,"4"-3"0,0-2 0,5 2 0,-2 4-892,1 2 0,6 3 0,3 1 0,3 3 76,3 1 0,8-4 0,3 2 0,6 1 32,4 2 0,0-1 0,-2 1-362,-5 2 430,-1 0 0,-3 2 0,0 2-284,-3 2 349,-3-3 0,-4 4 0,-2-4 0,-4 2-267,-6 1 1,-5-1 0,-8-1 0,-1 0-143,-2 2 0,-7 0 0,-3-3 0,-13 2 492,-8 0 1,-5 6 0,-7-2 0,-3 0 22,-7 1 1,-1 0-1,-6 3 1,-3 0 8,-4 1 0,0-1 1,-4 0-1,3-4-16,5-3 0,3 1 0,3 0 0,-2 0 38,0 0 1,1 0-1,5-2 142,0 1-64,1 5 1,4-4-1,3 4 1369,2-2-1513,7-4 1,2 6 0,8-5 0,4-2 1,10-1-59,8-1 0,10 0 0,14 0 0,5-1 0,5-3 90,5-3 0,11-3 1,6-2-13,3 1 0,-2 3 1,0 2-1,-3-1-13,0 1 1,-2 3-1,6 1 1,-3 4-376,0 6-162,-1 2 1,-5 7 0,-1 1 0</inkml:trace>
  <inkml:trace contextRef="#ctx0" brushRef="#br0" timeOffset="49">15322 9662 20548,'12'0'-490,"-1"0"0,-3-3 1,0-1 1097,0 1 0,3 2-779,0 1 0,-3 0-188,-1 0 299,-4 0 0,2 0 1,-5 0-1</inkml:trace>
  <inkml:trace contextRef="#ctx0" brushRef="#br0" timeOffset="50">14887 9605 20525,'7'0'-1921,"-2"5"0,-4-4 0,1 5-290,2-1 2115,5-4 0,-2 3 508,4-8 1,0 1 0,1-3-1,-1 0 49,1-1 1,-1 4-1,1-4 1,-1 1-90,1-1 0,-1 5 1,2-3 354,2 0-581,-2 3 0,3-3 0,-4 5 574,-1 0-420,6 0 1,-5 0 0,4 0 0,-4 0 57,0 0 0,-1 0-455,1 0 1,-1 0-1,1 0 1,-1 0-150,1 0 1,-5 0 0,1 0-64,1 0 0,-3 0 32,2 0 1,-1 0 58,5 0 1,-1 0 195,1 0-4,-1 0 26,-4 0 1,2 2-251,-6 1-225,1-1 1,-3 4-120,3-2 0,-1-3 411,4 3 0,1-3 0,4-1 183,-1 0 0,0 0 0,1 0 0,-1 0 0,1 0 0,-5 0 0,1 0 75,0 0 1,-1 0 0,1 0 866,1 0-646,-4 0 1,9 0 0,-3 0 0,2 0-160,0 0 0,0 0 1,1 0-1,2 0-129,2 0 0,-4 0 0,2-1 0,0-2 58,-1 0 0,2-1 0,-3 4 0,1 0-66,-1 0 0,2 0 0,1 0 0,1 0 0,2 0 0,2 0 0,2 0 0,1 0 0,2 0 0,4 0 0,-3 0 0,1-1 32,3-3 1,-1 2 0,1-1-1,-1 1-25,1 2 1,-3 0 0,0 0-8,-1 0-34,4 0 1,-4 4 0,4 0-1,-2-1-44,2-2 0,1-1 1,3 0-1,1 0 78,1 0 0,4 0 0,-4 0 0,0 0 0,2 0 0,0 0 0,5 0 0,-2 0 9,-1 0 0,0-1 0,4-2 0,0-1-25,0 2 0,-4 0 1,-2 2-1,0 0 11,-3 0 0,0 0 1,-1-1-1,3-1 58,-3-2 1,5-1-1,0 2 155,0-1-113,3-5 0,-3 4 0,3-4 245,-2 2-251,3-1 0,-1-3 0,5-1 0,-3 1-6,-3-1 0,-1 5 0,4-1 0,-2-1 19,-2-1 0,-1 2 1,-4 1-16,1-2 1,1-1 0,-2-2 0,3 1-1,-1-1-6,1 1 1,3-1 0,-1 1 0,2-2 37,2-2 0,-4 2 0,-1-2 0,-2 2-29,-2 2 0,3 3 0,-3 1-19,-4-2-49,6 4 0,-12-6 0,6 5 0,-2-2 16,-2 1 0,-2 0 0,2-2 159,-1 2-150,4-1 1,-8-3 0,3-1 241,-3 1-231,4-1 1,-4 1 0,3-2-1,-2-1 47,2-1 1,-3 0-1,3 3 1,-3 1 57,-1-1 1,-5 1 0,-3 1 0,-4 1 135,-3 1 1,1 1-258,-5-5 1,-1 1-445,-3-1 0,2 5 104,2-1 1,2 2 163,5-2 209,1-2 0,-1 7-592,1-4 613,-1 4-470,-4-7 303,-2 9 465,-5-4 1,1 5-439,3 0 0,2 0 0,6 0 0,-1 0-774,0 0 626,1 0 0,-1 0 1,1 0-1</inkml:trace>
  <inkml:trace contextRef="#ctx0" brushRef="#br0" timeOffset="51">19159 8907 24330,'-10'-1'-3226,"2"-3"2432,3 2 1,6-1 0,3 5 0,4 3 578,2 2 0,2-5 0,4 3 128,3 0 184,2-3 1,6 4 0,1-3 283,1 0-279,2 1 0,-1-4 1,-2 0-182,-3 0 131,5 0 0,-12 0 1,6 0-1,-5 0 363,-2 0 0,2 0 0,-4 0 351,-1 0-239,-1 0-585,-2 0 1,-6 4-1,-3 1 1,-7 1 208,-6 3 0,3 1 1,-9 3-1,2 2-45,-1 5 0,1-3 0,4 2-327,-1 2 112,6-5 0,-3 6 0,5-4 0,2 1-150,0 0 0,2-1 0,0 2 1,-1-2-782,-3-2 886,3 5 1,-9-3 0,3 4 0</inkml:trace>
  <inkml:trace contextRef="#ctx0" brushRef="#br0" timeOffset="52">19159 6056 13376,'0'-11'0,"1"-1"443,3 1 1,1 3 0,4 2-1,0-1 816,3 1 0,1-2 0,6-2 859,2 3-1686,0-4 0,6 5 1,1-5 571,1-1-900,2 6 1,4-4-1,4 3 1,1 0-80,1-1 1,4 6 0,-4-2 0,5 1 268,4-1 1,3 3-1,10-3 1,-30 3-1,1 1-231,2 0 1,-1 0 0,2 0 0,0 0 0,-1 0 0,1 0 0,1 0 0,0 0-163,1 0 0,1 0 0,1-2 0,-1 0 0,1 0 0,0 0 0,0 1 0,1 0 33,-1 0 1,0 1 0,0-1-1,1 2 1,2-1 0,1 0-1,-1 0 1,0 0-4,0 0 0,1 0 0,0 0 0,0 0 0,2 0 1,-1 0-1,2 0 0,0 0-160,1 0 1,1 0 0,0-1 0,0 0 0,0 0-1,0 0 77,-3-1 1,1 0 137,3 0 0,1 0 0,-3 1 0,0 1 1,3-1-1,-1-1 53,-2 0 1,-1 0-8,-2 1 1,1-1-1,-1 0 1,-1 0 0,1-1-1,0 1 62,0-2 0,0 1-66,-5 2 0,-1 0 0,1-3 0,-1-1 0,-4 2 1,-2 1-1,0-1 0,0 1 25,0-1 1,-1 1 0,30-6 0,-2 3 0,-5 0 6,-7 0 1,-3 1 0,-9 4 0,1-1-21,-1-3 0,-3 3 0,-2-3 1,-2 1 19,-2-1 0,-3 3 0,-6-4 0,-4 1 117,-2 0 0,-3-1 1,-2 2-390,-4-5 0,-8 3 0,-5 1-615,-5 3 1056,-4 1 1,-10 1-1,-2 3-155,-3 3 1,-2 4 0,1 0 0</inkml:trace>
  <inkml:trace contextRef="#ctx0" brushRef="#br0" timeOffset="53">11589 6468 17234,'13'-28'0,"2"4"0,5 5 305,6 3 0,-1 0 0,7 5 838,4-1-1047,3 1 0,12 3 0,3 2-125,2 1 1,7 1 0,-30 4 0,0 0 0,1 0 0,0 1-256,29 3-1375,-30-2 1,-1 2 1536,27 13 1,3 1 0,-5 5 0</inkml:trace>
  <inkml:trace contextRef="#ctx0" brushRef="#br0" timeOffset="54">19651 8735 24346,'1'-11'-708,"3"-1"1,3 2 0,4 1-1,2 3 1,2-1 948,4 1 1,4 3 0,5 0-250,6 1-35,6 2 0,11-3 0,2-1 0,4 1 16,4 2 0,4 1 0,-29 0 0,1 0 0,1 0 0,2 0 8,1 0 0,0 0 0,2 0 0,1 0 1,1 0-1,1 0 0,1 0 0,-1 0-79,2 0 0,0 0 1,-4 0-1,1 0 1,1 0-1,-1 0 1,0 0-1,-1 0 58,0 0 0,-1 0 0,0 0 0,-1 0 0,-2 0 0,0 0 1,0 0-1,-1 0 58,0 0 1,-1 0 0,-2 0 0,0 0 0,29 0 0,-5 0-63,-5 0 1,-5-1-1,-5-2 1,-4-1 24,-7 2 1,-6 0-1,-9 2 21,-4 0 1,-8-1-1,-9-1-82,-8-2 1,-11-1 0,-12 2 0,-7-1 70,-6 2 1,-7 1 0,-2 1 0,-6-2 0,27 0 0,-1 0 0,-1 2 0,-1-1 0,-3-1 0,-1 0 0,1 2 0,0-1-209,0 1 1,0 0-1,-2 0 1,-1 0 203,-1 0 0,0 0 0,-3 0 1,0 0 2,-1 0 0,0 0 1,0 0-1,0 0 1,1 1-1,0-1 1,-2 2-1,0-1-7,-2 1 1,0 0 0,5 0 0,0 0 0,-1-2 0,-1 0 0,2 0 0,0 0-1,1 0 0,0 0 1,-1 0-1,0 0 0,0 0 1,1 0 140,-2 0 1,2 0-113,4 0 1,1 0-1,-3 0 1,2 0 0,3 0-1,2 0 1,-1 0 0,1 0-6,2 0 0,0 0 0,-28 0 0,3 0-161,4 0 152,4 0 2,15 5 0,-4-4 0,9 3 0,3-3 0,3-1 0</inkml:trace>
  <inkml:trace contextRef="#ctx0" brushRef="#br0" timeOffset="55">9974 10624 22685,'0'-5'-4789,"-1"6"4531,-3 9 1,-3 8 0,-7 9 0,-3 5 149,-1 5 1,-1 3-1,-4 6 1,0 1 72,1 3 0,-5-2 0,-1 4 0,0-1 13,0-3 0,-3-4 1,3-2-1,0 0 20,0-2 0,2 0 0,3-6-262,0 1-3,5-6 1,1-3-1,7-6 345,3-5-93,-4-8 1,5 4-1,-5-5 1</inkml:trace>
  <inkml:trace contextRef="#ctx0" brushRef="#br0" timeOffset="56">9493 11093 17519,'-15'-11'-1666,"0"0"1,3-1-1,5 1 795,-2-1 0,-1 7 1335,-2 5 1,6 6 0,2 10-482,3 3-124,1 2 0,0 6 0,0 1 64,0 1 0,5 1 0,3 0 1,3-3-1,4-3-17,4-1 1,4-4 0,3-1-1,2-3 25,1-5 1,3-3-1,7-7 1,6-2 792,3-1-420,2-4 1,6-14 0,2-4 0</inkml:trace>
  <inkml:trace contextRef="#ctx0" brushRef="#br0" timeOffset="57">20281 9571 8328,'-15'0'0,"-1"0"0,2 1 0,2 3-259,0 4 1,5 6 0,0 2 0,2 2 358,3 2 1,0 2 0,2 1 142,0 0-208,0 0 1,2 3-1,0 0 73,2-5-69,5 2 0,-4-10 0,4 1 0,-1-5-8,-1 1 0,6-9 0,1 2 0,1-6-47,-1-4 1,0-7 0,0-4-1,1-3-86,-1-3 1,-5-5-1,-2 1 1,-1 0-18,0 0 0,-3 3 1,1 4-1,-2 5-62,2 3 1,-1 0 0,4 10 0,2 0 180,1 2 0,2 1 0,-1 0 0</inkml:trace>
  <inkml:trace contextRef="#ctx0" brushRef="#br0" timeOffset="58">20831 9697 8429,'-12'-8'0,"2"0"218,2 0 1,3 1 0,4 0-293,-3-2 1,3-2-1,-3 0 1,2 0-153,-2-1 1,-3 2 0,-4 1-1,-1 3 255,1 1 0,-2 1 0,-1 4-199,-1 0 46,-5 5 1,6 5 0,-4 7 92,1 0 17,2 2 0,4 1 0,0-3 1,3 1 11,0 0 1,4 0-1,-2 1 1,1-4 9,2-2 1,6-6 0,2 0 0,1-2-3,3-3 1,6-2 0,4-3 0,2-6-16,-2-5 1,1 0 0,-3-4 0,-1 1-12,1 3 0,-2 2 0,-5 0 1,-2 1 284,-4-1-141,2 6 1,-3 1 91,4 5-194,1 0 0,2 1 1,-1 3-38,-1 4 50,-1 7 0,5-1 0,-1 4-178,1-2 27,-1 5 0,0-4 0,1 5 0,-1-3-127,1-4 0,-1-2 1,1-3-1,-2-1-431,-2-1 674,2-6 0,-4 3 0,6-5 0</inkml:trace>
  <inkml:trace contextRef="#ctx0" brushRef="#br0" timeOffset="59">21071 9674 8216,'7'-1'-1218,"-4"-3"818,-1 2 479,-2-3 1,-4 7-1,-1 0 1,-2 3 14,-2 2 0,3 0 1,0 5-1,1-1-25,2 1 0,1 3 1,-1 0-1,-1-1-71,2-1 1,2 2 0,3 0-131,5-1 88,2-1 0,-2-5 0,0-2 0,0-1-7,3-2 1,0-2 0,0-1-1,1 0-101,-1 0 0,0-5 0,-3-3 0,-1-2 76,-2-1 1,3-5 0,-5 1 0,1 1 101,1 1 1,-3 2 375,1 0-244,-1 4 1,-1 2 0,3 5-3,3 0 1,4 0-1,0 0 1,2 0-41,2 0 1,-1 0 0,5 0-195,1 0 129,-3 0 1,3-1 0,-4-2-101,-2-1 23,-2-4 0,-4 2 0,-2-2-87,-1 0 98,-1 0 1,-4-3 0,-1-1-15,-3 1 1,-2 1-1,-6 2 1,1 4 45,-1 3 0,0 1 1,-2 0-1,-2 0 51,2 0 0,2 4 0,-1 1 1,0 1-9,2 3 1,-2 1 0,9 2 0,2 1 9,0 2 0,2-2 0,2 2 0,2-2-259,3-2 1,8 0 0,6 1-803,4-1 556,-1 1 341,10-6 0,-5 4 0,5-3 0</inkml:trace>
  <inkml:trace contextRef="#ctx0" brushRef="#br0" timeOffset="60">8486 11196 23813,'0'-11'-4353,"0"3"3327,0 1 0,-5 4 1077,-3-1 0,-2 3 1,-2 1-1,2 1 482,2 3 0,-2-1 0,1 4 753,-5 2-876,2 1 0,-6 2 0,4 1 23,-1 2-339,-6-2 0,7 4 0,-4-3 0,2 2 247,2-2 0,-3-3-50,2-3 0,0 2 0,3-4 0</inkml:trace>
  <inkml:trace contextRef="#ctx0" brushRef="#br0" timeOffset="61">8280 11151 19038,'-12'0'-1136,"6"0"1,-1 0 1240,4 0 0,0 0 0,-3 1 0,-1 1 205,1 2 0,3 5 0,-2-1 0,0 3-311,-2 5 0,0-2 0,1 5 0,-1 1-62,1 2 0,2 0 0,-2 1 0,1-1-47,2-3 1,2 1 0,1-4-1,0-2-75,0-2 0,1 0 0,4-2 0,6-2 66,3-5 1,6-1 0,-1-4-74,3-1 166,6 1 1,-4-12-1,4 3 66,0-2 1,-4-5 0,4 1 0</inkml:trace>
  <inkml:trace contextRef="#ctx0" brushRef="#br0" timeOffset="62">7890 11277 22984,'0'-12'-1444,"0"1"1,0 3 0,-1 0 213,-3 0 1,2 1-1,-6 1 1029,-1 1 0,-1 1 1,-2 4 1106,1 0-534,-1 5 1,0-2-1,-2 5 911,-2 5-1028,-4-1 1,6 5 0,-5-1 0,0 1-117,1 1 1,-4 8 0,5-2 0,-1 3 100,3 1 1,-2 2 0,2-2-1,2 1 31,4 3 0,0-3 1,5 2-1,2-1-164,1 0 0,1 2 1,2-6-1,5-2-440,4-3 1,9-6 0,3-7 0,5-5 229,1-1 1,8-5 0,-2-4 0,0-10-13,1-7 0,-3-2 1,-2-5-33,-5-5 1,-1 2-1,-4-6 1,0 1-400,-2-3 423,-5-3 0,-2 3 0,-5 0 0,-2 2 4,-3 3 1,-6 0 0,-4 10 0,-6 3-20,-5 4 1,-3 3 0,-2 7 0,-2 2 393,0 4 0,-6 4 1,1 4-1,-2 4-279,-1 2 0,4 5 0,5 2 3,5 1 0,-2 1 0,4 4 1</inkml:trace>
  <inkml:trace contextRef="#ctx0" brushRef="#br0" timeOffset="63">4180 11563 9312,'-12'0'-595,"1"0"1,-1 0 615,1 0 0,5-1 1,3-2 86,6-1 0,8-5 0,8 2 0,3-4-27,1 0 0,5 0 0,2-1 0,2 1-28,-1-1 1,5 1 0,-2 1 0,-1 1-46,-2 1 0,-5 6 0,2-2 0,-1 1-28,-1-1 0,0 3 1,-6-3-255,-1 3 279,-5 1 1,7 0 9,-6 0 0,0-5 0,-3-1 0</inkml:trace>
  <inkml:trace contextRef="#ctx0" brushRef="#br0" timeOffset="64">4443 11219 15930,'12'-5'-84,"-1"0"0,1-2-164,-1 3 0,2 8 1,1 4-1,1 6-156,-1 6 0,-1 1 0,-2 2 0,1 0 217,-1 0 1,-3 0 0,-2 0-1,-1-2 128,-2-2 1,-2 2 0,-2-5 0,-3 1 169,-4-1 1,-3 3-1,-4-2 1,-5-1 70,-1 1 0,-2 2 1,1-2-157,3 0-208,-2 2 0,8-1 236,-2-2 1,2 1 0,1 1-1</inkml:trace>
  <inkml:trace contextRef="#ctx0" brushRef="#br0" timeOffset="65">8600 11093 8274,'-11'0'-57,"3"0"1,2 2-1,-1 2-62,1 3 0,2 1 0,-3 2 0,-2 3 51,-2-1 1,-1 2 0,-2 0 0,-3 2-38,-1-2 0,3 2 0,-3 1 1,0-1 86,1 1 0,3-1 0,-3-2-160,1 2 0,4-1 178,1-4 0,-1-4 0,6-2 0</inkml:trace>
  <inkml:trace contextRef="#ctx0" brushRef="#br0" timeOffset="66">8291 11071 8036,'-6'5'-373,"-1"2"1,5 7 517,-2 2 0,0-1 0,4-3-142,0 4 0,-4 2 0,-1 3 0,0 0 0,-1-4-111,-1 0 1,4 2-1,-4-3 1,1 1 123,-1 0 0,4-2 1,-4-4-1,2 1 2,3-1 1,0-3 0,2-1 21,0 2 1,0-2-1,2 0-143,1 2 117,4-4 1,4 4-1,1-4 19,-1 2-27,1-5 0,3 7 0,1-5 0,2-2 4,3 0 1,-1-2 0,2 0-1,-1 0 5,3 0 1,2 0 0,-3 0 0,-2 0-150,-2 0 0,7 0 134,-3 0 0,2-5 0,-2-2 0</inkml:trace>
  <inkml:trace contextRef="#ctx0" brushRef="#br0" timeOffset="67">19605 8712 7697,'17'0'0,"-3"0"0,5 0 0,3 0-233,3 0 0,9-1 1,8-2-1,4-2 257,4-1 1,5 2 0,8-2 0,-29 3 0,1-1 34,0 1 0,0 0 0,2 1 1,1 0-1,-1-1 0,1 0 0,1 0 1,0 1-123,1 0 0,0 1 0,-2 0 0,1 1 1,3 0-1,-1 0 109,-2 0 1,0 0 0,-1 0 0,0 0 0,-3 0-1,-1 0 1,29 0-84,-3 0-11,-8 0 1,-5 1 0,-7 2 63,-5 1-23,-3-1 1,-10 1-1,-3 0 1,-4-1 56,-2-2 0,-9 3-59,-8-1 0,-9 1 0,-13-4 0,-6 0-5,-5 0 1,-9 0 0,-7-1 0,-3-2 10,-2 0 1,-5-5-1,29 6 1,0 0 0,-1 0-1,-1 0-42,0 0 0,1-1 0,-1 3 1,1-1-1,0-1 0,0-1 1,-1 1-1,0 0-6,1 0 1,-1 0-1,1 0 1,0 0-1,-2 2 1,0 0-1,3 1 1,1 0-31,-31 3 1,8-3 0,8 4 176,5 0-49,3-4 1,7 8 0,4-4 778,6 2-814,5-5 1,8 5 36,2-4 1,4-1 0,8 1 0,5 0-1,6 0 75,8 0 0,7 1 0,8-4 1,5 0 43,5 0 1,5 0 0,4 0 0,0 0-2,0 0 0,1 0 1,-1 0-1,-1 0-126,-3 0 1,-3 0 0,-9 0-1,-7 1 222,-6 3-263,-4 3 0,-1-1 0,0-1 0</inkml:trace>
  <inkml:trace contextRef="#ctx0" brushRef="#br0" timeOffset="68">7936 11174 8295,'-11'-4'-597,"-1"0"1,-1-4 0,-1 4 280,-1 2 369,0 1 0,-2 1 0,-2 1 0,-2 4 38,-2 6 0,0 3 0,0 8 0,0 2-73,0 0 0,0 6 0,0 0 1,2 3 32,2 2 1,2-1 0,6-1-1,0-1-2,4-2 0,2 0 0,6 0 0,4-3-16,6-3 0,6-1 0,6-1 0,1-3 7,3-4 1,-2-4 0,6-3 0,1-4 33,1-3 0,5-7 0,0-6 0,-1-7 3,-1-6 0,-3-5 0,-2-4 0,-1-1-34,-2-4 1,-2-1 0,-4-7 0,-4 0-10,-7 1 0,-1-3 1,-7 9-224,-4-1 204,-4 7 0,-13 6 0,-5 7 0,-8 6-21,-6 7 0,-3 6 0,-6 4 0,0 5-5,0 4 1,2 8-1,2 0 1,4 3-198,2 1 1,7 0 207,2 0 0,3-5 0,1-2 0</inkml:trace>
  <inkml:trace contextRef="#ctx0" brushRef="#br0" timeOffset="69">22411 8586 21700,'15'-5'0,"2"-1"0,1-2-389,2 1 1,7 3-1,5-3 1,4 2 18,6 3 1,8-5 0,3 0 0,5-2 367,3 1 1,-1-2-1,3 2-150,0-2 159,-2 4 0,-5-3 0,-2 4 0,-1 0-56,-3 0 1,0 1 0,-5 4-1,-3 0-78,-4 0 0,-4 1 0,-3 2 0,-5 0-241,-1 0 1,-8 0 0,-1-1-488,-4 2 711,0 0 0,-11-4 1,-5 0 22,-5 0 0,-2-5 0,-1-2 0</inkml:trace>
  <inkml:trace contextRef="#ctx0" brushRef="#br0" timeOffset="70">23545 8311 17940,'7'0'-1785,"1"2"1620,1 2 1,1-3-1,3 4 1,1 0 69,1 3 0,5 1 0,-2 1 11,0 1 0,4-2 1,-3 8-1,1-2 1,-1 0-54,-4-1 1,-2 3-1,-1-1 1,-2 1-84,-3-1 1,-1 3-1,-8-2 1,-3-1 358,-6 1 0,-7 2 1,-9-4 3,-3-1-70,-3 4 1,-6-4-1,0 4 162,-2-2 349,-1 5-542,2-8 1,0 3 0,6-4 0</inkml:trace>
  <inkml:trace contextRef="#ctx0" brushRef="#br0" timeOffset="71">10261 4991 21227,'3'-11'-319,"1"0"1,5 4 0,0 3 0,4 2 120,2-2 1,7 3 0,1-3-1,6 3 133,4 1 1,5 3 0,2 1 0,0-1-3,4-2 0,-4-1 0,0 0 1,-3 0 42,-4 0 1,-3 0 0,1 0 0,-4 0-34,-3 0 0,-5-1 1,-1-2-163,-2-1 268,-1-4 0,-3-4 1,-1-6-1</inkml:trace>
  <inkml:trace contextRef="#ctx0" brushRef="#br0" timeOffset="72">10650 4820 19316,'18'-14'0,"-3"4"0,-2 3-619,-2 5 1,1 2 0,-1 5 0,2 5-266,2 4 1,-2 2-1,1 0-118,-5 3 561,1 2 1,-5 4-1,3 0-229,-4 2 602,-3-1 1,-1-1 0,-1 0 0,-3 2 70,-4-2 1,2-1 0,-2-1 0,-1 0-130,-1 0 0,-1 0 1,-1 0-1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02.740"/>
    </inkml:context>
    <inkml:brush xml:id="br0">
      <inkml:brushProperty name="width" value="0.08571" units="cm"/>
      <inkml:brushProperty name="height" value="0.08571" units="cm"/>
      <inkml:brushProperty name="color" value="#66CC00"/>
    </inkml:brush>
  </inkml:definitions>
  <inkml:trace contextRef="#ctx0" brushRef="#br0">1 1 7632,'14'0'237,"-5"4"0,-1 3 0,0-1-69,0 0 0,1 4 1,4-3-1,-2 3-53,-2 1 0,0 4 0,6-5 0,-1 2-66,0 3 1,0-1 0,2 1 0,1 3-60,2 0 1,-1 7 0,-2-3 0,1 2 40,2-1 0,0-1 1,-3 4-1,1-3-30,2 2 0,-2 0 1,-6 0-11,-2-1 35,1-1 1,2-1 0,-1-1 39,-1-1-40,-7 2 1,5 5-1,-5-2 1,2-2-6,-1 1 1,-4 2-1,0 1 1,0-2-4,0 0 0,-4 5 0,-1-8 0,0 2-20,-1-1 0,4-4 0,-4 3 0,1 0-6,1 0 0,-6-3 1,4 2-1,0 0-39,-1-4 1,-4-1 0,4-2-3,-1 0 0,-3 0 0,4-1-249,0-4 0,2 2-239,-4-6 56,5-1-329,-2-4 122,6 0-66,0 0 754,0-6 0,0 5 0,0-12 0,0 5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03.378"/>
    </inkml:context>
    <inkml:brush xml:id="br0">
      <inkml:brushProperty name="width" value="0.08571" units="cm"/>
      <inkml:brushProperty name="height" value="0.08571" units="cm"/>
      <inkml:brushProperty name="color" value="#66CC00"/>
    </inkml:brush>
  </inkml:definitions>
  <inkml:trace contextRef="#ctx0" brushRef="#br0">0 0 7798,'0'10'664,"0"-1"-507,0 2 1,0 2 0,0 2 0,0 2 0,0 2 12,0-1 0,5 2 1,1-1-1,0-2 108,1-1 1,3-2-554,0 0 131,2-6 0,3 3-332,-1-7 396,6 1 0,-7-6 0,4-3-545,0 0 413,0-14 1,2 9 0,2-11-1,-1-1-187,0-2 1,5-4 0,-3-1 398,0 0 0,5-1 0,-5 1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62"/>
    </inkml:context>
    <inkml:brush xml:id="br0">
      <inkml:brushProperty name="width" value="0.08571" units="cm"/>
      <inkml:brushProperty name="height" value="0.08571" units="cm"/>
      <inkml:brushProperty name="color" value="#66CC00"/>
    </inkml:brush>
  </inkml:definitions>
  <inkml:trace contextRef="#ctx0" brushRef="#br0">21 1 7843,'-5'3'132,"1"1"1,2 2 0,0 0 0,1 2 0,-1 0 230,0 1 1,0 3 0,2 0-276,0 3 1,2 1 0,1-3-1,0 3-181,0 1 1,0 0 0,-2-1 0,2-1-333,-2 0 1,2 1 0,-1-4-155,0-1 0,-1-1-142,1-4 463,-1-2 0,2-2 258,-3-4 0,0-4 0,0-5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63"/>
    </inkml:context>
    <inkml:brush xml:id="br0">
      <inkml:brushProperty name="width" value="0.08571" units="cm"/>
      <inkml:brushProperty name="height" value="0.08571" units="cm"/>
      <inkml:brushProperty name="color" value="#66CC00"/>
    </inkml:brush>
  </inkml:definitions>
  <inkml:trace contextRef="#ctx0" brushRef="#br0">7 34 7935,'0'-7'-74,"0"1"233,0-1 1,3 3 0,1 1-1,0 1 1,0 0 0,1 1 125,1 0 1,3 1 0,0 0-147,-1 0 1,-1 0 0,1 0 66,0 0 1,-2 1-1,0 0-752,0 1 404,-3 3 0,1-3 0,-3 2-22,1 1 100,-2 1 0,-3 1 0,-3-1 0,-2 1-33,-1 0 1,1-1-1,-2 0 1,1-2 52,-2-1 1,1-3-1,1 0-547,-1 0 0,4 0 591,-1-3 0,3 3 0,4-3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64"/>
    </inkml:context>
    <inkml:brush xml:id="br0">
      <inkml:brushProperty name="width" value="0.08571" units="cm"/>
      <inkml:brushProperty name="height" value="0.08571" units="cm"/>
      <inkml:brushProperty name="color" value="#66CC00"/>
    </inkml:brush>
  </inkml:definitions>
  <inkml:trace contextRef="#ctx0" brushRef="#br0">139 73 7665,'0'-4'-550,"-2"-1"0,-1 1 503,0 0 1,-2-2-1,-1 2 1090,-1-2-716,0-1 0,1 1 1,-1 0-31,1 2-327,-4-2 0,3 3 1,-2-2-1,2 3 39,0 1 1,1 2 0,1 1 0,1 3-40,-2 4 1,1 0 0,-1 4 0,1 0-149,0 3 1,4-1-1,-1 1 1,1-2 75,1 2 0,1-5 0,0 2 0,2-3 45,1-2 1,0 0-1,3-3-85,-1 0 116,1-2 1,0-4 0,1-1-1,1-3-24,-1 0 1,2-6 0,-2-1 135,0 0-110,0-3 0,-2-1 0,0-1 94,-1 4 31,0 0 0,-2 4 0,3-2 0,-3 4 124,0 2-111,2 3 1,-3 1 0,1 5 0,0 4 48,-1 2 1,1 5 0,-1-2 0,0 1-183,1 0 1,-1 0 0,1 0 0,1-1-433,0-1 0,0-2 1,3-2-501,-1 0 951,-2-2 0,2 1 0,-3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65"/>
    </inkml:context>
    <inkml:brush xml:id="br0">
      <inkml:brushProperty name="width" value="0.08571" units="cm"/>
      <inkml:brushProperty name="height" value="0.08571" units="cm"/>
      <inkml:brushProperty name="color" value="#66CC00"/>
    </inkml:brush>
  </inkml:definitions>
  <inkml:trace contextRef="#ctx0" brushRef="#br0">1 80 7810,'0'-7'15,"0"4"0,0-1-81,0 2 124,0 1 0,0 3 1,0 5 52,0 0 1,1 3-1,0-1 1,1 2-92,0 0 0,1 2 0,-1-1 0,0 0-109,1-1 1,-2-4 0,3 1-146,-1 0 1,2-3-149,0-3 307,-2-1 0,0-3 0,-1-1 0,2-5-12,0-1 1,1-2-1,-2-3-31,0-2 1,0 3 58,1-3 1,-3 4 0,2 2 165,0 1 0,-1 1 39,2 3 0,-2 2 0,2 4 0,0 1-41,-1 3 0,0 1 0,1 2 1,1 1 44,1-1 0,1-1 1,-1-2-77,1-1 0,2 0 1,2 0-1,2-2 1,0-1-111,0-1 0,0-3 1,1-1-413,-1-2 383,0-1 0,-2 1 0,-1-2 0,0 0 1,-2 0 0,-1-3 0,-1 1-193,-2 0 209,-1 2 0,-3-2 0,0 4 74,0-1 21,0 0 0,-3 4 0,-4 1 0,-3 1 51,0 1 0,-2 3 0,1 2 0,-1 2-40,1 2 1,-1 3 0,4-1-1,-1 3 69,2 2 0,1 1 0,0 0 0,1-1 10,3 0 1,1-1 0,1-2 0,1 1-128,1-1 1,3-5 0,3-2-227,1 0 163,2-3 1,-1 0 0,2-3-1,-1 0 57,0 0 0,1-3 1,0-1-668,-1-2 483,0-4 1,1-2 0,0-3 0,-2-1 37,0 0 0,-2 0 1,-1-2-1,0 1 137,-1 1 0,1-1 0,-1 4 0,-1-1-49,-1 4 1,-2 2 347,3 1 0,-4 5 0,2 4-17,0 7 0,-2 0 0,1 3 1,-1 1-115,-1 2 1,1 0-1,0-1 1,2 1 69,1 0 1,-1-3 0,2-2 0,0-1 75,0 0 1,1-3 0,0-2 0,2-1-519,1-2 0,-2 0 1,2-3-1,-2-1-277,0-4 1,-1-4 0,1 0 0,-1-1 187,1-1 0,0-1 1,-2 1-1,1 1 149,-2 1 1,-2 1 0,2 4 0,-1 0 355,1 1 0,-2 3 64,3 4 1,-4 5 0,1 3 0,-1 2-76,-1 1 0,0-2 1,0 3-404,0-2 169,3-1 1,-2 0 0,1-1 0,-1 0 101,2-2 0,-2-3-64,4-1 0,-1 1 0,3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66"/>
    </inkml:context>
    <inkml:brush xml:id="br0">
      <inkml:brushProperty name="width" value="0.08571" units="cm"/>
      <inkml:brushProperty name="height" value="0.08571" units="cm"/>
      <inkml:brushProperty name="color" value="#66CC00"/>
    </inkml:brush>
  </inkml:definitions>
  <inkml:trace contextRef="#ctx0" brushRef="#br0">1 20 7492,'3'4'-417,"0"0"1,5-3-1,0 1 417,0 0 0,4-2 0,-1 0 797,2 0-460,0 0 0,0-2 1,0 0-366,0 1-26,1-3 0,-2 3 0,0-2 0,-2 1-195,0 0 1,-2-3 248,-1 3 0,-3-3 0,-1 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5:14.588"/>
    </inkml:context>
    <inkml:brush xml:id="br0">
      <inkml:brushProperty name="width" value="0.08571" units="cm"/>
      <inkml:brushProperty name="height" value="0.08571" units="cm"/>
      <inkml:brushProperty name="color" value="#66CC00"/>
    </inkml:brush>
  </inkml:definitions>
  <inkml:trace contextRef="#ctx0" brushRef="#br0">16 0 7955,'-5'0'-1169,"2"0"1669,-1 0 327,3 0-585,-1 0 1,2 3-1,0 2 1,0 3-90,0 2 0,1 2 0,1 1 1,0 2-168,0 2 1,-1 2 0,2 2 0,0 1-372,0 1 1,-2 0 384,0 1 0,2-2 0,0-2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67"/>
    </inkml:context>
    <inkml:brush xml:id="br0">
      <inkml:brushProperty name="width" value="0.08571" units="cm"/>
      <inkml:brushProperty name="height" value="0.08571" units="cm"/>
      <inkml:brushProperty name="color" value="#66CC00"/>
    </inkml:brush>
  </inkml:definitions>
  <inkml:trace contextRef="#ctx0" brushRef="#br0">14 1 7769,'-5'0'148,"1"0"1,3 0 20,-2 2 1,3 1 0,0 3 0,0 2 21,0 1 1,0 5-1,0 3 1,2 1-238,0 2 1,1-3 0,-2 4 0,2 0-1720,1 0 1765,-3-1 0,5 3 0,-2 1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68"/>
    </inkml:context>
    <inkml:brush xml:id="br0">
      <inkml:brushProperty name="width" value="0.08571" units="cm"/>
      <inkml:brushProperty name="height" value="0.08571" units="cm"/>
      <inkml:brushProperty name="color" value="#66CC00"/>
    </inkml:brush>
  </inkml:definitions>
  <inkml:trace contextRef="#ctx0" brushRef="#br0">145 145 7231,'0'-7'-351,"0"3"0,0-1 0,0 0 485,0-1 0,0 0 0,0-1 0,-1 1 169,-1-1 1,1 0 0,-1 0 0,-1-1-99,1-1 0,-3 0 0,1 3 0,0-1-176,0 1 0,-1-1 0,-1 1-172,-1-1 208,0 3 1,1 1 0,-1 1-1,1 0 19,-1 0 0,-2 5 1,0 2-415,1 3 223,1-1 1,0 6 0,2-2 166,0 1-27,-1 1 0,5 1 1,-3 2-1,1 1 56,2 2 1,0 1 0,1 0 0,0 0-31,0 2 0,0-1 0,0 2 0,0-1-146,0 0 1,2 0 0,0-3 0,1 0-173,0-1 1,-2-4 0,3-4 0,-1 0-1305,-2-2 1563,3-1 0,-4 0 0,3-1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69"/>
    </inkml:context>
    <inkml:brush xml:id="br0">
      <inkml:brushProperty name="width" value="0.08571" units="cm"/>
      <inkml:brushProperty name="height" value="0.08571" units="cm"/>
      <inkml:brushProperty name="color" value="#66CC00"/>
    </inkml:brush>
  </inkml:definitions>
  <inkml:trace contextRef="#ctx0" brushRef="#br0">0 1 8042,'7'0'214,"0"0"-120,2 0 1,2 0 0,4 0 0,1 0-10,1 0 1,0 0-1,4 0 1,0 0-601,1 0 1,2 0 514,-2 0 0,3 0 0,-1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70"/>
    </inkml:context>
    <inkml:brush xml:id="br0">
      <inkml:brushProperty name="width" value="0.08571" units="cm"/>
      <inkml:brushProperty name="height" value="0.08571" units="cm"/>
      <inkml:brushProperty name="color" value="#66CC00"/>
    </inkml:brush>
  </inkml:definitions>
  <inkml:trace contextRef="#ctx0" brushRef="#br0">192 268 7801,'3'-7'230,"-1"0"169,-1 1-291,-1-1 1,-2 1-1,-1-2 1,-1 0 72,-1-1 0,-1 1 1,0 1-209,-1 0 60,-2 1 0,-2-1 0,-2 1-125,0-1 51,0 3 1,0 1 0,0 4 0,1 1-60,1 3 1,1 4-1,-2 2 1,2 3 58,1 2 1,1 2 0,3 0 0,3 1 1,1 0 1,1-1 0,0-2 0,2-1-12,2 0 0,1-5 1,4 1-1,1-3-49,1-2 1,-1-2 0,1-2-191,1-1 259,3-7 1,-1-1 0,1-7 0,-1-2-40,-1-1 0,-2-7 1,0-1-201,-2 1 221,0-1 1,-2-3 0,-2 0-15,0-3 32,-2 2 1,-1 0-1,0 5 150,0 2 1,-2 5 0,0 4-35,0 3 0,0 7 0,0 4 0,0 4 103,-3 6 0,3 3 0,-3 3 0,2 2 164,-1 4 0,1 3 0,-1 2 0,1 2-236,1 0 0,0 0 0,1-2 0,1 0-284,2-2 0,1-3 0,1-4 0,1-1 176,0-3 1,1-1-10,1-1 0,-1 0 0,1 1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71"/>
    </inkml:context>
    <inkml:brush xml:id="br0">
      <inkml:brushProperty name="width" value="0.08571" units="cm"/>
      <inkml:brushProperty name="height" value="0.08571" units="cm"/>
      <inkml:brushProperty name="color" value="#66CC00"/>
    </inkml:brush>
  </inkml:definitions>
  <inkml:trace contextRef="#ctx0" brushRef="#br0">0 0 7986,'7'0'-36,"0"0"0,0 0 261,2 0 0,1 0 0,3 0 0,0 1-48,1 1 1,-1 0 0,0 2-354,0 1 133,3 1 0,-2-2 0,2 0-759,-2-1 600,-1-1 1,0-2-1,0 0-829,0 0 1031,-2 0 0,-2-6 0,-2-1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72"/>
    </inkml:context>
    <inkml:brush xml:id="br0">
      <inkml:brushProperty name="width" value="0.08571" units="cm"/>
      <inkml:brushProperty name="height" value="0.08571" units="cm"/>
      <inkml:brushProperty name="color" value="#66CC00"/>
    </inkml:brush>
  </inkml:definitions>
  <inkml:trace contextRef="#ctx0" brushRef="#br0">14 7 7951,'-6'-1'-205,"2"-1"60,1 1 652,3-2 1,0 8-1,0 3 124,0 1-622,0 5 0,0 0 0,0 2 0,2 0-188,0 2 1,1 0 0,-1 1 0,0 0-136,2-1 0,0 2 1,1-2-1,-1 0-204,1 0 1,4-1 517,-1-2 0,4 2 0,-2 3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73"/>
    </inkml:context>
    <inkml:brush xml:id="br0">
      <inkml:brushProperty name="width" value="0.08571" units="cm"/>
      <inkml:brushProperty name="height" value="0.08571" units="cm"/>
      <inkml:brushProperty name="color" value="#66CC00"/>
    </inkml:brush>
  </inkml:definitions>
  <inkml:trace contextRef="#ctx0" brushRef="#br0">192 157 7929,'0'-6'-16,"0"-2"0,0 0 1,0-1 120,0-2 0,0 3 0,0-3 1,-1-1 36,-1-1 0,-3 0 0,-3 1 0,-1 1-105,-1 2 0,-1 2 0,0 1 0,0 1-124,-1 0 1,-1 4 0,0-1 0,0 4-48,0 5 1,2 0 0,1 4-1,0 0 81,2 0 0,1 1 1,2-1-105,1 2 0,2 2 55,0 0 0,1 0 142,1-4-43,3 1 0,1-3 0,3 1 0,0-1 15,2-4 0,-1 1 0,3-3 0,1-2 2,0 0 0,-1-4 1,0-2-1,0-3-13,-1 0 1,2-3-1,-3 1 1,-1 0 93,-1 1 0,0 1 0,-1 3 119,1 0 359,-3 4-393,-1 1 1,-1 6 0,0 3-192,-1-1-20,0 2 1,-1-1-1,1 3 1,0-1-106,2 1 1,2-3 0,-1 0-835,2-1 642,1-2 0,-1 0 328,1-2 0,-1 2 0,1-2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74"/>
    </inkml:context>
    <inkml:brush xml:id="br0">
      <inkml:brushProperty name="width" value="0.08571" units="cm"/>
      <inkml:brushProperty name="height" value="0.08571" units="cm"/>
      <inkml:brushProperty name="color" value="#66CC00"/>
    </inkml:brush>
  </inkml:definitions>
  <inkml:trace contextRef="#ctx0" brushRef="#br0">7 6 8014,'-3'-3'-839,"0"2"1,3-1 1808,0 4-627,0 5 1,0 1-1,0 3 96,0 1 1,0 3-299,0 3 1,0-1 0,0 1-170,0 2 0,0 0 1,0 2-1,0-2-12,0-2 1,0 0 0,0-3 0,0 0-112,0-1 1,2-4-1,1-2 1,1-3-211,1-2 1,1-3 0,0-1 0,1-3 124,-1-2 0,3-5 0,0 1 201,-1-2-3,-1 0 1,2-4 0,0 5 0,0 1-91,0 0 1,-1 2 0,0 3 0,0 1 103,-2 1 0,1 1 1,-1 3-1,-1 1 71,-1 2 1,-1 2 0,0 2-1,0 0 86,-1 3 1,-2 0 0,0 0 0,-3 0 464,-4 2 1,0 0 0,-2-1 0,-1 0-165,-1-1 0,1-3 0,-1 1 1,0-2-705,1-3 1,-2-1 0,3-3 0,1-2-955,1-2 0,1-3 1224,2-6 0,-2-7 0,2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75"/>
    </inkml:context>
    <inkml:brush xml:id="br0">
      <inkml:brushProperty name="width" value="0.08571" units="cm"/>
      <inkml:brushProperty name="height" value="0.08571" units="cm"/>
      <inkml:brushProperty name="color" value="#66CC00"/>
    </inkml:brush>
  </inkml:definitions>
  <inkml:trace contextRef="#ctx0" brushRef="#br0">14 0 6506,'0'7'564,"-1"0"1,0 2 502,-1 2-839,-3 1 1,4 2-1,-1 0-157,1 1-64,1 2 1,1 2-1,0-1-455,1 0 0,3-1 238,0 0 0,-2 2-301,2-1 293,-1 1 0,1-2 0,-2-2 0,1-1 218,0-1 0,0 1 0,3-1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76"/>
    </inkml:context>
    <inkml:brush xml:id="br0">
      <inkml:brushProperty name="width" value="0.08571" units="cm"/>
      <inkml:brushProperty name="height" value="0.08571" units="cm"/>
      <inkml:brushProperty name="color" value="#66CC00"/>
    </inkml:brush>
  </inkml:definitions>
  <inkml:trace contextRef="#ctx0" brushRef="#br0">33 146 7799,'0'-4'371,"0"1"1,1 4 0,1 1-195,2 2 0,2 2 1,1 1-1,0-1-135,2-2 0,0 0 0,3-3 0,-1 1-166,1 0 1,0-2-1,1-2 1,-2-3-106,-2-1 1,0 0 0,0-1 0,-1 0-3,-1-2 1,-2 1-1,-2-2-141,0 0 295,0-2 1,-4 3 0,-1-3 2,-3 1 69,-1 0 1,-3-2 0,-2 1 0,-2 1 109,0 2 1,-2 4-1,-1 3 567,-1 1-527,2 4 0,-1 1 1,3 3-1,0 2 132,2 2 1,2 4-1,2 1 1,1 1 75,2 1 0,1 0 1,3 1-1,1-2-242,1 2 1,2-2 0,3-1-1,2-2-281,2-1 0,0-4 1,1-1-1,2 0-357,0-2 1,1 0-1,-1-1 1,2-2 526,1-1 0,1-1 0,2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481"/>
    </inkml:context>
    <inkml:brush xml:id="br0">
      <inkml:brushProperty name="width" value="0.08571" units="cm"/>
      <inkml:brushProperty name="height" value="0.08571" units="cm"/>
      <inkml:brushProperty name="color" value="#66CC00"/>
    </inkml:brush>
  </inkml:definitions>
  <inkml:trace contextRef="#ctx0" brushRef="#br0">0 18 7314,'7'0'0,"1"0"0,2 0 157,1 0 1,4 0 0,1 0 0,2 0-90,2 0 0,-1-2 0,1 0 1,1 1-895,1 0 826,1-1 0,-2-2 0,0-2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2:50.044"/>
    </inkml:context>
    <inkml:brush xml:id="br0">
      <inkml:brushProperty name="width" value="0.08571" units="cm"/>
      <inkml:brushProperty name="height" value="0.08571" units="cm"/>
      <inkml:brushProperty name="color" value="#66CC00"/>
    </inkml:brush>
  </inkml:definitions>
  <inkml:trace contextRef="#ctx0" brushRef="#br0">59 172 7871,'-7'4'-32,"0"1"0,0-4 1,0 2-98,1 0 1,-1-2 0,0 1 643,0-1-426,3-1 0,5-1 1,6-1-1,3-3 69,3-4 0,5 1 0,2-3 0,5 1 31,1-1 1,4 2-1,4-2 1,2 1-30,3-1 1,5 3 0,-3-1 0,1 1 26,2 1 0,0 1 0,3 1 0,-3 0-65,0 0 0,0 1 0,-2 0 0,0-1-96,-2 1 1,-4-1 0,0 3 0,-3 0 27,-4 2 1,-1-3 0,-3 1-67,-3 1-15,-3 0 1,-3 1 0,-2 0-899,0 0 556,-4 0 1,0 0-894,-3 0 473,-3 0 789,-1 0 0,-6-3 0,-1-1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77"/>
    </inkml:context>
    <inkml:brush xml:id="br0">
      <inkml:brushProperty name="width" value="0.08571" units="cm"/>
      <inkml:brushProperty name="height" value="0.08571" units="cm"/>
      <inkml:brushProperty name="color" value="#66CC00"/>
    </inkml:brush>
  </inkml:definitions>
  <inkml:trace contextRef="#ctx0" brushRef="#br0">8 1 8023,'0'3'-419,"-1"3"1,-1-4 330,0 2 210,0 1-1,2 1-101,0 1 0,0 0 0,0 2 128,0 2-46,0 4-177,0-1 166,0 8 0,0-4-56,0 7 1,0 2 0,0 4-1,0 2 1,0 1 14,0 1 0,2 3-50,0 0 1,1-2 88,-3 2-42,2-1-136,-1 0 1,3 2 152,-2 1-21,-1-4-206,5 9 193,-6-5-274,3 7 70,0-1-8,-2 0 192,2-3-88,0 0 1,-2-4-97,1-2 131,-1-1-234,-1-6 11,0-1 215,0-2 0,0-4-200,2-1 297,-1-4-182,2-2 109,-3-3 0,0-2 27,0 0 0,-3-3 0,0 2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78"/>
    </inkml:context>
    <inkml:brush xml:id="br0">
      <inkml:brushProperty name="width" value="0.08571" units="cm"/>
      <inkml:brushProperty name="height" value="0.08571" units="cm"/>
      <inkml:brushProperty name="color" value="#66CC00"/>
    </inkml:brush>
  </inkml:definitions>
  <inkml:trace contextRef="#ctx0" brushRef="#br0">1 47 7464,'6'0'287,"2"0"-181,0 0-57,0 0 0,4-1 1,-1 0 137,2-1-179,0-4 0,3 6 1,2-3 215,4 0-157,-2 2-5,6-5 1,-4 5 113,4-1-80,-1 2-33,7 0 29,-5 0 35,6 0-64,-6 0 1,4 0-1,-1 0-44,3 0 16,-2 0 0,7 0 0,-2 0-140,1 0 173,0 0-100,3-3 1,-2 2 0,1-1 1,2-1-64,3 1 125,-5-1-19,3 3 0,-4 0-15,6 0 19,-3 0-17,2 0 0,-3 0-61,2 0 69,-5 0-11,5 0-38,-5 0 47,2 0-2,-2 0 3,2 0-42,-3 3 38,4-2 0,-1 2-168,-2-3 1,1 0 38,-3 0 115,3 0-257,-4 0 245,2 0-12,-3 0 1,-1-1-15,-1-1 0,-2 1-81,-2-4 0,-4 4 79,-1-1 0,-1 1 0,-1 1 0,-1 0 0,-2 0 155,-1 0 1,-2 1-1,1 0 1,0 1-65,0 0 0,-2 1 0,-1-1 0,-2-1-16,0 0 0,1-1 0,-3 0-38,1 0 0,-2 0 0,-1 0 1,1 0-7,0 0 1,-3 1 204,0 1-158,1-1 1,1 2 107,-2-1-105,-1-1 1,-2 4-1,0-2 16,1 1 1,1 0 0,-3 3-1,2 0-7,0-1 1,0 1 0,-2 2 0,0 0-29,0 1 1,0 1-1,0 2 1,0-2-4,0 0 1,1 1 0,0 4 0,2 1-18,-2 2 1,2 2 0,-1 1 0,0 2-11,-2 2 1,1 2-1,1 1 4,0 2 12,0 2 1,-3 1 0,0 2 15,-1 0-13,-4 0 0,5 3 0,-3-1-38,-2 3 23,1 0 0,-1-4 1,1-1-1,1-1-38,1 0 0,1-3 0,1 3 0,0-3-73,-2-3 0,1 2 1,2-5-1,0 1-56,0 0 1,0-1-1,0-2 1,0-1-25,0 0 0,0-4 0,0 2 0,0-3 207,0-2 0,0 2 0,0-1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79"/>
    </inkml:context>
    <inkml:brush xml:id="br0">
      <inkml:brushProperty name="width" value="0.08571" units="cm"/>
      <inkml:brushProperty name="height" value="0.08571" units="cm"/>
      <inkml:brushProperty name="color" value="#66CC00"/>
    </inkml:brush>
  </inkml:definitions>
  <inkml:trace contextRef="#ctx0" brushRef="#br0">1 40 7785,'6'-3'-227,"1"1"0,-1-2 0,2 2 1,1 0-262,2 1 531,1-1 1,2 1 386,1-1-403,2 1 0,3 1 0,0 0 0,3-3 7,0 2 395,3-2-176,4 3-107,0 3 1,6-1 143,1 2-179,2-2-48,0 3 1,4-2 42,1 2 0,1 1 26,2-2 0,1 0 2,0 0 1,4-2 6,-2 0-49,2 1-565,1-2 585,3 5 222,-3-2-237,6-1-19,-3 0 1,0-3-100,1 0-19,-4 0 120,5 0 0,-5 0-259,0-3 104,0 0-48,0-4 1,-2 3-69,-3-1 0,1 1 46,-5-3 1,-4 3-100,-1-1 1,-4 4-97,-2-1 292,0-2-78,-6 3 604,2-2-1020,-2 3 195,-4-2 101,-3 1 0,-1-5-361,-5 5 304,2-5 303,-6 6 0,3-6 0,-3 2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80"/>
    </inkml:context>
    <inkml:brush xml:id="br0">
      <inkml:brushProperty name="width" value="0.08571" units="cm"/>
      <inkml:brushProperty name="height" value="0.08571" units="cm"/>
      <inkml:brushProperty name="color" value="#66CC00"/>
    </inkml:brush>
  </inkml:definitions>
  <inkml:trace contextRef="#ctx0" brushRef="#br0">1 100 6545,'7'0'61,"-1"0"1,4 0 0,1 0 0,2 0 40,2 0 1,2-1-1,4-1 1,4 0 41,3 1 1,7-1-1,5 0 1,4-2 29,3 1 0,8-5 0,6 1-151,1 0-64,2 0-339,2 0 470,0 0-123,2 4 0,2 0 105,3 3 0,-1 0-88,1 0 1,2 0 85,2 0 1,-1 3 40,1 1-1137,-3-1 1097,5 0-108,-6-3 0,5 0 0,-4-1 0,-2-1 1,-3-2-1,-4-2-26,-4-1 1,-3 1-1,-9-1 0,-5 1-76,-9 2 1,-4 1 0,-8 3 0,-3 0 15,-4 0 1,-6 0 0,-3 3 122,-4 1 0,-8 1 0,-3-4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81"/>
    </inkml:context>
    <inkml:brush xml:id="br0">
      <inkml:brushProperty name="width" value="0.08571" units="cm"/>
      <inkml:brushProperty name="height" value="0.08571" units="cm"/>
      <inkml:brushProperty name="color" value="#66CC00"/>
    </inkml:brush>
  </inkml:definitions>
  <inkml:trace contextRef="#ctx0" brushRef="#br0">4 80 7015,'-3'0'-510,"6"0"763,5 0-155,1 0 1,3 0 0,-3 0 203,2 0-248,3 0 1,3 0 0,3 0 0,2 0 195,2 0-197,5-3 0,2 2 127,7-1-98,-1-2 99,8 3-70,2-2-45,3 3 1,7-2-80,3 0-44,4 0 121,-1 2 0,3 0-225,2 0-1036,2-3 1226,3 2-155,-1-2-20,4 3 170,-3 0-46,2 0 11,1-3 1,1 2 0,1-4 13,-1 0-17,-5-1 1,1 0 0,-4-1-53,-2 1 52,-3 2 1,-8-1-1,-4 3 1,-5 0-21,-4 1 0,-7 1 0,-3 0 1,-4 1-45,-4 1 1,-5 0 0,-6 2 0,-2 1-570,-3 1 647,-5 1 0,-1 2 0,-3 2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82"/>
    </inkml:context>
    <inkml:brush xml:id="br0">
      <inkml:brushProperty name="width" value="0.08571" units="cm"/>
      <inkml:brushProperty name="height" value="0.08571" units="cm"/>
      <inkml:brushProperty name="color" value="#66CC00"/>
    </inkml:brush>
  </inkml:definitions>
  <inkml:trace contextRef="#ctx0" brushRef="#br0">14 0 7450,'-4'5'-182,"2"-1"309,-2 1 1,4 1-1,-3 1 1,3 1-58,0 1 0,0 2 0,0 0 0,0 1 22,0 4 1,0 2-1,0 3 1,0 1-90,0 2 1,0 3 0,0 0 0,0 2-71,0-1 1,2-1 0,0-1 0,0 1-94,-2-1 1,0-5-1,0-2 1,1-2-106,1-2 1,0-2-1,2-2 265,1-2 0,1-2 0,1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83"/>
    </inkml:context>
    <inkml:brush xml:id="br0">
      <inkml:brushProperty name="width" value="0.08571" units="cm"/>
      <inkml:brushProperty name="height" value="0.08571" units="cm"/>
      <inkml:brushProperty name="color" value="#66CC00"/>
    </inkml:brush>
  </inkml:definitions>
  <inkml:trace contextRef="#ctx0" brushRef="#br0">192 7 8126,'-7'-2'0,"0"-1"-406,1 2 0,-1 0 201,1 1 1,-3 1 231,0 1 1,-3 2 0,1 5 0,-2 0-1,-1 1 182,-2 2 1,1 0 0,4 2 0,0 0-132,2 1 0,0-1 0,3 1 1,0-1-27,1-1 0,2 0 0,3-1 1,0-1-46,0 0 1,1 0 0,2-1 0,3-1-75,2-1 1,3 0-1,-1-2-344,3-2 301,-2-1 0,8-3 1,-3-2-1,1-1 18,1-4 1,1-4 0,0-2 91,-1-2 0,1-3 0,-2 1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84"/>
    </inkml:context>
    <inkml:brush xml:id="br0">
      <inkml:brushProperty name="width" value="0.08571" units="cm"/>
      <inkml:brushProperty name="height" value="0.08571" units="cm"/>
      <inkml:brushProperty name="color" value="#66CC00"/>
    </inkml:brush>
  </inkml:definitions>
  <inkml:trace contextRef="#ctx0" brushRef="#br0">0 1 8121,'0'4'-2,"0"1"-255,0 0 200,0 1 0,0 3 1,0 3 315,0 2-207,0 3 1,0 1-1,0 0 1,0 0-32,0 1 1,1-2 0,1 1 0,1 0 21,0-1 1,-1-2 0,2-3 0,0-2-170,-1-1 0,2-1 0,1-3-87,1-3 1,0-3 0,1-2 0,1-5 137,-1-1 1,0-5-1,0-3 1,2-1 33,0 1 1,-2 0 0,1-1 0,-2 3-22,0 1 0,0 4 0,-1 1 439,1 2-224,-1 3 0,1 3 0,-1 4-68,-2 4 1,1 4-1,-3 1 1,0 2-67,-1 4 0,-1 0 0,0 0 0,2-1 5,0-1 0,1 0 0,-2-4 0,2-1-536,1-2 0,0-2 512,3-3 0,0 2 0,-1-2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85"/>
    </inkml:context>
    <inkml:brush xml:id="br0">
      <inkml:brushProperty name="width" value="0.08571" units="cm"/>
      <inkml:brushProperty name="height" value="0.08571" units="cm"/>
      <inkml:brushProperty name="color" value="#66CC00"/>
    </inkml:brush>
  </inkml:definitions>
  <inkml:trace contextRef="#ctx0" brushRef="#br0">1 0 8006,'3'1'227,"0"1"1,-3 2-124,0 2 1,1 2 0,1 0 0,0 1-220,-1 1 0,2-1 0,-1 2 0,1-1-51,0 0 1,-3-2 0,3 1 0,-1-2-286,1 0 1,-1-1 450,-2 1 0,3 0 0,0-1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86"/>
    </inkml:context>
    <inkml:brush xml:id="br0">
      <inkml:brushProperty name="width" value="0.08571" units="cm"/>
      <inkml:brushProperty name="height" value="0.08571" units="cm"/>
      <inkml:brushProperty name="color" value="#66CC00"/>
    </inkml:brush>
  </inkml:definitions>
  <inkml:trace contextRef="#ctx0" brushRef="#br0">7 3 8160,'-4'-3'-784,"1"3"0,3 0 784,0 4 0,0-1 0,0 2-353,0 0 418,0 1 0,3 0 0,1-1 0,0-1-65,1 1 0,2 1 0,3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2:50.351"/>
    </inkml:context>
    <inkml:brush xml:id="br0">
      <inkml:brushProperty name="width" value="0.08571" units="cm"/>
      <inkml:brushProperty name="height" value="0.08571" units="cm"/>
      <inkml:brushProperty name="color" value="#66CC00"/>
    </inkml:brush>
  </inkml:definitions>
  <inkml:trace contextRef="#ctx0" brushRef="#br0">0 0 8030,'7'0'800,"0"0"-612,0 0 1,0 2 0,0 1-1,2 0-88,0 0 0,0 3 1,0-2-1,0 2 122,-1 1 1,-1 2-1,-2 0-273,-3 0 32,2 1 0,-4-1 0,2 2-77,-4 1 0,-2-1-278,-5 0 1,0 1 373,-2 1 0,-3 4 0,-4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87"/>
    </inkml:context>
    <inkml:brush xml:id="br0">
      <inkml:brushProperty name="width" value="0.08571" units="cm"/>
      <inkml:brushProperty name="height" value="0.08571" units="cm"/>
      <inkml:brushProperty name="color" value="#66CC00"/>
    </inkml:brush>
  </inkml:definitions>
  <inkml:trace contextRef="#ctx0" brushRef="#br0">0 0 7936,'0'5'-1484,"0"-1"1630,0 1 1,2 4 0,1 3 0,0 2 153,0 4 0,2 2 0,-3 2 1,-1 1-236,0 1 1,1 1-1,0-1 1,1 0 23,0 0 1,-3-3 0,3-1-793,0-2 508,-2-3 1,4 0 0,-2-3 0,1-2 194,1 0 0,1-1 0,0-3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88"/>
    </inkml:context>
    <inkml:brush xml:id="br0">
      <inkml:brushProperty name="width" value="0.08571" units="cm"/>
      <inkml:brushProperty name="height" value="0.08571" units="cm"/>
      <inkml:brushProperty name="color" value="#66CC00"/>
    </inkml:brush>
  </inkml:definitions>
  <inkml:trace contextRef="#ctx0" brushRef="#br0">186 310 7926,'3'-3'86,"0"-1"0,-3 0 0,-2 0 0,0-1-121,0-1 0,-1-2 0,-2 0 1,-1 0 103,-3-1 1,1 2-1,-3 1 1,-1 0-63,0 1 0,1 2 0,0 1 0,-1 1-73,0 1 1,-2 4 0,2 5-1,0 2 30,1 1 1,4 4 0,-1 0 0,4 1 44,1 1 1,1 1-1,2 0 1,1-1-12,1 0 1,2-3 0,2 0-202,1-1 195,2-4 1,-1-1 0,3-5 0,1-1-57,1-3 1,0-3 0,0-4 0,0-4-16,0-3 0,0-4 1,0-4 39,-2-2 0,1-3 0,-1-1 0,-1-2 0,-1-1 9,-2 0 0,-3 3 0,0 0 0,-1 1 15,-1 0 0,-2 2 0,0 3 49,-3 5 0,2 3 1,-3 3-1,1 2 0,1 2 174,-1 3 0,2 2 0,-3 4 0,1 3-89,2 3 1,-2 3 0,0 5 758,2 1-645,0 2 1,2 4 0,0 1-1,2 3-87,1 1 0,0 0 1,3 3-1,0 1-354,2 2 0,-2 1 0,3 2 0,-1-2-793,0 0 1001,2-1 0,-3-4 0,1-1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89"/>
    </inkml:context>
    <inkml:brush xml:id="br0">
      <inkml:brushProperty name="width" value="0.08571" units="cm"/>
      <inkml:brushProperty name="height" value="0.08571" units="cm"/>
      <inkml:brushProperty name="color" value="#66CC00"/>
    </inkml:brush>
  </inkml:definitions>
  <inkml:trace contextRef="#ctx0" brushRef="#br0">67 33 8080,'-7'-6'-89,"0"2"1,2-2 0,-1 2 0,2 1 0,0 0 0,-1 0-875,1 1 1397,0 0 6,0 2-259,-2 0-140,2 0 0,1 3 0,0 2 0,3 2 24,0 2 0,0 3 0,0 0 0,0 2 1,0 4 1,0 1-1,0 1 1,0 0-68,0 2 1,0 1 0,2 2 0,1-1-55,1 1 1,-3-2 0,2 1 0,-1-2-232,0-3 0,3-2 0,-2-4-447,0 0 292,-1-5 441,1 0 0,0-7 0,0 2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90"/>
    </inkml:context>
    <inkml:brush xml:id="br0">
      <inkml:brushProperty name="width" value="0.08571" units="cm"/>
      <inkml:brushProperty name="height" value="0.08571" units="cm"/>
      <inkml:brushProperty name="color" value="#66CC00"/>
    </inkml:brush>
  </inkml:definitions>
  <inkml:trace contextRef="#ctx0" brushRef="#br0">1 1 8003,'0'4'-192,"2"-2"426,3-1-117,1 1 1,3 1 0,1 3 0,2-2-25,1 1 1,3 1 0,0 0-208,4 1 76,0-3 0,2-1 1,-2-1-670,0 0 349,0 0 358,2-2 0,2 0 0,2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91"/>
    </inkml:context>
    <inkml:brush xml:id="br0">
      <inkml:brushProperty name="width" value="0.08571" units="cm"/>
      <inkml:brushProperty name="height" value="0.08571" units="cm"/>
      <inkml:brushProperty name="color" value="#66CC00"/>
    </inkml:brush>
  </inkml:definitions>
  <inkml:trace contextRef="#ctx0" brushRef="#br0">191 219 7272,'-6'0'0,"-2"0"0,0-1 0,0 0-99,0-1 0,0 0 1,1 2-1,-1-1 365,-1-1 0,-2 1 0,2-1 0,-1 1-174,0 1 1,-1 1 0,3 0 0,-1 2-80,-1 1 1,3 1 0,-2 3-1,3 1-7,1 2 1,0-1 0,2 2-23,0-1-6,1 0 0,-1 2 0,3 0 0,0 0 4,0 0 1,1 0 0,1-2 0,2-2-90,2-2 1,3-3 0,1-2 0,0-2-68,2-2 1,-1-6-1,1-5 1,-1-4 89,1-2 0,0-1 0,-1-2 0,-2-2-3,1 1 1,-3-2 0,1 2 0,-2 0 82,-2 1 1,-2-2 0,1 1 0,-1 1 127,0 1 0,0 2 0,-2 5 646,0 1-556,0 1 1,0 12 0,0 3 0,0 4-58,0 4 1,0 4-1,0 3 1,0 2-93,0 2 1,1 2 0,1 4 0,3 1-201,0 1 1,1 0 0,-1 2 0,3-3-224,-1-2 1,1 0 0,1-5 0,1-1-196,0-3 0,3 0 553,-2-5 0,1 2 0,2-5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92"/>
    </inkml:context>
    <inkml:brush xml:id="br0">
      <inkml:brushProperty name="width" value="0.08571" units="cm"/>
      <inkml:brushProperty name="height" value="0.08571" units="cm"/>
      <inkml:brushProperty name="color" value="#66CC00"/>
    </inkml:brush>
  </inkml:definitions>
  <inkml:trace contextRef="#ctx0" brushRef="#br0">1 7 6161,'6'0'499,"1"3"-290,0-3 1,2 3 0,2-3 153,2 0-359,3 0 1,-2 0 0,2 0 0,0 0-159,1 0 0,0 0 0,-1 0 0,-1 0-220,1 0 1,-1-2 373,-2 0 0,-3-3 0,0 1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93"/>
    </inkml:context>
    <inkml:brush xml:id="br0">
      <inkml:brushProperty name="width" value="0.08571" units="cm"/>
      <inkml:brushProperty name="height" value="0.08571" units="cm"/>
      <inkml:brushProperty name="color" value="#66CC00"/>
    </inkml:brush>
  </inkml:definitions>
  <inkml:trace contextRef="#ctx0" brushRef="#br0">13 1 7849,'-6'0'-484,"2"1"1,2 1 494,1 2 0,1 0 0,0 0 1,0 2 288,0 2 0,0 3 1,0 2-1,1 0-238,1 0 0,-1 0 0,2 1 0,-1-1-285,0 0 121,3 3 1,-1-2-620,3 1 550,-1-1 1,1-1 0,-1-2 170,1 0 0,2 0 0,2 3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94"/>
    </inkml:context>
    <inkml:brush xml:id="br0">
      <inkml:brushProperty name="width" value="0.08571" units="cm"/>
      <inkml:brushProperty name="height" value="0.08571" units="cm"/>
      <inkml:brushProperty name="color" value="#66CC00"/>
    </inkml:brush>
  </inkml:definitions>
  <inkml:trace contextRef="#ctx0" brushRef="#br0">179 132 7849,'0'-6'-144,"0"0"1,0 1-1,0-3-248,0 1 246,0-3 0,0 2 0,0-3 290,0 2-70,-3-3 0,-1 5 1,-3-2 104,-2 2-129,2 0 0,-6 0 0,3 2 0,-1 0-40,0 3 0,0 1 0,-2 2 0,1 1-5,1 3 1,-1 3-1,3 1 1,1 1-13,1 2 1,0 1 0,1 0 0,2 0 47,2 0 1,1 3-1,1-2 1,0-1-36,0-1 1,3-2-1,1 1-129,2-5 118,4 1 1,-1-6 0,3 0 0,-1-2-31,1-1 0,0-5 0,0-1 1,0-1 19,-1-3 1,-2 2-1,1 0 141,0 0-84,-1 1 0,-3 3 0,1 1 189,-1 1-73,-2 2 0,2 0-55,-2 2 0,0 2 1,0 4-1,-1 1-86,1 2 1,-3 2-1,2 0 1,0 1-200,-1-1 0,1 1 0,-2-3 0,2-1-586,1-1 0,0-1 768,3-2 0,-1-1 0,1-3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95"/>
    </inkml:context>
    <inkml:brush xml:id="br0">
      <inkml:brushProperty name="width" value="0.08571" units="cm"/>
      <inkml:brushProperty name="height" value="0.08571" units="cm"/>
      <inkml:brushProperty name="color" value="#66CC00"/>
    </inkml:brush>
  </inkml:definitions>
  <inkml:trace contextRef="#ctx0" brushRef="#br0">13 1 8021,'0'6'0,"-2"-1"0,0-1-24,0 1 1,2 2 0,0 1-1,0 2 16,0 0 1,0 4 0,0 3 0,0 2 144,0 1 0,2 0 1,1 0-1,0 0-77,3 2 0,-3-1 0,2 0 0,-1-2-199,0-1 1,2-4 0,-3 2 0,1-3-103,-2-2 1,1-2 0,-1-2-77,0 0 0,-2-5 196,0-4 1,0-3 0,0-9-1,0-1 61,0-1 1,0-3 0,0 1-1,0 0 128,0 0 0,1 3 0,1 3 0,1 2 248,0 0-193,-1 4 0,4 1-19,-2 3 1,2-2-1,0 2 1,1 0 0,0 2 95,-1 2 1,1 2-1,-1 3 1,1 0-54,0 2 0,-1-1 0,0 3 0,-1 0-69,0-1 1,-4 2 0,1-1 0,-1 0-53,-1 0 1,-3 0 0,-2 1 0,-2 0-42,-2-1 0,-3-2 1,1 1-1,-1-1-176,-2 0 0,1-5 0,0-2 1,1-2-254,1-2 0,-1-2 0,4-6-605,2-3 1049,-1-3 0,4-4 0,-4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96"/>
    </inkml:context>
    <inkml:brush xml:id="br0">
      <inkml:brushProperty name="width" value="0.08571" units="cm"/>
      <inkml:brushProperty name="height" value="0.08571" units="cm"/>
      <inkml:brushProperty name="color" value="#66CC00"/>
    </inkml:brush>
  </inkml:definitions>
  <inkml:trace contextRef="#ctx0" brushRef="#br0">1 9 7813,'6'-5'-128,"-2"1"0,-1 6 1,-3 0-1,0 4 419,0 2 1,-1 1 0,0 4-264,-1 3 1,-1 0 1,3 4 0,0-1 0,0 2-17,0 0 0,0-1 0,0-2 1,0-1-324,0-1 1,1 0 0,1-3-313,0 0 1,2-3 621,-2-1 0,3-2 0,-1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2:54.555"/>
    </inkml:context>
    <inkml:brush xml:id="br0">
      <inkml:brushProperty name="width" value="0.08571" units="cm"/>
      <inkml:brushProperty name="height" value="0.08571" units="cm"/>
      <inkml:brushProperty name="color" value="#66CC00"/>
    </inkml:brush>
  </inkml:definitions>
  <inkml:trace contextRef="#ctx0" brushRef="#br0">1 96 8323,'0'6'131,"0"1"0,0 0 0,0 1 0,0 1-87,0 2 0,0 2 0,0 1 0,0-1-130,0 1 1,0-1-1,0-1 1,0-1-157,0-1 0,1-4-49,1-1 21,2-4 255,-1 3 1,3-8-153,-1-3 1,3-4 125,1-5 0,1-1 1,-3-4 5,2 1 1,0-4 0,1 0 0,1 1 80,-1 2 0,-1 4 0,1 3 0,-1 1 48,0 2 0,0 2 0,-1 4 0,0 3 18,1 1 0,0 2 1,-1 2-1,0 4 6,1 3 1,3 3 0,0 2 0,1 1 70,0 2 1,1 1 0,0 0-27,2-1 1,-1-3-53,4 1 1,-1-2-172,2-3 69,1-1 0,-1-6 1,1-2-1,-1-2 3,1-2 1,-1-3-1,0-4 1,-2-2-119,-2-2 1,-2-1-1,-1 0 1,-1-1-26,-3-1 0,-5 0 0,-1 2 0,-3 1 98,0 2 0,-3-1 0,-2 3 0,-3 1 59,-4 3 1,-4 2-1,-2 3 1,-2 0 126,0 0 1,2 3-1,0 3 1,-1 4-11,2 0 0,-2 2 0,3 1 71,1 1 0,3 2-136,3 0 1,0 2 0,2-2 114,1-1-118,3 2 0,0-2-150,3 1 1,0-2-105,0 0 0,6-3-224,0 1 1,6-4 34,-1 1 0,3 1 0,2-1 368,2-1 0,5 0 0,1-1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97"/>
    </inkml:context>
    <inkml:brush xml:id="br0">
      <inkml:brushProperty name="width" value="0.08571" units="cm"/>
      <inkml:brushProperty name="height" value="0.08571" units="cm"/>
      <inkml:brushProperty name="color" value="#66CC00"/>
    </inkml:brush>
  </inkml:definitions>
  <inkml:trace contextRef="#ctx0" brushRef="#br0">1 100 7793,'0'6'-515,"0"1"1,2-3 0,1 1 456,0 0 194,2 1 1,1-1-1,1 1 1,0-3 112,-1 0 1,3 2 0,0-3 0,0-1-269,0 0 1,-1-3-1,2-1 1,0-2-80,-2-2 1,2 0-1,-2-4 1,0 1-14,-3 0 1,0 0 0,-3-2 0,0 2 5,-2 0 0,0-1 1,-3 2 193,-4-2-132,1 3 0,-7-1 0,2 3 282,-1 2-154,-2 1 1,1 3 0,0 0 504,0 0-422,0 3 0,5 1 0,1 5 113,1 2-106,0 1-32,3 1 0,0 1 0,3 2 0,0 1 0,2 2 0,1 2 0,1 0 67,4 1 0,-2-1 1,4-3-275,-1-3 160,1 2-949,4-6 426,-1 2 292,0-7 0,3 0-1109,2-1 562,1-3 301,-2-2 381,5-2 0,-5-5 0,6-3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98"/>
    </inkml:context>
    <inkml:brush xml:id="br0">
      <inkml:brushProperty name="width" value="0.08571" units="cm"/>
      <inkml:brushProperty name="height" value="0.08571" units="cm"/>
      <inkml:brushProperty name="color" value="#66CC00"/>
    </inkml:brush>
  </inkml:definitions>
  <inkml:trace contextRef="#ctx0" brushRef="#br0">27 1 8056,'-3'3'-995,"2"3"960,-1-1 0,0 1 0,1 1 1,-1 2 107,0 2 0,2-1 0,0 1 0,-1 1 24,-1 3 0,1 3 1,-1 3-46,1 1 0,1 4 24,0 0 0,-1 3-29,-1 4-25,1 3 1,-2-1-1,3 3 1,0 4-31,0 4 1,0 1-1,1-3 1,1 1 37,0 2 0,2-1 0,-1 2 0,0-1-39,0-3 0,1 0 0,-1-3 1,0-2-15,0 0 1,2 1-1,-2-5 1,-1-2-20,1-1 0,2 0 0,-3-5 0,-1 0-9,0-2 0,0-2 1,0 1-1,2-2 27,-2-1 1,0-2 0,0-2-199,1-1 142,-2 1 1,3-3 0,-3 1-164,0-1 132,0-4 0,0 2 1,0-3-1,0 0-59,0 0 1,0-4 169,0 2 0,-3-5 0,0 1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299"/>
    </inkml:context>
    <inkml:brush xml:id="br0">
      <inkml:brushProperty name="width" value="0.08571" units="cm"/>
      <inkml:brushProperty name="height" value="0.08571" units="cm"/>
      <inkml:brushProperty name="color" value="#66CC00"/>
    </inkml:brush>
  </inkml:definitions>
  <inkml:trace contextRef="#ctx0" brushRef="#br0">0 73 7920,'7'0'-611,"0"0"687,-1 0 0,3 0 1,0 0-1,0 0-280,0 0 1,-1 0 0,3 0 309,1 0-31,0 0 1,2 0 0,2 0 0,1 0 52,2 0 1,2 0 0,1 0 0,2-1 185,2-1-223,0 1 58,3-5-50,-1 3 73,4-4-497,-5 0 202,5 1 0,1-1 193,1 1-221,2-1-9,-3 3 156,0-1-23,0 4 0,0-2 1,0 3-43,0 0 57,0 0 1,0 0-1,2-1-27,0-1 32,0 1 0,-2-2 1,-1 3 138,-1 0-132,4 0 5,-4 0-4,2 0 28,-1 0-24,-2 0 0,1 2 1,0 1 10,0-2 2,-1 0 1,0 0 0,-2 0 0,1 1 4,1 0 1,-1 1-1,1-1 1,0 0-14,0 1 0,-2-2 0,2 1 1,0-1-29,0-1 0,-1 0 1,1 0-1,-1 0 6,-1 0 1,0 0 0,0 0 0,1 0-5,-2 0 1,-2 0-1,0 0 1,-1-1-1,-1-1 1,0 1-1,-3-2 6,-1 0 4,1 2 1,-2-2-1,-1 3 27,-1 0-22,-1-2 1,-1 1 0,1-1 0,0 1 0,0 1 1,-2 0 0,-1 1 0,-1 0 0,0 1 1,-1 0-1,0-1 1,-2 1-1,1 0 0,-2 0 0,-3-1 2,1 1 0,0-1 141,0 4 1,-2-2-98,0 2 1,-3 1 0,3-2-9,-3 2 1,0 1 0,0-1 0,0 2-45,0 0 18,0 0 0,0 4 0,0-1 0,-2 2-26,0 0 0,0 0 0,2 1 0,0 1 4,0 0 0,0 3 1,0 0-1,0 1 4,0 1 1,0 2 0,0 1-1,0 2 4,0 2 94,0 1-87,3 4 0,-3-1 0,3 4 1,0 0-1,-1-1 0,1 3 0,0 2 1,2-3-1,-2 3 1,0 0-7,2 0 0,-1-1 0,0-1 0,1 1-44,-1-2 0,1-3 1,-3 1-148,-1-2 117,0 3 1,-1-5 0,0 6-20,0 0 83,0-2 0,0 3 0,0-3 0,0 1-3,0 0 0,0-4 0,0-1 0,0-3-4,0-1 1,0-2 0,0 1-1,0-1-56,0-2 0,0-2 0,0-3 1,0 0-172,0 0 0,0-5 0,0 1 14,0-3 0,0-1 230,0-3 0,0 1 0,0-1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300"/>
    </inkml:context>
    <inkml:brush xml:id="br0">
      <inkml:brushProperty name="width" value="0.08571" units="cm"/>
      <inkml:brushProperty name="height" value="0.08571" units="cm"/>
      <inkml:brushProperty name="color" value="#66CC00"/>
    </inkml:brush>
  </inkml:definitions>
  <inkml:trace contextRef="#ctx0" brushRef="#br0">1 0 7330,'3'7'0,"0"-4"0,4-1 0,0-1-224,2-1 1,-1 0 0,3 0 0,1 0 272,3 0 0,0 0 0,2 0 0,2 0 17,3 0 1,-1 0 0,3 0 0,1 0-23,1 0 1,2 0-1,2 1 1,-1 0-8,0 2 0,3-1 0,-2-2 158,3 0-170,3 0 0,-2 2 0,3 0 153,-1 0-158,2-2 0,1 0 1,5 0-1,0 0-5,0 0 0,-3 0 0,2 0 0,1 0 1,2 0 1,2 0-1,-3 0 1,0 1-5,-1 1 1,2 1-1,2 2 1,0-1-13,-1-1 0,-3 2 1,-1-1-1,0 0 13,1 1 0,-1-1 0,1 2-15,-3-2 0,1 1 0,-1-2 0,0-2 0,1 0 26,1-1 1,-5 0 0,1 0-306,0 0 184,-3 0 0,0-3 1,-3-1-554,0 1 650,-3-3 0,-1-1 0,-2-3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301"/>
    </inkml:context>
    <inkml:brush xml:id="br0">
      <inkml:brushProperty name="width" value="0.08571" units="cm"/>
      <inkml:brushProperty name="height" value="0.08571" units="cm"/>
      <inkml:brushProperty name="color" value="#66CC00"/>
    </inkml:brush>
  </inkml:definitions>
  <inkml:trace contextRef="#ctx0" brushRef="#br0">0 27 7168,'0'-7'-110,"2"3"0,1 0 19,1 1 0,0 1 0,3 2 0,-1 0 47,1 0 0,0 0 0,2 0 0,3 1 118,3 1 0,-1-1 1,4 1-1,0-1 3,1-1 1,4 0-1,1 0 1,2 0-25,3 0 1,0 0 0,3 0 109,2 0-135,0 0 0,3 0 0,1 0-140,4 0 109,2-3 1,-1 2-1,1-2 1,1 1-15,2 0 0,-2 0 0,2 2 0,2 0 5,0 0 0,0 0 0,2 0 0,1 0-6,-3 0 0,1 0 1,-1 0-1,1 2 4,4 0 0,-4 0 1,3-1-1,-2 0 21,-1 2 1,4-1-1,-4-2 1,0 0 3,0 3 1,-4-2-1,0 4 1,-3 0-12,-3 1 1,-3-2 0,-2 0-293,-1 1 199,-1 1 0,-4-1 0,-2-2-193,-2 0 201,-4 2 1,3-4-1,-3 1 85,-2-1 0,-4-1 0,2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302"/>
    </inkml:context>
    <inkml:brush xml:id="br0">
      <inkml:brushProperty name="width" value="0.08571" units="cm"/>
      <inkml:brushProperty name="height" value="0.08571" units="cm"/>
      <inkml:brushProperty name="color" value="#66CC00"/>
    </inkml:brush>
  </inkml:definitions>
  <inkml:trace contextRef="#ctx0" brushRef="#br0">0 40 6964,'7'0'-102,"-1"0"1,2 0 0,0 0 0,1 0 70,2 0 1,0 0-1,3 0 148,1 0-91,2 0 1,1 0 0,0 0 0,3 0 15,2 0 1,-1 0-1,8 0 1,-2 0-14,1 0 1,1 0-1,1-1 1,3 0-8,2-1 1,6-1 0,-2 1 0,3 0-62,4 1 0,-6-2 0,9 0 0,-1 0 33,0 0 0,2 1 0,2 2 0,-1 0 7,1 0 1,0 0 0,0 0 0,0 1 2,2 1 0,-2-1 0,2 1 146,-1-2-144,2 0 1,-6 0 0,3 0 183,-1 0-176,-2 0 0,-1 0 0,-2 0 164,2 0-155,-5 0 1,3 0-1,-4 0 1,-2 0 19,0 0 1,-1 0 0,-5 0 0,0 0-110,-2 0 1,0-2 0,-3 0 0,-1 0-214,-2-1 0,-3 2 279,-2-1 0,-2-2 0,0 1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8:53.303"/>
    </inkml:context>
    <inkml:brush xml:id="br0">
      <inkml:brushProperty name="width" value="0.08571" units="cm"/>
      <inkml:brushProperty name="height" value="0.08571" units="cm"/>
      <inkml:brushProperty name="color" value="#66CC00"/>
    </inkml:brush>
  </inkml:definitions>
  <inkml:trace contextRef="#ctx0" brushRef="#br0">1 6 7502,'3'-4'-959,"-3"2"977,3 4 1,0 0 0,-1 2 0,-1 1 41,0 1 0,-1 1 0,0 2 0,0 0 63,0 1 0,0 2 0,0 4 0,0 3-48,0 2 0,0 7 0,0-1 0,0 3-66,0 3 1,0 1-1,0 3-7,0-1 32,3-1 0,0-1 1,2-3-206,-1-3 50,1-5 1,2-1 0,1-5 0,1-1-178,-1-2 0,-1-4 298,0-1 0,0-2 0,-1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06.412"/>
    </inkml:context>
    <inkml:brush xml:id="br0">
      <inkml:brushProperty name="width" value="0.08571" units="cm"/>
      <inkml:brushProperty name="height" value="0.08571" units="cm"/>
      <inkml:brushProperty name="color" value="#66CC00"/>
    </inkml:brush>
  </inkml:definitions>
  <inkml:trace contextRef="#ctx0" brushRef="#br0">227 85 7960,'-2'-13'0,"-1"2"-42,-2 2 1,-6 1 237,2-1-73,-4-4 0,1 10 0,1-5 0,1 2 60,-1 3 1,-1 1-1,-2 2-44,0 0-141,0 0 1,4 2 0,1 1 0,-2 3 16,-2 2 0,4 6 0,-1 6 0,1 1-76,1-1 1,2 5-1,6-1 1,0 2-21,0 3 1,0-6-1,0 1 1,0 2 37,0 6 0,6-1 1,2 7-37,0 1 1,3-3-1,-6 2 1,-1-1-1,1 1-184,0-1 1,-1-7 0,-4 0-429,0-5 519,0-8 0,0 4 1,0-7 171,0 0 0,-6-6 0,-2-2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06.600"/>
    </inkml:context>
    <inkml:brush xml:id="br0">
      <inkml:brushProperty name="width" value="0.08571" units="cm"/>
      <inkml:brushProperty name="height" value="0.08571" units="cm"/>
      <inkml:brushProperty name="color" value="#66CC00"/>
    </inkml:brush>
  </inkml:definitions>
  <inkml:trace contextRef="#ctx0" brushRef="#br0">0 85 7960,'0'-9'-25,"2"-1"1,2 1-1,7 1 1,5 3 0,5 4-1,0 1 1,5 0 0,0 0-1,2 0 1,1 0 0,0 0-1,3 0 1,2-2 0,1-1-1,1-3 25,0-2 0,-5-1 0,4-6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06.881"/>
    </inkml:context>
    <inkml:brush xml:id="br0">
      <inkml:brushProperty name="width" value="0.08571" units="cm"/>
      <inkml:brushProperty name="height" value="0.08571" units="cm"/>
      <inkml:brushProperty name="color" value="#66CC00"/>
    </inkml:brush>
  </inkml:definitions>
  <inkml:trace contextRef="#ctx0" brushRef="#br0">71 1 7960,'-7'12'11,"-2"-1"0,-4-3 1,-1 0-1,2 0 0,2 3 1,6 1-1,2 2 0,2 2 1,0 1-1,0 4 0,2-1 1,2 2-1,6-2 0,2 2 1,4 0-1,1 2 1,4-2 100,0-3 0,1-5 1,4-5-243,-3-4 1,-4-4 0,3-1 0,-2 0 3,-3 0 1,-6-6 0,-3-3-1,-1-5-126,-4-5 1,-3 1-1,-7-3 1,-5-1 251,-5 0 0,-7-2 0,4-4 0,-2 1 15,-3 4 1,4-2 0,2 6 293,4 2-131,1 7-307,6-2 81,2 10 0,6-3 0,1 10-399,4 4 197,3-2 250,0 5 0,10-4 0,-2 6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2:54.974"/>
    </inkml:context>
    <inkml:brush xml:id="br0">
      <inkml:brushProperty name="width" value="0.08571" units="cm"/>
      <inkml:brushProperty name="height" value="0.08571" units="cm"/>
      <inkml:brushProperty name="color" value="#66CC00"/>
    </inkml:brush>
  </inkml:definitions>
  <inkml:trace contextRef="#ctx0" brushRef="#br0">246 44 6387,'-10'-6'160,"-1"1"0,-2 2 0,0 2 0,-1 0 204,0-1 1,0-1 0,-1 1-1,-1 0-321,1 0 1,1 2 0,2 0 0,1 0-95,1 0 1,-1 3-1,2 2 1,0 2-236,-1 3 236,5 2 1,-4-1 92,5 5 0,1-2-52,0 2 1,3-1 120,0-2-101,0 1 1,3-1-1,1-1-46,2-1 0,4-2 64,1 0 1,2-4-202,1 0 1,0-4 119,-1-1 1,2-4-228,1-5 259,-2-2 0,5-3 0,-4-2 0,-1-2 41,-2 1 1,-1-5 0,0 2 0,-2 1 145,-1 2 1,-2 4 0,1 1 0,-3 3 919,-2 2-831,2 0 0,-3 5 1,0 3-231,-2 5-15,0 9 0,-4-3 1,2 6-1,0 1-36,0 1 1,0-3-1,3-1-647,0-2 0,4-1 672,0-1 0,5-2 0,2-4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07.141"/>
    </inkml:context>
    <inkml:brush xml:id="br0">
      <inkml:brushProperty name="width" value="0.08571" units="cm"/>
      <inkml:brushProperty name="height" value="0.08571" units="cm"/>
      <inkml:brushProperty name="color" value="#66CC00"/>
    </inkml:brush>
  </inkml:definitions>
  <inkml:trace contextRef="#ctx0" brushRef="#br0">0 71 7956,'0'9'-463,"0"1"1,0-6-1,2 6 574,2 1 1,-1 1 0,5 2 0,-1 1 387,-4-1 1,4 0-1,1 0-230,0 0 1,5-6-238,-4-3 0,4-5 0,-1-5 24,-2-5 1,2-2 0,-4-4-736,0-3 264,4-3 1,-5-1 0,4-1-624,-2-1 1038,0 5 0,6-7 0,-1 5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07.349"/>
    </inkml:context>
    <inkml:brush xml:id="br0">
      <inkml:brushProperty name="width" value="0.08571" units="cm"/>
      <inkml:brushProperty name="height" value="0.08571" units="cm"/>
      <inkml:brushProperty name="color" value="#66CC00"/>
    </inkml:brush>
  </inkml:definitions>
  <inkml:trace contextRef="#ctx0" brushRef="#br0">0 0 8347,'0'14'0,"0"0"0,0 0 0,0 2 0,0 3 0,0 4 655,0 4 0,2 3-589,3 3 0,-2-2 0,6 7 0,1-1 177,-3-1 0,4 4 0,-4-6-1474,0 2 884,-3-4 1,7 0-1,-5-6-797,2-3 831,-5-6 1,8 4 312,-6-7 0,5 0 0,-2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07.640"/>
    </inkml:context>
    <inkml:brush xml:id="br0">
      <inkml:brushProperty name="width" value="0.08571" units="cm"/>
      <inkml:brushProperty name="height" value="0.08571" units="cm"/>
      <inkml:brushProperty name="color" value="#66CC00"/>
    </inkml:brush>
  </inkml:definitions>
  <inkml:trace contextRef="#ctx0" brushRef="#br0">127 3 7178,'0'-2'0,"-1"7"0,-4 6 0,-4 3 0,-4 0 0,-1 2 149,0 2 0,1-2 0,2 4-127,2 1 1,1-10 0,-1 3 0,2-2 34,1 1 1,5-4 114,-4 1 0,3-5-8,2 4 1,7-6 0,2 2 0,4-4-124,1-1 0,1 0 0,3 0-121,0 0 132,1 0 1,0 0-1,1 0-502,2 0 320,-4 0 1,7 0-1,-5 0-888,2 0 739,-5 0 0,8 0 0,-6-1 279,-2-4 0,5-3 0,0-6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07.892"/>
    </inkml:context>
    <inkml:brush xml:id="br0">
      <inkml:brushProperty name="width" value="0.08571" units="cm"/>
      <inkml:brushProperty name="height" value="0.08571" units="cm"/>
      <inkml:brushProperty name="color" value="#66CC00"/>
    </inkml:brush>
  </inkml:definitions>
  <inkml:trace contextRef="#ctx0" brushRef="#br0">7 28 7823,'-7'0'-94,"7"0"1,7 0 0,7 0 0,0 0 173,0 0 1,5 0 0,0 0 0,-1 0-101,3 0 1,-4 0 0,5 0 0,0 0-189,0 0 1,-5 0-1,2 0 1,-3-1 207,-2-4 0,0-3 0,0-6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08.108"/>
    </inkml:context>
    <inkml:brush xml:id="br0">
      <inkml:brushProperty name="width" value="0.08571" units="cm"/>
      <inkml:brushProperty name="height" value="0.08571" units="cm"/>
      <inkml:brushProperty name="color" value="#66CC00"/>
    </inkml:brush>
  </inkml:definitions>
  <inkml:trace contextRef="#ctx0" brushRef="#br0">15 1 7676,'-8'6'0,"3"5"0,4 5 156,1 3 0,1 6 0,2 0 0,2 5 1,0 4-192,1 2 0,-3 2 0,5 4-345,-2 0 219,-1-5 1,-5 2 0,1-6-1,3-2-149,0-1 1,3-8 0,-4-3 309,1-4 0,7-1 0,-3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08.460"/>
    </inkml:context>
    <inkml:brush xml:id="br0">
      <inkml:brushProperty name="width" value="0.08571" units="cm"/>
      <inkml:brushProperty name="height" value="0.08571" units="cm"/>
      <inkml:brushProperty name="color" value="#66CC00"/>
    </inkml:brush>
  </inkml:definitions>
  <inkml:trace contextRef="#ctx0" brushRef="#br0">0 6 7818,'8'-6'85,"-2"6"0,-1 8 0,0 4 0,-2 4 1,-2 3-1,-1 4 0,0 4 0,0 1 192,0 1 0,0-1 1,2 0-297,3 0 1,-2 0 0,5 1 96,-2-1 0,0-5 0,-3-1 0,4-1-298,0-4 1,-2-1 0,4-4-137,2-2 1,2-4-1,1-8 102,0-2 1,-4-10-1,-1-10-69,2-3 245,2-1 0,-4 0 1,-1 1 164,-2 4-58,5-4 1,-8 11-1,5-2 140,-2 2 32,-1 8 1,-5 3 3,0 10 0,0 4 1,0 10-1,0 5-175,0 2 1,0 3 0,0-3 0,0-2-267,0-5 1,0 1 0,0-1-296,0-2 0,2-3 531,2-4 0,4-4 0,6-6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09.064"/>
    </inkml:context>
    <inkml:brush xml:id="br0">
      <inkml:brushProperty name="width" value="0.08571" units="cm"/>
      <inkml:brushProperty name="height" value="0.08571" units="cm"/>
      <inkml:brushProperty name="color" value="#66CC00"/>
    </inkml:brush>
  </inkml:definitions>
  <inkml:trace contextRef="#ctx0" brushRef="#br0">85 142 7063,'2'14'0,"2"0"0,4 0 0,2-1 0,-1-4 0,2-4 0,2-4 0,1-1 0,0 0 0,0 0 0,-1-1 0,-2-4-40,-2-4 0,-1-5 1,1-4-213,-4-1 244,-4 1 1,-1 4 0,0-2 0,-1-1-32,-4-2 0,-3 0 0,-6 6 128,0 4-35,-6-3 1,4 10 0,-3-3 0,2 4 35,-2 1 1,3 1 0,-2 4 0,2 6 102,2 6 1,1 0 0,2 7 0,4 1-100,0 2 1,3 2-1,4 3 1,0 1-61,0-2 0,0-3 1,1-3-1,4-3-96,4-1 1,4-2-1,1-5-32,0 0 0,0-6 0,0-4 0,2-2-554,3-2 550,-4-6 0,6-2 1,-6-8-1,3-3-39,1-4 0,-1-9 0,-4-1-402,1 2 507,-1-5 1,-2 2-1,-1-4 1,-1 5 66,1 3 1,-4 8 0,1 3-1,-1 4 1,-3 9-27,-4 6 0,0 6 0,0 9 0,0 4 407,0 5 1,0-2-1,0 3 1,0 3-113,0 3 1,0 2 0,0-4 0,0-3-259,0-2 0,5-4 1,1-6-1,0 0 108,1 0 0,4-6-1087,-2-3 685,4-3 1,-1-4-1,-1-4-355,-1-8 465,-1-1 0,0-13 0,1 2 0,1-6 42,1 1 1,-2-4 0,-1 2 0,2 2 109,2 1 1,-4 8 0,0 5 0,1 5 68,-2 2 1,4 7 0,-4 0 0,2 8-20,-1 9 1,-6 6 0,2 10 0,-4 3-633,-1 4 568,0 4 0,0 8 0,0 1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10.456"/>
    </inkml:context>
    <inkml:brush xml:id="br0">
      <inkml:brushProperty name="width" value="0.08571" units="cm"/>
      <inkml:brushProperty name="height" value="0.08571" units="cm"/>
      <inkml:brushProperty name="color" value="#66CC00"/>
    </inkml:brush>
  </inkml:definitions>
  <inkml:trace contextRef="#ctx0" brushRef="#br0">43 85 7991,'0'10'-23,"-2"-1"1,-1 2-1,-3 2 1,0 1 0,-1 0-1,4 2 1,0 1 0,0 2-1,-2-2 1,2-1 0,2-2-1,2 0 1,4 0 0,3 0-1,1 0 1,0 0 0,2-1-1,2-2 1,1-3-1,0-2 1,-1-5-529,-4-4 547,-3-11 1,-7-6 0,-4-5 0,-4 1 53,-4-1 1,1 0 0,1 0 0,3 3 100,2 2 1,-4-4-1,5 5 0,-1 2-96,2 8 1,4 2 0,0 9-185,7 3 101,6-4 1,1 7 0,0-5 0,2 2-96,3-2 1,1-1 0,5-2 0,-1 0-28,1 0 0,0 0 0,0 0 0,-3 0 63,-2 0 1,1-5-1,-4 0 1,2 0 80,-2-1 0,-6 3 0,-2-5 122,2 2 1,-3-3 0,0 2 265,-2-1-232,5 5 0,-8-3 123,7 6-101,-7 0 0,5 0 269,-4 0-379,4 6 1,5 7 0,-2 7 0,-2 2 50,2 3 0,2 8 1,1 5-1,-2 3-35,-2 1 0,2 5 0,-4 0 1,2 0-97,-1 2 1,-6-7 0,2 2 0,-2-7-52,2-2 1,-4 1 0,4-6-86,-4-4 0,-1-7 0,-1-1-82,-4-7 0,-1-8 1,-5-13-1,2-10 8,-2-10 0,-2-8 0,-1-9 130,0-4 13,6-4 1,-3-8 0,5-3 0,-1-3-32,1-1 0,3 12 0,6 7 589,2 11-314,6 5 0,-3 10 1,6 5-1,0 7 116,0 5 1,5 4-1,0 5 1,-2 4 11,-1 4 1,2 5 0,1 4 0,-2 2-154,-1 2 1,-2-5-1,0 4 1,-1-3-13,-4 1 0,-2 6 0,-7-3 0,-2 0-253,-3-3 1,1 1 0,-9-1-265,-3-1 0,-6-9 0,4-4-884,0-4 968,9-1 1,-4-6 0,6-5 310,-1-6 0,-5-5 0,5-6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11.108"/>
    </inkml:context>
    <inkml:brush xml:id="br0">
      <inkml:brushProperty name="width" value="0.08571" units="cm"/>
      <inkml:brushProperty name="height" value="0.08571" units="cm"/>
      <inkml:brushProperty name="color" value="#66CC00"/>
    </inkml:brush>
  </inkml:definitions>
  <inkml:trace contextRef="#ctx0" brushRef="#br0">1 85 7921,'0'15'-135,"0"-1"1,0 0 0,0 0-1,0 0 1,0 0 0,1 0 67,4 0 0,1 0 0,5-1 621,-2-4-421,1-2 1,4-3 0,0 1-72,0-2-37,0-1 0,2-8 0,1-4 0,2-2-19,-2-3 0,-1 1 0,-3 0 0,-2-1-120,-2-4 1,-6 3 0,2-3 0,-4 4 19,-1 0 0,-1 1 0,-4 0 0,-4 0 65,-4 0 1,-6 5 0,0 1 0,1 1 20,-3 4 1,6 2-1,-4 2 1,3 4 128,2 4 1,0 10 0,1 5 200,4 2-226,3 3 1,6 0-1,0 3 233,0 1-282,0 0 1,6-7 0,3-2-126,4-5 122,1-4 1,5-1 0,1-1 0,1-4-114,-1-4 1,5-3-1,-3-4 1,2-3-122,-1-4 0,-6-4 0,4-2 1,-3-4 73,1-5 1,0 2-1,-5-1 1,-1-1 73,-4 2 1,4-3-1,-5 7 1,-1 0 350,-2 3-323,3 1-21,-6 6 175,4 1 1,-6 9 0,1 3 0,2 6 0,2 6 633,-2 6-710,-1 4 0,-1 0 0,3-2-109,0-2 61,1 1 0,0 3 0,1-2 0,0-3-74,1-2 102,3-1-146,-2-5 0,2-5 0,-1-1-383,2-2 236,2-1 119,1-5 0,-2-8-259,-2-6 87,2 0 209,-4-19 0,5 10-97,-4-10 1,4-2 130,-4 2 1,-1-4 188,1 4-121,1 0-12,-2 5 0,4 4 197,-3 1-2,4 5 0,-4 3 1,1 7 7,1 1 0,1 3 0,2 4 1,1 0-1,0 3 0,2 5 641,2 6-742,0 9 1,-5-1 0,0 7-1,0-1-11,1 0 1,-1 5-1,0 0 1,0 0-89,0 1 0,0-4 0,0 5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0.996"/>
    </inkml:context>
    <inkml:brush xml:id="br0">
      <inkml:brushProperty name="width" value="0.08571" units="cm"/>
      <inkml:brushProperty name="height" value="0.08571" units="cm"/>
      <inkml:brushProperty name="color" value="#66CC00"/>
    </inkml:brush>
  </inkml:definitions>
  <inkml:trace contextRef="#ctx0" brushRef="#br0">63 35 7366,'-7'0'0,"1"1"19,1 1 0,-1-1 1,1 4-1,-1 0 320,0 1 1,1 2-1,0 0 1,1 2-239,0 1 0,1-2 0,3 3 1,0 0-41,0 1 0,1-3 0,2-1-325,4-1 206,-1-1 1,7-3-1,-1-2-352,1-1 294,1-1 0,-1-2 0,0-2-390,-1-2 367,1-6 1,-6 2 0,2-4-151,-1 0 255,-4 3 0,1-3 0,-3 2 1,-1 0-68,-2-1 1,-3 2 536,-3 0-288,-3 2 0,2 0 0,-5 4 0,0 1 0,-2 1 80,-1 1 1,2 2 0,1 0 0,1 3-300,3 1 1,2 5-1,1 3 1,1 1 70,3 0 0,1 1 0,1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2:55.408"/>
    </inkml:context>
    <inkml:brush xml:id="br0">
      <inkml:brushProperty name="width" value="0.08571" units="cm"/>
      <inkml:brushProperty name="height" value="0.08571" units="cm"/>
      <inkml:brushProperty name="color" value="#66CC00"/>
    </inkml:brush>
  </inkml:definitions>
  <inkml:trace contextRef="#ctx0" brushRef="#br0">253 282 7908,'4'-4'1031,"-4"-1"0,-5 2-168,-1 2-729,-4-3 1,2 2-1,-3-1 95,-1 0-209,-1 0 1,-1 1-1,0 0 1,1 0-214,-1 2 1,0 0 0,-2 3 0,1 1-9,-1 2 1,2 2 0,0 1-1,1 2 11,2 2 0,1 2 0,4 0 0,2 0 50,1-2 0,3 0 0,0-3 0,0-1 90,3 1 0,0-1 0,5-2 0,0-1 20,1-1 1,6-2-1,-2-5 1,3-2 21,0-5-14,-1-3 0,1-4 0,-1-1 32,1-4-25,-2-4 1,1 2 0,-5-3 47,0 1-58,-1 0 1,-3-2 174,-1-1 1,-2 3-42,-3 0 0,0 3 0,0 0 130,0 0 1,-2 5-1,-1 2 1,1 3 405,-1 6 0,2 0-377,-1 6 1,-1 6-1,1 7 1,0 5 28,1 1 1,1 6 0,1 1-1,1 4-125,0 1 0,0 3 1,-1 3-1,0 0-553,2 1 0,1-2 1,-1-3-1,1-2-3030,1-3 3411,-2-1 0,4-3 0,-4 4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0.997"/>
    </inkml:context>
    <inkml:brush xml:id="br0">
      <inkml:brushProperty name="width" value="0.08571" units="cm"/>
      <inkml:brushProperty name="height" value="0.08571" units="cm"/>
      <inkml:brushProperty name="color" value="#66CC00"/>
    </inkml:brush>
  </inkml:definitions>
  <inkml:trace contextRef="#ctx0" brushRef="#br0">7 0 7799,'-2'5'0,"-1"-1"121,2 2 0,0 3 1,1 2-1,0 2 84,0 1 0,1 3 1,0 2-1,3 3-83,-1 3 0,0-1 1,0 1-1,0 1-125,-1 1 1,1 0-1,-1-1 1,0-2-72,-1 0 0,-1-2 1,2-2-1,0-1-254,0-3 0,-2-5 0,0-2 203,0-1 1,0-5-1,0-4-346,0-5 316,0-7 0,0-6 1,0-6 99,0-5-20,0 0 1,-2-5 0,0-1 79,0-4 90,2 7 0,0-6 1,0 9-1,3 3 76,1 3 1,3 3-1,1 7 1,2 3 78,-2 3 1,3 3 0,-1 2 0,2 0 130,-1 1 1,-2 4-1,0 4 1,0 1-126,-2 2 1,1 3 0,-4-2 0,0 0-178,1 3 1,-3 0 0,-1 0 0,-2 1-17,-1 0 1,-4-3-1,0 0 1,-3-1-509,1-2 0,-3-3 1,1-3-1069,-1-1 1130,-2-1 1,5 0-1,-2-1-1000,2-1 1383,0-2 0,4-6 0,-3-1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0.998"/>
    </inkml:context>
    <inkml:brush xml:id="br0">
      <inkml:brushProperty name="width" value="0.08571" units="cm"/>
      <inkml:brushProperty name="height" value="0.08571" units="cm"/>
      <inkml:brushProperty name="color" value="#66CC00"/>
    </inkml:brush>
  </inkml:definitions>
  <inkml:trace contextRef="#ctx0" brushRef="#br0">1 55 7675,'0'7'-346,"0"-2"1,0-1 429,0 2 0,3-2 0,2-1 0,1 0 20,0-1 1,1-1 0,0-1 0,1 0-54,1 0 0,1-1 0,1-1 1,-1-1-50,0 0 0,-2-2 0,0-2 0,-2 0-13,-1 0 1,-4 1 0,2-1-1,-3 0-104,0 0 0,0 0 0,0 0 106,-3 0 0,-1 4 0,-2 0 0,-2 3 88,-1 0-87,1 0 1,-4 0 0,3 3 21,0 1 0,2 5 1,0 2 324,0 0-249,3 2 1,1-3-1,3 5 226,0 1-281,0-2 1,0 3-1,0-3 1,1-1-35,1-2 1,2 1 0,3-3 0,0 0-92,0-2 0,0-2 1,2-1-1,1-1 12,0-2 0,-1-1 0,3-3 0,-1-3-102,0-2 0,1-7 0,-2 1 1,-1-3 13,-1-2 0,2 0 0,-5 1 0,0 2 211,1 1 0,-2 2 0,0 0 1,0 2 218,0 4 1,-2 1-135,3 4 1,-4 0-1,1 4 1,-1 4 116,-1 2 1,1 3 0,0 3-1,2 2-127,-2 0 1,0 2-1,-1-2 1,1-1-5,1 0 0,0-3 1,2 0-1,1-3-363,2-1 0,-1-5 0,1 0-30,0-2 0,0-2 0,0-2 0,0-4 34,0-4 0,-1-2 0,1 0 196,0-1 27,-3 0 0,2-2 0,-1-1 209,1 0-135,1 5 1,-1-4 0,1 8-1,-1 1 62,-1 2 1,1 3 0,-2 2 97,0 3 0,-1 5 0,-3 6 1,0 0-296,0 2 0,0-1 0,0 4 1,0 0-386,0 1 466,0-3 0,3 6 0,1-2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0.999"/>
    </inkml:context>
    <inkml:brush xml:id="br0">
      <inkml:brushProperty name="width" value="0.08571" units="cm"/>
      <inkml:brushProperty name="height" value="0.08571" units="cm"/>
      <inkml:brushProperty name="color" value="#66CC00"/>
    </inkml:brush>
  </inkml:definitions>
  <inkml:trace contextRef="#ctx0" brushRef="#br0">151 110 7624,'0'-7'116,"0"0"1,0 1 0,-1-1-1,0 0 139,-2 0 0,0 0 0,2 0 28,-1 0-187,-4 1 0,2-1 0,-2 0 0,-1 1 71,0 1 0,-1-1 0,0 2-260,-1 0 61,-3 1 1,4 3-1,-2 0-1,0 0 10,3 3 0,-3 1 1,4 4-1,0 1 31,2 2 1,0 3-1,-1 2 1,3 2 25,1 2 0,1 2 1,0 0-1,0 1-49,0 2 1,1-2 0,1 1-1,2-1-86,0-3 1,1-1 0,-2-2 0,0 0-686,0 0 486,3-1 0,-6-3 194,3-2 36,1-1 1,-4-3-1,3 0-514,-3-1 351,0-2 1,0-1 232,-3-3 0,-1-6 0,-2-1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
    </inkml:context>
    <inkml:brush xml:id="br0">
      <inkml:brushProperty name="width" value="0.08571" units="cm"/>
      <inkml:brushProperty name="height" value="0.08571" units="cm"/>
      <inkml:brushProperty name="color" value="#66CC00"/>
    </inkml:brush>
  </inkml:definitions>
  <inkml:trace contextRef="#ctx0" brushRef="#br0">13 11 7757,'-5'-3'-138,"1"1"1,2-1 351,0 1 1,2 2-46,2 0 0,3 0 0,3 3-153,1 0-12,4-2 1,-3 2-1,5-1-119,1 0 45,-2 1 0,6-3 116,-5 0 0,4 0 0,-3 0 0,1 0-46,0 0 0,2 0 0,-2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01"/>
    </inkml:context>
    <inkml:brush xml:id="br0">
      <inkml:brushProperty name="width" value="0.08571" units="cm"/>
      <inkml:brushProperty name="height" value="0.08571" units="cm"/>
      <inkml:brushProperty name="color" value="#66CC00"/>
    </inkml:brush>
  </inkml:definitions>
  <inkml:trace contextRef="#ctx0" brushRef="#br0">14 7 7755,'-5'0'-133,"1"-1"390,1-1-129,1 1 1,3-1-1,0 4 1,2 3-88,-2 1 0,2 1 1,0 2-1,0 3-124,0 1 1,2 3 0,-3 0 0,0-1-97,-1 0 0,-1-4 0,2 0 0,0 1-35,0-2 84,1 0 112,-2-6 18,2 2 0,0-5 0,1 2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02"/>
    </inkml:context>
    <inkml:brush xml:id="br0">
      <inkml:brushProperty name="width" value="0.08571" units="cm"/>
      <inkml:brushProperty name="height" value="0.08571" units="cm"/>
      <inkml:brushProperty name="color" value="#66CC00"/>
    </inkml:brush>
  </inkml:definitions>
  <inkml:trace contextRef="#ctx0" brushRef="#br0">0 6 7597,'3'-4'149,"-2"2"1,2 4-894,0 3 308,-2 1 436,2 1 0,0 0 0,1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03"/>
    </inkml:context>
    <inkml:brush xml:id="br0">
      <inkml:brushProperty name="width" value="0.08571" units="cm"/>
      <inkml:brushProperty name="height" value="0.08571" units="cm"/>
      <inkml:brushProperty name="color" value="#66CC00"/>
    </inkml:brush>
  </inkml:definitions>
  <inkml:trace contextRef="#ctx0" brushRef="#br0">8 7 7732,'-1'-4'0,"-1"2"294,1 1-138,-2 1 0,3 3 1,0 3-1,0 2 56,0 3 1,1 2 0,0 1 0,2 1-142,-2 4 1,2-1-1,-1 5 1,1-1-258,0 1 1,-2-2-1,2 2 1,-1-1-170,0 1 1,1-5 0,-1 1 0,2-2 354,0-1 0,2 0 0,-2-2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04"/>
    </inkml:context>
    <inkml:brush xml:id="br0">
      <inkml:brushProperty name="width" value="0.08571" units="cm"/>
      <inkml:brushProperty name="height" value="0.08571" units="cm"/>
      <inkml:brushProperty name="color" value="#66CC00"/>
    </inkml:brush>
  </inkml:definitions>
  <inkml:trace contextRef="#ctx0" brushRef="#br0">1 149 7704,'0'5'-241,"3"-2"1,3 0 201,3-1 0,1-1 0,-2-1 0,2 0 63,1 0 0,-2 0 1,1 0-1,1 0-79,0 0 1,-2 0 0,2-1 0,-1-1 12,-2-3 1,-1-3 0,-2-1-22,0 0 40,-4-2 1,2 3 0,-3-3 0,0-2 12,0 1 1,-4-1 0,-2 0 0,-3 3 131,-1 0 0,-1 1 0,-1 3 0,1 0 46,1 2 0,-2 2 1,1 1-1,1 4 86,0 4 1,4 5 0,0-1 0,2 3 90,-2 2 0,3 0 0,1 4 0,1 1-112,1 0 1,1 3 0,1-1-1,4-2-173,2-2 1,0-1 0,4-4 24,0 0 0,1 0 1,1-5-1,2-3-2536,3-3 1045,-3-2 1406,4-1 0,-2-3 0,2-1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05"/>
    </inkml:context>
    <inkml:brush xml:id="br0">
      <inkml:brushProperty name="width" value="0.08571" units="cm"/>
      <inkml:brushProperty name="height" value="0.08571" units="cm"/>
      <inkml:brushProperty name="color" value="#66CC00"/>
    </inkml:brush>
  </inkml:definitions>
  <inkml:trace contextRef="#ctx0" brushRef="#br0">6 0 7909,'-3'0'492,"0"0"0,6 1-498,1 1 1,5 0 0,3 2 0,1-1 184,0 1 1,4-1 0,2 0-1,0 0-288,-1-1 0,2-1 0,-3-1 0,1 0-352,1 0 1,-4 0 0,0 0 460,-3 0 0,1-6 0,-2-2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06"/>
    </inkml:context>
    <inkml:brush xml:id="br0">
      <inkml:brushProperty name="width" value="0.08571" units="cm"/>
      <inkml:brushProperty name="height" value="0.08571" units="cm"/>
      <inkml:brushProperty name="color" value="#66CC00"/>
    </inkml:brush>
  </inkml:definitions>
  <inkml:trace contextRef="#ctx0" brushRef="#br0">11 1 8287,'-7'0'446,"4"2"0,3 1 0,2 1-315,2 4 0,0 2 0,1 5 0,-1 3-49,2 2 1,-2 3 0,0 0 0,1 1 116,-1 1 0,1 1 0,-2-3-1425,1 2 861,0-3 1,1 2 0,-1-2-1149,2 1 889,-3 0 624,3-2 0,-2-1 0,3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2:56.706"/>
    </inkml:context>
    <inkml:brush xml:id="br0">
      <inkml:brushProperty name="width" value="0.08571" units="cm"/>
      <inkml:brushProperty name="height" value="0.08571" units="cm"/>
      <inkml:brushProperty name="color" value="#66CC00"/>
    </inkml:brush>
  </inkml:definitions>
  <inkml:trace contextRef="#ctx0" brushRef="#br0">1 208 7603,'6'9'-529,"-1"0"1,1 0-1,-2-4 1241,2 0-457,1-4 0,3 2 0,2-3 0,2-1 0,3-1-27,1-2 1,-2-5 0,2-3-129,1-1 0,-3-3 0,0 0 0,-1 0-31,-2 0 1,-2 1 0,-2-1 0,-2 2-75,-3 0 1,2 3 0,-4 0 0,-1-1-112,-3 2 1,1 0 0,-5 3 0,0 0 152,-3 0 0,-3 3 1,1 2 45,-2 1 1,0 7-1,1 1 1,0 4 237,0 3-283,-1 0 0,3 6 0,1-3 232,1 1-216,4 4 1,-1-3 0,3 3-1,0-3-4,1 0 1,5-4 0,2 2 0,3-2 10,2-2 1,0-4 0,4-2 0,1-2-121,2-2 0,1-2 1,0-4-1,-1-4-160,1-3 0,0-4 0,0-2 0,-1-2 42,1-2 1,-2-3 0,-1 0 0,-3-1 164,-1 1 0,0 0 1,-3 3 208,-1 2-224,0 2 0,-1 5 0,-1 2 282,-2 1 2,-1 4 23,1-2-133,-4 9 0,4-3 0,-2 8 0,0 2 150,-1 4 1,2 0 0,0 4 0,0 1-170,0 1 1,3-2 0,-2-1-169,2 0 0,1-2 0,1-3 0,0-4 0,2-3-94,1-2 0,-2-3 0,1 0 0,1 0-232,0-3 1,-3-3 0,2-4 0,-1 0 174,0-2 1,0-1 0,-2 0 327,0 2-89,-3-2 1,2 6 281,-2 0-224,-1 0 1,0 7 0,-3 0 212,0 4-226,0 2 1,0 4 0,0 1-1,0 3-190,0 2 0,0-2 0,0 3-229,0 0 1,0-5-1,0 1 1,0-3-1,0-1-975,0-2 1301,3 0 0,1-3 0,3-1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07"/>
    </inkml:context>
    <inkml:brush xml:id="br0">
      <inkml:brushProperty name="width" value="0.08571" units="cm"/>
      <inkml:brushProperty name="height" value="0.08571" units="cm"/>
      <inkml:brushProperty name="color" value="#66CC00"/>
    </inkml:brush>
  </inkml:definitions>
  <inkml:trace contextRef="#ctx0" brushRef="#br0">220 179 7757,'0'-7'0,"-3"-1"0,-1 0 0,1-2 372,0 0 1,3-1-1,0-1 1,0 0-420,0 0 1,-3-1 0,-2-1-1,-1 1-93,-1 2 0,-3 1 0,-1 3 0,-2 1 106,-1 2 0,0-2 0,-2 4 0,0 0 23,1 2 0,1 3 1,1 2-1,1 3 4,3 1 0,1 3 0,2-1 1,-1 3-67,3 2 0,1-1 1,3 3-1,1-1 19,1 1 1,2-2 0,3 1 0,-1 0 15,1-2 1,3-3 0,1-3-76,0-1 71,1-5 0,-1 1 0,2-5 1,-1-2-36,0-1 0,-1-4 0,2-2 0,-1-1 108,0-1 0,-4-1 0,1 0 1,0 1 80,0 3 0,-2 2 0,2 0 0,-3 1 112,-2 1 0,1 0 1,2 3-55,0 0 0,-3 2 0,1 2 0,0 3-348,1 1 0,-1 3 0,-1 0 0,-1 0-165,1 1 0,0-1 0,1 1 0,-1 0 343,-1-1 0,3 1 0,-3 1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08"/>
    </inkml:context>
    <inkml:brush xml:id="br0">
      <inkml:brushProperty name="width" value="0.08571" units="cm"/>
      <inkml:brushProperty name="height" value="0.08571" units="cm"/>
      <inkml:brushProperty name="color" value="#66CC00"/>
    </inkml:brush>
  </inkml:definitions>
  <inkml:trace contextRef="#ctx0" brushRef="#br0">14 19 7631,'-1'-6'115,"-1"1"1,1 1 0,0 3-94,2-2 1,1 6 272,3 4-195,-4 5 0,2 1 1,-3 7 256,0 2-301,0 2 1,0 6 0,-1-1-1,0 0-55,-1 0 1,-3-3 0,2-1-1,0-2 50,0-1 1,1-4 0,2-1 0,0-2-636,0-2 354,0-4 0,3-2 0,1-6 0,1-3 52,0-5 1,1-4-1,-1-4 1,2-2 84,2-3 1,-2 1-1,2-4 1,0 2-63,0 3 1,-1 1 0,2 4 589,-1 2 1,-1 2-224,1 4 1,-1 2 0,-1 3-4,0 0 1,-1 6 0,0 1 374,-1 3-341,1 2-60,-5 4 1,2 2 85,-3 2 0,-1 1-194,-1 0 1,-2-3 0,-4-1-1,0 0 1,-2-2 0,0-1-1,0-3-230,2-1 0,0-4 0,2-1-517,-1-3 0,0-4 0,1-3 0,0-4 672,2-2 0,-1-2 0,-2-1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09"/>
    </inkml:context>
    <inkml:brush xml:id="br0">
      <inkml:brushProperty name="width" value="0.08571" units="cm"/>
      <inkml:brushProperty name="height" value="0.08571" units="cm"/>
      <inkml:brushProperty name="color" value="#66CC00"/>
    </inkml:brush>
  </inkml:definitions>
  <inkml:trace contextRef="#ctx0" brushRef="#br0">1 0 7631,'4'1'647,"-2"1"1,-1 4-470,-1 2 1,2 4 0,0 4 0,0 3 44,-2 3 1,0 1-1,0 3-847,0 2 457,0 1 0,0-2 1,0-2-766,0-2 719,4-2 1,-4-1 0,3-2 0,-2-2-57,1-1 0,-1-1 0,1-1 1,-1-2 268,-1-2 0,3-4 0,1-2 0,3-3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10"/>
    </inkml:context>
    <inkml:brush xml:id="br0">
      <inkml:brushProperty name="width" value="0.08571" units="cm"/>
      <inkml:brushProperty name="height" value="0.08571" units="cm"/>
      <inkml:brushProperty name="color" value="#66CC00"/>
    </inkml:brush>
  </inkml:definitions>
  <inkml:trace contextRef="#ctx0" brushRef="#br0">15 122 7848,'0'7'775,"0"0"1,0-1-962,3-2 149,0 3 0,4-6 0,1 4 0,0-1 51,1 0 1,1 2 0,-3-2 0,2 1-125,0-1 1,0-2 0,-2 0 0,0-1 64,-1-1 1,4-1-1,-1-1-74,-1-3 0,-1-3 1,-2-2-1,-1-1 129,-1-1 0,-1 1 0,-2 0-127,0-1 104,-3-1 0,0-1 0,-5 0 1,0 1-16,-2-1 1,1 2 0,-1 3 438,-1 1-255,1 0 0,-3 7 0,2 0 0,1 4 32,1 4 1,0 5 0,1 1 0,0 3-24,1 2 1,1 0-1,2 2 1,0 2 14,2 1 0,1-1 0,1 1 1,0 0-85,0-1 1,3-3-1,2 3 1,1-4-201,0-1 1,4-4-1,0-4 1,0-2-524,2 0 0,1-3 0,1-2 0,0-2 627,-1-5 0,4-3 0,1-5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11"/>
    </inkml:context>
    <inkml:brush xml:id="br0">
      <inkml:brushProperty name="width" value="0.08571" units="cm"/>
      <inkml:brushProperty name="height" value="0.08571" units="cm"/>
      <inkml:brushProperty name="color" value="#66CC00"/>
    </inkml:brush>
  </inkml:definitions>
  <inkml:trace contextRef="#ctx0" brushRef="#br0">21 37 7998,'0'-4'0,"0"-1"0,0 0-720,-3-1 453,2 2 1,-2 0 118,3 2 232,-3 1 0,2-3-36,-4 2 0,4 2 20,-2 0 0,3 1 0,0 3 1,0 2 37,0 0 1,0 1 0,0 3 0,0 1-21,0 2 0,0 1 0,0 2 0,0 0-14,0 2 0,0-2 1,0 2-1,0 1 28,0 1 1,0 1 0,0 0-163,0 2 106,0-2 0,2 6 1,0-1 36,0 3 1,-1 0-42,-1 3 0,2 2 0,0 3 15,0 1 1,-2 3-1,0 0-24,0-3 0,1 0 1,1 0-1,0 1 1,0 1-64,-2-3 1,3-1 0,-1 0 0,-1 2 8,0 0 0,-1-1 1,0 3-1,0 1 43,0-1 1,0 1 0,0-2-8,0 1 0,0 1 12,0-2-9,0 4-84,-3-7 80,2 7-2,-5-8 0,5 7-25,-1-3 0,-1 3 30,1-3 6,0-2 1,-1 3 0,1-4-1,0 1 1,2-1 0,0-1-10,0-2 1,0-2 0,0 1-13,0 1 0,3 3 0,1 2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12"/>
    </inkml:context>
    <inkml:brush xml:id="br0">
      <inkml:brushProperty name="width" value="0.08571" units="cm"/>
      <inkml:brushProperty name="height" value="0.08571" units="cm"/>
      <inkml:brushProperty name="color" value="#66CC00"/>
    </inkml:brush>
  </inkml:definitions>
  <inkml:trace contextRef="#ctx0" brushRef="#br0">1 0 8143,'3'34'0,"0"-1"0,0 0 0,2 0 0,1 8 0,1-2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13"/>
    </inkml:context>
    <inkml:brush xml:id="br0">
      <inkml:brushProperty name="width" value="0.08571" units="cm"/>
      <inkml:brushProperty name="height" value="0.08571" units="cm"/>
      <inkml:brushProperty name="color" value="#66CC00"/>
    </inkml:brush>
  </inkml:definitions>
  <inkml:trace contextRef="#ctx0" brushRef="#br0">1 0 7957,'2'33'82,"1"0"0,-1 0 1,0-1-1,0 0-28,0-1 0,1-2 0,-1 1-49,0-2-15,-1 3 0,-1-2 0,0 2 15,0-1-11,0 0 1,0-4 0,0 1 0,0 4 11,0 1 0,0-1 1,0-1-1,2 1-20,0 1 0,0-5 1,-2 4-1,0-5-11,0 0 1,0 0 0,1 0 0,1-1-23,0-2 1,0 0 0,-2-2 0,0 0 15,0 2 1,0-3 0,0 2 0,0-3 15,0 0 1,0 1-1,0 0 1,0 1-1,0 2 0,0-1 0,0 0 0,0-2-32,0-2 1,0-2 0,1 1-140,1 0 83,-1-1 1,3-2-1,-3-1-335,2-2 337,2 2 0,-4-3 0,2 2 1,-1-1 100,0-1 0,4 2 0,-2-1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14"/>
    </inkml:context>
    <inkml:brush xml:id="br0">
      <inkml:brushProperty name="width" value="0.08571" units="cm"/>
      <inkml:brushProperty name="height" value="0.08571" units="cm"/>
      <inkml:brushProperty name="color" value="#66CC00"/>
    </inkml:brush>
  </inkml:definitions>
  <inkml:trace contextRef="#ctx0" brushRef="#br0">1 165 7980,'0'-4'-404,"3"1"1,1 3 468,2 0 0,1 0 0,1 0 39,1 0-57,-1 0-42,2 0 1,-1 0 0,3-1 0,1-1 0,1-2 74,2 0-45,-1-2 8,5 5-25,-3-5-45,4 6 49,2-3-1,-1-1 0,4 4-23,-1-3 18,2 3 0,3-3 0,0 1 0,1 1-35,-1 0 0,3 1 0,-1-1 1,1 0-11,2-2 1,0 1 0,1 1 0,2 0 2,1-2 1,1 1 0,-2 1 0,2 0-5,1-1 72,-5-1-52,8 3 1,-6 0-1,3 0 1,0 0 0,0 0-1,0 0-54,-3 0 0,3 0 0,-2 1 0,1 1 23,1 0 0,0 0 0,0-2 81,1 0-59,-1 0 0,2-2 0,0 0 119,-3 0-98,1-2 0,0 3 1,4-2-1,0 1 8,-1 0 0,-1 0 0,0 2 0,0-1-5,1-2 1,1 3-1,0-3-25,-1 3 1,-2 0 0,-1 0 0,2-1 0,1-1-5,0 0 0,-5 0 0,0 2 0,1-1 7,0-1 0,1-1 0,1-2 1,-2 2-7,-1 0 1,1 2 0,-2-3 0,1 1 3,0 1 1,-2 1 0,1 1-1,-1-2 37,-1 0 1,1 0-1,0 1-60,-2-1 24,1 1 0,-2-5 0,-1 3 1,0 0-12,-1 0 0,-3 0 0,0 2 0,-2-2 14,-2 2 0,-3 0 1,1 0-1,-3 0 34,-1-1 1,-2-1 0,-2 3-1,-1 1 19,-1 1 1,-3 0 0,1 2 0,-2 1-14,0-1 0,-2 2 0,0-2 0,0 2 35,0-2 0,0 2 0,0-3 0,0 0-43,-1 0 0,1 2 1,-2-1-85,-1 0 85,-2 2 1,3 1-84,-2 4 63,-1-1 1,0 1 0,0-2-1,0 2 5,-1 2 0,-1-1 0,0 0 1,0 2 15,0 1 1,0 1 0,2-2 0,0 2 19,0 0 0,1 3 0,-1 0 0,0 2-14,-2 2 1,0 3-1,1 1 1,1 3 4,0 1 0,0-1 1,-2 2-1,0 0 43,0-1 1,0 5-1,0-2 1,0 1 28,0 0 1,0-1-1,0-1 30,0 1 0,0-1 0,1 5 0,1-1 112,0 2-188,0 1 0,-2 1 0,0 1-39,0 2-40,0-3 1,2 5-1,1-3 1,-2-1 13,0 3 1,-1-1 0,0 0 0,-1-1-17,-1 1 1,1 2-1,-2-3 1,1 0 45,0-1 0,-3 1 1,2 1-1,0 1 59,0 2 0,-2-2 1,1 0-65,0 2 1,-1-2 0,2 3 0,-1 0 0,1 1 29,-1 0 0,2-2 0,-1 0-166,0 1 66,2-1 1,-4 3 0,2-3-73,-1-2 127,3-2 1,-5 6-1,3-1 1,0 1 14,-3 0 0,1-2 0,0 0 0,0-2 4,0 2 1,-1-2 0,-1 0-1,1-1-20,1-1 1,-1-1-1,1 1 1,0 0-36,0-3 0,-1 1 1,3-2-1,-2 1-19,0-2 0,3 3 0,-2-2 0,-1 0 37,1 0 0,-1-1 1,3-2-170,0 1 131,-2-4 1,3 0-1,-3-3 1,1 1-6,1-1 0,2-2 1,0-4-665,0 0 546,0-1 1,0-6 0,0-1 177,0-1 0,0-2 0,0 1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15"/>
    </inkml:context>
    <inkml:brush xml:id="br0">
      <inkml:brushProperty name="width" value="0.08571" units="cm"/>
      <inkml:brushProperty name="height" value="0.08571" units="cm"/>
      <inkml:brushProperty name="color" value="#66CC00"/>
    </inkml:brush>
  </inkml:definitions>
  <inkml:trace contextRef="#ctx0" brushRef="#br0">5 75 7854,'-4'0'-275,"6"0"0,5 0 238,0 0 0,2 0 1,0 0 126,2 0-53,2 0 1,3 0 0,1 0 140,1 0-120,0-3 1,3 3-1,0-3 1,1 2 58,1-1 0,0 1 0,0-1 0,3 0-17,3 0 0,2 1 0,1-2 0,1 1-60,2-1 1,-1 0 0,3 2 0,-1-2 23,0 2 0,0-2 0,3 1 1,0 0-46,-1 1 1,2 1-1,0 0 1,2-2-48,1 0 0,0-1 0,-1 3-43,2 0 42,4 0 0,-3 0 0,2 0-43,-1 0 77,1 0 1,-2 0-1,3 0-20,0 0 20,0 0 0,-1-2 0,-1 0 0,1 0 24,0 2 1,-2 0 0,1 0 0,-2 0 15,0 0 1,0 0 0,2 2 0,2 1-40,-2 1 1,-2 0 0,2 2 0,0 0 9,2-2 1,0-2 0,0 0 0,0-1-78,0-1 0,0 0 0,2 0 1,0-1 38,0-1 0,-4 0 0,-1-1 132,-1-1-114,3-1 0,-5 4 0,0-2 59,-2 0-83,0 3 0,-4-4 1,1 4-1,-1-2-26,-2 0 1,-2 0 0,1 1 0,-2-1-72,-1 0 0,-3-1 0,3 1 1,-2 0-187,-1 1 1,-2 0-1,-3 0 1,-1 0 310,-3-2 0,-1 1 0,-3 2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16"/>
    </inkml:context>
    <inkml:brush xml:id="br0">
      <inkml:brushProperty name="width" value="0.08571" units="cm"/>
      <inkml:brushProperty name="height" value="0.08571" units="cm"/>
      <inkml:brushProperty name="color" value="#66CC00"/>
    </inkml:brush>
  </inkml:definitions>
  <inkml:trace contextRef="#ctx0" brushRef="#br0">1 42 7583,'7'0'-80,"0"0"1,0 0 0,-1 0-1,2 0 126,1 0 0,2 0 1,3 0-1,0 0-138,2 0 0,2 0 0,2 0 0,1 0 55,-1 0 0,4 0 0,1 0 0,2 0-4,0 0 0,1 0 0,1 0 0,1 0 15,-1 0 1,1 0 0,1 0-1,0 0 25,2 0 0,0 0 0,2 0 0,2 0 100,2 0 0,0-1 1,2 0-1,2-2-27,1 2 1,4-2 0,-1 0 0,2 0-59,0 0 1,-1 0 0,4 3-162,-1-3 86,2 2 1,-3-2 0,2 3-28,-1 0 74,2 0 0,-4 0 0,3 0 1,0 0-5,0-3 1,0 3 0,3-3 0,-2 3 61,-1 0 0,-1-3 1,3 1-1,0 0-21,-1 2 0,0 0 0,0 0 1,0 0 1,3 0 0,-4 0 1,0 2-70,-2 0-33,1 1 0,-2-1 1,0 1-88,-2 1 153,-3-3 0,-1 3 0,0-2 39,-3 0-47,4 3 0,-8-4 1,3 2 112,-3 0-66,-2-2 1,-1 4 0,-2-3 0,-2 0-8,0-1 1,0 1 0,-2 0 0,0 1-32,-2 0 0,-1-2 0,-4 3 0,1-1-58,0-1 0,-2 1 0,0-1 1,-1-1 26,-1 0 1,1-1 0,-2 0 0,-1 0 2,0 0 0,-2 0 0,-1 0 1,-1 1-8,-2 1 1,1-1 44,-4 1 0,4 2 0,1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2:56.860"/>
    </inkml:context>
    <inkml:brush xml:id="br0">
      <inkml:brushProperty name="width" value="0.08571" units="cm"/>
      <inkml:brushProperty name="height" value="0.08571" units="cm"/>
      <inkml:brushProperty name="color" value="#66CC00"/>
    </inkml:brush>
  </inkml:definitions>
  <inkml:trace contextRef="#ctx0" brushRef="#br0">2 7 7839,'0'4'0,"-1"1"0,1-2 0,1-1 0,6-1 0,0 0 0,0 1 0,0 1 0,2-3 1491,3 0-1271,1 0 1,1 0-1,1 0 1,1 0-504,-1 0 0,2-3 1,-1 0-1,-1 0-779,0 0 1062,-5-2 0,3 1 0,-2-3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17"/>
    </inkml:context>
    <inkml:brush xml:id="br0">
      <inkml:brushProperty name="width" value="0.08571" units="cm"/>
      <inkml:brushProperty name="height" value="0.08571" units="cm"/>
      <inkml:brushProperty name="color" value="#66CC00"/>
    </inkml:brush>
  </inkml:definitions>
  <inkml:trace contextRef="#ctx0" brushRef="#br0">0 62 7679,'7'0'-135,"1"0"1,0 0 53,1 0 0,1 0 0,-1-1 0,3 0 82,1-1 1,1-1 0,2 3 0,2 0-48,2 0 0,1-2 0,0 0 0,1 0 3,1 2 0,3 0 0,-1 0 0,2 0 37,3 3 0,-2-3 1,2 3 126,-2 0-118,6-2 1,-2 2-1,4-3 1,-1 0 2,0 0 1,0 0-1,0 0 1,4-1-2,1-1 1,0 1 0,2-3 0,-1 0 2,0 0 0,-1 2 0,3-2 0,0 1 45,1 2 0,-2 0 0,4 0 36,0-1-62,-1 1 0,2-2 1,-2 3-1,1 0-3,2 0 1,-1 0 0,3-1-1,-1-1-45,-1-3 0,-2 2 1,1 0-1,2 1-30,0 0 0,-3-1 1,-1 3-1,1 0 31,1-3 1,-3 3 0,4-3 104,-3 3-95,-2 0 1,-1 0-1,1 2 21,0 0-14,4 0 1,-6-2-1,2 0 41,-3 0-34,3 3 1,-4-2 0,4 2 0,-3-2-8,-1 1 0,-1-1 0,1 1 1,-1-1-17,1-1 1,-4 0 0,2 0 0,-1 0 8,-1 0 0,-2 0 1,3 0-1,-2 0 8,-2 0 1,-2-2 0,1 0 0,-1 0 31,-1 1 1,-1 1 0,0 0 0,-2 0-26,0 0 0,-1 0 1,-2 0-19,-1 0 16,0 0 1,-2 0 0,1 0 0,-1 1-5,-2 1 1,1-1 0,-3 1 0,-1-1-11,0-1 1,-2 2 0,-2 1 0,-2-2-77,-1 0 0,-1 1 87,0 1 0,-4 2 0,0-1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18"/>
    </inkml:context>
    <inkml:brush xml:id="br0">
      <inkml:brushProperty name="width" value="0.08571" units="cm"/>
      <inkml:brushProperty name="height" value="0.08571" units="cm"/>
      <inkml:brushProperty name="color" value="#66CC00"/>
    </inkml:brush>
  </inkml:definitions>
  <inkml:trace contextRef="#ctx0" brushRef="#br0">35 14 7968,'-4'0'-1935,"1"1"2181,3 1 198,0-1-407,0 2 1,0 0 4,0 1 0,0 5 0,0 1 0,0 0-53,0 3 1,2 0-1,1 0 1,1 1 33,2 0 1,0-1-1,1-1 1,-1-2 18,1 0 1,0 0 0,0-4-10,0 1-15,3-3 1,-3 1 0,2-2-72,-1-2 69,-1 0 0,-2-1 0,-1-1-22,1-1 6,-2-2 1,3-6 0,-4-1-1,0-2-7,-2-1 1,0 0 0,0 1 0,0-1 8,0 0 1,0 1 0,-3-1 0,-1 1 22,-2 1 0,-2 0 1,0 3-1,-2 1 5,-1 0 1,2 4-1,-2 2 1,-1 1-35,1 1 0,-1 1 0,2 1 1,0 3-218,1 1 0,2 0 0,3-1-438,1 0 447,1 0 212,2 1 0,-4 1 0,1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19"/>
    </inkml:context>
    <inkml:brush xml:id="br0">
      <inkml:brushProperty name="width" value="0.08571" units="cm"/>
      <inkml:brushProperty name="height" value="0.08571" units="cm"/>
      <inkml:brushProperty name="color" value="#66CC00"/>
    </inkml:brush>
  </inkml:definitions>
  <inkml:trace contextRef="#ctx0" brushRef="#br0">110 89 7944,'0'-7'-350,"0"1"0,0-1 0,0 0 139,0 0 266,0 0 1,0 0 0,0 0-62,-3 1 53,3-1 0,-6 2 0,3 1 0,-1 1 3,-1-1 0,-1 2 1,-1 0-1,0 1-58,0 1 1,1 0-1,-1 1 13,0 1 1,0 2 0,1 3 0,1 0 29,0 0 1,3 0 0,-2 2 0,1 3 22,1 1 0,1 1 1,-1 2-1,0 3 26,1 3 1,0 0 0,1 4-76,0-1 24,3-1 0,-2 0 0,4-4 0,0 1 5,1-1 1,0-1-1,0-2-645,-2 0 438,-2-1 1,3 0 0,-3-1 57,0-2 0,-1 0 1,-1-4-1,0 0 0,-1-2-474,-1 0 585,-2-3 0,-6-1 0,-1-3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20"/>
    </inkml:context>
    <inkml:brush xml:id="br0">
      <inkml:brushProperty name="width" value="0.08571" units="cm"/>
      <inkml:brushProperty name="height" value="0.08571" units="cm"/>
      <inkml:brushProperty name="color" value="#66CC00"/>
    </inkml:brush>
  </inkml:definitions>
  <inkml:trace contextRef="#ctx0" brushRef="#br0">0 21 7489,'5'-6'0,"-1"2"-110,2 1 0,0 0 1,1 1-1,0 0 243,3 2 0,-2 0 1,3 0-1,-1 2-70,1 0 1,0 1 0,3-1 0,1 0-128,1 0 0,-1-2 0,2 0 0,1 0-61,-1 0 0,2 0 1,1 0 124,1-3 0,-1 0 0,1-4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21"/>
    </inkml:context>
    <inkml:brush xml:id="br0">
      <inkml:brushProperty name="width" value="0.08571" units="cm"/>
      <inkml:brushProperty name="height" value="0.08571" units="cm"/>
      <inkml:brushProperty name="color" value="#66CC00"/>
    </inkml:brush>
  </inkml:definitions>
  <inkml:trace contextRef="#ctx0" brushRef="#br0">138 69 7919,'0'-7'-1058,"0"0"872,0 0 0,0 0 0,0 1 486,0-1 1,-1 2-113,-1 1-110,-2-1 0,-3 1 0,0 2 23,0 1 1,0 0-1,1 0-99,-1-1-10,0-1 0,0 3-119,0 0 160,0 0 1,0 1 0,1 1 0,-1 3 1,1 1-1,0 1 1,2 0 7,-2 0 0,3 0 0,-1 2 0,1 3 7,1 1 1,-1 0 0,1 2-1,0 1-17,2 2 1,0 2 0,0 1 0,0 1-65,0 1 0,3 3 0,0-1 0,2 2-108,0 0 0,-3 1 0,2-2 0,2 0 65,0-4 1,1-3-1,0-2-771,-1-2 435,1 0 411,-3-7 0,5 5 0,-1-3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22"/>
    </inkml:context>
    <inkml:brush xml:id="br0">
      <inkml:brushProperty name="width" value="0.08571" units="cm"/>
      <inkml:brushProperty name="height" value="0.08571" units="cm"/>
      <inkml:brushProperty name="color" value="#66CC00"/>
    </inkml:brush>
  </inkml:definitions>
  <inkml:trace contextRef="#ctx0" brushRef="#br0">83 103 7842,'4'-3'0,"-2"-2"-153,-1-1 0,1-1 0,1 1 0,0-1 10,0 0 0,0 0 1,-3 0-1,0 0 202,0 0 0,0 1 0,0-1 275,0 0-286,-3 3 0,-1-1 0,-3 2 0,0 2 35,0 0 0,-2 3 1,0 1-83,1 4-1,0 2 1,1-2 0,0 0-36,0 2 18,4-1 1,0 2 0,3-3-111,0 0 64,0-1 1,3 1-1,1 1 1,2 0 42,1 1 0,2 1 1,0-1-1,1 1 26,-1 0 0,0-1 0,1 0 1,-2-1 16,-2 1 0,0-1 0,0 2 0,-2-1 42,-2 0 1,-1 0-1,-2-2 1,-2 0 44,-3 0 0,-1 0 1,-3 1-249,0-1 109,2 1 1,-4-7-1,2 1 1,0-1 65,0-1 0,1-1 0,2-1-931,1-3 894,2-1 0,-2-4 0,2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23"/>
    </inkml:context>
    <inkml:brush xml:id="br0">
      <inkml:brushProperty name="width" value="0.08571" units="cm"/>
      <inkml:brushProperty name="height" value="0.08571" units="cm"/>
      <inkml:brushProperty name="color" value="#66CC00"/>
    </inkml:brush>
  </inkml:definitions>
  <inkml:trace contextRef="#ctx0" brushRef="#br0">0 62 7546,'3'7'-705,"-1"-2"0,3-1 735,0 1 0,1 1 0,1-2 1,0-1 77,0 0-163,2-2 162,-1 2-91,2-3 1,-2 0 0,0-1 0,1-1-66,-1-2 29,0-2-17,-1-4 1,0 2 0,-1-2 0,-1 1 0,-1 0 0,-1 0 0,-1 2 8,-2 0 0,0 0 0,-3 1 0,-1 1 100,-2 3 1,-2 1-1,-1 1 1,-3 0 172,0 0 1,0 3-1,1 2 373,2 1-471,-4 4 0,6-2 0,-2 4 1,2 0 8,2 1 0,2 3 0,3 0 1,0 0-56,0 1 1,3-3 0,2 2 0,3-1-176,1-2 0,3 0-445,0-1 295,1-2 1,-2-6 0,1 0 0,-1-1-1,1-1-410,-1-2 0,0 0 634,0-3 0,2-4 0,-2-3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24"/>
    </inkml:context>
    <inkml:brush xml:id="br0">
      <inkml:brushProperty name="width" value="0.08571" units="cm"/>
      <inkml:brushProperty name="height" value="0.08571" units="cm"/>
      <inkml:brushProperty name="color" value="#66CC00"/>
    </inkml:brush>
  </inkml:definitions>
  <inkml:trace contextRef="#ctx0" brushRef="#br0">1 0 7900,'1'4'33,"3"-2"48,3-1 1,4-1 0,1 0 0,1 0-98,0 0 1,1 0-1,-1 0 1,-1 0-158,0 0 0,-2 0 0,3 0 0,-3 0-242,0 0 1,-1 0 414,-2 0 0,0 0 0,0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25"/>
    </inkml:context>
    <inkml:brush xml:id="br0">
      <inkml:brushProperty name="width" value="0.08571" units="cm"/>
      <inkml:brushProperty name="height" value="0.08571" units="cm"/>
      <inkml:brushProperty name="color" value="#66CC00"/>
    </inkml:brush>
  </inkml:definitions>
  <inkml:trace contextRef="#ctx0" brushRef="#br0">1 0 7766,'0'7'-609,"0"0"497,0 0 0,0-2 427,0 2-185,0-2 0,0 8 1,0-1 211,0 1-223,0 1 1,0 0-1,0 2 173,0 2-231,0 2 0,0 3 0,0 0 0,0-1 54,0-1 0,1 0 0,0-1 1,1 0-86,0-2 1,2-1 0,0-4 0,0-1-166,1-3 1,-1-2-1,4-3 1,0-2-266,1-1 0,3-2 0,-2-1 400,0-2 0,2-9 0,2-1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26"/>
    </inkml:context>
    <inkml:brush xml:id="br0">
      <inkml:brushProperty name="width" value="0.08571" units="cm"/>
      <inkml:brushProperty name="height" value="0.08571" units="cm"/>
      <inkml:brushProperty name="color" value="#66CC00"/>
    </inkml:brush>
  </inkml:definitions>
  <inkml:trace contextRef="#ctx0" brushRef="#br0">0 8 7891,'0'3'-167,"1"1"0,1-4 0,3-1-178,1-2 0,-1 3 0,-1-3 345,1 3 0,-1-3 0,-1-1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2:57.080"/>
    </inkml:context>
    <inkml:brush xml:id="br0">
      <inkml:brushProperty name="width" value="0.08571" units="cm"/>
      <inkml:brushProperty name="height" value="0.08571" units="cm"/>
      <inkml:brushProperty name="color" value="#66CC00"/>
    </inkml:brush>
  </inkml:definitions>
  <inkml:trace contextRef="#ctx0" brushRef="#br0">14 0 7868,'-6'0'225,"2"0"1,1 3-1,3 2 404,0 4 0,0-1 0,0 3 0,0 2-326,0 3 0,2-1 0,1 3-438,1 1 119,-3 1 0,3 0 1,-2 1-773,0-1 633,0 0 0,-1-1 0,1-2-1363,0 0 1035,3-1 1,-3-3-1,1-2 483,0-2 0,3-1 0,-2-1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27"/>
    </inkml:context>
    <inkml:brush xml:id="br0">
      <inkml:brushProperty name="width" value="0.08571" units="cm"/>
      <inkml:brushProperty name="height" value="0.08571" units="cm"/>
      <inkml:brushProperty name="color" value="#66CC00"/>
    </inkml:brush>
  </inkml:definitions>
  <inkml:trace contextRef="#ctx0" brushRef="#br0">1 0 7820,'0'4'80,"3"-1"1,-2-6 0,2-1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28"/>
    </inkml:context>
    <inkml:brush xml:id="br0">
      <inkml:brushProperty name="width" value="0.08571" units="cm"/>
      <inkml:brushProperty name="height" value="0.08571" units="cm"/>
      <inkml:brushProperty name="color" value="#66CC00"/>
    </inkml:brush>
  </inkml:definitions>
  <inkml:trace contextRef="#ctx0" brushRef="#br0">1 0 7977,'2'5'-11,"1"0"0,1 1 126,1 0 0,1 8 0,2-2 1,1 4 119,2 3 0,3 4 0,1-1 1,2 0-232,1-3 0,-1-1 0,1-3 0,-1-4-379,0-3 1,-3 0 0,2-6-1,-1-1 248,-1-3 0,-2 1 0,0-4 127,-3-3 0,-1 1 0,-2-3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29"/>
    </inkml:context>
    <inkml:brush xml:id="br0">
      <inkml:brushProperty name="width" value="0.08571" units="cm"/>
      <inkml:brushProperty name="height" value="0.08571" units="cm"/>
      <inkml:brushProperty name="color" value="#66CC00"/>
    </inkml:brush>
  </inkml:definitions>
  <inkml:trace contextRef="#ctx0" brushRef="#br0">192 1 8024,'-7'0'-213,"0"0"0,1 0 1,-1 0 272,0 0 1,2 3 0,1 1 0,-2 1 178,0 0 0,-1 6 1,0 0-1,-2 1-287,0 1 0,-3 1 1,1 4-1,0-1 80,0-1 1,1-1 0,0 1-999,0 0 549,1-4 0,3 1 417,1-4 0,-1 3 0,2-1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30"/>
    </inkml:context>
    <inkml:brush xml:id="br0">
      <inkml:brushProperty name="width" value="0.08571" units="cm"/>
      <inkml:brushProperty name="height" value="0.08571" units="cm"/>
      <inkml:brushProperty name="color" value="#66CC00"/>
    </inkml:brush>
  </inkml:definitions>
  <inkml:trace contextRef="#ctx0" brushRef="#br0">4 0 7868,'0'7'0,"-1"-1"-207,-1-1 0,2-2 292,0-3 0,4 3 0,4 2 0,2 1 155,1 1 1,2 2 0,3 3 0,0 0-137,-2-1 0,2 4 1,2-3-1,1 0-74,2 1 0,-1-3 1,-3-1-1,1-2-234,-1-2 1,1 0-1,0-2 1,-3 0-204,-2 0 0,-1 0 1,-3-3 406,-1 0 0,-3-4 0,-2 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21.031"/>
    </inkml:context>
    <inkml:brush xml:id="br0">
      <inkml:brushProperty name="width" value="0.08571" units="cm"/>
      <inkml:brushProperty name="height" value="0.08571" units="cm"/>
      <inkml:brushProperty name="color" value="#66CC00"/>
    </inkml:brush>
  </inkml:definitions>
  <inkml:trace contextRef="#ctx0" brushRef="#br0">158 31 7744,'-3'-7'0,"-1"2"-364,0 1 1,1-1 435,3-2 0,0 4 0,0 3 1,-3 3 200,-1 1 1,-2 7 0,-2 1 0,-1 5-143,-3-1 1,-1 4-1,0 1 200,-1 4-203,3 0 1,-1-4-1,3 0-772,1 2 446,3-5 0,0 4 198,2-6 0,-2 0 0,1-2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0.665"/>
    </inkml:context>
    <inkml:brush xml:id="br0">
      <inkml:brushProperty name="width" value="0.08571" units="cm"/>
      <inkml:brushProperty name="height" value="0.08571" units="cm"/>
      <inkml:brushProperty name="color" value="#66CC00"/>
    </inkml:brush>
  </inkml:definitions>
  <inkml:trace contextRef="#ctx0" brushRef="#br0">15 114 8254,'-7'-8'-1597,"6"0"1532,-4 3 172,4 4 1,2-7 0,4 5-47,4-2 1,4-4 0,1 4 23,0 2-49,0 1 1,0 1 0,2-3 9,3 0-5,-4-1 0,12 5 1,-3 0 47,2 0-42,2 0 0,2-5 1,2 1-1,4 0 19,4 3 1,-5 1-1,7 0 1,-1-2-21,0-2 0,3 2 0,1-3 0,4 4 7,1 1 1,-3 0 0,3 0 0,0 0-33,0 0 0,2 0 1,5 0-1,-1 0-22,1 0 0,-1 0 1,0 0-1,-1 0 9,-3 0 1,3 1-1,-5 2 1,2 2 15,0-2 0,-2-1 0,3-2 5,-1 0-24,0 0 0,2 0 1,0 0-1,-3 0 13,3 0 0,1-2 0,0-1 0,-2-2-5,-1 2 1,-2-3-1,3 1 1,-3 2-12,-1 2 1,-1 1 0,-2 0-1,1 0-12,-2 0 0,-1 0 1,-1 0-1,-1 0-14,0 0 1,1 0 0,-1 0 0,0 0-27,1 0 1,-1 0 0,0 0 0,-1 0 34,-3 0 1,-2 1-1,-5 2 1,4 2-40,1-2 1,-5 0 0,2 0-49,-3 2 82,-2 0 0,0-5 0,0 0 69,1 0-51,-1 0 0,0 0 1,-1 0-1,-2 0 14,-2 0 0,-1 0 0,3 0 0,-3 0 10,-1 0 0,2 0 0,-2 0 0,-1 0-42,0 0 0,-1 0 1,-5 0-105,0 0 1,-4 1-1,-2 4 124,-2 5 0,-8-4 0,-5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1.779"/>
    </inkml:context>
    <inkml:brush xml:id="br0">
      <inkml:brushProperty name="width" value="0.08571" units="cm"/>
      <inkml:brushProperty name="height" value="0.08571" units="cm"/>
      <inkml:brushProperty name="color" value="#66CC00"/>
    </inkml:brush>
  </inkml:definitions>
  <inkml:trace contextRef="#ctx0" brushRef="#br0">1 71 7800,'1'-9'-374,"4"-1"1,-2 5 0,6-2 428,2 0 0,-3 1 1,2 3-1,1-2 6,1 2 1,-1 2-1,2-1 1,2-1 24,1-2 1,1 0-1,0 5 1,4 0-3,1 0 1,1 0 0,6 0 0,-1 0 29,0 0 1,5 0 0,0 0 29,-2 0-100,5 0 0,0 0 0,5 0 27,-3 0-38,2 0 1,-3 0-1,5 0 1,0 0-5,1 0 0,-3 0 0,1 2 0,-2 1-14,0 2 0,5 4 1,-6-2-1,3-1-20,1 0 0,5 0 0,0-3 0,-1 2 1,-2-2 0,-2-1 0,0-2 0,1 0-13,-1 0 0,5 0 0,0 0 0,-2-2 27,-1-2 1,-1 0-1,-1-3-87,0 0 78,1 3 1,-3 4 0,0 0-26,-3 0 23,1 0 0,4 0 0,1 0 2,-1 0-1,0 6 1,1-4 0,0 2 0,3-2-2,1-2 0,5 0 0,-5 0 0,0 0-1,1 0 0,-2 0 0,4-2 0,0-1 2,0-2 0,-3-1 0,4 3 0,-1-2-7,0 2 1,-5 2 0,2 1-1,-3 0-20,-1 0 0,-3 0 0,0 0 0,-3 0 20,2 0 1,1 1 0,-1 2-1,-3 2 3,-2-2 0,-1 3 1,-4-1-24,-1-2-5,0 5 0,-1-6 1,-2 2-1,-2-2-280,2-2 0,-4 1 0,-1 3 312,0 0 0,-4 1 0,5-5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2.520"/>
    </inkml:context>
    <inkml:brush xml:id="br0">
      <inkml:brushProperty name="width" value="0.08571" units="cm"/>
      <inkml:brushProperty name="height" value="0.08571" units="cm"/>
      <inkml:brushProperty name="color" value="#66CC00"/>
    </inkml:brush>
  </inkml:definitions>
  <inkml:trace contextRef="#ctx0" brushRef="#br0">54 110 6620,'-8'6'-206,"4"4"1,2 4 0,2 3 507,0 2-140,0 6 0,0-9 0,0 4 170,0 1-319,0-6 1,6 4 0,4-8 0,2-3-11,2-2 1,2-1 0,1-5-1,2 0 8,-2 0 0,-1-5 0,-2-3 0,-1-3-33,-4-4 0,2-7 1,-6 1-1,-2-1 14,-2-3 0,-1-1 1,-1-3-1,-4 3 20,-4 2 1,-5-1 0,-4 6-1,0 4 47,0 4 0,-4 0 0,0 6 0,-1 3-28,-1 6 0,12 2 0,-1 5-383,5-2 242,-2 1 0,8 4 0,-1-2-177,6-2 160,5 2 1,6-5 126,0 2 0,6-3 0,2-6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2.859"/>
    </inkml:context>
    <inkml:brush xml:id="br0">
      <inkml:brushProperty name="width" value="0.08571" units="cm"/>
      <inkml:brushProperty name="height" value="0.08571" units="cm"/>
      <inkml:brushProperty name="color" value="#66CC00"/>
    </inkml:brush>
  </inkml:definitions>
  <inkml:trace contextRef="#ctx0" brushRef="#br0">85 42 8314,'0'-14'-836,"-6"2"634,-4 2 1,2 4-1,-1 6 282,-2 0 0,3 0 1,0 2-1,2 2-46,3 6 1,-3 2 0,1 2 0,2 0 5,1 1 0,2 5 0,0 2 1,0 1-45,0 1 1,2-1 0,1 6-71,2-1 70,-1 0 0,-2 5 0,1 0 0,3-2-59,2-1 0,-3-8 0,3-2 1,-2-1-133,-3 0 0,3-5 1,-1-4 194,-2 1 0,-1-5 0,-2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3.280"/>
    </inkml:context>
    <inkml:brush xml:id="br0">
      <inkml:brushProperty name="width" value="0.08571" units="cm"/>
      <inkml:brushProperty name="height" value="0.08571" units="cm"/>
      <inkml:brushProperty name="color" value="#66CC00"/>
    </inkml:brush>
  </inkml:definitions>
  <inkml:trace contextRef="#ctx0" brushRef="#br0">1 184 7397,'7'10'0,"6"-3"0,6 0 0,4-3 0,5 1 0,4 0 0,1-2-334,1-2 1,-2-1 415,5 0 0,-5 0 0,1 0 0,-4 0-35,0 0 1,-3-1-1,-1-2 146,-1-2-197,-7 0 0,3 4 0,-5-2 0,-1-4 33,0 0 0,0 2 0,-2-5 0,-1 1-101,-1 1 1,-5-4-1,2 2 9,0-2 63,-3-2 1,-4-1-1,0 1 1,-1 0-50,-4 0 0,-4 0 1,-9 1 17,0 4 1,-3 1 0,4 5 0,-2-2 69,2 2 0,-3 2 0,1 1 0,1 1 43,3 4 1,5-3 0,3 4 0,-1-2-48,0 1 1,5 6 0,-2-1 0,3 4-5,2 4 0,0 4 0,0 7 0,0-1 17,0 0 0,0 5 1,2 0-168,3-2 0,-4 4 0,6-2 1,-3-2-352,1-1 301,6-2 0,-5-1 0,5-2 169,-1-2 0,-1-5 0,5 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2:57.339"/>
    </inkml:context>
    <inkml:brush xml:id="br0">
      <inkml:brushProperty name="width" value="0.08571" units="cm"/>
      <inkml:brushProperty name="height" value="0.08571" units="cm"/>
      <inkml:brushProperty name="color" value="#66CC00"/>
    </inkml:brush>
  </inkml:definitions>
  <inkml:trace contextRef="#ctx0" brushRef="#br0">0 6 8410,'7'-2'0,"0"0"-576,0 0 1,-3 2-1,0 3 1433,-1 4-554,-1 0 1,-1 5-1,1-1 602,0 1-702,0 1 1,-2 4 0,0-2 0,0 1 1,0-1 0,2 0 0,1-2 0,-2 0 15,0-1 1,-1-3-1,0-2-222,0 0 1,3-4 0,2-3-214,1-4 1,0-5-1,-1-1 1,0-2-142,0 1 0,1-1 0,1 0 1,-1 0-91,-2 3 1,2-1 0,-1 1 0,1 2-167,1 1 612,0 0 0,3 2 0,0-2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3.776"/>
    </inkml:context>
    <inkml:brush xml:id="br0">
      <inkml:brushProperty name="width" value="0.08571" units="cm"/>
      <inkml:brushProperty name="height" value="0.08571" units="cm"/>
      <inkml:brushProperty name="color" value="#66CC00"/>
    </inkml:brush>
  </inkml:definitions>
  <inkml:trace contextRef="#ctx0" brushRef="#br0">113 29 7897,'-5'-10'-3,"1"1"1,-7 6-44,1-2 1,2 3 0,1 4 0,-1 3-148,0 4 0,0 4 1,-3 1-1,3 0 141,2 0 1,1 0-1,5 0 1,0 0 64,0 0 0,2 0 0,3-1 0,4 0-17,4 1 0,1-8 0,0 8 66,0-1-46,0-1 0,0 2 97,0 0-56,-6 0 0,-2 1 0,-6-1 1,0 0 0,-6 0 1,-3-2-1,-4-1-21,-1-1 1,0-7 0,0 2 0,0-4-174,0-1 1,1-1 0,4-4 135,4-4 0,-3-10 0,0-3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4.128"/>
    </inkml:context>
    <inkml:brush xml:id="br0">
      <inkml:brushProperty name="width" value="0.08571" units="cm"/>
      <inkml:brushProperty name="height" value="0.08571" units="cm"/>
      <inkml:brushProperty name="color" value="#66CC00"/>
    </inkml:brush>
  </inkml:definitions>
  <inkml:trace contextRef="#ctx0" brushRef="#br0">1 83 6962,'6'14'0,"5"-1"0,5-2 0,2-3 0,1-2 0,2-3 0,1-1 0,1-2 0,-1 0 0,-2 0 0,-2-2 0,-3-1-114,-1-2 0,-1-6 109,-4 2 0,2 1 0,-6-1 1,-2-2-2,-1-2 0,-2 4 0,-2-1 1,-4 1-142,-8 1 1,0-3 0,-7 6 134,1 2 47,4-4 0,-9 5 0,5-3 0,-1 5 117,1 5 0,3-2 1,6 5-1,3 0-39,2 0 0,-4-4 1,6 6-1,0 1-32,3 1 1,2 4 0,4 1-1,3 2-56,0-2 1,4 4 0,-1-3 0,5 0-169,3-3 0,0-1 1,-4-1-1,3-2-92,0-2 1,1-5 0,-5 0 0,0-2 234,1-2 0,5 0 0,2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4.409"/>
    </inkml:context>
    <inkml:brush xml:id="br0">
      <inkml:brushProperty name="width" value="0.08571" units="cm"/>
      <inkml:brushProperty name="height" value="0.08571" units="cm"/>
      <inkml:brushProperty name="color" value="#66CC00"/>
    </inkml:brush>
  </inkml:definitions>
  <inkml:trace contextRef="#ctx0" brushRef="#br0">1 0 8036,'14'0'0,"0"0"-140,0 0 1,5 0 0,1 0-1,1 0-46,-1 0 1,4 0 0,-4 0 185,2 0 0,-5 0 0,4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4.612"/>
    </inkml:context>
    <inkml:brush xml:id="br0">
      <inkml:brushProperty name="width" value="0.08571" units="cm"/>
      <inkml:brushProperty name="height" value="0.08571" units="cm"/>
      <inkml:brushProperty name="color" value="#66CC00"/>
    </inkml:brush>
  </inkml:definitions>
  <inkml:trace contextRef="#ctx0" brushRef="#br0">29 0 7537,'-13'2'0,"4"3"0,4 4 0,3 4 0,2 2 0,0 4 0,0 5 0,0 2 0,0 3 0,0-1 0,0 0 0,2-1 0,1-2 175,2-2 0,4-4 0,-2 3-984,0-2 530,-3 5 1,6-9 278,-5 3 0,6-3 0,-3-2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4.806"/>
    </inkml:context>
    <inkml:brush xml:id="br0">
      <inkml:brushProperty name="width" value="0.08571" units="cm"/>
      <inkml:brushProperty name="height" value="0.08571" units="cm"/>
      <inkml:brushProperty name="color" value="#66CC00"/>
    </inkml:brush>
  </inkml:definitions>
  <inkml:trace contextRef="#ctx0" brushRef="#br0">7 0 8053,'-6'0'-233,"6"0"0,6 0 0,8 0-388,0 0 621,0 0 0,0 7 0,0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5.001"/>
    </inkml:context>
    <inkml:brush xml:id="br0">
      <inkml:brushProperty name="width" value="0.08571" units="cm"/>
      <inkml:brushProperty name="height" value="0.08571" units="cm"/>
      <inkml:brushProperty name="color" value="#66CC00"/>
    </inkml:brush>
  </inkml:definitions>
  <inkml:trace contextRef="#ctx0" brushRef="#br0">7 14 7560,'-6'5'0,"6"0"0,7-4 0,6-2 0,1-4 0,0-6 0,0 3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5.204"/>
    </inkml:context>
    <inkml:brush xml:id="br0">
      <inkml:brushProperty name="width" value="0.08571" units="cm"/>
      <inkml:brushProperty name="height" value="0.08571" units="cm"/>
      <inkml:brushProperty name="color" value="#66CC00"/>
    </inkml:brush>
  </inkml:definitions>
  <inkml:trace contextRef="#ctx0" brushRef="#br0">16 0 7538,'-6'8'0,"0"-3"0,2-2 0,9 0 0,6 3 0,3 2 0,0 3 0,2 1 0,1 3 0,2-1 0,0 1 0,0 3-85,0 0 1,1 1 0,-3-5 140,2 0 1,0-4-57,-5-1 0,6 1 0,2 4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5.416"/>
    </inkml:context>
    <inkml:brush xml:id="br0">
      <inkml:brushProperty name="width" value="0.08571" units="cm"/>
      <inkml:brushProperty name="height" value="0.08571" units="cm"/>
      <inkml:brushProperty name="color" value="#66CC00"/>
    </inkml:brush>
  </inkml:definitions>
  <inkml:trace contextRef="#ctx0" brushRef="#br0">226 1 7311,'-14'8'0,"0"-2"0,1 0 0,2 2 0,2 1 0,0 1 0,-1 1-136,1 1 0,1 2 0,-3 1 158,2-1 1,-1 1-1,-2 3 1,1 0-15,1 0 0,1 2 0,-4-1 0,2-2 68,2-1-76,6-8 0,-10 4 0,5-4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5.619"/>
    </inkml:context>
    <inkml:brush xml:id="br0">
      <inkml:brushProperty name="width" value="0.08571" units="cm"/>
      <inkml:brushProperty name="height" value="0.08571" units="cm"/>
      <inkml:brushProperty name="color" value="#66CC00"/>
    </inkml:brush>
  </inkml:definitions>
  <inkml:trace contextRef="#ctx0" brushRef="#br0">1 0 7062,'12'2'0,"-1"1"0,-2 1 0,2 1 0,2 0 0,3 1 0,1 0 0,2 2 0,0 0 0,1 3 105,3 2 1,3-1 0,-1-1 0,-2-3-398,2-2 1,0 4-1,0-6 292,-1-1 0,-7-1 0,4-2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5.818"/>
    </inkml:context>
    <inkml:brush xml:id="br0">
      <inkml:brushProperty name="width" value="0.08571" units="cm"/>
      <inkml:brushProperty name="height" value="0.08571" units="cm"/>
      <inkml:brushProperty name="color" value="#66CC00"/>
    </inkml:brush>
  </inkml:definitions>
  <inkml:trace contextRef="#ctx0" brushRef="#br0">282 0 7691,'-14'5'0,"0"1"0,2 2 0,1 3 0,1 3 0,-1 3 0,-3 2 0,-3 0 0,-3 1 0,-1 4 226,1 3 1,-4 1 0,5-1-853,2-4 626,2 4 0,-6-5 0,-1 6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2:57.516"/>
    </inkml:context>
    <inkml:brush xml:id="br0">
      <inkml:brushProperty name="width" value="0.08571" units="cm"/>
      <inkml:brushProperty name="height" value="0.08571" units="cm"/>
      <inkml:brushProperty name="color" value="#66CC00"/>
    </inkml:brush>
  </inkml:definitions>
  <inkml:trace contextRef="#ctx0" brushRef="#br0">1 1 7807,'7'4'919,"-3"1"-569,1-3 1,-4 1 0,2-1-138,-3 3 0,0 1 0,0 1 54,0 0-177,0 3 1,0-1 0,0 4 0,0-2 156,0 1 1,0-1-1,0-1-1369,0 0 822,0-1 1,1-3 0,1 0-1355,0-2 1654,0-2 0,1 1 0,1-3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7.672"/>
    </inkml:context>
    <inkml:brush xml:id="br0">
      <inkml:brushProperty name="width" value="0.11429" units="cm"/>
      <inkml:brushProperty name="height" value="0.11429" units="cm"/>
      <inkml:brushProperty name="color" value="#66CC00"/>
    </inkml:brush>
  </inkml:definitions>
  <inkml:trace contextRef="#ctx0" brushRef="#br0">15 15 15771,'-8'-6'-3420,"1"4"2268,7-4-439,0 6 1800,0 0-98,0 6-569,0-4 390,0 4 1,2-6-1,1 1-41,2 4 1,6-3 0,-2 2 0,5-2 133,5-2 1,-2 5-1,7-1 1,1 1-40,2 1 0,1-4 1,2 4-1,1-1 136,2 0 1,6 1-1,-1-3-79,3 2-72,1-1 0,5-2 1,2 1 346,1 2-167,-5 0 1,10-5 0,-3 0-63,3 0-88,1 6 1,5-5 0,2 6 0,0-3-20,-1 1 0,4 4 0,-3-2 0,0 1-36,-1 3 1,0 0 0,-6 0 0,2-2 5,3 2 0,-6-3 0,5 1 0,-1 1-1,-1-3 1,0 6 0,-1-5 0,-1 1-27,1 1 1,-1-4-1,5 5 1,3 1-40,-9-1 0,-6-4 0,-15 0-324,4 0 305,12 4 1,-17 0 0,11 4-274,2-2 317,-17-8 1,18 4 0,-11-3 21,8 4 1,0 5-1,-5-5 26,1 2 0,-4-2 0,-11-2 0,0-1 11,5 1 1,-2 0 0,6 3 0,-1-3 15,0-2 1,6 4-1,-3-6 1,2 1 0,0 1 0,-5-4 0,3 3 0,-2-4 13,-2-1 0,2 2 0,-1 1 0,-2 2 0,-1-2 1,0 0-1,1 0 45,2 2-43,-6-1 0,-1 1 0,-2 1 1,3 1 3,1-1 0,0 3 0,0-2 0,1-1-29,-1 0 1,0-1 0,0-5 0,0 0 6,1 0 0,-1 0 1,0 0-1,0 0 22,1 0 1,-6 0 0,1 0 0,-1 0-7,-1 0 1,3 0 0,-6-2 0,-2-1 71,-1-2 1,3 1-1,0 4-52,-2 0 1,-2 0 0,0 0-85,-1 0 75,0 0 1,-5 0-45,1 0 36,-1 0 0,0 0-29,1 0 25,-7 0 1,3-2-1,-4-1-63,2-2-10,-2 1-47,4 4 1,-7 0 120,-4 0 0,-3 6 0,-6 2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7.984"/>
    </inkml:context>
    <inkml:brush xml:id="br0">
      <inkml:brushProperty name="width" value="0.11429" units="cm"/>
      <inkml:brushProperty name="height" value="0.11429" units="cm"/>
      <inkml:brushProperty name="color" value="#66CC00"/>
    </inkml:brush>
  </inkml:definitions>
  <inkml:trace contextRef="#ctx0" brushRef="#br0">142 0 17518,'9'0'-2058,"1"2"1662,1 3 0,1 1 1,2 5-347,0-2 668,1 1 0,-1-1 0,-2 0 0,-1 1 27,-1-2 1,-1 3-1,5-5 1,0 2 52,0 3 0,-1-3 0,-2-1 1,-3 1-61,-2 0 0,-1-3 0,-5 4-121,0 2 1,-13 2-1,-6 1 1,-7 0 62,-7 0 1,1 0 0,-5 2-91,-2 3 1,-2-4 185,-2 4 0,1 3 0,0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9.501"/>
    </inkml:context>
    <inkml:brush xml:id="br0">
      <inkml:brushProperty name="width" value="0.08571" units="cm"/>
      <inkml:brushProperty name="height" value="0.08571" units="cm"/>
      <inkml:brushProperty name="color" value="#66CC00"/>
    </inkml:brush>
  </inkml:definitions>
  <inkml:trace contextRef="#ctx0" brushRef="#br0">29 1030 7135,'-14'-6'-635,"6"3"634,3-7-126,4 7 188,1-3-149,6 6 85,2 0 0,1 0 0,1 0-10,1 0 1,1 0 0,2 0 0,0 0 4,0 0 1,5 0 0,2 0-1,1 0 10,3 0 1,-2 0-1,4 0 1,3-2 23,-1-2 0,3 1 0,1-5 0,4 0-9,4 0 0,-2 3 0,2-2 0,3-1-2,0 0 0,4 0 1,1-3-63,1 2 53,-4-1 1,7-4 0,-6 0-36,-1 0 32,4 0 0,-11 0 0,3 1 27,-1 4-15,0-4 0,1 5 1,-1-6-1,-2 2 2,-1 2 0,-2-2 1,3 4-1,-1-2-13,1 1 0,-3 1 0,0-3 0,0 2-3,0-2 1,-3 3-1,5-1 1,1-2-10,2-2 1,-4 4 0,1-1 0,1-1 2,2-1 1,1-2 0,0 0 0,1-1 3,-1 1 0,2 0 0,1 0 1,4 0 0,1 0 0,-3-5 0,3 2 0,-1 4 0,-2-1 0,0 6 0,0-6 0,-1 0-1,-2 0 1,-2 5-1,0-1 1,1-1-8,-1-1 0,0 2 1,1 1 4,-1-2 0,0 3 0,1-1 0,-1-2 0,0 0 2,1 1 0,-1-2 0,2 4 0,1-2 8,2 1 0,5 1 1,-3-3-1,-1 2-3,1-2 0,4 3 0,-3-1 0,1-1-3,-4 2 0,-5-4 0,-3 2 0,-1-2 0,-7 4 1,4-4 0,-9 4 68,-2 0-68,2 2 0,-8 1 0,4-1 100,-2-2-98,-1 5 1,0-4 0,1 7 0,0-1-4,1-4 0,4 3 0,-2-2 0,4 2-9,1 2 0,-1 0 1,-2-1-1,-3-2-16,-2-2 0,-1 0-266,-5 5-158,-6 0 448,-2 0 0,-18 0 0,-4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39.905"/>
    </inkml:context>
    <inkml:brush xml:id="br0">
      <inkml:brushProperty name="width" value="0.08571" units="cm"/>
      <inkml:brushProperty name="height" value="0.08571" units="cm"/>
      <inkml:brushProperty name="color" value="#66CC00"/>
    </inkml:brush>
  </inkml:definitions>
  <inkml:trace contextRef="#ctx0" brushRef="#br0">99 0 8029,'14'0'0,"0"0"0,1 0-370,-1 0 1,0 0 0,1 0 0,3 0 393,1 0 1,-1 2 0,-4 1 0,1 2-46,-1-2 1,0 3 0,-2 0 0,-1 1 81,-1-1 1,-1 5-1,5-3 72,0 0 1,-4 4 0,-1-3 170,2 4-262,-5 1 1,2-4-1,-5 0 1,2 5-9,-2 2 0,-1 2 0,-4-5 0,-2 0-47,-6 0 1,-4 0-1,-5 2 1,-4-1-81,-4 0 1,-6 5 0,-3-9-1,-3 0-345,-5 1 0,-2 1 438,4 1 0,0 0 0,-1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2:51:18.563"/>
    </inkml:context>
    <inkml:brush xml:id="br0">
      <inkml:brushProperty name="height" value="0.053" units="cm"/>
      <inkml:brushProperty name="color" value="#FF0000"/>
    </inkml:brush>
  </inkml:definitions>
  <inkml:trace contextRef="#ctx0" brushRef="#br0">4100 9571 18006,'15'-14'0,"3"-5"-338,3-4 0,1 2 0,10 4 0,3 0 363,6 3 0,4 5 0,3 2-538,5-2 414,6 4 1,-25 0 0,1 1 0,0 1-1,0 1-1123,1-2 1,0 1 1215,-1 2 0,0 0 0,2-2 1,0-1-1,-2 3 0,0 0 0,1-1 1,-1 0-4,2 1 1,-1-1-1,-2 2 1,-1-1-1,28 1 1,-2 1 60,-2 3 1,-5 1-1,-2 4 1,-4-2-170,-4-2 0,-3 0 0,-6-3 0,-2 2-98,-5-1 0,-6-2 257,-5-1 0,-9 0 0,-7-1 0,-9-2-80,-8-1 0,-6 1 1,-6 3-1,-5 0 52,-5 0 0,-3 0 1,-5 0-210,-2 0 210,-10 0 0,4 5 1,23-1-1,-1 1 78,-1 1 1,0 2-62,-1-2 1,1 0 0,0 2-1,0 1 1,-1-3 0,-1 0-1,-1 1 1,0 0-7,-2 1 0,1 0 0,1 0 1,1-1-1,0-2 0,1 0 0,2 0 1,0-1-10,1 0 0,1 0 0,-31 2 0,7 2 1,3-3 25,3 0 1,7-4 0,4 3 0,3-1-12,7 0 1,5-1-1,4 1 1,5-1 208,2-2-235,7 0 1,2 0-31,8 0 0,2 0 0,7 0 1399,2 0-1397,3 0 0,1 0 0,2-2 1,2 0 57,2-2 0,3-1 0,-1 2 1,3-2 10,3-1 0,6 0 1,-3-3-1,0 2-8,0 2 0,-3-4 0,8 3 0,-1 0-77,1 2 1,1-1 0,2 2 0,-2 4-34,-3 6 0,-4 13 0,0 4 0</inkml:trace>
  <inkml:trace contextRef="#ctx0" brushRef="#br0" timeOffset="1">4042 10727 24768,'5'-8'-1415,"3"1"1626,2-1 1,3 1 0,2 0 415,4 2-729,3 1 1,6 4 0,4 0 0,5 0-8,5 0 0,6 0 0,4 0 1,4 0 49,7 0 0,-28 2 0,1 0 0,3 1 0,2-1 1,2 1-1,0-1 15,3 1 0,0-1 0,8 2 0,0 0 1,-1-1-1,0-1 0,4 1 0,2-1-81,1 0 0,1 1 0,0 2 1,1-1-1,-18-1 0,0-1 1,0 0-1,3 0 0,-1 0 0,1 0 128,2-1 0,0 1 0,1-1 0,1-1 0,0 1 1,0-1-1,-1 0 0,1 0 0,0 0 0,2 0 0,-1 0 1,1 0-212,1 0 0,0 0 1,1 0-1,0 0 1,1-1-1,0 1 0,1-1 1,1 0-1,0-1 1,0 0-1,0-1 0,0 0 137,0 0 0,1 0 0,0-1 0,1 0 1,0 0-1,0 1 0,0-1 0,0 0 0,0 0-876,0 0 1,1 1 0,0-1 938,-2 0 1,0 0 0,1 0 0,-1 1 0,0-1 0,0 1 0,-2 0-1,-1 0 1,1 0-44,-1 0 1,1 1 0,-2 0-8,-3 1 1,0 0-1,-1 0 1,2-2-1,-1 0 1,0 0-1,-3 1 1,0 1-1,0 0 1,0 0-1,-1 0 1,0 1 68,-1-1 0,-1 1 1,0-1-1,20 0 1,-2-1-1,-3 0 0,-1 0 1,-2 0-1,0 1 34,-1 1 1,-1-1 0,-5 1 0,-2 0 0,-4 0 0,-2 0 0,-2 0 0,0 0-77,-3 0 1,0 0-1,-4 0 1,-1 0-1,25 0 1,-10 0 284,-9 0 1,-8 5-255,-16 3 0,-1-1 0,-10 5 0,0 2 0</inkml:trace>
  <inkml:trace contextRef="#ctx0" brushRef="#br0" timeOffset="2">11440 6526 17319,'5'-12'-604,"2"2"0,5 2 520,4 4 209,-4 3 1,10-3-1,-2 1 1,7 0-76,7 2 1,6 1 0,7 0-1,3 0-44,3 0 1,8 0 0,-28 0-1,0 0 1,3 0 0,0 0 1,1 0 0,2 0 1,0-2-1,1 0 1,0 0-1,0 0 0,-1 0 1,1 0-43,-2 0 0,0-1 1,2 3-1,-1-1 0,-2-1 1,0-1-1,-1 1 0,-1 0 49,-2 0 1,-1 0-1,21-5 1,-5 1-1,-8 1 123,-4 0 1,-4 0 0,-11 3-202,-2-2 0,-6 0 59,-13 4 1,-8 0 0,-17 0-46,-5 0 73,-6 5 1,-16-2-1,-6 4 78,-5 2-151,30-6 0,-2-1 1,-3 3-1,-1 0 1,-1-1-1,0 0 1,-1 1-1,0-1 44,0 0 0,1 0 0,1-1 0,0-1 0,2-2 0,0 0 1,3 0-1,0 0-19,0 0 1,0 0-1,-23 0 1,5-2-1,8 0 7,10-2 1,6-5 0,8 3-1,3-2-282,5 1 0,1 4 218,8-1 0,3 4 1,0 4-1,6 2-333,4 1 1,3 7 0,2-3 413,4 2 0,-2 5 0,-1 0 0</inkml:trace>
  <inkml:trace contextRef="#ctx0" brushRef="#br0" timeOffset="3">16216 4946 28210,'-12'0'-808,"1"0"136,-1 0 0,3 0 0,-1 1 0,-3 3 196,1 3 0,-5 9 0,-1 3 1,-2 2 163,-4 2 1,-2 4-1,3 1 1,-1 0 83,-2 0 1,1-1 0,-1-4 0,1-1-34,3 1 1,-1-1-1,0-3 212,0-4 1,-5 3 0,-1 0-1</inkml:trace>
  <inkml:trace contextRef="#ctx0" brushRef="#br0" timeOffset="4">15735 5060 23581,'0'-6'-2952,"0"2"0,0 8 0,0 3 2484,0 4 1,0 1-1,0 4 1,0 3 313,0 2 1,-4 2-1,0 0 1,1 0 45,2 0 0,1 0 1,0 0-1,0-2-22,0-2 1,0 2-1,1-6-318,3-1 412,3-1 0,4-2 1,1-1-936,-1-2 1230,6 2 1,0-9 0,6 3-1,1-2 135,3-2 1,0-6 0,6 0 0,3-2 31,-1 1 0,6-1 1,1-3-28,2-1 0,2-4 0,0-2 0</inkml:trace>
  <inkml:trace contextRef="#ctx0" brushRef="#br0" timeOffset="5">7203 9536 8579,'-11'0'-591,"-1"0"1,1 0 277,-1 0 1,1 6 0,1 1 0,1 3 300,1 2 0,0 4 0,-2 3 175,3 3-164,-4 6 0,5 1 1,-4 4-1,1 0 6,1 2 0,1-5 1,-3 6-82,2-4 44,-2-7 1,7 3 0,-3-6-1,1-3-109,2-4 141,2-7 0,6-3 0,1-5 0</inkml:trace>
  <inkml:trace contextRef="#ctx0" brushRef="#br0" timeOffset="6">6985 9720 8579,'-21'14'0,"0"-2"0,4-1-363,0-1 1,-2 0-1,5 1 1,3-1-48,2-2 426,6 7 1,-6-6 0,5 9 0,2 0 3,1 0 1,-3 1 0,0 4 0,1 0 19,2-1 1,5 1 0,1-1 0,3-2-50,4-1 1,6-8 0,9-1 0,5-4-28,5-3 0,8-7 0,10-6 1,6-7 35,-26 7 0,-1-3 0,0-4 0,1-1 0,2 0 0,-1 0 0</inkml:trace>
  <inkml:trace contextRef="#ctx0" brushRef="#br0" timeOffset="7">4203 9605 15449,'23'-13'0,"1"-1"-349,2-1 1,4 0-1,7 3 1,3 1 207,6 0 1,9 3-1,2 2 1,-25 3 0,1 0 100,2 2 0,1 0 0,0 0 0,0 1 0,1 0 0,1 0 0,-1 0 0,-1 0-18,0 0 1,0 0 0,-1 0 0,0 0 0,-1 0 0,-1 0 0,0 0 0,0 0-98,32 0 0,-14 0 0,-1 0 0,-7 1 26,-6 3 0,-2-3 1,-12 3-1,-5-3 3,-4-1 0,-9 1-60,-5 3 1,-11-1-1,-13 3-108,-9-1 283,-12 4 0,-5-3 0,-7 6-245,-5-1 209,26-5 0,1 0 0,1-2 0,1-1 1,-1 1-1,0-1 0,0 0 0,0 0 14,0 1 1,1-1-1,-31-1 1,3 2-1,3-3 12,0-1 0,4-5 0,3-3 0,5 0-2,1 0 0,2-1 0,1 4 1,4 0 25,2 0 0,7-3 0,4 4 1,4 2-27,6 0-28,2-3 1,8 0 0,6-2 0,10 3 56,6 3 1,6-3 0,3 0-206,0 1 196,11 2 0,-5-3 0,10 0-222,1 2 162,2-4 0,2 4 0,1-2 0,2 3 63,-2 1 0,3 0 0,-1 0 0,1 0 0,4 0 0,3 0 0</inkml:trace>
  <inkml:trace contextRef="#ctx0" brushRef="#br0" timeOffset="8">11154 9033 8350,'6'-8'-605,"6"0"0,6 1 400,3 0 0,12-3 1,7 3-1,7-4 249,6 0 0,-20 5 0,0 1 1,4-1-1,0 0-29,4 0 1,0 1 0,0-1 0,0 0 0,3 1-1,0 0 1,1 0 0,-1 1-1421,1 0 1,1 1 1417,2 1 1,0 1 0,-3-2 0,-1 1 0,2 1 0,0 1-71,-1-2 1,0 0 112,-2 1 0,0 1 0,-1-4 0,0 1 0,-4 2 1,-1 0-1,-3-1 0,-1 0-56,26-1 0,-9 2 1,-10 0-1,-8-2 12,-8-1 1,-13 1-19,1 3 0,-15 0 0,-6 0 0,-10 0 37,-6 0 0,-13 5 1,-4 2-1,-11 2-44,-6-1 1,-5 2 0,30-6 0,-1 0 0,1 0 0,0 1-8,-1-2 0,1 1 0,-2 1 0,1 0 1,0-1-1,0-1 0,1 0 0,0 1 472,0 0 0,1 0 0,-28-2 0,1 4 0,5-3-461,4 1 0,-3 0 1,10-4 41,1 0 48,5 0 0,-2 4 0,6 0 0,0-2-54,-1-1 0,6 3 0,2 1 0,4 0 0,4 1 1,3 1-1,4-3 11,1-1-28,5 3 0,2-5 5,8 3 1,2-3 0,5-1 0,1 0 16,-1 0 0,5 0 0,0-1 0,1-2-15,-1 0 1,3-1 0,-2 4-100,1 0 90,-4 0 1,2 0 0,-4 0 0,-1 0-8,1 0 1,-5 0 0,1 0-19,1 0 1,1 0-1,1 0 14,1 0 0,-1 0 0,1 0 0,0 0 39,4 0 1,2 0 0,4-1 0,3-2-13,1-1 1,4-3 0,4 1 0,2 0-15,2-3 1,2-1 0,6 0 0,0 1-15,0 1 1,0 2 0,-2-3-1,-1 3 10,-1 1 0,-1 1 0,2 4-6,-1 0 0,0 0 0,4 0 0</inkml:trace>
  <inkml:trace contextRef="#ctx0" brushRef="#br0" timeOffset="9">13261 8724 7107,'0'-7'-433,"0"2"0,0 6 1,1 5 527,3 5-32,-3 6 1,4 7 0,-3 4 0,0 6-16,2 7 1,0 7-1,-3 4 1,2 3-23,1 3 0,1 6 0,-3 0 0,1-31 0,-1 0-10,2 2 1,-1 0 0,-1 1 0,-1 0 0,3 0 0,-1-1-1,0 2 1,0 0-51,1 1 1,-1-1 0,-2 1 0,0 1 0,1 0 0,0 0 0,-1 0 0,-1-1 26,0-2 1,0 0-1,0-1 1,0-1 0,0 31-1,0-3 1,0 1 0,0-9 1,-1 1-1,-2-5 13,0-6 0,-1-3 0,4-3-203,0-8 159,0-4 0,0-8-50,0-3 0,5-10 0,2-10 0,5-14 87,3-13 0,-2-7 0,3-7 0</inkml:trace>
  <inkml:trace contextRef="#ctx0" brushRef="#br0" timeOffset="10">13387 8747 8209,'-6'-12'0,"2"1"-4,3-1 1,2 5-1309,3-1 1108,7 5 0,8-2 0,8 5 0,3-1 208,4-3 0,10 3 0,6-3 119,4 3-94,4 1 1,5 0 0,-29 0 0,1 0 0,3 0 0,0 0-64,3 0 1,1 0 0,-1 0-1,1 1 1,1 1 0,2 0 0,0 1-1,0 2 53,2-1 0,0 2 0,-1 1 0,0 1 0,1 0 0,1 1 0,0-1 0,0 0-24,-2 0 1,-1 1-1,-1 0 1,-1 1-1,0-2 1,0 0 0,0 0-1,1 1-1,-1-1 0,0 0 1,-2-1-1,0-2 1,-1-2-1,0 0 1,-3 0-1,0 0 2,-2 1 1,0-1 0,28-1 0,-2 3 0,-3-1-20,-5 0 1,-2 1 0,-7-2 0,-2 2 19,-3 1 1,-9 1 0,-3 1 6,-3 0-6,-1-5 0,-5 7 1,-3-4 5,-2 0 16,-7 0 0,0-3 66,-2 1-42,-2 0 1,3-3 122,-5 3 0,-2 1 0,0 4 0,-3 0-143,-2 4 1,1-1 0,-3 8 0,1 1-10,0 5 1,-3 3 0,0 6-1,-2 4-16,-2 3 1,2 3 0,-2 5 0,2 3-35,2 3 1,3 2 0,2-1 0,1-1-109,2-3 1,2-2 0,1-5-228,0 0 261,0 0 0,1-2 1,2-1 108,1-1 0,-1-10 0,-8 6 0,-1-8 0</inkml:trace>
  <inkml:trace contextRef="#ctx0" brushRef="#br0" timeOffset="11">13147 10418 7981,'-34'4'-378,"4"0"0,2-1 1,6-3-1,3 0-43,4 0 644,7 0-209,3 0 1,20 0 0,10 0 186,9 0-184,12 0 0,9-1 0,-24 0 0,2 0 110,3-1 1,1 0-187,4 0 1,1 0 0,1 2 0,1 0 0,3 0 0,1 0 0,1 0 0,1 0 86,3 0 1,-1 0-1,0 0 1,0 0-1,4 0 1,2 0-1,-2 0 1,0 0-159,-2 0 0,1 0 1,6 0-1,1 0 1,-2 0-1,0 0 1,2 0-1,0-1 102,0-1 1,-1 0-1,-3-1 1,0-2-1,1-2 1,0-1-1,-1-1 1,0 0 4,0 0 1,0 0-1,1-1 1,-1-1 0,-6 2-1,-1 0 1,-2 0 0,-1 0-36,-3 1 1,0 1 0,-2 1 0,-2 0 0,-3 2 0,-1 0 0,-2 0 0,-1 1-335,28-2 392,-8 1 0,-3 8 0,-8 0 0,-5-2 0,-5 0 0</inkml:trace>
  <inkml:trace contextRef="#ctx0" brushRef="#br0" timeOffset="12">14853 6892 13028,'7'0'-2955,"1"0"2956,0 0 1,-1 0-1,1 0-1,1 0 1,1 0-3,2 0 0,-1 0 1,0 0 1,-3 0 9,0 0 1,-4 0-1,2-1 29,-1-3 1,0 3-40,-1-3 1,-2 2 67,6 2 1,-4 0-39,4 0 1,-5 0 43,5 0-58,0 0 0,-1 0 1,1 0 68,1 0-67,6 0 0,-2 0 0,3 0 1,0 0 20,-1 0 1,4 0-1,-3 0 1,2 0 0,3 0 0,0 0 1,2 0-1,0 0-51,0 0 0,1 0 0,0 0 0,2 0 17,-1 0 0,-3 0 1,3 0-1,-3 2-13,-3 2 1,-5-3-1,3 4 1,-2-1-37,0 0 1,0 3 0,-3-2 17,-1 2 0,6-4 0,1 4 0,1-2 52,0-3 1,0 3-66,4-1 1,4 0 10,-1-4 27,6 0 1,-3 0 0,6 0 0,-1 0 2,0 0 1,-1 0 0,-1 0 0,-2 0 7,-2 0 0,2 0 0,-3 0 0,-2 1-13,-1 3 0,-1-3 0,0 3 0,0-1-9,0 1 1,1-3 0,2 4 0,2-1-32,1 0 1,-2 3 0,2-2 0,0 0 1,0 1 0,2 1 0,2-2 0,-2 0-34,-5 0 1,2 3-1,0-3-197,2 2 172,-5-5 1,4 8 0,-3-3-225,0-1 226,6 4 0,-2-7 1,3 3-165,-3-1 207,8 4 0,-7-6 1,7 4-1,-2 2 3,-2 1 0,2-2 1,1 0-1,2 0 7,2 3 1,-2-4 0,6 0 0,2-1 4,0 0 0,4 1 1,0 2-1,0-3-18,-1-1 0,0 4 0,-3-3 0,1 2 16,2 0 1,4-2-1,-5 3-131,0-2 147,3-4 1,-4 3 0,4-3 0,-1 1-5,-3-2 1,0 3 0,-3-1 9,1-1 11,-5-2 1,2 3 0,-5 0 0,-1-1 3,-1 3 1,-6-4 0,0 6 0,-2-1-4,-3 0 1,-5 2 0,0-4 0,-1 0-4,-2 0 0,0 0 0,-4-2 0,1 0 0,1 0 0,0 2 1,-3-1-1,-1-2 0,1 0 1,-1-1 0,1 1 0,-1 2-1,0-1 0,1-2 0,-1-1-4,1 0 0,-1 4 1,1 0 1,-5 1-232,1-1 71,-6-3 1,9 9 173,-4-2 0,3-3 0,2 0 0</inkml:trace>
  <inkml:trace contextRef="#ctx0" brushRef="#br0" timeOffset="13">18884 7224 10375,'5'-17'-527,"0"5"1,4-2 60,-1 5 0,-5 4 0,5 5 0,1 0 400,1 0 1,3 1 0,1 3 0,1 5 7,-1 5 0,-1 0 0,-3 3 0,-1 1 15,-1 0 0,-2 1 0,3 3 0,-3-2 39,-1-1 1,3-4 0,-4 3-1,-2-1 4,0-3 1,-2 2 0,0 0 0,-2-2-8,-2-2 0,-6 0 0,-6-1 0,-2 1 35,-2-1 0,-7 1 1,-4-1-1,-2 0-12,-1 1 0,-4-4 0,0-2 1,1 0-72,1 1 1,-2 0 0,-2 3 0,-2-1-301,-5-1 354,7 0 0,-15 3 0,8 0 0</inkml:trace>
  <inkml:trace contextRef="#ctx0" brushRef="#br0" timeOffset="14">15105 9708 9347,'11'-6'-1038,"1"2"0,-2 1 716,-3 0 0,4 1 1,-4-1 297,3 1 1,3 2 0,2 0-1,5 0 34,1 0 1,7-4 0,3-1 0,3-1 16,4-3 1,4-1 0,9-3 0,6-1-11,-25 7 0,0-1 0,2-2 1,1 0-1,1 0 0,0 1 1,3-2-1,0 0 4,2 0 0,1-1 0,3-1 1,1-1-1,3 1 0,1 0 0,1 0 1,0 0-113,1 1 0,-1 0 0,1-1 0,-1-1 0,2 1 0,0 0 0,1 0 0,0 0 112,1 1 0,1 0 0,1 0 0,0 1 0,-3 0 0,-1-1-984,0 0 1,0 1 972,-3 2 0,-1 0 0,2-1 0,0-1 0,-2 2 0,0 0-53,0 0 0,0 0 36,0-2 1,-1 1 0,-4 2 0,-1 2 0,1-3-1,0 0 1,0 0 0,0 0-8,-1 0 1,0 0-1,2 2 1,0-1-1,-3-1 1,0-1-1,-2 0 1,1 1-24,-2 0 0,0 0 0,0-1 1,-1 0-1,-2 1 0,-1 1 1,0 0-1,-1-1 34,0 1 1,-2 0 0,27-9 0,-1 3 0,-5-1 4,-6 1 0,-4 3 0,-9 2 0,-1 2 2,-2 2 1,-8-2 0,-8 3 296,-2 1 0,-3 1-303,-2-2 1,-3 1-1,-7-3 967,-1 1 0,0 1-958,-5 4 96,6-5 0,-8 4-103,2-3 0,-2 8 0,-2 2 0</inkml:trace>
  <inkml:trace contextRef="#ctx0" brushRef="#br0" timeOffset="15">18838 8666 10511,'15'-5'0,"2"-2"-1215,1-4 924,-4 0 1,7 0 0,0 0 0,3 3 165,3 0 1,3 5 0,-3 0-1,-2 1 54,-1 2 0,-2 2 0,-3 3 1,-4 5 19,-2 4 0,-3 6 0,-1-1 1,-2 3 4,-2 1 1,-1 1 0,-6 1 0,-2 3 34,-3 2 0,-10 0 1,-6 4-1,-6 1-42,-4-1 1,-10 0 0,-3 1 0,-2-1 14,-3 1 0,25-16 0,0 1 0,-3 0 0,0 1 0</inkml:trace>
  <inkml:trace contextRef="#ctx0" brushRef="#br0" timeOffset="16">18930 7281 16586,'-12'-5'-3766,"6"2"3054,2-4 1,4 4 985,4 0 0,2 1 0,7 4 0,1 0-261,1 2 1,6 1 0,-4-1 0,2 3-48,1 4 0,-5-4 0,3 1 0,-2 1-53,-2 1 0,3 1 0,-2 1-177,-1-1 145,-1-4 1,-1 3 0,2-3 0,2 2 77,-2-1 1,-2 2 66,0-2 1,-6-2 0,-5 1-5,-7-2 0,-7 0 0,-11-3 1,-4 2 85,-6-1 1,-6 2 0,-5 0 0,-1 0 37,0 0 0,4 3 0,3-5 0,3 0-13,7-2 0,5-1 0,4 0 1,5 0 207,2 0-147,7 0 0,-4 5 0,4 2 0</inkml:trace>
  <inkml:trace contextRef="#ctx0" brushRef="#br0" timeOffset="17">19170 6068 15997,'8'-7'-720,"-1"-4"0,1-2 0,5-5 0,3 0 635,7 1 1,12-1 0,10-1 975,8 4-767,-21 5 0,2 2 1,-2 1-1,2 1 0,4-2 1,2 1-1346,0 0 0,1 1 1241,1 3 0,1 0 1,5-2-1,1 1 1,0 1-1,0 2 1,1-1-1,0 1 6,2 1 1,-1-1-1,2 1 1,1 0-1,5 1 1,1-1-1,1 1 1,0 1-44,1 0 1,1 0 0,-19 0 0,0 1 0,1-1 0,1 0 0,0 0-1,1-1 1,1 1 0,0 0 0,1 1 28,0 0 1,-1 0 0,1 0 0,0-1 0,0 0 0,1 0 0,0 0 0,0 0 0,0 0 0,0 1 0,1-1 0,-1 0-17,1 0 1,-1 0 0,1 0 0,-2-1-1,0 0 1,0 0 0,2 0 0,0 1 0,0 0-1,-1-1 1,0 0 0,-1 1-17,0-1 0,-1 0 1,0 0-1,-3 1 1,-1-1-1,-1 0 1,18-1-1,-1 0 1,-3 0-1,-2 0-3,-3 0 1,-1 0 0,-3 0-1,-2 0 1,-5 0 0,-1 0-1,-5 0 1,-2 0 5,28 0 1,-11 0 0,-8 0 9,-10 0 87,-7 0 169,-7 0-280,-6-5 0,-14 3 0,-9-6 1,-10 0 455,-8 2 0,-8-4 0,-15 3 0,-9 0-432,26 3 1,-1 0 0,-6 2-1,0 0 1,-4-1 0,0 0-1,-3 0 1,0 0-9,-1-1 1,-2 1 0,0 2 0,-1 0 0,-2-2 0,0 1 0,-2 0 0,-1 0 2,-2 0 1,0 0 0,-3 0 0,-1 0-1,19 2 1,1 0 0,-1 0 0,0 0-1,-1 0 1,0 0 7,-1 0 1,-1 0-1,1 0 1,2 1-1,-1 1 1,0-1 0,-2 1-1,0-1 1,0 1-1,-1 0 1,0-1 0,0 1 6,-1 0 1,0-1-1,1 1 1,1 1 0,0 0-1,0 0 1,1-1-1,0 0 1,1 1 0,0-1-1,1 1 1,0-1-3,0 1 1,0 0 0,0-1 0,0-1 0,1 0 0,-1 1 0,-18 1 0,0 0 144,0 0 1,0-1-119,5 0 1,1 0 0,-4 0 0,1 0 0,5 0 0,0 0 16,3-1 1,0 0-39,2 2 1,1 0 0,5-2 0,1 0 0,2 1 0,0 1 0,2-1 0,1 0 4,3-1 1,1 1 0,-28 2 0,11-4 0,8 0-13,7 0 1,11 0-1,2 0-10,6 0-47,5 0 11,5 0 1,4 0 0,6 0 36,5 0 1,7 0 0,7-1 0,7-3 22,9-3 0,13-4 1,9 0-1,-27 5 1,1 0-3,1 1 1,0-1-1,3 1 1,0 0-1,0 0 1,1 1-301,2 0 0,1 0 297,-2 0 1,1 1 0,2-1 0,0 0 0,-3 1 0,1 0 0,0 0-1,1 1-3,0 0 0,0 1 0,0 0 1,1 1-1,-2 0 0,-1 0 1,1 0-1,0 0-44,-2 0 0,1 0 1,-2 0-1,1 0 1,1 0-1,0 0 0,1 0 1,-1 0 44,0 0 0,0 0 0,2-2 1,1 0-1,1-1 0,1 1 0,2-1 1,0 1-5,3-1 0,0 1 0,-1-3 0,-1 1 0,2 0 0,0 1 0,-1 0 0,1-1-146,-1 0 0,0 0 0,4 0 0,0 1 0,-2-3 0,1 1 112,0 2 0,0-1 28,1-2 0,-2 2 0,-4 1 0,-1 0 0,-1-1 0,-1 0 1,-1 0-1,-2 0 7,0-1 1,-2 1-1,-2 1 1,-1 0-1,22-4-2,-7 2 0,-2 0 0,-12 3 0,-4-2 87,-5 1-75,-4 2 1,-6 0 0,-2-2 0,-1-1 441,1 2 1,3-1-1,-3 1 1,2-3-437,3-2 0,4 3 0,0-2 0,-2 1-7,-2 2 0,-3 1 0,1-1 0,-4-1-173,-2 2 1,-6 1 0,0 2 277,-2 3 0,4 2 1,-3 6-1</inkml:trace>
  <inkml:trace contextRef="#ctx0" brushRef="#br0" timeOffset="18">19021 7178 13598,'-6'-5'-1136,"1"4"1,6-3-1,3 8 691,4 3 322,-3 4 1,6 0-1,-1 0 94,4 1 27,2 4 1,-1-2 0,1 5 0,1 2-2,-1 0 1,4-1 0,-4-1 0,1 0-28,-1-1 0,1 2 1,-5-4-1,1 1-156,-3-1 0,-6 0 1,0-5 154,-3 1 1,-6-5-1,-4 0 1,-5-1 165,-5 0 1,-2-3 0,-4 1-1,-1-2 10,-5 2 1,-1-1 0,0 3-1,3 0 75,1 1 0,-1 0-86,6 5 1,-2-1-1,7 1 1</inkml:trace>
  <inkml:trace contextRef="#ctx0" brushRef="#br0" timeOffset="19">15299 9708 15657,'7'-11'-692,"-2"1"0,0 1 726,3 1 0,7 2 1,5-3-1,7 1 19,7-1 1,11-1 0,8-1 0,5-1-35,3 1 1,-27 5-1,0 0 1,4 0-1,1 1-2,0-1 0,1 0-124,5-2 0,0 0 0,-2-1 0,0 0 0,6-3 0,2 0 0,1-1 1,1 0 126,2 0 1,1 0 0,3-3-1,0 0 1,1 1 0,0-1 0,0 0-1,1-1-98,1 0 0,-1 0 0,0 0 0,-1 0 0,1-1 1,-1 1-1,0 0 0,1 0 108,-1 0 0,1 0 0,-1-1 0,1 1 0,0 0 0,1-1 0,-1-1 0,0 1-56,1-1 1,0 0-1,-2-1 1,-1 0-1,1 2 1,-1-1 37,-1 0 0,-1 0 0,1 0 0,-1 0 0,0 2 0,0 0 0,0-1 1,-2 1-1,0 0 0,-1 0 27,-2 0 0,-1 0 0,-5 2 1,-1 0-1,1 2 0,-1 0 1,-2 0-1,-1 1 14,-2 1 0,-1-1 0,-3 3 0,-1-1 1,27-7-1,-2 0-16,-4 3 0,-8 5 0,-2 3-140,-6 1 109,-5-4 1,-5 8 0,-5-3 0,-3 2-74,-3 2 0,-5-1 0,1-1 4,-2-2 1,-3-5 0,-1 3 252,-2-1 1,-4-3-1313,1 2 1187,-3 3 1,-6-5 0,-1 4 0</inkml:trace>
  <inkml:trace contextRef="#ctx0" brushRef="#br0" timeOffset="20">19411 8311 17843,'11'-10'-76,"1"3"0,-1 2 0,0 5 0,1 1-356,-1 3 0,-3 2 0,0 7 0,-1 1-299,0 1 0,-2 5 0,-5-1 148,0 3 452,0 1 1,-2 0-1,-1 0 17,-5 0 225,-7-6 1,1 5 0,-5-4-180,-2 0 13,-5 3 1,-1-4-1,-6 3 1,-3-1 208,0 2 0,-7-1 1,0 0-1,0-2 220,-2-1 1,1-2-1,-2-4 1</inkml:trace>
  <inkml:trace contextRef="#ctx0" brushRef="#br0" timeOffset="21">19502 7544 8553,'2'-15'0,"1"-1"0,5-1-324,2 1 1,3 0 0,2 5 0,4-1 457,3 1 0,6 1 0,2 2 0,6 3-97,6 0 1,6 4 0,15-3-12,-29 3 1,0 1-1,3 0 1,0 0 0,4 0-1,0 0 1,2 0-1,0 1 1,3 0 0,1 0-267,2 1 1,0 0 0,7 4 0,0 1 0,-2-1 0,0-1 182,1 2 0,1-1 55,0-2 1,0 0-1,-2 0 1,0 1-1,-2-3 1,-1-1-1,-3 1 1,-1-1 4,-1 0 0,-2-1 1,-7 1-1,-1 0 1,25 1-1,-10 3 134,-7 2 1,-11-4-138,-10 5 0,-3 1 0,-9 6 0,-2 3 0</inkml:trace>
  <inkml:trace contextRef="#ctx0" brushRef="#br0" timeOffset="22">19628 8758 16977,'-6'0'-1662,"2"-4"1,8 0 2019,3 2-312,4 1 0,6 1 0,5 0 1,5 0-1,2 0 0,8-2 1,8 0-1,4-2-14,3 1 0,7-3 1,-27 3-1,1 0 0,1-1 1,0 0-26,2 0 1,1 0-1,1 1 1,0 0 0,3-1-1,1-1 1,1 1-1,-1 0-162,1 0 1,1 0-1,0-1 1,0-1 0,1 1-1,0-1 142,-1 0 0,0 0 0,-1 1 0,-1-1 0,-2 0 0,0 1 0</inkml:trace>
  <inkml:trace contextRef="#ctx0" brushRef="#br0" timeOffset="23">10913 3824 23585,'11'-5'-365,"-4"-3"0,3 3 1,-2 1 125,2 3 1,2 1-1,-1 0 1,2 0 216,2 0 0,4 0 0,8 0 0,3 0 8,4 0 1,5 0 0,3 0 0,3-1 59,0-3 1,2 2 0,2-3 241,0 0-251,6 4 1,-8-4 0,4 5 97,0 0-122,1-5 0,5 4 0,2-3 1,1 2-26,1 2 0,-28 0 1,0 0-1,32 0 0,-32 0 1,0 0 1,32 0 1,-30 0-1,1 0 1,-1 1 0,0 0-1,2 0 1,0 0-8,2 1 1,0 0-1,1 1 1,0-1 0,1 0-1,0-1 1,2 1-1,1 0-76,1-1 0,0 0 0,1 0 0,1-1 0,3 0 0,1 0 0,-2 0 1,0 0 86,-1 0 0,0 0 0,2 0 0,-2 0 0,-1 0 0,-1 0 0,0 0 0,-1 0 13,0 0 0,0 0 0,1 0 1,0-1-1,0 0 0,0 0 89,0-1 1,0 0-75,1 0 0,0 0 0,-3 0 0,-1 0 0,2 0 0,1 0 63,0 1 0,0 0-64,0 0 1,0 0-1,-1 1 1,1 0-1,0 0 1,0-1 73,0-1 0,-1 0-82,1 2 0,0-1 0,-2-1 0,0-1 0,0 3 0,0 0 0,-1 0 0,0 0-12,-1 0 1,-1 0 0,2 0 0,0 0 0,-3 0 0,-2 0 0,0 0 0,-1 0-17,-1 0 0,-1 0 1,1 0-1,-2 0 1,27 0-1,-1 0 8,-1 0 0,1 0 0,-2 0 0,-3 0-12,-3 0 1,1 0 0,-3 0 0,-2 0-5,-1 0 1,-1 0 0,0 0 0,0 0 9,0 0 1,-2 0 0,-1 0 0,-1 0 58,2 0 1,-4 0 0,1 1-90,-1 3 13,-7-3 1,-1 4 0,-6-3 0,0 0 146,-2 2 0,-5 1 1,-1-2-1,-2 1-205,-2-2 0,-1 1 1,-2-1-59,1 2 1,-4 0 60,-1-4 0,-3 0 0,4 0 131,1 0 0,1 0 0,1 0 0,2 0-24,2 0 0,3 0 0,5 0 0,0 0-13,0 0 1,0 0 0,0 0 0,-2 0 51,-2 0 1,2 0-1,-5 0-158,2 0 224,-9 0 1,6 0 213,-7 0-216,2 0 0,-2 0 0,-1 0-82,2 0 1,5 0 0,3 0 0,2 0-15,5 0 1,-1 0 0,5 0-1,-1 0-71,-1 0 1,1 0-1,-4 0 1,0 0-18,0 0 1,-6 0 0,-1 0-1,-5 1-170,-3 3 0,-2-3-61,-2 3 1,-1-3 237,4-1 0,1 0 0,3 0 204,1 0-139,-1 0 1,4 0-1,2 2 11,1 1-65,-4-1 0,7 3 0,-3-5 0,1 0 44,0 0 1,-1 0 0,3 0 0,-4 1 31,0 3 0,-2-3 0,-3 3 0,-1-3 151,1-1 1,-1 0 0,0 0-164,1 0 1,3 0 0,2 0 0,1 0-6,2 0 1,5 0-1,2 0 1,-1 0-12,-2 0 1,-1 0 0,0 0 0,-2 0 40,-2 0 0,-2 0 0,-6 0-103,1 0 45,-1 0 0,1 0 0,-1 0 0,0 0-1,1 0 0,-4 0-103,-1 0 1,-4-5-1,2-1 1</inkml:trace>
  <inkml:trace contextRef="#ctx0" brushRef="#br0" timeOffset="24">18357 3228 11689,'0'-11'8493,"0"3"-7387,0 1-970,0 4 141,0-2 268,0 5-224,0-5 1,1 4-462,3-3 0,-3 1 663,3 0 1,-1 1 0,-1 0-668,2 4 1,0 5-1,-4 5 1,0 2 204,0 2 0,0 3 0,0-3 0,0 2-32,0 2 0,0-2 0,1 1 0,2 2-72,1 0 1,-1 2 0,-3 1-396,0 3 410,0-3 0,2 4 0,0-5 389,2 0-228,0 5 1,-4-4 0,0 4-1,0-2 41,0-4 0,0 4 0,0-7 0,0 3-209,0 0 1,1 0 0,2-2 0,1 0-65,-2 0 0,-1 0 0,-1 1 0,0-4 100,0 0 0,0 2 0,0-4-43,0-1 1,0-1-1,0-2 1,0 1-1,0-1-16,0 1 0,0-5 0,0 1 51,0 1 0,0 1-113,0 2 66,0-6 0,0 0 91,0-2 51,0-3-94,0 4 1,0-6 0,0-3 0,0-4 0,0-6 0,0 0 0,0-6 0,0 0 11,0-2 1,0 0-1,0-1 1,0 0-49,0 0 0,-3-4 0,-1 0 0,1 2 9,2 1 0,1 1 1,0 0-1,0 0 21,0 0 1,0-3-1,0-1 1,0 1-4,0 2 1,0 0 0,0-1-14,0-2 24,0 0 1,0 0 0,0-1 0,0 1 1,0-1 0,0 2 1,0 4-1,0 2-11,0 0 1,0-3 0,0 6-1,0 1 29,0-1 0,0 2 0,0 4 0,0-1-20,0 1 1,0-1-1,0 1 1,0-1-43,0 1 1,0-1 0,0 1 22,0-1 1,4 1 49,0 0-54,-1 4-127,-3 2 165,0 5 0,0 5 16,0 3 0,0 6 0,0 2 1,0 2 9,0 3 1,0 5 0,0 5 0,0 2 0,0 1 0,0 6 1,0 3-1,0 4-12,0 3 1,0 0 0,0 0-1,0 3-36,0 3 0,0 0 0,0-2 0,0-5-315,0-1 0,4-3 352,0 1 1,5-5 0,-3-2 0</inkml:trace>
  <inkml:trace contextRef="#ctx0" brushRef="#br0" timeOffset="25">18804 3171 15021,'0'-6'241,"-5"10"525,-3 7 1,2 7 0,-2-4-447,-1-4 1,-1 7-1,-2-5 1</inkml:trace>
  <inkml:trace contextRef="#ctx0" brushRef="#br0" timeOffset="26">18712 3148 14941,'0'-11'1423,"0"4"-1106,0 7 1,0 7 96,0 4-290,0 1 1,0 3 0,-1 2-1,-2-1 69,-1 1 1,-1 2-1,3-4 1,-2-1-135,1-1 0,2-2 0,1 1 1,0-1-90,0 0 1,1 0 0,2-2 0,2-3-145,1-1 1,-2 3 0,4-5-121,1 0 0,1-2 0,3-1 0,2-1-195,4-3 0,3-2 460,1-6 0,0-4 0,-1-2 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0"/>
    </inkml:context>
    <inkml:brush xml:id="br0">
      <inkml:brushProperty name="width" value="0.08571" units="cm"/>
      <inkml:brushProperty name="height" value="0.08571" units="cm"/>
      <inkml:brushProperty name="color" value="#66CC00"/>
    </inkml:brush>
  </inkml:definitions>
  <inkml:trace contextRef="#ctx0" brushRef="#br0">21 1 7843,'-5'3'132,"1"1"1,2 2 0,0 0 0,1 2 0,-1 0 230,0 1 1,0 3 0,2 0-276,0 3 1,2 1 0,1-3-1,0 3-181,0 1 1,0 0 0,-2-1 0,2-1-333,-2 0 1,2 1 0,-1-4-155,0-1 0,-1-1-142,1-4 463,-1-2 0,2-2 258,-3-4 0,0-4 0,0-5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1"/>
    </inkml:context>
    <inkml:brush xml:id="br0">
      <inkml:brushProperty name="width" value="0.08571" units="cm"/>
      <inkml:brushProperty name="height" value="0.08571" units="cm"/>
      <inkml:brushProperty name="color" value="#66CC00"/>
    </inkml:brush>
  </inkml:definitions>
  <inkml:trace contextRef="#ctx0" brushRef="#br0">7 34 7935,'0'-7'-74,"0"1"233,0-1 1,3 3 0,1 1-1,0 1 1,0 0 0,1 1 125,1 0 1,3 1 0,0 0-147,-1 0 1,-1 0 0,1 0 66,0 0 1,-2 1-1,0 0-752,0 1 404,-3 3 0,1-3 0,-3 2-22,1 1 100,-2 1 0,-3 1 0,-3-1 0,-2 1-33,-1 0 1,1-1-1,-2 0 1,1-2 52,-2-1 1,1-3-1,1 0-547,-1 0 0,4 0 591,-1-3 0,3 3 0,4-3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2"/>
    </inkml:context>
    <inkml:brush xml:id="br0">
      <inkml:brushProperty name="width" value="0.08571" units="cm"/>
      <inkml:brushProperty name="height" value="0.08571" units="cm"/>
      <inkml:brushProperty name="color" value="#66CC00"/>
    </inkml:brush>
  </inkml:definitions>
  <inkml:trace contextRef="#ctx0" brushRef="#br0">139 73 7665,'0'-4'-550,"-2"-1"0,-1 1 503,0 0 1,-2-2-1,-1 2 1090,-1-2-716,0-1 0,1 1 1,-1 0-31,1 2-327,-4-2 0,3 3 1,-2-2-1,2 3 39,0 1 1,1 2 0,1 1 0,1 3-40,-2 4 1,1 0 0,-1 4 0,1 0-149,0 3 1,4-1-1,-1 1 1,1-2 75,1 2 0,1-5 0,0 2 0,2-3 45,1-2 1,0 0-1,3-3-85,-1 0 116,1-2 1,0-4 0,1-1-1,1-3-24,-1 0 1,2-6 0,-2-1 135,0 0-110,0-3 0,-2-1 0,0-1 94,-1 4 31,0 0 0,-2 4 0,3-2 0,-3 4 124,0 2-111,2 3 1,-3 1 0,1 5 0,0 4 48,-1 2 1,1 5 0,-1-2 0,0 1-183,1 0 1,-1 0 0,1 0 0,1-1-433,0-1 0,0-2 1,3-2-501,-1 0 951,-2-2 0,2 1 0,-3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3"/>
    </inkml:context>
    <inkml:brush xml:id="br0">
      <inkml:brushProperty name="width" value="0.08571" units="cm"/>
      <inkml:brushProperty name="height" value="0.08571" units="cm"/>
      <inkml:brushProperty name="color" value="#66CC00"/>
    </inkml:brush>
  </inkml:definitions>
  <inkml:trace contextRef="#ctx0" brushRef="#br0">1 80 7810,'0'-7'15,"0"4"0,0-1-81,0 2 124,0 1 0,0 3 1,0 5 52,0 0 1,1 3-1,0-1 1,1 2-92,0 0 0,1 2 0,-1-1 0,0 0-109,1-1 1,-2-4 0,3 1-146,-1 0 1,2-3-149,0-3 307,-2-1 0,0-3 0,-1-1 0,2-5-12,0-1 1,1-2-1,-2-3-31,0-2 1,0 3 58,1-3 1,-3 4 0,2 2 165,0 1 0,-1 1 39,2 3 0,-2 2 0,2 4 0,0 1-41,-1 3 0,0 1 0,1 2 1,1 1 44,1-1 0,1-1 1,-1-2-77,1-1 0,2 0 1,2 0-1,2-2 1,0-1-111,0-1 0,0-3 1,1-1-413,-1-2 383,0-1 0,-2 1 0,-1-2 0,0 0 1,-2 0 0,-1-3 0,-1 1-193,-2 0 209,-1 2 0,-3-2 0,0 4 74,0-1 21,0 0 0,-3 4 0,-4 1 0,-3 1 51,0 1 0,-2 3 0,1 2 0,-1 2-40,1 2 1,-1 3 0,4-1-1,-1 3 69,2 2 0,1 1 0,0 0 0,1-1 10,3 0 1,1-1 0,1-2 0,1 1-128,1-1 1,3-5 0,3-2-227,1 0 163,2-3 1,-1 0 0,2-3-1,-1 0 57,0 0 0,1-3 1,0-1-668,-1-2 483,0-4 1,1-2 0,0-3 0,-2-1 37,0 0 0,-2 0 1,-1-2-1,0 1 137,-1 1 0,1-1 0,-1 4 0,-1-1-49,-1 4 1,-2 2 347,3 1 0,-4 5 0,2 4-17,0 7 0,-2 0 0,1 3 1,-1 1-115,-1 2 1,1 0-1,0-1 1,2 1 69,1 0 1,-1-3 0,2-2 0,0-1 75,0 0 1,1-3 0,0-2 0,2-1-519,1-2 0,-2 0 1,2-3-1,-2-1-277,0-4 1,-1-4 0,1 0 0,-1-1 187,1-1 0,0-1 1,-2 1-1,1 1 149,-2 1 1,-2 1 0,2 4 0,-1 0 355,1 1 0,-2 3 64,3 4 1,-4 5 0,1 3 0,-1 2-76,-1 1 0,0-2 1,0 3-404,0-2 169,3-1 1,-2 0 0,1-1 0,-1 0 101,2-2 0,-2-3-64,4-1 0,-1 1 0,3 1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4"/>
    </inkml:context>
    <inkml:brush xml:id="br0">
      <inkml:brushProperty name="width" value="0.08571" units="cm"/>
      <inkml:brushProperty name="height" value="0.08571" units="cm"/>
      <inkml:brushProperty name="color" value="#66CC00"/>
    </inkml:brush>
  </inkml:definitions>
  <inkml:trace contextRef="#ctx0" brushRef="#br0">1 20 7492,'3'4'-417,"0"0"1,5-3-1,0 1 417,0 0 0,4-2 0,-1 0 797,2 0-460,0 0 0,0-2 1,0 0-366,0 1-26,1-3 0,-2 3 0,0-2 0,-2 1-195,0 0 1,-2-3 248,-1 3 0,-3-3 0,-1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04:50.881"/>
    </inkml:context>
    <inkml:brush xml:id="br0">
      <inkml:brushProperty name="width" value="0.08571" units="cm"/>
      <inkml:brushProperty name="height" value="0.08571" units="cm"/>
      <inkml:brushProperty name="color" value="#66CC00"/>
    </inkml:brush>
  </inkml:definitions>
  <inkml:trace contextRef="#ctx0" brushRef="#br0">1 1 8591,'0'6'1267,"0"2"-1076,0 2 0,0 2-69,0 2-110,0-1 151,0 4 1,0-1-284,0 4 1,0 1 99,2 1 0,-1 0-469,1-2 1,-1 2 17,-1-2 1,2 0-838,0-2 1308,2-3 0,0 3 0,2-3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2:58.200"/>
    </inkml:context>
    <inkml:brush xml:id="br0">
      <inkml:brushProperty name="width" value="0.08571" units="cm"/>
      <inkml:brushProperty name="height" value="0.08571" units="cm"/>
      <inkml:brushProperty name="color" value="#66CC00"/>
    </inkml:brush>
  </inkml:definitions>
  <inkml:trace contextRef="#ctx0" brushRef="#br0">1 10 7773,'4'-6'959,"-1"3"305,-3 3-973,0 3 1,0 2-1,0 2 52,0 3-196,0 2 1,0 2-1,0 1 135,0 1-251,3 6 1,-2-6 0,2 4 0,0-2-258,1 0 0,2-3 0,1 3 0,0-1-97,0-2 0,0 1 1,0 0-1,2-3 41,3-1 1,1-3 0,0 0-1,1-2 81,0-3 1,0-1 0,1-3 0,1-3 150,-1-1 1,0-5-1,-2-3 1,0-1 66,-1 0 1,0-2-1,-3 0 247,-1-1-194,-3 0 1,0 2 0,-3-1 222,0-1-226,-1 0 0,-2 1 0,-1 0 0,-4 2 56,-2 0 1,0 4-1,-4 2 1,0 4 131,-1 3 0,-1 0 0,1 3 0,-1 2-62,0 3 0,1 1 0,0 2 0,2 2-83,1 2 0,4 0 1,0 4-1,3 0-53,-1 0 1,3 2 0,3-1 0,3 1-21,1-1 1,1-2-1,3-2 1,1-3-242,2-1 1,0-1 0,2-4-783,1-3 755,1-3 0,1-1 1,0-1-655,-1-1 635,-1-2 0,-1-6 1,-1-2-451,-1-3 544,-1-2 1,0-4 0,-2 1 0,0-1 119,-2 1 0,0-1 0,-1 2 0,-1 0 199,-2 0 1,2 5 0,-4 0 0,-1 1 211,0 1 1,-1 2 0,0 1 797,0 2-736,0 3 1,0 2-455,0 4-1,3 2 1,-1 3-1,2 2-27,2 0 31,0 0 0,1 1 0,-1 0-72,1 1 50,0 2 1,0-3 0,0 2 71,0-1-9,-1 1 1,0-1 0,0 0-1,-2-1 34,-1 1 1,1-1-1,-2 3 1,0-2 95,-1 1 1,-4-1 0,-2-1-1,-1 1-119,-1 0 0,-3-3 1,-2 1-1,-3-1-168,-3-2 130,-2 1 0,0 0 0,-1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5"/>
    </inkml:context>
    <inkml:brush xml:id="br0">
      <inkml:brushProperty name="width" value="0.08571" units="cm"/>
      <inkml:brushProperty name="height" value="0.08571" units="cm"/>
      <inkml:brushProperty name="color" value="#66CC00"/>
    </inkml:brush>
  </inkml:definitions>
  <inkml:trace contextRef="#ctx0" brushRef="#br0">14 1 7769,'-5'0'148,"1"0"1,3 0 20,-2 2 1,3 1 0,0 3 0,0 2 21,0 1 1,0 5-1,0 3 1,2 1-238,0 2 1,1-3 0,-2 4 0,2 0-1720,1 0 1765,-3-1 0,5 3 0,-2 1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6"/>
    </inkml:context>
    <inkml:brush xml:id="br0">
      <inkml:brushProperty name="width" value="0.08571" units="cm"/>
      <inkml:brushProperty name="height" value="0.08571" units="cm"/>
      <inkml:brushProperty name="color" value="#66CC00"/>
    </inkml:brush>
  </inkml:definitions>
  <inkml:trace contextRef="#ctx0" brushRef="#br0">145 145 7231,'0'-7'-351,"0"3"0,0-1 0,0 0 485,0-1 0,0 0 0,0-1 0,-1 1 169,-1-1 1,1 0 0,-1 0 0,-1-1-99,1-1 0,-3 0 0,1 3 0,0-1-176,0 1 0,-1-1 0,-1 1-172,-1-1 208,0 3 1,1 1 0,-1 1-1,1 0 19,-1 0 0,-2 5 1,0 2-415,1 3 223,1-1 1,0 6 0,2-2 166,0 1-27,-1 1 0,5 1 1,-3 2-1,1 1 56,2 2 1,0 1 0,1 0 0,0 0-31,0 2 0,0-1 0,0 2 0,0-1-146,0 0 1,2 0 0,0-3 0,1 0-173,0-1 1,-2-4 0,3-4 0,-1 0-1305,-2-2 1563,3-1 0,-4 0 0,3-1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7"/>
    </inkml:context>
    <inkml:brush xml:id="br0">
      <inkml:brushProperty name="width" value="0.08571" units="cm"/>
      <inkml:brushProperty name="height" value="0.08571" units="cm"/>
      <inkml:brushProperty name="color" value="#66CC00"/>
    </inkml:brush>
  </inkml:definitions>
  <inkml:trace contextRef="#ctx0" brushRef="#br0">0 1 8042,'7'0'214,"0"0"-120,2 0 1,2 0 0,4 0 0,1 0-10,1 0 1,0 0-1,4 0 1,0 0-601,1 0 1,2 0 514,-2 0 0,3 0 0,-1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8"/>
    </inkml:context>
    <inkml:brush xml:id="br0">
      <inkml:brushProperty name="width" value="0.08571" units="cm"/>
      <inkml:brushProperty name="height" value="0.08571" units="cm"/>
      <inkml:brushProperty name="color" value="#66CC00"/>
    </inkml:brush>
  </inkml:definitions>
  <inkml:trace contextRef="#ctx0" brushRef="#br0">192 268 7801,'3'-7'230,"-1"0"169,-1 1-291,-1-1 1,-2 1-1,-1-2 1,-1 0 72,-1-1 0,-1 1 1,0 1-209,-1 0 60,-2 1 0,-2-1 0,-2 1-125,0-1 51,0 3 1,0 1 0,0 4 0,1 1-60,1 3 1,1 4-1,-2 2 1,2 3 58,1 2 1,1 2 0,3 0 0,3 1 1,1 0 1,1-1 0,0-2 0,2-1-12,2 0 0,1-5 1,4 1-1,1-3-49,1-2 1,-1-2 0,1-2-191,1-1 259,3-7 1,-1-1 0,1-7 0,-1-2-40,-1-1 0,-2-7 1,0-1-201,-2 1 221,0-1 1,-2-3 0,-2 0-15,0-3 32,-2 2 1,-1 0-1,0 5 150,0 2 1,-2 5 0,0 4-35,0 3 0,0 7 0,0 4 0,0 4 103,-3 6 0,3 3 0,-3 3 0,2 2 164,-1 4 0,1 3 0,-1 2 0,1 2-236,1 0 0,0 0 0,1-2 0,1 0-284,2-2 0,1-3 0,1-4 0,1-1 176,0-3 1,1-1-10,1-1 0,-1 0 0,1 1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59"/>
    </inkml:context>
    <inkml:brush xml:id="br0">
      <inkml:brushProperty name="width" value="0.08571" units="cm"/>
      <inkml:brushProperty name="height" value="0.08571" units="cm"/>
      <inkml:brushProperty name="color" value="#66CC00"/>
    </inkml:brush>
  </inkml:definitions>
  <inkml:trace contextRef="#ctx0" brushRef="#br0">0 0 7986,'7'0'-36,"0"0"0,0 0 261,2 0 0,1 0 0,3 0 0,0 1-48,1 1 1,-1 0 0,0 2-354,0 1 133,3 1 0,-2-2 0,2 0-759,-2-1 600,-1-1 1,0-2-1,0 0-829,0 0 1031,-2 0 0,-2-6 0,-2-1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0"/>
    </inkml:context>
    <inkml:brush xml:id="br0">
      <inkml:brushProperty name="width" value="0.08571" units="cm"/>
      <inkml:brushProperty name="height" value="0.08571" units="cm"/>
      <inkml:brushProperty name="color" value="#66CC00"/>
    </inkml:brush>
  </inkml:definitions>
  <inkml:trace contextRef="#ctx0" brushRef="#br0">14 7 7951,'-6'-1'-205,"2"-1"60,1 1 652,3-2 1,0 8-1,0 3 124,0 1-622,0 5 0,0 0 0,0 2 0,2 0-188,0 2 1,1 0 0,-1 1 0,0 0-136,2-1 0,0 2 1,1-2-1,-1 0-204,1 0 1,4-1 517,-1-2 0,4 2 0,-2 3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1"/>
    </inkml:context>
    <inkml:brush xml:id="br0">
      <inkml:brushProperty name="width" value="0.08571" units="cm"/>
      <inkml:brushProperty name="height" value="0.08571" units="cm"/>
      <inkml:brushProperty name="color" value="#66CC00"/>
    </inkml:brush>
  </inkml:definitions>
  <inkml:trace contextRef="#ctx0" brushRef="#br0">192 157 7929,'0'-6'-16,"0"-2"0,0 0 1,0-1 120,0-2 0,0 3 0,0-3 1,-1-1 36,-1-1 0,-3 0 0,-3 1 0,-1 1-105,-1 2 0,-1 2 0,0 1 0,0 1-124,-1 0 1,-1 4 0,0-1 0,0 4-48,0 5 1,2 0 0,1 4-1,0 0 81,2 0 0,1 1 1,2-1-105,1 2 0,2 2 55,0 0 0,1 0 142,1-4-43,3 1 0,1-3 0,3 1 0,0-1 15,2-4 0,-1 1 0,3-3 0,1-2 2,0 0 0,-1-4 1,0-2-1,0-3-13,-1 0 1,2-3-1,-3 1 1,-1 0 93,-1 1 0,0 1 0,-1 3 119,1 0 359,-3 4-393,-1 1 1,-1 6 0,0 3-192,-1-1-20,0 2 1,-1-1-1,1 3 1,0-1-106,2 1 1,2-3 0,-1 0-835,2-1 642,1-2 0,-1 0 328,1-2 0,-1 2 0,1-2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2"/>
    </inkml:context>
    <inkml:brush xml:id="br0">
      <inkml:brushProperty name="width" value="0.08571" units="cm"/>
      <inkml:brushProperty name="height" value="0.08571" units="cm"/>
      <inkml:brushProperty name="color" value="#66CC00"/>
    </inkml:brush>
  </inkml:definitions>
  <inkml:trace contextRef="#ctx0" brushRef="#br0">7 6 8014,'-3'-3'-839,"0"2"1,3-1 1808,0 4-627,0 5 1,0 1-1,0 3 96,0 1 1,0 3-299,0 3 1,0-1 0,0 1-170,0 2 0,0 0 1,0 2-1,0-2-12,0-2 1,0 0 0,0-3 0,0 0-112,0-1 1,2-4-1,1-2 1,1-3-211,1-2 1,1-3 0,0-1 0,1-3 124,-1-2 0,3-5 0,0 1 201,-1-2-3,-1 0 1,2-4 0,0 5 0,0 1-91,0 0 1,-1 2 0,0 3 0,0 1 103,-2 1 0,1 1 1,-1 3-1,-1 1 71,-1 2 1,-1 2 0,0 2-1,0 0 86,-1 3 1,-2 0 0,0 0 0,-3 0 464,-4 2 1,0 0 0,-2-1 0,-1 0-165,-1-1 0,1-3 0,-1 1 1,0-2-705,1-3 1,-2-1 0,3-3 0,1-2-955,1-2 0,1-3 1224,2-6 0,-2-7 0,2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3"/>
    </inkml:context>
    <inkml:brush xml:id="br0">
      <inkml:brushProperty name="width" value="0.08571" units="cm"/>
      <inkml:brushProperty name="height" value="0.08571" units="cm"/>
      <inkml:brushProperty name="color" value="#66CC00"/>
    </inkml:brush>
  </inkml:definitions>
  <inkml:trace contextRef="#ctx0" brushRef="#br0">14 0 6506,'0'7'564,"-1"0"1,0 2 502,-1 2-839,-3 1 1,4 2-1,-1 0-157,1 1-64,1 2 1,1 2-1,0-1-455,1 0 0,3-1 238,0 0 0,-2 2-301,2-1 293,-1 1 0,1-2 0,-2-2 0,1-1 218,0-1 0,0 1 0,3-1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4"/>
    </inkml:context>
    <inkml:brush xml:id="br0">
      <inkml:brushProperty name="width" value="0.08571" units="cm"/>
      <inkml:brushProperty name="height" value="0.08571" units="cm"/>
      <inkml:brushProperty name="color" value="#66CC00"/>
    </inkml:brush>
  </inkml:definitions>
  <inkml:trace contextRef="#ctx0" brushRef="#br0">33 146 7799,'0'-4'371,"0"1"1,1 4 0,1 1-195,2 2 0,2 2 1,1 1-1,0-1-135,2-2 0,0 0 0,3-3 0,-1 1-166,1 0 1,0-2-1,1-2 1,-2-3-106,-2-1 1,0 0 0,0-1 0,-1 0-3,-1-2 1,-2 1-1,-2-2-141,0 0 295,0-2 1,-4 3 0,-1-3 2,-3 1 69,-1 0 1,-3-2 0,-2 1 0,-2 1 109,0 2 1,-2 4-1,-1 3 567,-1 1-527,2 4 0,-1 1 1,3 3-1,0 2 132,2 2 1,2 4-1,2 1 1,1 1 75,2 1 0,1 0 1,3 1-1,1-2-242,1 2 1,2-2 0,3-1-1,2-2-281,2-1 0,0-4 1,1-1-1,2 0-357,0-2 1,1 0-1,-1-1 1,2-2 526,1-1 0,1-1 0,2 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00.338"/>
    </inkml:context>
    <inkml:brush xml:id="br0">
      <inkml:brushProperty name="width" value="0.08571" units="cm"/>
      <inkml:brushProperty name="height" value="0.08571" units="cm"/>
      <inkml:brushProperty name="color" value="#66CC00"/>
    </inkml:brush>
  </inkml:definitions>
  <inkml:trace contextRef="#ctx0" brushRef="#br0">1 1 6830,'0'7'0,"0"2"321,0 0 0,0 4 0,0-1 1,0 4-209,3 2 1,-3-2-1,3 1 1,-3 0-87,0-2 1,1-1 0,1 0 0,1-1-162,0-2 0,-1-1 0,1-3-181,0 0 1,-1-3 146,2-2 0,-2-1-9,3-1 0,-1-3 66,3-2 0,-1-4 210,0-2-134,0-5 0,4-1 1,-3-2-1,2 1 1,0-1 0,0 2 0,0 1 174,0 2 0,0 3 1,-2 2-1,0 2 1,2 1 141,0 1 0,0 2 1,-2 4-1,0 2-149,-1 4 0,-1 2 0,0 6 0,-1 1-11,0 2 0,0 2 0,-3 0 0,2 1-231,-2-1 1,0 0 0,0-2 0,0-2-790,1-2 1,1-3-78,0-2 975,0-1 0,4-5 0,0 1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5"/>
    </inkml:context>
    <inkml:brush xml:id="br0">
      <inkml:brushProperty name="width" value="0.08571" units="cm"/>
      <inkml:brushProperty name="height" value="0.08571" units="cm"/>
      <inkml:brushProperty name="color" value="#66CC00"/>
    </inkml:brush>
  </inkml:definitions>
  <inkml:trace contextRef="#ctx0" brushRef="#br0">8 1 8023,'0'3'-419,"-1"3"1,-1-4 330,0 2 210,0 1-1,2 1-101,0 1 0,0 0 0,0 2 128,0 2-46,0 4-177,0-1 166,0 8 0,0-4-56,0 7 1,0 2 0,0 4-1,0 2 1,0 1 14,0 1 0,2 3-50,0 0 1,1-2 88,-3 2-42,2-1-136,-1 0 1,3 2 152,-2 1-21,-1-4-206,5 9 193,-6-5-274,3 7 70,0-1-8,-2 0 192,2-3-88,0 0 1,-2-4-97,1-2 131,-1-1-234,-1-6 11,0-1 215,0-2 0,0-4-200,2-1 297,-1-4-182,2-2 109,-3-3 0,0-2 27,0 0 0,-3-3 0,0 2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6"/>
    </inkml:context>
    <inkml:brush xml:id="br0">
      <inkml:brushProperty name="width" value="0.08571" units="cm"/>
      <inkml:brushProperty name="height" value="0.08571" units="cm"/>
      <inkml:brushProperty name="color" value="#66CC00"/>
    </inkml:brush>
  </inkml:definitions>
  <inkml:trace contextRef="#ctx0" brushRef="#br0">1 47 7464,'6'0'287,"2"0"-181,0 0-57,0 0 0,4-1 1,-1 0 137,2-1-179,0-4 0,3 6 1,2-3 215,4 0-157,-2 2-5,6-5 1,-4 5 113,4-1-80,-1 2-33,7 0 29,-5 0 35,6 0-64,-6 0 1,4 0-1,-1 0-44,3 0 16,-2 0 0,7 0 0,-2 0-140,1 0 173,0 0-100,3-3 1,-2 2 0,1-1 1,2-1-64,3 1 125,-5-1-19,3 3 0,-4 0-15,6 0 19,-3 0-17,2 0 0,-3 0-61,2 0 69,-5 0-11,5 0-38,-5 0 47,2 0-2,-2 0 3,2 0-42,-3 3 38,4-2 0,-1 2-168,-2-3 1,1 0 38,-3 0 115,3 0-257,-4 0 245,2 0-12,-3 0 1,-1-1-15,-1-1 0,-2 1-81,-2-4 0,-4 4 79,-1-1 0,-1 1 0,-1 1 0,-1 0 0,-2 0 155,-1 0 1,-2 1-1,1 0 1,0 1-65,0 0 0,-2 1 0,-1-1 0,-2-1-16,0 0 0,1-1 0,-3 0-38,1 0 0,-2 0 0,-1 0 1,1 0-7,0 0 1,-3 1 204,0 1-158,1-1 1,1 2 107,-2-1-105,-1-1 1,-2 4-1,0-2 16,1 1 1,1 0 0,-3 3-1,2 0-7,0-1 1,0 1 0,-2 2 0,0 0-29,0 1 1,0 1-1,0 2 1,0-2-4,0 0 1,1 1 0,0 4 0,2 1-18,-2 2 1,2 2 0,-1 1 0,0 2-11,-2 2 1,1 2-1,1 1 4,0 2 12,0 2 1,-3 1 0,0 2 15,-1 0-13,-4 0 0,5 3 0,-3-1-38,-2 3 23,1 0 0,-1-4 1,1-1-1,1-1-38,1 0 0,1-3 0,1 3 0,0-3-73,-2-3 0,1 2 1,2-5-1,0 1-56,0 0 1,0-1-1,0-2 1,0-1-25,0 0 0,0-4 0,0 2 0,0-3 207,0-2 0,0 2 0,0-1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7"/>
    </inkml:context>
    <inkml:brush xml:id="br0">
      <inkml:brushProperty name="width" value="0.08571" units="cm"/>
      <inkml:brushProperty name="height" value="0.08571" units="cm"/>
      <inkml:brushProperty name="color" value="#66CC00"/>
    </inkml:brush>
  </inkml:definitions>
  <inkml:trace contextRef="#ctx0" brushRef="#br0">1 40 7785,'6'-3'-227,"1"1"0,-1-2 0,2 2 1,1 0-262,2 1 531,1-1 1,2 1 386,1-1-403,2 1 0,3 1 0,0 0 0,3-3 7,0 2 395,3-2-176,4 3-107,0 3 1,6-1 143,1 2-179,2-2-48,0 3 1,4-2 42,1 2 0,1 1 26,2-2 0,1 0 2,0 0 1,4-2 6,-2 0-49,2 1-565,1-2 585,3 5 222,-3-2-237,6-1-19,-3 0 1,0-3-100,1 0-19,-4 0 120,5 0 0,-5 0-259,0-3 104,0 0-48,0-4 1,-2 3-69,-3-1 0,1 1 46,-5-3 1,-4 3-100,-1-1 1,-4 4-97,-2-1 292,0-2-78,-6 3 604,2-2-1020,-2 3 195,-4-2 101,-3 1 0,-1-5-361,-5 5 304,2-5 303,-6 6 0,3-6 0,-3 2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8"/>
    </inkml:context>
    <inkml:brush xml:id="br0">
      <inkml:brushProperty name="width" value="0.08571" units="cm"/>
      <inkml:brushProperty name="height" value="0.08571" units="cm"/>
      <inkml:brushProperty name="color" value="#66CC00"/>
    </inkml:brush>
  </inkml:definitions>
  <inkml:trace contextRef="#ctx0" brushRef="#br0">1 100 6545,'7'0'61,"-1"0"1,4 0 0,1 0 0,2 0 40,2 0 1,2-1-1,4-1 1,4 0 41,3 1 1,7-1-1,5 0 1,4-2 29,3 1 0,8-5 0,6 1-151,1 0-64,2 0-339,2 0 470,0 0-123,2 4 0,2 0 105,3 3 0,-1 0-88,1 0 1,2 0 85,2 0 1,-1 3 40,1 1-1137,-3-1 1097,5 0-108,-6-3 0,5 0 0,-4-1 0,-2-1 1,-3-2-1,-4-2-26,-4-1 1,-3 1-1,-9-1 0,-5 1-76,-9 2 1,-4 1 0,-8 3 0,-3 0 15,-4 0 1,-6 0 0,-3 3 122,-4 1 0,-8 1 0,-3-4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69"/>
    </inkml:context>
    <inkml:brush xml:id="br0">
      <inkml:brushProperty name="width" value="0.08571" units="cm"/>
      <inkml:brushProperty name="height" value="0.08571" units="cm"/>
      <inkml:brushProperty name="color" value="#66CC00"/>
    </inkml:brush>
  </inkml:definitions>
  <inkml:trace contextRef="#ctx0" brushRef="#br0">4 80 7015,'-3'0'-510,"6"0"763,5 0-155,1 0 1,3 0 0,-3 0 203,2 0-248,3 0 1,3 0 0,3 0 0,2 0 195,2 0-197,5-3 0,2 2 127,7-1-98,-1-2 99,8 3-70,2-2-45,3 3 1,7-2-80,3 0-44,4 0 121,-1 2 0,3 0-225,2 0-1036,2-3 1226,3 2-155,-1-2-20,4 3 170,-3 0-46,2 0 11,1-3 1,1 2 0,1-4 13,-1 0-17,-5-1 1,1 0 0,-4-1-53,-2 1 52,-3 2 1,-8-1-1,-4 3 1,-5 0-21,-4 1 0,-7 1 0,-3 0 1,-4 1-45,-4 1 1,-5 0 0,-6 2 0,-2 1-570,-3 1 647,-5 1 0,-1 2 0,-3 2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0"/>
    </inkml:context>
    <inkml:brush xml:id="br0">
      <inkml:brushProperty name="width" value="0.08571" units="cm"/>
      <inkml:brushProperty name="height" value="0.08571" units="cm"/>
      <inkml:brushProperty name="color" value="#66CC00"/>
    </inkml:brush>
  </inkml:definitions>
  <inkml:trace contextRef="#ctx0" brushRef="#br0">14 0 7450,'-4'5'-182,"2"-1"309,-2 1 1,4 1-1,-3 1 1,3 1-58,0 1 0,0 2 0,0 0 0,0 1 22,0 4 1,0 2-1,0 3 1,0 1-90,0 2 1,0 3 0,0 0 0,0 2-71,0-1 1,2-1 0,0-1 0,0 1-94,-2-1 1,0-5-1,0-2 1,1-2-106,1-2 1,0-2-1,2-2 265,1-2 0,1-2 0,1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1"/>
    </inkml:context>
    <inkml:brush xml:id="br0">
      <inkml:brushProperty name="width" value="0.08571" units="cm"/>
      <inkml:brushProperty name="height" value="0.08571" units="cm"/>
      <inkml:brushProperty name="color" value="#66CC00"/>
    </inkml:brush>
  </inkml:definitions>
  <inkml:trace contextRef="#ctx0" brushRef="#br0">192 7 8126,'-7'-2'0,"0"-1"-406,1 2 0,-1 0 201,1 1 1,-3 1 231,0 1 1,-3 2 0,1 5 0,-2 0-1,-1 1 182,-2 2 1,1 0 0,4 2 0,0 0-132,2 1 0,0-1 0,3 1 1,0-1-27,1-1 0,2 0 0,3-1 1,0-1-46,0 0 1,1 0 0,2-1 0,3-1-75,2-1 1,3 0-1,-1-2-344,3-2 301,-2-1 0,8-3 1,-3-2-1,1-1 18,1-4 1,1-4 0,0-2 91,-1-2 0,1-3 0,-2 1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2"/>
    </inkml:context>
    <inkml:brush xml:id="br0">
      <inkml:brushProperty name="width" value="0.08571" units="cm"/>
      <inkml:brushProperty name="height" value="0.08571" units="cm"/>
      <inkml:brushProperty name="color" value="#66CC00"/>
    </inkml:brush>
  </inkml:definitions>
  <inkml:trace contextRef="#ctx0" brushRef="#br0">0 1 8121,'0'4'-2,"0"1"-255,0 0 200,0 1 0,0 3 1,0 3 315,0 2-207,0 3 1,0 1-1,0 0 1,0 0-32,0 1 1,1-2 0,1 1 0,1 0 21,0-1 1,-1-2 0,2-3 0,0-2-170,-1-1 0,2-1 0,1-3-87,1-3 1,0-3 0,1-2 0,1-5 137,-1-1 1,0-5-1,0-3 1,2-1 33,0 1 1,-2 0 0,1-1 0,-2 3-22,0 1 0,0 4 0,-1 1 439,1 2-224,-1 3 0,1 3 0,-1 4-68,-2 4 1,1 4-1,-3 1 1,0 2-67,-1 4 0,-1 0 0,0 0 0,2-1 5,0-1 0,1 0 0,-2-4 0,2-1-536,1-2 0,0-2 512,3-3 0,0 2 0,-1-2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3"/>
    </inkml:context>
    <inkml:brush xml:id="br0">
      <inkml:brushProperty name="width" value="0.08571" units="cm"/>
      <inkml:brushProperty name="height" value="0.08571" units="cm"/>
      <inkml:brushProperty name="color" value="#66CC00"/>
    </inkml:brush>
  </inkml:definitions>
  <inkml:trace contextRef="#ctx0" brushRef="#br0">1 0 8006,'3'1'227,"0"1"1,-3 2-124,0 2 1,1 2 0,1 0 0,0 1-220,-1 1 0,2-1 0,-1 2 0,1-1-51,0 0 1,-3-2 0,3 1 0,-1-2-286,1 0 1,-1-1 450,-2 1 0,3 0 0,0-1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4"/>
    </inkml:context>
    <inkml:brush xml:id="br0">
      <inkml:brushProperty name="width" value="0.08571" units="cm"/>
      <inkml:brushProperty name="height" value="0.08571" units="cm"/>
      <inkml:brushProperty name="color" value="#66CC00"/>
    </inkml:brush>
  </inkml:definitions>
  <inkml:trace contextRef="#ctx0" brushRef="#br0">7 3 8160,'-4'-3'-784,"1"3"0,3 0 784,0 4 0,0-1 0,0 2-353,0 0 418,0 1 0,3 0 0,1-1 0,0-1-65,1 1 0,2 1 0,3 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00.695"/>
    </inkml:context>
    <inkml:brush xml:id="br0">
      <inkml:brushProperty name="width" value="0.08571" units="cm"/>
      <inkml:brushProperty name="height" value="0.08571" units="cm"/>
      <inkml:brushProperty name="color" value="#66CC00"/>
    </inkml:brush>
  </inkml:definitions>
  <inkml:trace contextRef="#ctx0" brushRef="#br0">7 68 7920,'3'9'-1522,"-1"0"1932,-1-1 0,1 0 0,-1-2 0,2 2-208,1 1 1,0-4 0,1 2-220,0-1 24,2-3 0,1 3 1,1-4 59,-1 0-58,2-2 1,-2-3 0,3-1 0,1-2-32,-2-1 0,0-2 0,-3-1 0,0-1-123,0-1 1,-3 0-1,0 0 1,-1 1-20,-1 1 0,-2-1 0,-3 2 1,-1 1 178,-2 0 0,-3 3 1,-1 2-1,-1 0 140,-1 1 0,-1 4 1,-1 3-1,1 2 272,-1 2 0,3 1 1,0 4 96,1 0-343,1-1 0,3-1 1,2-2-2,1 0-119,2 2 0,1-2 0,1 2-92,2 0 1,0-3 3,4 2 1,1-2-611,1 0 333,-2 1 1,6-3 0,-4 1 0,2-4-636,1-1 1,1 0 938,1-3 0,-1 0 0,1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5"/>
    </inkml:context>
    <inkml:brush xml:id="br0">
      <inkml:brushProperty name="width" value="0.08571" units="cm"/>
      <inkml:brushProperty name="height" value="0.08571" units="cm"/>
      <inkml:brushProperty name="color" value="#66CC00"/>
    </inkml:brush>
  </inkml:definitions>
  <inkml:trace contextRef="#ctx0" brushRef="#br0">0 0 7936,'0'5'-1484,"0"-1"1630,0 1 1,2 4 0,1 3 0,0 2 153,0 4 0,2 2 0,-3 2 1,-1 1-236,0 1 1,1 1-1,0-1 1,1 0 23,0 0 1,-3-3 0,3-1-793,0-2 508,-2-3 1,4 0 0,-2-3 0,1-2 194,1 0 0,1-1 0,0-3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6"/>
    </inkml:context>
    <inkml:brush xml:id="br0">
      <inkml:brushProperty name="width" value="0.08571" units="cm"/>
      <inkml:brushProperty name="height" value="0.08571" units="cm"/>
      <inkml:brushProperty name="color" value="#66CC00"/>
    </inkml:brush>
  </inkml:definitions>
  <inkml:trace contextRef="#ctx0" brushRef="#br0">186 310 7926,'3'-3'86,"0"-1"0,-3 0 0,-2 0 0,0-1-121,0-1 0,-1-2 0,-2 0 1,-1 0 103,-3-1 1,1 2-1,-3 1 1,-1 0-63,0 1 0,1 2 0,0 1 0,-1 1-73,0 1 1,-2 4 0,2 5-1,0 2 30,1 1 1,4 4 0,-1 0 0,4 1 44,1 1 1,1 1-1,2 0 1,1-1-12,1 0 1,2-3 0,2 0-202,1-1 195,2-4 1,-1-1 0,3-5 0,1-1-57,1-3 1,0-3 0,0-4 0,0-4-16,0-3 0,0-4 1,0-4 39,-2-2 0,1-3 0,-1-1 0,-1-2 0,-1-1 9,-2 0 0,-3 3 0,0 0 0,-1 1 15,-1 0 0,-2 2 0,0 3 49,-3 5 0,2 3 1,-3 3-1,1 2 0,1 2 174,-1 3 0,2 2 0,-3 4 0,1 3-89,2 3 1,-2 3 0,0 5 758,2 1-645,0 2 1,2 4 0,0 1-1,2 3-87,1 1 0,0 0 1,3 3-1,0 1-354,2 2 0,-2 1 0,3 2 0,-1-2-793,0 0 1001,2-1 0,-3-4 0,1-1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7"/>
    </inkml:context>
    <inkml:brush xml:id="br0">
      <inkml:brushProperty name="width" value="0.08571" units="cm"/>
      <inkml:brushProperty name="height" value="0.08571" units="cm"/>
      <inkml:brushProperty name="color" value="#66CC00"/>
    </inkml:brush>
  </inkml:definitions>
  <inkml:trace contextRef="#ctx0" brushRef="#br0">67 33 8080,'-7'-6'-89,"0"2"1,2-2 0,-1 2 0,2 1 0,0 0 0,-1 0-875,1 1 1397,0 0 6,0 2-259,-2 0-140,2 0 0,1 3 0,0 2 0,3 2 24,0 2 0,0 3 0,0 0 0,0 2 1,0 4 1,0 1-1,0 1 1,0 0-68,0 2 1,0 1 0,2 2 0,1-1-55,1 1 1,-3-2 0,2 1 0,-1-2-232,0-3 0,3-2 0,-2-4-447,0 0 292,-1-5 441,1 0 0,0-7 0,0 2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8"/>
    </inkml:context>
    <inkml:brush xml:id="br0">
      <inkml:brushProperty name="width" value="0.08571" units="cm"/>
      <inkml:brushProperty name="height" value="0.08571" units="cm"/>
      <inkml:brushProperty name="color" value="#66CC00"/>
    </inkml:brush>
  </inkml:definitions>
  <inkml:trace contextRef="#ctx0" brushRef="#br0">1 1 8003,'0'4'-192,"2"-2"426,3-1-117,1 1 1,3 1 0,1 3 0,2-2-25,1 1 1,3 1 0,0 0-208,4 1 76,0-3 0,2-1 1,-2-1-670,0 0 349,0 0 358,2-2 0,2 0 0,2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79"/>
    </inkml:context>
    <inkml:brush xml:id="br0">
      <inkml:brushProperty name="width" value="0.08571" units="cm"/>
      <inkml:brushProperty name="height" value="0.08571" units="cm"/>
      <inkml:brushProperty name="color" value="#66CC00"/>
    </inkml:brush>
  </inkml:definitions>
  <inkml:trace contextRef="#ctx0" brushRef="#br0">191 219 7272,'-6'0'0,"-2"0"0,0-1 0,0 0-99,0-1 0,0 0 1,1 2-1,-1-1 365,-1-1 0,-2 1 0,2-1 0,-1 1-174,0 1 1,-1 1 0,3 0 0,-1 2-80,-1 1 1,3 1 0,-2 3-1,3 1-7,1 2 1,0-1 0,2 2-23,0-1-6,1 0 0,-1 2 0,3 0 0,0 0 4,0 0 1,1 0 0,1-2 0,2-2-90,2-2 1,3-3 0,1-2 0,0-2-68,2-2 1,-1-6-1,1-5 1,-1-4 89,1-2 0,0-1 0,-1-2 0,-2-2-3,1 1 1,-3-2 0,1 2 0,-2 0 82,-2 1 1,-2-2 0,1 1 0,-1 1 127,0 1 0,0 2 0,-2 5 646,0 1-556,0 1 1,0 12 0,0 3 0,0 4-58,0 4 1,0 4-1,0 3 1,0 2-93,0 2 1,1 2 0,1 4 0,3 1-201,0 1 1,1 0 0,-1 2 0,3-3-224,-1-2 1,1 0 0,1-5 0,1-1-196,0-3 0,3 0 553,-2-5 0,1 2 0,2-5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0"/>
    </inkml:context>
    <inkml:brush xml:id="br0">
      <inkml:brushProperty name="width" value="0.08571" units="cm"/>
      <inkml:brushProperty name="height" value="0.08571" units="cm"/>
      <inkml:brushProperty name="color" value="#66CC00"/>
    </inkml:brush>
  </inkml:definitions>
  <inkml:trace contextRef="#ctx0" brushRef="#br0">1 7 6161,'6'0'499,"1"3"-290,0-3 1,2 3 0,2-3 153,2 0-359,3 0 1,-2 0 0,2 0 0,0 0-159,1 0 0,0 0 0,-1 0 0,-1 0-220,1 0 1,-1-2 373,-2 0 0,-3-3 0,0 1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1"/>
    </inkml:context>
    <inkml:brush xml:id="br0">
      <inkml:brushProperty name="width" value="0.08571" units="cm"/>
      <inkml:brushProperty name="height" value="0.08571" units="cm"/>
      <inkml:brushProperty name="color" value="#66CC00"/>
    </inkml:brush>
  </inkml:definitions>
  <inkml:trace contextRef="#ctx0" brushRef="#br0">13 1 7849,'-6'0'-484,"2"1"1,2 1 494,1 2 0,1 0 0,0 0 1,0 2 288,0 2 0,0 3 1,0 2-1,1 0-238,1 0 0,-1 0 0,2 1 0,-1-1-285,0 0 121,3 3 1,-1-2-620,3 1 550,-1-1 1,1-1 0,-1-2 170,1 0 0,2 0 0,2 3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2"/>
    </inkml:context>
    <inkml:brush xml:id="br0">
      <inkml:brushProperty name="width" value="0.08571" units="cm"/>
      <inkml:brushProperty name="height" value="0.08571" units="cm"/>
      <inkml:brushProperty name="color" value="#66CC00"/>
    </inkml:brush>
  </inkml:definitions>
  <inkml:trace contextRef="#ctx0" brushRef="#br0">179 132 7849,'0'-6'-144,"0"0"1,0 1-1,0-3-248,0 1 246,0-3 0,0 2 0,0-3 290,0 2-70,-3-3 0,-1 5 1,-3-2 104,-2 2-129,2 0 0,-6 0 0,3 2 0,-1 0-40,0 3 0,0 1 0,-2 2 0,1 1-5,1 3 1,-1 3-1,3 1 1,1 1-13,1 2 1,0 1 0,1 0 0,2 0 47,2 0 1,1 3-1,1-2 1,0-1-36,0-1 1,3-2-1,1 1-129,2-5 118,4 1 1,-1-6 0,3 0 0,-1-2-31,1-1 0,0-5 0,0-1 1,0-1 19,-1-3 1,-2 2-1,1 0 141,0 0-84,-1 1 0,-3 3 0,1 1 189,-1 1-73,-2 2 0,2 0-55,-2 2 0,0 2 1,0 4-1,-1 1-86,1 2 1,-3 2-1,2 0 1,0 1-200,-1-1 0,1 1 0,-2-3 0,2-1-586,1-1 0,0-1 768,3-2 0,-1-1 0,1-3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3"/>
    </inkml:context>
    <inkml:brush xml:id="br0">
      <inkml:brushProperty name="width" value="0.08571" units="cm"/>
      <inkml:brushProperty name="height" value="0.08571" units="cm"/>
      <inkml:brushProperty name="color" value="#66CC00"/>
    </inkml:brush>
  </inkml:definitions>
  <inkml:trace contextRef="#ctx0" brushRef="#br0">13 1 8021,'0'6'0,"-2"-1"0,0-1-24,0 1 1,2 2 0,0 1-1,0 2 16,0 0 1,0 4 0,0 3 0,0 2 144,0 1 0,2 0 1,1 0-1,0 0-77,3 2 0,-3-1 0,2 0 0,-1-2-199,0-1 1,2-4 0,-3 2 0,1-3-103,-2-2 1,1-2 0,-1-2-77,0 0 0,-2-5 196,0-4 1,0-3 0,0-9-1,0-1 61,0-1 1,0-3 0,0 1-1,0 0 128,0 0 0,1 3 0,1 3 0,1 2 248,0 0-193,-1 4 0,4 1-19,-2 3 1,2-2-1,0 2 1,1 0 0,0 2 95,-1 2 1,1 2-1,-1 3 1,1 0-54,0 2 0,-1-1 0,0 3 0,-1 0-69,0-1 1,-4 2 0,1-1 0,-1 0-53,-1 0 1,-3 0 0,-2 1 0,-2 0-42,-2-1 0,-3-2 1,1 1-1,-1-1-176,-2 0 0,1-5 0,0-2 1,1-2-254,1-2 0,-1-2 0,4-6-605,2-3 1049,-1-3 0,4-4 0,-4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4"/>
    </inkml:context>
    <inkml:brush xml:id="br0">
      <inkml:brushProperty name="width" value="0.08571" units="cm"/>
      <inkml:brushProperty name="height" value="0.08571" units="cm"/>
      <inkml:brushProperty name="color" value="#66CC00"/>
    </inkml:brush>
  </inkml:definitions>
  <inkml:trace contextRef="#ctx0" brushRef="#br0">1 9 7813,'6'-5'-128,"-2"1"0,-1 6 1,-3 0-1,0 4 419,0 2 1,-1 1 0,0 4-264,-1 3 1,-1 0 1,3 4 0,0-1 0,0 2-17,0 0 0,0-1 0,0-2 1,0-1-324,0-1 1,1 0 0,1-3-313,0 0 1,2-3 621,-2-1 0,3-2 0,-1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01.422"/>
    </inkml:context>
    <inkml:brush xml:id="br0">
      <inkml:brushProperty name="width" value="0.08571" units="cm"/>
      <inkml:brushProperty name="height" value="0.08571" units="cm"/>
      <inkml:brushProperty name="color" value="#66CC00"/>
    </inkml:brush>
  </inkml:definitions>
  <inkml:trace contextRef="#ctx0" brushRef="#br0">14 205 7540,'4'3'-332,"-2"2"0,-1-2 0,0 1 0,0 0 753,2 0 1,1-2 0,-1 2 0,1 0-240,1-1 0,4-1 1,0 0-1,0-1-69,1-1 1,0-3 0,2-2 0,-2-1-117,0-1 0,-1-2 0,-2 0 0,0-1-162,0 0 1,-3 0 0,0 1 0,-1-2-23,-1 1 1,-1-3-1,-2 4 316,-1 1-73,-5 0 1,-2 5-1,-2 0 1,-1 3 333,-1 0-320,-1 3 1,1 1 0,-1 5 258,0 3 1,1 1 0,2 0 343,2 1-518,1 0 0,2-1 1,2 0-1,1-1-123,3 0 1,0-2 0,3 2 0,2-1 10,3-1 1,2 1 0,3-2 0,0 0-400,1-2 0,2-2 1,0-1-1,1-1-299,3-2 1,-4 0 0,5-2-1,-1-1 173,-1-3 1,2-1 0,-1-1 611,1 1-165,-1-1 1,-2-3 0,0-1-1,-1-2 35,-2 2 0,-1-2 0,-1 2 529,-2 1 1,-1-2-231,-3 3 1,-2-3 756,-1 3-655,-2 0 0,1 2 0,-3 0 15,0-2 0,-3-1 0,-2-2 0,-1 4-201,-1 3 0,-3-1 1,-1 4-1,-2 1-189,0 0 0,-1 2 1,0 1-1,1 3-209,-1 3 0,0 3 0,1 3 0,1-1 10,1 1 0,3 2 0,1 1 1,2-1 34,2 1 1,1-3 0,3-3-51,1 1 1,2-2 103,2-1 0,4-1-36,2-1 89,1-4 1,3 0-1,0-3-325,2 0 303,0-6 0,0-1 0,0-8-261,1-1 201,-2-1 1,0-4 0,-4 1 0,-1 0 64,-1-1 1,-5-1 0,0 1 0,-2 1-13,-3 0 1,0 4 0,-1 0 0,-1 1 199,-1 2 0,1 3 0,-4 3 0,0 4 364,-1 2 1,1 1-1,1 2 1,-1 2-159,1 2 1,-1 6-1,3 0 356,0 3-551,1 6 1,1 1 0,0 3-299,0 0 117,3 5 1,1 1 0,1 4-544,-1 1 292,1-1 281,2 5 0,0-2 0,-1 3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5"/>
    </inkml:context>
    <inkml:brush xml:id="br0">
      <inkml:brushProperty name="width" value="0.08571" units="cm"/>
      <inkml:brushProperty name="height" value="0.08571" units="cm"/>
      <inkml:brushProperty name="color" value="#66CC00"/>
    </inkml:brush>
  </inkml:definitions>
  <inkml:trace contextRef="#ctx0" brushRef="#br0">1 100 7793,'0'6'-515,"0"1"1,2-3 0,1 1 456,0 0 194,2 1 1,1-1-1,1 1 1,0-3 112,-1 0 1,3 2 0,0-3 0,0-1-269,0 0 1,-1-3-1,2-1 1,0-2-80,-2-2 1,2 0-1,-2-4 1,0 1-14,-3 0 1,0 0 0,-3-2 0,0 2 5,-2 0 0,0-1 1,-3 2 193,-4-2-132,1 3 0,-7-1 0,2 3 282,-1 2-154,-2 1 1,1 3 0,0 0 504,0 0-422,0 3 0,5 1 0,1 5 113,1 2-106,0 1-32,3 1 0,0 1 0,3 2 0,0 1 0,2 2 0,1 2 0,1 0 67,4 1 0,-2-1 1,4-3-275,-1-3 160,1 2-949,4-6 426,-1 2 292,0-7 0,3 0-1109,2-1 562,1-3 301,-2-2 381,5-2 0,-5-5 0,6-3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6"/>
    </inkml:context>
    <inkml:brush xml:id="br0">
      <inkml:brushProperty name="width" value="0.08571" units="cm"/>
      <inkml:brushProperty name="height" value="0.08571" units="cm"/>
      <inkml:brushProperty name="color" value="#66CC00"/>
    </inkml:brush>
  </inkml:definitions>
  <inkml:trace contextRef="#ctx0" brushRef="#br0">27 1 8056,'-3'3'-995,"2"3"960,-1-1 0,0 1 0,1 1 1,-1 2 107,0 2 0,2-1 0,0 1 0,-1 1 24,-1 3 0,1 3 1,-1 3-46,1 1 0,1 4 24,0 0 0,-1 3-29,-1 4-25,1 3 1,-2-1-1,3 3 1,0 4-31,0 4 1,0 1-1,1-3 1,1 1 37,0 2 0,2-1 0,-1 2 0,0-1-39,0-3 0,1 0 0,-1-3 1,0-2-15,0 0 1,2 1-1,-2-5 1,-1-2-20,1-1 0,2 0 0,-3-5 0,-1 0-9,0-2 0,0-2 1,0 1-1,2-2 27,-2-1 1,0-2 0,0-2-199,1-1 142,-2 1 1,3-3 0,-3 1-164,0-1 132,0-4 0,0 2 1,0-3-1,0 0-59,0 0 1,0-4 169,0 2 0,-3-5 0,0 1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7"/>
    </inkml:context>
    <inkml:brush xml:id="br0">
      <inkml:brushProperty name="width" value="0.08571" units="cm"/>
      <inkml:brushProperty name="height" value="0.08571" units="cm"/>
      <inkml:brushProperty name="color" value="#66CC00"/>
    </inkml:brush>
  </inkml:definitions>
  <inkml:trace contextRef="#ctx0" brushRef="#br0">0 73 7920,'7'0'-611,"0"0"687,-1 0 0,3 0 1,0 0-1,0 0-280,0 0 1,-1 0 0,3 0 309,1 0-31,0 0 1,2 0 0,2 0 0,1 0 52,2 0 1,2 0 0,1 0 0,2-1 185,2-1-223,0 1 58,3-5-50,-1 3 73,4-4-497,-5 0 202,5 1 0,1-1 193,1 1-221,2-1-9,-3 3 156,0-1-23,0 4 0,0-2 1,0 3-43,0 0 57,0 0 1,0 0-1,2-1-27,0-1 32,0 1 0,-2-2 1,-1 3 138,-1 0-132,4 0 5,-4 0-4,2 0 28,-1 0-24,-2 0 0,1 2 1,0 1 10,0-2 2,-1 0 1,0 0 0,-2 0 0,1 1 4,1 0 1,-1 1-1,1-1 1,0 0-14,0 1 0,-2-2 0,2 1 1,0-1-29,0-1 0,-1 0 1,1 0-1,-1 0 6,-1 0 1,0 0 0,0 0 0,1 0-5,-2 0 1,-2 0-1,0 0 1,-1-1-1,-1-1 1,0 1-1,-3-2 6,-1 0 4,1 2 1,-2-2-1,-1 3 27,-1 0-22,-1-2 1,-1 1 0,1-1 0,0 1 0,0 1 1,-2 0 0,-1 1 0,-1 0 0,0 1 1,-1 0-1,0-1 1,-2 1-1,1 0 0,-2 0 0,-3-1 2,1 1 0,0-1 141,0 4 1,-2-2-98,0 2 1,-3 1 0,3-2-9,-3 2 1,0 1 0,0-1 0,0 2-45,0 0 18,0 0 0,0 4 0,0-1 0,-2 2-26,0 0 0,0 0 0,2 1 0,0 1 4,0 0 0,0 3 1,0 0-1,0 1 4,0 1 1,0 2 0,0 1-1,0 2 4,0 2 94,0 1-87,3 4 0,-3-1 0,3 4 1,0 0-1,-1-1 0,1 3 0,0 2 1,2-3-1,-2 3 1,0 0-7,2 0 0,-1-1 0,0-1 0,1 1-44,-1-2 0,1-3 1,-3 1-148,-1-2 117,0 3 1,-1-5 0,0 6-20,0 0 83,0-2 0,0 3 0,0-3 0,0 1-3,0 0 0,0-4 0,0-1 0,0-3-4,0-1 1,0-2 0,0 1-1,0-1-56,0-2 0,0-2 0,0-3 1,0 0-172,0 0 0,0-5 0,0 1 14,0-3 0,0-1 230,0-3 0,0 1 0,0-1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8"/>
    </inkml:context>
    <inkml:brush xml:id="br0">
      <inkml:brushProperty name="width" value="0.08571" units="cm"/>
      <inkml:brushProperty name="height" value="0.08571" units="cm"/>
      <inkml:brushProperty name="color" value="#66CC00"/>
    </inkml:brush>
  </inkml:definitions>
  <inkml:trace contextRef="#ctx0" brushRef="#br0">1 0 7330,'3'7'0,"0"-4"0,4-1 0,0-1-224,2-1 1,-1 0 0,3 0 0,1 0 272,3 0 0,0 0 0,2 0 0,2 0 17,3 0 1,-1 0 0,3 0 0,1 0-23,1 0 1,2 0-1,2 1 1,-1 0-8,0 2 0,3-1 0,-2-2 158,3 0-170,3 0 0,-2 2 0,3 0 153,-1 0-158,2-2 0,1 0 1,5 0-1,0 0-5,0 0 0,-3 0 0,2 0 0,1 0 1,2 0 1,2 0-1,-3 0 1,0 1-5,-1 1 1,2 1-1,2 2 1,0-1-13,-1-1 0,-3 2 1,-1-1-1,0 0 13,1 1 0,-1-1 0,1 2-15,-3-2 0,1 1 0,-1-2 0,0-2 0,1 0 26,1-1 1,-5 0 0,1 0-306,0 0 184,-3 0 0,0-3 1,-3-1-554,0 1 650,-3-3 0,-1-1 0,-2-3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89"/>
    </inkml:context>
    <inkml:brush xml:id="br0">
      <inkml:brushProperty name="width" value="0.08571" units="cm"/>
      <inkml:brushProperty name="height" value="0.08571" units="cm"/>
      <inkml:brushProperty name="color" value="#66CC00"/>
    </inkml:brush>
  </inkml:definitions>
  <inkml:trace contextRef="#ctx0" brushRef="#br0">0 27 7168,'0'-7'-110,"2"3"0,1 0 19,1 1 0,0 1 0,3 2 0,-1 0 47,1 0 0,0 0 0,2 0 0,3 1 118,3 1 0,-1-1 1,4 1-1,0-1 3,1-1 1,4 0-1,1 0 1,2 0-25,3 0 1,0 0 0,3 0 109,2 0-135,0 0 0,3 0 0,1 0-140,4 0 109,2-3 1,-1 2-1,1-2 1,1 1-15,2 0 0,-2 0 0,2 2 0,2 0 5,0 0 0,0 0 0,2 0 0,1 0-6,-3 0 0,1 0 1,-1 0-1,1 2 4,4 0 0,-4 0 1,3-1-1,-2 0 21,-1 2 1,4-1-1,-4-2 1,0 0 3,0 3 1,-4-2-1,0 4 1,-3 0-12,-3 1 1,-3-2 0,-2 0-293,-1 1 199,-1 1 0,-4-1 0,-2-2-193,-2 0 201,-4 2 1,3-4-1,-3 1 85,-2-1 0,-4-1 0,2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90"/>
    </inkml:context>
    <inkml:brush xml:id="br0">
      <inkml:brushProperty name="width" value="0.08571" units="cm"/>
      <inkml:brushProperty name="height" value="0.08571" units="cm"/>
      <inkml:brushProperty name="color" value="#66CC00"/>
    </inkml:brush>
  </inkml:definitions>
  <inkml:trace contextRef="#ctx0" brushRef="#br0">0 40 6964,'7'0'-102,"-1"0"1,2 0 0,0 0 0,1 0 70,2 0 1,0 0-1,3 0 148,1 0-91,2 0 1,1 0 0,0 0 0,3 0 15,2 0 1,-1 0-1,8 0 1,-2 0-14,1 0 1,1 0-1,1-1 1,3 0-8,2-1 1,6-1 0,-2 1 0,3 0-62,4 1 0,-6-2 0,9 0 0,-1 0 33,0 0 0,2 1 0,2 2 0,-1 0 7,1 0 1,0 0 0,0 0 0,0 1 2,2 1 0,-2-1 0,2 1 146,-1-2-144,2 0 1,-6 0 0,3 0 183,-1 0-176,-2 0 0,-1 0 0,-2 0 164,2 0-155,-5 0 1,3 0-1,-4 0 1,-2 0 19,0 0 1,-1 0 0,-5 0 0,0 0-110,-2 0 1,0-2 0,-3 0 0,-1 0-214,-2-1 0,-3 2 279,-2-1 0,-2-2 0,0 1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39:53.791"/>
    </inkml:context>
    <inkml:brush xml:id="br0">
      <inkml:brushProperty name="width" value="0.08571" units="cm"/>
      <inkml:brushProperty name="height" value="0.08571" units="cm"/>
      <inkml:brushProperty name="color" value="#66CC00"/>
    </inkml:brush>
  </inkml:definitions>
  <inkml:trace contextRef="#ctx0" brushRef="#br0">1 6 7502,'3'-4'-959,"-3"2"977,3 4 1,0 0 0,-1 2 0,-1 1 41,0 1 0,-1 1 0,0 2 0,0 0 63,0 1 0,0 2 0,0 4 0,0 3-48,0 2 0,0 7 0,0-1 0,0 3-66,0 3 1,0 1-1,0 3-7,0-1 32,3-1 0,0-1 1,2-3-206,-1-3 50,1-5 1,2-1 0,1-5 0,1-1-178,-1-2 0,-1-4 298,0-1 0,0-2 0,-1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19.532"/>
    </inkml:context>
    <inkml:brush xml:id="br0">
      <inkml:brushProperty name="width" value="0.11429" units="cm"/>
      <inkml:brushProperty name="height" value="0.11429" units="cm"/>
      <inkml:brushProperty name="color" value="#66CC00"/>
    </inkml:brush>
  </inkml:definitions>
  <inkml:trace contextRef="#ctx0" brushRef="#br0">9 72 11104,'-5'-3'-618,"2"-2"1,4-2 0,1 2 721,4 2 0,1 1 1,2 1-1,0-2 56,2 1 0,4 1 1,0 0-1,4 0-22,1-2 1,3 0 0,3 2 28,4-1 1,2 1-56,3-2 1,-2 2 185,5 1-219,-1-3 1,3 2 0,1-2 0,1 2 96,1 1 0,-1 0 1,-4 0-1,-1 0-70,2 0 0,-1 0 0,-1 0 1,-1 0-96,0 0 1,-6 3 0,2-1 0,-2 1-73,-1 1 0,-2-3 0,-3 1 0,-1-1-7,-1-1 0,-1 0 0,-4 0 0,-3 0 112,-1 0 0,-3 0 21,-2 0 111,-3 0-161,-2 0 1,-3 0 0,-3 0-58,-2 0 41,-6 0 1,1 0 0,-3-1 0,-2-1-14,0 0 0,-1-2 0,-1 2 0,0 0 2,-2 0 1,0 0-1,2 0 1,-1 0-6,0 0 1,-2-2-1,2 2 1,0 0-8,0 1 0,-2 1 0,2 0 1,1 0-101,2 0 0,0 0 0,2 0 0,-2 0-626,-1 0 0,0 4 740,0 1 1,-4 2 0,0 1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0.783"/>
    </inkml:context>
    <inkml:brush xml:id="br0">
      <inkml:brushProperty name="width" value="0.08571" units="cm"/>
      <inkml:brushProperty name="height" value="0.08571" units="cm"/>
      <inkml:brushProperty name="color" value="#66CC00"/>
    </inkml:brush>
  </inkml:definitions>
  <inkml:trace contextRef="#ctx0" brushRef="#br0">0 16 8516,'4'-4'-1041,"1"1"860,2 2 1,-1-1 0,-1-1-1,1 1 229,1 1 0,1 2 0,0 1-5,0 1-8,0 3 0,0-4 1,1 2-1,1 1 15,1-1 0,3 1 0,-1 2 0,2 0 4,1-2 1,1 1-1,2 4 1,2 2 5,-1 0 1,3-1 0,-2 2-1,0 1-7,0 2 1,0 0 0,0 2 0,-1 2-9,-1 0 1,-2-1-1,2 2 1,-2-1 41,-1 0 1,-1 0 0,-1 2 43,0 1-94,-1 2 0,0-5 0,0 3-39,-2-1 35,4 1 0,-6-3 0,1 3-79,-1-1 74,-1 1 0,0-5 1,-1 2-1,0 0-16,-2-3 0,-3 1 0,0 0 0,-1 1-11,-1-1 1,-3-1-1,-3-1 1,-1 0 6,-1 0 0,-2 0 0,-2 0 0,0 0-1,1 0 0,-3 1 0,0 0 0,-1-1-15,-1 0 0,0-1 0,0 2 0,0 0 17,0-2 1,0-1-1,0 2-512,0 0 345,-4 0 1,3-1-1,-1-1-421,1 0 409,1-1 1,1 0 0,0-3-107,2-1 1,3-1 0,0-1 275,1-1 0,1 1 0,0-3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1.147"/>
    </inkml:context>
    <inkml:brush xml:id="br0">
      <inkml:brushProperty name="width" value="0.08571" units="cm"/>
      <inkml:brushProperty name="height" value="0.08571" units="cm"/>
      <inkml:brushProperty name="color" value="#66CC00"/>
    </inkml:brush>
  </inkml:definitions>
  <inkml:trace contextRef="#ctx0" brushRef="#br0">73 13 7944,'4'-4'0,"0"0"-2,-1-1 1,-2 5 0,3 6 0,-2 2-67,1 2 0,0 2 1,-3 3-1,0 0 165,0 2 1,-4 1 0,0-2-166,-1 0 33,-2 0 1,2 3 0,-5-1-4,-1 0 61,1-1 0,2-2 0,0 0 7,3-2-16,-2-3 0,5 4 0,-2-3 0,0-2 21,2 0 1,2-3 0,0-2-2,3 0 1,5-2 0,5-2-1,3 0-89,0 0 1,4-1 0,3-1 0,4-4-218,1-1 0,-1 2 272,3 0 0,-1-1 0,3-2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02.853"/>
    </inkml:context>
    <inkml:brush xml:id="br0">
      <inkml:brushProperty name="width" value="0.08571" units="cm"/>
      <inkml:brushProperty name="height" value="0.08571" units="cm"/>
      <inkml:brushProperty name="color" value="#66CC00"/>
    </inkml:brush>
  </inkml:definitions>
  <inkml:trace contextRef="#ctx0" brushRef="#br0">0 0 9160,'0'7'0,"1"1"-7,2 1 0,-2-1 0,4 3 1,0 2-51,1 3 1,1-1 0,0 3 56,-1 1 0,1 1 0,0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2.163"/>
    </inkml:context>
    <inkml:brush xml:id="br0">
      <inkml:brushProperty name="width" value="0.08571" units="cm"/>
      <inkml:brushProperty name="height" value="0.08571" units="cm"/>
      <inkml:brushProperty name="color" value="#66CC00"/>
    </inkml:brush>
  </inkml:definitions>
  <inkml:trace contextRef="#ctx0" brushRef="#br0">1 49 8554,'3'-6'-206,"-1"1"1,4 2 0,0-1-53,1 0 0,4 2 0,0 2 0,1 0 378,-1 0 1,4 0 0,1 0 0,2 0-18,3 0 0,-2 1 0,5 0 0,1 2-2,3-1 1,1-1 0,4-1 0,1 0-4,1 0 1,3 0-1,-1 0 1,0 0-64,0 0 1,0 0-1,1 0 1,-2 0 49,-3 0 1,0 0 0,-6 0-179,2 0 63,-3 3 0,-2-2 1,-6 2-1,-1-2 52,-1-1 0,-2 0 0,-2 0 34,0 0-7,-2 0 1,-5-1-35,-3-2 1,-5 2 0,-4-2 0,-4 0 8,-1 0 0,-4-2 1,-5 2-1,-1 2-69,-3 0 1,-4 0 0,0-1 0,0-1 32,-1 2 1,1 0 0,-3 1 0,0 0-8,0 0 0,2 0 1,2 0 64,0 0-47,-2 0 1,5 0 0,-2 0 0,2-1-8,1-2 1,0 2 0,1-2 0,1 3-70,1 0 0,0 0 1,-1 0-1,1 0-237,2 0 0,-3 0 314,0 0 0,-5 7 0,-1 2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4.541"/>
    </inkml:context>
    <inkml:brush xml:id="br0">
      <inkml:brushProperty name="width" value="0.08571" units="cm"/>
      <inkml:brushProperty name="height" value="0.08571" units="cm"/>
      <inkml:brushProperty name="color" value="#66CC00"/>
    </inkml:brush>
  </inkml:definitions>
  <inkml:trace contextRef="#ctx0" brushRef="#br0">1379 40 7928,'5'-8'0,"1"0"-527,0 0 1,-2 3-1,2 2 743,0-1 0,1 3 0,1-1 0,0 2-83,0 2 0,0 0 0,0 3 0,1 2-35,2 0 1,-2 3 0,5 1 0,-1 0 25,0 0 1,-1-1 0,-2 3-1,1-1 2,-2 1 0,0 0 0,-2 2 0,0 0-24,-2 1 0,-3-2 0,0 3 1,-1-3 35,-1 0 1,0 1 0,0 1-207,0 0 35,-3 0 0,-1 0 0,-2-1-40,1-1 86,3 1 1,-4-4-1,2 4 1,1-3-8,-1 0 1,-1-2 0,2-2 0,0 0 3,0 0 0,-2 0 1,-3 1-1,-1-1 24,-1 0 0,-3 0 0,-3 0 0,-1 0-31,-1 0 0,-3 2 0,-3 1 0,-1-1 28,-2-1 0,2-1 0,-4 1-286,1 1 244,-2-4 1,2 4 0,-4-4-1,0 1-13,0 1 0,-1 0 0,-1-1 233,-1-2-127,0 2 1,2-2 0,0 3-10,1 0-69,-5 3 1,8-3-1,-6 2 1,2-3 6,1 0 0,1 1 1,0-2-1,2 1 2,-1 1 0,-1 0 1,-1 0-1,0-1-41,-1-2 1,1 3 0,0-3 0,0 2 12,0 1 0,3 0 1,0 0-1,2-1 12,1-1 1,4 0 0,1-3 0,2 1-13,1-1 1,1 1-1,1-2 1,1 0 11,1 0 0,3 0 0,2 0-408,-2 0 213,2 1 0,-2-3-484,3 0-501,0 0 1183,0 0 0,0 0 0,0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5.054"/>
    </inkml:context>
    <inkml:brush xml:id="br0">
      <inkml:brushProperty name="width" value="0.08571" units="cm"/>
      <inkml:brushProperty name="height" value="0.08571" units="cm"/>
      <inkml:brushProperty name="color" value="#66CC00"/>
    </inkml:brush>
  </inkml:definitions>
  <inkml:trace contextRef="#ctx0" brushRef="#br0">209 8 7762,'-4'-5'-215,"-1"3"1,3 4 0,0 4 269,0 1 0,-2-1 0,1 1 0,-2 2-32,-1 0 1,-1 0 0,-1 0 0,-1 1-25,-2 0 1,2 2 0,-5-2 0,1 0 13,0 0 1,-2-1-1,3-1 1,-2 0 5,1 0 0,4-3 0,0 0 234,3-2-108,4 0 1,-4 1-17,3 1-94,1-1 1,2 3-1,1-2 69,1 2-79,3 1 1,3 1-1,0 1 1,0 1 18,0 2 0,1-2 0,0 2 0,3 0-73,1 0 1,0 1-1,3-3 1,0-1-153,0 2 1,-1-3-1,-1 1 1,-1-2 180,-2-2 0,4 1 0,-3-3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26.212"/>
    </inkml:context>
    <inkml:brush xml:id="br0">
      <inkml:brushProperty name="width" value="0.08571" units="cm"/>
      <inkml:brushProperty name="height" value="0.08571" units="cm"/>
      <inkml:brushProperty name="color" value="#66CC00"/>
    </inkml:brush>
  </inkml:definitions>
  <inkml:trace contextRef="#ctx0" brushRef="#br0">177 121 7208,'-3'-6'-124,"1"1"1,-1 2 196,3-2 1,1 3 0,2-1-1,2 2-27,2 1 1,1 0 0,1 0-1,2-2 72,2-1 0,2 0 0,1 1 1,1-2-33,2 0 1,1 1 0,4-1-1,0 0 99,0 2 0,0-1 1,1 0-1,-1 1-15,3 1 1,-1 1 0,3 0 0,1 0-10,-2 0 0,6 0 0,-2 0-308,1 0 106,4 0 1,-5-2 0,4-2 0,0 1 12,1-1 0,1-2 0,1 1 1,-2 0 31,1 0 1,-5 0 0,-1-1 0,0 2-16,-1 0 1,-5 1-1,-2 3 1,-2 0-9,-2 0 1,-3 0 0,-4 0 0,-2 0-99,-1 0 0,-1 0-256,-1 0 342,-4 4 0,-1-3 0,-6 1-19,-2-1 0,-2-1 1,-2 0-1,-2 0 190,-2 0-163,-2 0 0,-4 1 1,0 1 93,-2 1-74,0 3 1,-3-5-1,0 2 1,0 0-23,0 0 1,-3 2-1,0-1 1,1-1-13,1 1 1,0 1 0,0-1 0,-3 0-47,0 2 1,-1-1 0,-1-1 0,0 0 28,0-2 1,-3 1 0,0 0 28,2-1 0,1 1 1,-3 0-1,0-1 318,1-2-204,-2 4 0,6-3 0,-4 2 0,-1 0-24,1 0 1,3 2-1,1-2 20,0-1-53,-2 2 1,7-3-1,-2 3-114,1-1 98,-1-2 1,9 3-1,-3-4 1,2 0-125,1 0 1,1 0 0,1 0-1,1 0-579,2 0 687,0 0 0,-1 0 0,0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1.894"/>
    </inkml:context>
    <inkml:brush xml:id="br0">
      <inkml:brushProperty name="width" value="0.08571" units="cm"/>
      <inkml:brushProperty name="height" value="0.08571" units="cm"/>
      <inkml:brushProperty name="color" value="#66CC00"/>
    </inkml:brush>
  </inkml:definitions>
  <inkml:trace contextRef="#ctx0" brushRef="#br0">202 105 7960,'0'-7'151,"0"1"0,-3 1 0,0 1 142,-1-1 0,-2-1 0,2 0 0,-2 1-52,0 1 0,-3-2 1,0-3-1,-1 1-95,1 1 1,-2 0 0,2 1-1,-1 0 97,-2 2 0,2 1 0,0 3-500,0 0 1,1 0 176,0 3 0,2 1 1,-1 4-173,3 0 275,-1 1 0,3 1 0,-2 0 1,1 3-19,3 0 1,-2 2 0,3 1 24,0 3 1,0-1 0,0 5-1,0-2-57,0 1 1,0 3 0,0-1 0,0 1-45,3 1 1,-3 0 0,3 0-1,-1-1-73,1-1 1,-1-2-1,0-3-500,0-1 1,1-3 245,-1-4 0,-1 0-328,1-2 726,2-1 0,-6-7 0,1-2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2.119"/>
    </inkml:context>
    <inkml:brush xml:id="br0">
      <inkml:brushProperty name="width" value="0.08571" units="cm"/>
      <inkml:brushProperty name="height" value="0.08571" units="cm"/>
      <inkml:brushProperty name="color" value="#66CC00"/>
    </inkml:brush>
  </inkml:definitions>
  <inkml:trace contextRef="#ctx0" brushRef="#br0">1 39 9505,'0'-3'0,"3"0"0,5-2 0,2 2 0,2 0 0,0 2 0,2 0 0,1 1 0,2 0 0,2-1 0,1 0 0,0-2 0,2 2 0,1 0 0,1 1 1382,-1-3-2631,1 3 1249,-1-3 0,3 0 0,-3-1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2.965"/>
    </inkml:context>
    <inkml:brush xml:id="br0">
      <inkml:brushProperty name="width" value="0.08571" units="cm"/>
      <inkml:brushProperty name="height" value="0.08571" units="cm"/>
      <inkml:brushProperty name="color" value="#66CC00"/>
    </inkml:brush>
  </inkml:definitions>
  <inkml:trace contextRef="#ctx0" brushRef="#br0">7 1 7414,'-4'0'166,"1"0"1,3 3-1,0 1 11,0 2 0,0 1 0,0 2 0,0 1-40,0 3 0,3 0 0,-1 0 0,-1 2-98,0 0 0,0 1 0,0-2 0,1 2-58,0-2 1,-2 0-1,1-1 1,1-1-251,0-1 1,1-2 149,-1-5 1,1-1-1,3-5 1,-1-2 40,0-5 1,-1-3 0,2-3-201,-2-2 0,2-1 68,-2-1 0,0 4 331,0-3-140,-2 4 1,3 4 0,-3 1 0,0 2 20,1 3 1,-2 1 0,4 3 145,0 0 0,-2 3 0,2 1 0,-1 2 135,0 1 1,1-1 0,0 1-1,3-1-154,0 1 0,2-3 1,-2 0-1,1-1-131,1 1 1,1-3-1,2 2 1,0-3 86,0-3 1,-2 2 0,0-4-374,0-2 195,-1 0 1,-2-3 0,-3 2-355,0-1 332,-4 1 0,2-1 0,-3 0 238,0 1-96,0 1 1,-1 1 0,-1 1 157,-2 1 0,-3 3 0,-1-2 0,0 3-84,0 0 0,1 3 0,0 1 0,1 2 43,-1 3 0,1-1 0,-1 2 1,1 0-1,2 0 0,0-1 0,3 1 0,-1 0-110,0 0 1,2 1 0,0-1-84,0-1 1,2 0 0,1 1 0,0-1-122,2 1 103,1-2 1,1-1 0,-1-1-637,1 1 491,-1-1 1,1-2 0,-1-1-973,1 0 799,2-3 1,-2 3 384,2-3 0,1 0 0,0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3.420"/>
    </inkml:context>
    <inkml:brush xml:id="br0">
      <inkml:brushProperty name="width" value="0.08571" units="cm"/>
      <inkml:brushProperty name="height" value="0.08571" units="cm"/>
      <inkml:brushProperty name="color" value="#66CC00"/>
    </inkml:brush>
  </inkml:definitions>
  <inkml:trace contextRef="#ctx0" brushRef="#br0">156 78 7701,'-6'-3'-257,"2"0"1,1-3 0,0 1 1183,-1 1-846,-2-1 1,0-1 0,-1-1-1,1 1-64,-1-1 1,1 1-1,-2 0 1,1 1-40,-2 1 1,0 2-1,3 0 1,-1 2 16,1 2 1,-3 2 0,0 4-44,1 1 52,4 3 1,-1-2 0,2 3 0,0 1-3,0 1 1,1-2 0,3 3 83,1-3-80,2 0 1,2-2-97,1 0 73,-1-3 1,1-1 0,-1-3 0,1-1 0,1-2-55,1 0 1,0-3-1,-3-1 1,1-4 60,-1-3 1,1-1-1,-1-2 1,0 0-27,-2 0 0,1 1 0,-2 0 396,-2 2 1,0 2-20,2-1 1,-3 5-181,2 4 0,-1 3-64,-1 4 1,1 0-183,1 2 1,0-1 117,2 2 1,0 1 0,1 0-186,-1 0 0,0-2 0,3 1 0,1-1-676,1-1 0,0-1 828,-3 0 0,4-1 0,0 1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3.843"/>
    </inkml:context>
    <inkml:brush xml:id="br0">
      <inkml:brushProperty name="width" value="0.08571" units="cm"/>
      <inkml:brushProperty name="height" value="0.08571" units="cm"/>
      <inkml:brushProperty name="color" value="#66CC00"/>
    </inkml:brush>
  </inkml:definitions>
  <inkml:trace contextRef="#ctx0" brushRef="#br0">117 277 9323,'6'-9'0,"-2"0"0,-1 2 0,-3-1 0,1 2 0,1-1 0,0 1 0,-2-1 0,0 0 0,-3 0 0,-1 0 0,-1 1 0,-1 1 0,0 0 0,-1 2 0,1 0 0,-1 1 0,0 2 0,-2 0 0,-1 0 0,0 3 0,1 1 0,0 2 0,0 3 0,2 3 0,0 1 0,2 3 0,1 1-95,1 1 0,1-1 0,2-1 0,0 1 61,0 0 0,3-4-175,2 0 182,0 0 0,4-6 0,0 2 0,1-2-67,2-3 1,-2-1 0,1-4-80,1-1 135,-3-5 1,3-3-1,-4-5-85,0 0 79,-1-6 0,0 1 0,-1-6 26,1 0 6,-4-3 0,3 1 1,-4-2-1,-1 0 73,0 0 0,-1 0 0,0 4 0,0 5 0,0 5 0,-1 5 335,-1 2 0,1 6 1,-3 3-1,1 7 12,2 5 0,0 3 1,1 3 273,0 3-455,0 5 0,0-1 0,0 5-156,0 1-37,3 1 0,0-1 0,4-2-1155,-1 0 848,4 2 1,-2-5-1,2 1 273,-1-2 0,3-2 0,-2 3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5.439"/>
    </inkml:context>
    <inkml:brush xml:id="br0">
      <inkml:brushProperty name="width" value="0.08571" units="cm"/>
      <inkml:brushProperty name="height" value="0.08571" units="cm"/>
      <inkml:brushProperty name="color" value="#66CC00"/>
    </inkml:brush>
  </inkml:definitions>
  <inkml:trace contextRef="#ctx0" brushRef="#br0">20 0 7978,'-7'0'-478,"3"0"1,0 1 619,1 1 0,1-1 1,2 4-1,0 0 128,0 3 0,0 3 0,1 2 0,0 2-134,2 3-55,2 1 1,-2 2-118,4 1 0,-4 0 69,-1-3 1,1-2 0,0-2 14,1-1 1,-2-2 0,2-1-223,-1-3-8,-1-3 1,1 0 84,1-3 0,0-3 1,-1-4-1,1-3 101,-1-3 1,1-1 0,1-1 0,-1 1-26,1 1 1,1-1 0,1 4 0,1 0 111,1 1 0,2 2 0,-2 2 0,1 0 118,2 1 0,0 5 1,1 2-1,-3 2-101,-1 1 0,-2 6 1,-3-1 589,-2 1-507,-1 0 1,-2-1 0,-1 0 0,-2 0-31,-2 0 0,-4 0 0,0-1 0,-3-1-69,0-2 0,0-3 1,0-2-1,0-1-303,-3-3 0,3 0 0,-2-3 0,3-2-176,1-3 1,3-2-1,-1-2 1,2 0-100,1 2 0,2-1 0,2 0 0,2 1-26,2 0 1,4 2-1,3 1 512,1 1 0,1-4 0,2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03.300"/>
    </inkml:context>
    <inkml:brush xml:id="br0">
      <inkml:brushProperty name="width" value="0.08571" units="cm"/>
      <inkml:brushProperty name="height" value="0.08571" units="cm"/>
      <inkml:brushProperty name="color" value="#66CC00"/>
    </inkml:brush>
  </inkml:definitions>
  <inkml:trace contextRef="#ctx0" brushRef="#br0">0 55 7897,'5'4'859,"-1"2"-734,1 2 0,-1 4 0,1 1 1,0 1 89,1 2-89,-2 3 1,2-4 0,-1 2 73,1 0 1,-2-1 0,0-3-432,-1-2 131,2 2 0,-3-5 73,2 1 109,-2-5 1,1-1-1,-3-6-2,0-4 1,0-1 0,1-6 0,0-3-10,1-2 0,4-4 0,-2 0 0,2-1-234,1-2 1,1 2 0,0 2 0,1 3-339,0 4 1,0 3-1,1 4 1,-1 2 500,1 4 0,-3 1 0,3 1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6.139"/>
    </inkml:context>
    <inkml:brush xml:id="br0">
      <inkml:brushProperty name="width" value="0.08571" units="cm"/>
      <inkml:brushProperty name="height" value="0.08571" units="cm"/>
      <inkml:brushProperty name="color" value="#66CC00"/>
    </inkml:brush>
  </inkml:definitions>
  <inkml:trace contextRef="#ctx0" brushRef="#br0">20 143 8091,'-2'-4'0,"-1"0"0,-1 1 0,0 3 0,0 1 0,2 4 0,1 2 0,1 3 0,0 1 1315,0 2-1356,3 0 77,-2 3 0,4-3 0,-2-1-78,1-1 38,0-1 0,2-4 1,1 1-1,-1-2-106,1 0 0,-1-2 0,2-3 0,0-1-90,0-1 1,1-5 0,-3-4-1,0-1 138,-1-1 1,0 0 0,-3 0 0,1-1 71,0-1 1,0 4 0,-1 1 0,0 2 208,-1 1 1,1 3-105,0-1 0,-1 5 0,3 0 347,-1 3-330,-1 3 0,1 1 1,1 2 23,2 2-76,-2 1 0,4 0 0,-2 0-540,1-1 366,0-3 1,3 1 0,1-3 0,1-2-241,1-2 0,3-1 1,1-1-1,2-1-81,1-1 0,-3-1 0,0-4 0,-2 0 380,0-2 1,1 1-1,-1-4 1,-1-1 164,0-1 1,-3 2 0,-1-3 0,-1 0 461,-1 0 0,0 4 0,-2-2 0,0 1-35,-2 2 0,-1 1 1,-3 2-118,0 1 1,0 1-1,-1 2 1,0-1 146,-1 0-474,-3 0 1,1 0-1,-2 0-113,-1 1-33,1-2 1,-3 4 0,0-1-279,1 2 309,-2-3 1,3 2 0,-2-1 0,0 1-114,0 1 0,1 3 1,1 1-1,1 0-51,-1 0 1,1 1-1,0 3 1,1 2 157,0 0 1,4 0 0,-1 1 0,1 0 106,1 1 0,0 1 1,1 2-1,1 2-62,2 2 0,2 1 0,1-2 160,-1 0-121,1 1 0,-1-4 1,1 4-339,-1 1 189,1-5 1,-2 2-1,0-7-993,0 2 554,-1-3 0,0 1 0,0-4-1991,-1 1 2129,2-4 0,-7-3 0,0-6 374,-3-2 0,-8-7 0,0 2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6.499"/>
    </inkml:context>
    <inkml:brush xml:id="br0">
      <inkml:brushProperty name="width" value="0.08571" units="cm"/>
      <inkml:brushProperty name="height" value="0.08571" units="cm"/>
      <inkml:brushProperty name="color" value="#66CC00"/>
    </inkml:brush>
  </inkml:definitions>
  <inkml:trace contextRef="#ctx0" brushRef="#br0">1 163 10025,'2'-4'0,"3"2"0,1 2 0,1 1 0,1 2 0,1 1 0,1 1 0,3 0 0,0 0 0,3-1 0,1-2 0,1 1 0,1-1 0,1 0 0,1-1 0,1-1 0,1-2 0,1-3 0,0-2 0,-1-2 0,0-2 0,-3 0 0,-1-1 60,-2-1 0,-5 0 1,1 0-1,-3 2-557,-2 0 357,-1 0 1,-4 1 0,0 1 176,-3 2-24,0 1 0,0-1 0,-3 1 1,-1 0-82,-2 1 1,-1 0 0,-1 3 536,-1 1-326,-2 0 1,4 1-1,-3 0 292,1 0-305,2 0 0,-3 3 1,4 1-1,-1 2 6,1 1 0,1 0 0,2 1 0,0 1-14,1 1 0,2 4 0,0 3 0,0 2-69,0 1 1,3 0 0,1 1 0,2 3-151,0-1 1,1-1 0,-1-2 0,1-1-630,-1 1 0,3-4 0,0-1-1192,1-1 1375,-2-1 1,4-3 542,-3-1 0,2-2 0,-1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47.064"/>
    </inkml:context>
    <inkml:brush xml:id="br0">
      <inkml:brushProperty name="width" value="0.08571" units="cm"/>
      <inkml:brushProperty name="height" value="0.08571" units="cm"/>
      <inkml:brushProperty name="color" value="#66CC00"/>
    </inkml:brush>
  </inkml:definitions>
  <inkml:trace contextRef="#ctx0" brushRef="#br0">1 190 7614,'6'0'0,"1"0"0,-1 0 0,2 0 0,0 2 0,3 0 0,1-1 0,1 0 713,0-1 0,0-1-527,0-1 0,0-2-143,0-5-21,-2 2 1,0-3 0,-2 2 0,-1-1-95,-1 1 0,-3-1 0,-2 0 0,-2 1 9,0 1 1,0-2-1,-3 1 1,-3 0 125,-2 1 0,-3 2 0,0 2 1,-2-1 3,0 0 1,0 3 0,1-1 0,1 4 3,0 2 1,1 2 0,1 1-1,2 0 84,2 1 1,2 1-1,1 3 1,1 2 36,1 0 0,3 0 0,1-1 0,3 0 197,1 0 1,2 0 0,3-1-677,0-1 262,0-2 0,0 0 0,0-1-884,-2-2 620,1 0 1,-2-5 0,3 1 0,-1-1-98,-1-1 1,1-3-1,-3-2 1,0-3 95,1-3 0,-4-2 0,-1-2 0,0-3 223,1 0 1,-3 1 0,0 1 0,-1 1 121,0 0 0,1 2 0,-3 5 0,0 1 1144,0 0-844,0 3 1,0 2 0,0 4 228,0 3-415,2 1 0,0 2 0,1 2 103,0 0-164,2-2 0,-3 3 1,2-2 98,1-1-120,-2 2 0,3-5 0,-2 2-34,2-2 0,1-2 1,-1-1-1,1-2-169,-1-5 0,3 0 1,0-8-1,1-1-210,2-2-437,0-1 347,1-3 196,0 1 41,0-1 179,0 3 0,0-1 0,0 1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0.835"/>
    </inkml:context>
    <inkml:brush xml:id="br0">
      <inkml:brushProperty name="width" value="0.08571" units="cm"/>
      <inkml:brushProperty name="height" value="0.08571" units="cm"/>
      <inkml:brushProperty name="color" value="#66CC00"/>
    </inkml:brush>
  </inkml:definitions>
  <inkml:trace contextRef="#ctx0" brushRef="#br0">0 1 8108,'0'4'312,"0"0"-140,0-2 0,0 2 1,0-2-1,0 2 72,0 2 0,0 1 1,0 2-118,0 2 1,0 4 41,0 2 1,0 2-1,0 0-12,0 1 0,1 2 1,0 1-123,1 1 0,1 1-37,-3-1 0,2-1 0,0 1 34,-1 0 1,0-1 0,-1 1 0,1-2-125,1-1 0,-1-1 0,2 0-21,-1-1 1,-1-2 0,1-2 0,0-1-920,0-1-228,-1-3 1260,4 2 0,-4-8 0,2 2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3.804"/>
    </inkml:context>
    <inkml:brush xml:id="br0">
      <inkml:brushProperty name="width" value="0.08571" units="cm"/>
      <inkml:brushProperty name="height" value="0.08571" units="cm"/>
      <inkml:brushProperty name="color" value="#66CC00"/>
    </inkml:brush>
  </inkml:definitions>
  <inkml:trace contextRef="#ctx0" brushRef="#br0">13 202 8062,'-6'3'-7,"2"-2"1,1 1 143,3-4 0,3-2 1,2-2 667,3-1-567,-1 1 1,3-1 0,-2 1 0,2 0-27,0 2 0,0-1 0,1 2 0,0 2-33,-2 0 1,3 2-1,-2 0 1,3 2-5,0 1 1,0-3-1,0 2 1,3-1-2,1 1 0,2 0 0,0-2 1,1 1-107,-1 0 1,3-2 0,0 0 0,-1 0-12,-1 0 1,-1 2 0,1 1-1,-1-2-220,1 0 234,-1-1 1,3 0 46,0 0-79,-1 0 1,0 0 0,0 0 0,0 0 40,0 0-41,2 0 0,-2-1 0,2 0 21,0-2-13,1 1 1,-3 0-1,1 0-38,0 1 0,-1-2 0,0 0 0,0 2 20,1 0 1,-3-1-1,2 0 1,-1 0 11,0-1 0,1 2 1,-2-2-1,-1 1-43,-1 0 0,3-1 0,2 2 0,-1-2 10,-1 2 1,-1-2 0,1 1-1,-1 1-1,1 0 0,-1 0 0,0 0-47,-2-2 40,2 1 1,-4 2-1,2 0 1,1 0-21,1 0 0,0 0 0,-1 0 1,-1-2-35,1 0 1,-1 0 0,0 2 0,1 0-19,1 0 0,0-2 0,-1-1 1,-2 2 25,0 0 0,2-1 0,-2 0 0,-1 0-7,1-1 0,2 2 1,-1-2-1,0 1 45,-2 0 1,1-1-1,0 2 1,0-2-35,-1 2 0,3-2 0,-3 0 0,0 0-1,1 0 0,0-1 1,2 1-1,-1 0 18,-1 0 1,1 1-1,-1 0 1,0 0 80,2 0-83,-2-1 0,2 2 109,-2-1-92,2 1 0,-4 1 0,3 0 0,-1 0 11,1 0 1,-2-2-1,3 0 1,-1 0-16,-1 2 0,3 0 0,-1 0 1,0-1-84,2-1 0,-1 1 0,1-1 0,-1 1 9,1 1 0,-1 0 0,-1-2 0,-2 0 48,0 0 0,2 2 1,-3 0-1,0 0-44,1 0 1,-2 0 0,1 0-1,-1 0 27,-1 0 0,0 0 1,0 0-1,1 0-370,-1 0 360,2 0 0,-5-2 47,3-1-29,0 1 0,-1 2 0,0 0 34,-2 0 40,1 0 1,0 0-1,-1 0 1,0 0 7,-3 0 1,3 0 0,-1 0 0,1 0-29,-1 0 0,2-2 0,-2 0 0,1 0-67,-1 2 1,2-2 0,-2-1 0,1 1-22,-1-1 0,2 3 0,-2-3 0,-1 3 79,-1 0 1,-1 0 0,1 0-25,-1 0 0,-1 0 1,-1 0-1,1 0 344,1 0 1,-2 0-61,0 0-189,-2 0 0,2 0 30,-2 0-27,-2 0 1,6 3 11,-4 1 0,2 2 0,-2 0 0,0 1 36,-2 2 0,1-1 0,1 3 0,0 0-19,-1 2 0,0 0 0,-1 0 63,0 0-114,0 0 0,0 2 0,0 0 0,1 0 46,1 1 0,-2-1 1,3 2-232,-3 1 78,0 1 1,0 0 0,0-1-25,0 2 11,0-2 1,0 3-1,0-3 1,0 1-142,0-1 0,0-3 0,0 1 1,0-1 27,0 0 1,0 1-1,0-3 1,0-1-384,0-1 0,0 0 568,-3-2 0,0 2 0,-4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5.117"/>
    </inkml:context>
    <inkml:brush xml:id="br0">
      <inkml:brushProperty name="width" value="0.08571" units="cm"/>
      <inkml:brushProperty name="height" value="0.08571" units="cm"/>
      <inkml:brushProperty name="color" value="#66CC00"/>
    </inkml:brush>
  </inkml:definitions>
  <inkml:trace contextRef="#ctx0" brushRef="#br0">0 163 7442,'3'-3'-561,"-2"0"1016,4 3 0,0-2-103,3-1 1,0-1 3,3 2 0,1-1-96,3 1 0,2-1-67,2-1 1,4-2 103,0 1-115,6 0-46,0 1 1,4-1-76,-1 3-1,1-3 63,-4 4 1,5-2 1,-4 3 1,3 1 121,-2 1-82,0-1-63,2 5 47,-1-3 185,1 4-178,2-4-25,-1 3 1,2-5 51,-2 1 1,4-1-4,1-1 0,4 0-189,-4 0-46,-2 0 199,2 0 119,0 0-126,3 0 4,1 0-24,-1 3 52,-3-3-75,0 3 36,0-3-129,3 0 1,-2 2 118,1 1 1,-2-1 2,0-2 0,-2 0 64,0 0-82,3 0-570,-3 0 286,1 0 87,-5 0 2,2 0-34,-2 0 2,0 0 88,-1-3 105,-3 2-75,1-2 1,2 2-17,-2-1 1,0 2 22,0-3 1,-3 3 4,2 0 1,-3-2 1,0-1 0,1 0-657,1 1 298,-4 2 193,4-6 1,-5 5-114,3-1 0,0-1 120,-2 1 0,-2 0 4,-2 2 41,2 0 197,-2-3-202,3 2-20,-4-2-10,-2 3 30,1 0 46,-4 0 1,4-2 0,-3-1 370,0 0-224,-1 1 1,-1-3-1,0 2-208,0-1 62,0 0 1,-1-2 0,0 1 0,-2 1 0,2 0-450,0 0 464,-2-2 0,2 3 1,-3-2-1,1 2-26,-1 0 0,0 0 1,-3 1-1,1 0 238,-1 1 0,1 0 0,-1 0-339,1-1-98,-4 2 1,3-3-1,-1 3-1069,0 0 1341,-1-3 0,2-1 0,-3-2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6.221"/>
    </inkml:context>
    <inkml:brush xml:id="br0">
      <inkml:brushProperty name="width" value="0.08571" units="cm"/>
      <inkml:brushProperty name="height" value="0.08571" units="cm"/>
      <inkml:brushProperty name="color" value="#66CC00"/>
    </inkml:brush>
  </inkml:definitions>
  <inkml:trace contextRef="#ctx0" brushRef="#br0">66 0 7269,'-1'5'731,"0"0"1,-2 2-493,2 3 0,0 0 0,1 2 39,0 2-168,-3-1 0,2 5 0,-3 0-64,-2 1-4,4 3 0,-4-1 0,1 2 1,0 0-203,-2 0 0,3-1 0,0 0 0,-1-1 39,2-5 1,0-2-1,3-3-799,0-3 0,0-2 290,0-4 0,0-5 630,3-8 0,0-7 0,4-2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6.441"/>
    </inkml:context>
    <inkml:brush xml:id="br0">
      <inkml:brushProperty name="width" value="0.08571" units="cm"/>
      <inkml:brushProperty name="height" value="0.08571" units="cm"/>
      <inkml:brushProperty name="color" value="#66CC00"/>
    </inkml:brush>
  </inkml:definitions>
  <inkml:trace contextRef="#ctx0" brushRef="#br0">7 1 8804,'-1'0'0,"0"2"0,-2 3 0,2 1 0,1 1 0,2 0 0,2 2 0,2 1 0,1 1 0,0 0 0,1 0 0,1 2 0,1 0 391,-1 0 0,0 0 0,-1 0-611,1 0 1,0-3 0,-3 1 0,1-2 11,-1-1 0,-2 1-1201,-2 0 454,-1 0 955,-1-3 0,-3 1 0,-4-4 0,-3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6.631"/>
    </inkml:context>
    <inkml:brush xml:id="br0">
      <inkml:brushProperty name="width" value="0.08571" units="cm"/>
      <inkml:brushProperty name="height" value="0.08571" units="cm"/>
      <inkml:brushProperty name="color" value="#66CC00"/>
    </inkml:brush>
  </inkml:definitions>
  <inkml:trace contextRef="#ctx0" brushRef="#br0">0 72 7948,'0'-5'21,"1"1"0,1 0 1,2 0-1,3 1 1,2 1-1,1-1 1,3 0-1,0 0 1,3 0-1,1-1 1,2 1-1,0 0 0,1 0 1,-1-1-1,1 1-66,-1 0 0,0 0 45,-2 1 0,2-1 0,-2-4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7.075"/>
    </inkml:context>
    <inkml:brush xml:id="br0">
      <inkml:brushProperty name="width" value="0.08571" units="cm"/>
      <inkml:brushProperty name="height" value="0.08571" units="cm"/>
      <inkml:brushProperty name="color" value="#66CC00"/>
    </inkml:brush>
  </inkml:definitions>
  <inkml:trace contextRef="#ctx0" brushRef="#br0">1 4 8083,'0'-3'157,"0"3"72,0 4 1,0 1 0,0 2-1,1 0-1,1 2 0,-1 1 0,1 4 0,1 1 16,-1 2 1,1 3-1,-1 1 1,1 3-1,1 1 0,2 2 1,-3 1-421,1 0 58,2 6-17,-5-1 1,4 3-356,0-1 289,-2-2 0,2-5 0,0-3 0,0-2-451,2-2 0,-3-4 0,1-2 0,0-2 652,0-2 0,2-1 0,-1-4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03.706"/>
    </inkml:context>
    <inkml:brush xml:id="br0">
      <inkml:brushProperty name="width" value="0.08571" units="cm"/>
      <inkml:brushProperty name="height" value="0.08571" units="cm"/>
      <inkml:brushProperty name="color" value="#66CC00"/>
    </inkml:brush>
  </inkml:definitions>
  <inkml:trace contextRef="#ctx0" brushRef="#br0">62 0 8855,'-4'2'1029,"-1"2"-510,0 2 1,1 6-498,-1-1 0,1 2 0,-2 1-495,1 2 0,0 0 0,2 2 473,-1 1 0,0 0 0,-3 2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7.584"/>
    </inkml:context>
    <inkml:brush xml:id="br0">
      <inkml:brushProperty name="width" value="0.08571" units="cm"/>
      <inkml:brushProperty name="height" value="0.08571" units="cm"/>
      <inkml:brushProperty name="color" value="#66CC00"/>
    </inkml:brush>
  </inkml:definitions>
  <inkml:trace contextRef="#ctx0" brushRef="#br0">0 11 8020,'0'-4'-1080,"0"1"1041,0 1 1240,0 1-799,0 4 1,0 3-225,0 5-56,0 4 0,0-3 0,0 5-68,0 1 12,3-2 1,-2 4 0,2-2 0,-1 0 37,0 1 1,3-1-1,-1 0 1,2-1-121,1-1 1,-1-2-1,1-3 1,0-2-222,1-2 0,0-1 0,3-2 0,-1-2-708,0-1 1,1-4 944,2-4 0,0-2 0,0-4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8.029"/>
    </inkml:context>
    <inkml:brush xml:id="br0">
      <inkml:brushProperty name="width" value="0.08571" units="cm"/>
      <inkml:brushProperty name="height" value="0.08571" units="cm"/>
      <inkml:brushProperty name="color" value="#66CC00"/>
    </inkml:brush>
  </inkml:definitions>
  <inkml:trace contextRef="#ctx0" brushRef="#br0">1 0 8000,'0'4'863,"0"0"-624,0-2 0,0 1 0,0 4 0,0 1 1,0 3 0,0 0 0,0 7 0,3 3-43,1 2 1,0 3-1,-1 2 1,1 2-135,-1 2 0,1 0 1,1-2-1,-1-2 21,2-1 1,-1-1-1,1-1 1,-1-1-521,-1-2 0,1-4 0,1-1 0,0-2-178,-2 0 1,1-2 0,-2-2 613,1-3 0,0 0 0,3-2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8.511"/>
    </inkml:context>
    <inkml:brush xml:id="br0">
      <inkml:brushProperty name="width" value="0.08571" units="cm"/>
      <inkml:brushProperty name="height" value="0.08571" units="cm"/>
      <inkml:brushProperty name="color" value="#66CC00"/>
    </inkml:brush>
  </inkml:definitions>
  <inkml:trace contextRef="#ctx0" brushRef="#br0">0 4 7784,'0'-3'546,"0"5"0,1 5-339,1 3 1,-1 0-1,2 3 1,-1 0-155,0 0 0,3-2 0,-2-1 0,-1 1-27,1-1 1,-1-2 0,-2 0-733,0 0 20,3-2 1,-2-2 685,1 1 0,-1-1 0,-1 3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8.865"/>
    </inkml:context>
    <inkml:brush xml:id="br0">
      <inkml:brushProperty name="width" value="0.08571" units="cm"/>
      <inkml:brushProperty name="height" value="0.08571" units="cm"/>
      <inkml:brushProperty name="color" value="#66CC00"/>
    </inkml:brush>
  </inkml:definitions>
  <inkml:trace contextRef="#ctx0" brushRef="#br0">1 20 7875,'0'-7'797,"0"4"-797,0 0 0,3 0 0,0-1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9.428"/>
    </inkml:context>
    <inkml:brush xml:id="br0">
      <inkml:brushProperty name="width" value="0.08571" units="cm"/>
      <inkml:brushProperty name="height" value="0.08571" units="cm"/>
      <inkml:brushProperty name="color" value="#66CC00"/>
    </inkml:brush>
  </inkml:definitions>
  <inkml:trace contextRef="#ctx0" brushRef="#br0">0 7 6639,'0'-3'1438,"0"0"-1068,0 3 1,0 6-120,0 2 0,1 4 0,0 2 0,1 1-5,0 2 0,1 3 0,0 3 1,0 3-134,-1 1 1,4 5-1,-3 1 1,1 0-56,1 0 0,-1-1 0,3-2 1,0-2-411,2-1 1,-2-2 0,1-1 0,0-2-323,-2-2 1,1-3 0,-1-2 673,1-1 0,-1-4 0,1-1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0:59.879"/>
    </inkml:context>
    <inkml:brush xml:id="br0">
      <inkml:brushProperty name="width" value="0.08571" units="cm"/>
      <inkml:brushProperty name="height" value="0.08571" units="cm"/>
      <inkml:brushProperty name="color" value="#66CC00"/>
    </inkml:brush>
  </inkml:definitions>
  <inkml:trace contextRef="#ctx0" brushRef="#br0">137 33 7884,'0'-4'-167,"-2"-1"0,0 0 304,1-1 0,-2 2 0,0 0 496,-1 2-435,0-1 1,-3 3 0,0 0 0,-1 0-36,-1 0 0,0 1 0,1 1 1,-1 3-73,-1 0 0,2 3 0,-1 0 0,2 1-8,0 1 0,3 1 0,0 3 0,-1 0 54,2 1 1,0 3 0,3 0 0,0 1-11,0 3 1,0-3 0,3 1 0,1-1-145,2-3 1,2-2 0,2-2 0,0-2-811,2-3 601,0-1 1,2-5-1,0 1-424,1-4 0,0-1 0,-2-4 650,0 1 0,0-7 0,0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0.449"/>
    </inkml:context>
    <inkml:brush xml:id="br0">
      <inkml:brushProperty name="width" value="0.08571" units="cm"/>
      <inkml:brushProperty name="height" value="0.08571" units="cm"/>
      <inkml:brushProperty name="color" value="#66CC00"/>
    </inkml:brush>
  </inkml:definitions>
  <inkml:trace contextRef="#ctx0" brushRef="#br0">0 1 7938,'0'4'852,"0"0"-184,0 2-534,0 2 1,3 2-1,-1 4 50,-1 1 0,1 3 0,-1 3 0,2 1-28,1 1 1,-3 3 0,2 2 0,-1 0-73,0-2 0,0 1 1,-1 0-1,1 0-253,0-2 1,0-3 0,-1 1-1,0-2-338,1-2 1,3-4-1,-2-1-1122,0-2 1115,-1-3 514,3-2 0,-1-4 0,2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0.690"/>
    </inkml:context>
    <inkml:brush xml:id="br0">
      <inkml:brushProperty name="width" value="0.08571" units="cm"/>
      <inkml:brushProperty name="height" value="0.08571" units="cm"/>
      <inkml:brushProperty name="color" value="#66CC00"/>
    </inkml:brush>
  </inkml:definitions>
  <inkml:trace contextRef="#ctx0" brushRef="#br0">7 0 7517,'-4'3'154,"2"-2"0,4 2-282,3-3 0,1 0 0,0 0 128,1 0 0,2-3 0,1-1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0.878"/>
    </inkml:context>
    <inkml:brush xml:id="br0">
      <inkml:brushProperty name="width" value="0.08571" units="cm"/>
      <inkml:brushProperty name="height" value="0.08571" units="cm"/>
      <inkml:brushProperty name="color" value="#66CC00"/>
    </inkml:brush>
  </inkml:definitions>
  <inkml:trace contextRef="#ctx0" brushRef="#br0">0 7 7417,'3'3'0,"1"-2"0,2-3 0,1-3 0,-1 1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1.067"/>
    </inkml:context>
    <inkml:brush xml:id="br0">
      <inkml:brushProperty name="width" value="0.08571" units="cm"/>
      <inkml:brushProperty name="height" value="0.08571" units="cm"/>
      <inkml:brushProperty name="color" value="#66CC00"/>
    </inkml:brush>
  </inkml:definitions>
  <inkml:trace contextRef="#ctx0" brushRef="#br0">8 1 7690,'-4'6'-382,"1"0"-517,2-1 899,3-3 0,4-2 0,1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05.434"/>
    </inkml:context>
    <inkml:brush xml:id="br0">
      <inkml:brushProperty name="width" value="0.08571" units="cm"/>
      <inkml:brushProperty name="height" value="0.08571" units="cm"/>
      <inkml:brushProperty name="color" value="#66CC00"/>
    </inkml:brush>
  </inkml:definitions>
  <inkml:trace contextRef="#ctx0" brushRef="#br0">7 1 7967,'-2'16'-290,"0"2"1,-1 2 189,3 1 1,0 0-50,0 2 1,0 4 15,0 5 1,0 1 1476,0 1-576,0 0-456,3 1 0,-1-4 120,2-2-304,-2-1-484,1-6 1,-1-1-193,0-8 438,4 3-621,-5-9 0,2-1 731,-3-6 0,0-9 0,0-5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3.924"/>
    </inkml:context>
    <inkml:brush xml:id="br0">
      <inkml:brushProperty name="width" value="0.08571" units="cm"/>
      <inkml:brushProperty name="height" value="0.08571" units="cm"/>
      <inkml:brushProperty name="color" value="#66CC00"/>
    </inkml:brush>
  </inkml:definitions>
  <inkml:trace contextRef="#ctx0" brushRef="#br0">124 39 7930,'-4'-2'-700,"0"-1"964,1 0 0,0 0 0,1-1 142,-2-1 1,0 1 0,0 1-205,-1 0-133,2 1 1,-3-1 0,2 1 78,-2 1-111,-1 0 1,1 1-1,-1 0 27,1 0-101,-1 0 0,3 1 1,0 1-1,-1 2 37,2 2 1,-3 3-1,2 0 1,1 1 61,1 2 1,-1 0-1,1 1 32,0 0-46,1 3 0,1 1 0,0 2 0,0 1-28,0 2 0,0 1 1,1 3-1,1 0-119,0 0 1,2 0 0,-1 0 0,0-1-59,0-3 0,0-1 1,-2-6-368,1-1 0,1-1 204,-1-2 1,-1-2-517,1-2 411,-1-3-117,-1-2 542,0-2 0,0-5 0,0-3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4.158"/>
    </inkml:context>
    <inkml:brush xml:id="br0">
      <inkml:brushProperty name="width" value="0.08571" units="cm"/>
      <inkml:brushProperty name="height" value="0.08571" units="cm"/>
      <inkml:brushProperty name="color" value="#66CC00"/>
    </inkml:brush>
  </inkml:definitions>
  <inkml:trace contextRef="#ctx0" brushRef="#br0">12 33 7930,'-3'-3'-923,"-3"3"1589,5-3 0,-1 3 245,4 0-535,2 0 1,4 1-246,1 1 1,3-2 49,1 3 0,3-2-155,4 1 1,0-1 211,2 1-33,-2-1-680,5-1 1,-2-1 191,3-1 162,-2-2-734,1-2 1,-5 1 854,2 1 0,-2-3 0,0-3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05.680"/>
    </inkml:context>
    <inkml:brush xml:id="br0">
      <inkml:brushProperty name="width" value="0.08571" units="cm"/>
      <inkml:brushProperty name="height" value="0.08571" units="cm"/>
      <inkml:brushProperty name="color" value="#66CC00"/>
    </inkml:brush>
  </inkml:definitions>
  <inkml:trace contextRef="#ctx0" brushRef="#br0">7 215 6989,'-4'0'309,"1"0"1,3 0 0,0 3 356,0 1-379,0 2-210,0 3 0,0 2-21,0 4-9,0-1 0,0 5 0,1-3 0,0 2 119,1-1-54,1-3 1,-1 2-101,0-6 1,1 2 0,-2-3-1,2-2-220,1-2 1,0-2-1,3-5-138,-1-2 0,0-3 176,-2-6 1,2-3-1,-2-1 1,2-2 110,1-1 0,-3-1 0,0 0 0,-1 1 0,0 4 1,0 1 36,-2 3 107,3 3 1,-3 3 135,4 3-101,-1 3 1,0 0 0,1 3 0,-1 2 97,0 3 1,2 2 0,-1 3 0,2 0 0,1 0 0,3 0 0,-1 0 0,1-1-71,2-1 1,2 0 0,4-4 0,-2-2-84,1-1 1,1-2 0,0-2 0,0-1-114,-2-1 1,1-2 0,-2-3 0,-3-2 1,-1-1 0,-3-1 1,-2 1-1,-1-2 49,1 0 0,-4-1 0,0 0-306,-3 0 227,0 0 1,-3 2-1,-1 1 1,-2 1-82,-3 3 172,-1 0 0,-2 5 0,0 0 8,1 2 0,0 3 1,-1 2-1,0 1 92,2 2 0,2-1 1,-1 3-1,2 0-39,0-1 0,4 2 1,0-1-1,3 1 55,0 1 0,0 0 0,0 0 0,3-2 7,1 0 1,2-2 0,2 1 0,2-2-142,0-2 1,0 1 0,2-4-185,1 1 150,-1 2 0,5-6 0,-3 3 0,1-3 40,0 0 1,1 0 0,-1 0-340,2-3 222,-3 3 0,5-6 0,-4 2-76,2-2 150,-2-4 0,0 2 0,-2-2 0,0-1 3,-2 1 0,0-3 0,-2 3 0,-1-3 45,-1 0 1,-1 2 0,0 1 0,-1 0-15,-3 0 0,-2 1 0,0-1 0,0 1 14,-2 1 0,-2-1 0,-3 0 0,1 1 79,-1 1 0,0 2 1,-1 2 24,0 0-101,-1 1 0,2 2 0,-1 2 102,-1 0-97,-2 6 0,3-3 0,0 5 66,0 0-47,2 1 1,0-1-1,1 3 1,1 0 38,2 0 1,-1 1 0,3 0 0,0 2 36,0 1 1,3-3-1,2 2 1,0-3-88,2 0 1,-1 0 0,1-3-1,0-2 6,2-3 0,0-2 0,3-3 1,-2 0-284,-1-3 0,2-1 0,-1-5-266,0-1 400,-2-3 0,2 0 1,-3-2 36,-1 0-34,2-3 42,-4 4 75,0-5 1,1 6 0,-3 0 0,0 2 0,0 1 7,0 2 1,1 4 0,-1 1 0,1 1 90,0 0 1,-1 0 0,2 5 0,0 2 30,-1 3 0,-1 0 1,2 2-1,0 2-170,-1 0 0,2 1 0,1 0 0,1-2-236,-1 0 1,1-3-1,2 1 1,2-3-148,1-2 0,1 1 0,0-2 1,1-2-23,1 0 0,-1-1 0,1-1 88,-1-1 257,-1 1 0,0-5 0,-1 3 373,-1-1-179,1-2 0,-2 3 0,2-3 1,0 1 383,-1 1 1,-3-1 0,0-3-1,0-1-86,-2 1 1,1 1-1,-2 0 1,1-1 34,-2-1 1,-3 0 0,1 3 0,-1-1-165,-1 1 1,-1-3 0,-1 0 0,-2 1-284,-2 1 0,-1 0 0,-1 0 0,-1 0-96,-1 1 0,-1 4 0,-2-1 0,0 3-57,0 0 1,0 3-1,0 2 1,0 2 48,3 2 0,-1 0 0,4 0 0,0 1 112,1 3 1,4 0 0,0 0 97,1 3-58,1-3 0,3 3 1,1-3-1,2 0 11,1-3 1,1 0 0,2-4 0,0 0-40,1-2 0,1-1 0,-1-3 1,0 0-57,1 0 0,-2-5 1,1-3 2,0-3 0,0-2 0,-1-5 1,-1-1-1,0-3-36,0-1 0,-2 1 0,1-1 1,-2-2 29,-2 0 0,-2-1 1,0 3-110,-1 1 154,-1 2 1,0 6 0,0 3 0,0 3 239,0 2 0,-1 2 0,-1 2 74,-2 1 0,0 3 1,0 1-48,1 4 1,-1 3 0,2 2 0,0 2 0,2 4 64,0 1 0,0 0 0,3 1 0,1 1-227,2 1 1,-1 3-1,1-2 1,1 3-404,0 0 1,0-3 0,0-1 0,-1-2-737,-2-1 0,2-2 0,-2-2 1,2-1 1046,0-1 0,1 0 0,-1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2.088"/>
    </inkml:context>
    <inkml:brush xml:id="br0">
      <inkml:brushProperty name="width" value="0.08571" units="cm"/>
      <inkml:brushProperty name="height" value="0.08571" units="cm"/>
      <inkml:brushProperty name="color" value="#66CC00"/>
    </inkml:brush>
  </inkml:definitions>
  <inkml:trace contextRef="#ctx0" brushRef="#br0">1 3 7903,'0'-2'-21,"0"2"1,0 3 0,0 4 345,0 1 1,0 2-1,1 3-120,1 1 0,-2-1 1,3 2-151,0 0-7,-2 3 1,3-4-1,-3 1 1,1-1 136,0-1 0,-2 0 0,1-1-344,1-1 78,-1 1 1,2-7 0,-2 1-115,1-3 1,-1 0-1,3-4-192,-1-1 290,2-2 0,-2-5 0,2-2 0,1-1 4,1-1 0,1 0 0,0 0 110,0 2 0,0 2 0,1 3 0,0 1 0,0 2 213,1 0 1,-2 1-1,1 2 1,0 0 117,0 2 1,-1 2 0,-3 3-181,-1 2 1,0-2 0,0 3-1,-2-2 1,-1 2 45,-1 0 1,-3 0-1,-1 1 299,-2 0-439,-1-3 0,-2 4 0,-1-4 0,-1 0-225,0 0 1,0-5 0,-1-1 0,1-1-349,0-1 1,3-1-1,-1-1 1,2-3 115,0-3 1,2-2-1,0-3 1,3 0-317,1 0 699,4 3 0,1-2 0,2 2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2.750"/>
    </inkml:context>
    <inkml:brush xml:id="br0">
      <inkml:brushProperty name="width" value="0.08571" units="cm"/>
      <inkml:brushProperty name="height" value="0.08571" units="cm"/>
      <inkml:brushProperty name="color" value="#66CC00"/>
    </inkml:brush>
  </inkml:definitions>
  <inkml:trace contextRef="#ctx0" brushRef="#br0">7 149 7903,'-1'-4'-50,"-1"3"1,0 2 0,1 4 0,0 1-1,1 1 1,0 1 0,0 1 423,0 1 0,0 0 0,0 2 0,1-1-184,1 0 0,-1-1-244,4 1 67,-1-3 1,0 4 0,1-4-1,0-2-1,1-1 0,0-3 0,1 0 0,0-2-257,1-2 0,0-4 0,0-3 0,0-2 80,-2 0 1,1-1 0,-1-1 0,1 0 232,-1 2 0,0 2 0,-1 3 134,-1-1 1,1 3 152,1 2 0,0 2 0,-1 2 224,-1 3-495,1-2 0,1 2 0,1-1 1,0 0 111,2 1 1,-2-2-1,4 2-759,1 0 398,0-4 1,1 4 0,1-3-399,1 0 428,-1-1 1,5-2 0,-2-1-1,1 0 112,-1-2 0,1-3 0,-2-2 0,0-1-12,0-2 0,-1 0 0,-4-1 1,-1 0 280,0 0 0,0 0 1,-3 0 97,-1 0 0,-4 2 1,1 1-1,-1 1 1,0 0-13,0 0 0,-2 1 1,-2 0-157,0 0-134,-3 2 0,1 2 0,-2 0 0,-1 1 109,1 2 0,-1-2 0,1 1-542,-1 0 279,1 4 1,-1 0 0,1 2-97,-1 1 191,1 4 1,0-1 0,2 3-1,1 0 69,3 1 0,0 1 0,0 1 0,0 1-23,0 3 0,3-2 1,1 2-1,2 0-50,0 1 1,3 0-1,0 1 1,-1-1-159,-1 1 1,1-2 0,1 0 0,-2-1-68,-2-1 1,0-1-1,-2-3-1406,1-1 39,-3-1 718,2-4 895,-3-2 0,-5-7 0,-3-4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3.136"/>
    </inkml:context>
    <inkml:brush xml:id="br0">
      <inkml:brushProperty name="width" value="0.08571" units="cm"/>
      <inkml:brushProperty name="height" value="0.08571" units="cm"/>
      <inkml:brushProperty name="color" value="#66CC00"/>
    </inkml:brush>
  </inkml:definitions>
  <inkml:trace contextRef="#ctx0" brushRef="#br0">1 163 9130,'6'0'0,"1"0"0,0 0 0,2 0 0,1 0 0,3 0 0,3 0 0,1 0 0,2 0 0,1 0 0,2 0 0,2 0 0,3-1 0,1-1 0,0-3 0,-2 0 0,0-2 722,0 1 0,-2-3-1265,-3 0 444,-3-2 0,-3 3 1,-2-3-1,-2 0-97,0 1 0,-6 0 0,0 2 1,-2-1 71,-1 1 0,0 1 1,-5 0-1,-3 2 152,-2 0 1,-3 2 0,0 1 0,-1 0 236,1 1 1,0 1 0,2 1 0,1 2 41,1 1 1,0 0 0,1 2 0,0 1-98,2-1 1,1 2 0,3 0 74,0 3-160,0 1 0,2 4 0,1 2-52,1 3 13,0 0 1,2 3 0,2-1-139,0 0-91,0-2 0,1 3 0,-3-2 0,1-2-103,-1-2 1,1 0-1,-1-3 1,1-3-170,0-3 0,-1-1 1,1-3-1,-1 0-1127,1-3 1542,-4-4 0,6-5 0,-2-3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3.679"/>
    </inkml:context>
    <inkml:brush xml:id="br0">
      <inkml:brushProperty name="width" value="0.08571" units="cm"/>
      <inkml:brushProperty name="height" value="0.08571" units="cm"/>
      <inkml:brushProperty name="color" value="#66CC00"/>
    </inkml:brush>
  </inkml:definitions>
  <inkml:trace contextRef="#ctx0" brushRef="#br0">0 157 9383,'9'0'0,"-1"0"0,1 0 0,0 0 0,2 0 0,2 0 0,0 0 0,0 0 0,0 0 0,0 0 0,-1-1 0,-1-1 0,-2-2 0,0-2 0,-1-1 0,-2-1 0,-1-2 0,-3 0 0,0-1 0,-2 1 0,-2 0-368,-3 0 1,-1-1 0,-2 3 333,-1 0 0,-2 0 0,0 3 0,-1 0 0,-1 3 12,2 1 1,0 2 0,2 2 0,0 3 325,2 2 0,-1 3 0,4-2 261,0 1-420,2 1 0,2 2 0,0 0 0,2 1-20,3 1 0,1-1 1,3 1-1,2-2-25,1-2 1,0-2-1,0-2 1,-1-2-254,0 0 0,1-2 0,-1-3 0,0 0-266,1 0 0,-1-4 0,0-2 1,-1-3 73,-1-1 1,-2-1 0,2-4 108,-2-3 132,-3 2 0,1 0 0,-2 3 0,0 1-106,0 1 1,-1 2 0,-2 2 972,0 1-127,0 2 83,3 1-541,-3 3 1,3 3 0,-2 2 0,0 1 92,2 3 1,-1 1 0,-2 3 0,0 0-102,0 0 0,2 0 0,0 0 0,-1-1-62,0-1 1,1-1-1,1-4 1,-1 0-61,1-2 1,0-1-1,4-4-141,-1-1 0,1-4 1,2-5-1,3-2 0,2-2-889,3-3 519,2-1 225,1-3 85,-4 2 1,2 0 152,-2 5 0,2-1 0,-2-1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4.709"/>
    </inkml:context>
    <inkml:brush xml:id="br0">
      <inkml:brushProperty name="width" value="0.08571" units="cm"/>
      <inkml:brushProperty name="height" value="0.08571" units="cm"/>
      <inkml:brushProperty name="color" value="#66CC00"/>
    </inkml:brush>
  </inkml:definitions>
  <inkml:trace contextRef="#ctx0" brushRef="#br0">1 1 8014,'0'11'0,"0"-1"0,0 0 0,0 0 90,0 2 1,0 0 0,0 2 0,0 1 126,3 2 0,0 3 0,4 1 1,-1 3-195,1 1 0,-1 2 0,1 1 1,-1 1-54,1 0 1,-1-1-1,0 3 1,-1-2-166,-1-1 0,-2 1 0,2-5 0,-1 2 56,-2 0 1,0-5 0,0 0 0,0-3 20,2-3 0,-1-4 118,-2-2 0,3-5 0,0-1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5.635"/>
    </inkml:context>
    <inkml:brush xml:id="br0">
      <inkml:brushProperty name="width" value="0.08571" units="cm"/>
      <inkml:brushProperty name="height" value="0.08571" units="cm"/>
      <inkml:brushProperty name="color" value="#66CC00"/>
    </inkml:brush>
  </inkml:definitions>
  <inkml:trace contextRef="#ctx0" brushRef="#br0">7 195 7962,'-4'0'-517,"2"0"689,2-3 1,2 1 0,3-4 0,1 3-18,0 0 0,1-1 0,-1 1 0,1 0 6,2 0 1,-1-1-1,3 1 1,0 0-4,-1 0 1,3 1-1,-1 2 1,3 0 12,2 0 0,1 0 1,3 0-1,1 0 13,1 0 0,4 0 0,3 0 0,-1 0-63,0 0 0,2 0 0,2 0 1,0 0-51,0 0 0,1 0 0,0 0 0,0-1-50,0-1 0,2 1 0,-2-1 0,1 1 66,0-2 1,-1 2 0,3-3-289,-2 1 141,3-2 0,0 4 0,4-3-127,0 1 152,-1-2 0,3 4 0,-2-3 0,0 1-129,0 2 1,2-2 0,-1 0 0,1 0-5,0-2 0,0 1 0,-2 0 0,-1-1 150,1 2 1,2-3 0,-4 2 0,-1 0-6,-1 0 0,-1 0 0,1-1 0,0 1-33,-2-1 0,-1 1 0,1 0-27,0-1 60,-2-1 1,-1 1 0,-1 2 0,-2 0-23,-2 1 1,1 0-1,-1-1 212,0 2 44,-4 0-247,1 1 216,-5 3 1,5-2-163,-4 1 1,1 1 0,-2-1 0,1 0-84,-2-2 1,4 0 0,-4 0 0,0 0 42,-1 0 1,-2-2 0,2 0 0,-1 0 11,-1-1 0,-1 2 0,-2-1 1,-1 1 64,-1 1 1,1 0 0,-3 0-1,-1 0 25,2 0 1,-3 1-1,2 0 1,-2 2-33,-1-2 0,1 2 0,-1-1 0,1 0 18,-1-2 1,1 2-1,-1 1-145,1 1 40,-1-3 1,-1 4 0,-2-2 284,0 1-227,2 0 1,-4 3-1,1 1 1,0 1 5,0-1 1,-2 2 0,3 0-1,-3 1 9,0 0 1,0-1-1,0 2 1,1 1-41,1 0 0,-1 3 0,1-1 1,-1 2-3,-1 2 0,0 3 1,0 0-1,0 1 81,0 2 1,0-1 0,-1 1-314,-1-1 185,1-3 1,-2 3 0,3-2 0,0-1 52,0-1 0,0 0 0,0-1-784,0 1 350,0-1 0,0 1 0,0-1 1,0 1-1739,0-1 2174,0-2 0,0 2 0,0-3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6.400"/>
    </inkml:context>
    <inkml:brush xml:id="br0">
      <inkml:brushProperty name="width" value="0.08571" units="cm"/>
      <inkml:brushProperty name="height" value="0.08571" units="cm"/>
      <inkml:brushProperty name="color" value="#66CC00"/>
    </inkml:brush>
  </inkml:definitions>
  <inkml:trace contextRef="#ctx0" brushRef="#br0">0 146 8047,'3'3'63,"1"0"0,3-3 0,2 0 1,1 0 167,3 0 1,5-2-1,1-1 1,3 0 87,2-2 0,0-1 0,6 0 515,1 2-704,-1 1 1,11 1-1,-1-1 159,2 2-243,-2 0 223,11 1-565,-2 0 95,7 0 183,5 0-17,-5 0 0,6 0-95,-1-3 88,4 3-740,1-3 937,2 0-120,0 2 0,-2-2 105,4 3-82,-1 3-29,0 1 22,1 2-140,-4 1 0,0-3 71,-3 0 63,0-2-173,-1 1 3,-1-3 171,-2 0-695,-4 0 525,3 0 144,-2 0-34,-3-3 36,4-1-104,-10-2-30,7-1 1,-8 1 0,2-1 0,-3 1 0,-1 0 0,-4 1-20,-2 1 1,-1-1 0,-3-1 274,-2-1-28,-2 4 1,-4-3 0,-1 1-869,-1 0 807,-5-2 1,-3 1 0,-3-1-56,-3 1 0,1 1 0,-4 0 0,-4-1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05.651"/>
    </inkml:context>
    <inkml:brush xml:id="br0">
      <inkml:brushProperty name="width" value="0.08571" units="cm"/>
      <inkml:brushProperty name="height" value="0.08571" units="cm"/>
      <inkml:brushProperty name="color" value="#66CC00"/>
    </inkml:brush>
  </inkml:definitions>
  <inkml:trace contextRef="#ctx0" brushRef="#br0">1 48 7967,'6'-14'19,"1"2"1,0 5 0,0 2 0,1 2 0,0 1 470,1 0 133,3-1-200,-4 3-124,5 3 1,-3 1 156,4 3-233,0 0-14,-1 3 15,1 0-1,-4 4 0,3 0-28,-5 2 1,2-1 27,-3 1 1,-4-1-695,0 1 231,-3-2 236,-3 3-45,-3-6-303,-2 1 1,-5-2 113,2 2 143,-2-2 10,-1-7 0,1 0-1798,-1-3 909,0 0 424,1-3 550,2 0 0,1-10 0,3-2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7.010"/>
    </inkml:context>
    <inkml:brush xml:id="br0">
      <inkml:brushProperty name="width" value="0.08571" units="cm"/>
      <inkml:brushProperty name="height" value="0.08571" units="cm"/>
      <inkml:brushProperty name="color" value="#66CC00"/>
    </inkml:brush>
  </inkml:definitions>
  <inkml:trace contextRef="#ctx0" brushRef="#br0">65 1 7641,'-2'4'0,"0"1"0,1 0 281,0 0 0,1 3 0,-1 0 0,0 3-42,-2 1 0,1 2 0,2 1-205,-3 3 4,3 0 0,-5 3 1,2 0-1,-1 0 128,-1 0 0,1 2 0,1-2-448,0 0 238,-2 0 0,2-2 0,-1-1-496,1-3 100,0 1 1,2-9-138,-1 1 1,2-4 0,1-5 576,2-4 0,2-8 0,-2-3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7.237"/>
    </inkml:context>
    <inkml:brush xml:id="br0">
      <inkml:brushProperty name="width" value="0.08571" units="cm"/>
      <inkml:brushProperty name="height" value="0.08571" units="cm"/>
      <inkml:brushProperty name="color" value="#66CC00"/>
    </inkml:brush>
  </inkml:definitions>
  <inkml:trace contextRef="#ctx0" brushRef="#br0">1 31 8031,'6'-10'0,"-1"2"0,-2 3 0,1 1 0,-1 1 0,3 2 0,-1 2 0,2 3 0,-1 1 0,1 3 0,-1 1 0,1 3 288,-1 0 0,2 1 0,0 1 0,0 0-303,0 1 1,-3-2-89,0-2 1,-2 0 0,2 1 0,-1 0-182,-1-1 0,0-3 0,-2 3 0,1 0-147,0-1 0,-5 0 1,-1-3 430,-2 1 0,-3 0 0,-1 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7.451"/>
    </inkml:context>
    <inkml:brush xml:id="br0">
      <inkml:brushProperty name="width" value="0.08571" units="cm"/>
      <inkml:brushProperty name="height" value="0.08571" units="cm"/>
      <inkml:brushProperty name="color" value="#66CC00"/>
    </inkml:brush>
  </inkml:definitions>
  <inkml:trace contextRef="#ctx0" brushRef="#br0">0 124 8001,'7'-3'0,"0"-1"0,2 0 0,1-1 0,3 0 0,3 0 0,1-2 0,2 1 0,1-1 0,1 1 0,1-1 0,1 1 0,-1-1 0,-1 1 0,-1-1-761,0 1 0,-1-1 761,-2 1 0,2-4 0,-3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7.709"/>
    </inkml:context>
    <inkml:brush xml:id="br0">
      <inkml:brushProperty name="width" value="0.08571" units="cm"/>
      <inkml:brushProperty name="height" value="0.08571" units="cm"/>
      <inkml:brushProperty name="color" value="#66CC00"/>
    </inkml:brush>
  </inkml:definitions>
  <inkml:trace contextRef="#ctx0" brushRef="#br0">13 1 7947,'-5'4'0,"0"1"0,3 0 0,1 3 1819,1 3-1720,0 1 1,3 4-1,0 2 1,-1 3 42,1 3 0,0 2 1,-1 2-1,0 0-207,-1-1 0,2 0 1,-1-1-1,0-1-257,1-1 1,-1 1 0,1-4 0,1 0-260,0-3 1,-1 0 0,2-4 580,0-1 0,-1-3 0,2-4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8.208"/>
    </inkml:context>
    <inkml:brush xml:id="br0">
      <inkml:brushProperty name="width" value="0.08571" units="cm"/>
      <inkml:brushProperty name="height" value="0.08571" units="cm"/>
      <inkml:brushProperty name="color" value="#66CC00"/>
    </inkml:brush>
  </inkml:definitions>
  <inkml:trace contextRef="#ctx0" brushRef="#br0">13 21 7521,'0'-7'-931,"0"1"1250,0-1 1,-2 7-1,0 3 1,0 4-166,-1 4 0,2-1 0,-1 3 1,1 1-98,1-1 1,0 1 0,0 0 0,1 0 75,1 1 1,-1 3 0,4-2-291,0 0 1,1-1 80,0 0 0,-2-1 0,1 0 101,0-1 0,1 1 1,-1-3-1,0-1-244,0-2 0,-1 0 0,3-3 0,-1 0-454,1-3 1,-1-2 672,1-2 0,-1-5 0,1-3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8.588"/>
    </inkml:context>
    <inkml:brush xml:id="br0">
      <inkml:brushProperty name="width" value="0.08571" units="cm"/>
      <inkml:brushProperty name="height" value="0.08571" units="cm"/>
      <inkml:brushProperty name="color" value="#66CC00"/>
    </inkml:brush>
  </inkml:definitions>
  <inkml:trace contextRef="#ctx0" brushRef="#br0">1 0 7820,'0'7'-84,"0"-1"0,0 1 396,0-1 0,0 4 1,0 1-1,0 4-112,0 5 1,0 1 0,0 5 0,1 3-75,1 2 1,-2 1-1,3 2 1,0 0-96,2 0 0,-2 3 0,1-2 1,2-1-260,-1-1 0,0-3 0,-1-3 0,1-3-92,1-4 0,0-4 0,1-3 0,-1-1-2,-2-1 0,2-2 322,-2-5 0,2 2 0,0-2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8.980"/>
    </inkml:context>
    <inkml:brush xml:id="br0">
      <inkml:brushProperty name="width" value="0.08571" units="cm"/>
      <inkml:brushProperty name="height" value="0.08571" units="cm"/>
      <inkml:brushProperty name="color" value="#66CC00"/>
    </inkml:brush>
  </inkml:definitions>
  <inkml:trace contextRef="#ctx0" brushRef="#br0">0 6 7825,'1'-3'163,"1"1"1,-1 4-1,1 2 1,0 2 11,0 0 1,-1 2-1,3 0 1,-1 2-150,-2 1 0,2 1 0,0-1 0,0 0-298,0 0 1,1 1 0,-1-4-1,0 0-774,0 0 1046,2-2 0,-1 1 0,2-1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9.186"/>
    </inkml:context>
    <inkml:brush xml:id="br0">
      <inkml:brushProperty name="width" value="0.08571" units="cm"/>
      <inkml:brushProperty name="height" value="0.08571" units="cm"/>
      <inkml:brushProperty name="color" value="#66CC00"/>
    </inkml:brush>
  </inkml:definitions>
  <inkml:trace contextRef="#ctx0" brushRef="#br0">4 24 7825,'0'-4'-141,"0"-1"1,0 1-1,-2 0 1,1 0 140,2 1 0,1 4 0,5 2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9.529"/>
    </inkml:context>
    <inkml:brush xml:id="br0">
      <inkml:brushProperty name="width" value="0.08571" units="cm"/>
      <inkml:brushProperty name="height" value="0.08571" units="cm"/>
      <inkml:brushProperty name="color" value="#66CC00"/>
    </inkml:brush>
  </inkml:definitions>
  <inkml:trace contextRef="#ctx0" brushRef="#br0">1 6 7909,'0'-3'704,"0"1"1,0 4-454,0 2 1,0 3-1,2 1 1,1 4-51,0 2 1,-1 3 0,2 3-1,0 2-31,-1 4 1,1 3-1,1 4 1,-1 0-129,-2 2 1,4 3 0,-3 3 0,1-2-156,-2-2 1,2-1 0,0 1-708,2-2 637,-3-8 0,3 1 1,-2-7-916,2 0 812,1-3 0,-2-4 1,1-5-668,-2-2 953,0 1 0,3-7 0,-1 2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19.941"/>
    </inkml:context>
    <inkml:brush xml:id="br0">
      <inkml:brushProperty name="width" value="0.08571" units="cm"/>
      <inkml:brushProperty name="height" value="0.08571" units="cm"/>
      <inkml:brushProperty name="color" value="#66CC00"/>
    </inkml:brush>
  </inkml:definitions>
  <inkml:trace contextRef="#ctx0" brushRef="#br0">124 46 7741,'-4'-3'0,"0"-1"91,-1-2 1,-1 0-1,-1 1 1,1 1-1,-1-1 1,1 2 155,-1 1 1,1-1 0,-1 1-1,0 0-138,-2 1 0,3 4 1,-1 2-1,2 0-134,0 2 1,0 2 0,-1 3-1,3 2 74,0 4 1,1 1 0,2 1 0,0 1-19,0 0 0,3-2 1,1 3-1,2-3-32,0-1 1,2-2-1,0-4 1,1-1-238,1 0 0,1-3 1,1 0-1,0-3-49,-1-3 0,-1-1 0,3-2-680,0-1 651,0-1 1,0-4 315,0 1 0,0-7 0,0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23:06.314"/>
    </inkml:context>
    <inkml:brush xml:id="br0">
      <inkml:brushProperty name="width" value="0.08571" units="cm"/>
      <inkml:brushProperty name="height" value="0.08571" units="cm"/>
      <inkml:brushProperty name="color" value="#66CC00"/>
    </inkml:brush>
  </inkml:definitions>
  <inkml:trace contextRef="#ctx0" brushRef="#br0">21 35 7831,'-4'7'-333,"-1"0"0,3 0 0,-2-1 333,1 1 0,1 0 527,2 0 1,3-1-1,2-1 1,3-1-152,1-1 1,5-1-1,0-1 1,0 1-301,1 0 0,-1 0 1,1-2-1,1 0 162,-1 0 1,-1-1-1,-2 0-220,0-1 0,-4-1 0,1 1 0,-1-1-356,-2-1 0,-2 2 168,-1-3 1,-3 3-101,0-2 268,0 2 0,-4-4 1,-2 1-1,-3-1-9,-1-3 0,-2 1 0,-1-1 0,-1 1-18,0 1 0,3 3 0,0 0 0,1 1 67,-1 2 0,3 3 0,-1 3 0,2 3 94,2 4 0,-1 1 0,2 0 184,1 1-207,0 0 1,3 0 0,0 1-21,0 1 0,0 2-13,3-2 0,0 1 77,4-1-77,3-2-2,-2 3 1,5-4-434,-2-2 1,2-1 74,1-3 135,-1 0-430,1-3 274,-1-1 74,1-3 84,-3-3 1,2-2 0,-3-3 0,2-3 0,-2-2-1,0-3-72,-2 0 0,2-3 1,-1 1-1,0 0 184,-2-1 1,0-1-1,-1 4 1,0 0 194,-2 2 1,0 1 0,1 2 0,-1 2 532,-1 1 0,0 4-403,-1 2 0,0 4 0,2 4 0,-1 2-45,1 3 1,-1 3 0,1 2-56,1 2-123,1 2 0,1-2 1,0-1-67,0 0-45,0 2 0,2-5 0,0 0 0,-1-2-16,0-3 1,-1-2 0,0-3 86,-1-1 1,1-2-1,0-6 1,-1-4 16,-1-3 0,1-5 1,-2-1-1,2-2-227,-2-3 0,1-1 0,-2-1-1945,1 3 1690,-2 3 0,4 1 0,-2 4 438,-1 1 0,7 4 0,-3-1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20.277"/>
    </inkml:context>
    <inkml:brush xml:id="br0">
      <inkml:brushProperty name="width" value="0.08571" units="cm"/>
      <inkml:brushProperty name="height" value="0.08571" units="cm"/>
      <inkml:brushProperty name="color" value="#66CC00"/>
    </inkml:brush>
  </inkml:definitions>
  <inkml:trace contextRef="#ctx0" brushRef="#br0">13 1 8435,'-4'3'413,"2"2"0,2 5 1,0 1-59,0 2 1,0 4-1,-1 5 1,-1 2-185,0 1 1,0 2-1,2 1 1,0 2-140,0 2 1,0 3 0,0-1 0,0 0-85,0 0 0,0-2 0,0 0-874,0-2 732,0-1 0,2-4 1,1-1-1101,1-5 953,0-2 1,2-5 0,-1-2 340,-1-3 0,3-1 0,4-2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20.529"/>
    </inkml:context>
    <inkml:brush xml:id="br0">
      <inkml:brushProperty name="width" value="0.08571" units="cm"/>
      <inkml:brushProperty name="height" value="0.08571" units="cm"/>
      <inkml:brushProperty name="color" value="#66CC00"/>
    </inkml:brush>
  </inkml:definitions>
  <inkml:trace contextRef="#ctx0" brushRef="#br0">1 1 7790,'3'1'38,"-1"1"0,0-1-38,0 4 0,2-1 0,2 2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20.730"/>
    </inkml:context>
    <inkml:brush xml:id="br0">
      <inkml:brushProperty name="width" value="0.08571" units="cm"/>
      <inkml:brushProperty name="height" value="0.08571" units="cm"/>
      <inkml:brushProperty name="color" value="#66CC00"/>
    </inkml:brush>
  </inkml:definitions>
  <inkml:trace contextRef="#ctx0" brushRef="#br0">1 0 8190,'6'0'0,"1"0"0,-1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3"/>
    </inkml:context>
    <inkml:brush xml:id="br0">
      <inkml:brushProperty name="width" value="0.08571" units="cm"/>
      <inkml:brushProperty name="height" value="0.08571" units="cm"/>
      <inkml:brushProperty name="color" value="#66CC00"/>
    </inkml:brush>
  </inkml:definitions>
  <inkml:trace contextRef="#ctx0" brushRef="#br0">63 35 7366,'-7'0'0,"1"1"19,1 1 0,-1-1 1,1 4-1,-1 0 320,0 1 1,1 2-1,0 0 1,1 2-239,0 1 0,1-2 0,3 3 1,0 0-41,0 1 0,1-3 0,2-1-325,4-1 206,-1-1 1,7-3-1,-1-2-352,1-1 294,1-1 0,-1-2 0,0-2-390,-1-2 367,1-6 1,-6 2 0,2-4-151,-1 0 255,-4 3 0,1-3 0,-3 2 1,-1 0-68,-2-1 1,-3 2 536,-3 0-288,-3 2 0,2 0 0,-5 4 0,0 1 0,-2 1 80,-1 1 1,2 2 0,1 0 0,1 3-300,3 1 1,2 5-1,1 3 1,1 1 70,3 0 0,1 1 0,1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4"/>
    </inkml:context>
    <inkml:brush xml:id="br0">
      <inkml:brushProperty name="width" value="0.08571" units="cm"/>
      <inkml:brushProperty name="height" value="0.08571" units="cm"/>
      <inkml:brushProperty name="color" value="#66CC00"/>
    </inkml:brush>
  </inkml:definitions>
  <inkml:trace contextRef="#ctx0" brushRef="#br0">7 0 7799,'-2'5'0,"-1"-1"121,2 2 0,0 3 1,1 2-1,0 2 84,0 1 0,1 3 1,0 2-1,3 3-83,-1 3 0,0-1 1,0 1-1,0 1-125,-1 1 1,1 0-1,-1-1 1,0-2-72,-1 0 0,-1-2 1,2-2-1,0-1-254,0-3 0,-2-5 0,0-2 203,0-1 1,0-5-1,0-4-346,0-5 316,0-7 0,0-6 1,0-6 99,0-5-20,0 0 1,-2-5 0,0-1 79,0-4 90,2 7 0,0-6 1,0 9-1,3 3 76,1 3 1,3 3-1,1 7 1,2 3 78,-2 3 1,3 3 0,-1 2 0,2 0 130,-1 1 1,-2 4-1,0 4 1,0 1-126,-2 2 1,1 3 0,-4-2 0,0 0-178,1 3 1,-3 0 0,-1 0 0,-2 1-17,-1 0 1,-4-3-1,0 0 1,-3-1-509,1-2 0,-3-3 1,1-3-1069,-1-1 1130,-2-1 1,5 0-1,-2-1-1000,2-1 1383,0-2 0,4-6 0,-3-1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5"/>
    </inkml:context>
    <inkml:brush xml:id="br0">
      <inkml:brushProperty name="width" value="0.08571" units="cm"/>
      <inkml:brushProperty name="height" value="0.08571" units="cm"/>
      <inkml:brushProperty name="color" value="#66CC00"/>
    </inkml:brush>
  </inkml:definitions>
  <inkml:trace contextRef="#ctx0" brushRef="#br0">1 55 7675,'0'7'-346,"0"-2"1,0-1 429,0 2 0,3-2 0,2-1 0,1 0 20,0-1 1,1-1 0,0-1 0,1 0-54,1 0 0,1-1 0,1-1 1,-1-1-50,0 0 0,-2-2 0,0-2 0,-2 0-13,-1 0 1,-4 1 0,2-1-1,-3 0-104,0 0 0,0 0 0,0 0 106,-3 0 0,-1 4 0,-2 0 0,-2 3 88,-1 0-87,1 0 1,-4 0 0,3 3 21,0 1 0,2 5 1,0 2 324,0 0-249,3 2 1,1-3-1,3 5 226,0 1-281,0-2 1,0 3-1,0-3 1,1-1-35,1-2 1,2 1 0,3-3 0,0 0-92,0-2 0,0-2 1,2-1-1,1-1 12,0-2 0,-1-1 0,3-3 0,-1-3-102,0-2 0,1-7 0,-2 1 1,-1-3 13,-1-2 0,2 0 0,-5 1 0,0 2 211,1 1 0,-2 2 0,0 0 1,0 2 218,0 4 1,-2 1-135,3 4 1,-4 0-1,1 4 1,-1 4 116,-1 2 1,1 3 0,0 3-1,2 2-127,-2 0 1,0 2-1,-1-2 1,1-1-5,1 0 0,0-3 1,2 0-1,1-3-363,2-1 0,-1-5 0,1 0-30,0-2 0,0-2 0,0-2 0,0-4 34,0-4 0,-1-2 0,1 0 196,0-1 27,-3 0 0,2-2 0,-1-1 209,1 0-135,1 5 1,-1-4 0,1 8-1,-1 1 62,-1 2 1,1 3 0,-2 2 97,0 3 0,-1 5 0,-3 6 1,0 0-296,0 2 0,0-1 0,0 4 1,0 0-386,0 1 466,0-3 0,3 6 0,1-2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6"/>
    </inkml:context>
    <inkml:brush xml:id="br0">
      <inkml:brushProperty name="width" value="0.08571" units="cm"/>
      <inkml:brushProperty name="height" value="0.08571" units="cm"/>
      <inkml:brushProperty name="color" value="#66CC00"/>
    </inkml:brush>
  </inkml:definitions>
  <inkml:trace contextRef="#ctx0" brushRef="#br0">151 110 7624,'0'-7'116,"0"0"1,0 1 0,-1-1-1,0 0 139,-2 0 0,0 0 0,2 0 28,-1 0-187,-4 1 0,2-1 0,-2 0 0,-1 1 71,0 1 0,-1-1 0,0 2-260,-1 0 61,-3 1 1,4 3-1,-2 0-1,0 0 10,3 3 0,-3 1 1,4 4-1,0 1 31,2 2 1,0 3-1,-1 2 1,3 2 25,1 2 0,1 2 1,0 0-1,0 1-49,0 2 1,1-2 0,1 1-1,2-1-86,0-3 1,1-1 0,-2-2 0,0 0-686,0 0 486,3-1 0,-6-3 194,3-2 36,1-1 1,-4-3-1,3 0-514,-3-1 351,0-2 1,0-1 232,-3-3 0,-1-6 0,-2-1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7"/>
    </inkml:context>
    <inkml:brush xml:id="br0">
      <inkml:brushProperty name="width" value="0.08571" units="cm"/>
      <inkml:brushProperty name="height" value="0.08571" units="cm"/>
      <inkml:brushProperty name="color" value="#66CC00"/>
    </inkml:brush>
  </inkml:definitions>
  <inkml:trace contextRef="#ctx0" brushRef="#br0">13 11 7757,'-5'-3'-138,"1"1"1,2-1 351,0 1 1,2 2-46,2 0 0,3 0 0,3 3-153,1 0-12,4-2 1,-3 2-1,5-1-119,1 0 45,-2 1 0,6-3 116,-5 0 0,4 0 0,-3 0 0,1 0-46,0 0 0,2 0 0,-2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8"/>
    </inkml:context>
    <inkml:brush xml:id="br0">
      <inkml:brushProperty name="width" value="0.08571" units="cm"/>
      <inkml:brushProperty name="height" value="0.08571" units="cm"/>
      <inkml:brushProperty name="color" value="#66CC00"/>
    </inkml:brush>
  </inkml:definitions>
  <inkml:trace contextRef="#ctx0" brushRef="#br0">14 7 7755,'-5'0'-133,"1"-1"390,1-1-129,1 1 1,3-1-1,0 4 1,2 3-88,-2 1 0,2 1 1,0 2-1,0 3-124,0 1 1,2 3 0,-3 0 0,0-1-97,-1 0 0,-1-4 0,2 0 0,0 1-35,0-2 84,1 0 112,-2-6 18,2 2 0,0-5 0,1 2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2T00:41:34.919"/>
    </inkml:context>
    <inkml:brush xml:id="br0">
      <inkml:brushProperty name="width" value="0.08571" units="cm"/>
      <inkml:brushProperty name="height" value="0.08571" units="cm"/>
      <inkml:brushProperty name="color" value="#66CC00"/>
    </inkml:brush>
  </inkml:definitions>
  <inkml:trace contextRef="#ctx0" brushRef="#br0">0 6 7597,'3'-4'149,"-2"2"1,2 4-894,0 3 308,-2 1 436,2 1 0,0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2f5ffd1f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f2f5ffd1f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2f5ffd1f4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f2f5ffd1f4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85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2f5ffd1f4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f2f5ffd1f4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9036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2f5ffd1f4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f2f5ffd1f4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3447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2f5ffd1f4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f2f5ffd1f4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5048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381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3815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2f5ffd1f4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f2f5ffd1f4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818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492918" y="374650"/>
            <a:ext cx="8079600" cy="1243500"/>
          </a:xfrm>
          <a:prstGeom prst="rect">
            <a:avLst/>
          </a:prstGeom>
          <a:noFill/>
          <a:ln>
            <a:noFill/>
          </a:ln>
        </p:spPr>
        <p:txBody>
          <a:bodyPr spcFirstLastPara="1" wrap="square" lIns="68575" tIns="34275" rIns="68575" bIns="34275" anchor="ctr" anchorCtr="0">
            <a:normAutofit/>
          </a:bodyPr>
          <a:lstStyle>
            <a:lvl1pPr lvl="0" algn="l" rtl="0">
              <a:lnSpc>
                <a:spcPct val="85000"/>
              </a:lnSpc>
              <a:spcBef>
                <a:spcPts val="0"/>
              </a:spcBef>
              <a:spcAft>
                <a:spcPts val="0"/>
              </a:spcAft>
              <a:buClr>
                <a:schemeClr val="accent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4"/>
          <p:cNvSpPr txBox="1">
            <a:spLocks noGrp="1"/>
          </p:cNvSpPr>
          <p:nvPr>
            <p:ph type="body" idx="1"/>
          </p:nvPr>
        </p:nvSpPr>
        <p:spPr>
          <a:xfrm>
            <a:off x="507492" y="1530350"/>
            <a:ext cx="3497700" cy="542400"/>
          </a:xfrm>
          <a:prstGeom prst="rect">
            <a:avLst/>
          </a:prstGeom>
          <a:noFill/>
          <a:ln>
            <a:noFill/>
          </a:ln>
        </p:spPr>
        <p:txBody>
          <a:bodyPr spcFirstLastPara="1" wrap="square" lIns="68575" tIns="34275" rIns="68575" bIns="34275" anchor="ctr" anchorCtr="0">
            <a:normAutofit/>
          </a:bodyPr>
          <a:lstStyle>
            <a:lvl1pPr marL="457200" lvl="0" indent="-228600" algn="l" rtl="0">
              <a:lnSpc>
                <a:spcPct val="85000"/>
              </a:lnSpc>
              <a:spcBef>
                <a:spcPts val="1000"/>
              </a:spcBef>
              <a:spcAft>
                <a:spcPts val="0"/>
              </a:spcAft>
              <a:buClr>
                <a:srgbClr val="262626"/>
              </a:buClr>
              <a:buSzPts val="1700"/>
              <a:buNone/>
              <a:defRPr sz="1700" b="0" cap="none">
                <a:solidFill>
                  <a:srgbClr val="262626"/>
                </a:solidFill>
                <a:latin typeface="Calibri"/>
                <a:ea typeface="Calibri"/>
                <a:cs typeface="Calibri"/>
                <a:sym typeface="Calibri"/>
              </a:defRPr>
            </a:lvl1pPr>
            <a:lvl2pPr marL="914400" lvl="1" indent="-228600" algn="l" rtl="0">
              <a:lnSpc>
                <a:spcPct val="85000"/>
              </a:lnSpc>
              <a:spcBef>
                <a:spcPts val="1200"/>
              </a:spcBef>
              <a:spcAft>
                <a:spcPts val="0"/>
              </a:spcAft>
              <a:buClr>
                <a:srgbClr val="262626"/>
              </a:buClr>
              <a:buSzPts val="1500"/>
              <a:buNone/>
              <a:defRPr sz="1500" b="1"/>
            </a:lvl2pPr>
            <a:lvl3pPr marL="1371600" lvl="2" indent="-228600" algn="l" rtl="0">
              <a:lnSpc>
                <a:spcPct val="85000"/>
              </a:lnSpc>
              <a:spcBef>
                <a:spcPts val="1200"/>
              </a:spcBef>
              <a:spcAft>
                <a:spcPts val="0"/>
              </a:spcAft>
              <a:buClr>
                <a:srgbClr val="262626"/>
              </a:buClr>
              <a:buSzPts val="1400"/>
              <a:buNone/>
              <a:defRPr sz="1400" b="1"/>
            </a:lvl3pPr>
            <a:lvl4pPr marL="1828800" lvl="3" indent="-228600" algn="l" rtl="0">
              <a:lnSpc>
                <a:spcPct val="85000"/>
              </a:lnSpc>
              <a:spcBef>
                <a:spcPts val="1200"/>
              </a:spcBef>
              <a:spcAft>
                <a:spcPts val="0"/>
              </a:spcAft>
              <a:buClr>
                <a:srgbClr val="262626"/>
              </a:buClr>
              <a:buSzPts val="1200"/>
              <a:buNone/>
              <a:defRPr sz="1200" b="1"/>
            </a:lvl4pPr>
            <a:lvl5pPr marL="2286000" lvl="4" indent="-228600" algn="l" rtl="0">
              <a:lnSpc>
                <a:spcPct val="85000"/>
              </a:lnSpc>
              <a:spcBef>
                <a:spcPts val="1200"/>
              </a:spcBef>
              <a:spcAft>
                <a:spcPts val="0"/>
              </a:spcAft>
              <a:buClr>
                <a:srgbClr val="262626"/>
              </a:buClr>
              <a:buSzPts val="1200"/>
              <a:buNone/>
              <a:defRPr sz="1200" b="1"/>
            </a:lvl5pPr>
            <a:lvl6pPr marL="2743200" lvl="5" indent="-228600" algn="l" rtl="0">
              <a:lnSpc>
                <a:spcPct val="85000"/>
              </a:lnSpc>
              <a:spcBef>
                <a:spcPts val="1200"/>
              </a:spcBef>
              <a:spcAft>
                <a:spcPts val="0"/>
              </a:spcAft>
              <a:buClr>
                <a:srgbClr val="262626"/>
              </a:buClr>
              <a:buSzPts val="1200"/>
              <a:buNone/>
              <a:defRPr sz="1200" b="1"/>
            </a:lvl6pPr>
            <a:lvl7pPr marL="3200400" lvl="6" indent="-228600" algn="l" rtl="0">
              <a:lnSpc>
                <a:spcPct val="85000"/>
              </a:lnSpc>
              <a:spcBef>
                <a:spcPts val="1200"/>
              </a:spcBef>
              <a:spcAft>
                <a:spcPts val="0"/>
              </a:spcAft>
              <a:buClr>
                <a:srgbClr val="262626"/>
              </a:buClr>
              <a:buSzPts val="1200"/>
              <a:buNone/>
              <a:defRPr sz="1200" b="1"/>
            </a:lvl7pPr>
            <a:lvl8pPr marL="3657600" lvl="7" indent="-228600" algn="l" rtl="0">
              <a:lnSpc>
                <a:spcPct val="85000"/>
              </a:lnSpc>
              <a:spcBef>
                <a:spcPts val="1200"/>
              </a:spcBef>
              <a:spcAft>
                <a:spcPts val="0"/>
              </a:spcAft>
              <a:buClr>
                <a:srgbClr val="262626"/>
              </a:buClr>
              <a:buSzPts val="1200"/>
              <a:buNone/>
              <a:defRPr sz="1200" b="1"/>
            </a:lvl8pPr>
            <a:lvl9pPr marL="4114800" lvl="8" indent="-228600" algn="l" rtl="0">
              <a:lnSpc>
                <a:spcPct val="85000"/>
              </a:lnSpc>
              <a:spcBef>
                <a:spcPts val="1200"/>
              </a:spcBef>
              <a:spcAft>
                <a:spcPts val="1200"/>
              </a:spcAft>
              <a:buClr>
                <a:srgbClr val="262626"/>
              </a:buClr>
              <a:buSzPts val="1200"/>
              <a:buNone/>
              <a:defRPr sz="1200" b="1"/>
            </a:lvl9pPr>
          </a:lstStyle>
          <a:p>
            <a:endParaRPr/>
          </a:p>
        </p:txBody>
      </p:sp>
      <p:sp>
        <p:nvSpPr>
          <p:cNvPr id="90" name="Google Shape;90;p14"/>
          <p:cNvSpPr txBox="1">
            <a:spLocks noGrp="1"/>
          </p:cNvSpPr>
          <p:nvPr>
            <p:ph type="body" idx="2"/>
          </p:nvPr>
        </p:nvSpPr>
        <p:spPr>
          <a:xfrm>
            <a:off x="507492" y="2064813"/>
            <a:ext cx="3497700" cy="2400300"/>
          </a:xfrm>
          <a:prstGeom prst="rect">
            <a:avLst/>
          </a:prstGeom>
          <a:noFill/>
          <a:ln>
            <a:noFill/>
          </a:ln>
        </p:spPr>
        <p:txBody>
          <a:bodyPr spcFirstLastPara="1" wrap="square" lIns="68575" tIns="34275" rIns="68575" bIns="34275" anchor="t" anchorCtr="0">
            <a:normAutofit/>
          </a:bodyPr>
          <a:lstStyle>
            <a:lvl1pPr marL="457200" lvl="0" indent="-342900" algn="l" rtl="0">
              <a:lnSpc>
                <a:spcPct val="85000"/>
              </a:lnSpc>
              <a:spcBef>
                <a:spcPts val="1000"/>
              </a:spcBef>
              <a:spcAft>
                <a:spcPts val="0"/>
              </a:spcAft>
              <a:buClr>
                <a:srgbClr val="262626"/>
              </a:buClr>
              <a:buSzPts val="1800"/>
              <a:buChar char="●"/>
              <a:defRPr sz="1800"/>
            </a:lvl1pPr>
            <a:lvl2pPr marL="914400" lvl="1" indent="-323850" algn="l" rtl="0">
              <a:lnSpc>
                <a:spcPct val="85000"/>
              </a:lnSpc>
              <a:spcBef>
                <a:spcPts val="1200"/>
              </a:spcBef>
              <a:spcAft>
                <a:spcPts val="0"/>
              </a:spcAft>
              <a:buClr>
                <a:srgbClr val="262626"/>
              </a:buClr>
              <a:buSzPts val="1500"/>
              <a:buChar char="○"/>
              <a:defRPr sz="1500"/>
            </a:lvl2pPr>
            <a:lvl3pPr marL="1371600" lvl="2" indent="-317500" algn="l" rtl="0">
              <a:lnSpc>
                <a:spcPct val="85000"/>
              </a:lnSpc>
              <a:spcBef>
                <a:spcPts val="1200"/>
              </a:spcBef>
              <a:spcAft>
                <a:spcPts val="0"/>
              </a:spcAft>
              <a:buClr>
                <a:srgbClr val="262626"/>
              </a:buClr>
              <a:buSzPts val="1400"/>
              <a:buChar char="■"/>
              <a:defRPr sz="1400"/>
            </a:lvl3pPr>
            <a:lvl4pPr marL="1828800" lvl="3" indent="-304800" algn="l" rtl="0">
              <a:lnSpc>
                <a:spcPct val="85000"/>
              </a:lnSpc>
              <a:spcBef>
                <a:spcPts val="1200"/>
              </a:spcBef>
              <a:spcAft>
                <a:spcPts val="0"/>
              </a:spcAft>
              <a:buClr>
                <a:srgbClr val="262626"/>
              </a:buClr>
              <a:buSzPts val="1200"/>
              <a:buChar char="●"/>
              <a:defRPr sz="1200"/>
            </a:lvl4pPr>
            <a:lvl5pPr marL="2286000" lvl="4" indent="-304800" algn="l" rtl="0">
              <a:lnSpc>
                <a:spcPct val="85000"/>
              </a:lnSpc>
              <a:spcBef>
                <a:spcPts val="1200"/>
              </a:spcBef>
              <a:spcAft>
                <a:spcPts val="0"/>
              </a:spcAft>
              <a:buClr>
                <a:srgbClr val="262626"/>
              </a:buClr>
              <a:buSzPts val="1200"/>
              <a:buChar char="○"/>
              <a:defRPr sz="1200"/>
            </a:lvl5pPr>
            <a:lvl6pPr marL="2743200" lvl="5" indent="-304800" algn="l" rtl="0">
              <a:lnSpc>
                <a:spcPct val="85000"/>
              </a:lnSpc>
              <a:spcBef>
                <a:spcPts val="1200"/>
              </a:spcBef>
              <a:spcAft>
                <a:spcPts val="0"/>
              </a:spcAft>
              <a:buClr>
                <a:srgbClr val="262626"/>
              </a:buClr>
              <a:buSzPts val="1200"/>
              <a:buChar char="■"/>
              <a:defRPr sz="1200"/>
            </a:lvl6pPr>
            <a:lvl7pPr marL="3200400" lvl="6" indent="-304800" algn="l" rtl="0">
              <a:lnSpc>
                <a:spcPct val="85000"/>
              </a:lnSpc>
              <a:spcBef>
                <a:spcPts val="1200"/>
              </a:spcBef>
              <a:spcAft>
                <a:spcPts val="0"/>
              </a:spcAft>
              <a:buClr>
                <a:srgbClr val="262626"/>
              </a:buClr>
              <a:buSzPts val="1200"/>
              <a:buChar char="●"/>
              <a:defRPr sz="1200"/>
            </a:lvl7pPr>
            <a:lvl8pPr marL="3657600" lvl="7" indent="-304800" algn="l" rtl="0">
              <a:lnSpc>
                <a:spcPct val="85000"/>
              </a:lnSpc>
              <a:spcBef>
                <a:spcPts val="1200"/>
              </a:spcBef>
              <a:spcAft>
                <a:spcPts val="0"/>
              </a:spcAft>
              <a:buClr>
                <a:srgbClr val="262626"/>
              </a:buClr>
              <a:buSzPts val="1200"/>
              <a:buChar char="○"/>
              <a:defRPr sz="1200"/>
            </a:lvl8pPr>
            <a:lvl9pPr marL="4114800" lvl="8" indent="-304800" algn="l" rtl="0">
              <a:lnSpc>
                <a:spcPct val="85000"/>
              </a:lnSpc>
              <a:spcBef>
                <a:spcPts val="1200"/>
              </a:spcBef>
              <a:spcAft>
                <a:spcPts val="1200"/>
              </a:spcAft>
              <a:buClr>
                <a:srgbClr val="262626"/>
              </a:buClr>
              <a:buSzPts val="1200"/>
              <a:buChar char="■"/>
              <a:defRPr sz="1200"/>
            </a:lvl9pPr>
          </a:lstStyle>
          <a:p>
            <a:endParaRPr/>
          </a:p>
        </p:txBody>
      </p:sp>
      <p:sp>
        <p:nvSpPr>
          <p:cNvPr id="91" name="Google Shape;91;p14"/>
          <p:cNvSpPr txBox="1">
            <a:spLocks noGrp="1"/>
          </p:cNvSpPr>
          <p:nvPr>
            <p:ph type="body" idx="3"/>
          </p:nvPr>
        </p:nvSpPr>
        <p:spPr>
          <a:xfrm>
            <a:off x="4505706" y="1528826"/>
            <a:ext cx="3497700" cy="541800"/>
          </a:xfrm>
          <a:prstGeom prst="rect">
            <a:avLst/>
          </a:prstGeom>
          <a:noFill/>
          <a:ln>
            <a:noFill/>
          </a:ln>
        </p:spPr>
        <p:txBody>
          <a:bodyPr spcFirstLastPara="1" wrap="square" lIns="68575" tIns="34275" rIns="68575" bIns="34275" anchor="ctr" anchorCtr="0">
            <a:normAutofit/>
          </a:bodyPr>
          <a:lstStyle>
            <a:lvl1pPr marL="457200" lvl="0" indent="-228600" algn="l" rtl="0">
              <a:lnSpc>
                <a:spcPct val="85000"/>
              </a:lnSpc>
              <a:spcBef>
                <a:spcPts val="1000"/>
              </a:spcBef>
              <a:spcAft>
                <a:spcPts val="0"/>
              </a:spcAft>
              <a:buClr>
                <a:srgbClr val="262626"/>
              </a:buClr>
              <a:buSzPts val="1700"/>
              <a:buNone/>
              <a:defRPr sz="1700" b="0" cap="none">
                <a:solidFill>
                  <a:srgbClr val="262626"/>
                </a:solidFill>
                <a:latin typeface="Calibri"/>
                <a:ea typeface="Calibri"/>
                <a:cs typeface="Calibri"/>
                <a:sym typeface="Calibri"/>
              </a:defRPr>
            </a:lvl1pPr>
            <a:lvl2pPr marL="914400" lvl="1" indent="-228600" algn="l" rtl="0">
              <a:lnSpc>
                <a:spcPct val="85000"/>
              </a:lnSpc>
              <a:spcBef>
                <a:spcPts val="1200"/>
              </a:spcBef>
              <a:spcAft>
                <a:spcPts val="0"/>
              </a:spcAft>
              <a:buClr>
                <a:srgbClr val="262626"/>
              </a:buClr>
              <a:buSzPts val="1500"/>
              <a:buNone/>
              <a:defRPr sz="1500" b="1"/>
            </a:lvl2pPr>
            <a:lvl3pPr marL="1371600" lvl="2" indent="-228600" algn="l" rtl="0">
              <a:lnSpc>
                <a:spcPct val="85000"/>
              </a:lnSpc>
              <a:spcBef>
                <a:spcPts val="1200"/>
              </a:spcBef>
              <a:spcAft>
                <a:spcPts val="0"/>
              </a:spcAft>
              <a:buClr>
                <a:srgbClr val="262626"/>
              </a:buClr>
              <a:buSzPts val="1400"/>
              <a:buNone/>
              <a:defRPr sz="1400" b="1"/>
            </a:lvl3pPr>
            <a:lvl4pPr marL="1828800" lvl="3" indent="-228600" algn="l" rtl="0">
              <a:lnSpc>
                <a:spcPct val="85000"/>
              </a:lnSpc>
              <a:spcBef>
                <a:spcPts val="1200"/>
              </a:spcBef>
              <a:spcAft>
                <a:spcPts val="0"/>
              </a:spcAft>
              <a:buClr>
                <a:srgbClr val="262626"/>
              </a:buClr>
              <a:buSzPts val="1200"/>
              <a:buNone/>
              <a:defRPr sz="1200" b="1"/>
            </a:lvl4pPr>
            <a:lvl5pPr marL="2286000" lvl="4" indent="-228600" algn="l" rtl="0">
              <a:lnSpc>
                <a:spcPct val="85000"/>
              </a:lnSpc>
              <a:spcBef>
                <a:spcPts val="1200"/>
              </a:spcBef>
              <a:spcAft>
                <a:spcPts val="0"/>
              </a:spcAft>
              <a:buClr>
                <a:srgbClr val="262626"/>
              </a:buClr>
              <a:buSzPts val="1200"/>
              <a:buNone/>
              <a:defRPr sz="1200" b="1"/>
            </a:lvl5pPr>
            <a:lvl6pPr marL="2743200" lvl="5" indent="-228600" algn="l" rtl="0">
              <a:lnSpc>
                <a:spcPct val="85000"/>
              </a:lnSpc>
              <a:spcBef>
                <a:spcPts val="1200"/>
              </a:spcBef>
              <a:spcAft>
                <a:spcPts val="0"/>
              </a:spcAft>
              <a:buClr>
                <a:srgbClr val="262626"/>
              </a:buClr>
              <a:buSzPts val="1200"/>
              <a:buNone/>
              <a:defRPr sz="1200" b="1"/>
            </a:lvl6pPr>
            <a:lvl7pPr marL="3200400" lvl="6" indent="-228600" algn="l" rtl="0">
              <a:lnSpc>
                <a:spcPct val="85000"/>
              </a:lnSpc>
              <a:spcBef>
                <a:spcPts val="1200"/>
              </a:spcBef>
              <a:spcAft>
                <a:spcPts val="0"/>
              </a:spcAft>
              <a:buClr>
                <a:srgbClr val="262626"/>
              </a:buClr>
              <a:buSzPts val="1200"/>
              <a:buNone/>
              <a:defRPr sz="1200" b="1"/>
            </a:lvl7pPr>
            <a:lvl8pPr marL="3657600" lvl="7" indent="-228600" algn="l" rtl="0">
              <a:lnSpc>
                <a:spcPct val="85000"/>
              </a:lnSpc>
              <a:spcBef>
                <a:spcPts val="1200"/>
              </a:spcBef>
              <a:spcAft>
                <a:spcPts val="0"/>
              </a:spcAft>
              <a:buClr>
                <a:srgbClr val="262626"/>
              </a:buClr>
              <a:buSzPts val="1200"/>
              <a:buNone/>
              <a:defRPr sz="1200" b="1"/>
            </a:lvl8pPr>
            <a:lvl9pPr marL="4114800" lvl="8" indent="-228600" algn="l" rtl="0">
              <a:lnSpc>
                <a:spcPct val="85000"/>
              </a:lnSpc>
              <a:spcBef>
                <a:spcPts val="1200"/>
              </a:spcBef>
              <a:spcAft>
                <a:spcPts val="1200"/>
              </a:spcAft>
              <a:buClr>
                <a:srgbClr val="262626"/>
              </a:buClr>
              <a:buSzPts val="1200"/>
              <a:buNone/>
              <a:defRPr sz="1200" b="1"/>
            </a:lvl9pPr>
          </a:lstStyle>
          <a:p>
            <a:endParaRPr/>
          </a:p>
        </p:txBody>
      </p:sp>
      <p:sp>
        <p:nvSpPr>
          <p:cNvPr id="92" name="Google Shape;92;p14"/>
          <p:cNvSpPr txBox="1">
            <a:spLocks noGrp="1"/>
          </p:cNvSpPr>
          <p:nvPr>
            <p:ph type="body" idx="4"/>
          </p:nvPr>
        </p:nvSpPr>
        <p:spPr>
          <a:xfrm>
            <a:off x="4505706" y="2063243"/>
            <a:ext cx="3497700" cy="2400300"/>
          </a:xfrm>
          <a:prstGeom prst="rect">
            <a:avLst/>
          </a:prstGeom>
          <a:noFill/>
          <a:ln>
            <a:noFill/>
          </a:ln>
        </p:spPr>
        <p:txBody>
          <a:bodyPr spcFirstLastPara="1" wrap="square" lIns="68575" tIns="34275" rIns="68575" bIns="34275" anchor="t" anchorCtr="0">
            <a:normAutofit/>
          </a:bodyPr>
          <a:lstStyle>
            <a:lvl1pPr marL="457200" lvl="0" indent="-342900" algn="l" rtl="0">
              <a:lnSpc>
                <a:spcPct val="85000"/>
              </a:lnSpc>
              <a:spcBef>
                <a:spcPts val="1000"/>
              </a:spcBef>
              <a:spcAft>
                <a:spcPts val="0"/>
              </a:spcAft>
              <a:buClr>
                <a:srgbClr val="262626"/>
              </a:buClr>
              <a:buSzPts val="1800"/>
              <a:buChar char="●"/>
              <a:defRPr sz="1800"/>
            </a:lvl1pPr>
            <a:lvl2pPr marL="914400" lvl="1" indent="-323850" algn="l" rtl="0">
              <a:lnSpc>
                <a:spcPct val="85000"/>
              </a:lnSpc>
              <a:spcBef>
                <a:spcPts val="1200"/>
              </a:spcBef>
              <a:spcAft>
                <a:spcPts val="0"/>
              </a:spcAft>
              <a:buClr>
                <a:srgbClr val="262626"/>
              </a:buClr>
              <a:buSzPts val="1500"/>
              <a:buChar char="○"/>
              <a:defRPr sz="1500"/>
            </a:lvl2pPr>
            <a:lvl3pPr marL="1371600" lvl="2" indent="-317500" algn="l" rtl="0">
              <a:lnSpc>
                <a:spcPct val="85000"/>
              </a:lnSpc>
              <a:spcBef>
                <a:spcPts val="1200"/>
              </a:spcBef>
              <a:spcAft>
                <a:spcPts val="0"/>
              </a:spcAft>
              <a:buClr>
                <a:srgbClr val="262626"/>
              </a:buClr>
              <a:buSzPts val="1400"/>
              <a:buChar char="■"/>
              <a:defRPr sz="1400"/>
            </a:lvl3pPr>
            <a:lvl4pPr marL="1828800" lvl="3" indent="-304800" algn="l" rtl="0">
              <a:lnSpc>
                <a:spcPct val="85000"/>
              </a:lnSpc>
              <a:spcBef>
                <a:spcPts val="1200"/>
              </a:spcBef>
              <a:spcAft>
                <a:spcPts val="0"/>
              </a:spcAft>
              <a:buClr>
                <a:srgbClr val="262626"/>
              </a:buClr>
              <a:buSzPts val="1200"/>
              <a:buChar char="●"/>
              <a:defRPr sz="1200"/>
            </a:lvl4pPr>
            <a:lvl5pPr marL="2286000" lvl="4" indent="-304800" algn="l" rtl="0">
              <a:lnSpc>
                <a:spcPct val="85000"/>
              </a:lnSpc>
              <a:spcBef>
                <a:spcPts val="1200"/>
              </a:spcBef>
              <a:spcAft>
                <a:spcPts val="0"/>
              </a:spcAft>
              <a:buClr>
                <a:srgbClr val="262626"/>
              </a:buClr>
              <a:buSzPts val="1200"/>
              <a:buChar char="○"/>
              <a:defRPr sz="1200"/>
            </a:lvl5pPr>
            <a:lvl6pPr marL="2743200" lvl="5" indent="-304800" algn="l" rtl="0">
              <a:lnSpc>
                <a:spcPct val="85000"/>
              </a:lnSpc>
              <a:spcBef>
                <a:spcPts val="1200"/>
              </a:spcBef>
              <a:spcAft>
                <a:spcPts val="0"/>
              </a:spcAft>
              <a:buClr>
                <a:srgbClr val="262626"/>
              </a:buClr>
              <a:buSzPts val="1200"/>
              <a:buChar char="■"/>
              <a:defRPr sz="1200"/>
            </a:lvl6pPr>
            <a:lvl7pPr marL="3200400" lvl="6" indent="-304800" algn="l" rtl="0">
              <a:lnSpc>
                <a:spcPct val="85000"/>
              </a:lnSpc>
              <a:spcBef>
                <a:spcPts val="1200"/>
              </a:spcBef>
              <a:spcAft>
                <a:spcPts val="0"/>
              </a:spcAft>
              <a:buClr>
                <a:srgbClr val="262626"/>
              </a:buClr>
              <a:buSzPts val="1200"/>
              <a:buChar char="●"/>
              <a:defRPr sz="1200"/>
            </a:lvl7pPr>
            <a:lvl8pPr marL="3657600" lvl="7" indent="-304800" algn="l" rtl="0">
              <a:lnSpc>
                <a:spcPct val="85000"/>
              </a:lnSpc>
              <a:spcBef>
                <a:spcPts val="1200"/>
              </a:spcBef>
              <a:spcAft>
                <a:spcPts val="0"/>
              </a:spcAft>
              <a:buClr>
                <a:srgbClr val="262626"/>
              </a:buClr>
              <a:buSzPts val="1200"/>
              <a:buChar char="○"/>
              <a:defRPr sz="1200"/>
            </a:lvl8pPr>
            <a:lvl9pPr marL="4114800" lvl="8" indent="-304800" algn="l" rtl="0">
              <a:lnSpc>
                <a:spcPct val="85000"/>
              </a:lnSpc>
              <a:spcBef>
                <a:spcPts val="1200"/>
              </a:spcBef>
              <a:spcAft>
                <a:spcPts val="1200"/>
              </a:spcAft>
              <a:buClr>
                <a:srgbClr val="262626"/>
              </a:buClr>
              <a:buSzPts val="1200"/>
              <a:buChar char="■"/>
              <a:defRPr sz="1200"/>
            </a:lvl9pPr>
          </a:lstStyle>
          <a:p>
            <a:endParaRPr/>
          </a:p>
        </p:txBody>
      </p:sp>
      <p:sp>
        <p:nvSpPr>
          <p:cNvPr id="93" name="Google Shape;93;p14"/>
          <p:cNvSpPr txBox="1">
            <a:spLocks noGrp="1"/>
          </p:cNvSpPr>
          <p:nvPr>
            <p:ph type="dt" idx="10"/>
          </p:nvPr>
        </p:nvSpPr>
        <p:spPr>
          <a:xfrm>
            <a:off x="514350" y="4809335"/>
            <a:ext cx="3086100" cy="171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94" name="Google Shape;94;p14"/>
          <p:cNvSpPr txBox="1">
            <a:spLocks noGrp="1"/>
          </p:cNvSpPr>
          <p:nvPr>
            <p:ph type="ftr" idx="11"/>
          </p:nvPr>
        </p:nvSpPr>
        <p:spPr>
          <a:xfrm>
            <a:off x="514350" y="4916023"/>
            <a:ext cx="3771900" cy="171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95" name="Google Shape;95;p14"/>
          <p:cNvSpPr txBox="1">
            <a:spLocks noGrp="1"/>
          </p:cNvSpPr>
          <p:nvPr>
            <p:ph type="sldNum" idx="12"/>
          </p:nvPr>
        </p:nvSpPr>
        <p:spPr>
          <a:xfrm>
            <a:off x="6572944" y="4407309"/>
            <a:ext cx="2194800" cy="1047900"/>
          </a:xfrm>
          <a:prstGeom prst="rect">
            <a:avLst/>
          </a:prstGeom>
          <a:noFill/>
          <a:ln>
            <a:noFill/>
          </a:ln>
        </p:spPr>
        <p:txBody>
          <a:bodyPr spcFirstLastPara="1" wrap="square" lIns="68575" tIns="34275" rIns="68575" bIns="34275" anchor="b"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026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429942" y="9409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312500" y="308975"/>
            <a:ext cx="3300900" cy="5268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7" name="Google Shape;67;p9"/>
          <p:cNvSpPr txBox="1">
            <a:spLocks noGrp="1"/>
          </p:cNvSpPr>
          <p:nvPr>
            <p:ph type="body" idx="1"/>
          </p:nvPr>
        </p:nvSpPr>
        <p:spPr>
          <a:xfrm>
            <a:off x="429950" y="1285875"/>
            <a:ext cx="3374400" cy="302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8" name="Google Shape;68;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71" name="Google Shape;71;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2"/>
        <p:cNvGrpSpPr/>
        <p:nvPr/>
      </p:nvGrpSpPr>
      <p:grpSpPr>
        <a:xfrm>
          <a:off x="0" y="0"/>
          <a:ext cx="0" cy="0"/>
          <a:chOff x="0" y="0"/>
          <a:chExt cx="0" cy="0"/>
        </a:xfrm>
      </p:grpSpPr>
      <p:grpSp>
        <p:nvGrpSpPr>
          <p:cNvPr id="73" name="Google Shape;73;p11"/>
          <p:cNvGrpSpPr/>
          <p:nvPr/>
        </p:nvGrpSpPr>
        <p:grpSpPr>
          <a:xfrm>
            <a:off x="830392" y="4169130"/>
            <a:ext cx="745763" cy="45826"/>
            <a:chOff x="4580561" y="2589004"/>
            <a:chExt cx="1064464" cy="25200"/>
          </a:xfrm>
        </p:grpSpPr>
        <p:sp>
          <p:nvSpPr>
            <p:cNvPr id="74" name="Google Shape;74;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7" name="Google Shape;77;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0"/>
              </a:spcBef>
              <a:spcAft>
                <a:spcPts val="0"/>
              </a:spcAft>
              <a:buClr>
                <a:schemeClr val="lt1"/>
              </a:buClr>
              <a:buSzPts val="1100"/>
              <a:buChar char="○"/>
              <a:defRPr>
                <a:solidFill>
                  <a:schemeClr val="lt1"/>
                </a:solidFill>
              </a:defRPr>
            </a:lvl2pPr>
            <a:lvl3pPr marL="1371600" lvl="2" indent="-298450" rtl="0">
              <a:spcBef>
                <a:spcPts val="0"/>
              </a:spcBef>
              <a:spcAft>
                <a:spcPts val="0"/>
              </a:spcAft>
              <a:buClr>
                <a:schemeClr val="lt1"/>
              </a:buClr>
              <a:buSzPts val="1100"/>
              <a:buChar char="■"/>
              <a:defRPr>
                <a:solidFill>
                  <a:schemeClr val="lt1"/>
                </a:solidFill>
              </a:defRPr>
            </a:lvl3pPr>
            <a:lvl4pPr marL="1828800" lvl="3" indent="-298450" rtl="0">
              <a:spcBef>
                <a:spcPts val="0"/>
              </a:spcBef>
              <a:spcAft>
                <a:spcPts val="0"/>
              </a:spcAft>
              <a:buClr>
                <a:schemeClr val="lt1"/>
              </a:buClr>
              <a:buSzPts val="1100"/>
              <a:buChar char="●"/>
              <a:defRPr>
                <a:solidFill>
                  <a:schemeClr val="lt1"/>
                </a:solidFill>
              </a:defRPr>
            </a:lvl4pPr>
            <a:lvl5pPr marL="2286000" lvl="4" indent="-298450" rtl="0">
              <a:spcBef>
                <a:spcPts val="0"/>
              </a:spcBef>
              <a:spcAft>
                <a:spcPts val="0"/>
              </a:spcAft>
              <a:buClr>
                <a:schemeClr val="lt1"/>
              </a:buClr>
              <a:buSzPts val="1100"/>
              <a:buChar char="○"/>
              <a:defRPr>
                <a:solidFill>
                  <a:schemeClr val="lt1"/>
                </a:solidFill>
              </a:defRPr>
            </a:lvl5pPr>
            <a:lvl6pPr marL="2743200" lvl="5" indent="-298450" rtl="0">
              <a:spcBef>
                <a:spcPts val="0"/>
              </a:spcBef>
              <a:spcAft>
                <a:spcPts val="0"/>
              </a:spcAft>
              <a:buClr>
                <a:schemeClr val="lt1"/>
              </a:buClr>
              <a:buSzPts val="1100"/>
              <a:buChar char="■"/>
              <a:defRPr>
                <a:solidFill>
                  <a:schemeClr val="lt1"/>
                </a:solidFill>
              </a:defRPr>
            </a:lvl6pPr>
            <a:lvl7pPr marL="3200400" lvl="6" indent="-298450" rtl="0">
              <a:spcBef>
                <a:spcPts val="0"/>
              </a:spcBef>
              <a:spcAft>
                <a:spcPts val="0"/>
              </a:spcAft>
              <a:buClr>
                <a:schemeClr val="lt1"/>
              </a:buClr>
              <a:buSzPts val="1100"/>
              <a:buChar char="●"/>
              <a:defRPr>
                <a:solidFill>
                  <a:schemeClr val="lt1"/>
                </a:solidFill>
              </a:defRPr>
            </a:lvl7pPr>
            <a:lvl8pPr marL="3657600" lvl="7" indent="-298450" rtl="0">
              <a:spcBef>
                <a:spcPts val="0"/>
              </a:spcBef>
              <a:spcAft>
                <a:spcPts val="0"/>
              </a:spcAft>
              <a:buClr>
                <a:schemeClr val="lt1"/>
              </a:buClr>
              <a:buSzPts val="1100"/>
              <a:buChar char="○"/>
              <a:defRPr>
                <a:solidFill>
                  <a:schemeClr val="lt1"/>
                </a:solidFill>
              </a:defRPr>
            </a:lvl8pPr>
            <a:lvl9pPr marL="4114800" lvl="8" indent="-298450" rtl="0">
              <a:spcBef>
                <a:spcPts val="0"/>
              </a:spcBef>
              <a:spcAft>
                <a:spcPts val="0"/>
              </a:spcAft>
              <a:buClr>
                <a:schemeClr val="lt1"/>
              </a:buClr>
              <a:buSzPts val="1100"/>
              <a:buChar char="■"/>
              <a:defRPr>
                <a:solidFill>
                  <a:schemeClr val="lt1"/>
                </a:solidFill>
              </a:defRPr>
            </a:lvl9pPr>
          </a:lstStyle>
          <a:p>
            <a:endParaRPr/>
          </a:p>
        </p:txBody>
      </p:sp>
      <p:sp>
        <p:nvSpPr>
          <p:cNvPr id="78" name="Google Shape;7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98.xml"/><Relationship Id="rId21" Type="http://schemas.openxmlformats.org/officeDocument/2006/relationships/image" Target="../media/image14.png"/><Relationship Id="rId42" Type="http://schemas.openxmlformats.org/officeDocument/2006/relationships/customXml" Target="../ink/ink61.xml"/><Relationship Id="rId63" Type="http://schemas.openxmlformats.org/officeDocument/2006/relationships/image" Target="../media/image35.png"/><Relationship Id="rId84" Type="http://schemas.openxmlformats.org/officeDocument/2006/relationships/image" Target="../media/image47.png"/><Relationship Id="rId138" Type="http://schemas.openxmlformats.org/officeDocument/2006/relationships/image" Target="../media/image74.png"/><Relationship Id="rId16" Type="http://schemas.openxmlformats.org/officeDocument/2006/relationships/customXml" Target="../ink/ink48.xml"/><Relationship Id="rId107" Type="http://schemas.openxmlformats.org/officeDocument/2006/relationships/customXml" Target="../ink/ink93.xml"/><Relationship Id="rId11" Type="http://schemas.openxmlformats.org/officeDocument/2006/relationships/image" Target="../media/image9.png"/><Relationship Id="rId32" Type="http://schemas.openxmlformats.org/officeDocument/2006/relationships/customXml" Target="../ink/ink56.xml"/><Relationship Id="rId37" Type="http://schemas.openxmlformats.org/officeDocument/2006/relationships/image" Target="../media/image22.png"/><Relationship Id="rId53" Type="http://schemas.openxmlformats.org/officeDocument/2006/relationships/image" Target="../media/image30.png"/><Relationship Id="rId58" Type="http://schemas.openxmlformats.org/officeDocument/2006/relationships/customXml" Target="../ink/ink69.xml"/><Relationship Id="rId74" Type="http://schemas.openxmlformats.org/officeDocument/2006/relationships/customXml" Target="../ink/ink77.xml"/><Relationship Id="rId79" Type="http://schemas.openxmlformats.org/officeDocument/2006/relationships/image" Target="../media/image43.png"/><Relationship Id="rId102" Type="http://schemas.openxmlformats.org/officeDocument/2006/relationships/image" Target="../media/image56.png"/><Relationship Id="rId123" Type="http://schemas.openxmlformats.org/officeDocument/2006/relationships/customXml" Target="../ink/ink101.xml"/><Relationship Id="rId128" Type="http://schemas.openxmlformats.org/officeDocument/2006/relationships/image" Target="../media/image69.png"/><Relationship Id="rId5" Type="http://schemas.openxmlformats.org/officeDocument/2006/relationships/image" Target="../media/image6.png"/><Relationship Id="rId90" Type="http://schemas.openxmlformats.org/officeDocument/2006/relationships/image" Target="../media/image50.png"/><Relationship Id="rId95" Type="http://schemas.openxmlformats.org/officeDocument/2006/relationships/customXml" Target="../ink/ink87.xml"/><Relationship Id="rId22" Type="http://schemas.openxmlformats.org/officeDocument/2006/relationships/customXml" Target="../ink/ink51.xml"/><Relationship Id="rId27" Type="http://schemas.openxmlformats.org/officeDocument/2006/relationships/image" Target="../media/image17.png"/><Relationship Id="rId43" Type="http://schemas.openxmlformats.org/officeDocument/2006/relationships/image" Target="../media/image25.png"/><Relationship Id="rId48" Type="http://schemas.openxmlformats.org/officeDocument/2006/relationships/customXml" Target="../ink/ink64.xml"/><Relationship Id="rId64" Type="http://schemas.openxmlformats.org/officeDocument/2006/relationships/customXml" Target="../ink/ink72.xml"/><Relationship Id="rId69" Type="http://schemas.openxmlformats.org/officeDocument/2006/relationships/image" Target="../media/image38.png"/><Relationship Id="rId113" Type="http://schemas.openxmlformats.org/officeDocument/2006/relationships/customXml" Target="../ink/ink96.xml"/><Relationship Id="rId118" Type="http://schemas.openxmlformats.org/officeDocument/2006/relationships/image" Target="../media/image64.png"/><Relationship Id="rId134" Type="http://schemas.openxmlformats.org/officeDocument/2006/relationships/image" Target="../media/image72.png"/><Relationship Id="rId139" Type="http://schemas.openxmlformats.org/officeDocument/2006/relationships/customXml" Target="../ink/ink109.xml"/><Relationship Id="rId80" Type="http://schemas.openxmlformats.org/officeDocument/2006/relationships/image" Target="../media/image45.png"/><Relationship Id="rId85" Type="http://schemas.openxmlformats.org/officeDocument/2006/relationships/customXml" Target="../ink/ink82.xml"/><Relationship Id="rId12" Type="http://schemas.openxmlformats.org/officeDocument/2006/relationships/customXml" Target="../ink/ink46.xml"/><Relationship Id="rId17" Type="http://schemas.openxmlformats.org/officeDocument/2006/relationships/image" Target="../media/image12.png"/><Relationship Id="rId33" Type="http://schemas.openxmlformats.org/officeDocument/2006/relationships/image" Target="../media/image20.png"/><Relationship Id="rId38" Type="http://schemas.openxmlformats.org/officeDocument/2006/relationships/customXml" Target="../ink/ink59.xml"/><Relationship Id="rId59" Type="http://schemas.openxmlformats.org/officeDocument/2006/relationships/image" Target="../media/image33.png"/><Relationship Id="rId103" Type="http://schemas.openxmlformats.org/officeDocument/2006/relationships/customXml" Target="../ink/ink91.xml"/><Relationship Id="rId108" Type="http://schemas.openxmlformats.org/officeDocument/2006/relationships/image" Target="../media/image59.png"/><Relationship Id="rId124" Type="http://schemas.openxmlformats.org/officeDocument/2006/relationships/image" Target="../media/image67.png"/><Relationship Id="rId129" Type="http://schemas.openxmlformats.org/officeDocument/2006/relationships/customXml" Target="../ink/ink104.xml"/><Relationship Id="rId54" Type="http://schemas.openxmlformats.org/officeDocument/2006/relationships/customXml" Target="../ink/ink67.xml"/><Relationship Id="rId70" Type="http://schemas.openxmlformats.org/officeDocument/2006/relationships/customXml" Target="../ink/ink75.xml"/><Relationship Id="rId75" Type="http://schemas.openxmlformats.org/officeDocument/2006/relationships/image" Target="../media/image41.png"/><Relationship Id="rId91" Type="http://schemas.openxmlformats.org/officeDocument/2006/relationships/customXml" Target="../ink/ink85.xml"/><Relationship Id="rId96" Type="http://schemas.openxmlformats.org/officeDocument/2006/relationships/image" Target="../media/image53.png"/><Relationship Id="rId14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customXml" Target="../ink/ink43.xml"/><Relationship Id="rId23" Type="http://schemas.openxmlformats.org/officeDocument/2006/relationships/image" Target="../media/image15.png"/><Relationship Id="rId28" Type="http://schemas.openxmlformats.org/officeDocument/2006/relationships/customXml" Target="../ink/ink54.xml"/><Relationship Id="rId49" Type="http://schemas.openxmlformats.org/officeDocument/2006/relationships/image" Target="../media/image28.png"/><Relationship Id="rId114" Type="http://schemas.openxmlformats.org/officeDocument/2006/relationships/image" Target="../media/image62.png"/><Relationship Id="rId119" Type="http://schemas.openxmlformats.org/officeDocument/2006/relationships/customXml" Target="../ink/ink99.xml"/><Relationship Id="rId44" Type="http://schemas.openxmlformats.org/officeDocument/2006/relationships/customXml" Target="../ink/ink62.xml"/><Relationship Id="rId60" Type="http://schemas.openxmlformats.org/officeDocument/2006/relationships/customXml" Target="../ink/ink70.xml"/><Relationship Id="rId65" Type="http://schemas.openxmlformats.org/officeDocument/2006/relationships/image" Target="../media/image36.png"/><Relationship Id="rId81" Type="http://schemas.openxmlformats.org/officeDocument/2006/relationships/customXml" Target="../ink/ink80.xml"/><Relationship Id="rId86" Type="http://schemas.openxmlformats.org/officeDocument/2006/relationships/image" Target="../media/image48.png"/><Relationship Id="rId130" Type="http://schemas.openxmlformats.org/officeDocument/2006/relationships/image" Target="../media/image70.png"/><Relationship Id="rId135" Type="http://schemas.openxmlformats.org/officeDocument/2006/relationships/customXml" Target="../ink/ink107.xml"/><Relationship Id="rId13" Type="http://schemas.openxmlformats.org/officeDocument/2006/relationships/image" Target="../media/image10.png"/><Relationship Id="rId18" Type="http://schemas.openxmlformats.org/officeDocument/2006/relationships/customXml" Target="../ink/ink49.xml"/><Relationship Id="rId39" Type="http://schemas.openxmlformats.org/officeDocument/2006/relationships/image" Target="../media/image23.png"/><Relationship Id="rId109" Type="http://schemas.openxmlformats.org/officeDocument/2006/relationships/customXml" Target="../ink/ink94.xml"/><Relationship Id="rId34" Type="http://schemas.openxmlformats.org/officeDocument/2006/relationships/customXml" Target="../ink/ink57.xml"/><Relationship Id="rId50" Type="http://schemas.openxmlformats.org/officeDocument/2006/relationships/customXml" Target="../ink/ink65.xml"/><Relationship Id="rId55" Type="http://schemas.openxmlformats.org/officeDocument/2006/relationships/image" Target="../media/image31.png"/><Relationship Id="rId76" Type="http://schemas.openxmlformats.org/officeDocument/2006/relationships/customXml" Target="../ink/ink78.xml"/><Relationship Id="rId97" Type="http://schemas.openxmlformats.org/officeDocument/2006/relationships/customXml" Target="../ink/ink88.xml"/><Relationship Id="rId104" Type="http://schemas.openxmlformats.org/officeDocument/2006/relationships/image" Target="../media/image57.png"/><Relationship Id="rId120" Type="http://schemas.openxmlformats.org/officeDocument/2006/relationships/image" Target="../media/image65.png"/><Relationship Id="rId125" Type="http://schemas.openxmlformats.org/officeDocument/2006/relationships/customXml" Target="../ink/ink102.xml"/><Relationship Id="rId7" Type="http://schemas.openxmlformats.org/officeDocument/2006/relationships/image" Target="../media/image7.png"/><Relationship Id="rId71" Type="http://schemas.openxmlformats.org/officeDocument/2006/relationships/image" Target="../media/image39.png"/><Relationship Id="rId92" Type="http://schemas.openxmlformats.org/officeDocument/2006/relationships/image" Target="../media/image51.png"/><Relationship Id="rId2" Type="http://schemas.openxmlformats.org/officeDocument/2006/relationships/image" Target="../media/image3.png"/><Relationship Id="rId29" Type="http://schemas.openxmlformats.org/officeDocument/2006/relationships/image" Target="../media/image18.png"/><Relationship Id="rId24" Type="http://schemas.openxmlformats.org/officeDocument/2006/relationships/customXml" Target="../ink/ink52.xml"/><Relationship Id="rId40" Type="http://schemas.openxmlformats.org/officeDocument/2006/relationships/customXml" Target="../ink/ink60.xml"/><Relationship Id="rId45" Type="http://schemas.openxmlformats.org/officeDocument/2006/relationships/image" Target="../media/image26.png"/><Relationship Id="rId66" Type="http://schemas.openxmlformats.org/officeDocument/2006/relationships/customXml" Target="../ink/ink73.xml"/><Relationship Id="rId87" Type="http://schemas.openxmlformats.org/officeDocument/2006/relationships/customXml" Target="../ink/ink83.xml"/><Relationship Id="rId110" Type="http://schemas.openxmlformats.org/officeDocument/2006/relationships/image" Target="../media/image60.png"/><Relationship Id="rId115" Type="http://schemas.openxmlformats.org/officeDocument/2006/relationships/customXml" Target="../ink/ink97.xml"/><Relationship Id="rId131" Type="http://schemas.openxmlformats.org/officeDocument/2006/relationships/customXml" Target="../ink/ink105.xml"/><Relationship Id="rId136" Type="http://schemas.openxmlformats.org/officeDocument/2006/relationships/image" Target="../media/image73.png"/><Relationship Id="rId61" Type="http://schemas.openxmlformats.org/officeDocument/2006/relationships/image" Target="../media/image34.png"/><Relationship Id="rId82" Type="http://schemas.openxmlformats.org/officeDocument/2006/relationships/image" Target="../media/image46.png"/><Relationship Id="rId19" Type="http://schemas.openxmlformats.org/officeDocument/2006/relationships/image" Target="../media/image13.png"/><Relationship Id="rId14" Type="http://schemas.openxmlformats.org/officeDocument/2006/relationships/customXml" Target="../ink/ink47.xml"/><Relationship Id="rId30" Type="http://schemas.openxmlformats.org/officeDocument/2006/relationships/customXml" Target="../ink/ink55.xml"/><Relationship Id="rId35" Type="http://schemas.openxmlformats.org/officeDocument/2006/relationships/image" Target="../media/image21.png"/><Relationship Id="rId56" Type="http://schemas.openxmlformats.org/officeDocument/2006/relationships/customXml" Target="../ink/ink68.xml"/><Relationship Id="rId77" Type="http://schemas.openxmlformats.org/officeDocument/2006/relationships/image" Target="../media/image42.png"/><Relationship Id="rId100" Type="http://schemas.openxmlformats.org/officeDocument/2006/relationships/image" Target="../media/image55.png"/><Relationship Id="rId105" Type="http://schemas.openxmlformats.org/officeDocument/2006/relationships/customXml" Target="../ink/ink92.xml"/><Relationship Id="rId126" Type="http://schemas.openxmlformats.org/officeDocument/2006/relationships/image" Target="../media/image68.png"/><Relationship Id="rId8" Type="http://schemas.openxmlformats.org/officeDocument/2006/relationships/customXml" Target="../ink/ink44.xml"/><Relationship Id="rId51" Type="http://schemas.openxmlformats.org/officeDocument/2006/relationships/image" Target="../media/image29.png"/><Relationship Id="rId72" Type="http://schemas.openxmlformats.org/officeDocument/2006/relationships/customXml" Target="../ink/ink76.xml"/><Relationship Id="rId93" Type="http://schemas.openxmlformats.org/officeDocument/2006/relationships/customXml" Target="../ink/ink86.xml"/><Relationship Id="rId98" Type="http://schemas.openxmlformats.org/officeDocument/2006/relationships/image" Target="../media/image54.png"/><Relationship Id="rId121" Type="http://schemas.openxmlformats.org/officeDocument/2006/relationships/customXml" Target="../ink/ink100.xml"/><Relationship Id="rId3" Type="http://schemas.openxmlformats.org/officeDocument/2006/relationships/image" Target="../media/image4.png"/><Relationship Id="rId25" Type="http://schemas.openxmlformats.org/officeDocument/2006/relationships/image" Target="../media/image16.png"/><Relationship Id="rId46" Type="http://schemas.openxmlformats.org/officeDocument/2006/relationships/customXml" Target="../ink/ink63.xml"/><Relationship Id="rId67" Type="http://schemas.openxmlformats.org/officeDocument/2006/relationships/image" Target="../media/image37.png"/><Relationship Id="rId116" Type="http://schemas.openxmlformats.org/officeDocument/2006/relationships/image" Target="../media/image63.png"/><Relationship Id="rId137" Type="http://schemas.openxmlformats.org/officeDocument/2006/relationships/customXml" Target="../ink/ink108.xml"/><Relationship Id="rId20" Type="http://schemas.openxmlformats.org/officeDocument/2006/relationships/customXml" Target="../ink/ink50.xml"/><Relationship Id="rId41" Type="http://schemas.openxmlformats.org/officeDocument/2006/relationships/image" Target="../media/image24.png"/><Relationship Id="rId62" Type="http://schemas.openxmlformats.org/officeDocument/2006/relationships/customXml" Target="../ink/ink71.xml"/><Relationship Id="rId83" Type="http://schemas.openxmlformats.org/officeDocument/2006/relationships/customXml" Target="../ink/ink81.xml"/><Relationship Id="rId88" Type="http://schemas.openxmlformats.org/officeDocument/2006/relationships/image" Target="../media/image49.png"/><Relationship Id="rId111" Type="http://schemas.openxmlformats.org/officeDocument/2006/relationships/customXml" Target="../ink/ink95.xml"/><Relationship Id="rId132" Type="http://schemas.openxmlformats.org/officeDocument/2006/relationships/image" Target="../media/image71.png"/><Relationship Id="rId15" Type="http://schemas.openxmlformats.org/officeDocument/2006/relationships/image" Target="../media/image11.png"/><Relationship Id="rId36" Type="http://schemas.openxmlformats.org/officeDocument/2006/relationships/customXml" Target="../ink/ink58.xml"/><Relationship Id="rId57" Type="http://schemas.openxmlformats.org/officeDocument/2006/relationships/image" Target="../media/image32.png"/><Relationship Id="rId106" Type="http://schemas.openxmlformats.org/officeDocument/2006/relationships/image" Target="../media/image58.png"/><Relationship Id="rId127" Type="http://schemas.openxmlformats.org/officeDocument/2006/relationships/customXml" Target="../ink/ink103.xml"/><Relationship Id="rId10" Type="http://schemas.openxmlformats.org/officeDocument/2006/relationships/customXml" Target="../ink/ink45.xml"/><Relationship Id="rId31" Type="http://schemas.openxmlformats.org/officeDocument/2006/relationships/image" Target="../media/image19.png"/><Relationship Id="rId52" Type="http://schemas.openxmlformats.org/officeDocument/2006/relationships/customXml" Target="../ink/ink66.xml"/><Relationship Id="rId73" Type="http://schemas.openxmlformats.org/officeDocument/2006/relationships/image" Target="../media/image40.png"/><Relationship Id="rId78" Type="http://schemas.openxmlformats.org/officeDocument/2006/relationships/customXml" Target="../ink/ink79.xml"/><Relationship Id="rId94" Type="http://schemas.openxmlformats.org/officeDocument/2006/relationships/image" Target="../media/image52.png"/><Relationship Id="rId99" Type="http://schemas.openxmlformats.org/officeDocument/2006/relationships/customXml" Target="../ink/ink89.xml"/><Relationship Id="rId101" Type="http://schemas.openxmlformats.org/officeDocument/2006/relationships/customXml" Target="../ink/ink90.xml"/><Relationship Id="rId122" Type="http://schemas.openxmlformats.org/officeDocument/2006/relationships/image" Target="../media/image66.png"/><Relationship Id="rId4" Type="http://schemas.openxmlformats.org/officeDocument/2006/relationships/customXml" Target="../ink/ink42.xml"/><Relationship Id="rId9" Type="http://schemas.openxmlformats.org/officeDocument/2006/relationships/image" Target="../media/image8.png"/><Relationship Id="rId26" Type="http://schemas.openxmlformats.org/officeDocument/2006/relationships/customXml" Target="../ink/ink53.xml"/><Relationship Id="rId47" Type="http://schemas.openxmlformats.org/officeDocument/2006/relationships/image" Target="../media/image27.png"/><Relationship Id="rId68" Type="http://schemas.openxmlformats.org/officeDocument/2006/relationships/customXml" Target="../ink/ink74.xml"/><Relationship Id="rId89" Type="http://schemas.openxmlformats.org/officeDocument/2006/relationships/customXml" Target="../ink/ink84.xml"/><Relationship Id="rId112" Type="http://schemas.openxmlformats.org/officeDocument/2006/relationships/image" Target="../media/image61.png"/><Relationship Id="rId133" Type="http://schemas.openxmlformats.org/officeDocument/2006/relationships/customXml" Target="../ink/ink106.xml"/></Relationships>
</file>

<file path=ppt/slides/_rels/slide11.xml.rels><?xml version="1.0" encoding="UTF-8" standalone="yes"?>
<Relationships xmlns="http://schemas.openxmlformats.org/package/2006/relationships"><Relationship Id="rId117" Type="http://schemas.openxmlformats.org/officeDocument/2006/relationships/customXml" Target="../ink/ink166.xml"/><Relationship Id="rId21" Type="http://schemas.openxmlformats.org/officeDocument/2006/relationships/image" Target="../media/image14.png"/><Relationship Id="rId42" Type="http://schemas.openxmlformats.org/officeDocument/2006/relationships/customXml" Target="../ink/ink129.xml"/><Relationship Id="rId63" Type="http://schemas.openxmlformats.org/officeDocument/2006/relationships/image" Target="../media/image35.png"/><Relationship Id="rId84" Type="http://schemas.openxmlformats.org/officeDocument/2006/relationships/image" Target="../media/image78.png"/><Relationship Id="rId138" Type="http://schemas.openxmlformats.org/officeDocument/2006/relationships/image" Target="../media/image105.png"/><Relationship Id="rId159" Type="http://schemas.openxmlformats.org/officeDocument/2006/relationships/customXml" Target="../ink/ink187.xml"/><Relationship Id="rId170" Type="http://schemas.openxmlformats.org/officeDocument/2006/relationships/image" Target="../media/image121.png"/><Relationship Id="rId107" Type="http://schemas.openxmlformats.org/officeDocument/2006/relationships/customXml" Target="../ink/ink161.xml"/><Relationship Id="rId11" Type="http://schemas.openxmlformats.org/officeDocument/2006/relationships/image" Target="../media/image9.png"/><Relationship Id="rId32" Type="http://schemas.openxmlformats.org/officeDocument/2006/relationships/customXml" Target="../ink/ink124.xml"/><Relationship Id="rId53" Type="http://schemas.openxmlformats.org/officeDocument/2006/relationships/image" Target="../media/image30.png"/><Relationship Id="rId74" Type="http://schemas.openxmlformats.org/officeDocument/2006/relationships/customXml" Target="../ink/ink145.xml"/><Relationship Id="rId128" Type="http://schemas.openxmlformats.org/officeDocument/2006/relationships/image" Target="../media/image100.png"/><Relationship Id="rId149" Type="http://schemas.openxmlformats.org/officeDocument/2006/relationships/customXml" Target="../ink/ink182.xml"/><Relationship Id="rId5" Type="http://schemas.openxmlformats.org/officeDocument/2006/relationships/image" Target="../media/image6.png"/><Relationship Id="rId95" Type="http://schemas.openxmlformats.org/officeDocument/2006/relationships/customXml" Target="../ink/ink155.xml"/><Relationship Id="rId160" Type="http://schemas.openxmlformats.org/officeDocument/2006/relationships/image" Target="../media/image116.png"/><Relationship Id="rId22" Type="http://schemas.openxmlformats.org/officeDocument/2006/relationships/customXml" Target="../ink/ink119.xml"/><Relationship Id="rId43" Type="http://schemas.openxmlformats.org/officeDocument/2006/relationships/image" Target="../media/image25.png"/><Relationship Id="rId64" Type="http://schemas.openxmlformats.org/officeDocument/2006/relationships/customXml" Target="../ink/ink140.xml"/><Relationship Id="rId118" Type="http://schemas.openxmlformats.org/officeDocument/2006/relationships/image" Target="../media/image95.png"/><Relationship Id="rId139" Type="http://schemas.openxmlformats.org/officeDocument/2006/relationships/customXml" Target="../ink/ink177.xml"/><Relationship Id="rId85" Type="http://schemas.openxmlformats.org/officeDocument/2006/relationships/customXml" Target="../ink/ink150.xml"/><Relationship Id="rId150" Type="http://schemas.openxmlformats.org/officeDocument/2006/relationships/image" Target="../media/image111.png"/><Relationship Id="rId171" Type="http://schemas.openxmlformats.org/officeDocument/2006/relationships/customXml" Target="../ink/ink193.xml"/><Relationship Id="rId12" Type="http://schemas.openxmlformats.org/officeDocument/2006/relationships/customXml" Target="../ink/ink114.xml"/><Relationship Id="rId33" Type="http://schemas.openxmlformats.org/officeDocument/2006/relationships/image" Target="../media/image20.png"/><Relationship Id="rId108" Type="http://schemas.openxmlformats.org/officeDocument/2006/relationships/image" Target="../media/image90.png"/><Relationship Id="rId129" Type="http://schemas.openxmlformats.org/officeDocument/2006/relationships/customXml" Target="../ink/ink172.xml"/><Relationship Id="rId54" Type="http://schemas.openxmlformats.org/officeDocument/2006/relationships/customXml" Target="../ink/ink135.xml"/><Relationship Id="rId75" Type="http://schemas.openxmlformats.org/officeDocument/2006/relationships/image" Target="../media/image41.png"/><Relationship Id="rId96" Type="http://schemas.openxmlformats.org/officeDocument/2006/relationships/image" Target="../media/image84.png"/><Relationship Id="rId140" Type="http://schemas.openxmlformats.org/officeDocument/2006/relationships/image" Target="../media/image106.png"/><Relationship Id="rId161" Type="http://schemas.openxmlformats.org/officeDocument/2006/relationships/customXml" Target="../ink/ink188.xml"/><Relationship Id="rId1" Type="http://schemas.openxmlformats.org/officeDocument/2006/relationships/slideLayout" Target="../slideLayouts/slideLayout2.xml"/><Relationship Id="rId6" Type="http://schemas.openxmlformats.org/officeDocument/2006/relationships/customXml" Target="../ink/ink111.xml"/><Relationship Id="rId23" Type="http://schemas.openxmlformats.org/officeDocument/2006/relationships/image" Target="../media/image15.png"/><Relationship Id="rId28" Type="http://schemas.openxmlformats.org/officeDocument/2006/relationships/customXml" Target="../ink/ink122.xml"/><Relationship Id="rId49" Type="http://schemas.openxmlformats.org/officeDocument/2006/relationships/image" Target="../media/image28.png"/><Relationship Id="rId114" Type="http://schemas.openxmlformats.org/officeDocument/2006/relationships/image" Target="../media/image93.png"/><Relationship Id="rId119" Type="http://schemas.openxmlformats.org/officeDocument/2006/relationships/customXml" Target="../ink/ink167.xml"/><Relationship Id="rId44" Type="http://schemas.openxmlformats.org/officeDocument/2006/relationships/customXml" Target="../ink/ink130.xml"/><Relationship Id="rId60" Type="http://schemas.openxmlformats.org/officeDocument/2006/relationships/customXml" Target="../ink/ink138.xml"/><Relationship Id="rId65" Type="http://schemas.openxmlformats.org/officeDocument/2006/relationships/image" Target="../media/image36.png"/><Relationship Id="rId81" Type="http://schemas.openxmlformats.org/officeDocument/2006/relationships/customXml" Target="../ink/ink148.xml"/><Relationship Id="rId86" Type="http://schemas.openxmlformats.org/officeDocument/2006/relationships/image" Target="../media/image79.png"/><Relationship Id="rId130" Type="http://schemas.openxmlformats.org/officeDocument/2006/relationships/image" Target="../media/image101.png"/><Relationship Id="rId135" Type="http://schemas.openxmlformats.org/officeDocument/2006/relationships/customXml" Target="../ink/ink175.xml"/><Relationship Id="rId151" Type="http://schemas.openxmlformats.org/officeDocument/2006/relationships/customXml" Target="../ink/ink183.xml"/><Relationship Id="rId156" Type="http://schemas.openxmlformats.org/officeDocument/2006/relationships/image" Target="../media/image114.png"/><Relationship Id="rId172" Type="http://schemas.openxmlformats.org/officeDocument/2006/relationships/image" Target="../media/image122.png"/><Relationship Id="rId13" Type="http://schemas.openxmlformats.org/officeDocument/2006/relationships/image" Target="../media/image10.png"/><Relationship Id="rId18" Type="http://schemas.openxmlformats.org/officeDocument/2006/relationships/customXml" Target="../ink/ink117.xml"/><Relationship Id="rId39" Type="http://schemas.openxmlformats.org/officeDocument/2006/relationships/image" Target="../media/image23.png"/><Relationship Id="rId109" Type="http://schemas.openxmlformats.org/officeDocument/2006/relationships/customXml" Target="../ink/ink162.xml"/><Relationship Id="rId34" Type="http://schemas.openxmlformats.org/officeDocument/2006/relationships/customXml" Target="../ink/ink125.xml"/><Relationship Id="rId50" Type="http://schemas.openxmlformats.org/officeDocument/2006/relationships/customXml" Target="../ink/ink133.xml"/><Relationship Id="rId55" Type="http://schemas.openxmlformats.org/officeDocument/2006/relationships/image" Target="../media/image31.png"/><Relationship Id="rId76" Type="http://schemas.openxmlformats.org/officeDocument/2006/relationships/customXml" Target="../ink/ink146.xml"/><Relationship Id="rId97" Type="http://schemas.openxmlformats.org/officeDocument/2006/relationships/customXml" Target="../ink/ink156.xml"/><Relationship Id="rId104" Type="http://schemas.openxmlformats.org/officeDocument/2006/relationships/image" Target="../media/image88.png"/><Relationship Id="rId120" Type="http://schemas.openxmlformats.org/officeDocument/2006/relationships/image" Target="../media/image96.png"/><Relationship Id="rId125" Type="http://schemas.openxmlformats.org/officeDocument/2006/relationships/customXml" Target="../ink/ink170.xml"/><Relationship Id="rId141" Type="http://schemas.openxmlformats.org/officeDocument/2006/relationships/customXml" Target="../ink/ink178.xml"/><Relationship Id="rId146" Type="http://schemas.openxmlformats.org/officeDocument/2006/relationships/image" Target="../media/image109.png"/><Relationship Id="rId167" Type="http://schemas.openxmlformats.org/officeDocument/2006/relationships/customXml" Target="../ink/ink191.xml"/><Relationship Id="rId7" Type="http://schemas.openxmlformats.org/officeDocument/2006/relationships/image" Target="../media/image7.png"/><Relationship Id="rId71" Type="http://schemas.openxmlformats.org/officeDocument/2006/relationships/image" Target="../media/image39.png"/><Relationship Id="rId92" Type="http://schemas.openxmlformats.org/officeDocument/2006/relationships/image" Target="../media/image82.png"/><Relationship Id="rId162" Type="http://schemas.openxmlformats.org/officeDocument/2006/relationships/image" Target="../media/image117.png"/><Relationship Id="rId2" Type="http://schemas.openxmlformats.org/officeDocument/2006/relationships/image" Target="../media/image3.png"/><Relationship Id="rId29" Type="http://schemas.openxmlformats.org/officeDocument/2006/relationships/image" Target="../media/image18.png"/><Relationship Id="rId24" Type="http://schemas.openxmlformats.org/officeDocument/2006/relationships/customXml" Target="../ink/ink120.xml"/><Relationship Id="rId40" Type="http://schemas.openxmlformats.org/officeDocument/2006/relationships/customXml" Target="../ink/ink128.xml"/><Relationship Id="rId45" Type="http://schemas.openxmlformats.org/officeDocument/2006/relationships/image" Target="../media/image26.png"/><Relationship Id="rId66" Type="http://schemas.openxmlformats.org/officeDocument/2006/relationships/customXml" Target="../ink/ink141.xml"/><Relationship Id="rId87" Type="http://schemas.openxmlformats.org/officeDocument/2006/relationships/customXml" Target="../ink/ink151.xml"/><Relationship Id="rId110" Type="http://schemas.openxmlformats.org/officeDocument/2006/relationships/image" Target="../media/image91.png"/><Relationship Id="rId115" Type="http://schemas.openxmlformats.org/officeDocument/2006/relationships/customXml" Target="../ink/ink165.xml"/><Relationship Id="rId131" Type="http://schemas.openxmlformats.org/officeDocument/2006/relationships/customXml" Target="../ink/ink173.xml"/><Relationship Id="rId136" Type="http://schemas.openxmlformats.org/officeDocument/2006/relationships/image" Target="../media/image104.png"/><Relationship Id="rId157" Type="http://schemas.openxmlformats.org/officeDocument/2006/relationships/customXml" Target="../ink/ink186.xml"/><Relationship Id="rId61" Type="http://schemas.openxmlformats.org/officeDocument/2006/relationships/image" Target="../media/image34.png"/><Relationship Id="rId82" Type="http://schemas.openxmlformats.org/officeDocument/2006/relationships/image" Target="../media/image77.png"/><Relationship Id="rId152" Type="http://schemas.openxmlformats.org/officeDocument/2006/relationships/image" Target="../media/image112.png"/><Relationship Id="rId173" Type="http://schemas.openxmlformats.org/officeDocument/2006/relationships/customXml" Target="../ink/ink194.xml"/><Relationship Id="rId19" Type="http://schemas.openxmlformats.org/officeDocument/2006/relationships/image" Target="../media/image13.png"/><Relationship Id="rId14" Type="http://schemas.openxmlformats.org/officeDocument/2006/relationships/customXml" Target="../ink/ink115.xml"/><Relationship Id="rId30" Type="http://schemas.openxmlformats.org/officeDocument/2006/relationships/customXml" Target="../ink/ink123.xml"/><Relationship Id="rId35" Type="http://schemas.openxmlformats.org/officeDocument/2006/relationships/image" Target="../media/image21.png"/><Relationship Id="rId56" Type="http://schemas.openxmlformats.org/officeDocument/2006/relationships/customXml" Target="../ink/ink136.xml"/><Relationship Id="rId77" Type="http://schemas.openxmlformats.org/officeDocument/2006/relationships/image" Target="../media/image42.png"/><Relationship Id="rId100" Type="http://schemas.openxmlformats.org/officeDocument/2006/relationships/image" Target="../media/image86.png"/><Relationship Id="rId105" Type="http://schemas.openxmlformats.org/officeDocument/2006/relationships/customXml" Target="../ink/ink160.xml"/><Relationship Id="rId126" Type="http://schemas.openxmlformats.org/officeDocument/2006/relationships/image" Target="../media/image99.png"/><Relationship Id="rId147" Type="http://schemas.openxmlformats.org/officeDocument/2006/relationships/customXml" Target="../ink/ink181.xml"/><Relationship Id="rId168" Type="http://schemas.openxmlformats.org/officeDocument/2006/relationships/image" Target="../media/image120.png"/><Relationship Id="rId8" Type="http://schemas.openxmlformats.org/officeDocument/2006/relationships/customXml" Target="../ink/ink112.xml"/><Relationship Id="rId51" Type="http://schemas.openxmlformats.org/officeDocument/2006/relationships/image" Target="../media/image29.png"/><Relationship Id="rId72" Type="http://schemas.openxmlformats.org/officeDocument/2006/relationships/customXml" Target="../ink/ink144.xml"/><Relationship Id="rId93" Type="http://schemas.openxmlformats.org/officeDocument/2006/relationships/customXml" Target="../ink/ink154.xml"/><Relationship Id="rId98" Type="http://schemas.openxmlformats.org/officeDocument/2006/relationships/image" Target="../media/image85.png"/><Relationship Id="rId121" Type="http://schemas.openxmlformats.org/officeDocument/2006/relationships/customXml" Target="../ink/ink168.xml"/><Relationship Id="rId142" Type="http://schemas.openxmlformats.org/officeDocument/2006/relationships/image" Target="../media/image107.png"/><Relationship Id="rId163" Type="http://schemas.openxmlformats.org/officeDocument/2006/relationships/customXml" Target="../ink/ink189.xml"/><Relationship Id="rId3" Type="http://schemas.openxmlformats.org/officeDocument/2006/relationships/image" Target="../media/image4.png"/><Relationship Id="rId25" Type="http://schemas.openxmlformats.org/officeDocument/2006/relationships/image" Target="../media/image16.png"/><Relationship Id="rId46" Type="http://schemas.openxmlformats.org/officeDocument/2006/relationships/customXml" Target="../ink/ink131.xml"/><Relationship Id="rId67" Type="http://schemas.openxmlformats.org/officeDocument/2006/relationships/image" Target="../media/image37.png"/><Relationship Id="rId116" Type="http://schemas.openxmlformats.org/officeDocument/2006/relationships/image" Target="../media/image94.png"/><Relationship Id="rId137" Type="http://schemas.openxmlformats.org/officeDocument/2006/relationships/customXml" Target="../ink/ink176.xml"/><Relationship Id="rId158" Type="http://schemas.openxmlformats.org/officeDocument/2006/relationships/image" Target="../media/image115.png"/><Relationship Id="rId20" Type="http://schemas.openxmlformats.org/officeDocument/2006/relationships/customXml" Target="../ink/ink118.xml"/><Relationship Id="rId41" Type="http://schemas.openxmlformats.org/officeDocument/2006/relationships/image" Target="../media/image24.png"/><Relationship Id="rId62" Type="http://schemas.openxmlformats.org/officeDocument/2006/relationships/customXml" Target="../ink/ink139.xml"/><Relationship Id="rId83" Type="http://schemas.openxmlformats.org/officeDocument/2006/relationships/customXml" Target="../ink/ink149.xml"/><Relationship Id="rId88" Type="http://schemas.openxmlformats.org/officeDocument/2006/relationships/image" Target="../media/image80.png"/><Relationship Id="rId111" Type="http://schemas.openxmlformats.org/officeDocument/2006/relationships/customXml" Target="../ink/ink163.xml"/><Relationship Id="rId132" Type="http://schemas.openxmlformats.org/officeDocument/2006/relationships/image" Target="../media/image102.png"/><Relationship Id="rId153" Type="http://schemas.openxmlformats.org/officeDocument/2006/relationships/customXml" Target="../ink/ink184.xml"/><Relationship Id="rId174" Type="http://schemas.openxmlformats.org/officeDocument/2006/relationships/image" Target="../media/image123.png"/><Relationship Id="rId15" Type="http://schemas.openxmlformats.org/officeDocument/2006/relationships/image" Target="../media/image11.png"/><Relationship Id="rId36" Type="http://schemas.openxmlformats.org/officeDocument/2006/relationships/customXml" Target="../ink/ink126.xml"/><Relationship Id="rId57" Type="http://schemas.openxmlformats.org/officeDocument/2006/relationships/image" Target="../media/image32.png"/><Relationship Id="rId106" Type="http://schemas.openxmlformats.org/officeDocument/2006/relationships/image" Target="../media/image89.png"/><Relationship Id="rId127" Type="http://schemas.openxmlformats.org/officeDocument/2006/relationships/customXml" Target="../ink/ink171.xml"/><Relationship Id="rId10" Type="http://schemas.openxmlformats.org/officeDocument/2006/relationships/customXml" Target="../ink/ink113.xml"/><Relationship Id="rId31" Type="http://schemas.openxmlformats.org/officeDocument/2006/relationships/image" Target="../media/image19.png"/><Relationship Id="rId52" Type="http://schemas.openxmlformats.org/officeDocument/2006/relationships/customXml" Target="../ink/ink134.xml"/><Relationship Id="rId73" Type="http://schemas.openxmlformats.org/officeDocument/2006/relationships/image" Target="../media/image40.png"/><Relationship Id="rId78" Type="http://schemas.openxmlformats.org/officeDocument/2006/relationships/customXml" Target="../ink/ink147.xml"/><Relationship Id="rId94" Type="http://schemas.openxmlformats.org/officeDocument/2006/relationships/image" Target="../media/image83.png"/><Relationship Id="rId99" Type="http://schemas.openxmlformats.org/officeDocument/2006/relationships/customXml" Target="../ink/ink157.xml"/><Relationship Id="rId101" Type="http://schemas.openxmlformats.org/officeDocument/2006/relationships/customXml" Target="../ink/ink158.xml"/><Relationship Id="rId122" Type="http://schemas.openxmlformats.org/officeDocument/2006/relationships/image" Target="../media/image97.png"/><Relationship Id="rId143" Type="http://schemas.openxmlformats.org/officeDocument/2006/relationships/customXml" Target="../ink/ink179.xml"/><Relationship Id="rId148" Type="http://schemas.openxmlformats.org/officeDocument/2006/relationships/image" Target="../media/image110.png"/><Relationship Id="rId164" Type="http://schemas.openxmlformats.org/officeDocument/2006/relationships/image" Target="../media/image118.png"/><Relationship Id="rId169" Type="http://schemas.openxmlformats.org/officeDocument/2006/relationships/customXml" Target="../ink/ink192.xml"/><Relationship Id="rId4" Type="http://schemas.openxmlformats.org/officeDocument/2006/relationships/customXml" Target="../ink/ink110.xml"/><Relationship Id="rId9" Type="http://schemas.openxmlformats.org/officeDocument/2006/relationships/image" Target="../media/image8.png"/><Relationship Id="rId26" Type="http://schemas.openxmlformats.org/officeDocument/2006/relationships/customXml" Target="../ink/ink121.xml"/><Relationship Id="rId47" Type="http://schemas.openxmlformats.org/officeDocument/2006/relationships/image" Target="../media/image27.png"/><Relationship Id="rId68" Type="http://schemas.openxmlformats.org/officeDocument/2006/relationships/customXml" Target="../ink/ink142.xml"/><Relationship Id="rId89" Type="http://schemas.openxmlformats.org/officeDocument/2006/relationships/customXml" Target="../ink/ink152.xml"/><Relationship Id="rId112" Type="http://schemas.openxmlformats.org/officeDocument/2006/relationships/image" Target="../media/image92.png"/><Relationship Id="rId133" Type="http://schemas.openxmlformats.org/officeDocument/2006/relationships/customXml" Target="../ink/ink174.xml"/><Relationship Id="rId154" Type="http://schemas.openxmlformats.org/officeDocument/2006/relationships/image" Target="../media/image113.png"/><Relationship Id="rId16" Type="http://schemas.openxmlformats.org/officeDocument/2006/relationships/customXml" Target="../ink/ink116.xml"/><Relationship Id="rId37" Type="http://schemas.openxmlformats.org/officeDocument/2006/relationships/image" Target="../media/image22.png"/><Relationship Id="rId58" Type="http://schemas.openxmlformats.org/officeDocument/2006/relationships/customXml" Target="../ink/ink137.xml"/><Relationship Id="rId79" Type="http://schemas.openxmlformats.org/officeDocument/2006/relationships/image" Target="../media/image43.png"/><Relationship Id="rId102" Type="http://schemas.openxmlformats.org/officeDocument/2006/relationships/image" Target="../media/image87.png"/><Relationship Id="rId123" Type="http://schemas.openxmlformats.org/officeDocument/2006/relationships/customXml" Target="../ink/ink169.xml"/><Relationship Id="rId144" Type="http://schemas.openxmlformats.org/officeDocument/2006/relationships/image" Target="../media/image108.png"/><Relationship Id="rId90" Type="http://schemas.openxmlformats.org/officeDocument/2006/relationships/image" Target="../media/image81.png"/><Relationship Id="rId165" Type="http://schemas.openxmlformats.org/officeDocument/2006/relationships/customXml" Target="../ink/ink190.xml"/><Relationship Id="rId27" Type="http://schemas.openxmlformats.org/officeDocument/2006/relationships/image" Target="../media/image17.png"/><Relationship Id="rId48" Type="http://schemas.openxmlformats.org/officeDocument/2006/relationships/customXml" Target="../ink/ink132.xml"/><Relationship Id="rId69" Type="http://schemas.openxmlformats.org/officeDocument/2006/relationships/image" Target="../media/image38.png"/><Relationship Id="rId113" Type="http://schemas.openxmlformats.org/officeDocument/2006/relationships/customXml" Target="../ink/ink164.xml"/><Relationship Id="rId134" Type="http://schemas.openxmlformats.org/officeDocument/2006/relationships/image" Target="../media/image103.png"/><Relationship Id="rId80" Type="http://schemas.openxmlformats.org/officeDocument/2006/relationships/image" Target="../media/image76.png"/><Relationship Id="rId155" Type="http://schemas.openxmlformats.org/officeDocument/2006/relationships/customXml" Target="../ink/ink185.xml"/><Relationship Id="rId17" Type="http://schemas.openxmlformats.org/officeDocument/2006/relationships/image" Target="../media/image12.png"/><Relationship Id="rId38" Type="http://schemas.openxmlformats.org/officeDocument/2006/relationships/customXml" Target="../ink/ink127.xml"/><Relationship Id="rId59" Type="http://schemas.openxmlformats.org/officeDocument/2006/relationships/image" Target="../media/image33.png"/><Relationship Id="rId103" Type="http://schemas.openxmlformats.org/officeDocument/2006/relationships/customXml" Target="../ink/ink159.xml"/><Relationship Id="rId124" Type="http://schemas.openxmlformats.org/officeDocument/2006/relationships/image" Target="../media/image98.png"/><Relationship Id="rId70" Type="http://schemas.openxmlformats.org/officeDocument/2006/relationships/customXml" Target="../ink/ink143.xml"/><Relationship Id="rId91" Type="http://schemas.openxmlformats.org/officeDocument/2006/relationships/customXml" Target="../ink/ink153.xml"/><Relationship Id="rId145" Type="http://schemas.openxmlformats.org/officeDocument/2006/relationships/customXml" Target="../ink/ink180.xml"/><Relationship Id="rId166" Type="http://schemas.openxmlformats.org/officeDocument/2006/relationships/image" Target="../media/image119.png"/></Relationships>
</file>

<file path=ppt/slides/_rels/slide12.xml.rels><?xml version="1.0" encoding="UTF-8" standalone="yes"?>
<Relationships xmlns="http://schemas.openxmlformats.org/package/2006/relationships"><Relationship Id="rId117" Type="http://schemas.openxmlformats.org/officeDocument/2006/relationships/customXml" Target="../ink/ink251.xml"/><Relationship Id="rId21" Type="http://schemas.openxmlformats.org/officeDocument/2006/relationships/image" Target="../media/image14.png"/><Relationship Id="rId42" Type="http://schemas.openxmlformats.org/officeDocument/2006/relationships/customXml" Target="../ink/ink214.xml"/><Relationship Id="rId63" Type="http://schemas.openxmlformats.org/officeDocument/2006/relationships/image" Target="../media/image35.png"/><Relationship Id="rId84" Type="http://schemas.openxmlformats.org/officeDocument/2006/relationships/image" Target="../media/image126.png"/><Relationship Id="rId138" Type="http://schemas.openxmlformats.org/officeDocument/2006/relationships/image" Target="../media/image153.png"/><Relationship Id="rId159" Type="http://schemas.openxmlformats.org/officeDocument/2006/relationships/customXml" Target="../ink/ink272.xml"/><Relationship Id="rId170" Type="http://schemas.openxmlformats.org/officeDocument/2006/relationships/image" Target="../media/image169.png"/><Relationship Id="rId191" Type="http://schemas.openxmlformats.org/officeDocument/2006/relationships/customXml" Target="../ink/ink288.xml"/><Relationship Id="rId205" Type="http://schemas.openxmlformats.org/officeDocument/2006/relationships/customXml" Target="../ink/ink295.xml"/><Relationship Id="rId107" Type="http://schemas.openxmlformats.org/officeDocument/2006/relationships/customXml" Target="../ink/ink246.xml"/><Relationship Id="rId11" Type="http://schemas.openxmlformats.org/officeDocument/2006/relationships/image" Target="../media/image9.png"/><Relationship Id="rId32" Type="http://schemas.openxmlformats.org/officeDocument/2006/relationships/customXml" Target="../ink/ink209.xml"/><Relationship Id="rId53" Type="http://schemas.openxmlformats.org/officeDocument/2006/relationships/image" Target="../media/image30.png"/><Relationship Id="rId74" Type="http://schemas.openxmlformats.org/officeDocument/2006/relationships/customXml" Target="../ink/ink230.xml"/><Relationship Id="rId128" Type="http://schemas.openxmlformats.org/officeDocument/2006/relationships/image" Target="../media/image148.png"/><Relationship Id="rId149" Type="http://schemas.openxmlformats.org/officeDocument/2006/relationships/customXml" Target="../ink/ink267.xml"/><Relationship Id="rId5" Type="http://schemas.openxmlformats.org/officeDocument/2006/relationships/image" Target="../media/image6.png"/><Relationship Id="rId95" Type="http://schemas.openxmlformats.org/officeDocument/2006/relationships/customXml" Target="../ink/ink240.xml"/><Relationship Id="rId160" Type="http://schemas.openxmlformats.org/officeDocument/2006/relationships/image" Target="../media/image164.png"/><Relationship Id="rId181" Type="http://schemas.openxmlformats.org/officeDocument/2006/relationships/customXml" Target="../ink/ink283.xml"/><Relationship Id="rId216" Type="http://schemas.openxmlformats.org/officeDocument/2006/relationships/image" Target="../media/image192.png"/><Relationship Id="rId22" Type="http://schemas.openxmlformats.org/officeDocument/2006/relationships/customXml" Target="../ink/ink204.xml"/><Relationship Id="rId43" Type="http://schemas.openxmlformats.org/officeDocument/2006/relationships/image" Target="../media/image25.png"/><Relationship Id="rId64" Type="http://schemas.openxmlformats.org/officeDocument/2006/relationships/customXml" Target="../ink/ink225.xml"/><Relationship Id="rId118" Type="http://schemas.openxmlformats.org/officeDocument/2006/relationships/image" Target="../media/image143.png"/><Relationship Id="rId139" Type="http://schemas.openxmlformats.org/officeDocument/2006/relationships/customXml" Target="../ink/ink262.xml"/><Relationship Id="rId85" Type="http://schemas.openxmlformats.org/officeDocument/2006/relationships/customXml" Target="../ink/ink235.xml"/><Relationship Id="rId150" Type="http://schemas.openxmlformats.org/officeDocument/2006/relationships/image" Target="../media/image159.png"/><Relationship Id="rId171" Type="http://schemas.openxmlformats.org/officeDocument/2006/relationships/customXml" Target="../ink/ink278.xml"/><Relationship Id="rId192" Type="http://schemas.openxmlformats.org/officeDocument/2006/relationships/image" Target="../media/image180.png"/><Relationship Id="rId206" Type="http://schemas.openxmlformats.org/officeDocument/2006/relationships/image" Target="../media/image187.png"/><Relationship Id="rId12" Type="http://schemas.openxmlformats.org/officeDocument/2006/relationships/customXml" Target="../ink/ink199.xml"/><Relationship Id="rId33" Type="http://schemas.openxmlformats.org/officeDocument/2006/relationships/image" Target="../media/image20.png"/><Relationship Id="rId108" Type="http://schemas.openxmlformats.org/officeDocument/2006/relationships/image" Target="../media/image138.png"/><Relationship Id="rId129" Type="http://schemas.openxmlformats.org/officeDocument/2006/relationships/customXml" Target="../ink/ink257.xml"/><Relationship Id="rId54" Type="http://schemas.openxmlformats.org/officeDocument/2006/relationships/customXml" Target="../ink/ink220.xml"/><Relationship Id="rId75" Type="http://schemas.openxmlformats.org/officeDocument/2006/relationships/image" Target="../media/image41.png"/><Relationship Id="rId96" Type="http://schemas.openxmlformats.org/officeDocument/2006/relationships/image" Target="../media/image132.png"/><Relationship Id="rId140" Type="http://schemas.openxmlformats.org/officeDocument/2006/relationships/image" Target="../media/image154.png"/><Relationship Id="rId161" Type="http://schemas.openxmlformats.org/officeDocument/2006/relationships/customXml" Target="../ink/ink273.xml"/><Relationship Id="rId182" Type="http://schemas.openxmlformats.org/officeDocument/2006/relationships/image" Target="../media/image175.png"/><Relationship Id="rId6" Type="http://schemas.openxmlformats.org/officeDocument/2006/relationships/customXml" Target="../ink/ink196.xml"/><Relationship Id="rId23" Type="http://schemas.openxmlformats.org/officeDocument/2006/relationships/image" Target="../media/image15.png"/><Relationship Id="rId119" Type="http://schemas.openxmlformats.org/officeDocument/2006/relationships/customXml" Target="../ink/ink252.xml"/><Relationship Id="rId44" Type="http://schemas.openxmlformats.org/officeDocument/2006/relationships/customXml" Target="../ink/ink215.xml"/><Relationship Id="rId65" Type="http://schemas.openxmlformats.org/officeDocument/2006/relationships/image" Target="../media/image36.png"/><Relationship Id="rId86" Type="http://schemas.openxmlformats.org/officeDocument/2006/relationships/image" Target="../media/image127.png"/><Relationship Id="rId130" Type="http://schemas.openxmlformats.org/officeDocument/2006/relationships/image" Target="../media/image149.png"/><Relationship Id="rId151" Type="http://schemas.openxmlformats.org/officeDocument/2006/relationships/customXml" Target="../ink/ink268.xml"/><Relationship Id="rId172" Type="http://schemas.openxmlformats.org/officeDocument/2006/relationships/image" Target="../media/image170.png"/><Relationship Id="rId193" Type="http://schemas.openxmlformats.org/officeDocument/2006/relationships/customXml" Target="../ink/ink289.xml"/><Relationship Id="rId207" Type="http://schemas.openxmlformats.org/officeDocument/2006/relationships/customXml" Target="../ink/ink296.xml"/><Relationship Id="rId13" Type="http://schemas.openxmlformats.org/officeDocument/2006/relationships/image" Target="../media/image10.png"/><Relationship Id="rId109" Type="http://schemas.openxmlformats.org/officeDocument/2006/relationships/customXml" Target="../ink/ink247.xml"/><Relationship Id="rId34" Type="http://schemas.openxmlformats.org/officeDocument/2006/relationships/customXml" Target="../ink/ink210.xml"/><Relationship Id="rId55" Type="http://schemas.openxmlformats.org/officeDocument/2006/relationships/image" Target="../media/image31.png"/><Relationship Id="rId76" Type="http://schemas.openxmlformats.org/officeDocument/2006/relationships/customXml" Target="../ink/ink231.xml"/><Relationship Id="rId97" Type="http://schemas.openxmlformats.org/officeDocument/2006/relationships/customXml" Target="../ink/ink241.xml"/><Relationship Id="rId120" Type="http://schemas.openxmlformats.org/officeDocument/2006/relationships/image" Target="../media/image144.png"/><Relationship Id="rId141" Type="http://schemas.openxmlformats.org/officeDocument/2006/relationships/customXml" Target="../ink/ink263.xml"/><Relationship Id="rId7" Type="http://schemas.openxmlformats.org/officeDocument/2006/relationships/image" Target="../media/image7.png"/><Relationship Id="rId162" Type="http://schemas.openxmlformats.org/officeDocument/2006/relationships/image" Target="../media/image165.png"/><Relationship Id="rId183" Type="http://schemas.openxmlformats.org/officeDocument/2006/relationships/customXml" Target="../ink/ink284.xml"/><Relationship Id="rId24" Type="http://schemas.openxmlformats.org/officeDocument/2006/relationships/customXml" Target="../ink/ink205.xml"/><Relationship Id="rId45" Type="http://schemas.openxmlformats.org/officeDocument/2006/relationships/image" Target="../media/image26.png"/><Relationship Id="rId66" Type="http://schemas.openxmlformats.org/officeDocument/2006/relationships/customXml" Target="../ink/ink226.xml"/><Relationship Id="rId87" Type="http://schemas.openxmlformats.org/officeDocument/2006/relationships/customXml" Target="../ink/ink236.xml"/><Relationship Id="rId110" Type="http://schemas.openxmlformats.org/officeDocument/2006/relationships/image" Target="../media/image139.png"/><Relationship Id="rId131" Type="http://schemas.openxmlformats.org/officeDocument/2006/relationships/customXml" Target="../ink/ink258.xml"/><Relationship Id="rId152" Type="http://schemas.openxmlformats.org/officeDocument/2006/relationships/image" Target="../media/image160.png"/><Relationship Id="rId173" Type="http://schemas.openxmlformats.org/officeDocument/2006/relationships/customXml" Target="../ink/ink279.xml"/><Relationship Id="rId194" Type="http://schemas.openxmlformats.org/officeDocument/2006/relationships/image" Target="../media/image181.png"/><Relationship Id="rId208" Type="http://schemas.openxmlformats.org/officeDocument/2006/relationships/image" Target="../media/image188.png"/><Relationship Id="rId19" Type="http://schemas.openxmlformats.org/officeDocument/2006/relationships/image" Target="../media/image13.png"/><Relationship Id="rId14" Type="http://schemas.openxmlformats.org/officeDocument/2006/relationships/customXml" Target="../ink/ink200.xml"/><Relationship Id="rId30" Type="http://schemas.openxmlformats.org/officeDocument/2006/relationships/customXml" Target="../ink/ink208.xml"/><Relationship Id="rId35" Type="http://schemas.openxmlformats.org/officeDocument/2006/relationships/image" Target="../media/image21.png"/><Relationship Id="rId56" Type="http://schemas.openxmlformats.org/officeDocument/2006/relationships/customXml" Target="../ink/ink221.xml"/><Relationship Id="rId77" Type="http://schemas.openxmlformats.org/officeDocument/2006/relationships/image" Target="../media/image42.png"/><Relationship Id="rId100" Type="http://schemas.openxmlformats.org/officeDocument/2006/relationships/image" Target="../media/image134.png"/><Relationship Id="rId105" Type="http://schemas.openxmlformats.org/officeDocument/2006/relationships/customXml" Target="../ink/ink245.xml"/><Relationship Id="rId126" Type="http://schemas.openxmlformats.org/officeDocument/2006/relationships/image" Target="../media/image147.png"/><Relationship Id="rId147" Type="http://schemas.openxmlformats.org/officeDocument/2006/relationships/customXml" Target="../ink/ink266.xml"/><Relationship Id="rId168" Type="http://schemas.openxmlformats.org/officeDocument/2006/relationships/image" Target="../media/image168.png"/><Relationship Id="rId8" Type="http://schemas.openxmlformats.org/officeDocument/2006/relationships/customXml" Target="../ink/ink197.xml"/><Relationship Id="rId51" Type="http://schemas.openxmlformats.org/officeDocument/2006/relationships/image" Target="../media/image29.png"/><Relationship Id="rId72" Type="http://schemas.openxmlformats.org/officeDocument/2006/relationships/customXml" Target="../ink/ink229.xml"/><Relationship Id="rId93" Type="http://schemas.openxmlformats.org/officeDocument/2006/relationships/customXml" Target="../ink/ink239.xml"/><Relationship Id="rId98" Type="http://schemas.openxmlformats.org/officeDocument/2006/relationships/image" Target="../media/image133.png"/><Relationship Id="rId121" Type="http://schemas.openxmlformats.org/officeDocument/2006/relationships/customXml" Target="../ink/ink253.xml"/><Relationship Id="rId142" Type="http://schemas.openxmlformats.org/officeDocument/2006/relationships/image" Target="../media/image155.png"/><Relationship Id="rId163" Type="http://schemas.openxmlformats.org/officeDocument/2006/relationships/customXml" Target="../ink/ink274.xml"/><Relationship Id="rId184" Type="http://schemas.openxmlformats.org/officeDocument/2006/relationships/image" Target="../media/image176.png"/><Relationship Id="rId189" Type="http://schemas.openxmlformats.org/officeDocument/2006/relationships/customXml" Target="../ink/ink287.xml"/><Relationship Id="rId3" Type="http://schemas.openxmlformats.org/officeDocument/2006/relationships/image" Target="../media/image4.png"/><Relationship Id="rId214" Type="http://schemas.openxmlformats.org/officeDocument/2006/relationships/image" Target="../media/image191.png"/><Relationship Id="rId25" Type="http://schemas.openxmlformats.org/officeDocument/2006/relationships/image" Target="../media/image16.png"/><Relationship Id="rId46" Type="http://schemas.openxmlformats.org/officeDocument/2006/relationships/customXml" Target="../ink/ink216.xml"/><Relationship Id="rId67" Type="http://schemas.openxmlformats.org/officeDocument/2006/relationships/image" Target="../media/image37.png"/><Relationship Id="rId116" Type="http://schemas.openxmlformats.org/officeDocument/2006/relationships/image" Target="../media/image142.png"/><Relationship Id="rId137" Type="http://schemas.openxmlformats.org/officeDocument/2006/relationships/customXml" Target="../ink/ink261.xml"/><Relationship Id="rId158" Type="http://schemas.openxmlformats.org/officeDocument/2006/relationships/image" Target="../media/image163.png"/><Relationship Id="rId20" Type="http://schemas.openxmlformats.org/officeDocument/2006/relationships/customXml" Target="../ink/ink203.xml"/><Relationship Id="rId41" Type="http://schemas.openxmlformats.org/officeDocument/2006/relationships/image" Target="../media/image24.png"/><Relationship Id="rId62" Type="http://schemas.openxmlformats.org/officeDocument/2006/relationships/customXml" Target="../ink/ink224.xml"/><Relationship Id="rId83" Type="http://schemas.openxmlformats.org/officeDocument/2006/relationships/customXml" Target="../ink/ink234.xml"/><Relationship Id="rId88" Type="http://schemas.openxmlformats.org/officeDocument/2006/relationships/image" Target="../media/image128.png"/><Relationship Id="rId111" Type="http://schemas.openxmlformats.org/officeDocument/2006/relationships/customXml" Target="../ink/ink248.xml"/><Relationship Id="rId132" Type="http://schemas.openxmlformats.org/officeDocument/2006/relationships/image" Target="../media/image150.png"/><Relationship Id="rId153" Type="http://schemas.openxmlformats.org/officeDocument/2006/relationships/customXml" Target="../ink/ink269.xml"/><Relationship Id="rId174" Type="http://schemas.openxmlformats.org/officeDocument/2006/relationships/image" Target="../media/image171.png"/><Relationship Id="rId179" Type="http://schemas.openxmlformats.org/officeDocument/2006/relationships/customXml" Target="../ink/ink282.xml"/><Relationship Id="rId195" Type="http://schemas.openxmlformats.org/officeDocument/2006/relationships/customXml" Target="../ink/ink290.xml"/><Relationship Id="rId209" Type="http://schemas.openxmlformats.org/officeDocument/2006/relationships/customXml" Target="../ink/ink297.xml"/><Relationship Id="rId190" Type="http://schemas.openxmlformats.org/officeDocument/2006/relationships/image" Target="../media/image179.png"/><Relationship Id="rId204" Type="http://schemas.openxmlformats.org/officeDocument/2006/relationships/image" Target="../media/image186.png"/><Relationship Id="rId15" Type="http://schemas.openxmlformats.org/officeDocument/2006/relationships/image" Target="../media/image11.png"/><Relationship Id="rId36" Type="http://schemas.openxmlformats.org/officeDocument/2006/relationships/customXml" Target="../ink/ink211.xml"/><Relationship Id="rId57" Type="http://schemas.openxmlformats.org/officeDocument/2006/relationships/image" Target="../media/image32.png"/><Relationship Id="rId106" Type="http://schemas.openxmlformats.org/officeDocument/2006/relationships/image" Target="../media/image137.png"/><Relationship Id="rId127" Type="http://schemas.openxmlformats.org/officeDocument/2006/relationships/customXml" Target="../ink/ink256.xml"/><Relationship Id="rId10" Type="http://schemas.openxmlformats.org/officeDocument/2006/relationships/customXml" Target="../ink/ink198.xml"/><Relationship Id="rId31" Type="http://schemas.openxmlformats.org/officeDocument/2006/relationships/image" Target="../media/image19.png"/><Relationship Id="rId52" Type="http://schemas.openxmlformats.org/officeDocument/2006/relationships/customXml" Target="../ink/ink219.xml"/><Relationship Id="rId73" Type="http://schemas.openxmlformats.org/officeDocument/2006/relationships/image" Target="../media/image40.png"/><Relationship Id="rId78" Type="http://schemas.openxmlformats.org/officeDocument/2006/relationships/customXml" Target="../ink/ink232.xml"/><Relationship Id="rId94" Type="http://schemas.openxmlformats.org/officeDocument/2006/relationships/image" Target="../media/image131.png"/><Relationship Id="rId99" Type="http://schemas.openxmlformats.org/officeDocument/2006/relationships/customXml" Target="../ink/ink242.xml"/><Relationship Id="rId101" Type="http://schemas.openxmlformats.org/officeDocument/2006/relationships/customXml" Target="../ink/ink243.xml"/><Relationship Id="rId122" Type="http://schemas.openxmlformats.org/officeDocument/2006/relationships/image" Target="../media/image145.png"/><Relationship Id="rId143" Type="http://schemas.openxmlformats.org/officeDocument/2006/relationships/customXml" Target="../ink/ink264.xml"/><Relationship Id="rId148" Type="http://schemas.openxmlformats.org/officeDocument/2006/relationships/image" Target="../media/image158.png"/><Relationship Id="rId164" Type="http://schemas.openxmlformats.org/officeDocument/2006/relationships/image" Target="../media/image166.png"/><Relationship Id="rId169" Type="http://schemas.openxmlformats.org/officeDocument/2006/relationships/customXml" Target="../ink/ink277.xml"/><Relationship Id="rId185" Type="http://schemas.openxmlformats.org/officeDocument/2006/relationships/customXml" Target="../ink/ink285.xml"/><Relationship Id="rId4" Type="http://schemas.openxmlformats.org/officeDocument/2006/relationships/customXml" Target="../ink/ink195.xml"/><Relationship Id="rId9" Type="http://schemas.openxmlformats.org/officeDocument/2006/relationships/image" Target="../media/image8.png"/><Relationship Id="rId180" Type="http://schemas.openxmlformats.org/officeDocument/2006/relationships/image" Target="../media/image174.png"/><Relationship Id="rId210" Type="http://schemas.openxmlformats.org/officeDocument/2006/relationships/image" Target="../media/image189.png"/><Relationship Id="rId215" Type="http://schemas.openxmlformats.org/officeDocument/2006/relationships/customXml" Target="../ink/ink300.xml"/><Relationship Id="rId26" Type="http://schemas.openxmlformats.org/officeDocument/2006/relationships/customXml" Target="../ink/ink206.xml"/><Relationship Id="rId47" Type="http://schemas.openxmlformats.org/officeDocument/2006/relationships/image" Target="../media/image27.png"/><Relationship Id="rId68" Type="http://schemas.openxmlformats.org/officeDocument/2006/relationships/customXml" Target="../ink/ink227.xml"/><Relationship Id="rId89" Type="http://schemas.openxmlformats.org/officeDocument/2006/relationships/customXml" Target="../ink/ink237.xml"/><Relationship Id="rId112" Type="http://schemas.openxmlformats.org/officeDocument/2006/relationships/image" Target="../media/image140.png"/><Relationship Id="rId133" Type="http://schemas.openxmlformats.org/officeDocument/2006/relationships/customXml" Target="../ink/ink259.xml"/><Relationship Id="rId154" Type="http://schemas.openxmlformats.org/officeDocument/2006/relationships/image" Target="../media/image161.png"/><Relationship Id="rId175" Type="http://schemas.openxmlformats.org/officeDocument/2006/relationships/customXml" Target="../ink/ink280.xml"/><Relationship Id="rId196" Type="http://schemas.openxmlformats.org/officeDocument/2006/relationships/image" Target="../media/image182.png"/><Relationship Id="rId200" Type="http://schemas.openxmlformats.org/officeDocument/2006/relationships/image" Target="../media/image184.png"/><Relationship Id="rId16" Type="http://schemas.openxmlformats.org/officeDocument/2006/relationships/customXml" Target="../ink/ink201.xml"/><Relationship Id="rId37" Type="http://schemas.openxmlformats.org/officeDocument/2006/relationships/image" Target="../media/image22.png"/><Relationship Id="rId58" Type="http://schemas.openxmlformats.org/officeDocument/2006/relationships/customXml" Target="../ink/ink222.xml"/><Relationship Id="rId79" Type="http://schemas.openxmlformats.org/officeDocument/2006/relationships/image" Target="../media/image43.png"/><Relationship Id="rId102" Type="http://schemas.openxmlformats.org/officeDocument/2006/relationships/image" Target="../media/image135.png"/><Relationship Id="rId123" Type="http://schemas.openxmlformats.org/officeDocument/2006/relationships/customXml" Target="../ink/ink254.xml"/><Relationship Id="rId144" Type="http://schemas.openxmlformats.org/officeDocument/2006/relationships/image" Target="../media/image156.png"/><Relationship Id="rId90" Type="http://schemas.openxmlformats.org/officeDocument/2006/relationships/image" Target="../media/image129.png"/><Relationship Id="rId165" Type="http://schemas.openxmlformats.org/officeDocument/2006/relationships/customXml" Target="../ink/ink275.xml"/><Relationship Id="rId186" Type="http://schemas.openxmlformats.org/officeDocument/2006/relationships/image" Target="../media/image177.png"/><Relationship Id="rId211" Type="http://schemas.openxmlformats.org/officeDocument/2006/relationships/customXml" Target="../ink/ink298.xml"/><Relationship Id="rId27" Type="http://schemas.openxmlformats.org/officeDocument/2006/relationships/image" Target="../media/image17.png"/><Relationship Id="rId48" Type="http://schemas.openxmlformats.org/officeDocument/2006/relationships/customXml" Target="../ink/ink217.xml"/><Relationship Id="rId69" Type="http://schemas.openxmlformats.org/officeDocument/2006/relationships/image" Target="../media/image38.png"/><Relationship Id="rId113" Type="http://schemas.openxmlformats.org/officeDocument/2006/relationships/customXml" Target="../ink/ink249.xml"/><Relationship Id="rId134" Type="http://schemas.openxmlformats.org/officeDocument/2006/relationships/image" Target="../media/image151.png"/><Relationship Id="rId80" Type="http://schemas.openxmlformats.org/officeDocument/2006/relationships/image" Target="../media/image124.png"/><Relationship Id="rId155" Type="http://schemas.openxmlformats.org/officeDocument/2006/relationships/customXml" Target="../ink/ink270.xml"/><Relationship Id="rId176" Type="http://schemas.openxmlformats.org/officeDocument/2006/relationships/image" Target="../media/image172.png"/><Relationship Id="rId197" Type="http://schemas.openxmlformats.org/officeDocument/2006/relationships/customXml" Target="../ink/ink291.xml"/><Relationship Id="rId201" Type="http://schemas.openxmlformats.org/officeDocument/2006/relationships/customXml" Target="../ink/ink293.xml"/><Relationship Id="rId17" Type="http://schemas.openxmlformats.org/officeDocument/2006/relationships/image" Target="../media/image12.png"/><Relationship Id="rId38" Type="http://schemas.openxmlformats.org/officeDocument/2006/relationships/customXml" Target="../ink/ink212.xml"/><Relationship Id="rId59" Type="http://schemas.openxmlformats.org/officeDocument/2006/relationships/image" Target="../media/image33.png"/><Relationship Id="rId103" Type="http://schemas.openxmlformats.org/officeDocument/2006/relationships/customXml" Target="../ink/ink244.xml"/><Relationship Id="rId124" Type="http://schemas.openxmlformats.org/officeDocument/2006/relationships/image" Target="../media/image146.png"/><Relationship Id="rId70" Type="http://schemas.openxmlformats.org/officeDocument/2006/relationships/customXml" Target="../ink/ink228.xml"/><Relationship Id="rId91" Type="http://schemas.openxmlformats.org/officeDocument/2006/relationships/customXml" Target="../ink/ink238.xml"/><Relationship Id="rId145" Type="http://schemas.openxmlformats.org/officeDocument/2006/relationships/customXml" Target="../ink/ink265.xml"/><Relationship Id="rId166" Type="http://schemas.openxmlformats.org/officeDocument/2006/relationships/image" Target="../media/image167.png"/><Relationship Id="rId187" Type="http://schemas.openxmlformats.org/officeDocument/2006/relationships/customXml" Target="../ink/ink286.xml"/><Relationship Id="rId1" Type="http://schemas.openxmlformats.org/officeDocument/2006/relationships/slideLayout" Target="../slideLayouts/slideLayout2.xml"/><Relationship Id="rId212" Type="http://schemas.openxmlformats.org/officeDocument/2006/relationships/image" Target="../media/image190.png"/><Relationship Id="rId28" Type="http://schemas.openxmlformats.org/officeDocument/2006/relationships/customXml" Target="../ink/ink207.xml"/><Relationship Id="rId49" Type="http://schemas.openxmlformats.org/officeDocument/2006/relationships/image" Target="../media/image28.png"/><Relationship Id="rId114" Type="http://schemas.openxmlformats.org/officeDocument/2006/relationships/image" Target="../media/image141.png"/><Relationship Id="rId60" Type="http://schemas.openxmlformats.org/officeDocument/2006/relationships/customXml" Target="../ink/ink223.xml"/><Relationship Id="rId81" Type="http://schemas.openxmlformats.org/officeDocument/2006/relationships/customXml" Target="../ink/ink233.xml"/><Relationship Id="rId135" Type="http://schemas.openxmlformats.org/officeDocument/2006/relationships/customXml" Target="../ink/ink260.xml"/><Relationship Id="rId156" Type="http://schemas.openxmlformats.org/officeDocument/2006/relationships/image" Target="../media/image162.png"/><Relationship Id="rId177" Type="http://schemas.openxmlformats.org/officeDocument/2006/relationships/customXml" Target="../ink/ink281.xml"/><Relationship Id="rId198" Type="http://schemas.openxmlformats.org/officeDocument/2006/relationships/image" Target="../media/image183.png"/><Relationship Id="rId202" Type="http://schemas.openxmlformats.org/officeDocument/2006/relationships/image" Target="../media/image185.png"/><Relationship Id="rId18" Type="http://schemas.openxmlformats.org/officeDocument/2006/relationships/customXml" Target="../ink/ink202.xml"/><Relationship Id="rId39" Type="http://schemas.openxmlformats.org/officeDocument/2006/relationships/image" Target="../media/image23.png"/><Relationship Id="rId50" Type="http://schemas.openxmlformats.org/officeDocument/2006/relationships/customXml" Target="../ink/ink218.xml"/><Relationship Id="rId104" Type="http://schemas.openxmlformats.org/officeDocument/2006/relationships/image" Target="../media/image136.png"/><Relationship Id="rId125" Type="http://schemas.openxmlformats.org/officeDocument/2006/relationships/customXml" Target="../ink/ink255.xml"/><Relationship Id="rId146" Type="http://schemas.openxmlformats.org/officeDocument/2006/relationships/image" Target="../media/image157.png"/><Relationship Id="rId167" Type="http://schemas.openxmlformats.org/officeDocument/2006/relationships/customXml" Target="../ink/ink276.xml"/><Relationship Id="rId188" Type="http://schemas.openxmlformats.org/officeDocument/2006/relationships/image" Target="../media/image178.png"/><Relationship Id="rId71" Type="http://schemas.openxmlformats.org/officeDocument/2006/relationships/image" Target="../media/image39.png"/><Relationship Id="rId92" Type="http://schemas.openxmlformats.org/officeDocument/2006/relationships/image" Target="../media/image130.png"/><Relationship Id="rId213" Type="http://schemas.openxmlformats.org/officeDocument/2006/relationships/customXml" Target="../ink/ink299.xml"/><Relationship Id="rId2" Type="http://schemas.openxmlformats.org/officeDocument/2006/relationships/image" Target="../media/image3.png"/><Relationship Id="rId29" Type="http://schemas.openxmlformats.org/officeDocument/2006/relationships/image" Target="../media/image18.png"/><Relationship Id="rId40" Type="http://schemas.openxmlformats.org/officeDocument/2006/relationships/customXml" Target="../ink/ink213.xml"/><Relationship Id="rId115" Type="http://schemas.openxmlformats.org/officeDocument/2006/relationships/customXml" Target="../ink/ink250.xml"/><Relationship Id="rId136" Type="http://schemas.openxmlformats.org/officeDocument/2006/relationships/image" Target="../media/image152.png"/><Relationship Id="rId157" Type="http://schemas.openxmlformats.org/officeDocument/2006/relationships/customXml" Target="../ink/ink271.xml"/><Relationship Id="rId178" Type="http://schemas.openxmlformats.org/officeDocument/2006/relationships/image" Target="../media/image173.png"/><Relationship Id="rId61" Type="http://schemas.openxmlformats.org/officeDocument/2006/relationships/image" Target="../media/image34.png"/><Relationship Id="rId82" Type="http://schemas.openxmlformats.org/officeDocument/2006/relationships/image" Target="../media/image125.png"/><Relationship Id="rId199" Type="http://schemas.openxmlformats.org/officeDocument/2006/relationships/customXml" Target="../ink/ink292.xml"/><Relationship Id="rId203" Type="http://schemas.openxmlformats.org/officeDocument/2006/relationships/customXml" Target="../ink/ink294.xml"/></Relationships>
</file>

<file path=ppt/slides/_rels/slide13.xml.rels><?xml version="1.0" encoding="UTF-8" standalone="yes"?>
<Relationships xmlns="http://schemas.openxmlformats.org/package/2006/relationships"><Relationship Id="rId117" Type="http://schemas.openxmlformats.org/officeDocument/2006/relationships/customXml" Target="../ink/ink357.xml"/><Relationship Id="rId21" Type="http://schemas.openxmlformats.org/officeDocument/2006/relationships/image" Target="../media/image14.png"/><Relationship Id="rId42" Type="http://schemas.openxmlformats.org/officeDocument/2006/relationships/customXml" Target="../ink/ink320.xml"/><Relationship Id="rId63" Type="http://schemas.openxmlformats.org/officeDocument/2006/relationships/image" Target="../media/image35.png"/><Relationship Id="rId84" Type="http://schemas.openxmlformats.org/officeDocument/2006/relationships/image" Target="../media/image126.png"/><Relationship Id="rId138" Type="http://schemas.openxmlformats.org/officeDocument/2006/relationships/image" Target="../media/image153.png"/><Relationship Id="rId159" Type="http://schemas.openxmlformats.org/officeDocument/2006/relationships/customXml" Target="../ink/ink378.xml"/><Relationship Id="rId170" Type="http://schemas.openxmlformats.org/officeDocument/2006/relationships/image" Target="../media/image198.png"/><Relationship Id="rId191" Type="http://schemas.openxmlformats.org/officeDocument/2006/relationships/customXml" Target="../ink/ink394.xml"/><Relationship Id="rId205" Type="http://schemas.openxmlformats.org/officeDocument/2006/relationships/customXml" Target="../ink/ink401.xml"/><Relationship Id="rId107" Type="http://schemas.openxmlformats.org/officeDocument/2006/relationships/customXml" Target="../ink/ink352.xml"/><Relationship Id="rId11" Type="http://schemas.openxmlformats.org/officeDocument/2006/relationships/image" Target="../media/image9.png"/><Relationship Id="rId32" Type="http://schemas.openxmlformats.org/officeDocument/2006/relationships/customXml" Target="../ink/ink315.xml"/><Relationship Id="rId53" Type="http://schemas.openxmlformats.org/officeDocument/2006/relationships/image" Target="../media/image30.png"/><Relationship Id="rId74" Type="http://schemas.openxmlformats.org/officeDocument/2006/relationships/customXml" Target="../ink/ink336.xml"/><Relationship Id="rId128" Type="http://schemas.openxmlformats.org/officeDocument/2006/relationships/image" Target="../media/image148.png"/><Relationship Id="rId149" Type="http://schemas.openxmlformats.org/officeDocument/2006/relationships/customXml" Target="../ink/ink373.xml"/><Relationship Id="rId5" Type="http://schemas.openxmlformats.org/officeDocument/2006/relationships/image" Target="../media/image6.png"/><Relationship Id="rId95" Type="http://schemas.openxmlformats.org/officeDocument/2006/relationships/customXml" Target="../ink/ink346.xml"/><Relationship Id="rId160" Type="http://schemas.openxmlformats.org/officeDocument/2006/relationships/image" Target="../media/image164.png"/><Relationship Id="rId181" Type="http://schemas.openxmlformats.org/officeDocument/2006/relationships/customXml" Target="../ink/ink389.xml"/><Relationship Id="rId216" Type="http://schemas.openxmlformats.org/officeDocument/2006/relationships/image" Target="../media/image221.png"/><Relationship Id="rId22" Type="http://schemas.openxmlformats.org/officeDocument/2006/relationships/customXml" Target="../ink/ink310.xml"/><Relationship Id="rId43" Type="http://schemas.openxmlformats.org/officeDocument/2006/relationships/image" Target="../media/image25.png"/><Relationship Id="rId64" Type="http://schemas.openxmlformats.org/officeDocument/2006/relationships/customXml" Target="../ink/ink331.xml"/><Relationship Id="rId118" Type="http://schemas.openxmlformats.org/officeDocument/2006/relationships/image" Target="../media/image143.png"/><Relationship Id="rId139" Type="http://schemas.openxmlformats.org/officeDocument/2006/relationships/customXml" Target="../ink/ink368.xml"/><Relationship Id="rId85" Type="http://schemas.openxmlformats.org/officeDocument/2006/relationships/customXml" Target="../ink/ink341.xml"/><Relationship Id="rId150" Type="http://schemas.openxmlformats.org/officeDocument/2006/relationships/image" Target="../media/image159.png"/><Relationship Id="rId171" Type="http://schemas.openxmlformats.org/officeDocument/2006/relationships/customXml" Target="../ink/ink384.xml"/><Relationship Id="rId192" Type="http://schemas.openxmlformats.org/officeDocument/2006/relationships/image" Target="../media/image209.png"/><Relationship Id="rId206" Type="http://schemas.openxmlformats.org/officeDocument/2006/relationships/image" Target="../media/image216.png"/><Relationship Id="rId12" Type="http://schemas.openxmlformats.org/officeDocument/2006/relationships/customXml" Target="../ink/ink305.xml"/><Relationship Id="rId33" Type="http://schemas.openxmlformats.org/officeDocument/2006/relationships/image" Target="../media/image20.png"/><Relationship Id="rId108" Type="http://schemas.openxmlformats.org/officeDocument/2006/relationships/image" Target="../media/image138.png"/><Relationship Id="rId129" Type="http://schemas.openxmlformats.org/officeDocument/2006/relationships/customXml" Target="../ink/ink363.xml"/><Relationship Id="rId54" Type="http://schemas.openxmlformats.org/officeDocument/2006/relationships/customXml" Target="../ink/ink326.xml"/><Relationship Id="rId75" Type="http://schemas.openxmlformats.org/officeDocument/2006/relationships/image" Target="../media/image41.png"/><Relationship Id="rId96" Type="http://schemas.openxmlformats.org/officeDocument/2006/relationships/image" Target="../media/image132.png"/><Relationship Id="rId140" Type="http://schemas.openxmlformats.org/officeDocument/2006/relationships/image" Target="../media/image154.png"/><Relationship Id="rId161" Type="http://schemas.openxmlformats.org/officeDocument/2006/relationships/customXml" Target="../ink/ink379.xml"/><Relationship Id="rId182" Type="http://schemas.openxmlformats.org/officeDocument/2006/relationships/image" Target="../media/image204.png"/><Relationship Id="rId6" Type="http://schemas.openxmlformats.org/officeDocument/2006/relationships/customXml" Target="../ink/ink302.xml"/><Relationship Id="rId23" Type="http://schemas.openxmlformats.org/officeDocument/2006/relationships/image" Target="../media/image15.png"/><Relationship Id="rId119" Type="http://schemas.openxmlformats.org/officeDocument/2006/relationships/customXml" Target="../ink/ink358.xml"/><Relationship Id="rId44" Type="http://schemas.openxmlformats.org/officeDocument/2006/relationships/customXml" Target="../ink/ink321.xml"/><Relationship Id="rId65" Type="http://schemas.openxmlformats.org/officeDocument/2006/relationships/image" Target="../media/image36.png"/><Relationship Id="rId86" Type="http://schemas.openxmlformats.org/officeDocument/2006/relationships/image" Target="../media/image127.png"/><Relationship Id="rId130" Type="http://schemas.openxmlformats.org/officeDocument/2006/relationships/image" Target="../media/image149.png"/><Relationship Id="rId151" Type="http://schemas.openxmlformats.org/officeDocument/2006/relationships/customXml" Target="../ink/ink374.xml"/><Relationship Id="rId172" Type="http://schemas.openxmlformats.org/officeDocument/2006/relationships/image" Target="../media/image199.png"/><Relationship Id="rId193" Type="http://schemas.openxmlformats.org/officeDocument/2006/relationships/customXml" Target="../ink/ink395.xml"/><Relationship Id="rId207" Type="http://schemas.openxmlformats.org/officeDocument/2006/relationships/customXml" Target="../ink/ink402.xml"/><Relationship Id="rId13" Type="http://schemas.openxmlformats.org/officeDocument/2006/relationships/image" Target="../media/image10.png"/><Relationship Id="rId109" Type="http://schemas.openxmlformats.org/officeDocument/2006/relationships/customXml" Target="../ink/ink353.xml"/><Relationship Id="rId34" Type="http://schemas.openxmlformats.org/officeDocument/2006/relationships/customXml" Target="../ink/ink316.xml"/><Relationship Id="rId55" Type="http://schemas.openxmlformats.org/officeDocument/2006/relationships/image" Target="../media/image31.png"/><Relationship Id="rId76" Type="http://schemas.openxmlformats.org/officeDocument/2006/relationships/customXml" Target="../ink/ink337.xml"/><Relationship Id="rId97" Type="http://schemas.openxmlformats.org/officeDocument/2006/relationships/customXml" Target="../ink/ink347.xml"/><Relationship Id="rId120" Type="http://schemas.openxmlformats.org/officeDocument/2006/relationships/image" Target="../media/image144.png"/><Relationship Id="rId141" Type="http://schemas.openxmlformats.org/officeDocument/2006/relationships/customXml" Target="../ink/ink369.xml"/><Relationship Id="rId7" Type="http://schemas.openxmlformats.org/officeDocument/2006/relationships/image" Target="../media/image7.png"/><Relationship Id="rId162" Type="http://schemas.openxmlformats.org/officeDocument/2006/relationships/image" Target="../media/image194.png"/><Relationship Id="rId183" Type="http://schemas.openxmlformats.org/officeDocument/2006/relationships/customXml" Target="../ink/ink390.xml"/><Relationship Id="rId24" Type="http://schemas.openxmlformats.org/officeDocument/2006/relationships/customXml" Target="../ink/ink311.xml"/><Relationship Id="rId45" Type="http://schemas.openxmlformats.org/officeDocument/2006/relationships/image" Target="../media/image26.png"/><Relationship Id="rId66" Type="http://schemas.openxmlformats.org/officeDocument/2006/relationships/customXml" Target="../ink/ink332.xml"/><Relationship Id="rId87" Type="http://schemas.openxmlformats.org/officeDocument/2006/relationships/customXml" Target="../ink/ink342.xml"/><Relationship Id="rId110" Type="http://schemas.openxmlformats.org/officeDocument/2006/relationships/image" Target="../media/image139.png"/><Relationship Id="rId131" Type="http://schemas.openxmlformats.org/officeDocument/2006/relationships/customXml" Target="../ink/ink364.xml"/><Relationship Id="rId152" Type="http://schemas.openxmlformats.org/officeDocument/2006/relationships/image" Target="../media/image160.png"/><Relationship Id="rId173" Type="http://schemas.openxmlformats.org/officeDocument/2006/relationships/customXml" Target="../ink/ink385.xml"/><Relationship Id="rId194" Type="http://schemas.openxmlformats.org/officeDocument/2006/relationships/image" Target="../media/image210.png"/><Relationship Id="rId208" Type="http://schemas.openxmlformats.org/officeDocument/2006/relationships/image" Target="../media/image217.png"/><Relationship Id="rId19" Type="http://schemas.openxmlformats.org/officeDocument/2006/relationships/image" Target="../media/image13.png"/><Relationship Id="rId14" Type="http://schemas.openxmlformats.org/officeDocument/2006/relationships/customXml" Target="../ink/ink306.xml"/><Relationship Id="rId30" Type="http://schemas.openxmlformats.org/officeDocument/2006/relationships/customXml" Target="../ink/ink314.xml"/><Relationship Id="rId35" Type="http://schemas.openxmlformats.org/officeDocument/2006/relationships/image" Target="../media/image21.png"/><Relationship Id="rId56" Type="http://schemas.openxmlformats.org/officeDocument/2006/relationships/customXml" Target="../ink/ink327.xml"/><Relationship Id="rId77" Type="http://schemas.openxmlformats.org/officeDocument/2006/relationships/image" Target="../media/image42.png"/><Relationship Id="rId100" Type="http://schemas.openxmlformats.org/officeDocument/2006/relationships/image" Target="../media/image134.png"/><Relationship Id="rId105" Type="http://schemas.openxmlformats.org/officeDocument/2006/relationships/customXml" Target="../ink/ink351.xml"/><Relationship Id="rId126" Type="http://schemas.openxmlformats.org/officeDocument/2006/relationships/image" Target="../media/image147.png"/><Relationship Id="rId147" Type="http://schemas.openxmlformats.org/officeDocument/2006/relationships/customXml" Target="../ink/ink372.xml"/><Relationship Id="rId168" Type="http://schemas.openxmlformats.org/officeDocument/2006/relationships/image" Target="../media/image197.png"/><Relationship Id="rId8" Type="http://schemas.openxmlformats.org/officeDocument/2006/relationships/customXml" Target="../ink/ink303.xml"/><Relationship Id="rId51" Type="http://schemas.openxmlformats.org/officeDocument/2006/relationships/image" Target="../media/image29.png"/><Relationship Id="rId72" Type="http://schemas.openxmlformats.org/officeDocument/2006/relationships/customXml" Target="../ink/ink335.xml"/><Relationship Id="rId93" Type="http://schemas.openxmlformats.org/officeDocument/2006/relationships/customXml" Target="../ink/ink345.xml"/><Relationship Id="rId98" Type="http://schemas.openxmlformats.org/officeDocument/2006/relationships/image" Target="../media/image133.png"/><Relationship Id="rId121" Type="http://schemas.openxmlformats.org/officeDocument/2006/relationships/customXml" Target="../ink/ink359.xml"/><Relationship Id="rId142" Type="http://schemas.openxmlformats.org/officeDocument/2006/relationships/image" Target="../media/image155.png"/><Relationship Id="rId163" Type="http://schemas.openxmlformats.org/officeDocument/2006/relationships/customXml" Target="../ink/ink380.xml"/><Relationship Id="rId184" Type="http://schemas.openxmlformats.org/officeDocument/2006/relationships/image" Target="../media/image205.png"/><Relationship Id="rId189" Type="http://schemas.openxmlformats.org/officeDocument/2006/relationships/customXml" Target="../ink/ink393.xml"/><Relationship Id="rId3" Type="http://schemas.openxmlformats.org/officeDocument/2006/relationships/image" Target="../media/image4.png"/><Relationship Id="rId214" Type="http://schemas.openxmlformats.org/officeDocument/2006/relationships/image" Target="../media/image220.png"/><Relationship Id="rId25" Type="http://schemas.openxmlformats.org/officeDocument/2006/relationships/image" Target="../media/image16.png"/><Relationship Id="rId46" Type="http://schemas.openxmlformats.org/officeDocument/2006/relationships/customXml" Target="../ink/ink322.xml"/><Relationship Id="rId67" Type="http://schemas.openxmlformats.org/officeDocument/2006/relationships/image" Target="../media/image37.png"/><Relationship Id="rId116" Type="http://schemas.openxmlformats.org/officeDocument/2006/relationships/image" Target="../media/image142.png"/><Relationship Id="rId137" Type="http://schemas.openxmlformats.org/officeDocument/2006/relationships/customXml" Target="../ink/ink367.xml"/><Relationship Id="rId158" Type="http://schemas.openxmlformats.org/officeDocument/2006/relationships/image" Target="../media/image163.png"/><Relationship Id="rId20" Type="http://schemas.openxmlformats.org/officeDocument/2006/relationships/customXml" Target="../ink/ink309.xml"/><Relationship Id="rId41" Type="http://schemas.openxmlformats.org/officeDocument/2006/relationships/image" Target="../media/image24.png"/><Relationship Id="rId62" Type="http://schemas.openxmlformats.org/officeDocument/2006/relationships/customXml" Target="../ink/ink330.xml"/><Relationship Id="rId83" Type="http://schemas.openxmlformats.org/officeDocument/2006/relationships/customXml" Target="../ink/ink340.xml"/><Relationship Id="rId88" Type="http://schemas.openxmlformats.org/officeDocument/2006/relationships/image" Target="../media/image128.png"/><Relationship Id="rId111" Type="http://schemas.openxmlformats.org/officeDocument/2006/relationships/customXml" Target="../ink/ink354.xml"/><Relationship Id="rId132" Type="http://schemas.openxmlformats.org/officeDocument/2006/relationships/image" Target="../media/image150.png"/><Relationship Id="rId153" Type="http://schemas.openxmlformats.org/officeDocument/2006/relationships/customXml" Target="../ink/ink375.xml"/><Relationship Id="rId174" Type="http://schemas.openxmlformats.org/officeDocument/2006/relationships/image" Target="../media/image200.png"/><Relationship Id="rId179" Type="http://schemas.openxmlformats.org/officeDocument/2006/relationships/customXml" Target="../ink/ink388.xml"/><Relationship Id="rId195" Type="http://schemas.openxmlformats.org/officeDocument/2006/relationships/customXml" Target="../ink/ink396.xml"/><Relationship Id="rId209" Type="http://schemas.openxmlformats.org/officeDocument/2006/relationships/customXml" Target="../ink/ink403.xml"/><Relationship Id="rId190" Type="http://schemas.openxmlformats.org/officeDocument/2006/relationships/image" Target="../media/image208.png"/><Relationship Id="rId204" Type="http://schemas.openxmlformats.org/officeDocument/2006/relationships/image" Target="../media/image215.png"/><Relationship Id="rId15" Type="http://schemas.openxmlformats.org/officeDocument/2006/relationships/image" Target="../media/image11.png"/><Relationship Id="rId36" Type="http://schemas.openxmlformats.org/officeDocument/2006/relationships/customXml" Target="../ink/ink317.xml"/><Relationship Id="rId57" Type="http://schemas.openxmlformats.org/officeDocument/2006/relationships/image" Target="../media/image32.png"/><Relationship Id="rId106" Type="http://schemas.openxmlformats.org/officeDocument/2006/relationships/image" Target="../media/image137.png"/><Relationship Id="rId127" Type="http://schemas.openxmlformats.org/officeDocument/2006/relationships/customXml" Target="../ink/ink362.xml"/><Relationship Id="rId10" Type="http://schemas.openxmlformats.org/officeDocument/2006/relationships/customXml" Target="../ink/ink304.xml"/><Relationship Id="rId31" Type="http://schemas.openxmlformats.org/officeDocument/2006/relationships/image" Target="../media/image19.png"/><Relationship Id="rId52" Type="http://schemas.openxmlformats.org/officeDocument/2006/relationships/customXml" Target="../ink/ink325.xml"/><Relationship Id="rId73" Type="http://schemas.openxmlformats.org/officeDocument/2006/relationships/image" Target="../media/image40.png"/><Relationship Id="rId78" Type="http://schemas.openxmlformats.org/officeDocument/2006/relationships/customXml" Target="../ink/ink338.xml"/><Relationship Id="rId94" Type="http://schemas.openxmlformats.org/officeDocument/2006/relationships/image" Target="../media/image131.png"/><Relationship Id="rId99" Type="http://schemas.openxmlformats.org/officeDocument/2006/relationships/customXml" Target="../ink/ink348.xml"/><Relationship Id="rId101" Type="http://schemas.openxmlformats.org/officeDocument/2006/relationships/customXml" Target="../ink/ink349.xml"/><Relationship Id="rId122" Type="http://schemas.openxmlformats.org/officeDocument/2006/relationships/image" Target="../media/image145.png"/><Relationship Id="rId143" Type="http://schemas.openxmlformats.org/officeDocument/2006/relationships/customXml" Target="../ink/ink370.xml"/><Relationship Id="rId148" Type="http://schemas.openxmlformats.org/officeDocument/2006/relationships/image" Target="../media/image158.png"/><Relationship Id="rId164" Type="http://schemas.openxmlformats.org/officeDocument/2006/relationships/image" Target="../media/image195.png"/><Relationship Id="rId169" Type="http://schemas.openxmlformats.org/officeDocument/2006/relationships/customXml" Target="../ink/ink383.xml"/><Relationship Id="rId185" Type="http://schemas.openxmlformats.org/officeDocument/2006/relationships/customXml" Target="../ink/ink391.xml"/><Relationship Id="rId4" Type="http://schemas.openxmlformats.org/officeDocument/2006/relationships/customXml" Target="../ink/ink301.xml"/><Relationship Id="rId9" Type="http://schemas.openxmlformats.org/officeDocument/2006/relationships/image" Target="../media/image8.png"/><Relationship Id="rId180" Type="http://schemas.openxmlformats.org/officeDocument/2006/relationships/image" Target="../media/image203.png"/><Relationship Id="rId210" Type="http://schemas.openxmlformats.org/officeDocument/2006/relationships/image" Target="../media/image218.png"/><Relationship Id="rId215" Type="http://schemas.openxmlformats.org/officeDocument/2006/relationships/customXml" Target="../ink/ink406.xml"/><Relationship Id="rId26" Type="http://schemas.openxmlformats.org/officeDocument/2006/relationships/customXml" Target="../ink/ink312.xml"/><Relationship Id="rId47" Type="http://schemas.openxmlformats.org/officeDocument/2006/relationships/image" Target="../media/image27.png"/><Relationship Id="rId68" Type="http://schemas.openxmlformats.org/officeDocument/2006/relationships/customXml" Target="../ink/ink333.xml"/><Relationship Id="rId89" Type="http://schemas.openxmlformats.org/officeDocument/2006/relationships/customXml" Target="../ink/ink343.xml"/><Relationship Id="rId112" Type="http://schemas.openxmlformats.org/officeDocument/2006/relationships/image" Target="../media/image140.png"/><Relationship Id="rId133" Type="http://schemas.openxmlformats.org/officeDocument/2006/relationships/customXml" Target="../ink/ink365.xml"/><Relationship Id="rId154" Type="http://schemas.openxmlformats.org/officeDocument/2006/relationships/image" Target="../media/image161.png"/><Relationship Id="rId175" Type="http://schemas.openxmlformats.org/officeDocument/2006/relationships/customXml" Target="../ink/ink386.xml"/><Relationship Id="rId196" Type="http://schemas.openxmlformats.org/officeDocument/2006/relationships/image" Target="../media/image211.png"/><Relationship Id="rId200" Type="http://schemas.openxmlformats.org/officeDocument/2006/relationships/image" Target="../media/image213.png"/><Relationship Id="rId16" Type="http://schemas.openxmlformats.org/officeDocument/2006/relationships/customXml" Target="../ink/ink307.xml"/><Relationship Id="rId37" Type="http://schemas.openxmlformats.org/officeDocument/2006/relationships/image" Target="../media/image22.png"/><Relationship Id="rId58" Type="http://schemas.openxmlformats.org/officeDocument/2006/relationships/customXml" Target="../ink/ink328.xml"/><Relationship Id="rId79" Type="http://schemas.openxmlformats.org/officeDocument/2006/relationships/image" Target="../media/image43.png"/><Relationship Id="rId102" Type="http://schemas.openxmlformats.org/officeDocument/2006/relationships/image" Target="../media/image135.png"/><Relationship Id="rId123" Type="http://schemas.openxmlformats.org/officeDocument/2006/relationships/customXml" Target="../ink/ink360.xml"/><Relationship Id="rId144" Type="http://schemas.openxmlformats.org/officeDocument/2006/relationships/image" Target="../media/image156.png"/><Relationship Id="rId90" Type="http://schemas.openxmlformats.org/officeDocument/2006/relationships/image" Target="../media/image129.png"/><Relationship Id="rId165" Type="http://schemas.openxmlformats.org/officeDocument/2006/relationships/customXml" Target="../ink/ink381.xml"/><Relationship Id="rId186" Type="http://schemas.openxmlformats.org/officeDocument/2006/relationships/image" Target="../media/image206.png"/><Relationship Id="rId211" Type="http://schemas.openxmlformats.org/officeDocument/2006/relationships/customXml" Target="../ink/ink404.xml"/><Relationship Id="rId27" Type="http://schemas.openxmlformats.org/officeDocument/2006/relationships/image" Target="../media/image17.png"/><Relationship Id="rId48" Type="http://schemas.openxmlformats.org/officeDocument/2006/relationships/customXml" Target="../ink/ink323.xml"/><Relationship Id="rId69" Type="http://schemas.openxmlformats.org/officeDocument/2006/relationships/image" Target="../media/image38.png"/><Relationship Id="rId113" Type="http://schemas.openxmlformats.org/officeDocument/2006/relationships/customXml" Target="../ink/ink355.xml"/><Relationship Id="rId134" Type="http://schemas.openxmlformats.org/officeDocument/2006/relationships/image" Target="../media/image151.png"/><Relationship Id="rId80" Type="http://schemas.openxmlformats.org/officeDocument/2006/relationships/image" Target="../media/image193.png"/><Relationship Id="rId155" Type="http://schemas.openxmlformats.org/officeDocument/2006/relationships/customXml" Target="../ink/ink376.xml"/><Relationship Id="rId176" Type="http://schemas.openxmlformats.org/officeDocument/2006/relationships/image" Target="../media/image201.png"/><Relationship Id="rId197" Type="http://schemas.openxmlformats.org/officeDocument/2006/relationships/customXml" Target="../ink/ink397.xml"/><Relationship Id="rId201" Type="http://schemas.openxmlformats.org/officeDocument/2006/relationships/customXml" Target="../ink/ink399.xml"/><Relationship Id="rId17" Type="http://schemas.openxmlformats.org/officeDocument/2006/relationships/image" Target="../media/image12.png"/><Relationship Id="rId38" Type="http://schemas.openxmlformats.org/officeDocument/2006/relationships/customXml" Target="../ink/ink318.xml"/><Relationship Id="rId59" Type="http://schemas.openxmlformats.org/officeDocument/2006/relationships/image" Target="../media/image33.png"/><Relationship Id="rId103" Type="http://schemas.openxmlformats.org/officeDocument/2006/relationships/customXml" Target="../ink/ink350.xml"/><Relationship Id="rId124" Type="http://schemas.openxmlformats.org/officeDocument/2006/relationships/image" Target="../media/image146.png"/><Relationship Id="rId70" Type="http://schemas.openxmlformats.org/officeDocument/2006/relationships/customXml" Target="../ink/ink334.xml"/><Relationship Id="rId91" Type="http://schemas.openxmlformats.org/officeDocument/2006/relationships/customXml" Target="../ink/ink344.xml"/><Relationship Id="rId145" Type="http://schemas.openxmlformats.org/officeDocument/2006/relationships/customXml" Target="../ink/ink371.xml"/><Relationship Id="rId166" Type="http://schemas.openxmlformats.org/officeDocument/2006/relationships/image" Target="../media/image196.png"/><Relationship Id="rId187" Type="http://schemas.openxmlformats.org/officeDocument/2006/relationships/customXml" Target="../ink/ink392.xml"/><Relationship Id="rId1" Type="http://schemas.openxmlformats.org/officeDocument/2006/relationships/slideLayout" Target="../slideLayouts/slideLayout2.xml"/><Relationship Id="rId212" Type="http://schemas.openxmlformats.org/officeDocument/2006/relationships/image" Target="../media/image219.png"/><Relationship Id="rId28" Type="http://schemas.openxmlformats.org/officeDocument/2006/relationships/customXml" Target="../ink/ink313.xml"/><Relationship Id="rId49" Type="http://schemas.openxmlformats.org/officeDocument/2006/relationships/image" Target="../media/image28.png"/><Relationship Id="rId114" Type="http://schemas.openxmlformats.org/officeDocument/2006/relationships/image" Target="../media/image141.png"/><Relationship Id="rId60" Type="http://schemas.openxmlformats.org/officeDocument/2006/relationships/customXml" Target="../ink/ink329.xml"/><Relationship Id="rId81" Type="http://schemas.openxmlformats.org/officeDocument/2006/relationships/customXml" Target="../ink/ink339.xml"/><Relationship Id="rId135" Type="http://schemas.openxmlformats.org/officeDocument/2006/relationships/customXml" Target="../ink/ink366.xml"/><Relationship Id="rId156" Type="http://schemas.openxmlformats.org/officeDocument/2006/relationships/image" Target="../media/image162.png"/><Relationship Id="rId177" Type="http://schemas.openxmlformats.org/officeDocument/2006/relationships/customXml" Target="../ink/ink387.xml"/><Relationship Id="rId198" Type="http://schemas.openxmlformats.org/officeDocument/2006/relationships/image" Target="../media/image212.png"/><Relationship Id="rId202" Type="http://schemas.openxmlformats.org/officeDocument/2006/relationships/image" Target="../media/image214.png"/><Relationship Id="rId18" Type="http://schemas.openxmlformats.org/officeDocument/2006/relationships/customXml" Target="../ink/ink308.xml"/><Relationship Id="rId39" Type="http://schemas.openxmlformats.org/officeDocument/2006/relationships/image" Target="../media/image23.png"/><Relationship Id="rId50" Type="http://schemas.openxmlformats.org/officeDocument/2006/relationships/customXml" Target="../ink/ink324.xml"/><Relationship Id="rId104" Type="http://schemas.openxmlformats.org/officeDocument/2006/relationships/image" Target="../media/image136.png"/><Relationship Id="rId125" Type="http://schemas.openxmlformats.org/officeDocument/2006/relationships/customXml" Target="../ink/ink361.xml"/><Relationship Id="rId146" Type="http://schemas.openxmlformats.org/officeDocument/2006/relationships/image" Target="../media/image157.png"/><Relationship Id="rId167" Type="http://schemas.openxmlformats.org/officeDocument/2006/relationships/customXml" Target="../ink/ink382.xml"/><Relationship Id="rId188" Type="http://schemas.openxmlformats.org/officeDocument/2006/relationships/image" Target="../media/image207.png"/><Relationship Id="rId71" Type="http://schemas.openxmlformats.org/officeDocument/2006/relationships/image" Target="../media/image39.png"/><Relationship Id="rId92" Type="http://schemas.openxmlformats.org/officeDocument/2006/relationships/image" Target="../media/image130.png"/><Relationship Id="rId213" Type="http://schemas.openxmlformats.org/officeDocument/2006/relationships/customXml" Target="../ink/ink405.xml"/><Relationship Id="rId2" Type="http://schemas.openxmlformats.org/officeDocument/2006/relationships/image" Target="../media/image3.png"/><Relationship Id="rId29" Type="http://schemas.openxmlformats.org/officeDocument/2006/relationships/image" Target="../media/image18.png"/><Relationship Id="rId40" Type="http://schemas.openxmlformats.org/officeDocument/2006/relationships/customXml" Target="../ink/ink319.xml"/><Relationship Id="rId115" Type="http://schemas.openxmlformats.org/officeDocument/2006/relationships/customXml" Target="../ink/ink356.xml"/><Relationship Id="rId136" Type="http://schemas.openxmlformats.org/officeDocument/2006/relationships/image" Target="../media/image152.png"/><Relationship Id="rId157" Type="http://schemas.openxmlformats.org/officeDocument/2006/relationships/customXml" Target="../ink/ink377.xml"/><Relationship Id="rId178" Type="http://schemas.openxmlformats.org/officeDocument/2006/relationships/image" Target="../media/image202.png"/><Relationship Id="rId61" Type="http://schemas.openxmlformats.org/officeDocument/2006/relationships/image" Target="../media/image34.png"/><Relationship Id="rId82" Type="http://schemas.openxmlformats.org/officeDocument/2006/relationships/image" Target="../media/image125.png"/><Relationship Id="rId199" Type="http://schemas.openxmlformats.org/officeDocument/2006/relationships/customXml" Target="../ink/ink398.xml"/><Relationship Id="rId203" Type="http://schemas.openxmlformats.org/officeDocument/2006/relationships/customXml" Target="../ink/ink400.xml"/></Relationships>
</file>

<file path=ppt/slides/_rels/slide14.xml.rels><?xml version="1.0" encoding="UTF-8" standalone="yes"?>
<Relationships xmlns="http://schemas.openxmlformats.org/package/2006/relationships"><Relationship Id="rId117" Type="http://schemas.openxmlformats.org/officeDocument/2006/relationships/customXml" Target="../ink/ink463.xml"/><Relationship Id="rId21" Type="http://schemas.openxmlformats.org/officeDocument/2006/relationships/image" Target="../media/image14.png"/><Relationship Id="rId42" Type="http://schemas.openxmlformats.org/officeDocument/2006/relationships/customXml" Target="../ink/ink426.xml"/><Relationship Id="rId63" Type="http://schemas.openxmlformats.org/officeDocument/2006/relationships/image" Target="../media/image35.png"/><Relationship Id="rId84" Type="http://schemas.openxmlformats.org/officeDocument/2006/relationships/image" Target="../media/image224.png"/><Relationship Id="rId138" Type="http://schemas.openxmlformats.org/officeDocument/2006/relationships/image" Target="../media/image251.png"/><Relationship Id="rId107" Type="http://schemas.openxmlformats.org/officeDocument/2006/relationships/customXml" Target="../ink/ink458.xml"/><Relationship Id="rId11" Type="http://schemas.openxmlformats.org/officeDocument/2006/relationships/image" Target="../media/image9.png"/><Relationship Id="rId32" Type="http://schemas.openxmlformats.org/officeDocument/2006/relationships/customXml" Target="../ink/ink421.xml"/><Relationship Id="rId37" Type="http://schemas.openxmlformats.org/officeDocument/2006/relationships/image" Target="../media/image22.png"/><Relationship Id="rId53" Type="http://schemas.openxmlformats.org/officeDocument/2006/relationships/image" Target="../media/image30.png"/><Relationship Id="rId58" Type="http://schemas.openxmlformats.org/officeDocument/2006/relationships/customXml" Target="../ink/ink434.xml"/><Relationship Id="rId74" Type="http://schemas.openxmlformats.org/officeDocument/2006/relationships/customXml" Target="../ink/ink442.xml"/><Relationship Id="rId79" Type="http://schemas.openxmlformats.org/officeDocument/2006/relationships/image" Target="../media/image43.png"/><Relationship Id="rId102" Type="http://schemas.openxmlformats.org/officeDocument/2006/relationships/image" Target="../media/image233.png"/><Relationship Id="rId123" Type="http://schemas.openxmlformats.org/officeDocument/2006/relationships/customXml" Target="../ink/ink466.xml"/><Relationship Id="rId128" Type="http://schemas.openxmlformats.org/officeDocument/2006/relationships/image" Target="../media/image246.png"/><Relationship Id="rId5" Type="http://schemas.openxmlformats.org/officeDocument/2006/relationships/image" Target="../media/image6.png"/><Relationship Id="rId90" Type="http://schemas.openxmlformats.org/officeDocument/2006/relationships/image" Target="../media/image227.png"/><Relationship Id="rId95" Type="http://schemas.openxmlformats.org/officeDocument/2006/relationships/customXml" Target="../ink/ink452.xml"/><Relationship Id="rId22" Type="http://schemas.openxmlformats.org/officeDocument/2006/relationships/customXml" Target="../ink/ink416.xml"/><Relationship Id="rId27" Type="http://schemas.openxmlformats.org/officeDocument/2006/relationships/image" Target="../media/image17.png"/><Relationship Id="rId43" Type="http://schemas.openxmlformats.org/officeDocument/2006/relationships/image" Target="../media/image25.png"/><Relationship Id="rId48" Type="http://schemas.openxmlformats.org/officeDocument/2006/relationships/customXml" Target="../ink/ink429.xml"/><Relationship Id="rId64" Type="http://schemas.openxmlformats.org/officeDocument/2006/relationships/customXml" Target="../ink/ink437.xml"/><Relationship Id="rId69" Type="http://schemas.openxmlformats.org/officeDocument/2006/relationships/image" Target="../media/image38.png"/><Relationship Id="rId113" Type="http://schemas.openxmlformats.org/officeDocument/2006/relationships/customXml" Target="../ink/ink461.xml"/><Relationship Id="rId118" Type="http://schemas.openxmlformats.org/officeDocument/2006/relationships/image" Target="../media/image241.png"/><Relationship Id="rId134" Type="http://schemas.openxmlformats.org/officeDocument/2006/relationships/image" Target="../media/image249.png"/><Relationship Id="rId139" Type="http://schemas.openxmlformats.org/officeDocument/2006/relationships/customXml" Target="../ink/ink474.xml"/><Relationship Id="rId80" Type="http://schemas.openxmlformats.org/officeDocument/2006/relationships/image" Target="../media/image222.png"/><Relationship Id="rId85" Type="http://schemas.openxmlformats.org/officeDocument/2006/relationships/customXml" Target="../ink/ink447.xml"/><Relationship Id="rId12" Type="http://schemas.openxmlformats.org/officeDocument/2006/relationships/customXml" Target="../ink/ink411.xml"/><Relationship Id="rId17" Type="http://schemas.openxmlformats.org/officeDocument/2006/relationships/image" Target="../media/image12.png"/><Relationship Id="rId33" Type="http://schemas.openxmlformats.org/officeDocument/2006/relationships/image" Target="../media/image20.png"/><Relationship Id="rId38" Type="http://schemas.openxmlformats.org/officeDocument/2006/relationships/customXml" Target="../ink/ink424.xml"/><Relationship Id="rId59" Type="http://schemas.openxmlformats.org/officeDocument/2006/relationships/image" Target="../media/image33.png"/><Relationship Id="rId103" Type="http://schemas.openxmlformats.org/officeDocument/2006/relationships/customXml" Target="../ink/ink456.xml"/><Relationship Id="rId108" Type="http://schemas.openxmlformats.org/officeDocument/2006/relationships/image" Target="../media/image236.png"/><Relationship Id="rId124" Type="http://schemas.openxmlformats.org/officeDocument/2006/relationships/image" Target="../media/image244.png"/><Relationship Id="rId129" Type="http://schemas.openxmlformats.org/officeDocument/2006/relationships/customXml" Target="../ink/ink469.xml"/><Relationship Id="rId54" Type="http://schemas.openxmlformats.org/officeDocument/2006/relationships/customXml" Target="../ink/ink432.xml"/><Relationship Id="rId70" Type="http://schemas.openxmlformats.org/officeDocument/2006/relationships/customXml" Target="../ink/ink440.xml"/><Relationship Id="rId75" Type="http://schemas.openxmlformats.org/officeDocument/2006/relationships/image" Target="../media/image41.png"/><Relationship Id="rId91" Type="http://schemas.openxmlformats.org/officeDocument/2006/relationships/customXml" Target="../ink/ink450.xml"/><Relationship Id="rId96" Type="http://schemas.openxmlformats.org/officeDocument/2006/relationships/image" Target="../media/image230.png"/><Relationship Id="rId140"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customXml" Target="../ink/ink408.xml"/><Relationship Id="rId23" Type="http://schemas.openxmlformats.org/officeDocument/2006/relationships/image" Target="../media/image15.png"/><Relationship Id="rId28" Type="http://schemas.openxmlformats.org/officeDocument/2006/relationships/customXml" Target="../ink/ink419.xml"/><Relationship Id="rId49" Type="http://schemas.openxmlformats.org/officeDocument/2006/relationships/image" Target="../media/image28.png"/><Relationship Id="rId114" Type="http://schemas.openxmlformats.org/officeDocument/2006/relationships/image" Target="../media/image239.png"/><Relationship Id="rId119" Type="http://schemas.openxmlformats.org/officeDocument/2006/relationships/customXml" Target="../ink/ink464.xml"/><Relationship Id="rId44" Type="http://schemas.openxmlformats.org/officeDocument/2006/relationships/customXml" Target="../ink/ink427.xml"/><Relationship Id="rId60" Type="http://schemas.openxmlformats.org/officeDocument/2006/relationships/customXml" Target="../ink/ink435.xml"/><Relationship Id="rId65" Type="http://schemas.openxmlformats.org/officeDocument/2006/relationships/image" Target="../media/image36.png"/><Relationship Id="rId81" Type="http://schemas.openxmlformats.org/officeDocument/2006/relationships/customXml" Target="../ink/ink445.xml"/><Relationship Id="rId86" Type="http://schemas.openxmlformats.org/officeDocument/2006/relationships/image" Target="../media/image225.png"/><Relationship Id="rId130" Type="http://schemas.openxmlformats.org/officeDocument/2006/relationships/image" Target="../media/image247.png"/><Relationship Id="rId135" Type="http://schemas.openxmlformats.org/officeDocument/2006/relationships/customXml" Target="../ink/ink472.xml"/><Relationship Id="rId13" Type="http://schemas.openxmlformats.org/officeDocument/2006/relationships/image" Target="../media/image10.png"/><Relationship Id="rId18" Type="http://schemas.openxmlformats.org/officeDocument/2006/relationships/customXml" Target="../ink/ink414.xml"/><Relationship Id="rId39" Type="http://schemas.openxmlformats.org/officeDocument/2006/relationships/image" Target="../media/image23.png"/><Relationship Id="rId109" Type="http://schemas.openxmlformats.org/officeDocument/2006/relationships/customXml" Target="../ink/ink459.xml"/><Relationship Id="rId34" Type="http://schemas.openxmlformats.org/officeDocument/2006/relationships/customXml" Target="../ink/ink422.xml"/><Relationship Id="rId50" Type="http://schemas.openxmlformats.org/officeDocument/2006/relationships/customXml" Target="../ink/ink430.xml"/><Relationship Id="rId55" Type="http://schemas.openxmlformats.org/officeDocument/2006/relationships/image" Target="../media/image31.png"/><Relationship Id="rId76" Type="http://schemas.openxmlformats.org/officeDocument/2006/relationships/customXml" Target="../ink/ink443.xml"/><Relationship Id="rId97" Type="http://schemas.openxmlformats.org/officeDocument/2006/relationships/customXml" Target="../ink/ink453.xml"/><Relationship Id="rId104" Type="http://schemas.openxmlformats.org/officeDocument/2006/relationships/image" Target="../media/image234.png"/><Relationship Id="rId120" Type="http://schemas.openxmlformats.org/officeDocument/2006/relationships/image" Target="../media/image242.png"/><Relationship Id="rId125" Type="http://schemas.openxmlformats.org/officeDocument/2006/relationships/customXml" Target="../ink/ink467.xml"/><Relationship Id="rId141" Type="http://schemas.openxmlformats.org/officeDocument/2006/relationships/customXml" Target="../ink/ink475.xml"/><Relationship Id="rId7" Type="http://schemas.openxmlformats.org/officeDocument/2006/relationships/image" Target="../media/image7.png"/><Relationship Id="rId71" Type="http://schemas.openxmlformats.org/officeDocument/2006/relationships/image" Target="../media/image39.png"/><Relationship Id="rId92" Type="http://schemas.openxmlformats.org/officeDocument/2006/relationships/image" Target="../media/image228.png"/><Relationship Id="rId2" Type="http://schemas.openxmlformats.org/officeDocument/2006/relationships/image" Target="../media/image3.png"/><Relationship Id="rId29" Type="http://schemas.openxmlformats.org/officeDocument/2006/relationships/image" Target="../media/image18.png"/><Relationship Id="rId24" Type="http://schemas.openxmlformats.org/officeDocument/2006/relationships/customXml" Target="../ink/ink417.xml"/><Relationship Id="rId40" Type="http://schemas.openxmlformats.org/officeDocument/2006/relationships/customXml" Target="../ink/ink425.xml"/><Relationship Id="rId45" Type="http://schemas.openxmlformats.org/officeDocument/2006/relationships/image" Target="../media/image26.png"/><Relationship Id="rId66" Type="http://schemas.openxmlformats.org/officeDocument/2006/relationships/customXml" Target="../ink/ink438.xml"/><Relationship Id="rId87" Type="http://schemas.openxmlformats.org/officeDocument/2006/relationships/customXml" Target="../ink/ink448.xml"/><Relationship Id="rId110" Type="http://schemas.openxmlformats.org/officeDocument/2006/relationships/image" Target="../media/image237.png"/><Relationship Id="rId115" Type="http://schemas.openxmlformats.org/officeDocument/2006/relationships/customXml" Target="../ink/ink462.xml"/><Relationship Id="rId131" Type="http://schemas.openxmlformats.org/officeDocument/2006/relationships/customXml" Target="../ink/ink470.xml"/><Relationship Id="rId136" Type="http://schemas.openxmlformats.org/officeDocument/2006/relationships/image" Target="../media/image250.png"/><Relationship Id="rId61" Type="http://schemas.openxmlformats.org/officeDocument/2006/relationships/image" Target="../media/image34.png"/><Relationship Id="rId82" Type="http://schemas.openxmlformats.org/officeDocument/2006/relationships/image" Target="../media/image223.png"/><Relationship Id="rId19" Type="http://schemas.openxmlformats.org/officeDocument/2006/relationships/image" Target="../media/image13.png"/><Relationship Id="rId14" Type="http://schemas.openxmlformats.org/officeDocument/2006/relationships/customXml" Target="../ink/ink412.xml"/><Relationship Id="rId30" Type="http://schemas.openxmlformats.org/officeDocument/2006/relationships/customXml" Target="../ink/ink420.xml"/><Relationship Id="rId35" Type="http://schemas.openxmlformats.org/officeDocument/2006/relationships/image" Target="../media/image21.png"/><Relationship Id="rId56" Type="http://schemas.openxmlformats.org/officeDocument/2006/relationships/customXml" Target="../ink/ink433.xml"/><Relationship Id="rId77" Type="http://schemas.openxmlformats.org/officeDocument/2006/relationships/image" Target="../media/image42.png"/><Relationship Id="rId100" Type="http://schemas.openxmlformats.org/officeDocument/2006/relationships/image" Target="../media/image232.png"/><Relationship Id="rId105" Type="http://schemas.openxmlformats.org/officeDocument/2006/relationships/customXml" Target="../ink/ink457.xml"/><Relationship Id="rId126" Type="http://schemas.openxmlformats.org/officeDocument/2006/relationships/image" Target="../media/image245.png"/><Relationship Id="rId8" Type="http://schemas.openxmlformats.org/officeDocument/2006/relationships/customXml" Target="../ink/ink409.xml"/><Relationship Id="rId51" Type="http://schemas.openxmlformats.org/officeDocument/2006/relationships/image" Target="../media/image29.png"/><Relationship Id="rId72" Type="http://schemas.openxmlformats.org/officeDocument/2006/relationships/customXml" Target="../ink/ink441.xml"/><Relationship Id="rId93" Type="http://schemas.openxmlformats.org/officeDocument/2006/relationships/customXml" Target="../ink/ink451.xml"/><Relationship Id="rId98" Type="http://schemas.openxmlformats.org/officeDocument/2006/relationships/image" Target="../media/image231.png"/><Relationship Id="rId121" Type="http://schemas.openxmlformats.org/officeDocument/2006/relationships/customXml" Target="../ink/ink465.xml"/><Relationship Id="rId142" Type="http://schemas.openxmlformats.org/officeDocument/2006/relationships/image" Target="../media/image253.png"/><Relationship Id="rId3" Type="http://schemas.openxmlformats.org/officeDocument/2006/relationships/image" Target="../media/image4.png"/><Relationship Id="rId25" Type="http://schemas.openxmlformats.org/officeDocument/2006/relationships/image" Target="../media/image16.png"/><Relationship Id="rId46" Type="http://schemas.openxmlformats.org/officeDocument/2006/relationships/customXml" Target="../ink/ink428.xml"/><Relationship Id="rId67" Type="http://schemas.openxmlformats.org/officeDocument/2006/relationships/image" Target="../media/image37.png"/><Relationship Id="rId116" Type="http://schemas.openxmlformats.org/officeDocument/2006/relationships/image" Target="../media/image240.png"/><Relationship Id="rId137" Type="http://schemas.openxmlformats.org/officeDocument/2006/relationships/customXml" Target="../ink/ink473.xml"/><Relationship Id="rId20" Type="http://schemas.openxmlformats.org/officeDocument/2006/relationships/customXml" Target="../ink/ink415.xml"/><Relationship Id="rId41" Type="http://schemas.openxmlformats.org/officeDocument/2006/relationships/image" Target="../media/image24.png"/><Relationship Id="rId62" Type="http://schemas.openxmlformats.org/officeDocument/2006/relationships/customXml" Target="../ink/ink436.xml"/><Relationship Id="rId83" Type="http://schemas.openxmlformats.org/officeDocument/2006/relationships/customXml" Target="../ink/ink446.xml"/><Relationship Id="rId88" Type="http://schemas.openxmlformats.org/officeDocument/2006/relationships/image" Target="../media/image226.png"/><Relationship Id="rId111" Type="http://schemas.openxmlformats.org/officeDocument/2006/relationships/customXml" Target="../ink/ink460.xml"/><Relationship Id="rId132" Type="http://schemas.openxmlformats.org/officeDocument/2006/relationships/image" Target="../media/image248.png"/><Relationship Id="rId15" Type="http://schemas.openxmlformats.org/officeDocument/2006/relationships/image" Target="../media/image11.png"/><Relationship Id="rId36" Type="http://schemas.openxmlformats.org/officeDocument/2006/relationships/customXml" Target="../ink/ink423.xml"/><Relationship Id="rId57" Type="http://schemas.openxmlformats.org/officeDocument/2006/relationships/image" Target="../media/image32.png"/><Relationship Id="rId106" Type="http://schemas.openxmlformats.org/officeDocument/2006/relationships/image" Target="../media/image235.png"/><Relationship Id="rId127" Type="http://schemas.openxmlformats.org/officeDocument/2006/relationships/customXml" Target="../ink/ink468.xml"/><Relationship Id="rId10" Type="http://schemas.openxmlformats.org/officeDocument/2006/relationships/customXml" Target="../ink/ink410.xml"/><Relationship Id="rId31" Type="http://schemas.openxmlformats.org/officeDocument/2006/relationships/image" Target="../media/image19.png"/><Relationship Id="rId52" Type="http://schemas.openxmlformats.org/officeDocument/2006/relationships/customXml" Target="../ink/ink431.xml"/><Relationship Id="rId73" Type="http://schemas.openxmlformats.org/officeDocument/2006/relationships/image" Target="../media/image40.png"/><Relationship Id="rId78" Type="http://schemas.openxmlformats.org/officeDocument/2006/relationships/customXml" Target="../ink/ink444.xml"/><Relationship Id="rId94" Type="http://schemas.openxmlformats.org/officeDocument/2006/relationships/image" Target="../media/image229.png"/><Relationship Id="rId99" Type="http://schemas.openxmlformats.org/officeDocument/2006/relationships/customXml" Target="../ink/ink454.xml"/><Relationship Id="rId101" Type="http://schemas.openxmlformats.org/officeDocument/2006/relationships/customXml" Target="../ink/ink455.xml"/><Relationship Id="rId122" Type="http://schemas.openxmlformats.org/officeDocument/2006/relationships/image" Target="../media/image243.png"/><Relationship Id="rId4" Type="http://schemas.openxmlformats.org/officeDocument/2006/relationships/customXml" Target="../ink/ink407.xml"/><Relationship Id="rId9" Type="http://schemas.openxmlformats.org/officeDocument/2006/relationships/image" Target="../media/image8.png"/><Relationship Id="rId26" Type="http://schemas.openxmlformats.org/officeDocument/2006/relationships/customXml" Target="../ink/ink418.xml"/><Relationship Id="rId47" Type="http://schemas.openxmlformats.org/officeDocument/2006/relationships/image" Target="../media/image27.png"/><Relationship Id="rId68" Type="http://schemas.openxmlformats.org/officeDocument/2006/relationships/customXml" Target="../ink/ink439.xml"/><Relationship Id="rId89" Type="http://schemas.openxmlformats.org/officeDocument/2006/relationships/customXml" Target="../ink/ink449.xml"/><Relationship Id="rId112" Type="http://schemas.openxmlformats.org/officeDocument/2006/relationships/image" Target="../media/image238.png"/><Relationship Id="rId133" Type="http://schemas.openxmlformats.org/officeDocument/2006/relationships/customXml" Target="../ink/ink471.xml"/><Relationship Id="rId16" Type="http://schemas.openxmlformats.org/officeDocument/2006/relationships/customXml" Target="../ink/ink4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customXml" Target="../ink/ink47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6" Type="http://schemas.openxmlformats.org/officeDocument/2006/relationships/customXml" Target="../ink/ink488.xml"/><Relationship Id="rId21" Type="http://schemas.openxmlformats.org/officeDocument/2006/relationships/image" Target="../media/image263.png"/><Relationship Id="rId42" Type="http://schemas.openxmlformats.org/officeDocument/2006/relationships/customXml" Target="../ink/ink496.xml"/><Relationship Id="rId47" Type="http://schemas.openxmlformats.org/officeDocument/2006/relationships/image" Target="../media/image276.png"/><Relationship Id="rId63" Type="http://schemas.openxmlformats.org/officeDocument/2006/relationships/image" Target="../media/image284.png"/><Relationship Id="rId68" Type="http://schemas.openxmlformats.org/officeDocument/2006/relationships/customXml" Target="../ink/ink509.xml"/><Relationship Id="rId84" Type="http://schemas.openxmlformats.org/officeDocument/2006/relationships/customXml" Target="../ink/ink517.xml"/><Relationship Id="rId16" Type="http://schemas.openxmlformats.org/officeDocument/2006/relationships/customXml" Target="../ink/ink483.xml"/><Relationship Id="rId11" Type="http://schemas.openxmlformats.org/officeDocument/2006/relationships/image" Target="../media/image258.png"/><Relationship Id="rId32" Type="http://schemas.openxmlformats.org/officeDocument/2006/relationships/customXml" Target="../ink/ink491.xml"/><Relationship Id="rId37" Type="http://schemas.openxmlformats.org/officeDocument/2006/relationships/image" Target="../media/image271.png"/><Relationship Id="rId53" Type="http://schemas.openxmlformats.org/officeDocument/2006/relationships/image" Target="../media/image279.png"/><Relationship Id="rId58" Type="http://schemas.openxmlformats.org/officeDocument/2006/relationships/customXml" Target="../ink/ink504.xml"/><Relationship Id="rId74" Type="http://schemas.openxmlformats.org/officeDocument/2006/relationships/customXml" Target="../ink/ink512.xml"/><Relationship Id="rId79" Type="http://schemas.openxmlformats.org/officeDocument/2006/relationships/image" Target="../media/image292.png"/><Relationship Id="rId5" Type="http://schemas.openxmlformats.org/officeDocument/2006/relationships/image" Target="../media/image255.png"/><Relationship Id="rId19" Type="http://schemas.openxmlformats.org/officeDocument/2006/relationships/image" Target="../media/image262.png"/><Relationship Id="rId14" Type="http://schemas.openxmlformats.org/officeDocument/2006/relationships/customXml" Target="../ink/ink482.xml"/><Relationship Id="rId22" Type="http://schemas.openxmlformats.org/officeDocument/2006/relationships/customXml" Target="../ink/ink486.xml"/><Relationship Id="rId27" Type="http://schemas.openxmlformats.org/officeDocument/2006/relationships/image" Target="../media/image266.png"/><Relationship Id="rId30" Type="http://schemas.openxmlformats.org/officeDocument/2006/relationships/customXml" Target="../ink/ink490.xml"/><Relationship Id="rId35" Type="http://schemas.openxmlformats.org/officeDocument/2006/relationships/image" Target="../media/image270.png"/><Relationship Id="rId43" Type="http://schemas.openxmlformats.org/officeDocument/2006/relationships/image" Target="../media/image274.png"/><Relationship Id="rId48" Type="http://schemas.openxmlformats.org/officeDocument/2006/relationships/customXml" Target="../ink/ink499.xml"/><Relationship Id="rId56" Type="http://schemas.openxmlformats.org/officeDocument/2006/relationships/customXml" Target="../ink/ink503.xml"/><Relationship Id="rId64" Type="http://schemas.openxmlformats.org/officeDocument/2006/relationships/customXml" Target="../ink/ink507.xml"/><Relationship Id="rId69" Type="http://schemas.openxmlformats.org/officeDocument/2006/relationships/image" Target="../media/image287.png"/><Relationship Id="rId77" Type="http://schemas.openxmlformats.org/officeDocument/2006/relationships/image" Target="../media/image291.png"/><Relationship Id="rId8" Type="http://schemas.openxmlformats.org/officeDocument/2006/relationships/customXml" Target="../ink/ink479.xml"/><Relationship Id="rId51" Type="http://schemas.openxmlformats.org/officeDocument/2006/relationships/image" Target="../media/image278.png"/><Relationship Id="rId72" Type="http://schemas.openxmlformats.org/officeDocument/2006/relationships/customXml" Target="../ink/ink511.xml"/><Relationship Id="rId80" Type="http://schemas.openxmlformats.org/officeDocument/2006/relationships/customXml" Target="../ink/ink515.xml"/><Relationship Id="rId85" Type="http://schemas.openxmlformats.org/officeDocument/2006/relationships/image" Target="../media/image295.png"/><Relationship Id="rId3" Type="http://schemas.openxmlformats.org/officeDocument/2006/relationships/hyperlink" Target="http://www.read.seas.harvard.edu/~kohler/class/aosref/ritchie84evolution.pdf" TargetMode="External"/><Relationship Id="rId12" Type="http://schemas.openxmlformats.org/officeDocument/2006/relationships/customXml" Target="../ink/ink481.xml"/><Relationship Id="rId17" Type="http://schemas.openxmlformats.org/officeDocument/2006/relationships/image" Target="../media/image261.png"/><Relationship Id="rId25" Type="http://schemas.openxmlformats.org/officeDocument/2006/relationships/image" Target="../media/image265.png"/><Relationship Id="rId33" Type="http://schemas.openxmlformats.org/officeDocument/2006/relationships/image" Target="../media/image269.png"/><Relationship Id="rId38" Type="http://schemas.openxmlformats.org/officeDocument/2006/relationships/customXml" Target="../ink/ink494.xml"/><Relationship Id="rId46" Type="http://schemas.openxmlformats.org/officeDocument/2006/relationships/customXml" Target="../ink/ink498.xml"/><Relationship Id="rId59" Type="http://schemas.openxmlformats.org/officeDocument/2006/relationships/image" Target="../media/image282.png"/><Relationship Id="rId67" Type="http://schemas.openxmlformats.org/officeDocument/2006/relationships/image" Target="../media/image286.png"/><Relationship Id="rId20" Type="http://schemas.openxmlformats.org/officeDocument/2006/relationships/customXml" Target="../ink/ink485.xml"/><Relationship Id="rId41" Type="http://schemas.openxmlformats.org/officeDocument/2006/relationships/image" Target="../media/image273.png"/><Relationship Id="rId54" Type="http://schemas.openxmlformats.org/officeDocument/2006/relationships/customXml" Target="../ink/ink502.xml"/><Relationship Id="rId62" Type="http://schemas.openxmlformats.org/officeDocument/2006/relationships/customXml" Target="../ink/ink506.xml"/><Relationship Id="rId70" Type="http://schemas.openxmlformats.org/officeDocument/2006/relationships/customXml" Target="../ink/ink510.xml"/><Relationship Id="rId75" Type="http://schemas.openxmlformats.org/officeDocument/2006/relationships/image" Target="../media/image290.png"/><Relationship Id="rId83"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customXml" Target="../ink/ink478.xml"/><Relationship Id="rId15" Type="http://schemas.openxmlformats.org/officeDocument/2006/relationships/image" Target="../media/image260.png"/><Relationship Id="rId23" Type="http://schemas.openxmlformats.org/officeDocument/2006/relationships/image" Target="../media/image264.png"/><Relationship Id="rId28" Type="http://schemas.openxmlformats.org/officeDocument/2006/relationships/customXml" Target="../ink/ink489.xml"/><Relationship Id="rId36" Type="http://schemas.openxmlformats.org/officeDocument/2006/relationships/customXml" Target="../ink/ink493.xml"/><Relationship Id="rId49" Type="http://schemas.openxmlformats.org/officeDocument/2006/relationships/image" Target="../media/image277.png"/><Relationship Id="rId57" Type="http://schemas.openxmlformats.org/officeDocument/2006/relationships/image" Target="../media/image281.png"/><Relationship Id="rId10" Type="http://schemas.openxmlformats.org/officeDocument/2006/relationships/customXml" Target="../ink/ink480.xml"/><Relationship Id="rId31" Type="http://schemas.openxmlformats.org/officeDocument/2006/relationships/image" Target="../media/image268.png"/><Relationship Id="rId44" Type="http://schemas.openxmlformats.org/officeDocument/2006/relationships/customXml" Target="../ink/ink497.xml"/><Relationship Id="rId52" Type="http://schemas.openxmlformats.org/officeDocument/2006/relationships/customXml" Target="../ink/ink501.xml"/><Relationship Id="rId60" Type="http://schemas.openxmlformats.org/officeDocument/2006/relationships/customXml" Target="../ink/ink505.xml"/><Relationship Id="rId65" Type="http://schemas.openxmlformats.org/officeDocument/2006/relationships/image" Target="../media/image285.png"/><Relationship Id="rId73" Type="http://schemas.openxmlformats.org/officeDocument/2006/relationships/image" Target="../media/image289.png"/><Relationship Id="rId78" Type="http://schemas.openxmlformats.org/officeDocument/2006/relationships/customXml" Target="../ink/ink514.xml"/><Relationship Id="rId81" Type="http://schemas.openxmlformats.org/officeDocument/2006/relationships/image" Target="../media/image293.png"/><Relationship Id="rId86" Type="http://schemas.openxmlformats.org/officeDocument/2006/relationships/customXml" Target="../ink/ink518.xml"/><Relationship Id="rId4" Type="http://schemas.openxmlformats.org/officeDocument/2006/relationships/customXml" Target="../ink/ink477.xml"/><Relationship Id="rId9" Type="http://schemas.openxmlformats.org/officeDocument/2006/relationships/image" Target="../media/image257.png"/><Relationship Id="rId13" Type="http://schemas.openxmlformats.org/officeDocument/2006/relationships/image" Target="../media/image259.png"/><Relationship Id="rId18" Type="http://schemas.openxmlformats.org/officeDocument/2006/relationships/customXml" Target="../ink/ink484.xml"/><Relationship Id="rId39" Type="http://schemas.openxmlformats.org/officeDocument/2006/relationships/image" Target="../media/image272.png"/><Relationship Id="rId34" Type="http://schemas.openxmlformats.org/officeDocument/2006/relationships/customXml" Target="../ink/ink492.xml"/><Relationship Id="rId50" Type="http://schemas.openxmlformats.org/officeDocument/2006/relationships/customXml" Target="../ink/ink500.xml"/><Relationship Id="rId55" Type="http://schemas.openxmlformats.org/officeDocument/2006/relationships/image" Target="../media/image280.png"/><Relationship Id="rId76" Type="http://schemas.openxmlformats.org/officeDocument/2006/relationships/customXml" Target="../ink/ink513.xml"/><Relationship Id="rId7" Type="http://schemas.openxmlformats.org/officeDocument/2006/relationships/image" Target="../media/image256.png"/><Relationship Id="rId71" Type="http://schemas.openxmlformats.org/officeDocument/2006/relationships/image" Target="../media/image288.png"/><Relationship Id="rId2" Type="http://schemas.openxmlformats.org/officeDocument/2006/relationships/hyperlink" Target="https://unix.stackexchange.com/a/265627" TargetMode="External"/><Relationship Id="rId29" Type="http://schemas.openxmlformats.org/officeDocument/2006/relationships/image" Target="../media/image267.png"/><Relationship Id="rId24" Type="http://schemas.openxmlformats.org/officeDocument/2006/relationships/customXml" Target="../ink/ink487.xml"/><Relationship Id="rId40" Type="http://schemas.openxmlformats.org/officeDocument/2006/relationships/customXml" Target="../ink/ink495.xml"/><Relationship Id="rId45" Type="http://schemas.openxmlformats.org/officeDocument/2006/relationships/image" Target="../media/image275.png"/><Relationship Id="rId66" Type="http://schemas.openxmlformats.org/officeDocument/2006/relationships/customXml" Target="../ink/ink508.xml"/><Relationship Id="rId87" Type="http://schemas.openxmlformats.org/officeDocument/2006/relationships/image" Target="../media/image296.png"/><Relationship Id="rId61" Type="http://schemas.openxmlformats.org/officeDocument/2006/relationships/image" Target="../media/image283.png"/><Relationship Id="rId82" Type="http://schemas.openxmlformats.org/officeDocument/2006/relationships/customXml" Target="../ink/ink5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ustomXml" Target="../ink/ink519.xml"/><Relationship Id="rId2" Type="http://schemas.openxmlformats.org/officeDocument/2006/relationships/image" Target="../media/image297.png"/><Relationship Id="rId1" Type="http://schemas.openxmlformats.org/officeDocument/2006/relationships/slideLayout" Target="../slideLayouts/slideLayout2.xml"/><Relationship Id="rId4" Type="http://schemas.openxmlformats.org/officeDocument/2006/relationships/image" Target="../media/image29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 Id="rId6" Type="http://schemas.openxmlformats.org/officeDocument/2006/relationships/image" Target="../media/image302.png"/><Relationship Id="rId5" Type="http://schemas.openxmlformats.org/officeDocument/2006/relationships/customXml" Target="../ink/ink520.xml"/><Relationship Id="rId4" Type="http://schemas.openxmlformats.org/officeDocument/2006/relationships/image" Target="../media/image301.png"/></Relationships>
</file>

<file path=ppt/slides/_rels/slide21.xml.rels><?xml version="1.0" encoding="UTF-8" standalone="yes"?>
<Relationships xmlns="http://schemas.openxmlformats.org/package/2006/relationships"><Relationship Id="rId8" Type="http://schemas.openxmlformats.org/officeDocument/2006/relationships/image" Target="../media/image305.png"/><Relationship Id="rId13" Type="http://schemas.openxmlformats.org/officeDocument/2006/relationships/customXml" Target="../ink/ink525.xml"/><Relationship Id="rId18" Type="http://schemas.openxmlformats.org/officeDocument/2006/relationships/image" Target="../media/image310.png"/><Relationship Id="rId26" Type="http://schemas.openxmlformats.org/officeDocument/2006/relationships/image" Target="../media/image314.png"/><Relationship Id="rId3" Type="http://schemas.openxmlformats.org/officeDocument/2006/relationships/image" Target="../media/image300.png"/><Relationship Id="rId21" Type="http://schemas.openxmlformats.org/officeDocument/2006/relationships/customXml" Target="../ink/ink529.xml"/><Relationship Id="rId7" Type="http://schemas.openxmlformats.org/officeDocument/2006/relationships/customXml" Target="../ink/ink522.xml"/><Relationship Id="rId12" Type="http://schemas.openxmlformats.org/officeDocument/2006/relationships/image" Target="../media/image307.png"/><Relationship Id="rId17" Type="http://schemas.openxmlformats.org/officeDocument/2006/relationships/customXml" Target="../ink/ink527.xml"/><Relationship Id="rId25" Type="http://schemas.openxmlformats.org/officeDocument/2006/relationships/customXml" Target="../ink/ink531.xml"/><Relationship Id="rId2" Type="http://schemas.openxmlformats.org/officeDocument/2006/relationships/image" Target="../media/image299.png"/><Relationship Id="rId16" Type="http://schemas.openxmlformats.org/officeDocument/2006/relationships/image" Target="../media/image309.png"/><Relationship Id="rId20"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304.png"/><Relationship Id="rId11" Type="http://schemas.openxmlformats.org/officeDocument/2006/relationships/customXml" Target="../ink/ink524.xml"/><Relationship Id="rId24" Type="http://schemas.openxmlformats.org/officeDocument/2006/relationships/image" Target="../media/image313.png"/><Relationship Id="rId5" Type="http://schemas.openxmlformats.org/officeDocument/2006/relationships/customXml" Target="../ink/ink521.xml"/><Relationship Id="rId15" Type="http://schemas.openxmlformats.org/officeDocument/2006/relationships/customXml" Target="../ink/ink526.xml"/><Relationship Id="rId23" Type="http://schemas.openxmlformats.org/officeDocument/2006/relationships/customXml" Target="../ink/ink530.xml"/><Relationship Id="rId10" Type="http://schemas.openxmlformats.org/officeDocument/2006/relationships/image" Target="../media/image306.png"/><Relationship Id="rId19" Type="http://schemas.openxmlformats.org/officeDocument/2006/relationships/customXml" Target="../ink/ink528.xml"/><Relationship Id="rId4" Type="http://schemas.openxmlformats.org/officeDocument/2006/relationships/image" Target="../media/image303.png"/><Relationship Id="rId9" Type="http://schemas.openxmlformats.org/officeDocument/2006/relationships/customXml" Target="../ink/ink523.xml"/><Relationship Id="rId14" Type="http://schemas.openxmlformats.org/officeDocument/2006/relationships/image" Target="../media/image308.png"/><Relationship Id="rId22" Type="http://schemas.openxmlformats.org/officeDocument/2006/relationships/image" Target="../media/image312.png"/></Relationships>
</file>

<file path=ppt/slides/_rels/slide22.xml.rels><?xml version="1.0" encoding="UTF-8" standalone="yes"?>
<Relationships xmlns="http://schemas.openxmlformats.org/package/2006/relationships"><Relationship Id="rId3" Type="http://schemas.openxmlformats.org/officeDocument/2006/relationships/customXml" Target="../ink/ink532.xml"/><Relationship Id="rId2" Type="http://schemas.openxmlformats.org/officeDocument/2006/relationships/image" Target="../media/image299.png"/><Relationship Id="rId1" Type="http://schemas.openxmlformats.org/officeDocument/2006/relationships/slideLayout" Target="../slideLayouts/slideLayout2.xml"/><Relationship Id="rId4" Type="http://schemas.openxmlformats.org/officeDocument/2006/relationships/image" Target="../media/image315.png"/></Relationships>
</file>

<file path=ppt/slides/_rels/slide2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 Id="rId5" Type="http://schemas.openxmlformats.org/officeDocument/2006/relationships/image" Target="../media/image318.png"/><Relationship Id="rId4" Type="http://schemas.openxmlformats.org/officeDocument/2006/relationships/customXml" Target="../ink/ink533.xml"/></Relationships>
</file>

<file path=ppt/slides/_rels/slide24.xml.rels><?xml version="1.0" encoding="UTF-8" standalone="yes"?>
<Relationships xmlns="http://schemas.openxmlformats.org/package/2006/relationships"><Relationship Id="rId117" Type="http://schemas.openxmlformats.org/officeDocument/2006/relationships/customXml" Target="../ink/ink591.xml"/><Relationship Id="rId21" Type="http://schemas.openxmlformats.org/officeDocument/2006/relationships/customXml" Target="../ink/ink543.xml"/><Relationship Id="rId63" Type="http://schemas.openxmlformats.org/officeDocument/2006/relationships/customXml" Target="../ink/ink564.xml"/><Relationship Id="rId159" Type="http://schemas.openxmlformats.org/officeDocument/2006/relationships/customXml" Target="../ink/ink612.xml"/><Relationship Id="rId170" Type="http://schemas.openxmlformats.org/officeDocument/2006/relationships/image" Target="../media/image402.png"/><Relationship Id="rId226" Type="http://schemas.openxmlformats.org/officeDocument/2006/relationships/image" Target="../media/image430.png"/><Relationship Id="rId268" Type="http://schemas.openxmlformats.org/officeDocument/2006/relationships/image" Target="../media/image451.png"/><Relationship Id="rId32" Type="http://schemas.openxmlformats.org/officeDocument/2006/relationships/image" Target="../media/image333.png"/><Relationship Id="rId74" Type="http://schemas.openxmlformats.org/officeDocument/2006/relationships/image" Target="../media/image354.png"/><Relationship Id="rId128" Type="http://schemas.openxmlformats.org/officeDocument/2006/relationships/image" Target="../media/image381.png"/><Relationship Id="rId5" Type="http://schemas.openxmlformats.org/officeDocument/2006/relationships/customXml" Target="../ink/ink535.xml"/><Relationship Id="rId181" Type="http://schemas.openxmlformats.org/officeDocument/2006/relationships/customXml" Target="../ink/ink623.xml"/><Relationship Id="rId237" Type="http://schemas.openxmlformats.org/officeDocument/2006/relationships/customXml" Target="../ink/ink651.xml"/><Relationship Id="rId279" Type="http://schemas.openxmlformats.org/officeDocument/2006/relationships/customXml" Target="../ink/ink672.xml"/><Relationship Id="rId43" Type="http://schemas.openxmlformats.org/officeDocument/2006/relationships/customXml" Target="../ink/ink554.xml"/><Relationship Id="rId139" Type="http://schemas.openxmlformats.org/officeDocument/2006/relationships/customXml" Target="../ink/ink602.xml"/><Relationship Id="rId290" Type="http://schemas.openxmlformats.org/officeDocument/2006/relationships/image" Target="../media/image462.png"/><Relationship Id="rId85" Type="http://schemas.openxmlformats.org/officeDocument/2006/relationships/customXml" Target="../ink/ink575.xml"/><Relationship Id="rId150" Type="http://schemas.openxmlformats.org/officeDocument/2006/relationships/image" Target="../media/image392.png"/><Relationship Id="rId192" Type="http://schemas.openxmlformats.org/officeDocument/2006/relationships/image" Target="../media/image413.png"/><Relationship Id="rId206" Type="http://schemas.openxmlformats.org/officeDocument/2006/relationships/image" Target="../media/image420.png"/><Relationship Id="rId248" Type="http://schemas.openxmlformats.org/officeDocument/2006/relationships/image" Target="../media/image441.png"/><Relationship Id="rId269" Type="http://schemas.openxmlformats.org/officeDocument/2006/relationships/customXml" Target="../ink/ink667.xml"/><Relationship Id="rId12" Type="http://schemas.openxmlformats.org/officeDocument/2006/relationships/image" Target="../media/image323.png"/><Relationship Id="rId33" Type="http://schemas.openxmlformats.org/officeDocument/2006/relationships/customXml" Target="../ink/ink549.xml"/><Relationship Id="rId108" Type="http://schemas.openxmlformats.org/officeDocument/2006/relationships/image" Target="../media/image371.png"/><Relationship Id="rId129" Type="http://schemas.openxmlformats.org/officeDocument/2006/relationships/customXml" Target="../ink/ink597.xml"/><Relationship Id="rId280" Type="http://schemas.openxmlformats.org/officeDocument/2006/relationships/image" Target="../media/image457.png"/><Relationship Id="rId54" Type="http://schemas.openxmlformats.org/officeDocument/2006/relationships/image" Target="../media/image344.png"/><Relationship Id="rId75" Type="http://schemas.openxmlformats.org/officeDocument/2006/relationships/customXml" Target="../ink/ink570.xml"/><Relationship Id="rId96" Type="http://schemas.openxmlformats.org/officeDocument/2006/relationships/image" Target="../media/image365.png"/><Relationship Id="rId140" Type="http://schemas.openxmlformats.org/officeDocument/2006/relationships/image" Target="../media/image387.png"/><Relationship Id="rId161" Type="http://schemas.openxmlformats.org/officeDocument/2006/relationships/customXml" Target="../ink/ink613.xml"/><Relationship Id="rId182" Type="http://schemas.openxmlformats.org/officeDocument/2006/relationships/image" Target="../media/image408.png"/><Relationship Id="rId217" Type="http://schemas.openxmlformats.org/officeDocument/2006/relationships/customXml" Target="../ink/ink641.xml"/><Relationship Id="rId6" Type="http://schemas.openxmlformats.org/officeDocument/2006/relationships/image" Target="../media/image320.png"/><Relationship Id="rId238" Type="http://schemas.openxmlformats.org/officeDocument/2006/relationships/image" Target="../media/image436.png"/><Relationship Id="rId259" Type="http://schemas.openxmlformats.org/officeDocument/2006/relationships/customXml" Target="../ink/ink662.xml"/><Relationship Id="rId23" Type="http://schemas.openxmlformats.org/officeDocument/2006/relationships/customXml" Target="../ink/ink544.xml"/><Relationship Id="rId119" Type="http://schemas.openxmlformats.org/officeDocument/2006/relationships/customXml" Target="../ink/ink592.xml"/><Relationship Id="rId270" Type="http://schemas.openxmlformats.org/officeDocument/2006/relationships/image" Target="../media/image452.png"/><Relationship Id="rId291" Type="http://schemas.openxmlformats.org/officeDocument/2006/relationships/customXml" Target="../ink/ink678.xml"/><Relationship Id="rId44" Type="http://schemas.openxmlformats.org/officeDocument/2006/relationships/image" Target="../media/image339.png"/><Relationship Id="rId65" Type="http://schemas.openxmlformats.org/officeDocument/2006/relationships/customXml" Target="../ink/ink565.xml"/><Relationship Id="rId86" Type="http://schemas.openxmlformats.org/officeDocument/2006/relationships/image" Target="../media/image360.png"/><Relationship Id="rId130" Type="http://schemas.openxmlformats.org/officeDocument/2006/relationships/image" Target="../media/image382.png"/><Relationship Id="rId151" Type="http://schemas.openxmlformats.org/officeDocument/2006/relationships/customXml" Target="../ink/ink608.xml"/><Relationship Id="rId172" Type="http://schemas.openxmlformats.org/officeDocument/2006/relationships/image" Target="../media/image403.png"/><Relationship Id="rId193" Type="http://schemas.openxmlformats.org/officeDocument/2006/relationships/customXml" Target="../ink/ink629.xml"/><Relationship Id="rId207" Type="http://schemas.openxmlformats.org/officeDocument/2006/relationships/customXml" Target="../ink/ink636.xml"/><Relationship Id="rId228" Type="http://schemas.openxmlformats.org/officeDocument/2006/relationships/image" Target="../media/image431.png"/><Relationship Id="rId249" Type="http://schemas.openxmlformats.org/officeDocument/2006/relationships/customXml" Target="../ink/ink657.xml"/><Relationship Id="rId13" Type="http://schemas.openxmlformats.org/officeDocument/2006/relationships/customXml" Target="../ink/ink539.xml"/><Relationship Id="rId109" Type="http://schemas.openxmlformats.org/officeDocument/2006/relationships/customXml" Target="../ink/ink587.xml"/><Relationship Id="rId260" Type="http://schemas.openxmlformats.org/officeDocument/2006/relationships/image" Target="../media/image447.png"/><Relationship Id="rId281" Type="http://schemas.openxmlformats.org/officeDocument/2006/relationships/customXml" Target="../ink/ink673.xml"/><Relationship Id="rId34" Type="http://schemas.openxmlformats.org/officeDocument/2006/relationships/image" Target="../media/image334.png"/><Relationship Id="rId55" Type="http://schemas.openxmlformats.org/officeDocument/2006/relationships/customXml" Target="../ink/ink560.xml"/><Relationship Id="rId76" Type="http://schemas.openxmlformats.org/officeDocument/2006/relationships/image" Target="../media/image355.png"/><Relationship Id="rId97" Type="http://schemas.openxmlformats.org/officeDocument/2006/relationships/customXml" Target="../ink/ink581.xml"/><Relationship Id="rId120" Type="http://schemas.openxmlformats.org/officeDocument/2006/relationships/image" Target="../media/image377.png"/><Relationship Id="rId141" Type="http://schemas.openxmlformats.org/officeDocument/2006/relationships/customXml" Target="../ink/ink603.xml"/><Relationship Id="rId7" Type="http://schemas.openxmlformats.org/officeDocument/2006/relationships/customXml" Target="../ink/ink536.xml"/><Relationship Id="rId162" Type="http://schemas.openxmlformats.org/officeDocument/2006/relationships/image" Target="../media/image398.png"/><Relationship Id="rId183" Type="http://schemas.openxmlformats.org/officeDocument/2006/relationships/customXml" Target="../ink/ink624.xml"/><Relationship Id="rId218" Type="http://schemas.openxmlformats.org/officeDocument/2006/relationships/image" Target="../media/image426.png"/><Relationship Id="rId239" Type="http://schemas.openxmlformats.org/officeDocument/2006/relationships/customXml" Target="../ink/ink652.xml"/><Relationship Id="rId250" Type="http://schemas.openxmlformats.org/officeDocument/2006/relationships/image" Target="../media/image442.png"/><Relationship Id="rId271" Type="http://schemas.openxmlformats.org/officeDocument/2006/relationships/customXml" Target="../ink/ink668.xml"/><Relationship Id="rId292" Type="http://schemas.openxmlformats.org/officeDocument/2006/relationships/image" Target="../media/image463.png"/><Relationship Id="rId24" Type="http://schemas.openxmlformats.org/officeDocument/2006/relationships/image" Target="../media/image329.png"/><Relationship Id="rId45" Type="http://schemas.openxmlformats.org/officeDocument/2006/relationships/customXml" Target="../ink/ink555.xml"/><Relationship Id="rId66" Type="http://schemas.openxmlformats.org/officeDocument/2006/relationships/image" Target="../media/image350.png"/><Relationship Id="rId87" Type="http://schemas.openxmlformats.org/officeDocument/2006/relationships/customXml" Target="../ink/ink576.xml"/><Relationship Id="rId110" Type="http://schemas.openxmlformats.org/officeDocument/2006/relationships/image" Target="../media/image372.png"/><Relationship Id="rId131" Type="http://schemas.openxmlformats.org/officeDocument/2006/relationships/customXml" Target="../ink/ink598.xml"/><Relationship Id="rId152" Type="http://schemas.openxmlformats.org/officeDocument/2006/relationships/image" Target="../media/image393.png"/><Relationship Id="rId173" Type="http://schemas.openxmlformats.org/officeDocument/2006/relationships/customXml" Target="../ink/ink619.xml"/><Relationship Id="rId194" Type="http://schemas.openxmlformats.org/officeDocument/2006/relationships/image" Target="../media/image414.png"/><Relationship Id="rId208" Type="http://schemas.openxmlformats.org/officeDocument/2006/relationships/image" Target="../media/image421.png"/><Relationship Id="rId229" Type="http://schemas.openxmlformats.org/officeDocument/2006/relationships/customXml" Target="../ink/ink647.xml"/><Relationship Id="rId240" Type="http://schemas.openxmlformats.org/officeDocument/2006/relationships/image" Target="../media/image437.png"/><Relationship Id="rId261" Type="http://schemas.openxmlformats.org/officeDocument/2006/relationships/customXml" Target="../ink/ink663.xml"/><Relationship Id="rId14" Type="http://schemas.openxmlformats.org/officeDocument/2006/relationships/image" Target="../media/image324.png"/><Relationship Id="rId35" Type="http://schemas.openxmlformats.org/officeDocument/2006/relationships/customXml" Target="../ink/ink550.xml"/><Relationship Id="rId56" Type="http://schemas.openxmlformats.org/officeDocument/2006/relationships/image" Target="../media/image345.png"/><Relationship Id="rId77" Type="http://schemas.openxmlformats.org/officeDocument/2006/relationships/customXml" Target="../ink/ink571.xml"/><Relationship Id="rId100" Type="http://schemas.openxmlformats.org/officeDocument/2006/relationships/image" Target="../media/image367.png"/><Relationship Id="rId282" Type="http://schemas.openxmlformats.org/officeDocument/2006/relationships/image" Target="../media/image458.png"/><Relationship Id="rId8" Type="http://schemas.openxmlformats.org/officeDocument/2006/relationships/image" Target="../media/image321.png"/><Relationship Id="rId98" Type="http://schemas.openxmlformats.org/officeDocument/2006/relationships/image" Target="../media/image366.png"/><Relationship Id="rId121" Type="http://schemas.openxmlformats.org/officeDocument/2006/relationships/customXml" Target="../ink/ink593.xml"/><Relationship Id="rId142" Type="http://schemas.openxmlformats.org/officeDocument/2006/relationships/image" Target="../media/image388.png"/><Relationship Id="rId163" Type="http://schemas.openxmlformats.org/officeDocument/2006/relationships/customXml" Target="../ink/ink614.xml"/><Relationship Id="rId184" Type="http://schemas.openxmlformats.org/officeDocument/2006/relationships/image" Target="../media/image409.png"/><Relationship Id="rId219" Type="http://schemas.openxmlformats.org/officeDocument/2006/relationships/customXml" Target="../ink/ink642.xml"/><Relationship Id="rId230" Type="http://schemas.openxmlformats.org/officeDocument/2006/relationships/image" Target="../media/image432.png"/><Relationship Id="rId251" Type="http://schemas.openxmlformats.org/officeDocument/2006/relationships/customXml" Target="../ink/ink658.xml"/><Relationship Id="rId25" Type="http://schemas.openxmlformats.org/officeDocument/2006/relationships/customXml" Target="../ink/ink545.xml"/><Relationship Id="rId46" Type="http://schemas.openxmlformats.org/officeDocument/2006/relationships/image" Target="../media/image340.png"/><Relationship Id="rId67" Type="http://schemas.openxmlformats.org/officeDocument/2006/relationships/customXml" Target="../ink/ink566.xml"/><Relationship Id="rId272" Type="http://schemas.openxmlformats.org/officeDocument/2006/relationships/image" Target="../media/image453.png"/><Relationship Id="rId88" Type="http://schemas.openxmlformats.org/officeDocument/2006/relationships/image" Target="../media/image361.png"/><Relationship Id="rId111" Type="http://schemas.openxmlformats.org/officeDocument/2006/relationships/customXml" Target="../ink/ink588.xml"/><Relationship Id="rId132" Type="http://schemas.openxmlformats.org/officeDocument/2006/relationships/image" Target="../media/image383.png"/><Relationship Id="rId153" Type="http://schemas.openxmlformats.org/officeDocument/2006/relationships/customXml" Target="../ink/ink609.xml"/><Relationship Id="rId174" Type="http://schemas.openxmlformats.org/officeDocument/2006/relationships/image" Target="../media/image404.png"/><Relationship Id="rId195" Type="http://schemas.openxmlformats.org/officeDocument/2006/relationships/customXml" Target="../ink/ink630.xml"/><Relationship Id="rId209" Type="http://schemas.openxmlformats.org/officeDocument/2006/relationships/customXml" Target="../ink/ink637.xml"/><Relationship Id="rId220" Type="http://schemas.openxmlformats.org/officeDocument/2006/relationships/image" Target="../media/image427.png"/><Relationship Id="rId241" Type="http://schemas.openxmlformats.org/officeDocument/2006/relationships/customXml" Target="../ink/ink653.xml"/><Relationship Id="rId15" Type="http://schemas.openxmlformats.org/officeDocument/2006/relationships/customXml" Target="../ink/ink540.xml"/><Relationship Id="rId36" Type="http://schemas.openxmlformats.org/officeDocument/2006/relationships/image" Target="../media/image335.png"/><Relationship Id="rId57" Type="http://schemas.openxmlformats.org/officeDocument/2006/relationships/customXml" Target="../ink/ink561.xml"/><Relationship Id="rId262" Type="http://schemas.openxmlformats.org/officeDocument/2006/relationships/image" Target="../media/image448.png"/><Relationship Id="rId283" Type="http://schemas.openxmlformats.org/officeDocument/2006/relationships/customXml" Target="../ink/ink674.xml"/><Relationship Id="rId78" Type="http://schemas.openxmlformats.org/officeDocument/2006/relationships/image" Target="../media/image356.png"/><Relationship Id="rId99" Type="http://schemas.openxmlformats.org/officeDocument/2006/relationships/customXml" Target="../ink/ink582.xml"/><Relationship Id="rId101" Type="http://schemas.openxmlformats.org/officeDocument/2006/relationships/customXml" Target="../ink/ink583.xml"/><Relationship Id="rId122" Type="http://schemas.openxmlformats.org/officeDocument/2006/relationships/image" Target="../media/image378.png"/><Relationship Id="rId143" Type="http://schemas.openxmlformats.org/officeDocument/2006/relationships/customXml" Target="../ink/ink604.xml"/><Relationship Id="rId164" Type="http://schemas.openxmlformats.org/officeDocument/2006/relationships/image" Target="../media/image399.png"/><Relationship Id="rId185" Type="http://schemas.openxmlformats.org/officeDocument/2006/relationships/customXml" Target="../ink/ink625.xml"/><Relationship Id="rId9" Type="http://schemas.openxmlformats.org/officeDocument/2006/relationships/customXml" Target="../ink/ink537.xml"/><Relationship Id="rId210" Type="http://schemas.openxmlformats.org/officeDocument/2006/relationships/image" Target="../media/image422.png"/><Relationship Id="rId26" Type="http://schemas.openxmlformats.org/officeDocument/2006/relationships/image" Target="../media/image330.png"/><Relationship Id="rId231" Type="http://schemas.openxmlformats.org/officeDocument/2006/relationships/customXml" Target="../ink/ink648.xml"/><Relationship Id="rId252" Type="http://schemas.openxmlformats.org/officeDocument/2006/relationships/image" Target="../media/image443.png"/><Relationship Id="rId273" Type="http://schemas.openxmlformats.org/officeDocument/2006/relationships/customXml" Target="../ink/ink669.xml"/><Relationship Id="rId47" Type="http://schemas.openxmlformats.org/officeDocument/2006/relationships/customXml" Target="../ink/ink556.xml"/><Relationship Id="rId68" Type="http://schemas.openxmlformats.org/officeDocument/2006/relationships/image" Target="../media/image351.png"/><Relationship Id="rId89" Type="http://schemas.openxmlformats.org/officeDocument/2006/relationships/customXml" Target="../ink/ink577.xml"/><Relationship Id="rId112" Type="http://schemas.openxmlformats.org/officeDocument/2006/relationships/image" Target="../media/image373.png"/><Relationship Id="rId133" Type="http://schemas.openxmlformats.org/officeDocument/2006/relationships/customXml" Target="../ink/ink599.xml"/><Relationship Id="rId154" Type="http://schemas.openxmlformats.org/officeDocument/2006/relationships/image" Target="../media/image394.png"/><Relationship Id="rId175" Type="http://schemas.openxmlformats.org/officeDocument/2006/relationships/customXml" Target="../ink/ink620.xml"/><Relationship Id="rId196" Type="http://schemas.openxmlformats.org/officeDocument/2006/relationships/image" Target="../media/image415.png"/><Relationship Id="rId200" Type="http://schemas.openxmlformats.org/officeDocument/2006/relationships/image" Target="../media/image417.png"/><Relationship Id="rId16" Type="http://schemas.openxmlformats.org/officeDocument/2006/relationships/image" Target="../media/image325.png"/><Relationship Id="rId221" Type="http://schemas.openxmlformats.org/officeDocument/2006/relationships/customXml" Target="../ink/ink643.xml"/><Relationship Id="rId242" Type="http://schemas.openxmlformats.org/officeDocument/2006/relationships/image" Target="../media/image438.png"/><Relationship Id="rId263" Type="http://schemas.openxmlformats.org/officeDocument/2006/relationships/customXml" Target="../ink/ink664.xml"/><Relationship Id="rId284" Type="http://schemas.openxmlformats.org/officeDocument/2006/relationships/image" Target="../media/image459.png"/><Relationship Id="rId37" Type="http://schemas.openxmlformats.org/officeDocument/2006/relationships/customXml" Target="../ink/ink551.xml"/><Relationship Id="rId58" Type="http://schemas.openxmlformats.org/officeDocument/2006/relationships/image" Target="../media/image346.png"/><Relationship Id="rId79" Type="http://schemas.openxmlformats.org/officeDocument/2006/relationships/customXml" Target="../ink/ink572.xml"/><Relationship Id="rId102" Type="http://schemas.openxmlformats.org/officeDocument/2006/relationships/image" Target="../media/image368.png"/><Relationship Id="rId123" Type="http://schemas.openxmlformats.org/officeDocument/2006/relationships/customXml" Target="../ink/ink594.xml"/><Relationship Id="rId144" Type="http://schemas.openxmlformats.org/officeDocument/2006/relationships/image" Target="../media/image389.png"/><Relationship Id="rId90" Type="http://schemas.openxmlformats.org/officeDocument/2006/relationships/image" Target="../media/image362.png"/><Relationship Id="rId165" Type="http://schemas.openxmlformats.org/officeDocument/2006/relationships/customXml" Target="../ink/ink615.xml"/><Relationship Id="rId186" Type="http://schemas.openxmlformats.org/officeDocument/2006/relationships/image" Target="../media/image410.png"/><Relationship Id="rId211" Type="http://schemas.openxmlformats.org/officeDocument/2006/relationships/customXml" Target="../ink/ink638.xml"/><Relationship Id="rId232" Type="http://schemas.openxmlformats.org/officeDocument/2006/relationships/image" Target="../media/image433.png"/><Relationship Id="rId253" Type="http://schemas.openxmlformats.org/officeDocument/2006/relationships/customXml" Target="../ink/ink659.xml"/><Relationship Id="rId274" Type="http://schemas.openxmlformats.org/officeDocument/2006/relationships/image" Target="../media/image454.png"/><Relationship Id="rId27" Type="http://schemas.openxmlformats.org/officeDocument/2006/relationships/customXml" Target="../ink/ink546.xml"/><Relationship Id="rId48" Type="http://schemas.openxmlformats.org/officeDocument/2006/relationships/image" Target="../media/image341.png"/><Relationship Id="rId69" Type="http://schemas.openxmlformats.org/officeDocument/2006/relationships/customXml" Target="../ink/ink567.xml"/><Relationship Id="rId113" Type="http://schemas.openxmlformats.org/officeDocument/2006/relationships/customXml" Target="../ink/ink589.xml"/><Relationship Id="rId134" Type="http://schemas.openxmlformats.org/officeDocument/2006/relationships/image" Target="../media/image384.png"/><Relationship Id="rId80" Type="http://schemas.openxmlformats.org/officeDocument/2006/relationships/image" Target="../media/image357.png"/><Relationship Id="rId155" Type="http://schemas.openxmlformats.org/officeDocument/2006/relationships/customXml" Target="../ink/ink610.xml"/><Relationship Id="rId176" Type="http://schemas.openxmlformats.org/officeDocument/2006/relationships/image" Target="../media/image405.png"/><Relationship Id="rId197" Type="http://schemas.openxmlformats.org/officeDocument/2006/relationships/customXml" Target="../ink/ink631.xml"/><Relationship Id="rId201" Type="http://schemas.openxmlformats.org/officeDocument/2006/relationships/customXml" Target="../ink/ink633.xml"/><Relationship Id="rId222" Type="http://schemas.openxmlformats.org/officeDocument/2006/relationships/image" Target="../media/image428.png"/><Relationship Id="rId243" Type="http://schemas.openxmlformats.org/officeDocument/2006/relationships/customXml" Target="../ink/ink654.xml"/><Relationship Id="rId264" Type="http://schemas.openxmlformats.org/officeDocument/2006/relationships/image" Target="../media/image449.png"/><Relationship Id="rId285" Type="http://schemas.openxmlformats.org/officeDocument/2006/relationships/customXml" Target="../ink/ink675.xml"/><Relationship Id="rId17" Type="http://schemas.openxmlformats.org/officeDocument/2006/relationships/customXml" Target="../ink/ink541.xml"/><Relationship Id="rId38" Type="http://schemas.openxmlformats.org/officeDocument/2006/relationships/image" Target="../media/image336.png"/><Relationship Id="rId59" Type="http://schemas.openxmlformats.org/officeDocument/2006/relationships/customXml" Target="../ink/ink562.xml"/><Relationship Id="rId103" Type="http://schemas.openxmlformats.org/officeDocument/2006/relationships/customXml" Target="../ink/ink584.xml"/><Relationship Id="rId124" Type="http://schemas.openxmlformats.org/officeDocument/2006/relationships/image" Target="../media/image379.png"/><Relationship Id="rId70" Type="http://schemas.openxmlformats.org/officeDocument/2006/relationships/image" Target="../media/image352.png"/><Relationship Id="rId91" Type="http://schemas.openxmlformats.org/officeDocument/2006/relationships/customXml" Target="../ink/ink578.xml"/><Relationship Id="rId145" Type="http://schemas.openxmlformats.org/officeDocument/2006/relationships/customXml" Target="../ink/ink605.xml"/><Relationship Id="rId166" Type="http://schemas.openxmlformats.org/officeDocument/2006/relationships/image" Target="../media/image400.png"/><Relationship Id="rId187" Type="http://schemas.openxmlformats.org/officeDocument/2006/relationships/customXml" Target="../ink/ink626.xml"/><Relationship Id="rId1" Type="http://schemas.openxmlformats.org/officeDocument/2006/relationships/slideLayout" Target="../slideLayouts/slideLayout2.xml"/><Relationship Id="rId212" Type="http://schemas.openxmlformats.org/officeDocument/2006/relationships/image" Target="../media/image423.png"/><Relationship Id="rId233" Type="http://schemas.openxmlformats.org/officeDocument/2006/relationships/customXml" Target="../ink/ink649.xml"/><Relationship Id="rId254" Type="http://schemas.openxmlformats.org/officeDocument/2006/relationships/image" Target="../media/image444.png"/><Relationship Id="rId28" Type="http://schemas.openxmlformats.org/officeDocument/2006/relationships/image" Target="../media/image331.png"/><Relationship Id="rId49" Type="http://schemas.openxmlformats.org/officeDocument/2006/relationships/customXml" Target="../ink/ink557.xml"/><Relationship Id="rId114" Type="http://schemas.openxmlformats.org/officeDocument/2006/relationships/image" Target="../media/image374.png"/><Relationship Id="rId275" Type="http://schemas.openxmlformats.org/officeDocument/2006/relationships/customXml" Target="../ink/ink670.xml"/><Relationship Id="rId60" Type="http://schemas.openxmlformats.org/officeDocument/2006/relationships/image" Target="../media/image347.png"/><Relationship Id="rId81" Type="http://schemas.openxmlformats.org/officeDocument/2006/relationships/customXml" Target="../ink/ink573.xml"/><Relationship Id="rId135" Type="http://schemas.openxmlformats.org/officeDocument/2006/relationships/customXml" Target="../ink/ink600.xml"/><Relationship Id="rId156" Type="http://schemas.openxmlformats.org/officeDocument/2006/relationships/image" Target="../media/image395.png"/><Relationship Id="rId177" Type="http://schemas.openxmlformats.org/officeDocument/2006/relationships/customXml" Target="../ink/ink621.xml"/><Relationship Id="rId198" Type="http://schemas.openxmlformats.org/officeDocument/2006/relationships/image" Target="../media/image416.png"/><Relationship Id="rId202" Type="http://schemas.openxmlformats.org/officeDocument/2006/relationships/image" Target="../media/image418.png"/><Relationship Id="rId223" Type="http://schemas.openxmlformats.org/officeDocument/2006/relationships/customXml" Target="../ink/ink644.xml"/><Relationship Id="rId244" Type="http://schemas.openxmlformats.org/officeDocument/2006/relationships/image" Target="../media/image439.png"/><Relationship Id="rId18" Type="http://schemas.openxmlformats.org/officeDocument/2006/relationships/image" Target="../media/image326.png"/><Relationship Id="rId39" Type="http://schemas.openxmlformats.org/officeDocument/2006/relationships/customXml" Target="../ink/ink552.xml"/><Relationship Id="rId265" Type="http://schemas.openxmlformats.org/officeDocument/2006/relationships/customXml" Target="../ink/ink665.xml"/><Relationship Id="rId286" Type="http://schemas.openxmlformats.org/officeDocument/2006/relationships/image" Target="../media/image460.png"/><Relationship Id="rId50" Type="http://schemas.openxmlformats.org/officeDocument/2006/relationships/image" Target="../media/image342.png"/><Relationship Id="rId104" Type="http://schemas.openxmlformats.org/officeDocument/2006/relationships/image" Target="../media/image369.png"/><Relationship Id="rId125" Type="http://schemas.openxmlformats.org/officeDocument/2006/relationships/customXml" Target="../ink/ink595.xml"/><Relationship Id="rId146" Type="http://schemas.openxmlformats.org/officeDocument/2006/relationships/image" Target="../media/image390.png"/><Relationship Id="rId167" Type="http://schemas.openxmlformats.org/officeDocument/2006/relationships/customXml" Target="../ink/ink616.xml"/><Relationship Id="rId188" Type="http://schemas.openxmlformats.org/officeDocument/2006/relationships/image" Target="../media/image411.png"/><Relationship Id="rId71" Type="http://schemas.openxmlformats.org/officeDocument/2006/relationships/customXml" Target="../ink/ink568.xml"/><Relationship Id="rId92" Type="http://schemas.openxmlformats.org/officeDocument/2006/relationships/image" Target="../media/image363.png"/><Relationship Id="rId213" Type="http://schemas.openxmlformats.org/officeDocument/2006/relationships/customXml" Target="../ink/ink639.xml"/><Relationship Id="rId234" Type="http://schemas.openxmlformats.org/officeDocument/2006/relationships/image" Target="../media/image434.png"/><Relationship Id="rId2" Type="http://schemas.openxmlformats.org/officeDocument/2006/relationships/image" Target="../media/image316.png"/><Relationship Id="rId29" Type="http://schemas.openxmlformats.org/officeDocument/2006/relationships/customXml" Target="../ink/ink547.xml"/><Relationship Id="rId255" Type="http://schemas.openxmlformats.org/officeDocument/2006/relationships/customXml" Target="../ink/ink660.xml"/><Relationship Id="rId276" Type="http://schemas.openxmlformats.org/officeDocument/2006/relationships/image" Target="../media/image455.png"/><Relationship Id="rId40" Type="http://schemas.openxmlformats.org/officeDocument/2006/relationships/image" Target="../media/image337.png"/><Relationship Id="rId115" Type="http://schemas.openxmlformats.org/officeDocument/2006/relationships/customXml" Target="../ink/ink590.xml"/><Relationship Id="rId136" Type="http://schemas.openxmlformats.org/officeDocument/2006/relationships/image" Target="../media/image385.png"/><Relationship Id="rId157" Type="http://schemas.openxmlformats.org/officeDocument/2006/relationships/customXml" Target="../ink/ink611.xml"/><Relationship Id="rId178" Type="http://schemas.openxmlformats.org/officeDocument/2006/relationships/image" Target="../media/image406.png"/><Relationship Id="rId61" Type="http://schemas.openxmlformats.org/officeDocument/2006/relationships/customXml" Target="../ink/ink563.xml"/><Relationship Id="rId82" Type="http://schemas.openxmlformats.org/officeDocument/2006/relationships/image" Target="../media/image358.png"/><Relationship Id="rId199" Type="http://schemas.openxmlformats.org/officeDocument/2006/relationships/customXml" Target="../ink/ink632.xml"/><Relationship Id="rId203" Type="http://schemas.openxmlformats.org/officeDocument/2006/relationships/customXml" Target="../ink/ink634.xml"/><Relationship Id="rId19" Type="http://schemas.openxmlformats.org/officeDocument/2006/relationships/customXml" Target="../ink/ink542.xml"/><Relationship Id="rId224" Type="http://schemas.openxmlformats.org/officeDocument/2006/relationships/image" Target="../media/image429.png"/><Relationship Id="rId245" Type="http://schemas.openxmlformats.org/officeDocument/2006/relationships/customXml" Target="../ink/ink655.xml"/><Relationship Id="rId266" Type="http://schemas.openxmlformats.org/officeDocument/2006/relationships/image" Target="../media/image450.png"/><Relationship Id="rId287" Type="http://schemas.openxmlformats.org/officeDocument/2006/relationships/customXml" Target="../ink/ink676.xml"/><Relationship Id="rId30" Type="http://schemas.openxmlformats.org/officeDocument/2006/relationships/image" Target="../media/image332.png"/><Relationship Id="rId105" Type="http://schemas.openxmlformats.org/officeDocument/2006/relationships/customXml" Target="../ink/ink585.xml"/><Relationship Id="rId126" Type="http://schemas.openxmlformats.org/officeDocument/2006/relationships/image" Target="../media/image380.png"/><Relationship Id="rId147" Type="http://schemas.openxmlformats.org/officeDocument/2006/relationships/customXml" Target="../ink/ink606.xml"/><Relationship Id="rId168" Type="http://schemas.openxmlformats.org/officeDocument/2006/relationships/image" Target="../media/image401.png"/><Relationship Id="rId51" Type="http://schemas.openxmlformats.org/officeDocument/2006/relationships/customXml" Target="../ink/ink558.xml"/><Relationship Id="rId72" Type="http://schemas.openxmlformats.org/officeDocument/2006/relationships/image" Target="../media/image353.png"/><Relationship Id="rId93" Type="http://schemas.openxmlformats.org/officeDocument/2006/relationships/customXml" Target="../ink/ink579.xml"/><Relationship Id="rId189" Type="http://schemas.openxmlformats.org/officeDocument/2006/relationships/customXml" Target="../ink/ink627.xml"/><Relationship Id="rId3" Type="http://schemas.openxmlformats.org/officeDocument/2006/relationships/customXml" Target="../ink/ink534.xml"/><Relationship Id="rId214" Type="http://schemas.openxmlformats.org/officeDocument/2006/relationships/image" Target="../media/image424.png"/><Relationship Id="rId235" Type="http://schemas.openxmlformats.org/officeDocument/2006/relationships/customXml" Target="../ink/ink650.xml"/><Relationship Id="rId256" Type="http://schemas.openxmlformats.org/officeDocument/2006/relationships/image" Target="../media/image445.png"/><Relationship Id="rId277" Type="http://schemas.openxmlformats.org/officeDocument/2006/relationships/customXml" Target="../ink/ink671.xml"/><Relationship Id="rId116" Type="http://schemas.openxmlformats.org/officeDocument/2006/relationships/image" Target="../media/image375.png"/><Relationship Id="rId137" Type="http://schemas.openxmlformats.org/officeDocument/2006/relationships/customXml" Target="../ink/ink601.xml"/><Relationship Id="rId158" Type="http://schemas.openxmlformats.org/officeDocument/2006/relationships/image" Target="../media/image396.png"/><Relationship Id="rId20" Type="http://schemas.openxmlformats.org/officeDocument/2006/relationships/image" Target="../media/image327.png"/><Relationship Id="rId41" Type="http://schemas.openxmlformats.org/officeDocument/2006/relationships/customXml" Target="../ink/ink553.xml"/><Relationship Id="rId62" Type="http://schemas.openxmlformats.org/officeDocument/2006/relationships/image" Target="../media/image348.png"/><Relationship Id="rId83" Type="http://schemas.openxmlformats.org/officeDocument/2006/relationships/customXml" Target="../ink/ink574.xml"/><Relationship Id="rId179" Type="http://schemas.openxmlformats.org/officeDocument/2006/relationships/customXml" Target="../ink/ink622.xml"/><Relationship Id="rId190" Type="http://schemas.openxmlformats.org/officeDocument/2006/relationships/image" Target="../media/image412.png"/><Relationship Id="rId204" Type="http://schemas.openxmlformats.org/officeDocument/2006/relationships/image" Target="../media/image419.png"/><Relationship Id="rId225" Type="http://schemas.openxmlformats.org/officeDocument/2006/relationships/customXml" Target="../ink/ink645.xml"/><Relationship Id="rId246" Type="http://schemas.openxmlformats.org/officeDocument/2006/relationships/image" Target="../media/image440.png"/><Relationship Id="rId267" Type="http://schemas.openxmlformats.org/officeDocument/2006/relationships/customXml" Target="../ink/ink666.xml"/><Relationship Id="rId288" Type="http://schemas.openxmlformats.org/officeDocument/2006/relationships/image" Target="../media/image461.png"/><Relationship Id="rId106" Type="http://schemas.openxmlformats.org/officeDocument/2006/relationships/image" Target="../media/image370.png"/><Relationship Id="rId127" Type="http://schemas.openxmlformats.org/officeDocument/2006/relationships/customXml" Target="../ink/ink596.xml"/><Relationship Id="rId10" Type="http://schemas.openxmlformats.org/officeDocument/2006/relationships/image" Target="../media/image322.png"/><Relationship Id="rId31" Type="http://schemas.openxmlformats.org/officeDocument/2006/relationships/customXml" Target="../ink/ink548.xml"/><Relationship Id="rId52" Type="http://schemas.openxmlformats.org/officeDocument/2006/relationships/image" Target="../media/image343.png"/><Relationship Id="rId73" Type="http://schemas.openxmlformats.org/officeDocument/2006/relationships/customXml" Target="../ink/ink569.xml"/><Relationship Id="rId94" Type="http://schemas.openxmlformats.org/officeDocument/2006/relationships/image" Target="../media/image364.png"/><Relationship Id="rId148" Type="http://schemas.openxmlformats.org/officeDocument/2006/relationships/image" Target="../media/image391.png"/><Relationship Id="rId169" Type="http://schemas.openxmlformats.org/officeDocument/2006/relationships/customXml" Target="../ink/ink617.xml"/><Relationship Id="rId4" Type="http://schemas.openxmlformats.org/officeDocument/2006/relationships/image" Target="../media/image319.png"/><Relationship Id="rId180" Type="http://schemas.openxmlformats.org/officeDocument/2006/relationships/image" Target="../media/image407.png"/><Relationship Id="rId215" Type="http://schemas.openxmlformats.org/officeDocument/2006/relationships/customXml" Target="../ink/ink640.xml"/><Relationship Id="rId236" Type="http://schemas.openxmlformats.org/officeDocument/2006/relationships/image" Target="../media/image435.png"/><Relationship Id="rId257" Type="http://schemas.openxmlformats.org/officeDocument/2006/relationships/customXml" Target="../ink/ink661.xml"/><Relationship Id="rId278" Type="http://schemas.openxmlformats.org/officeDocument/2006/relationships/image" Target="../media/image456.png"/><Relationship Id="rId42" Type="http://schemas.openxmlformats.org/officeDocument/2006/relationships/image" Target="../media/image338.png"/><Relationship Id="rId84" Type="http://schemas.openxmlformats.org/officeDocument/2006/relationships/image" Target="../media/image359.png"/><Relationship Id="rId138" Type="http://schemas.openxmlformats.org/officeDocument/2006/relationships/image" Target="../media/image386.png"/><Relationship Id="rId191" Type="http://schemas.openxmlformats.org/officeDocument/2006/relationships/customXml" Target="../ink/ink628.xml"/><Relationship Id="rId205" Type="http://schemas.openxmlformats.org/officeDocument/2006/relationships/customXml" Target="../ink/ink635.xml"/><Relationship Id="rId247" Type="http://schemas.openxmlformats.org/officeDocument/2006/relationships/customXml" Target="../ink/ink656.xml"/><Relationship Id="rId107" Type="http://schemas.openxmlformats.org/officeDocument/2006/relationships/customXml" Target="../ink/ink586.xml"/><Relationship Id="rId289" Type="http://schemas.openxmlformats.org/officeDocument/2006/relationships/customXml" Target="../ink/ink677.xml"/><Relationship Id="rId11" Type="http://schemas.openxmlformats.org/officeDocument/2006/relationships/customXml" Target="../ink/ink538.xml"/><Relationship Id="rId53" Type="http://schemas.openxmlformats.org/officeDocument/2006/relationships/customXml" Target="../ink/ink559.xml"/><Relationship Id="rId149" Type="http://schemas.openxmlformats.org/officeDocument/2006/relationships/customXml" Target="../ink/ink607.xml"/><Relationship Id="rId95" Type="http://schemas.openxmlformats.org/officeDocument/2006/relationships/customXml" Target="../ink/ink580.xml"/><Relationship Id="rId160" Type="http://schemas.openxmlformats.org/officeDocument/2006/relationships/image" Target="../media/image397.png"/><Relationship Id="rId216" Type="http://schemas.openxmlformats.org/officeDocument/2006/relationships/image" Target="../media/image425.png"/><Relationship Id="rId258" Type="http://schemas.openxmlformats.org/officeDocument/2006/relationships/image" Target="../media/image446.png"/><Relationship Id="rId22" Type="http://schemas.openxmlformats.org/officeDocument/2006/relationships/image" Target="../media/image328.png"/><Relationship Id="rId64" Type="http://schemas.openxmlformats.org/officeDocument/2006/relationships/image" Target="../media/image349.png"/><Relationship Id="rId118" Type="http://schemas.openxmlformats.org/officeDocument/2006/relationships/image" Target="../media/image376.png"/><Relationship Id="rId171" Type="http://schemas.openxmlformats.org/officeDocument/2006/relationships/customXml" Target="../ink/ink618.xml"/><Relationship Id="rId227" Type="http://schemas.openxmlformats.org/officeDocument/2006/relationships/customXml" Target="../ink/ink64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17" Type="http://schemas.openxmlformats.org/officeDocument/2006/relationships/customXml" Target="../ink/ink736.xml"/><Relationship Id="rId21" Type="http://schemas.openxmlformats.org/officeDocument/2006/relationships/customXml" Target="../ink/ink688.xml"/><Relationship Id="rId42" Type="http://schemas.openxmlformats.org/officeDocument/2006/relationships/image" Target="../media/image484.png"/><Relationship Id="rId63" Type="http://schemas.openxmlformats.org/officeDocument/2006/relationships/customXml" Target="../ink/ink709.xml"/><Relationship Id="rId84" Type="http://schemas.openxmlformats.org/officeDocument/2006/relationships/image" Target="../media/image505.png"/><Relationship Id="rId138" Type="http://schemas.openxmlformats.org/officeDocument/2006/relationships/image" Target="../media/image532.png"/><Relationship Id="rId159" Type="http://schemas.openxmlformats.org/officeDocument/2006/relationships/customXml" Target="../ink/ink757.xml"/><Relationship Id="rId170" Type="http://schemas.openxmlformats.org/officeDocument/2006/relationships/image" Target="../media/image548.png"/><Relationship Id="rId191" Type="http://schemas.openxmlformats.org/officeDocument/2006/relationships/customXml" Target="../ink/ink773.xml"/><Relationship Id="rId205" Type="http://schemas.openxmlformats.org/officeDocument/2006/relationships/customXml" Target="../ink/ink780.xml"/><Relationship Id="rId107" Type="http://schemas.openxmlformats.org/officeDocument/2006/relationships/customXml" Target="../ink/ink731.xml"/><Relationship Id="rId11" Type="http://schemas.openxmlformats.org/officeDocument/2006/relationships/customXml" Target="../ink/ink683.xml"/><Relationship Id="rId32" Type="http://schemas.openxmlformats.org/officeDocument/2006/relationships/image" Target="../media/image479.png"/><Relationship Id="rId53" Type="http://schemas.openxmlformats.org/officeDocument/2006/relationships/customXml" Target="../ink/ink704.xml"/><Relationship Id="rId74" Type="http://schemas.openxmlformats.org/officeDocument/2006/relationships/image" Target="../media/image500.png"/><Relationship Id="rId128" Type="http://schemas.openxmlformats.org/officeDocument/2006/relationships/image" Target="../media/image527.png"/><Relationship Id="rId149" Type="http://schemas.openxmlformats.org/officeDocument/2006/relationships/customXml" Target="../ink/ink752.xml"/><Relationship Id="rId5" Type="http://schemas.openxmlformats.org/officeDocument/2006/relationships/customXml" Target="../ink/ink680.xml"/><Relationship Id="rId95" Type="http://schemas.openxmlformats.org/officeDocument/2006/relationships/customXml" Target="../ink/ink725.xml"/><Relationship Id="rId160" Type="http://schemas.openxmlformats.org/officeDocument/2006/relationships/image" Target="../media/image543.png"/><Relationship Id="rId181" Type="http://schemas.openxmlformats.org/officeDocument/2006/relationships/customXml" Target="../ink/ink768.xml"/><Relationship Id="rId22" Type="http://schemas.openxmlformats.org/officeDocument/2006/relationships/image" Target="../media/image474.png"/><Relationship Id="rId43" Type="http://schemas.openxmlformats.org/officeDocument/2006/relationships/customXml" Target="../ink/ink699.xml"/><Relationship Id="rId64" Type="http://schemas.openxmlformats.org/officeDocument/2006/relationships/image" Target="../media/image495.png"/><Relationship Id="rId118" Type="http://schemas.openxmlformats.org/officeDocument/2006/relationships/image" Target="../media/image522.png"/><Relationship Id="rId139" Type="http://schemas.openxmlformats.org/officeDocument/2006/relationships/customXml" Target="../ink/ink747.xml"/><Relationship Id="rId85" Type="http://schemas.openxmlformats.org/officeDocument/2006/relationships/customXml" Target="../ink/ink720.xml"/><Relationship Id="rId150" Type="http://schemas.openxmlformats.org/officeDocument/2006/relationships/image" Target="../media/image538.png"/><Relationship Id="rId171" Type="http://schemas.openxmlformats.org/officeDocument/2006/relationships/customXml" Target="../ink/ink763.xml"/><Relationship Id="rId192" Type="http://schemas.openxmlformats.org/officeDocument/2006/relationships/image" Target="../media/image559.png"/><Relationship Id="rId206" Type="http://schemas.openxmlformats.org/officeDocument/2006/relationships/image" Target="../media/image566.png"/><Relationship Id="rId12" Type="http://schemas.openxmlformats.org/officeDocument/2006/relationships/image" Target="../media/image469.png"/><Relationship Id="rId33" Type="http://schemas.openxmlformats.org/officeDocument/2006/relationships/customXml" Target="../ink/ink694.xml"/><Relationship Id="rId108" Type="http://schemas.openxmlformats.org/officeDocument/2006/relationships/image" Target="../media/image517.png"/><Relationship Id="rId129" Type="http://schemas.openxmlformats.org/officeDocument/2006/relationships/customXml" Target="../ink/ink742.xml"/><Relationship Id="rId54" Type="http://schemas.openxmlformats.org/officeDocument/2006/relationships/image" Target="../media/image490.png"/><Relationship Id="rId75" Type="http://schemas.openxmlformats.org/officeDocument/2006/relationships/customXml" Target="../ink/ink715.xml"/><Relationship Id="rId96" Type="http://schemas.openxmlformats.org/officeDocument/2006/relationships/image" Target="../media/image511.png"/><Relationship Id="rId140" Type="http://schemas.openxmlformats.org/officeDocument/2006/relationships/image" Target="../media/image533.png"/><Relationship Id="rId161" Type="http://schemas.openxmlformats.org/officeDocument/2006/relationships/customXml" Target="../ink/ink758.xml"/><Relationship Id="rId182" Type="http://schemas.openxmlformats.org/officeDocument/2006/relationships/image" Target="../media/image554.png"/><Relationship Id="rId6" Type="http://schemas.openxmlformats.org/officeDocument/2006/relationships/image" Target="../media/image466.png"/><Relationship Id="rId23" Type="http://schemas.openxmlformats.org/officeDocument/2006/relationships/customXml" Target="../ink/ink689.xml"/><Relationship Id="rId119" Type="http://schemas.openxmlformats.org/officeDocument/2006/relationships/customXml" Target="../ink/ink737.xml"/><Relationship Id="rId44" Type="http://schemas.openxmlformats.org/officeDocument/2006/relationships/image" Target="../media/image485.png"/><Relationship Id="rId65" Type="http://schemas.openxmlformats.org/officeDocument/2006/relationships/customXml" Target="../ink/ink710.xml"/><Relationship Id="rId86" Type="http://schemas.openxmlformats.org/officeDocument/2006/relationships/image" Target="../media/image506.png"/><Relationship Id="rId130" Type="http://schemas.openxmlformats.org/officeDocument/2006/relationships/image" Target="../media/image528.png"/><Relationship Id="rId151" Type="http://schemas.openxmlformats.org/officeDocument/2006/relationships/customXml" Target="../ink/ink753.xml"/><Relationship Id="rId172" Type="http://schemas.openxmlformats.org/officeDocument/2006/relationships/image" Target="../media/image549.png"/><Relationship Id="rId193" Type="http://schemas.openxmlformats.org/officeDocument/2006/relationships/customXml" Target="../ink/ink774.xml"/><Relationship Id="rId207" Type="http://schemas.openxmlformats.org/officeDocument/2006/relationships/customXml" Target="../ink/ink781.xml"/><Relationship Id="rId13" Type="http://schemas.openxmlformats.org/officeDocument/2006/relationships/customXml" Target="../ink/ink684.xml"/><Relationship Id="rId109" Type="http://schemas.openxmlformats.org/officeDocument/2006/relationships/customXml" Target="../ink/ink732.xml"/><Relationship Id="rId34" Type="http://schemas.openxmlformats.org/officeDocument/2006/relationships/image" Target="../media/image480.png"/><Relationship Id="rId55" Type="http://schemas.openxmlformats.org/officeDocument/2006/relationships/customXml" Target="../ink/ink705.xml"/><Relationship Id="rId76" Type="http://schemas.openxmlformats.org/officeDocument/2006/relationships/image" Target="../media/image501.png"/><Relationship Id="rId97" Type="http://schemas.openxmlformats.org/officeDocument/2006/relationships/customXml" Target="../ink/ink726.xml"/><Relationship Id="rId120" Type="http://schemas.openxmlformats.org/officeDocument/2006/relationships/image" Target="../media/image523.png"/><Relationship Id="rId141" Type="http://schemas.openxmlformats.org/officeDocument/2006/relationships/customXml" Target="../ink/ink748.xml"/><Relationship Id="rId7" Type="http://schemas.openxmlformats.org/officeDocument/2006/relationships/customXml" Target="../ink/ink681.xml"/><Relationship Id="rId162" Type="http://schemas.openxmlformats.org/officeDocument/2006/relationships/image" Target="../media/image544.png"/><Relationship Id="rId183" Type="http://schemas.openxmlformats.org/officeDocument/2006/relationships/customXml" Target="../ink/ink769.xml"/><Relationship Id="rId24" Type="http://schemas.openxmlformats.org/officeDocument/2006/relationships/image" Target="../media/image475.png"/><Relationship Id="rId45" Type="http://schemas.openxmlformats.org/officeDocument/2006/relationships/customXml" Target="../ink/ink700.xml"/><Relationship Id="rId66" Type="http://schemas.openxmlformats.org/officeDocument/2006/relationships/image" Target="../media/image496.png"/><Relationship Id="rId87" Type="http://schemas.openxmlformats.org/officeDocument/2006/relationships/customXml" Target="../ink/ink721.xml"/><Relationship Id="rId110" Type="http://schemas.openxmlformats.org/officeDocument/2006/relationships/image" Target="../media/image518.png"/><Relationship Id="rId131" Type="http://schemas.openxmlformats.org/officeDocument/2006/relationships/customXml" Target="../ink/ink743.xml"/><Relationship Id="rId61" Type="http://schemas.openxmlformats.org/officeDocument/2006/relationships/customXml" Target="../ink/ink708.xml"/><Relationship Id="rId82" Type="http://schemas.openxmlformats.org/officeDocument/2006/relationships/image" Target="../media/image504.png"/><Relationship Id="rId152" Type="http://schemas.openxmlformats.org/officeDocument/2006/relationships/image" Target="../media/image539.png"/><Relationship Id="rId173" Type="http://schemas.openxmlformats.org/officeDocument/2006/relationships/customXml" Target="../ink/ink764.xml"/><Relationship Id="rId194" Type="http://schemas.openxmlformats.org/officeDocument/2006/relationships/image" Target="../media/image560.png"/><Relationship Id="rId199" Type="http://schemas.openxmlformats.org/officeDocument/2006/relationships/customXml" Target="../ink/ink777.xml"/><Relationship Id="rId203" Type="http://schemas.openxmlformats.org/officeDocument/2006/relationships/customXml" Target="../ink/ink779.xml"/><Relationship Id="rId208" Type="http://schemas.openxmlformats.org/officeDocument/2006/relationships/image" Target="../media/image567.png"/><Relationship Id="rId19" Type="http://schemas.openxmlformats.org/officeDocument/2006/relationships/customXml" Target="../ink/ink687.xml"/><Relationship Id="rId14" Type="http://schemas.openxmlformats.org/officeDocument/2006/relationships/image" Target="../media/image470.png"/><Relationship Id="rId30" Type="http://schemas.openxmlformats.org/officeDocument/2006/relationships/image" Target="../media/image478.png"/><Relationship Id="rId35" Type="http://schemas.openxmlformats.org/officeDocument/2006/relationships/customXml" Target="../ink/ink695.xml"/><Relationship Id="rId56" Type="http://schemas.openxmlformats.org/officeDocument/2006/relationships/image" Target="../media/image491.png"/><Relationship Id="rId77" Type="http://schemas.openxmlformats.org/officeDocument/2006/relationships/customXml" Target="../ink/ink716.xml"/><Relationship Id="rId100" Type="http://schemas.openxmlformats.org/officeDocument/2006/relationships/image" Target="../media/image513.png"/><Relationship Id="rId105" Type="http://schemas.openxmlformats.org/officeDocument/2006/relationships/customXml" Target="../ink/ink730.xml"/><Relationship Id="rId126" Type="http://schemas.openxmlformats.org/officeDocument/2006/relationships/image" Target="../media/image526.png"/><Relationship Id="rId147" Type="http://schemas.openxmlformats.org/officeDocument/2006/relationships/customXml" Target="../ink/ink751.xml"/><Relationship Id="rId168" Type="http://schemas.openxmlformats.org/officeDocument/2006/relationships/image" Target="../media/image547.png"/><Relationship Id="rId8" Type="http://schemas.openxmlformats.org/officeDocument/2006/relationships/image" Target="../media/image467.png"/><Relationship Id="rId51" Type="http://schemas.openxmlformats.org/officeDocument/2006/relationships/customXml" Target="../ink/ink703.xml"/><Relationship Id="rId72" Type="http://schemas.openxmlformats.org/officeDocument/2006/relationships/image" Target="../media/image499.png"/><Relationship Id="rId93" Type="http://schemas.openxmlformats.org/officeDocument/2006/relationships/customXml" Target="../ink/ink724.xml"/><Relationship Id="rId98" Type="http://schemas.openxmlformats.org/officeDocument/2006/relationships/image" Target="../media/image512.png"/><Relationship Id="rId121" Type="http://schemas.openxmlformats.org/officeDocument/2006/relationships/customXml" Target="../ink/ink738.xml"/><Relationship Id="rId142" Type="http://schemas.openxmlformats.org/officeDocument/2006/relationships/image" Target="../media/image534.png"/><Relationship Id="rId163" Type="http://schemas.openxmlformats.org/officeDocument/2006/relationships/customXml" Target="../ink/ink759.xml"/><Relationship Id="rId184" Type="http://schemas.openxmlformats.org/officeDocument/2006/relationships/image" Target="../media/image555.png"/><Relationship Id="rId189" Type="http://schemas.openxmlformats.org/officeDocument/2006/relationships/customXml" Target="../ink/ink772.xml"/><Relationship Id="rId3" Type="http://schemas.openxmlformats.org/officeDocument/2006/relationships/customXml" Target="../ink/ink679.xml"/><Relationship Id="rId25" Type="http://schemas.openxmlformats.org/officeDocument/2006/relationships/customXml" Target="../ink/ink690.xml"/><Relationship Id="rId46" Type="http://schemas.openxmlformats.org/officeDocument/2006/relationships/image" Target="../media/image486.png"/><Relationship Id="rId67" Type="http://schemas.openxmlformats.org/officeDocument/2006/relationships/customXml" Target="../ink/ink711.xml"/><Relationship Id="rId116" Type="http://schemas.openxmlformats.org/officeDocument/2006/relationships/image" Target="../media/image521.png"/><Relationship Id="rId137" Type="http://schemas.openxmlformats.org/officeDocument/2006/relationships/customXml" Target="../ink/ink746.xml"/><Relationship Id="rId158" Type="http://schemas.openxmlformats.org/officeDocument/2006/relationships/image" Target="../media/image542.png"/><Relationship Id="rId20" Type="http://schemas.openxmlformats.org/officeDocument/2006/relationships/image" Target="../media/image473.png"/><Relationship Id="rId41" Type="http://schemas.openxmlformats.org/officeDocument/2006/relationships/customXml" Target="../ink/ink698.xml"/><Relationship Id="rId62" Type="http://schemas.openxmlformats.org/officeDocument/2006/relationships/image" Target="../media/image494.png"/><Relationship Id="rId83" Type="http://schemas.openxmlformats.org/officeDocument/2006/relationships/customXml" Target="../ink/ink719.xml"/><Relationship Id="rId88" Type="http://schemas.openxmlformats.org/officeDocument/2006/relationships/image" Target="../media/image507.png"/><Relationship Id="rId111" Type="http://schemas.openxmlformats.org/officeDocument/2006/relationships/customXml" Target="../ink/ink733.xml"/><Relationship Id="rId132" Type="http://schemas.openxmlformats.org/officeDocument/2006/relationships/image" Target="../media/image529.png"/><Relationship Id="rId153" Type="http://schemas.openxmlformats.org/officeDocument/2006/relationships/customXml" Target="../ink/ink754.xml"/><Relationship Id="rId174" Type="http://schemas.openxmlformats.org/officeDocument/2006/relationships/image" Target="../media/image550.png"/><Relationship Id="rId179" Type="http://schemas.openxmlformats.org/officeDocument/2006/relationships/customXml" Target="../ink/ink767.xml"/><Relationship Id="rId195" Type="http://schemas.openxmlformats.org/officeDocument/2006/relationships/customXml" Target="../ink/ink775.xml"/><Relationship Id="rId209" Type="http://schemas.openxmlformats.org/officeDocument/2006/relationships/customXml" Target="../ink/ink782.xml"/><Relationship Id="rId190" Type="http://schemas.openxmlformats.org/officeDocument/2006/relationships/image" Target="../media/image558.png"/><Relationship Id="rId204" Type="http://schemas.openxmlformats.org/officeDocument/2006/relationships/image" Target="../media/image565.png"/><Relationship Id="rId15" Type="http://schemas.openxmlformats.org/officeDocument/2006/relationships/customXml" Target="../ink/ink685.xml"/><Relationship Id="rId36" Type="http://schemas.openxmlformats.org/officeDocument/2006/relationships/image" Target="../media/image481.png"/><Relationship Id="rId57" Type="http://schemas.openxmlformats.org/officeDocument/2006/relationships/customXml" Target="../ink/ink706.xml"/><Relationship Id="rId106" Type="http://schemas.openxmlformats.org/officeDocument/2006/relationships/image" Target="../media/image516.png"/><Relationship Id="rId127" Type="http://schemas.openxmlformats.org/officeDocument/2006/relationships/customXml" Target="../ink/ink741.xml"/><Relationship Id="rId10" Type="http://schemas.openxmlformats.org/officeDocument/2006/relationships/image" Target="../media/image468.png"/><Relationship Id="rId31" Type="http://schemas.openxmlformats.org/officeDocument/2006/relationships/customXml" Target="../ink/ink693.xml"/><Relationship Id="rId52" Type="http://schemas.openxmlformats.org/officeDocument/2006/relationships/image" Target="../media/image489.png"/><Relationship Id="rId73" Type="http://schemas.openxmlformats.org/officeDocument/2006/relationships/customXml" Target="../ink/ink714.xml"/><Relationship Id="rId78" Type="http://schemas.openxmlformats.org/officeDocument/2006/relationships/image" Target="../media/image502.png"/><Relationship Id="rId94" Type="http://schemas.openxmlformats.org/officeDocument/2006/relationships/image" Target="../media/image510.png"/><Relationship Id="rId99" Type="http://schemas.openxmlformats.org/officeDocument/2006/relationships/customXml" Target="../ink/ink727.xml"/><Relationship Id="rId101" Type="http://schemas.openxmlformats.org/officeDocument/2006/relationships/customXml" Target="../ink/ink728.xml"/><Relationship Id="rId122" Type="http://schemas.openxmlformats.org/officeDocument/2006/relationships/image" Target="../media/image524.png"/><Relationship Id="rId143" Type="http://schemas.openxmlformats.org/officeDocument/2006/relationships/customXml" Target="../ink/ink749.xml"/><Relationship Id="rId148" Type="http://schemas.openxmlformats.org/officeDocument/2006/relationships/image" Target="../media/image537.png"/><Relationship Id="rId164" Type="http://schemas.openxmlformats.org/officeDocument/2006/relationships/image" Target="../media/image545.png"/><Relationship Id="rId169" Type="http://schemas.openxmlformats.org/officeDocument/2006/relationships/customXml" Target="../ink/ink762.xml"/><Relationship Id="rId185" Type="http://schemas.openxmlformats.org/officeDocument/2006/relationships/customXml" Target="../ink/ink770.xml"/><Relationship Id="rId4" Type="http://schemas.openxmlformats.org/officeDocument/2006/relationships/image" Target="../media/image465.png"/><Relationship Id="rId9" Type="http://schemas.openxmlformats.org/officeDocument/2006/relationships/customXml" Target="../ink/ink682.xml"/><Relationship Id="rId180" Type="http://schemas.openxmlformats.org/officeDocument/2006/relationships/image" Target="../media/image553.png"/><Relationship Id="rId210" Type="http://schemas.openxmlformats.org/officeDocument/2006/relationships/image" Target="../media/image568.png"/><Relationship Id="rId26" Type="http://schemas.openxmlformats.org/officeDocument/2006/relationships/image" Target="../media/image476.png"/><Relationship Id="rId47" Type="http://schemas.openxmlformats.org/officeDocument/2006/relationships/customXml" Target="../ink/ink701.xml"/><Relationship Id="rId68" Type="http://schemas.openxmlformats.org/officeDocument/2006/relationships/image" Target="../media/image497.png"/><Relationship Id="rId89" Type="http://schemas.openxmlformats.org/officeDocument/2006/relationships/customXml" Target="../ink/ink722.xml"/><Relationship Id="rId112" Type="http://schemas.openxmlformats.org/officeDocument/2006/relationships/image" Target="../media/image519.png"/><Relationship Id="rId133" Type="http://schemas.openxmlformats.org/officeDocument/2006/relationships/customXml" Target="../ink/ink744.xml"/><Relationship Id="rId154" Type="http://schemas.openxmlformats.org/officeDocument/2006/relationships/image" Target="../media/image540.png"/><Relationship Id="rId175" Type="http://schemas.openxmlformats.org/officeDocument/2006/relationships/customXml" Target="../ink/ink765.xml"/><Relationship Id="rId196" Type="http://schemas.openxmlformats.org/officeDocument/2006/relationships/image" Target="../media/image561.png"/><Relationship Id="rId200" Type="http://schemas.openxmlformats.org/officeDocument/2006/relationships/image" Target="../media/image563.png"/><Relationship Id="rId16" Type="http://schemas.openxmlformats.org/officeDocument/2006/relationships/image" Target="../media/image471.png"/><Relationship Id="rId37" Type="http://schemas.openxmlformats.org/officeDocument/2006/relationships/customXml" Target="../ink/ink696.xml"/><Relationship Id="rId58" Type="http://schemas.openxmlformats.org/officeDocument/2006/relationships/image" Target="../media/image492.png"/><Relationship Id="rId79" Type="http://schemas.openxmlformats.org/officeDocument/2006/relationships/customXml" Target="../ink/ink717.xml"/><Relationship Id="rId102" Type="http://schemas.openxmlformats.org/officeDocument/2006/relationships/image" Target="../media/image514.png"/><Relationship Id="rId123" Type="http://schemas.openxmlformats.org/officeDocument/2006/relationships/customXml" Target="../ink/ink739.xml"/><Relationship Id="rId144" Type="http://schemas.openxmlformats.org/officeDocument/2006/relationships/image" Target="../media/image535.png"/><Relationship Id="rId90" Type="http://schemas.openxmlformats.org/officeDocument/2006/relationships/image" Target="../media/image508.png"/><Relationship Id="rId165" Type="http://schemas.openxmlformats.org/officeDocument/2006/relationships/customXml" Target="../ink/ink760.xml"/><Relationship Id="rId186" Type="http://schemas.openxmlformats.org/officeDocument/2006/relationships/image" Target="../media/image556.png"/><Relationship Id="rId27" Type="http://schemas.openxmlformats.org/officeDocument/2006/relationships/customXml" Target="../ink/ink691.xml"/><Relationship Id="rId48" Type="http://schemas.openxmlformats.org/officeDocument/2006/relationships/image" Target="../media/image487.png"/><Relationship Id="rId69" Type="http://schemas.openxmlformats.org/officeDocument/2006/relationships/customXml" Target="../ink/ink712.xml"/><Relationship Id="rId113" Type="http://schemas.openxmlformats.org/officeDocument/2006/relationships/customXml" Target="../ink/ink734.xml"/><Relationship Id="rId134" Type="http://schemas.openxmlformats.org/officeDocument/2006/relationships/image" Target="../media/image530.png"/><Relationship Id="rId80" Type="http://schemas.openxmlformats.org/officeDocument/2006/relationships/image" Target="../media/image503.png"/><Relationship Id="rId155" Type="http://schemas.openxmlformats.org/officeDocument/2006/relationships/customXml" Target="../ink/ink755.xml"/><Relationship Id="rId176" Type="http://schemas.openxmlformats.org/officeDocument/2006/relationships/image" Target="../media/image551.png"/><Relationship Id="rId197" Type="http://schemas.openxmlformats.org/officeDocument/2006/relationships/customXml" Target="../ink/ink776.xml"/><Relationship Id="rId201" Type="http://schemas.openxmlformats.org/officeDocument/2006/relationships/customXml" Target="../ink/ink778.xml"/><Relationship Id="rId17" Type="http://schemas.openxmlformats.org/officeDocument/2006/relationships/customXml" Target="../ink/ink686.xml"/><Relationship Id="rId38" Type="http://schemas.openxmlformats.org/officeDocument/2006/relationships/image" Target="../media/image482.png"/><Relationship Id="rId59" Type="http://schemas.openxmlformats.org/officeDocument/2006/relationships/customXml" Target="../ink/ink707.xml"/><Relationship Id="rId103" Type="http://schemas.openxmlformats.org/officeDocument/2006/relationships/customXml" Target="../ink/ink729.xml"/><Relationship Id="rId124" Type="http://schemas.openxmlformats.org/officeDocument/2006/relationships/image" Target="../media/image525.png"/><Relationship Id="rId70" Type="http://schemas.openxmlformats.org/officeDocument/2006/relationships/image" Target="../media/image498.png"/><Relationship Id="rId91" Type="http://schemas.openxmlformats.org/officeDocument/2006/relationships/customXml" Target="../ink/ink723.xml"/><Relationship Id="rId145" Type="http://schemas.openxmlformats.org/officeDocument/2006/relationships/customXml" Target="../ink/ink750.xml"/><Relationship Id="rId166" Type="http://schemas.openxmlformats.org/officeDocument/2006/relationships/image" Target="../media/image546.png"/><Relationship Id="rId187" Type="http://schemas.openxmlformats.org/officeDocument/2006/relationships/customXml" Target="../ink/ink771.xml"/><Relationship Id="rId1" Type="http://schemas.openxmlformats.org/officeDocument/2006/relationships/slideLayout" Target="../slideLayouts/slideLayout2.xml"/><Relationship Id="rId28" Type="http://schemas.openxmlformats.org/officeDocument/2006/relationships/image" Target="../media/image477.png"/><Relationship Id="rId49" Type="http://schemas.openxmlformats.org/officeDocument/2006/relationships/customXml" Target="../ink/ink702.xml"/><Relationship Id="rId114" Type="http://schemas.openxmlformats.org/officeDocument/2006/relationships/image" Target="../media/image520.png"/><Relationship Id="rId60" Type="http://schemas.openxmlformats.org/officeDocument/2006/relationships/image" Target="../media/image493.png"/><Relationship Id="rId81" Type="http://schemas.openxmlformats.org/officeDocument/2006/relationships/customXml" Target="../ink/ink718.xml"/><Relationship Id="rId135" Type="http://schemas.openxmlformats.org/officeDocument/2006/relationships/customXml" Target="../ink/ink745.xml"/><Relationship Id="rId156" Type="http://schemas.openxmlformats.org/officeDocument/2006/relationships/image" Target="../media/image541.png"/><Relationship Id="rId177" Type="http://schemas.openxmlformats.org/officeDocument/2006/relationships/customXml" Target="../ink/ink766.xml"/><Relationship Id="rId198" Type="http://schemas.openxmlformats.org/officeDocument/2006/relationships/image" Target="../media/image562.png"/><Relationship Id="rId202" Type="http://schemas.openxmlformats.org/officeDocument/2006/relationships/image" Target="../media/image564.png"/><Relationship Id="rId18" Type="http://schemas.openxmlformats.org/officeDocument/2006/relationships/image" Target="../media/image472.png"/><Relationship Id="rId39" Type="http://schemas.openxmlformats.org/officeDocument/2006/relationships/customXml" Target="../ink/ink697.xml"/><Relationship Id="rId50" Type="http://schemas.openxmlformats.org/officeDocument/2006/relationships/image" Target="../media/image488.png"/><Relationship Id="rId104" Type="http://schemas.openxmlformats.org/officeDocument/2006/relationships/image" Target="../media/image515.png"/><Relationship Id="rId125" Type="http://schemas.openxmlformats.org/officeDocument/2006/relationships/customXml" Target="../ink/ink740.xml"/><Relationship Id="rId146" Type="http://schemas.openxmlformats.org/officeDocument/2006/relationships/image" Target="../media/image536.png"/><Relationship Id="rId167" Type="http://schemas.openxmlformats.org/officeDocument/2006/relationships/customXml" Target="../ink/ink761.xml"/><Relationship Id="rId188" Type="http://schemas.openxmlformats.org/officeDocument/2006/relationships/image" Target="../media/image557.png"/><Relationship Id="rId71" Type="http://schemas.openxmlformats.org/officeDocument/2006/relationships/customXml" Target="../ink/ink713.xml"/><Relationship Id="rId92" Type="http://schemas.openxmlformats.org/officeDocument/2006/relationships/image" Target="../media/image509.png"/><Relationship Id="rId2" Type="http://schemas.openxmlformats.org/officeDocument/2006/relationships/image" Target="../media/image464.png"/><Relationship Id="rId29" Type="http://schemas.openxmlformats.org/officeDocument/2006/relationships/customXml" Target="../ink/ink692.xml"/><Relationship Id="rId40" Type="http://schemas.openxmlformats.org/officeDocument/2006/relationships/image" Target="../media/image483.png"/><Relationship Id="rId115" Type="http://schemas.openxmlformats.org/officeDocument/2006/relationships/customXml" Target="../ink/ink735.xml"/><Relationship Id="rId136" Type="http://schemas.openxmlformats.org/officeDocument/2006/relationships/image" Target="../media/image531.png"/><Relationship Id="rId157" Type="http://schemas.openxmlformats.org/officeDocument/2006/relationships/customXml" Target="../ink/ink756.xml"/><Relationship Id="rId178" Type="http://schemas.openxmlformats.org/officeDocument/2006/relationships/image" Target="../media/image552.png"/></Relationships>
</file>

<file path=ppt/slides/_rels/slide27.xml.rels><?xml version="1.0" encoding="UTF-8" standalone="yes"?>
<Relationships xmlns="http://schemas.openxmlformats.org/package/2006/relationships"><Relationship Id="rId117" Type="http://schemas.openxmlformats.org/officeDocument/2006/relationships/customXml" Target="../ink/ink840.xml"/><Relationship Id="rId21" Type="http://schemas.openxmlformats.org/officeDocument/2006/relationships/customXml" Target="../ink/ink792.xml"/><Relationship Id="rId42" Type="http://schemas.openxmlformats.org/officeDocument/2006/relationships/image" Target="../media/image522.png"/><Relationship Id="rId63" Type="http://schemas.openxmlformats.org/officeDocument/2006/relationships/customXml" Target="../ink/ink813.xml"/><Relationship Id="rId84" Type="http://schemas.openxmlformats.org/officeDocument/2006/relationships/image" Target="../media/image543.png"/><Relationship Id="rId138" Type="http://schemas.openxmlformats.org/officeDocument/2006/relationships/image" Target="../media/image476.png"/><Relationship Id="rId159" Type="http://schemas.openxmlformats.org/officeDocument/2006/relationships/customXml" Target="../ink/ink861.xml"/><Relationship Id="rId170" Type="http://schemas.openxmlformats.org/officeDocument/2006/relationships/image" Target="../media/image492.png"/><Relationship Id="rId191" Type="http://schemas.openxmlformats.org/officeDocument/2006/relationships/customXml" Target="../ink/ink877.xml"/><Relationship Id="rId205" Type="http://schemas.openxmlformats.org/officeDocument/2006/relationships/customXml" Target="../ink/ink884.xml"/><Relationship Id="rId226" Type="http://schemas.openxmlformats.org/officeDocument/2006/relationships/image" Target="../media/image603.png"/><Relationship Id="rId107" Type="http://schemas.openxmlformats.org/officeDocument/2006/relationships/customXml" Target="../ink/ink835.xml"/><Relationship Id="rId11" Type="http://schemas.openxmlformats.org/officeDocument/2006/relationships/customXml" Target="../ink/ink787.xml"/><Relationship Id="rId32" Type="http://schemas.openxmlformats.org/officeDocument/2006/relationships/image" Target="../media/image517.png"/><Relationship Id="rId53" Type="http://schemas.openxmlformats.org/officeDocument/2006/relationships/customXml" Target="../ink/ink808.xml"/><Relationship Id="rId74" Type="http://schemas.openxmlformats.org/officeDocument/2006/relationships/image" Target="../media/image538.png"/><Relationship Id="rId128" Type="http://schemas.openxmlformats.org/officeDocument/2006/relationships/image" Target="../media/image471.png"/><Relationship Id="rId149" Type="http://schemas.openxmlformats.org/officeDocument/2006/relationships/customXml" Target="../ink/ink856.xml"/><Relationship Id="rId5" Type="http://schemas.openxmlformats.org/officeDocument/2006/relationships/customXml" Target="../ink/ink784.xml"/><Relationship Id="rId95" Type="http://schemas.openxmlformats.org/officeDocument/2006/relationships/customXml" Target="../ink/ink829.xml"/><Relationship Id="rId160" Type="http://schemas.openxmlformats.org/officeDocument/2006/relationships/image" Target="../media/image487.png"/><Relationship Id="rId181" Type="http://schemas.openxmlformats.org/officeDocument/2006/relationships/customXml" Target="../ink/ink872.xml"/><Relationship Id="rId216" Type="http://schemas.openxmlformats.org/officeDocument/2006/relationships/image" Target="../media/image598.png"/><Relationship Id="rId22" Type="http://schemas.openxmlformats.org/officeDocument/2006/relationships/image" Target="../media/image512.png"/><Relationship Id="rId43" Type="http://schemas.openxmlformats.org/officeDocument/2006/relationships/customXml" Target="../ink/ink803.xml"/><Relationship Id="rId64" Type="http://schemas.openxmlformats.org/officeDocument/2006/relationships/image" Target="../media/image533.png"/><Relationship Id="rId118" Type="http://schemas.openxmlformats.org/officeDocument/2006/relationships/image" Target="../media/image466.png"/><Relationship Id="rId139" Type="http://schemas.openxmlformats.org/officeDocument/2006/relationships/customXml" Target="../ink/ink851.xml"/><Relationship Id="rId85" Type="http://schemas.openxmlformats.org/officeDocument/2006/relationships/customXml" Target="../ink/ink824.xml"/><Relationship Id="rId150" Type="http://schemas.openxmlformats.org/officeDocument/2006/relationships/image" Target="../media/image482.png"/><Relationship Id="rId171" Type="http://schemas.openxmlformats.org/officeDocument/2006/relationships/customXml" Target="../ink/ink867.xml"/><Relationship Id="rId192" Type="http://schemas.openxmlformats.org/officeDocument/2006/relationships/image" Target="../media/image586.png"/><Relationship Id="rId206" Type="http://schemas.openxmlformats.org/officeDocument/2006/relationships/image" Target="../media/image593.png"/><Relationship Id="rId12" Type="http://schemas.openxmlformats.org/officeDocument/2006/relationships/image" Target="../media/image507.png"/><Relationship Id="rId33" Type="http://schemas.openxmlformats.org/officeDocument/2006/relationships/customXml" Target="../ink/ink798.xml"/><Relationship Id="rId108" Type="http://schemas.openxmlformats.org/officeDocument/2006/relationships/image" Target="../media/image580.png"/><Relationship Id="rId129" Type="http://schemas.openxmlformats.org/officeDocument/2006/relationships/customXml" Target="../ink/ink846.xml"/><Relationship Id="rId54" Type="http://schemas.openxmlformats.org/officeDocument/2006/relationships/image" Target="../media/image528.png"/><Relationship Id="rId75" Type="http://schemas.openxmlformats.org/officeDocument/2006/relationships/customXml" Target="../ink/ink819.xml"/><Relationship Id="rId96" Type="http://schemas.openxmlformats.org/officeDocument/2006/relationships/image" Target="../media/image574.png"/><Relationship Id="rId140" Type="http://schemas.openxmlformats.org/officeDocument/2006/relationships/image" Target="../media/image477.png"/><Relationship Id="rId161" Type="http://schemas.openxmlformats.org/officeDocument/2006/relationships/customXml" Target="../ink/ink862.xml"/><Relationship Id="rId182" Type="http://schemas.openxmlformats.org/officeDocument/2006/relationships/image" Target="../media/image498.png"/><Relationship Id="rId217" Type="http://schemas.openxmlformats.org/officeDocument/2006/relationships/customXml" Target="../ink/ink890.xml"/><Relationship Id="rId6" Type="http://schemas.openxmlformats.org/officeDocument/2006/relationships/image" Target="../media/image571.png"/><Relationship Id="rId23" Type="http://schemas.openxmlformats.org/officeDocument/2006/relationships/customXml" Target="../ink/ink793.xml"/><Relationship Id="rId119" Type="http://schemas.openxmlformats.org/officeDocument/2006/relationships/customXml" Target="../ink/ink841.xml"/><Relationship Id="rId44" Type="http://schemas.openxmlformats.org/officeDocument/2006/relationships/image" Target="../media/image523.png"/><Relationship Id="rId65" Type="http://schemas.openxmlformats.org/officeDocument/2006/relationships/customXml" Target="../ink/ink814.xml"/><Relationship Id="rId86" Type="http://schemas.openxmlformats.org/officeDocument/2006/relationships/image" Target="../media/image544.png"/><Relationship Id="rId130" Type="http://schemas.openxmlformats.org/officeDocument/2006/relationships/image" Target="../media/image472.png"/><Relationship Id="rId151" Type="http://schemas.openxmlformats.org/officeDocument/2006/relationships/customXml" Target="../ink/ink857.xml"/><Relationship Id="rId172" Type="http://schemas.openxmlformats.org/officeDocument/2006/relationships/image" Target="../media/image493.png"/><Relationship Id="rId193" Type="http://schemas.openxmlformats.org/officeDocument/2006/relationships/customXml" Target="../ink/ink878.xml"/><Relationship Id="rId207" Type="http://schemas.openxmlformats.org/officeDocument/2006/relationships/customXml" Target="../ink/ink885.xml"/><Relationship Id="rId13" Type="http://schemas.openxmlformats.org/officeDocument/2006/relationships/customXml" Target="../ink/ink788.xml"/><Relationship Id="rId109" Type="http://schemas.openxmlformats.org/officeDocument/2006/relationships/customXml" Target="../ink/ink836.xml"/><Relationship Id="rId34" Type="http://schemas.openxmlformats.org/officeDocument/2006/relationships/image" Target="../media/image518.png"/><Relationship Id="rId55" Type="http://schemas.openxmlformats.org/officeDocument/2006/relationships/customXml" Target="../ink/ink809.xml"/><Relationship Id="rId76" Type="http://schemas.openxmlformats.org/officeDocument/2006/relationships/image" Target="../media/image539.png"/><Relationship Id="rId97" Type="http://schemas.openxmlformats.org/officeDocument/2006/relationships/customXml" Target="../ink/ink830.xml"/><Relationship Id="rId120" Type="http://schemas.openxmlformats.org/officeDocument/2006/relationships/image" Target="../media/image467.png"/><Relationship Id="rId141" Type="http://schemas.openxmlformats.org/officeDocument/2006/relationships/customXml" Target="../ink/ink852.xml"/><Relationship Id="rId7" Type="http://schemas.openxmlformats.org/officeDocument/2006/relationships/customXml" Target="../ink/ink785.xml"/><Relationship Id="rId162" Type="http://schemas.openxmlformats.org/officeDocument/2006/relationships/image" Target="../media/image488.png"/><Relationship Id="rId183" Type="http://schemas.openxmlformats.org/officeDocument/2006/relationships/customXml" Target="../ink/ink873.xml"/><Relationship Id="rId218" Type="http://schemas.openxmlformats.org/officeDocument/2006/relationships/image" Target="../media/image599.png"/><Relationship Id="rId24" Type="http://schemas.openxmlformats.org/officeDocument/2006/relationships/image" Target="../media/image513.png"/><Relationship Id="rId45" Type="http://schemas.openxmlformats.org/officeDocument/2006/relationships/customXml" Target="../ink/ink804.xml"/><Relationship Id="rId66" Type="http://schemas.openxmlformats.org/officeDocument/2006/relationships/image" Target="../media/image534.png"/><Relationship Id="rId87" Type="http://schemas.openxmlformats.org/officeDocument/2006/relationships/customXml" Target="../ink/ink825.xml"/><Relationship Id="rId110" Type="http://schemas.openxmlformats.org/officeDocument/2006/relationships/image" Target="../media/image581.png"/><Relationship Id="rId131" Type="http://schemas.openxmlformats.org/officeDocument/2006/relationships/customXml" Target="../ink/ink847.xml"/><Relationship Id="rId152" Type="http://schemas.openxmlformats.org/officeDocument/2006/relationships/image" Target="../media/image483.png"/><Relationship Id="rId173" Type="http://schemas.openxmlformats.org/officeDocument/2006/relationships/customXml" Target="../ink/ink868.xml"/><Relationship Id="rId194" Type="http://schemas.openxmlformats.org/officeDocument/2006/relationships/image" Target="../media/image587.png"/><Relationship Id="rId208" Type="http://schemas.openxmlformats.org/officeDocument/2006/relationships/image" Target="../media/image594.png"/><Relationship Id="rId14" Type="http://schemas.openxmlformats.org/officeDocument/2006/relationships/image" Target="../media/image508.png"/><Relationship Id="rId35" Type="http://schemas.openxmlformats.org/officeDocument/2006/relationships/customXml" Target="../ink/ink799.xml"/><Relationship Id="rId56" Type="http://schemas.openxmlformats.org/officeDocument/2006/relationships/image" Target="../media/image529.png"/><Relationship Id="rId77" Type="http://schemas.openxmlformats.org/officeDocument/2006/relationships/customXml" Target="../ink/ink820.xml"/><Relationship Id="rId100" Type="http://schemas.openxmlformats.org/officeDocument/2006/relationships/image" Target="../media/image576.png"/><Relationship Id="rId8" Type="http://schemas.openxmlformats.org/officeDocument/2006/relationships/image" Target="../media/image505.png"/><Relationship Id="rId98" Type="http://schemas.openxmlformats.org/officeDocument/2006/relationships/image" Target="../media/image575.png"/><Relationship Id="rId121" Type="http://schemas.openxmlformats.org/officeDocument/2006/relationships/customXml" Target="../ink/ink842.xml"/><Relationship Id="rId142" Type="http://schemas.openxmlformats.org/officeDocument/2006/relationships/image" Target="../media/image478.png"/><Relationship Id="rId163" Type="http://schemas.openxmlformats.org/officeDocument/2006/relationships/customXml" Target="../ink/ink863.xml"/><Relationship Id="rId184" Type="http://schemas.openxmlformats.org/officeDocument/2006/relationships/image" Target="../media/image499.png"/><Relationship Id="rId219" Type="http://schemas.openxmlformats.org/officeDocument/2006/relationships/customXml" Target="../ink/ink891.xml"/><Relationship Id="rId3" Type="http://schemas.openxmlformats.org/officeDocument/2006/relationships/customXml" Target="../ink/ink783.xml"/><Relationship Id="rId214" Type="http://schemas.openxmlformats.org/officeDocument/2006/relationships/image" Target="../media/image597.png"/><Relationship Id="rId25" Type="http://schemas.openxmlformats.org/officeDocument/2006/relationships/customXml" Target="../ink/ink794.xml"/><Relationship Id="rId46" Type="http://schemas.openxmlformats.org/officeDocument/2006/relationships/image" Target="../media/image524.png"/><Relationship Id="rId67" Type="http://schemas.openxmlformats.org/officeDocument/2006/relationships/customXml" Target="../ink/ink815.xml"/><Relationship Id="rId116" Type="http://schemas.openxmlformats.org/officeDocument/2006/relationships/image" Target="../media/image465.png"/><Relationship Id="rId137" Type="http://schemas.openxmlformats.org/officeDocument/2006/relationships/customXml" Target="../ink/ink850.xml"/><Relationship Id="rId158" Type="http://schemas.openxmlformats.org/officeDocument/2006/relationships/image" Target="../media/image486.png"/><Relationship Id="rId20" Type="http://schemas.openxmlformats.org/officeDocument/2006/relationships/image" Target="../media/image511.png"/><Relationship Id="rId41" Type="http://schemas.openxmlformats.org/officeDocument/2006/relationships/customXml" Target="../ink/ink802.xml"/><Relationship Id="rId62" Type="http://schemas.openxmlformats.org/officeDocument/2006/relationships/image" Target="../media/image532.png"/><Relationship Id="rId83" Type="http://schemas.openxmlformats.org/officeDocument/2006/relationships/customXml" Target="../ink/ink823.xml"/><Relationship Id="rId88" Type="http://schemas.openxmlformats.org/officeDocument/2006/relationships/image" Target="../media/image545.png"/><Relationship Id="rId111" Type="http://schemas.openxmlformats.org/officeDocument/2006/relationships/customXml" Target="../ink/ink837.xml"/><Relationship Id="rId132" Type="http://schemas.openxmlformats.org/officeDocument/2006/relationships/image" Target="../media/image473.png"/><Relationship Id="rId153" Type="http://schemas.openxmlformats.org/officeDocument/2006/relationships/customXml" Target="../ink/ink858.xml"/><Relationship Id="rId174" Type="http://schemas.openxmlformats.org/officeDocument/2006/relationships/image" Target="../media/image494.png"/><Relationship Id="rId179" Type="http://schemas.openxmlformats.org/officeDocument/2006/relationships/customXml" Target="../ink/ink871.xml"/><Relationship Id="rId195" Type="http://schemas.openxmlformats.org/officeDocument/2006/relationships/customXml" Target="../ink/ink879.xml"/><Relationship Id="rId209" Type="http://schemas.openxmlformats.org/officeDocument/2006/relationships/customXml" Target="../ink/ink886.xml"/><Relationship Id="rId190" Type="http://schemas.openxmlformats.org/officeDocument/2006/relationships/image" Target="../media/image585.png"/><Relationship Id="rId204" Type="http://schemas.openxmlformats.org/officeDocument/2006/relationships/image" Target="../media/image592.png"/><Relationship Id="rId220" Type="http://schemas.openxmlformats.org/officeDocument/2006/relationships/image" Target="../media/image600.png"/><Relationship Id="rId225" Type="http://schemas.openxmlformats.org/officeDocument/2006/relationships/customXml" Target="../ink/ink894.xml"/><Relationship Id="rId15" Type="http://schemas.openxmlformats.org/officeDocument/2006/relationships/customXml" Target="../ink/ink789.xml"/><Relationship Id="rId36" Type="http://schemas.openxmlformats.org/officeDocument/2006/relationships/image" Target="../media/image519.png"/><Relationship Id="rId57" Type="http://schemas.openxmlformats.org/officeDocument/2006/relationships/customXml" Target="../ink/ink810.xml"/><Relationship Id="rId106" Type="http://schemas.openxmlformats.org/officeDocument/2006/relationships/image" Target="../media/image579.png"/><Relationship Id="rId127" Type="http://schemas.openxmlformats.org/officeDocument/2006/relationships/customXml" Target="../ink/ink845.xml"/><Relationship Id="rId10" Type="http://schemas.openxmlformats.org/officeDocument/2006/relationships/image" Target="../media/image506.png"/><Relationship Id="rId31" Type="http://schemas.openxmlformats.org/officeDocument/2006/relationships/customXml" Target="../ink/ink797.xml"/><Relationship Id="rId52" Type="http://schemas.openxmlformats.org/officeDocument/2006/relationships/image" Target="../media/image527.png"/><Relationship Id="rId73" Type="http://schemas.openxmlformats.org/officeDocument/2006/relationships/customXml" Target="../ink/ink818.xml"/><Relationship Id="rId78" Type="http://schemas.openxmlformats.org/officeDocument/2006/relationships/image" Target="../media/image540.png"/><Relationship Id="rId94" Type="http://schemas.openxmlformats.org/officeDocument/2006/relationships/image" Target="../media/image573.png"/><Relationship Id="rId99" Type="http://schemas.openxmlformats.org/officeDocument/2006/relationships/customXml" Target="../ink/ink831.xml"/><Relationship Id="rId101" Type="http://schemas.openxmlformats.org/officeDocument/2006/relationships/customXml" Target="../ink/ink832.xml"/><Relationship Id="rId122" Type="http://schemas.openxmlformats.org/officeDocument/2006/relationships/image" Target="../media/image468.png"/><Relationship Id="rId143" Type="http://schemas.openxmlformats.org/officeDocument/2006/relationships/customXml" Target="../ink/ink853.xml"/><Relationship Id="rId148" Type="http://schemas.openxmlformats.org/officeDocument/2006/relationships/image" Target="../media/image481.png"/><Relationship Id="rId164" Type="http://schemas.openxmlformats.org/officeDocument/2006/relationships/image" Target="../media/image489.png"/><Relationship Id="rId169" Type="http://schemas.openxmlformats.org/officeDocument/2006/relationships/customXml" Target="../ink/ink866.xml"/><Relationship Id="rId185" Type="http://schemas.openxmlformats.org/officeDocument/2006/relationships/customXml" Target="../ink/ink874.xml"/><Relationship Id="rId4" Type="http://schemas.openxmlformats.org/officeDocument/2006/relationships/image" Target="../media/image570.png"/><Relationship Id="rId9" Type="http://schemas.openxmlformats.org/officeDocument/2006/relationships/customXml" Target="../ink/ink786.xml"/><Relationship Id="rId180" Type="http://schemas.openxmlformats.org/officeDocument/2006/relationships/image" Target="../media/image497.png"/><Relationship Id="rId210" Type="http://schemas.openxmlformats.org/officeDocument/2006/relationships/image" Target="../media/image595.png"/><Relationship Id="rId215" Type="http://schemas.openxmlformats.org/officeDocument/2006/relationships/customXml" Target="../ink/ink889.xml"/><Relationship Id="rId26" Type="http://schemas.openxmlformats.org/officeDocument/2006/relationships/image" Target="../media/image514.png"/><Relationship Id="rId47" Type="http://schemas.openxmlformats.org/officeDocument/2006/relationships/customXml" Target="../ink/ink805.xml"/><Relationship Id="rId68" Type="http://schemas.openxmlformats.org/officeDocument/2006/relationships/image" Target="../media/image535.png"/><Relationship Id="rId89" Type="http://schemas.openxmlformats.org/officeDocument/2006/relationships/customXml" Target="../ink/ink826.xml"/><Relationship Id="rId112" Type="http://schemas.openxmlformats.org/officeDocument/2006/relationships/image" Target="../media/image582.png"/><Relationship Id="rId133" Type="http://schemas.openxmlformats.org/officeDocument/2006/relationships/customXml" Target="../ink/ink848.xml"/><Relationship Id="rId154" Type="http://schemas.openxmlformats.org/officeDocument/2006/relationships/image" Target="../media/image484.png"/><Relationship Id="rId175" Type="http://schemas.openxmlformats.org/officeDocument/2006/relationships/customXml" Target="../ink/ink869.xml"/><Relationship Id="rId196" Type="http://schemas.openxmlformats.org/officeDocument/2006/relationships/image" Target="../media/image588.png"/><Relationship Id="rId200" Type="http://schemas.openxmlformats.org/officeDocument/2006/relationships/image" Target="../media/image590.png"/><Relationship Id="rId16" Type="http://schemas.openxmlformats.org/officeDocument/2006/relationships/image" Target="../media/image509.png"/><Relationship Id="rId221" Type="http://schemas.openxmlformats.org/officeDocument/2006/relationships/customXml" Target="../ink/ink892.xml"/><Relationship Id="rId37" Type="http://schemas.openxmlformats.org/officeDocument/2006/relationships/customXml" Target="../ink/ink800.xml"/><Relationship Id="rId58" Type="http://schemas.openxmlformats.org/officeDocument/2006/relationships/image" Target="../media/image530.png"/><Relationship Id="rId79" Type="http://schemas.openxmlformats.org/officeDocument/2006/relationships/customXml" Target="../ink/ink821.xml"/><Relationship Id="rId102" Type="http://schemas.openxmlformats.org/officeDocument/2006/relationships/image" Target="../media/image577.png"/><Relationship Id="rId123" Type="http://schemas.openxmlformats.org/officeDocument/2006/relationships/customXml" Target="../ink/ink843.xml"/><Relationship Id="rId144" Type="http://schemas.openxmlformats.org/officeDocument/2006/relationships/image" Target="../media/image479.png"/><Relationship Id="rId90" Type="http://schemas.openxmlformats.org/officeDocument/2006/relationships/image" Target="../media/image546.png"/><Relationship Id="rId165" Type="http://schemas.openxmlformats.org/officeDocument/2006/relationships/customXml" Target="../ink/ink864.xml"/><Relationship Id="rId186" Type="http://schemas.openxmlformats.org/officeDocument/2006/relationships/image" Target="../media/image500.png"/><Relationship Id="rId211" Type="http://schemas.openxmlformats.org/officeDocument/2006/relationships/customXml" Target="../ink/ink887.xml"/><Relationship Id="rId27" Type="http://schemas.openxmlformats.org/officeDocument/2006/relationships/customXml" Target="../ink/ink795.xml"/><Relationship Id="rId48" Type="http://schemas.openxmlformats.org/officeDocument/2006/relationships/image" Target="../media/image525.png"/><Relationship Id="rId69" Type="http://schemas.openxmlformats.org/officeDocument/2006/relationships/customXml" Target="../ink/ink816.xml"/><Relationship Id="rId113" Type="http://schemas.openxmlformats.org/officeDocument/2006/relationships/customXml" Target="../ink/ink838.xml"/><Relationship Id="rId134" Type="http://schemas.openxmlformats.org/officeDocument/2006/relationships/image" Target="../media/image474.png"/><Relationship Id="rId80" Type="http://schemas.openxmlformats.org/officeDocument/2006/relationships/image" Target="../media/image541.png"/><Relationship Id="rId155" Type="http://schemas.openxmlformats.org/officeDocument/2006/relationships/customXml" Target="../ink/ink859.xml"/><Relationship Id="rId176" Type="http://schemas.openxmlformats.org/officeDocument/2006/relationships/image" Target="../media/image495.png"/><Relationship Id="rId197" Type="http://schemas.openxmlformats.org/officeDocument/2006/relationships/customXml" Target="../ink/ink880.xml"/><Relationship Id="rId201" Type="http://schemas.openxmlformats.org/officeDocument/2006/relationships/customXml" Target="../ink/ink882.xml"/><Relationship Id="rId222" Type="http://schemas.openxmlformats.org/officeDocument/2006/relationships/image" Target="../media/image601.png"/><Relationship Id="rId17" Type="http://schemas.openxmlformats.org/officeDocument/2006/relationships/customXml" Target="../ink/ink790.xml"/><Relationship Id="rId38" Type="http://schemas.openxmlformats.org/officeDocument/2006/relationships/image" Target="../media/image520.png"/><Relationship Id="rId59" Type="http://schemas.openxmlformats.org/officeDocument/2006/relationships/customXml" Target="../ink/ink811.xml"/><Relationship Id="rId103" Type="http://schemas.openxmlformats.org/officeDocument/2006/relationships/customXml" Target="../ink/ink833.xml"/><Relationship Id="rId124" Type="http://schemas.openxmlformats.org/officeDocument/2006/relationships/image" Target="../media/image469.png"/><Relationship Id="rId70" Type="http://schemas.openxmlformats.org/officeDocument/2006/relationships/image" Target="../media/image536.png"/><Relationship Id="rId91" Type="http://schemas.openxmlformats.org/officeDocument/2006/relationships/customXml" Target="../ink/ink827.xml"/><Relationship Id="rId145" Type="http://schemas.openxmlformats.org/officeDocument/2006/relationships/customXml" Target="../ink/ink854.xml"/><Relationship Id="rId166" Type="http://schemas.openxmlformats.org/officeDocument/2006/relationships/image" Target="../media/image490.png"/><Relationship Id="rId187" Type="http://schemas.openxmlformats.org/officeDocument/2006/relationships/customXml" Target="../ink/ink875.xml"/><Relationship Id="rId1" Type="http://schemas.openxmlformats.org/officeDocument/2006/relationships/slideLayout" Target="../slideLayouts/slideLayout2.xml"/><Relationship Id="rId212" Type="http://schemas.openxmlformats.org/officeDocument/2006/relationships/image" Target="../media/image596.png"/><Relationship Id="rId28" Type="http://schemas.openxmlformats.org/officeDocument/2006/relationships/image" Target="../media/image515.png"/><Relationship Id="rId49" Type="http://schemas.openxmlformats.org/officeDocument/2006/relationships/customXml" Target="../ink/ink806.xml"/><Relationship Id="rId114" Type="http://schemas.openxmlformats.org/officeDocument/2006/relationships/image" Target="../media/image583.png"/><Relationship Id="rId60" Type="http://schemas.openxmlformats.org/officeDocument/2006/relationships/image" Target="../media/image531.png"/><Relationship Id="rId81" Type="http://schemas.openxmlformats.org/officeDocument/2006/relationships/customXml" Target="../ink/ink822.xml"/><Relationship Id="rId135" Type="http://schemas.openxmlformats.org/officeDocument/2006/relationships/customXml" Target="../ink/ink849.xml"/><Relationship Id="rId156" Type="http://schemas.openxmlformats.org/officeDocument/2006/relationships/image" Target="../media/image485.png"/><Relationship Id="rId177" Type="http://schemas.openxmlformats.org/officeDocument/2006/relationships/customXml" Target="../ink/ink870.xml"/><Relationship Id="rId198" Type="http://schemas.openxmlformats.org/officeDocument/2006/relationships/image" Target="../media/image589.png"/><Relationship Id="rId202" Type="http://schemas.openxmlformats.org/officeDocument/2006/relationships/image" Target="../media/image591.png"/><Relationship Id="rId223" Type="http://schemas.openxmlformats.org/officeDocument/2006/relationships/customXml" Target="../ink/ink893.xml"/><Relationship Id="rId18" Type="http://schemas.openxmlformats.org/officeDocument/2006/relationships/image" Target="../media/image510.png"/><Relationship Id="rId39" Type="http://schemas.openxmlformats.org/officeDocument/2006/relationships/customXml" Target="../ink/ink801.xml"/><Relationship Id="rId50" Type="http://schemas.openxmlformats.org/officeDocument/2006/relationships/image" Target="../media/image526.png"/><Relationship Id="rId104" Type="http://schemas.openxmlformats.org/officeDocument/2006/relationships/image" Target="../media/image578.png"/><Relationship Id="rId125" Type="http://schemas.openxmlformats.org/officeDocument/2006/relationships/customXml" Target="../ink/ink844.xml"/><Relationship Id="rId146" Type="http://schemas.openxmlformats.org/officeDocument/2006/relationships/image" Target="../media/image480.png"/><Relationship Id="rId167" Type="http://schemas.openxmlformats.org/officeDocument/2006/relationships/customXml" Target="../ink/ink865.xml"/><Relationship Id="rId188" Type="http://schemas.openxmlformats.org/officeDocument/2006/relationships/image" Target="../media/image584.png"/><Relationship Id="rId71" Type="http://schemas.openxmlformats.org/officeDocument/2006/relationships/customXml" Target="../ink/ink817.xml"/><Relationship Id="rId92" Type="http://schemas.openxmlformats.org/officeDocument/2006/relationships/image" Target="../media/image572.png"/><Relationship Id="rId213" Type="http://schemas.openxmlformats.org/officeDocument/2006/relationships/customXml" Target="../ink/ink888.xml"/><Relationship Id="rId2" Type="http://schemas.openxmlformats.org/officeDocument/2006/relationships/image" Target="../media/image569.png"/><Relationship Id="rId29" Type="http://schemas.openxmlformats.org/officeDocument/2006/relationships/customXml" Target="../ink/ink796.xml"/><Relationship Id="rId40" Type="http://schemas.openxmlformats.org/officeDocument/2006/relationships/image" Target="../media/image521.png"/><Relationship Id="rId115" Type="http://schemas.openxmlformats.org/officeDocument/2006/relationships/customXml" Target="../ink/ink839.xml"/><Relationship Id="rId136" Type="http://schemas.openxmlformats.org/officeDocument/2006/relationships/image" Target="../media/image475.png"/><Relationship Id="rId157" Type="http://schemas.openxmlformats.org/officeDocument/2006/relationships/customXml" Target="../ink/ink860.xml"/><Relationship Id="rId178" Type="http://schemas.openxmlformats.org/officeDocument/2006/relationships/image" Target="../media/image496.png"/><Relationship Id="rId61" Type="http://schemas.openxmlformats.org/officeDocument/2006/relationships/customXml" Target="../ink/ink812.xml"/><Relationship Id="rId82" Type="http://schemas.openxmlformats.org/officeDocument/2006/relationships/image" Target="../media/image542.png"/><Relationship Id="rId199" Type="http://schemas.openxmlformats.org/officeDocument/2006/relationships/customXml" Target="../ink/ink881.xml"/><Relationship Id="rId203" Type="http://schemas.openxmlformats.org/officeDocument/2006/relationships/customXml" Target="../ink/ink883.xml"/><Relationship Id="rId19" Type="http://schemas.openxmlformats.org/officeDocument/2006/relationships/customXml" Target="../ink/ink791.xml"/><Relationship Id="rId224" Type="http://schemas.openxmlformats.org/officeDocument/2006/relationships/image" Target="../media/image602.png"/><Relationship Id="rId30" Type="http://schemas.openxmlformats.org/officeDocument/2006/relationships/image" Target="../media/image516.png"/><Relationship Id="rId105" Type="http://schemas.openxmlformats.org/officeDocument/2006/relationships/customXml" Target="../ink/ink834.xml"/><Relationship Id="rId126" Type="http://schemas.openxmlformats.org/officeDocument/2006/relationships/image" Target="../media/image470.png"/><Relationship Id="rId147" Type="http://schemas.openxmlformats.org/officeDocument/2006/relationships/customXml" Target="../ink/ink855.xml"/><Relationship Id="rId168" Type="http://schemas.openxmlformats.org/officeDocument/2006/relationships/image" Target="../media/image491.png"/><Relationship Id="rId51" Type="http://schemas.openxmlformats.org/officeDocument/2006/relationships/customXml" Target="../ink/ink807.xml"/><Relationship Id="rId72" Type="http://schemas.openxmlformats.org/officeDocument/2006/relationships/image" Target="../media/image537.png"/><Relationship Id="rId93" Type="http://schemas.openxmlformats.org/officeDocument/2006/relationships/customXml" Target="../ink/ink828.xml"/><Relationship Id="rId189" Type="http://schemas.openxmlformats.org/officeDocument/2006/relationships/customXml" Target="../ink/ink876.xml"/></Relationships>
</file>

<file path=ppt/slides/_rels/slide28.xml.rels><?xml version="1.0" encoding="UTF-8" standalone="yes"?>
<Relationships xmlns="http://schemas.openxmlformats.org/package/2006/relationships"><Relationship Id="rId117" Type="http://schemas.openxmlformats.org/officeDocument/2006/relationships/image" Target="../media/image619.png"/><Relationship Id="rId21" Type="http://schemas.openxmlformats.org/officeDocument/2006/relationships/image" Target="../media/image513.png"/><Relationship Id="rId63" Type="http://schemas.openxmlformats.org/officeDocument/2006/relationships/image" Target="../media/image534.png"/><Relationship Id="rId159" Type="http://schemas.openxmlformats.org/officeDocument/2006/relationships/image" Target="../media/image640.png"/><Relationship Id="rId170" Type="http://schemas.openxmlformats.org/officeDocument/2006/relationships/customXml" Target="../ink/ink978.xml"/><Relationship Id="rId226" Type="http://schemas.openxmlformats.org/officeDocument/2006/relationships/customXml" Target="../ink/ink1006.xml"/><Relationship Id="rId268" Type="http://schemas.openxmlformats.org/officeDocument/2006/relationships/customXml" Target="../ink/ink1027.xml"/><Relationship Id="rId32" Type="http://schemas.openxmlformats.org/officeDocument/2006/relationships/customXml" Target="../ink/ink909.xml"/><Relationship Id="rId74" Type="http://schemas.openxmlformats.org/officeDocument/2006/relationships/customXml" Target="../ink/ink930.xml"/><Relationship Id="rId128" Type="http://schemas.openxmlformats.org/officeDocument/2006/relationships/customXml" Target="../ink/ink957.xml"/><Relationship Id="rId5" Type="http://schemas.openxmlformats.org/officeDocument/2006/relationships/image" Target="../media/image505.png"/><Relationship Id="rId181" Type="http://schemas.openxmlformats.org/officeDocument/2006/relationships/image" Target="../media/image651.png"/><Relationship Id="rId237" Type="http://schemas.openxmlformats.org/officeDocument/2006/relationships/image" Target="../media/image483.png"/><Relationship Id="rId279" Type="http://schemas.openxmlformats.org/officeDocument/2006/relationships/image" Target="../media/image662.png"/><Relationship Id="rId22" Type="http://schemas.openxmlformats.org/officeDocument/2006/relationships/customXml" Target="../ink/ink904.xml"/><Relationship Id="rId43" Type="http://schemas.openxmlformats.org/officeDocument/2006/relationships/image" Target="../media/image524.png"/><Relationship Id="rId64" Type="http://schemas.openxmlformats.org/officeDocument/2006/relationships/customXml" Target="../ink/ink925.xml"/><Relationship Id="rId118" Type="http://schemas.openxmlformats.org/officeDocument/2006/relationships/customXml" Target="../ink/ink952.xml"/><Relationship Id="rId139" Type="http://schemas.openxmlformats.org/officeDocument/2006/relationships/image" Target="../media/image630.png"/><Relationship Id="rId85" Type="http://schemas.openxmlformats.org/officeDocument/2006/relationships/image" Target="../media/image545.png"/><Relationship Id="rId150" Type="http://schemas.openxmlformats.org/officeDocument/2006/relationships/customXml" Target="../ink/ink968.xml"/><Relationship Id="rId171" Type="http://schemas.openxmlformats.org/officeDocument/2006/relationships/image" Target="../media/image646.png"/><Relationship Id="rId192" Type="http://schemas.openxmlformats.org/officeDocument/2006/relationships/customXml" Target="../ink/ink989.xml"/><Relationship Id="rId206" Type="http://schemas.openxmlformats.org/officeDocument/2006/relationships/customXml" Target="../ink/ink996.xml"/><Relationship Id="rId227" Type="http://schemas.openxmlformats.org/officeDocument/2006/relationships/image" Target="../media/image478.png"/><Relationship Id="rId248" Type="http://schemas.openxmlformats.org/officeDocument/2006/relationships/customXml" Target="../ink/ink1017.xml"/><Relationship Id="rId269" Type="http://schemas.openxmlformats.org/officeDocument/2006/relationships/image" Target="../media/image499.png"/><Relationship Id="rId12" Type="http://schemas.openxmlformats.org/officeDocument/2006/relationships/customXml" Target="../ink/ink899.xml"/><Relationship Id="rId33" Type="http://schemas.openxmlformats.org/officeDocument/2006/relationships/image" Target="../media/image519.png"/><Relationship Id="rId108" Type="http://schemas.openxmlformats.org/officeDocument/2006/relationships/customXml" Target="../ink/ink947.xml"/><Relationship Id="rId129" Type="http://schemas.openxmlformats.org/officeDocument/2006/relationships/image" Target="../media/image625.png"/><Relationship Id="rId280" Type="http://schemas.openxmlformats.org/officeDocument/2006/relationships/customXml" Target="../ink/ink1033.xml"/><Relationship Id="rId54" Type="http://schemas.openxmlformats.org/officeDocument/2006/relationships/customXml" Target="../ink/ink920.xml"/><Relationship Id="rId75" Type="http://schemas.openxmlformats.org/officeDocument/2006/relationships/image" Target="../media/image540.png"/><Relationship Id="rId96" Type="http://schemas.openxmlformats.org/officeDocument/2006/relationships/customXml" Target="../ink/ink941.xml"/><Relationship Id="rId140" Type="http://schemas.openxmlformats.org/officeDocument/2006/relationships/customXml" Target="../ink/ink963.xml"/><Relationship Id="rId161" Type="http://schemas.openxmlformats.org/officeDocument/2006/relationships/image" Target="../media/image641.png"/><Relationship Id="rId182" Type="http://schemas.openxmlformats.org/officeDocument/2006/relationships/customXml" Target="../ink/ink984.xml"/><Relationship Id="rId217" Type="http://schemas.openxmlformats.org/officeDocument/2006/relationships/image" Target="../media/image473.png"/><Relationship Id="rId6" Type="http://schemas.openxmlformats.org/officeDocument/2006/relationships/customXml" Target="../ink/ink896.xml"/><Relationship Id="rId238" Type="http://schemas.openxmlformats.org/officeDocument/2006/relationships/customXml" Target="../ink/ink1012.xml"/><Relationship Id="rId259" Type="http://schemas.openxmlformats.org/officeDocument/2006/relationships/image" Target="../media/image494.png"/><Relationship Id="rId23" Type="http://schemas.openxmlformats.org/officeDocument/2006/relationships/image" Target="../media/image514.png"/><Relationship Id="rId119" Type="http://schemas.openxmlformats.org/officeDocument/2006/relationships/image" Target="../media/image620.png"/><Relationship Id="rId270" Type="http://schemas.openxmlformats.org/officeDocument/2006/relationships/customXml" Target="../ink/ink1028.xml"/><Relationship Id="rId44" Type="http://schemas.openxmlformats.org/officeDocument/2006/relationships/customXml" Target="../ink/ink915.xml"/><Relationship Id="rId65" Type="http://schemas.openxmlformats.org/officeDocument/2006/relationships/image" Target="../media/image535.png"/><Relationship Id="rId86" Type="http://schemas.openxmlformats.org/officeDocument/2006/relationships/customXml" Target="../ink/ink936.xml"/><Relationship Id="rId130" Type="http://schemas.openxmlformats.org/officeDocument/2006/relationships/customXml" Target="../ink/ink958.xml"/><Relationship Id="rId151" Type="http://schemas.openxmlformats.org/officeDocument/2006/relationships/image" Target="../media/image636.png"/><Relationship Id="rId172" Type="http://schemas.openxmlformats.org/officeDocument/2006/relationships/customXml" Target="../ink/ink979.xml"/><Relationship Id="rId193" Type="http://schemas.openxmlformats.org/officeDocument/2006/relationships/image" Target="../media/image657.png"/><Relationship Id="rId207" Type="http://schemas.openxmlformats.org/officeDocument/2006/relationships/image" Target="../media/image468.png"/><Relationship Id="rId228" Type="http://schemas.openxmlformats.org/officeDocument/2006/relationships/customXml" Target="../ink/ink1007.xml"/><Relationship Id="rId249" Type="http://schemas.openxmlformats.org/officeDocument/2006/relationships/image" Target="../media/image489.png"/><Relationship Id="rId13" Type="http://schemas.openxmlformats.org/officeDocument/2006/relationships/image" Target="../media/image509.png"/><Relationship Id="rId109" Type="http://schemas.openxmlformats.org/officeDocument/2006/relationships/image" Target="../media/image615.png"/><Relationship Id="rId260" Type="http://schemas.openxmlformats.org/officeDocument/2006/relationships/customXml" Target="../ink/ink1023.xml"/><Relationship Id="rId281" Type="http://schemas.openxmlformats.org/officeDocument/2006/relationships/image" Target="../media/image663.png"/><Relationship Id="rId34" Type="http://schemas.openxmlformats.org/officeDocument/2006/relationships/customXml" Target="../ink/ink910.xml"/><Relationship Id="rId55" Type="http://schemas.openxmlformats.org/officeDocument/2006/relationships/image" Target="../media/image530.png"/><Relationship Id="rId76" Type="http://schemas.openxmlformats.org/officeDocument/2006/relationships/customXml" Target="../ink/ink931.xml"/><Relationship Id="rId97" Type="http://schemas.openxmlformats.org/officeDocument/2006/relationships/image" Target="../media/image609.png"/><Relationship Id="rId120" Type="http://schemas.openxmlformats.org/officeDocument/2006/relationships/customXml" Target="../ink/ink953.xml"/><Relationship Id="rId141" Type="http://schemas.openxmlformats.org/officeDocument/2006/relationships/image" Target="../media/image631.png"/><Relationship Id="rId7" Type="http://schemas.openxmlformats.org/officeDocument/2006/relationships/image" Target="../media/image506.png"/><Relationship Id="rId162" Type="http://schemas.openxmlformats.org/officeDocument/2006/relationships/customXml" Target="../ink/ink974.xml"/><Relationship Id="rId183" Type="http://schemas.openxmlformats.org/officeDocument/2006/relationships/image" Target="../media/image652.png"/><Relationship Id="rId218" Type="http://schemas.openxmlformats.org/officeDocument/2006/relationships/customXml" Target="../ink/ink1002.xml"/><Relationship Id="rId239" Type="http://schemas.openxmlformats.org/officeDocument/2006/relationships/image" Target="../media/image484.png"/><Relationship Id="rId250" Type="http://schemas.openxmlformats.org/officeDocument/2006/relationships/customXml" Target="../ink/ink1018.xml"/><Relationship Id="rId271" Type="http://schemas.openxmlformats.org/officeDocument/2006/relationships/image" Target="../media/image500.png"/><Relationship Id="rId24" Type="http://schemas.openxmlformats.org/officeDocument/2006/relationships/customXml" Target="../ink/ink905.xml"/><Relationship Id="rId45" Type="http://schemas.openxmlformats.org/officeDocument/2006/relationships/image" Target="../media/image525.png"/><Relationship Id="rId66" Type="http://schemas.openxmlformats.org/officeDocument/2006/relationships/customXml" Target="../ink/ink926.xml"/><Relationship Id="rId87" Type="http://schemas.openxmlformats.org/officeDocument/2006/relationships/image" Target="../media/image546.png"/><Relationship Id="rId110" Type="http://schemas.openxmlformats.org/officeDocument/2006/relationships/customXml" Target="../ink/ink948.xml"/><Relationship Id="rId131" Type="http://schemas.openxmlformats.org/officeDocument/2006/relationships/image" Target="../media/image626.png"/><Relationship Id="rId152" Type="http://schemas.openxmlformats.org/officeDocument/2006/relationships/customXml" Target="../ink/ink969.xml"/><Relationship Id="rId173" Type="http://schemas.openxmlformats.org/officeDocument/2006/relationships/image" Target="../media/image647.png"/><Relationship Id="rId194" Type="http://schemas.openxmlformats.org/officeDocument/2006/relationships/customXml" Target="../ink/ink990.xml"/><Relationship Id="rId208" Type="http://schemas.openxmlformats.org/officeDocument/2006/relationships/customXml" Target="../ink/ink997.xml"/><Relationship Id="rId229" Type="http://schemas.openxmlformats.org/officeDocument/2006/relationships/image" Target="../media/image479.png"/><Relationship Id="rId240" Type="http://schemas.openxmlformats.org/officeDocument/2006/relationships/customXml" Target="../ink/ink1013.xml"/><Relationship Id="rId261" Type="http://schemas.openxmlformats.org/officeDocument/2006/relationships/image" Target="../media/image495.png"/><Relationship Id="rId14" Type="http://schemas.openxmlformats.org/officeDocument/2006/relationships/customXml" Target="../ink/ink900.xml"/><Relationship Id="rId35" Type="http://schemas.openxmlformats.org/officeDocument/2006/relationships/image" Target="../media/image520.png"/><Relationship Id="rId56" Type="http://schemas.openxmlformats.org/officeDocument/2006/relationships/customXml" Target="../ink/ink921.xml"/><Relationship Id="rId77" Type="http://schemas.openxmlformats.org/officeDocument/2006/relationships/image" Target="../media/image541.png"/><Relationship Id="rId100" Type="http://schemas.openxmlformats.org/officeDocument/2006/relationships/customXml" Target="../ink/ink943.xml"/><Relationship Id="rId8" Type="http://schemas.openxmlformats.org/officeDocument/2006/relationships/customXml" Target="../ink/ink897.xml"/><Relationship Id="rId98" Type="http://schemas.openxmlformats.org/officeDocument/2006/relationships/customXml" Target="../ink/ink942.xml"/><Relationship Id="rId121" Type="http://schemas.openxmlformats.org/officeDocument/2006/relationships/image" Target="../media/image621.png"/><Relationship Id="rId142" Type="http://schemas.openxmlformats.org/officeDocument/2006/relationships/customXml" Target="../ink/ink964.xml"/><Relationship Id="rId163" Type="http://schemas.openxmlformats.org/officeDocument/2006/relationships/image" Target="../media/image642.png"/><Relationship Id="rId184" Type="http://schemas.openxmlformats.org/officeDocument/2006/relationships/customXml" Target="../ink/ink985.xml"/><Relationship Id="rId219" Type="http://schemas.openxmlformats.org/officeDocument/2006/relationships/image" Target="../media/image474.png"/><Relationship Id="rId230" Type="http://schemas.openxmlformats.org/officeDocument/2006/relationships/customXml" Target="../ink/ink1008.xml"/><Relationship Id="rId251" Type="http://schemas.openxmlformats.org/officeDocument/2006/relationships/image" Target="../media/image490.png"/><Relationship Id="rId25" Type="http://schemas.openxmlformats.org/officeDocument/2006/relationships/image" Target="../media/image515.png"/><Relationship Id="rId46" Type="http://schemas.openxmlformats.org/officeDocument/2006/relationships/customXml" Target="../ink/ink916.xml"/><Relationship Id="rId67" Type="http://schemas.openxmlformats.org/officeDocument/2006/relationships/image" Target="../media/image536.png"/><Relationship Id="rId272" Type="http://schemas.openxmlformats.org/officeDocument/2006/relationships/customXml" Target="../ink/ink1029.xml"/><Relationship Id="rId88" Type="http://schemas.openxmlformats.org/officeDocument/2006/relationships/customXml" Target="../ink/ink937.xml"/><Relationship Id="rId111" Type="http://schemas.openxmlformats.org/officeDocument/2006/relationships/image" Target="../media/image616.png"/><Relationship Id="rId132" Type="http://schemas.openxmlformats.org/officeDocument/2006/relationships/customXml" Target="../ink/ink959.xml"/><Relationship Id="rId153" Type="http://schemas.openxmlformats.org/officeDocument/2006/relationships/image" Target="../media/image637.png"/><Relationship Id="rId174" Type="http://schemas.openxmlformats.org/officeDocument/2006/relationships/customXml" Target="../ink/ink980.xml"/><Relationship Id="rId195" Type="http://schemas.openxmlformats.org/officeDocument/2006/relationships/image" Target="../media/image658.png"/><Relationship Id="rId209" Type="http://schemas.openxmlformats.org/officeDocument/2006/relationships/image" Target="../media/image469.png"/><Relationship Id="rId220" Type="http://schemas.openxmlformats.org/officeDocument/2006/relationships/customXml" Target="../ink/ink1003.xml"/><Relationship Id="rId241" Type="http://schemas.openxmlformats.org/officeDocument/2006/relationships/image" Target="../media/image485.png"/><Relationship Id="rId15" Type="http://schemas.openxmlformats.org/officeDocument/2006/relationships/image" Target="../media/image510.png"/><Relationship Id="rId36" Type="http://schemas.openxmlformats.org/officeDocument/2006/relationships/customXml" Target="../ink/ink911.xml"/><Relationship Id="rId57" Type="http://schemas.openxmlformats.org/officeDocument/2006/relationships/image" Target="../media/image531.png"/><Relationship Id="rId262" Type="http://schemas.openxmlformats.org/officeDocument/2006/relationships/customXml" Target="../ink/ink1024.xml"/><Relationship Id="rId78" Type="http://schemas.openxmlformats.org/officeDocument/2006/relationships/customXml" Target="../ink/ink932.xml"/><Relationship Id="rId99" Type="http://schemas.openxmlformats.org/officeDocument/2006/relationships/image" Target="../media/image610.png"/><Relationship Id="rId101" Type="http://schemas.openxmlformats.org/officeDocument/2006/relationships/image" Target="../media/image611.png"/><Relationship Id="rId122" Type="http://schemas.openxmlformats.org/officeDocument/2006/relationships/customXml" Target="../ink/ink954.xml"/><Relationship Id="rId143" Type="http://schemas.openxmlformats.org/officeDocument/2006/relationships/image" Target="../media/image632.png"/><Relationship Id="rId164" Type="http://schemas.openxmlformats.org/officeDocument/2006/relationships/customXml" Target="../ink/ink975.xml"/><Relationship Id="rId185" Type="http://schemas.openxmlformats.org/officeDocument/2006/relationships/image" Target="../media/image653.png"/><Relationship Id="rId9" Type="http://schemas.openxmlformats.org/officeDocument/2006/relationships/image" Target="../media/image507.png"/><Relationship Id="rId210" Type="http://schemas.openxmlformats.org/officeDocument/2006/relationships/customXml" Target="../ink/ink998.xml"/><Relationship Id="rId26" Type="http://schemas.openxmlformats.org/officeDocument/2006/relationships/customXml" Target="../ink/ink906.xml"/><Relationship Id="rId231" Type="http://schemas.openxmlformats.org/officeDocument/2006/relationships/image" Target="../media/image480.png"/><Relationship Id="rId252" Type="http://schemas.openxmlformats.org/officeDocument/2006/relationships/customXml" Target="../ink/ink1019.xml"/><Relationship Id="rId273" Type="http://schemas.openxmlformats.org/officeDocument/2006/relationships/image" Target="../media/image502.png"/><Relationship Id="rId47" Type="http://schemas.openxmlformats.org/officeDocument/2006/relationships/image" Target="../media/image526.png"/><Relationship Id="rId68" Type="http://schemas.openxmlformats.org/officeDocument/2006/relationships/customXml" Target="../ink/ink927.xml"/><Relationship Id="rId89" Type="http://schemas.openxmlformats.org/officeDocument/2006/relationships/image" Target="../media/image605.png"/><Relationship Id="rId112" Type="http://schemas.openxmlformats.org/officeDocument/2006/relationships/customXml" Target="../ink/ink949.xml"/><Relationship Id="rId133" Type="http://schemas.openxmlformats.org/officeDocument/2006/relationships/image" Target="../media/image627.png"/><Relationship Id="rId154" Type="http://schemas.openxmlformats.org/officeDocument/2006/relationships/customXml" Target="../ink/ink970.xml"/><Relationship Id="rId175" Type="http://schemas.openxmlformats.org/officeDocument/2006/relationships/image" Target="../media/image648.png"/><Relationship Id="rId196" Type="http://schemas.openxmlformats.org/officeDocument/2006/relationships/customXml" Target="../ink/ink991.xml"/><Relationship Id="rId200" Type="http://schemas.openxmlformats.org/officeDocument/2006/relationships/customXml" Target="../ink/ink993.xml"/><Relationship Id="rId16" Type="http://schemas.openxmlformats.org/officeDocument/2006/relationships/customXml" Target="../ink/ink901.xml"/><Relationship Id="rId221" Type="http://schemas.openxmlformats.org/officeDocument/2006/relationships/image" Target="../media/image475.png"/><Relationship Id="rId242" Type="http://schemas.openxmlformats.org/officeDocument/2006/relationships/customXml" Target="../ink/ink1014.xml"/><Relationship Id="rId263" Type="http://schemas.openxmlformats.org/officeDocument/2006/relationships/image" Target="../media/image496.png"/><Relationship Id="rId37" Type="http://schemas.openxmlformats.org/officeDocument/2006/relationships/image" Target="../media/image521.png"/><Relationship Id="rId58" Type="http://schemas.openxmlformats.org/officeDocument/2006/relationships/customXml" Target="../ink/ink922.xml"/><Relationship Id="rId79" Type="http://schemas.openxmlformats.org/officeDocument/2006/relationships/image" Target="../media/image542.png"/><Relationship Id="rId102" Type="http://schemas.openxmlformats.org/officeDocument/2006/relationships/customXml" Target="../ink/ink944.xml"/><Relationship Id="rId123" Type="http://schemas.openxmlformats.org/officeDocument/2006/relationships/image" Target="../media/image622.png"/><Relationship Id="rId144" Type="http://schemas.openxmlformats.org/officeDocument/2006/relationships/customXml" Target="../ink/ink965.xml"/><Relationship Id="rId90" Type="http://schemas.openxmlformats.org/officeDocument/2006/relationships/customXml" Target="../ink/ink938.xml"/><Relationship Id="rId165" Type="http://schemas.openxmlformats.org/officeDocument/2006/relationships/image" Target="../media/image643.png"/><Relationship Id="rId186" Type="http://schemas.openxmlformats.org/officeDocument/2006/relationships/customXml" Target="../ink/ink986.xml"/><Relationship Id="rId211" Type="http://schemas.openxmlformats.org/officeDocument/2006/relationships/image" Target="../media/image470.png"/><Relationship Id="rId232" Type="http://schemas.openxmlformats.org/officeDocument/2006/relationships/customXml" Target="../ink/ink1009.xml"/><Relationship Id="rId253" Type="http://schemas.openxmlformats.org/officeDocument/2006/relationships/image" Target="../media/image491.png"/><Relationship Id="rId274" Type="http://schemas.openxmlformats.org/officeDocument/2006/relationships/customXml" Target="../ink/ink1030.xml"/><Relationship Id="rId27" Type="http://schemas.openxmlformats.org/officeDocument/2006/relationships/image" Target="../media/image516.png"/><Relationship Id="rId48" Type="http://schemas.openxmlformats.org/officeDocument/2006/relationships/customXml" Target="../ink/ink917.xml"/><Relationship Id="rId69" Type="http://schemas.openxmlformats.org/officeDocument/2006/relationships/image" Target="../media/image537.png"/><Relationship Id="rId113" Type="http://schemas.openxmlformats.org/officeDocument/2006/relationships/image" Target="../media/image617.png"/><Relationship Id="rId134" Type="http://schemas.openxmlformats.org/officeDocument/2006/relationships/customXml" Target="../ink/ink960.xml"/><Relationship Id="rId80" Type="http://schemas.openxmlformats.org/officeDocument/2006/relationships/customXml" Target="../ink/ink933.xml"/><Relationship Id="rId155" Type="http://schemas.openxmlformats.org/officeDocument/2006/relationships/image" Target="../media/image638.png"/><Relationship Id="rId176" Type="http://schemas.openxmlformats.org/officeDocument/2006/relationships/customXml" Target="../ink/ink981.xml"/><Relationship Id="rId197" Type="http://schemas.openxmlformats.org/officeDocument/2006/relationships/image" Target="../media/image659.png"/><Relationship Id="rId201" Type="http://schemas.openxmlformats.org/officeDocument/2006/relationships/image" Target="../media/image465.png"/><Relationship Id="rId222" Type="http://schemas.openxmlformats.org/officeDocument/2006/relationships/customXml" Target="../ink/ink1004.xml"/><Relationship Id="rId243" Type="http://schemas.openxmlformats.org/officeDocument/2006/relationships/image" Target="../media/image486.png"/><Relationship Id="rId264" Type="http://schemas.openxmlformats.org/officeDocument/2006/relationships/customXml" Target="../ink/ink1025.xml"/><Relationship Id="rId17" Type="http://schemas.openxmlformats.org/officeDocument/2006/relationships/image" Target="../media/image511.png"/><Relationship Id="rId38" Type="http://schemas.openxmlformats.org/officeDocument/2006/relationships/customXml" Target="../ink/ink912.xml"/><Relationship Id="rId59" Type="http://schemas.openxmlformats.org/officeDocument/2006/relationships/image" Target="../media/image532.png"/><Relationship Id="rId103" Type="http://schemas.openxmlformats.org/officeDocument/2006/relationships/image" Target="../media/image612.png"/><Relationship Id="rId124" Type="http://schemas.openxmlformats.org/officeDocument/2006/relationships/customXml" Target="../ink/ink955.xml"/><Relationship Id="rId70" Type="http://schemas.openxmlformats.org/officeDocument/2006/relationships/customXml" Target="../ink/ink928.xml"/><Relationship Id="rId91" Type="http://schemas.openxmlformats.org/officeDocument/2006/relationships/image" Target="../media/image606.png"/><Relationship Id="rId145" Type="http://schemas.openxmlformats.org/officeDocument/2006/relationships/image" Target="../media/image633.png"/><Relationship Id="rId166" Type="http://schemas.openxmlformats.org/officeDocument/2006/relationships/customXml" Target="../ink/ink976.xml"/><Relationship Id="rId187" Type="http://schemas.openxmlformats.org/officeDocument/2006/relationships/image" Target="../media/image654.png"/><Relationship Id="rId1" Type="http://schemas.openxmlformats.org/officeDocument/2006/relationships/slideLayout" Target="../slideLayouts/slideLayout2.xml"/><Relationship Id="rId212" Type="http://schemas.openxmlformats.org/officeDocument/2006/relationships/customXml" Target="../ink/ink999.xml"/><Relationship Id="rId233" Type="http://schemas.openxmlformats.org/officeDocument/2006/relationships/image" Target="../media/image481.png"/><Relationship Id="rId254" Type="http://schemas.openxmlformats.org/officeDocument/2006/relationships/customXml" Target="../ink/ink1020.xml"/><Relationship Id="rId28" Type="http://schemas.openxmlformats.org/officeDocument/2006/relationships/customXml" Target="../ink/ink907.xml"/><Relationship Id="rId49" Type="http://schemas.openxmlformats.org/officeDocument/2006/relationships/image" Target="../media/image527.png"/><Relationship Id="rId114" Type="http://schemas.openxmlformats.org/officeDocument/2006/relationships/customXml" Target="../ink/ink950.xml"/><Relationship Id="rId275" Type="http://schemas.openxmlformats.org/officeDocument/2006/relationships/image" Target="../media/image504.png"/><Relationship Id="rId60" Type="http://schemas.openxmlformats.org/officeDocument/2006/relationships/customXml" Target="../ink/ink923.xml"/><Relationship Id="rId81" Type="http://schemas.openxmlformats.org/officeDocument/2006/relationships/image" Target="../media/image543.png"/><Relationship Id="rId135" Type="http://schemas.openxmlformats.org/officeDocument/2006/relationships/image" Target="../media/image628.png"/><Relationship Id="rId156" Type="http://schemas.openxmlformats.org/officeDocument/2006/relationships/customXml" Target="../ink/ink971.xml"/><Relationship Id="rId177" Type="http://schemas.openxmlformats.org/officeDocument/2006/relationships/image" Target="../media/image649.png"/><Relationship Id="rId198" Type="http://schemas.openxmlformats.org/officeDocument/2006/relationships/customXml" Target="../ink/ink992.xml"/><Relationship Id="rId202" Type="http://schemas.openxmlformats.org/officeDocument/2006/relationships/customXml" Target="../ink/ink994.xml"/><Relationship Id="rId223" Type="http://schemas.openxmlformats.org/officeDocument/2006/relationships/image" Target="../media/image476.png"/><Relationship Id="rId244" Type="http://schemas.openxmlformats.org/officeDocument/2006/relationships/customXml" Target="../ink/ink1015.xml"/><Relationship Id="rId18" Type="http://schemas.openxmlformats.org/officeDocument/2006/relationships/customXml" Target="../ink/ink902.xml"/><Relationship Id="rId39" Type="http://schemas.openxmlformats.org/officeDocument/2006/relationships/image" Target="../media/image522.png"/><Relationship Id="rId265" Type="http://schemas.openxmlformats.org/officeDocument/2006/relationships/image" Target="../media/image497.png"/><Relationship Id="rId50" Type="http://schemas.openxmlformats.org/officeDocument/2006/relationships/customXml" Target="../ink/ink918.xml"/><Relationship Id="rId104" Type="http://schemas.openxmlformats.org/officeDocument/2006/relationships/customXml" Target="../ink/ink945.xml"/><Relationship Id="rId125" Type="http://schemas.openxmlformats.org/officeDocument/2006/relationships/image" Target="../media/image623.png"/><Relationship Id="rId146" Type="http://schemas.openxmlformats.org/officeDocument/2006/relationships/customXml" Target="../ink/ink966.xml"/><Relationship Id="rId167" Type="http://schemas.openxmlformats.org/officeDocument/2006/relationships/image" Target="../media/image644.png"/><Relationship Id="rId188" Type="http://schemas.openxmlformats.org/officeDocument/2006/relationships/customXml" Target="../ink/ink987.xml"/><Relationship Id="rId71" Type="http://schemas.openxmlformats.org/officeDocument/2006/relationships/image" Target="../media/image538.png"/><Relationship Id="rId92" Type="http://schemas.openxmlformats.org/officeDocument/2006/relationships/customXml" Target="../ink/ink939.xml"/><Relationship Id="rId213" Type="http://schemas.openxmlformats.org/officeDocument/2006/relationships/image" Target="../media/image471.png"/><Relationship Id="rId234" Type="http://schemas.openxmlformats.org/officeDocument/2006/relationships/customXml" Target="../ink/ink1010.xml"/><Relationship Id="rId2" Type="http://schemas.openxmlformats.org/officeDocument/2006/relationships/notesSlide" Target="../notesSlides/notesSlide7.xml"/><Relationship Id="rId29" Type="http://schemas.openxmlformats.org/officeDocument/2006/relationships/image" Target="../media/image517.png"/><Relationship Id="rId255" Type="http://schemas.openxmlformats.org/officeDocument/2006/relationships/image" Target="../media/image492.png"/><Relationship Id="rId276" Type="http://schemas.openxmlformats.org/officeDocument/2006/relationships/customXml" Target="../ink/ink1031.xml"/><Relationship Id="rId40" Type="http://schemas.openxmlformats.org/officeDocument/2006/relationships/customXml" Target="../ink/ink913.xml"/><Relationship Id="rId115" Type="http://schemas.openxmlformats.org/officeDocument/2006/relationships/image" Target="../media/image618.png"/><Relationship Id="rId136" Type="http://schemas.openxmlformats.org/officeDocument/2006/relationships/customXml" Target="../ink/ink961.xml"/><Relationship Id="rId157" Type="http://schemas.openxmlformats.org/officeDocument/2006/relationships/image" Target="../media/image639.png"/><Relationship Id="rId178" Type="http://schemas.openxmlformats.org/officeDocument/2006/relationships/customXml" Target="../ink/ink982.xml"/><Relationship Id="rId61" Type="http://schemas.openxmlformats.org/officeDocument/2006/relationships/image" Target="../media/image533.png"/><Relationship Id="rId82" Type="http://schemas.openxmlformats.org/officeDocument/2006/relationships/customXml" Target="../ink/ink934.xml"/><Relationship Id="rId199" Type="http://schemas.openxmlformats.org/officeDocument/2006/relationships/image" Target="../media/image660.png"/><Relationship Id="rId203" Type="http://schemas.openxmlformats.org/officeDocument/2006/relationships/image" Target="../media/image466.png"/><Relationship Id="rId19" Type="http://schemas.openxmlformats.org/officeDocument/2006/relationships/image" Target="../media/image512.png"/><Relationship Id="rId224" Type="http://schemas.openxmlformats.org/officeDocument/2006/relationships/customXml" Target="../ink/ink1005.xml"/><Relationship Id="rId245" Type="http://schemas.openxmlformats.org/officeDocument/2006/relationships/image" Target="../media/image487.png"/><Relationship Id="rId266" Type="http://schemas.openxmlformats.org/officeDocument/2006/relationships/customXml" Target="../ink/ink1026.xml"/><Relationship Id="rId30" Type="http://schemas.openxmlformats.org/officeDocument/2006/relationships/customXml" Target="../ink/ink908.xml"/><Relationship Id="rId105" Type="http://schemas.openxmlformats.org/officeDocument/2006/relationships/image" Target="../media/image613.png"/><Relationship Id="rId126" Type="http://schemas.openxmlformats.org/officeDocument/2006/relationships/customXml" Target="../ink/ink956.xml"/><Relationship Id="rId147" Type="http://schemas.openxmlformats.org/officeDocument/2006/relationships/image" Target="../media/image634.png"/><Relationship Id="rId168" Type="http://schemas.openxmlformats.org/officeDocument/2006/relationships/customXml" Target="../ink/ink977.xml"/><Relationship Id="rId51" Type="http://schemas.openxmlformats.org/officeDocument/2006/relationships/image" Target="../media/image528.png"/><Relationship Id="rId72" Type="http://schemas.openxmlformats.org/officeDocument/2006/relationships/customXml" Target="../ink/ink929.xml"/><Relationship Id="rId93" Type="http://schemas.openxmlformats.org/officeDocument/2006/relationships/image" Target="../media/image607.png"/><Relationship Id="rId189" Type="http://schemas.openxmlformats.org/officeDocument/2006/relationships/image" Target="../media/image655.png"/><Relationship Id="rId3" Type="http://schemas.openxmlformats.org/officeDocument/2006/relationships/image" Target="../media/image604.png"/><Relationship Id="rId214" Type="http://schemas.openxmlformats.org/officeDocument/2006/relationships/customXml" Target="../ink/ink1000.xml"/><Relationship Id="rId235" Type="http://schemas.openxmlformats.org/officeDocument/2006/relationships/image" Target="../media/image482.png"/><Relationship Id="rId256" Type="http://schemas.openxmlformats.org/officeDocument/2006/relationships/customXml" Target="../ink/ink1021.xml"/><Relationship Id="rId277" Type="http://schemas.openxmlformats.org/officeDocument/2006/relationships/image" Target="../media/image661.png"/><Relationship Id="rId116" Type="http://schemas.openxmlformats.org/officeDocument/2006/relationships/customXml" Target="../ink/ink951.xml"/><Relationship Id="rId137" Type="http://schemas.openxmlformats.org/officeDocument/2006/relationships/image" Target="../media/image629.png"/><Relationship Id="rId158" Type="http://schemas.openxmlformats.org/officeDocument/2006/relationships/customXml" Target="../ink/ink972.xml"/><Relationship Id="rId20" Type="http://schemas.openxmlformats.org/officeDocument/2006/relationships/customXml" Target="../ink/ink903.xml"/><Relationship Id="rId41" Type="http://schemas.openxmlformats.org/officeDocument/2006/relationships/image" Target="../media/image523.png"/><Relationship Id="rId62" Type="http://schemas.openxmlformats.org/officeDocument/2006/relationships/customXml" Target="../ink/ink924.xml"/><Relationship Id="rId83" Type="http://schemas.openxmlformats.org/officeDocument/2006/relationships/image" Target="../media/image544.png"/><Relationship Id="rId179" Type="http://schemas.openxmlformats.org/officeDocument/2006/relationships/image" Target="../media/image650.png"/><Relationship Id="rId190" Type="http://schemas.openxmlformats.org/officeDocument/2006/relationships/customXml" Target="../ink/ink988.xml"/><Relationship Id="rId204" Type="http://schemas.openxmlformats.org/officeDocument/2006/relationships/customXml" Target="../ink/ink995.xml"/><Relationship Id="rId225" Type="http://schemas.openxmlformats.org/officeDocument/2006/relationships/image" Target="../media/image477.png"/><Relationship Id="rId246" Type="http://schemas.openxmlformats.org/officeDocument/2006/relationships/customXml" Target="../ink/ink1016.xml"/><Relationship Id="rId267" Type="http://schemas.openxmlformats.org/officeDocument/2006/relationships/image" Target="../media/image498.png"/><Relationship Id="rId106" Type="http://schemas.openxmlformats.org/officeDocument/2006/relationships/customXml" Target="../ink/ink946.xml"/><Relationship Id="rId127" Type="http://schemas.openxmlformats.org/officeDocument/2006/relationships/image" Target="../media/image624.png"/><Relationship Id="rId10" Type="http://schemas.openxmlformats.org/officeDocument/2006/relationships/customXml" Target="../ink/ink898.xml"/><Relationship Id="rId31" Type="http://schemas.openxmlformats.org/officeDocument/2006/relationships/image" Target="../media/image518.png"/><Relationship Id="rId52" Type="http://schemas.openxmlformats.org/officeDocument/2006/relationships/customXml" Target="../ink/ink919.xml"/><Relationship Id="rId73" Type="http://schemas.openxmlformats.org/officeDocument/2006/relationships/image" Target="../media/image539.png"/><Relationship Id="rId94" Type="http://schemas.openxmlformats.org/officeDocument/2006/relationships/customXml" Target="../ink/ink940.xml"/><Relationship Id="rId148" Type="http://schemas.openxmlformats.org/officeDocument/2006/relationships/customXml" Target="../ink/ink967.xml"/><Relationship Id="rId169" Type="http://schemas.openxmlformats.org/officeDocument/2006/relationships/image" Target="../media/image645.png"/><Relationship Id="rId4" Type="http://schemas.openxmlformats.org/officeDocument/2006/relationships/customXml" Target="../ink/ink895.xml"/><Relationship Id="rId180" Type="http://schemas.openxmlformats.org/officeDocument/2006/relationships/customXml" Target="../ink/ink983.xml"/><Relationship Id="rId215" Type="http://schemas.openxmlformats.org/officeDocument/2006/relationships/image" Target="../media/image472.png"/><Relationship Id="rId236" Type="http://schemas.openxmlformats.org/officeDocument/2006/relationships/customXml" Target="../ink/ink1011.xml"/><Relationship Id="rId257" Type="http://schemas.openxmlformats.org/officeDocument/2006/relationships/image" Target="../media/image493.png"/><Relationship Id="rId278" Type="http://schemas.openxmlformats.org/officeDocument/2006/relationships/customXml" Target="../ink/ink1032.xml"/><Relationship Id="rId42" Type="http://schemas.openxmlformats.org/officeDocument/2006/relationships/customXml" Target="../ink/ink914.xml"/><Relationship Id="rId84" Type="http://schemas.openxmlformats.org/officeDocument/2006/relationships/customXml" Target="../ink/ink935.xml"/><Relationship Id="rId138" Type="http://schemas.openxmlformats.org/officeDocument/2006/relationships/customXml" Target="../ink/ink962.xml"/><Relationship Id="rId191" Type="http://schemas.openxmlformats.org/officeDocument/2006/relationships/image" Target="../media/image656.png"/><Relationship Id="rId205" Type="http://schemas.openxmlformats.org/officeDocument/2006/relationships/image" Target="../media/image467.png"/><Relationship Id="rId247" Type="http://schemas.openxmlformats.org/officeDocument/2006/relationships/image" Target="../media/image488.png"/><Relationship Id="rId107" Type="http://schemas.openxmlformats.org/officeDocument/2006/relationships/image" Target="../media/image614.png"/><Relationship Id="rId11" Type="http://schemas.openxmlformats.org/officeDocument/2006/relationships/image" Target="../media/image508.png"/><Relationship Id="rId53" Type="http://schemas.openxmlformats.org/officeDocument/2006/relationships/image" Target="../media/image529.png"/><Relationship Id="rId149" Type="http://schemas.openxmlformats.org/officeDocument/2006/relationships/image" Target="../media/image635.png"/><Relationship Id="rId95" Type="http://schemas.openxmlformats.org/officeDocument/2006/relationships/image" Target="../media/image608.png"/><Relationship Id="rId160" Type="http://schemas.openxmlformats.org/officeDocument/2006/relationships/customXml" Target="../ink/ink973.xml"/><Relationship Id="rId216" Type="http://schemas.openxmlformats.org/officeDocument/2006/relationships/customXml" Target="../ink/ink1001.xml"/><Relationship Id="rId258" Type="http://schemas.openxmlformats.org/officeDocument/2006/relationships/customXml" Target="../ink/ink1022.xml"/></Relationships>
</file>

<file path=ppt/slides/_rels/slide29.xml.rels><?xml version="1.0" encoding="UTF-8" standalone="yes"?>
<Relationships xmlns="http://schemas.openxmlformats.org/package/2006/relationships"><Relationship Id="rId117" Type="http://schemas.openxmlformats.org/officeDocument/2006/relationships/image" Target="../media/image619.png"/><Relationship Id="rId299" Type="http://schemas.openxmlformats.org/officeDocument/2006/relationships/image" Target="../media/image673.png"/><Relationship Id="rId21" Type="http://schemas.openxmlformats.org/officeDocument/2006/relationships/image" Target="../media/image513.png"/><Relationship Id="rId63" Type="http://schemas.openxmlformats.org/officeDocument/2006/relationships/image" Target="../media/image534.png"/><Relationship Id="rId159" Type="http://schemas.openxmlformats.org/officeDocument/2006/relationships/image" Target="../media/image640.png"/><Relationship Id="rId324" Type="http://schemas.openxmlformats.org/officeDocument/2006/relationships/customXml" Target="../ink/ink1194.xml"/><Relationship Id="rId366" Type="http://schemas.openxmlformats.org/officeDocument/2006/relationships/customXml" Target="../ink/ink1215.xml"/><Relationship Id="rId170" Type="http://schemas.openxmlformats.org/officeDocument/2006/relationships/customXml" Target="../ink/ink1117.xml"/><Relationship Id="rId226" Type="http://schemas.openxmlformats.org/officeDocument/2006/relationships/customXml" Target="../ink/ink1145.xml"/><Relationship Id="rId433" Type="http://schemas.openxmlformats.org/officeDocument/2006/relationships/image" Target="../media/image740.png"/><Relationship Id="rId268" Type="http://schemas.openxmlformats.org/officeDocument/2006/relationships/customXml" Target="../ink/ink1166.xml"/><Relationship Id="rId32" Type="http://schemas.openxmlformats.org/officeDocument/2006/relationships/customXml" Target="../ink/ink1048.xml"/><Relationship Id="rId74" Type="http://schemas.openxmlformats.org/officeDocument/2006/relationships/customXml" Target="../ink/ink1069.xml"/><Relationship Id="rId128" Type="http://schemas.openxmlformats.org/officeDocument/2006/relationships/customXml" Target="../ink/ink1096.xml"/><Relationship Id="rId335" Type="http://schemas.openxmlformats.org/officeDocument/2006/relationships/image" Target="../media/image691.png"/><Relationship Id="rId377" Type="http://schemas.openxmlformats.org/officeDocument/2006/relationships/image" Target="../media/image712.png"/><Relationship Id="rId5" Type="http://schemas.openxmlformats.org/officeDocument/2006/relationships/image" Target="../media/image505.png"/><Relationship Id="rId181" Type="http://schemas.openxmlformats.org/officeDocument/2006/relationships/image" Target="../media/image651.png"/><Relationship Id="rId237" Type="http://schemas.openxmlformats.org/officeDocument/2006/relationships/image" Target="../media/image483.png"/><Relationship Id="rId402" Type="http://schemas.openxmlformats.org/officeDocument/2006/relationships/customXml" Target="../ink/ink1233.xml"/><Relationship Id="rId279" Type="http://schemas.openxmlformats.org/officeDocument/2006/relationships/image" Target="../media/image662.png"/><Relationship Id="rId43" Type="http://schemas.openxmlformats.org/officeDocument/2006/relationships/image" Target="../media/image524.png"/><Relationship Id="rId139" Type="http://schemas.openxmlformats.org/officeDocument/2006/relationships/image" Target="../media/image630.png"/><Relationship Id="rId290" Type="http://schemas.openxmlformats.org/officeDocument/2006/relationships/customXml" Target="../ink/ink1177.xml"/><Relationship Id="rId304" Type="http://schemas.openxmlformats.org/officeDocument/2006/relationships/customXml" Target="../ink/ink1184.xml"/><Relationship Id="rId346" Type="http://schemas.openxmlformats.org/officeDocument/2006/relationships/customXml" Target="../ink/ink1205.xml"/><Relationship Id="rId388" Type="http://schemas.openxmlformats.org/officeDocument/2006/relationships/customXml" Target="../ink/ink1226.xml"/><Relationship Id="rId85" Type="http://schemas.openxmlformats.org/officeDocument/2006/relationships/image" Target="../media/image545.png"/><Relationship Id="rId150" Type="http://schemas.openxmlformats.org/officeDocument/2006/relationships/customXml" Target="../ink/ink1107.xml"/><Relationship Id="rId192" Type="http://schemas.openxmlformats.org/officeDocument/2006/relationships/customXml" Target="../ink/ink1128.xml"/><Relationship Id="rId206" Type="http://schemas.openxmlformats.org/officeDocument/2006/relationships/customXml" Target="../ink/ink1135.xml"/><Relationship Id="rId413" Type="http://schemas.openxmlformats.org/officeDocument/2006/relationships/image" Target="../media/image730.png"/><Relationship Id="rId248" Type="http://schemas.openxmlformats.org/officeDocument/2006/relationships/customXml" Target="../ink/ink1156.xml"/><Relationship Id="rId12" Type="http://schemas.openxmlformats.org/officeDocument/2006/relationships/customXml" Target="../ink/ink1038.xml"/><Relationship Id="rId108" Type="http://schemas.openxmlformats.org/officeDocument/2006/relationships/customXml" Target="../ink/ink1086.xml"/><Relationship Id="rId315" Type="http://schemas.openxmlformats.org/officeDocument/2006/relationships/image" Target="../media/image681.png"/><Relationship Id="rId357" Type="http://schemas.openxmlformats.org/officeDocument/2006/relationships/image" Target="../media/image702.png"/><Relationship Id="rId54" Type="http://schemas.openxmlformats.org/officeDocument/2006/relationships/customXml" Target="../ink/ink1059.xml"/><Relationship Id="rId96" Type="http://schemas.openxmlformats.org/officeDocument/2006/relationships/customXml" Target="../ink/ink1080.xml"/><Relationship Id="rId161" Type="http://schemas.openxmlformats.org/officeDocument/2006/relationships/image" Target="../media/image641.png"/><Relationship Id="rId217" Type="http://schemas.openxmlformats.org/officeDocument/2006/relationships/image" Target="../media/image473.png"/><Relationship Id="rId399" Type="http://schemas.openxmlformats.org/officeDocument/2006/relationships/image" Target="../media/image723.png"/><Relationship Id="rId259" Type="http://schemas.openxmlformats.org/officeDocument/2006/relationships/image" Target="../media/image494.png"/><Relationship Id="rId424" Type="http://schemas.openxmlformats.org/officeDocument/2006/relationships/customXml" Target="../ink/ink1244.xml"/><Relationship Id="rId23" Type="http://schemas.openxmlformats.org/officeDocument/2006/relationships/image" Target="../media/image514.png"/><Relationship Id="rId119" Type="http://schemas.openxmlformats.org/officeDocument/2006/relationships/image" Target="../media/image620.png"/><Relationship Id="rId270" Type="http://schemas.openxmlformats.org/officeDocument/2006/relationships/customXml" Target="../ink/ink1167.xml"/><Relationship Id="rId326" Type="http://schemas.openxmlformats.org/officeDocument/2006/relationships/customXml" Target="../ink/ink1195.xml"/><Relationship Id="rId65" Type="http://schemas.openxmlformats.org/officeDocument/2006/relationships/image" Target="../media/image535.png"/><Relationship Id="rId130" Type="http://schemas.openxmlformats.org/officeDocument/2006/relationships/customXml" Target="../ink/ink1097.xml"/><Relationship Id="rId368" Type="http://schemas.openxmlformats.org/officeDocument/2006/relationships/customXml" Target="../ink/ink1216.xml"/><Relationship Id="rId172" Type="http://schemas.openxmlformats.org/officeDocument/2006/relationships/customXml" Target="../ink/ink1118.xml"/><Relationship Id="rId228" Type="http://schemas.openxmlformats.org/officeDocument/2006/relationships/customXml" Target="../ink/ink1146.xml"/><Relationship Id="rId435" Type="http://schemas.openxmlformats.org/officeDocument/2006/relationships/image" Target="../media/image741.png"/><Relationship Id="rId281" Type="http://schemas.openxmlformats.org/officeDocument/2006/relationships/image" Target="../media/image664.png"/><Relationship Id="rId337" Type="http://schemas.openxmlformats.org/officeDocument/2006/relationships/image" Target="../media/image692.png"/><Relationship Id="rId34" Type="http://schemas.openxmlformats.org/officeDocument/2006/relationships/customXml" Target="../ink/ink1049.xml"/><Relationship Id="rId76" Type="http://schemas.openxmlformats.org/officeDocument/2006/relationships/customXml" Target="../ink/ink1070.xml"/><Relationship Id="rId141" Type="http://schemas.openxmlformats.org/officeDocument/2006/relationships/image" Target="../media/image631.png"/><Relationship Id="rId379" Type="http://schemas.openxmlformats.org/officeDocument/2006/relationships/image" Target="../media/image713.png"/><Relationship Id="rId7" Type="http://schemas.openxmlformats.org/officeDocument/2006/relationships/image" Target="../media/image506.png"/><Relationship Id="rId183" Type="http://schemas.openxmlformats.org/officeDocument/2006/relationships/image" Target="../media/image652.png"/><Relationship Id="rId239" Type="http://schemas.openxmlformats.org/officeDocument/2006/relationships/image" Target="../media/image484.png"/><Relationship Id="rId390" Type="http://schemas.openxmlformats.org/officeDocument/2006/relationships/customXml" Target="../ink/ink1227.xml"/><Relationship Id="rId404" Type="http://schemas.openxmlformats.org/officeDocument/2006/relationships/customXml" Target="../ink/ink1234.xml"/><Relationship Id="rId250" Type="http://schemas.openxmlformats.org/officeDocument/2006/relationships/customXml" Target="../ink/ink1157.xml"/><Relationship Id="rId292" Type="http://schemas.openxmlformats.org/officeDocument/2006/relationships/customXml" Target="../ink/ink1178.xml"/><Relationship Id="rId306" Type="http://schemas.openxmlformats.org/officeDocument/2006/relationships/customXml" Target="../ink/ink1185.xml"/><Relationship Id="rId45" Type="http://schemas.openxmlformats.org/officeDocument/2006/relationships/image" Target="../media/image525.png"/><Relationship Id="rId87" Type="http://schemas.openxmlformats.org/officeDocument/2006/relationships/image" Target="../media/image546.png"/><Relationship Id="rId110" Type="http://schemas.openxmlformats.org/officeDocument/2006/relationships/customXml" Target="../ink/ink1087.xml"/><Relationship Id="rId348" Type="http://schemas.openxmlformats.org/officeDocument/2006/relationships/customXml" Target="../ink/ink1206.xml"/><Relationship Id="rId152" Type="http://schemas.openxmlformats.org/officeDocument/2006/relationships/customXml" Target="../ink/ink1108.xml"/><Relationship Id="rId194" Type="http://schemas.openxmlformats.org/officeDocument/2006/relationships/customXml" Target="../ink/ink1129.xml"/><Relationship Id="rId208" Type="http://schemas.openxmlformats.org/officeDocument/2006/relationships/customXml" Target="../ink/ink1136.xml"/><Relationship Id="rId415" Type="http://schemas.openxmlformats.org/officeDocument/2006/relationships/image" Target="../media/image731.png"/><Relationship Id="rId261" Type="http://schemas.openxmlformats.org/officeDocument/2006/relationships/image" Target="../media/image495.png"/><Relationship Id="rId14" Type="http://schemas.openxmlformats.org/officeDocument/2006/relationships/customXml" Target="../ink/ink1039.xml"/><Relationship Id="rId56" Type="http://schemas.openxmlformats.org/officeDocument/2006/relationships/customXml" Target="../ink/ink1060.xml"/><Relationship Id="rId317" Type="http://schemas.openxmlformats.org/officeDocument/2006/relationships/image" Target="../media/image682.png"/><Relationship Id="rId359" Type="http://schemas.openxmlformats.org/officeDocument/2006/relationships/image" Target="../media/image703.png"/><Relationship Id="rId98" Type="http://schemas.openxmlformats.org/officeDocument/2006/relationships/customXml" Target="../ink/ink1081.xml"/><Relationship Id="rId121" Type="http://schemas.openxmlformats.org/officeDocument/2006/relationships/image" Target="../media/image621.png"/><Relationship Id="rId163" Type="http://schemas.openxmlformats.org/officeDocument/2006/relationships/image" Target="../media/image642.png"/><Relationship Id="rId219" Type="http://schemas.openxmlformats.org/officeDocument/2006/relationships/image" Target="../media/image474.png"/><Relationship Id="rId370" Type="http://schemas.openxmlformats.org/officeDocument/2006/relationships/customXml" Target="../ink/ink1217.xml"/><Relationship Id="rId426" Type="http://schemas.openxmlformats.org/officeDocument/2006/relationships/customXml" Target="../ink/ink1245.xml"/><Relationship Id="rId230" Type="http://schemas.openxmlformats.org/officeDocument/2006/relationships/customXml" Target="../ink/ink1147.xml"/><Relationship Id="rId25" Type="http://schemas.openxmlformats.org/officeDocument/2006/relationships/image" Target="../media/image515.png"/><Relationship Id="rId67" Type="http://schemas.openxmlformats.org/officeDocument/2006/relationships/image" Target="../media/image536.png"/><Relationship Id="rId272" Type="http://schemas.openxmlformats.org/officeDocument/2006/relationships/customXml" Target="../ink/ink1168.xml"/><Relationship Id="rId328" Type="http://schemas.openxmlformats.org/officeDocument/2006/relationships/customXml" Target="../ink/ink1196.xml"/><Relationship Id="rId132" Type="http://schemas.openxmlformats.org/officeDocument/2006/relationships/customXml" Target="../ink/ink1098.xml"/><Relationship Id="rId174" Type="http://schemas.openxmlformats.org/officeDocument/2006/relationships/customXml" Target="../ink/ink1119.xml"/><Relationship Id="rId381" Type="http://schemas.openxmlformats.org/officeDocument/2006/relationships/image" Target="../media/image714.png"/><Relationship Id="rId241" Type="http://schemas.openxmlformats.org/officeDocument/2006/relationships/image" Target="../media/image485.png"/><Relationship Id="rId437" Type="http://schemas.openxmlformats.org/officeDocument/2006/relationships/image" Target="../media/image742.png"/><Relationship Id="rId36" Type="http://schemas.openxmlformats.org/officeDocument/2006/relationships/customXml" Target="../ink/ink1050.xml"/><Relationship Id="rId283" Type="http://schemas.openxmlformats.org/officeDocument/2006/relationships/image" Target="../media/image665.png"/><Relationship Id="rId339" Type="http://schemas.openxmlformats.org/officeDocument/2006/relationships/image" Target="../media/image693.png"/><Relationship Id="rId78" Type="http://schemas.openxmlformats.org/officeDocument/2006/relationships/customXml" Target="../ink/ink1071.xml"/><Relationship Id="rId101" Type="http://schemas.openxmlformats.org/officeDocument/2006/relationships/image" Target="../media/image611.png"/><Relationship Id="rId143" Type="http://schemas.openxmlformats.org/officeDocument/2006/relationships/image" Target="../media/image632.png"/><Relationship Id="rId185" Type="http://schemas.openxmlformats.org/officeDocument/2006/relationships/image" Target="../media/image653.png"/><Relationship Id="rId350" Type="http://schemas.openxmlformats.org/officeDocument/2006/relationships/customXml" Target="../ink/ink1207.xml"/><Relationship Id="rId406" Type="http://schemas.openxmlformats.org/officeDocument/2006/relationships/customXml" Target="../ink/ink1235.xml"/><Relationship Id="rId9" Type="http://schemas.openxmlformats.org/officeDocument/2006/relationships/image" Target="../media/image507.png"/><Relationship Id="rId210" Type="http://schemas.openxmlformats.org/officeDocument/2006/relationships/customXml" Target="../ink/ink1137.xml"/><Relationship Id="rId392" Type="http://schemas.openxmlformats.org/officeDocument/2006/relationships/customXml" Target="../ink/ink1228.xml"/><Relationship Id="rId252" Type="http://schemas.openxmlformats.org/officeDocument/2006/relationships/customXml" Target="../ink/ink1158.xml"/><Relationship Id="rId294" Type="http://schemas.openxmlformats.org/officeDocument/2006/relationships/customXml" Target="../ink/ink1179.xml"/><Relationship Id="rId308" Type="http://schemas.openxmlformats.org/officeDocument/2006/relationships/customXml" Target="../ink/ink1186.xml"/><Relationship Id="rId47" Type="http://schemas.openxmlformats.org/officeDocument/2006/relationships/image" Target="../media/image526.png"/><Relationship Id="rId89" Type="http://schemas.openxmlformats.org/officeDocument/2006/relationships/image" Target="../media/image605.png"/><Relationship Id="rId112" Type="http://schemas.openxmlformats.org/officeDocument/2006/relationships/customXml" Target="../ink/ink1088.xml"/><Relationship Id="rId154" Type="http://schemas.openxmlformats.org/officeDocument/2006/relationships/customXml" Target="../ink/ink1109.xml"/><Relationship Id="rId361" Type="http://schemas.openxmlformats.org/officeDocument/2006/relationships/image" Target="../media/image704.png"/><Relationship Id="rId196" Type="http://schemas.openxmlformats.org/officeDocument/2006/relationships/customXml" Target="../ink/ink1130.xml"/><Relationship Id="rId417" Type="http://schemas.openxmlformats.org/officeDocument/2006/relationships/image" Target="../media/image732.png"/><Relationship Id="rId16" Type="http://schemas.openxmlformats.org/officeDocument/2006/relationships/customXml" Target="../ink/ink1040.xml"/><Relationship Id="rId221" Type="http://schemas.openxmlformats.org/officeDocument/2006/relationships/image" Target="../media/image475.png"/><Relationship Id="rId263" Type="http://schemas.openxmlformats.org/officeDocument/2006/relationships/image" Target="../media/image496.png"/><Relationship Id="rId319" Type="http://schemas.openxmlformats.org/officeDocument/2006/relationships/image" Target="../media/image683.png"/><Relationship Id="rId58" Type="http://schemas.openxmlformats.org/officeDocument/2006/relationships/customXml" Target="../ink/ink1061.xml"/><Relationship Id="rId123" Type="http://schemas.openxmlformats.org/officeDocument/2006/relationships/image" Target="../media/image622.png"/><Relationship Id="rId330" Type="http://schemas.openxmlformats.org/officeDocument/2006/relationships/customXml" Target="../ink/ink1197.xml"/><Relationship Id="rId165" Type="http://schemas.openxmlformats.org/officeDocument/2006/relationships/image" Target="../media/image643.png"/><Relationship Id="rId372" Type="http://schemas.openxmlformats.org/officeDocument/2006/relationships/customXml" Target="../ink/ink1218.xml"/><Relationship Id="rId428" Type="http://schemas.openxmlformats.org/officeDocument/2006/relationships/customXml" Target="../ink/ink1246.xml"/><Relationship Id="rId232" Type="http://schemas.openxmlformats.org/officeDocument/2006/relationships/customXml" Target="../ink/ink1148.xml"/><Relationship Id="rId274" Type="http://schemas.openxmlformats.org/officeDocument/2006/relationships/customXml" Target="../ink/ink1169.xml"/><Relationship Id="rId27" Type="http://schemas.openxmlformats.org/officeDocument/2006/relationships/image" Target="../media/image516.png"/><Relationship Id="rId69" Type="http://schemas.openxmlformats.org/officeDocument/2006/relationships/image" Target="../media/image537.png"/><Relationship Id="rId134" Type="http://schemas.openxmlformats.org/officeDocument/2006/relationships/customXml" Target="../ink/ink1099.xml"/><Relationship Id="rId80" Type="http://schemas.openxmlformats.org/officeDocument/2006/relationships/customXml" Target="../ink/ink1072.xml"/><Relationship Id="rId176" Type="http://schemas.openxmlformats.org/officeDocument/2006/relationships/customXml" Target="../ink/ink1120.xml"/><Relationship Id="rId341" Type="http://schemas.openxmlformats.org/officeDocument/2006/relationships/image" Target="../media/image694.png"/><Relationship Id="rId383" Type="http://schemas.openxmlformats.org/officeDocument/2006/relationships/image" Target="../media/image715.png"/><Relationship Id="rId201" Type="http://schemas.openxmlformats.org/officeDocument/2006/relationships/image" Target="../media/image465.png"/><Relationship Id="rId243" Type="http://schemas.openxmlformats.org/officeDocument/2006/relationships/image" Target="../media/image486.png"/><Relationship Id="rId285" Type="http://schemas.openxmlformats.org/officeDocument/2006/relationships/image" Target="../media/image666.png"/><Relationship Id="rId38" Type="http://schemas.openxmlformats.org/officeDocument/2006/relationships/customXml" Target="../ink/ink1051.xml"/><Relationship Id="rId103" Type="http://schemas.openxmlformats.org/officeDocument/2006/relationships/image" Target="../media/image612.png"/><Relationship Id="rId310" Type="http://schemas.openxmlformats.org/officeDocument/2006/relationships/customXml" Target="../ink/ink1187.xml"/><Relationship Id="rId91" Type="http://schemas.openxmlformats.org/officeDocument/2006/relationships/image" Target="../media/image606.png"/><Relationship Id="rId145" Type="http://schemas.openxmlformats.org/officeDocument/2006/relationships/image" Target="../media/image633.png"/><Relationship Id="rId187" Type="http://schemas.openxmlformats.org/officeDocument/2006/relationships/image" Target="../media/image654.png"/><Relationship Id="rId352" Type="http://schemas.openxmlformats.org/officeDocument/2006/relationships/customXml" Target="../ink/ink1208.xml"/><Relationship Id="rId394" Type="http://schemas.openxmlformats.org/officeDocument/2006/relationships/customXml" Target="../ink/ink1229.xml"/><Relationship Id="rId408" Type="http://schemas.openxmlformats.org/officeDocument/2006/relationships/customXml" Target="../ink/ink1236.xml"/><Relationship Id="rId212" Type="http://schemas.openxmlformats.org/officeDocument/2006/relationships/customXml" Target="../ink/ink1138.xml"/><Relationship Id="rId254" Type="http://schemas.openxmlformats.org/officeDocument/2006/relationships/customXml" Target="../ink/ink1159.xml"/><Relationship Id="rId49" Type="http://schemas.openxmlformats.org/officeDocument/2006/relationships/image" Target="../media/image527.png"/><Relationship Id="rId114" Type="http://schemas.openxmlformats.org/officeDocument/2006/relationships/customXml" Target="../ink/ink1089.xml"/><Relationship Id="rId296" Type="http://schemas.openxmlformats.org/officeDocument/2006/relationships/customXml" Target="../ink/ink1180.xml"/><Relationship Id="rId60" Type="http://schemas.openxmlformats.org/officeDocument/2006/relationships/customXml" Target="../ink/ink1062.xml"/><Relationship Id="rId81" Type="http://schemas.openxmlformats.org/officeDocument/2006/relationships/image" Target="../media/image543.png"/><Relationship Id="rId135" Type="http://schemas.openxmlformats.org/officeDocument/2006/relationships/image" Target="../media/image628.png"/><Relationship Id="rId156" Type="http://schemas.openxmlformats.org/officeDocument/2006/relationships/customXml" Target="../ink/ink1110.xml"/><Relationship Id="rId177" Type="http://schemas.openxmlformats.org/officeDocument/2006/relationships/image" Target="../media/image649.png"/><Relationship Id="rId198" Type="http://schemas.openxmlformats.org/officeDocument/2006/relationships/customXml" Target="../ink/ink1131.xml"/><Relationship Id="rId321" Type="http://schemas.openxmlformats.org/officeDocument/2006/relationships/image" Target="../media/image684.png"/><Relationship Id="rId342" Type="http://schemas.openxmlformats.org/officeDocument/2006/relationships/customXml" Target="../ink/ink1203.xml"/><Relationship Id="rId363" Type="http://schemas.openxmlformats.org/officeDocument/2006/relationships/image" Target="../media/image705.png"/><Relationship Id="rId384" Type="http://schemas.openxmlformats.org/officeDocument/2006/relationships/customXml" Target="../ink/ink1224.xml"/><Relationship Id="rId419" Type="http://schemas.openxmlformats.org/officeDocument/2006/relationships/image" Target="../media/image733.png"/><Relationship Id="rId202" Type="http://schemas.openxmlformats.org/officeDocument/2006/relationships/customXml" Target="../ink/ink1133.xml"/><Relationship Id="rId223" Type="http://schemas.openxmlformats.org/officeDocument/2006/relationships/image" Target="../media/image476.png"/><Relationship Id="rId244" Type="http://schemas.openxmlformats.org/officeDocument/2006/relationships/customXml" Target="../ink/ink1154.xml"/><Relationship Id="rId430" Type="http://schemas.openxmlformats.org/officeDocument/2006/relationships/customXml" Target="../ink/ink1247.xml"/><Relationship Id="rId18" Type="http://schemas.openxmlformats.org/officeDocument/2006/relationships/customXml" Target="../ink/ink1041.xml"/><Relationship Id="rId39" Type="http://schemas.openxmlformats.org/officeDocument/2006/relationships/image" Target="../media/image522.png"/><Relationship Id="rId265" Type="http://schemas.openxmlformats.org/officeDocument/2006/relationships/image" Target="../media/image497.png"/><Relationship Id="rId286" Type="http://schemas.openxmlformats.org/officeDocument/2006/relationships/customXml" Target="../ink/ink1175.xml"/><Relationship Id="rId50" Type="http://schemas.openxmlformats.org/officeDocument/2006/relationships/customXml" Target="../ink/ink1057.xml"/><Relationship Id="rId104" Type="http://schemas.openxmlformats.org/officeDocument/2006/relationships/customXml" Target="../ink/ink1084.xml"/><Relationship Id="rId125" Type="http://schemas.openxmlformats.org/officeDocument/2006/relationships/image" Target="../media/image623.png"/><Relationship Id="rId146" Type="http://schemas.openxmlformats.org/officeDocument/2006/relationships/customXml" Target="../ink/ink1105.xml"/><Relationship Id="rId167" Type="http://schemas.openxmlformats.org/officeDocument/2006/relationships/image" Target="../media/image644.png"/><Relationship Id="rId188" Type="http://schemas.openxmlformats.org/officeDocument/2006/relationships/customXml" Target="../ink/ink1126.xml"/><Relationship Id="rId311" Type="http://schemas.openxmlformats.org/officeDocument/2006/relationships/image" Target="../media/image679.png"/><Relationship Id="rId332" Type="http://schemas.openxmlformats.org/officeDocument/2006/relationships/customXml" Target="../ink/ink1198.xml"/><Relationship Id="rId353" Type="http://schemas.openxmlformats.org/officeDocument/2006/relationships/image" Target="../media/image700.png"/><Relationship Id="rId374" Type="http://schemas.openxmlformats.org/officeDocument/2006/relationships/customXml" Target="../ink/ink1219.xml"/><Relationship Id="rId395" Type="http://schemas.openxmlformats.org/officeDocument/2006/relationships/image" Target="../media/image721.png"/><Relationship Id="rId409" Type="http://schemas.openxmlformats.org/officeDocument/2006/relationships/image" Target="../media/image728.png"/><Relationship Id="rId71" Type="http://schemas.openxmlformats.org/officeDocument/2006/relationships/image" Target="../media/image538.png"/><Relationship Id="rId92" Type="http://schemas.openxmlformats.org/officeDocument/2006/relationships/customXml" Target="../ink/ink1078.xml"/><Relationship Id="rId213" Type="http://schemas.openxmlformats.org/officeDocument/2006/relationships/image" Target="../media/image471.png"/><Relationship Id="rId234" Type="http://schemas.openxmlformats.org/officeDocument/2006/relationships/customXml" Target="../ink/ink1149.xml"/><Relationship Id="rId420" Type="http://schemas.openxmlformats.org/officeDocument/2006/relationships/customXml" Target="../ink/ink1242.xml"/><Relationship Id="rId2" Type="http://schemas.openxmlformats.org/officeDocument/2006/relationships/notesSlide" Target="../notesSlides/notesSlide8.xml"/><Relationship Id="rId29" Type="http://schemas.openxmlformats.org/officeDocument/2006/relationships/image" Target="../media/image517.png"/><Relationship Id="rId255" Type="http://schemas.openxmlformats.org/officeDocument/2006/relationships/image" Target="../media/image492.png"/><Relationship Id="rId276" Type="http://schemas.openxmlformats.org/officeDocument/2006/relationships/customXml" Target="../ink/ink1170.xml"/><Relationship Id="rId297" Type="http://schemas.openxmlformats.org/officeDocument/2006/relationships/image" Target="../media/image672.png"/><Relationship Id="rId40" Type="http://schemas.openxmlformats.org/officeDocument/2006/relationships/customXml" Target="../ink/ink1052.xml"/><Relationship Id="rId115" Type="http://schemas.openxmlformats.org/officeDocument/2006/relationships/image" Target="../media/image618.png"/><Relationship Id="rId136" Type="http://schemas.openxmlformats.org/officeDocument/2006/relationships/customXml" Target="../ink/ink1100.xml"/><Relationship Id="rId157" Type="http://schemas.openxmlformats.org/officeDocument/2006/relationships/image" Target="../media/image639.png"/><Relationship Id="rId178" Type="http://schemas.openxmlformats.org/officeDocument/2006/relationships/customXml" Target="../ink/ink1121.xml"/><Relationship Id="rId301" Type="http://schemas.openxmlformats.org/officeDocument/2006/relationships/image" Target="../media/image674.png"/><Relationship Id="rId322" Type="http://schemas.openxmlformats.org/officeDocument/2006/relationships/customXml" Target="../ink/ink1193.xml"/><Relationship Id="rId343" Type="http://schemas.openxmlformats.org/officeDocument/2006/relationships/image" Target="../media/image695.png"/><Relationship Id="rId364" Type="http://schemas.openxmlformats.org/officeDocument/2006/relationships/customXml" Target="../ink/ink1214.xml"/><Relationship Id="rId61" Type="http://schemas.openxmlformats.org/officeDocument/2006/relationships/image" Target="../media/image533.png"/><Relationship Id="rId82" Type="http://schemas.openxmlformats.org/officeDocument/2006/relationships/customXml" Target="../ink/ink1073.xml"/><Relationship Id="rId199" Type="http://schemas.openxmlformats.org/officeDocument/2006/relationships/image" Target="../media/image660.png"/><Relationship Id="rId203" Type="http://schemas.openxmlformats.org/officeDocument/2006/relationships/image" Target="../media/image466.png"/><Relationship Id="rId385" Type="http://schemas.openxmlformats.org/officeDocument/2006/relationships/image" Target="../media/image716.png"/><Relationship Id="rId19" Type="http://schemas.openxmlformats.org/officeDocument/2006/relationships/image" Target="../media/image512.png"/><Relationship Id="rId224" Type="http://schemas.openxmlformats.org/officeDocument/2006/relationships/customXml" Target="../ink/ink1144.xml"/><Relationship Id="rId245" Type="http://schemas.openxmlformats.org/officeDocument/2006/relationships/image" Target="../media/image487.png"/><Relationship Id="rId266" Type="http://schemas.openxmlformats.org/officeDocument/2006/relationships/customXml" Target="../ink/ink1165.xml"/><Relationship Id="rId287" Type="http://schemas.openxmlformats.org/officeDocument/2006/relationships/image" Target="../media/image667.png"/><Relationship Id="rId410" Type="http://schemas.openxmlformats.org/officeDocument/2006/relationships/customXml" Target="../ink/ink1237.xml"/><Relationship Id="rId431" Type="http://schemas.openxmlformats.org/officeDocument/2006/relationships/image" Target="../media/image739.png"/><Relationship Id="rId30" Type="http://schemas.openxmlformats.org/officeDocument/2006/relationships/customXml" Target="../ink/ink1047.xml"/><Relationship Id="rId105" Type="http://schemas.openxmlformats.org/officeDocument/2006/relationships/image" Target="../media/image613.png"/><Relationship Id="rId126" Type="http://schemas.openxmlformats.org/officeDocument/2006/relationships/customXml" Target="../ink/ink1095.xml"/><Relationship Id="rId147" Type="http://schemas.openxmlformats.org/officeDocument/2006/relationships/image" Target="../media/image634.png"/><Relationship Id="rId168" Type="http://schemas.openxmlformats.org/officeDocument/2006/relationships/customXml" Target="../ink/ink1116.xml"/><Relationship Id="rId312" Type="http://schemas.openxmlformats.org/officeDocument/2006/relationships/customXml" Target="../ink/ink1188.xml"/><Relationship Id="rId333" Type="http://schemas.openxmlformats.org/officeDocument/2006/relationships/image" Target="../media/image690.png"/><Relationship Id="rId354" Type="http://schemas.openxmlformats.org/officeDocument/2006/relationships/customXml" Target="../ink/ink1209.xml"/><Relationship Id="rId51" Type="http://schemas.openxmlformats.org/officeDocument/2006/relationships/image" Target="../media/image528.png"/><Relationship Id="rId72" Type="http://schemas.openxmlformats.org/officeDocument/2006/relationships/customXml" Target="../ink/ink1068.xml"/><Relationship Id="rId93" Type="http://schemas.openxmlformats.org/officeDocument/2006/relationships/image" Target="../media/image607.png"/><Relationship Id="rId189" Type="http://schemas.openxmlformats.org/officeDocument/2006/relationships/image" Target="../media/image655.png"/><Relationship Id="rId375" Type="http://schemas.openxmlformats.org/officeDocument/2006/relationships/image" Target="../media/image711.png"/><Relationship Id="rId396" Type="http://schemas.openxmlformats.org/officeDocument/2006/relationships/customXml" Target="../ink/ink1230.xml"/><Relationship Id="rId3" Type="http://schemas.openxmlformats.org/officeDocument/2006/relationships/image" Target="../media/image604.png"/><Relationship Id="rId214" Type="http://schemas.openxmlformats.org/officeDocument/2006/relationships/customXml" Target="../ink/ink1139.xml"/><Relationship Id="rId235" Type="http://schemas.openxmlformats.org/officeDocument/2006/relationships/image" Target="../media/image482.png"/><Relationship Id="rId256" Type="http://schemas.openxmlformats.org/officeDocument/2006/relationships/customXml" Target="../ink/ink1160.xml"/><Relationship Id="rId277" Type="http://schemas.openxmlformats.org/officeDocument/2006/relationships/image" Target="../media/image661.png"/><Relationship Id="rId298" Type="http://schemas.openxmlformats.org/officeDocument/2006/relationships/customXml" Target="../ink/ink1181.xml"/><Relationship Id="rId400" Type="http://schemas.openxmlformats.org/officeDocument/2006/relationships/customXml" Target="../ink/ink1232.xml"/><Relationship Id="rId421" Type="http://schemas.openxmlformats.org/officeDocument/2006/relationships/image" Target="../media/image734.png"/><Relationship Id="rId116" Type="http://schemas.openxmlformats.org/officeDocument/2006/relationships/customXml" Target="../ink/ink1090.xml"/><Relationship Id="rId137" Type="http://schemas.openxmlformats.org/officeDocument/2006/relationships/image" Target="../media/image629.png"/><Relationship Id="rId158" Type="http://schemas.openxmlformats.org/officeDocument/2006/relationships/customXml" Target="../ink/ink1111.xml"/><Relationship Id="rId302" Type="http://schemas.openxmlformats.org/officeDocument/2006/relationships/customXml" Target="../ink/ink1183.xml"/><Relationship Id="rId323" Type="http://schemas.openxmlformats.org/officeDocument/2006/relationships/image" Target="../media/image685.png"/><Relationship Id="rId344" Type="http://schemas.openxmlformats.org/officeDocument/2006/relationships/customXml" Target="../ink/ink1204.xml"/><Relationship Id="rId20" Type="http://schemas.openxmlformats.org/officeDocument/2006/relationships/customXml" Target="../ink/ink1042.xml"/><Relationship Id="rId41" Type="http://schemas.openxmlformats.org/officeDocument/2006/relationships/image" Target="../media/image523.png"/><Relationship Id="rId62" Type="http://schemas.openxmlformats.org/officeDocument/2006/relationships/customXml" Target="../ink/ink1063.xml"/><Relationship Id="rId83" Type="http://schemas.openxmlformats.org/officeDocument/2006/relationships/image" Target="../media/image544.png"/><Relationship Id="rId179" Type="http://schemas.openxmlformats.org/officeDocument/2006/relationships/image" Target="../media/image650.png"/><Relationship Id="rId365" Type="http://schemas.openxmlformats.org/officeDocument/2006/relationships/image" Target="../media/image706.png"/><Relationship Id="rId386" Type="http://schemas.openxmlformats.org/officeDocument/2006/relationships/customXml" Target="../ink/ink1225.xml"/><Relationship Id="rId190" Type="http://schemas.openxmlformats.org/officeDocument/2006/relationships/customXml" Target="../ink/ink1127.xml"/><Relationship Id="rId204" Type="http://schemas.openxmlformats.org/officeDocument/2006/relationships/customXml" Target="../ink/ink1134.xml"/><Relationship Id="rId225" Type="http://schemas.openxmlformats.org/officeDocument/2006/relationships/image" Target="../media/image477.png"/><Relationship Id="rId246" Type="http://schemas.openxmlformats.org/officeDocument/2006/relationships/customXml" Target="../ink/ink1155.xml"/><Relationship Id="rId267" Type="http://schemas.openxmlformats.org/officeDocument/2006/relationships/image" Target="../media/image498.png"/><Relationship Id="rId288" Type="http://schemas.openxmlformats.org/officeDocument/2006/relationships/customXml" Target="../ink/ink1176.xml"/><Relationship Id="rId411" Type="http://schemas.openxmlformats.org/officeDocument/2006/relationships/image" Target="../media/image729.png"/><Relationship Id="rId432" Type="http://schemas.openxmlformats.org/officeDocument/2006/relationships/customXml" Target="../ink/ink1248.xml"/><Relationship Id="rId106" Type="http://schemas.openxmlformats.org/officeDocument/2006/relationships/customXml" Target="../ink/ink1085.xml"/><Relationship Id="rId127" Type="http://schemas.openxmlformats.org/officeDocument/2006/relationships/image" Target="../media/image624.png"/><Relationship Id="rId313" Type="http://schemas.openxmlformats.org/officeDocument/2006/relationships/image" Target="../media/image680.png"/><Relationship Id="rId10" Type="http://schemas.openxmlformats.org/officeDocument/2006/relationships/customXml" Target="../ink/ink1037.xml"/><Relationship Id="rId31" Type="http://schemas.openxmlformats.org/officeDocument/2006/relationships/image" Target="../media/image518.png"/><Relationship Id="rId52" Type="http://schemas.openxmlformats.org/officeDocument/2006/relationships/customXml" Target="../ink/ink1058.xml"/><Relationship Id="rId73" Type="http://schemas.openxmlformats.org/officeDocument/2006/relationships/image" Target="../media/image539.png"/><Relationship Id="rId94" Type="http://schemas.openxmlformats.org/officeDocument/2006/relationships/customXml" Target="../ink/ink1079.xml"/><Relationship Id="rId148" Type="http://schemas.openxmlformats.org/officeDocument/2006/relationships/customXml" Target="../ink/ink1106.xml"/><Relationship Id="rId169" Type="http://schemas.openxmlformats.org/officeDocument/2006/relationships/image" Target="../media/image645.png"/><Relationship Id="rId334" Type="http://schemas.openxmlformats.org/officeDocument/2006/relationships/customXml" Target="../ink/ink1199.xml"/><Relationship Id="rId355" Type="http://schemas.openxmlformats.org/officeDocument/2006/relationships/image" Target="../media/image701.png"/><Relationship Id="rId376" Type="http://schemas.openxmlformats.org/officeDocument/2006/relationships/customXml" Target="../ink/ink1220.xml"/><Relationship Id="rId397" Type="http://schemas.openxmlformats.org/officeDocument/2006/relationships/image" Target="../media/image722.png"/><Relationship Id="rId4" Type="http://schemas.openxmlformats.org/officeDocument/2006/relationships/customXml" Target="../ink/ink1034.xml"/><Relationship Id="rId180" Type="http://schemas.openxmlformats.org/officeDocument/2006/relationships/customXml" Target="../ink/ink1122.xml"/><Relationship Id="rId215" Type="http://schemas.openxmlformats.org/officeDocument/2006/relationships/image" Target="../media/image472.png"/><Relationship Id="rId236" Type="http://schemas.openxmlformats.org/officeDocument/2006/relationships/customXml" Target="../ink/ink1150.xml"/><Relationship Id="rId257" Type="http://schemas.openxmlformats.org/officeDocument/2006/relationships/image" Target="../media/image493.png"/><Relationship Id="rId278" Type="http://schemas.openxmlformats.org/officeDocument/2006/relationships/customXml" Target="../ink/ink1171.xml"/><Relationship Id="rId401" Type="http://schemas.openxmlformats.org/officeDocument/2006/relationships/image" Target="../media/image724.png"/><Relationship Id="rId422" Type="http://schemas.openxmlformats.org/officeDocument/2006/relationships/customXml" Target="../ink/ink1243.xml"/><Relationship Id="rId303" Type="http://schemas.openxmlformats.org/officeDocument/2006/relationships/image" Target="../media/image675.png"/><Relationship Id="rId42" Type="http://schemas.openxmlformats.org/officeDocument/2006/relationships/customXml" Target="../ink/ink1053.xml"/><Relationship Id="rId84" Type="http://schemas.openxmlformats.org/officeDocument/2006/relationships/customXml" Target="../ink/ink1074.xml"/><Relationship Id="rId138" Type="http://schemas.openxmlformats.org/officeDocument/2006/relationships/customXml" Target="../ink/ink1101.xml"/><Relationship Id="rId345" Type="http://schemas.openxmlformats.org/officeDocument/2006/relationships/image" Target="../media/image696.png"/><Relationship Id="rId387" Type="http://schemas.openxmlformats.org/officeDocument/2006/relationships/image" Target="../media/image717.png"/><Relationship Id="rId191" Type="http://schemas.openxmlformats.org/officeDocument/2006/relationships/image" Target="../media/image656.png"/><Relationship Id="rId205" Type="http://schemas.openxmlformats.org/officeDocument/2006/relationships/image" Target="../media/image467.png"/><Relationship Id="rId247" Type="http://schemas.openxmlformats.org/officeDocument/2006/relationships/image" Target="../media/image488.png"/><Relationship Id="rId412" Type="http://schemas.openxmlformats.org/officeDocument/2006/relationships/customXml" Target="../ink/ink1238.xml"/><Relationship Id="rId107" Type="http://schemas.openxmlformats.org/officeDocument/2006/relationships/image" Target="../media/image614.png"/><Relationship Id="rId289" Type="http://schemas.openxmlformats.org/officeDocument/2006/relationships/image" Target="../media/image668.png"/><Relationship Id="rId11" Type="http://schemas.openxmlformats.org/officeDocument/2006/relationships/image" Target="../media/image508.png"/><Relationship Id="rId53" Type="http://schemas.openxmlformats.org/officeDocument/2006/relationships/image" Target="../media/image529.png"/><Relationship Id="rId149" Type="http://schemas.openxmlformats.org/officeDocument/2006/relationships/image" Target="../media/image635.png"/><Relationship Id="rId314" Type="http://schemas.openxmlformats.org/officeDocument/2006/relationships/customXml" Target="../ink/ink1189.xml"/><Relationship Id="rId356" Type="http://schemas.openxmlformats.org/officeDocument/2006/relationships/customXml" Target="../ink/ink1210.xml"/><Relationship Id="rId398" Type="http://schemas.openxmlformats.org/officeDocument/2006/relationships/customXml" Target="../ink/ink1231.xml"/><Relationship Id="rId95" Type="http://schemas.openxmlformats.org/officeDocument/2006/relationships/image" Target="../media/image608.png"/><Relationship Id="rId160" Type="http://schemas.openxmlformats.org/officeDocument/2006/relationships/customXml" Target="../ink/ink1112.xml"/><Relationship Id="rId216" Type="http://schemas.openxmlformats.org/officeDocument/2006/relationships/customXml" Target="../ink/ink1140.xml"/><Relationship Id="rId423" Type="http://schemas.openxmlformats.org/officeDocument/2006/relationships/image" Target="../media/image735.png"/><Relationship Id="rId258" Type="http://schemas.openxmlformats.org/officeDocument/2006/relationships/customXml" Target="../ink/ink1161.xml"/><Relationship Id="rId22" Type="http://schemas.openxmlformats.org/officeDocument/2006/relationships/customXml" Target="../ink/ink1043.xml"/><Relationship Id="rId64" Type="http://schemas.openxmlformats.org/officeDocument/2006/relationships/customXml" Target="../ink/ink1064.xml"/><Relationship Id="rId118" Type="http://schemas.openxmlformats.org/officeDocument/2006/relationships/customXml" Target="../ink/ink1091.xml"/><Relationship Id="rId325" Type="http://schemas.openxmlformats.org/officeDocument/2006/relationships/image" Target="../media/image686.png"/><Relationship Id="rId367" Type="http://schemas.openxmlformats.org/officeDocument/2006/relationships/image" Target="../media/image707.png"/><Relationship Id="rId171" Type="http://schemas.openxmlformats.org/officeDocument/2006/relationships/image" Target="../media/image646.png"/><Relationship Id="rId227" Type="http://schemas.openxmlformats.org/officeDocument/2006/relationships/image" Target="../media/image478.png"/><Relationship Id="rId269" Type="http://schemas.openxmlformats.org/officeDocument/2006/relationships/image" Target="../media/image499.png"/><Relationship Id="rId434" Type="http://schemas.openxmlformats.org/officeDocument/2006/relationships/customXml" Target="../ink/ink1249.xml"/><Relationship Id="rId33" Type="http://schemas.openxmlformats.org/officeDocument/2006/relationships/image" Target="../media/image519.png"/><Relationship Id="rId129" Type="http://schemas.openxmlformats.org/officeDocument/2006/relationships/image" Target="../media/image625.png"/><Relationship Id="rId280" Type="http://schemas.openxmlformats.org/officeDocument/2006/relationships/customXml" Target="../ink/ink1172.xml"/><Relationship Id="rId336" Type="http://schemas.openxmlformats.org/officeDocument/2006/relationships/customXml" Target="../ink/ink1200.xml"/><Relationship Id="rId75" Type="http://schemas.openxmlformats.org/officeDocument/2006/relationships/image" Target="../media/image540.png"/><Relationship Id="rId140" Type="http://schemas.openxmlformats.org/officeDocument/2006/relationships/customXml" Target="../ink/ink1102.xml"/><Relationship Id="rId182" Type="http://schemas.openxmlformats.org/officeDocument/2006/relationships/customXml" Target="../ink/ink1123.xml"/><Relationship Id="rId378" Type="http://schemas.openxmlformats.org/officeDocument/2006/relationships/customXml" Target="../ink/ink1221.xml"/><Relationship Id="rId403" Type="http://schemas.openxmlformats.org/officeDocument/2006/relationships/image" Target="../media/image725.png"/><Relationship Id="rId6" Type="http://schemas.openxmlformats.org/officeDocument/2006/relationships/customXml" Target="../ink/ink1035.xml"/><Relationship Id="rId238" Type="http://schemas.openxmlformats.org/officeDocument/2006/relationships/customXml" Target="../ink/ink1151.xml"/><Relationship Id="rId291" Type="http://schemas.openxmlformats.org/officeDocument/2006/relationships/image" Target="../media/image669.png"/><Relationship Id="rId305" Type="http://schemas.openxmlformats.org/officeDocument/2006/relationships/image" Target="../media/image676.png"/><Relationship Id="rId347" Type="http://schemas.openxmlformats.org/officeDocument/2006/relationships/image" Target="../media/image697.png"/><Relationship Id="rId44" Type="http://schemas.openxmlformats.org/officeDocument/2006/relationships/customXml" Target="../ink/ink1054.xml"/><Relationship Id="rId86" Type="http://schemas.openxmlformats.org/officeDocument/2006/relationships/customXml" Target="../ink/ink1075.xml"/><Relationship Id="rId151" Type="http://schemas.openxmlformats.org/officeDocument/2006/relationships/image" Target="../media/image636.png"/><Relationship Id="rId389" Type="http://schemas.openxmlformats.org/officeDocument/2006/relationships/image" Target="../media/image718.png"/><Relationship Id="rId193" Type="http://schemas.openxmlformats.org/officeDocument/2006/relationships/image" Target="../media/image657.png"/><Relationship Id="rId207" Type="http://schemas.openxmlformats.org/officeDocument/2006/relationships/image" Target="../media/image468.png"/><Relationship Id="rId249" Type="http://schemas.openxmlformats.org/officeDocument/2006/relationships/image" Target="../media/image489.png"/><Relationship Id="rId414" Type="http://schemas.openxmlformats.org/officeDocument/2006/relationships/customXml" Target="../ink/ink1239.xml"/><Relationship Id="rId13" Type="http://schemas.openxmlformats.org/officeDocument/2006/relationships/image" Target="../media/image509.png"/><Relationship Id="rId109" Type="http://schemas.openxmlformats.org/officeDocument/2006/relationships/image" Target="../media/image615.png"/><Relationship Id="rId260" Type="http://schemas.openxmlformats.org/officeDocument/2006/relationships/customXml" Target="../ink/ink1162.xml"/><Relationship Id="rId316" Type="http://schemas.openxmlformats.org/officeDocument/2006/relationships/customXml" Target="../ink/ink1190.xml"/><Relationship Id="rId55" Type="http://schemas.openxmlformats.org/officeDocument/2006/relationships/image" Target="../media/image530.png"/><Relationship Id="rId97" Type="http://schemas.openxmlformats.org/officeDocument/2006/relationships/image" Target="../media/image609.png"/><Relationship Id="rId120" Type="http://schemas.openxmlformats.org/officeDocument/2006/relationships/customXml" Target="../ink/ink1092.xml"/><Relationship Id="rId358" Type="http://schemas.openxmlformats.org/officeDocument/2006/relationships/customXml" Target="../ink/ink1211.xml"/><Relationship Id="rId162" Type="http://schemas.openxmlformats.org/officeDocument/2006/relationships/customXml" Target="../ink/ink1113.xml"/><Relationship Id="rId218" Type="http://schemas.openxmlformats.org/officeDocument/2006/relationships/customXml" Target="../ink/ink1141.xml"/><Relationship Id="rId425" Type="http://schemas.openxmlformats.org/officeDocument/2006/relationships/image" Target="../media/image736.png"/><Relationship Id="rId271" Type="http://schemas.openxmlformats.org/officeDocument/2006/relationships/image" Target="../media/image500.png"/><Relationship Id="rId24" Type="http://schemas.openxmlformats.org/officeDocument/2006/relationships/customXml" Target="../ink/ink1044.xml"/><Relationship Id="rId66" Type="http://schemas.openxmlformats.org/officeDocument/2006/relationships/customXml" Target="../ink/ink1065.xml"/><Relationship Id="rId131" Type="http://schemas.openxmlformats.org/officeDocument/2006/relationships/image" Target="../media/image626.png"/><Relationship Id="rId327" Type="http://schemas.openxmlformats.org/officeDocument/2006/relationships/image" Target="../media/image687.png"/><Relationship Id="rId369" Type="http://schemas.openxmlformats.org/officeDocument/2006/relationships/image" Target="../media/image708.png"/><Relationship Id="rId173" Type="http://schemas.openxmlformats.org/officeDocument/2006/relationships/image" Target="../media/image647.png"/><Relationship Id="rId229" Type="http://schemas.openxmlformats.org/officeDocument/2006/relationships/image" Target="../media/image479.png"/><Relationship Id="rId380" Type="http://schemas.openxmlformats.org/officeDocument/2006/relationships/customXml" Target="../ink/ink1222.xml"/><Relationship Id="rId436" Type="http://schemas.openxmlformats.org/officeDocument/2006/relationships/customXml" Target="../ink/ink1250.xml"/><Relationship Id="rId240" Type="http://schemas.openxmlformats.org/officeDocument/2006/relationships/customXml" Target="../ink/ink1152.xml"/><Relationship Id="rId35" Type="http://schemas.openxmlformats.org/officeDocument/2006/relationships/image" Target="../media/image520.png"/><Relationship Id="rId77" Type="http://schemas.openxmlformats.org/officeDocument/2006/relationships/image" Target="../media/image541.png"/><Relationship Id="rId100" Type="http://schemas.openxmlformats.org/officeDocument/2006/relationships/customXml" Target="../ink/ink1082.xml"/><Relationship Id="rId282" Type="http://schemas.openxmlformats.org/officeDocument/2006/relationships/customXml" Target="../ink/ink1173.xml"/><Relationship Id="rId338" Type="http://schemas.openxmlformats.org/officeDocument/2006/relationships/customXml" Target="../ink/ink1201.xml"/><Relationship Id="rId8" Type="http://schemas.openxmlformats.org/officeDocument/2006/relationships/customXml" Target="../ink/ink1036.xml"/><Relationship Id="rId142" Type="http://schemas.openxmlformats.org/officeDocument/2006/relationships/customXml" Target="../ink/ink1103.xml"/><Relationship Id="rId184" Type="http://schemas.openxmlformats.org/officeDocument/2006/relationships/customXml" Target="../ink/ink1124.xml"/><Relationship Id="rId391" Type="http://schemas.openxmlformats.org/officeDocument/2006/relationships/image" Target="../media/image719.png"/><Relationship Id="rId405" Type="http://schemas.openxmlformats.org/officeDocument/2006/relationships/image" Target="../media/image726.png"/><Relationship Id="rId251" Type="http://schemas.openxmlformats.org/officeDocument/2006/relationships/image" Target="../media/image490.png"/><Relationship Id="rId46" Type="http://schemas.openxmlformats.org/officeDocument/2006/relationships/customXml" Target="../ink/ink1055.xml"/><Relationship Id="rId293" Type="http://schemas.openxmlformats.org/officeDocument/2006/relationships/image" Target="../media/image670.png"/><Relationship Id="rId307" Type="http://schemas.openxmlformats.org/officeDocument/2006/relationships/image" Target="../media/image677.png"/><Relationship Id="rId349" Type="http://schemas.openxmlformats.org/officeDocument/2006/relationships/image" Target="../media/image698.png"/><Relationship Id="rId88" Type="http://schemas.openxmlformats.org/officeDocument/2006/relationships/customXml" Target="../ink/ink1076.xml"/><Relationship Id="rId111" Type="http://schemas.openxmlformats.org/officeDocument/2006/relationships/image" Target="../media/image616.png"/><Relationship Id="rId153" Type="http://schemas.openxmlformats.org/officeDocument/2006/relationships/image" Target="../media/image637.png"/><Relationship Id="rId195" Type="http://schemas.openxmlformats.org/officeDocument/2006/relationships/image" Target="../media/image658.png"/><Relationship Id="rId209" Type="http://schemas.openxmlformats.org/officeDocument/2006/relationships/image" Target="../media/image469.png"/><Relationship Id="rId360" Type="http://schemas.openxmlformats.org/officeDocument/2006/relationships/customXml" Target="../ink/ink1212.xml"/><Relationship Id="rId416" Type="http://schemas.openxmlformats.org/officeDocument/2006/relationships/customXml" Target="../ink/ink1240.xml"/><Relationship Id="rId220" Type="http://schemas.openxmlformats.org/officeDocument/2006/relationships/customXml" Target="../ink/ink1142.xml"/><Relationship Id="rId15" Type="http://schemas.openxmlformats.org/officeDocument/2006/relationships/image" Target="../media/image510.png"/><Relationship Id="rId57" Type="http://schemas.openxmlformats.org/officeDocument/2006/relationships/image" Target="../media/image531.png"/><Relationship Id="rId262" Type="http://schemas.openxmlformats.org/officeDocument/2006/relationships/customXml" Target="../ink/ink1163.xml"/><Relationship Id="rId318" Type="http://schemas.openxmlformats.org/officeDocument/2006/relationships/customXml" Target="../ink/ink1191.xml"/><Relationship Id="rId99" Type="http://schemas.openxmlformats.org/officeDocument/2006/relationships/image" Target="../media/image610.png"/><Relationship Id="rId122" Type="http://schemas.openxmlformats.org/officeDocument/2006/relationships/customXml" Target="../ink/ink1093.xml"/><Relationship Id="rId164" Type="http://schemas.openxmlformats.org/officeDocument/2006/relationships/customXml" Target="../ink/ink1114.xml"/><Relationship Id="rId371" Type="http://schemas.openxmlformats.org/officeDocument/2006/relationships/image" Target="../media/image709.png"/><Relationship Id="rId427" Type="http://schemas.openxmlformats.org/officeDocument/2006/relationships/image" Target="../media/image737.png"/><Relationship Id="rId26" Type="http://schemas.openxmlformats.org/officeDocument/2006/relationships/customXml" Target="../ink/ink1045.xml"/><Relationship Id="rId231" Type="http://schemas.openxmlformats.org/officeDocument/2006/relationships/image" Target="../media/image480.png"/><Relationship Id="rId273" Type="http://schemas.openxmlformats.org/officeDocument/2006/relationships/image" Target="../media/image502.png"/><Relationship Id="rId329" Type="http://schemas.openxmlformats.org/officeDocument/2006/relationships/image" Target="../media/image688.png"/><Relationship Id="rId68" Type="http://schemas.openxmlformats.org/officeDocument/2006/relationships/customXml" Target="../ink/ink1066.xml"/><Relationship Id="rId133" Type="http://schemas.openxmlformats.org/officeDocument/2006/relationships/image" Target="../media/image627.png"/><Relationship Id="rId175" Type="http://schemas.openxmlformats.org/officeDocument/2006/relationships/image" Target="../media/image648.png"/><Relationship Id="rId340" Type="http://schemas.openxmlformats.org/officeDocument/2006/relationships/customXml" Target="../ink/ink1202.xml"/><Relationship Id="rId200" Type="http://schemas.openxmlformats.org/officeDocument/2006/relationships/customXml" Target="../ink/ink1132.xml"/><Relationship Id="rId382" Type="http://schemas.openxmlformats.org/officeDocument/2006/relationships/customXml" Target="../ink/ink1223.xml"/><Relationship Id="rId242" Type="http://schemas.openxmlformats.org/officeDocument/2006/relationships/customXml" Target="../ink/ink1153.xml"/><Relationship Id="rId284" Type="http://schemas.openxmlformats.org/officeDocument/2006/relationships/customXml" Target="../ink/ink1174.xml"/><Relationship Id="rId37" Type="http://schemas.openxmlformats.org/officeDocument/2006/relationships/image" Target="../media/image521.png"/><Relationship Id="rId79" Type="http://schemas.openxmlformats.org/officeDocument/2006/relationships/image" Target="../media/image542.png"/><Relationship Id="rId102" Type="http://schemas.openxmlformats.org/officeDocument/2006/relationships/customXml" Target="../ink/ink1083.xml"/><Relationship Id="rId144" Type="http://schemas.openxmlformats.org/officeDocument/2006/relationships/customXml" Target="../ink/ink1104.xml"/><Relationship Id="rId90" Type="http://schemas.openxmlformats.org/officeDocument/2006/relationships/customXml" Target="../ink/ink1077.xml"/><Relationship Id="rId186" Type="http://schemas.openxmlformats.org/officeDocument/2006/relationships/customXml" Target="../ink/ink1125.xml"/><Relationship Id="rId351" Type="http://schemas.openxmlformats.org/officeDocument/2006/relationships/image" Target="../media/image699.png"/><Relationship Id="rId393" Type="http://schemas.openxmlformats.org/officeDocument/2006/relationships/image" Target="../media/image720.png"/><Relationship Id="rId407" Type="http://schemas.openxmlformats.org/officeDocument/2006/relationships/image" Target="../media/image727.png"/><Relationship Id="rId211" Type="http://schemas.openxmlformats.org/officeDocument/2006/relationships/image" Target="../media/image470.png"/><Relationship Id="rId253" Type="http://schemas.openxmlformats.org/officeDocument/2006/relationships/image" Target="../media/image491.png"/><Relationship Id="rId295" Type="http://schemas.openxmlformats.org/officeDocument/2006/relationships/image" Target="../media/image671.png"/><Relationship Id="rId309" Type="http://schemas.openxmlformats.org/officeDocument/2006/relationships/image" Target="../media/image678.png"/><Relationship Id="rId48" Type="http://schemas.openxmlformats.org/officeDocument/2006/relationships/customXml" Target="../ink/ink1056.xml"/><Relationship Id="rId113" Type="http://schemas.openxmlformats.org/officeDocument/2006/relationships/image" Target="../media/image617.png"/><Relationship Id="rId320" Type="http://schemas.openxmlformats.org/officeDocument/2006/relationships/customXml" Target="../ink/ink1192.xml"/><Relationship Id="rId155" Type="http://schemas.openxmlformats.org/officeDocument/2006/relationships/image" Target="../media/image638.png"/><Relationship Id="rId197" Type="http://schemas.openxmlformats.org/officeDocument/2006/relationships/image" Target="../media/image659.png"/><Relationship Id="rId362" Type="http://schemas.openxmlformats.org/officeDocument/2006/relationships/customXml" Target="../ink/ink1213.xml"/><Relationship Id="rId418" Type="http://schemas.openxmlformats.org/officeDocument/2006/relationships/customXml" Target="../ink/ink1241.xml"/><Relationship Id="rId222" Type="http://schemas.openxmlformats.org/officeDocument/2006/relationships/customXml" Target="../ink/ink1143.xml"/><Relationship Id="rId264" Type="http://schemas.openxmlformats.org/officeDocument/2006/relationships/customXml" Target="../ink/ink1164.xml"/><Relationship Id="rId17" Type="http://schemas.openxmlformats.org/officeDocument/2006/relationships/image" Target="../media/image511.png"/><Relationship Id="rId59" Type="http://schemas.openxmlformats.org/officeDocument/2006/relationships/image" Target="../media/image532.png"/><Relationship Id="rId124" Type="http://schemas.openxmlformats.org/officeDocument/2006/relationships/customXml" Target="../ink/ink1094.xml"/><Relationship Id="rId70" Type="http://schemas.openxmlformats.org/officeDocument/2006/relationships/customXml" Target="../ink/ink1067.xml"/><Relationship Id="rId166" Type="http://schemas.openxmlformats.org/officeDocument/2006/relationships/customXml" Target="../ink/ink1115.xml"/><Relationship Id="rId331" Type="http://schemas.openxmlformats.org/officeDocument/2006/relationships/image" Target="../media/image689.png"/><Relationship Id="rId373" Type="http://schemas.openxmlformats.org/officeDocument/2006/relationships/image" Target="../media/image710.png"/><Relationship Id="rId429" Type="http://schemas.openxmlformats.org/officeDocument/2006/relationships/image" Target="../media/image738.png"/><Relationship Id="rId1" Type="http://schemas.openxmlformats.org/officeDocument/2006/relationships/slideLayout" Target="../slideLayouts/slideLayout2.xml"/><Relationship Id="rId233" Type="http://schemas.openxmlformats.org/officeDocument/2006/relationships/image" Target="../media/image481.png"/><Relationship Id="rId28" Type="http://schemas.openxmlformats.org/officeDocument/2006/relationships/customXml" Target="../ink/ink1046.xml"/><Relationship Id="rId275" Type="http://schemas.openxmlformats.org/officeDocument/2006/relationships/image" Target="../media/image504.png"/><Relationship Id="rId300" Type="http://schemas.openxmlformats.org/officeDocument/2006/relationships/customXml" Target="../ink/ink118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17" Type="http://schemas.openxmlformats.org/officeDocument/2006/relationships/customXml" Target="../ink/ink1308.xml"/><Relationship Id="rId21" Type="http://schemas.openxmlformats.org/officeDocument/2006/relationships/customXml" Target="../ink/ink1260.xml"/><Relationship Id="rId63" Type="http://schemas.openxmlformats.org/officeDocument/2006/relationships/customXml" Target="../ink/ink1281.xml"/><Relationship Id="rId159" Type="http://schemas.openxmlformats.org/officeDocument/2006/relationships/customXml" Target="../ink/ink1329.xml"/><Relationship Id="rId170" Type="http://schemas.openxmlformats.org/officeDocument/2006/relationships/image" Target="../media/image476.png"/><Relationship Id="rId226" Type="http://schemas.openxmlformats.org/officeDocument/2006/relationships/image" Target="../media/image662.png"/><Relationship Id="rId268" Type="http://schemas.openxmlformats.org/officeDocument/2006/relationships/image" Target="../media/image734.png"/><Relationship Id="rId32" Type="http://schemas.openxmlformats.org/officeDocument/2006/relationships/image" Target="../media/image519.png"/><Relationship Id="rId74" Type="http://schemas.openxmlformats.org/officeDocument/2006/relationships/image" Target="../media/image540.png"/><Relationship Id="rId128" Type="http://schemas.openxmlformats.org/officeDocument/2006/relationships/image" Target="../media/image642.png"/><Relationship Id="rId5" Type="http://schemas.openxmlformats.org/officeDocument/2006/relationships/customXml" Target="../ink/ink1252.xml"/><Relationship Id="rId181" Type="http://schemas.openxmlformats.org/officeDocument/2006/relationships/customXml" Target="../ink/ink1340.xml"/><Relationship Id="rId237" Type="http://schemas.openxmlformats.org/officeDocument/2006/relationships/customXml" Target="../ink/ink1368.xml"/><Relationship Id="rId279" Type="http://schemas.openxmlformats.org/officeDocument/2006/relationships/customXml" Target="../ink/ink1389.xml"/><Relationship Id="rId43" Type="http://schemas.openxmlformats.org/officeDocument/2006/relationships/customXml" Target="../ink/ink1271.xml"/><Relationship Id="rId139" Type="http://schemas.openxmlformats.org/officeDocument/2006/relationships/customXml" Target="../ink/ink1319.xml"/><Relationship Id="rId85" Type="http://schemas.openxmlformats.org/officeDocument/2006/relationships/customXml" Target="../ink/ink1292.xml"/><Relationship Id="rId150" Type="http://schemas.openxmlformats.org/officeDocument/2006/relationships/image" Target="../media/image466.png"/><Relationship Id="rId171" Type="http://schemas.openxmlformats.org/officeDocument/2006/relationships/customXml" Target="../ink/ink1335.xml"/><Relationship Id="rId192" Type="http://schemas.openxmlformats.org/officeDocument/2006/relationships/image" Target="../media/image487.png"/><Relationship Id="rId206" Type="http://schemas.openxmlformats.org/officeDocument/2006/relationships/image" Target="../media/image494.png"/><Relationship Id="rId227" Type="http://schemas.openxmlformats.org/officeDocument/2006/relationships/customXml" Target="../ink/ink1363.xml"/><Relationship Id="rId248" Type="http://schemas.openxmlformats.org/officeDocument/2006/relationships/image" Target="../media/image724.png"/><Relationship Id="rId269" Type="http://schemas.openxmlformats.org/officeDocument/2006/relationships/customXml" Target="../ink/ink1384.xml"/><Relationship Id="rId12" Type="http://schemas.openxmlformats.org/officeDocument/2006/relationships/image" Target="../media/image509.png"/><Relationship Id="rId33" Type="http://schemas.openxmlformats.org/officeDocument/2006/relationships/customXml" Target="../ink/ink1266.xml"/><Relationship Id="rId108" Type="http://schemas.openxmlformats.org/officeDocument/2006/relationships/image" Target="../media/image622.png"/><Relationship Id="rId129" Type="http://schemas.openxmlformats.org/officeDocument/2006/relationships/customXml" Target="../ink/ink1314.xml"/><Relationship Id="rId280" Type="http://schemas.openxmlformats.org/officeDocument/2006/relationships/image" Target="../media/image740.png"/><Relationship Id="rId54" Type="http://schemas.openxmlformats.org/officeDocument/2006/relationships/image" Target="../media/image530.png"/><Relationship Id="rId75" Type="http://schemas.openxmlformats.org/officeDocument/2006/relationships/customXml" Target="../ink/ink1287.xml"/><Relationship Id="rId96" Type="http://schemas.openxmlformats.org/officeDocument/2006/relationships/image" Target="../media/image616.png"/><Relationship Id="rId140" Type="http://schemas.openxmlformats.org/officeDocument/2006/relationships/image" Target="../media/image651.png"/><Relationship Id="rId161" Type="http://schemas.openxmlformats.org/officeDocument/2006/relationships/customXml" Target="../ink/ink1330.xml"/><Relationship Id="rId182" Type="http://schemas.openxmlformats.org/officeDocument/2006/relationships/image" Target="../media/image482.png"/><Relationship Id="rId217" Type="http://schemas.openxmlformats.org/officeDocument/2006/relationships/customXml" Target="../ink/ink1358.xml"/><Relationship Id="rId6" Type="http://schemas.openxmlformats.org/officeDocument/2006/relationships/image" Target="../media/image506.png"/><Relationship Id="rId238" Type="http://schemas.openxmlformats.org/officeDocument/2006/relationships/image" Target="../media/image719.png"/><Relationship Id="rId259" Type="http://schemas.openxmlformats.org/officeDocument/2006/relationships/customXml" Target="../ink/ink1379.xml"/><Relationship Id="rId23" Type="http://schemas.openxmlformats.org/officeDocument/2006/relationships/customXml" Target="../ink/ink1261.xml"/><Relationship Id="rId119" Type="http://schemas.openxmlformats.org/officeDocument/2006/relationships/customXml" Target="../ink/ink1309.xml"/><Relationship Id="rId270" Type="http://schemas.openxmlformats.org/officeDocument/2006/relationships/image" Target="../media/image735.png"/><Relationship Id="rId44" Type="http://schemas.openxmlformats.org/officeDocument/2006/relationships/image" Target="../media/image525.png"/><Relationship Id="rId65" Type="http://schemas.openxmlformats.org/officeDocument/2006/relationships/customXml" Target="../ink/ink1282.xml"/><Relationship Id="rId86" Type="http://schemas.openxmlformats.org/officeDocument/2006/relationships/image" Target="../media/image546.png"/><Relationship Id="rId130" Type="http://schemas.openxmlformats.org/officeDocument/2006/relationships/image" Target="../media/image643.png"/><Relationship Id="rId151" Type="http://schemas.openxmlformats.org/officeDocument/2006/relationships/customXml" Target="../ink/ink1325.xml"/><Relationship Id="rId172" Type="http://schemas.openxmlformats.org/officeDocument/2006/relationships/image" Target="../media/image477.png"/><Relationship Id="rId193" Type="http://schemas.openxmlformats.org/officeDocument/2006/relationships/customXml" Target="../ink/ink1346.xml"/><Relationship Id="rId207" Type="http://schemas.openxmlformats.org/officeDocument/2006/relationships/customXml" Target="../ink/ink1353.xml"/><Relationship Id="rId228" Type="http://schemas.openxmlformats.org/officeDocument/2006/relationships/image" Target="../media/image744.png"/><Relationship Id="rId249" Type="http://schemas.openxmlformats.org/officeDocument/2006/relationships/customXml" Target="../ink/ink1374.xml"/><Relationship Id="rId13" Type="http://schemas.openxmlformats.org/officeDocument/2006/relationships/customXml" Target="../ink/ink1256.xml"/><Relationship Id="rId109" Type="http://schemas.openxmlformats.org/officeDocument/2006/relationships/customXml" Target="../ink/ink1304.xml"/><Relationship Id="rId260" Type="http://schemas.openxmlformats.org/officeDocument/2006/relationships/image" Target="../media/image730.png"/><Relationship Id="rId281" Type="http://schemas.openxmlformats.org/officeDocument/2006/relationships/customXml" Target="../ink/ink1390.xml"/><Relationship Id="rId34" Type="http://schemas.openxmlformats.org/officeDocument/2006/relationships/image" Target="../media/image520.png"/><Relationship Id="rId55" Type="http://schemas.openxmlformats.org/officeDocument/2006/relationships/customXml" Target="../ink/ink1277.xml"/><Relationship Id="rId76" Type="http://schemas.openxmlformats.org/officeDocument/2006/relationships/image" Target="../media/image541.png"/><Relationship Id="rId97" Type="http://schemas.openxmlformats.org/officeDocument/2006/relationships/customXml" Target="../ink/ink1298.xml"/><Relationship Id="rId120" Type="http://schemas.openxmlformats.org/officeDocument/2006/relationships/image" Target="../media/image638.png"/><Relationship Id="rId141" Type="http://schemas.openxmlformats.org/officeDocument/2006/relationships/customXml" Target="../ink/ink1320.xml"/><Relationship Id="rId7" Type="http://schemas.openxmlformats.org/officeDocument/2006/relationships/customXml" Target="../ink/ink1253.xml"/><Relationship Id="rId162" Type="http://schemas.openxmlformats.org/officeDocument/2006/relationships/image" Target="../media/image472.png"/><Relationship Id="rId183" Type="http://schemas.openxmlformats.org/officeDocument/2006/relationships/customXml" Target="../ink/ink1341.xml"/><Relationship Id="rId218" Type="http://schemas.openxmlformats.org/officeDocument/2006/relationships/image" Target="../media/image500.png"/><Relationship Id="rId239" Type="http://schemas.openxmlformats.org/officeDocument/2006/relationships/customXml" Target="../ink/ink1369.xml"/><Relationship Id="rId250" Type="http://schemas.openxmlformats.org/officeDocument/2006/relationships/image" Target="../media/image725.png"/><Relationship Id="rId271" Type="http://schemas.openxmlformats.org/officeDocument/2006/relationships/customXml" Target="../ink/ink1385.xml"/><Relationship Id="rId24" Type="http://schemas.openxmlformats.org/officeDocument/2006/relationships/image" Target="../media/image515.png"/><Relationship Id="rId45" Type="http://schemas.openxmlformats.org/officeDocument/2006/relationships/customXml" Target="../ink/ink1272.xml"/><Relationship Id="rId66" Type="http://schemas.openxmlformats.org/officeDocument/2006/relationships/image" Target="../media/image536.png"/><Relationship Id="rId87" Type="http://schemas.openxmlformats.org/officeDocument/2006/relationships/customXml" Target="../ink/ink1293.xml"/><Relationship Id="rId110" Type="http://schemas.openxmlformats.org/officeDocument/2006/relationships/image" Target="../media/image623.png"/><Relationship Id="rId131" Type="http://schemas.openxmlformats.org/officeDocument/2006/relationships/customXml" Target="../ink/ink1315.xml"/><Relationship Id="rId152" Type="http://schemas.openxmlformats.org/officeDocument/2006/relationships/image" Target="../media/image467.png"/><Relationship Id="rId173" Type="http://schemas.openxmlformats.org/officeDocument/2006/relationships/customXml" Target="../ink/ink1336.xml"/><Relationship Id="rId194" Type="http://schemas.openxmlformats.org/officeDocument/2006/relationships/image" Target="../media/image488.png"/><Relationship Id="rId208" Type="http://schemas.openxmlformats.org/officeDocument/2006/relationships/image" Target="../media/image495.png"/><Relationship Id="rId229" Type="http://schemas.openxmlformats.org/officeDocument/2006/relationships/customXml" Target="../ink/ink1364.xml"/><Relationship Id="rId240" Type="http://schemas.openxmlformats.org/officeDocument/2006/relationships/image" Target="../media/image720.png"/><Relationship Id="rId261" Type="http://schemas.openxmlformats.org/officeDocument/2006/relationships/customXml" Target="../ink/ink1380.xml"/><Relationship Id="rId14" Type="http://schemas.openxmlformats.org/officeDocument/2006/relationships/image" Target="../media/image510.png"/><Relationship Id="rId35" Type="http://schemas.openxmlformats.org/officeDocument/2006/relationships/customXml" Target="../ink/ink1267.xml"/><Relationship Id="rId56" Type="http://schemas.openxmlformats.org/officeDocument/2006/relationships/image" Target="../media/image531.png"/><Relationship Id="rId77" Type="http://schemas.openxmlformats.org/officeDocument/2006/relationships/customXml" Target="../ink/ink1288.xml"/><Relationship Id="rId100" Type="http://schemas.openxmlformats.org/officeDocument/2006/relationships/image" Target="../media/image618.png"/><Relationship Id="rId282" Type="http://schemas.openxmlformats.org/officeDocument/2006/relationships/image" Target="../media/image741.png"/><Relationship Id="rId8" Type="http://schemas.openxmlformats.org/officeDocument/2006/relationships/image" Target="../media/image507.png"/><Relationship Id="rId98" Type="http://schemas.openxmlformats.org/officeDocument/2006/relationships/image" Target="../media/image617.png"/><Relationship Id="rId121" Type="http://schemas.openxmlformats.org/officeDocument/2006/relationships/customXml" Target="../ink/ink1310.xml"/><Relationship Id="rId142" Type="http://schemas.openxmlformats.org/officeDocument/2006/relationships/image" Target="../media/image653.png"/><Relationship Id="rId163" Type="http://schemas.openxmlformats.org/officeDocument/2006/relationships/customXml" Target="../ink/ink1331.xml"/><Relationship Id="rId184" Type="http://schemas.openxmlformats.org/officeDocument/2006/relationships/image" Target="../media/image483.png"/><Relationship Id="rId219" Type="http://schemas.openxmlformats.org/officeDocument/2006/relationships/customXml" Target="../ink/ink1359.xml"/><Relationship Id="rId230" Type="http://schemas.openxmlformats.org/officeDocument/2006/relationships/image" Target="../media/image745.png"/><Relationship Id="rId251" Type="http://schemas.openxmlformats.org/officeDocument/2006/relationships/customXml" Target="../ink/ink1375.xml"/><Relationship Id="rId25" Type="http://schemas.openxmlformats.org/officeDocument/2006/relationships/customXml" Target="../ink/ink1262.xml"/><Relationship Id="rId46" Type="http://schemas.openxmlformats.org/officeDocument/2006/relationships/image" Target="../media/image526.png"/><Relationship Id="rId67" Type="http://schemas.openxmlformats.org/officeDocument/2006/relationships/customXml" Target="../ink/ink1283.xml"/><Relationship Id="rId272" Type="http://schemas.openxmlformats.org/officeDocument/2006/relationships/image" Target="../media/image736.png"/><Relationship Id="rId88" Type="http://schemas.openxmlformats.org/officeDocument/2006/relationships/image" Target="../media/image612.png"/><Relationship Id="rId111" Type="http://schemas.openxmlformats.org/officeDocument/2006/relationships/customXml" Target="../ink/ink1305.xml"/><Relationship Id="rId132" Type="http://schemas.openxmlformats.org/officeDocument/2006/relationships/image" Target="../media/image644.png"/><Relationship Id="rId153" Type="http://schemas.openxmlformats.org/officeDocument/2006/relationships/customXml" Target="../ink/ink1326.xml"/><Relationship Id="rId174" Type="http://schemas.openxmlformats.org/officeDocument/2006/relationships/image" Target="../media/image478.png"/><Relationship Id="rId195" Type="http://schemas.openxmlformats.org/officeDocument/2006/relationships/customXml" Target="../ink/ink1347.xml"/><Relationship Id="rId209" Type="http://schemas.openxmlformats.org/officeDocument/2006/relationships/customXml" Target="../ink/ink1354.xml"/><Relationship Id="rId220" Type="http://schemas.openxmlformats.org/officeDocument/2006/relationships/image" Target="../media/image502.png"/><Relationship Id="rId241" Type="http://schemas.openxmlformats.org/officeDocument/2006/relationships/customXml" Target="../ink/ink1370.xml"/><Relationship Id="rId15" Type="http://schemas.openxmlformats.org/officeDocument/2006/relationships/customXml" Target="../ink/ink1257.xml"/><Relationship Id="rId36" Type="http://schemas.openxmlformats.org/officeDocument/2006/relationships/image" Target="../media/image521.png"/><Relationship Id="rId57" Type="http://schemas.openxmlformats.org/officeDocument/2006/relationships/customXml" Target="../ink/ink1278.xml"/><Relationship Id="rId262" Type="http://schemas.openxmlformats.org/officeDocument/2006/relationships/image" Target="../media/image731.png"/><Relationship Id="rId283" Type="http://schemas.openxmlformats.org/officeDocument/2006/relationships/customXml" Target="../ink/ink1391.xml"/><Relationship Id="rId78" Type="http://schemas.openxmlformats.org/officeDocument/2006/relationships/image" Target="../media/image542.png"/><Relationship Id="rId99" Type="http://schemas.openxmlformats.org/officeDocument/2006/relationships/customXml" Target="../ink/ink1299.xml"/><Relationship Id="rId101" Type="http://schemas.openxmlformats.org/officeDocument/2006/relationships/customXml" Target="../ink/ink1300.xml"/><Relationship Id="rId122" Type="http://schemas.openxmlformats.org/officeDocument/2006/relationships/image" Target="../media/image639.png"/><Relationship Id="rId143" Type="http://schemas.openxmlformats.org/officeDocument/2006/relationships/customXml" Target="../ink/ink1321.xml"/><Relationship Id="rId164" Type="http://schemas.openxmlformats.org/officeDocument/2006/relationships/image" Target="../media/image473.png"/><Relationship Id="rId185" Type="http://schemas.openxmlformats.org/officeDocument/2006/relationships/customXml" Target="../ink/ink1342.xml"/><Relationship Id="rId9" Type="http://schemas.openxmlformats.org/officeDocument/2006/relationships/customXml" Target="../ink/ink1254.xml"/><Relationship Id="rId210" Type="http://schemas.openxmlformats.org/officeDocument/2006/relationships/image" Target="../media/image496.png"/><Relationship Id="rId26" Type="http://schemas.openxmlformats.org/officeDocument/2006/relationships/image" Target="../media/image516.png"/><Relationship Id="rId231" Type="http://schemas.openxmlformats.org/officeDocument/2006/relationships/customXml" Target="../ink/ink1365.xml"/><Relationship Id="rId252" Type="http://schemas.openxmlformats.org/officeDocument/2006/relationships/image" Target="../media/image726.png"/><Relationship Id="rId273" Type="http://schemas.openxmlformats.org/officeDocument/2006/relationships/customXml" Target="../ink/ink1386.xml"/><Relationship Id="rId47" Type="http://schemas.openxmlformats.org/officeDocument/2006/relationships/customXml" Target="../ink/ink1273.xml"/><Relationship Id="rId68" Type="http://schemas.openxmlformats.org/officeDocument/2006/relationships/image" Target="../media/image537.png"/><Relationship Id="rId89" Type="http://schemas.openxmlformats.org/officeDocument/2006/relationships/customXml" Target="../ink/ink1294.xml"/><Relationship Id="rId112" Type="http://schemas.openxmlformats.org/officeDocument/2006/relationships/image" Target="../media/image627.png"/><Relationship Id="rId133" Type="http://schemas.openxmlformats.org/officeDocument/2006/relationships/customXml" Target="../ink/ink1316.xml"/><Relationship Id="rId154" Type="http://schemas.openxmlformats.org/officeDocument/2006/relationships/image" Target="../media/image468.png"/><Relationship Id="rId175" Type="http://schemas.openxmlformats.org/officeDocument/2006/relationships/customXml" Target="../ink/ink1337.xml"/><Relationship Id="rId196" Type="http://schemas.openxmlformats.org/officeDocument/2006/relationships/image" Target="../media/image489.png"/><Relationship Id="rId200" Type="http://schemas.openxmlformats.org/officeDocument/2006/relationships/image" Target="../media/image491.png"/><Relationship Id="rId16" Type="http://schemas.openxmlformats.org/officeDocument/2006/relationships/image" Target="../media/image511.png"/><Relationship Id="rId221" Type="http://schemas.openxmlformats.org/officeDocument/2006/relationships/customXml" Target="../ink/ink1360.xml"/><Relationship Id="rId242" Type="http://schemas.openxmlformats.org/officeDocument/2006/relationships/image" Target="../media/image721.png"/><Relationship Id="rId263" Type="http://schemas.openxmlformats.org/officeDocument/2006/relationships/customXml" Target="../ink/ink1381.xml"/><Relationship Id="rId284" Type="http://schemas.openxmlformats.org/officeDocument/2006/relationships/image" Target="../media/image748.png"/><Relationship Id="rId37" Type="http://schemas.openxmlformats.org/officeDocument/2006/relationships/customXml" Target="../ink/ink1268.xml"/><Relationship Id="rId58" Type="http://schemas.openxmlformats.org/officeDocument/2006/relationships/image" Target="../media/image532.png"/><Relationship Id="rId79" Type="http://schemas.openxmlformats.org/officeDocument/2006/relationships/customXml" Target="../ink/ink1289.xml"/><Relationship Id="rId102" Type="http://schemas.openxmlformats.org/officeDocument/2006/relationships/image" Target="../media/image619.png"/><Relationship Id="rId123" Type="http://schemas.openxmlformats.org/officeDocument/2006/relationships/customXml" Target="../ink/ink1311.xml"/><Relationship Id="rId144" Type="http://schemas.openxmlformats.org/officeDocument/2006/relationships/image" Target="../media/image656.png"/><Relationship Id="rId90" Type="http://schemas.openxmlformats.org/officeDocument/2006/relationships/image" Target="../media/image613.png"/><Relationship Id="rId165" Type="http://schemas.openxmlformats.org/officeDocument/2006/relationships/customXml" Target="../ink/ink1332.xml"/><Relationship Id="rId186" Type="http://schemas.openxmlformats.org/officeDocument/2006/relationships/image" Target="../media/image484.png"/><Relationship Id="rId211" Type="http://schemas.openxmlformats.org/officeDocument/2006/relationships/customXml" Target="../ink/ink1355.xml"/><Relationship Id="rId232" Type="http://schemas.openxmlformats.org/officeDocument/2006/relationships/image" Target="../media/image746.png"/><Relationship Id="rId253" Type="http://schemas.openxmlformats.org/officeDocument/2006/relationships/customXml" Target="../ink/ink1376.xml"/><Relationship Id="rId274" Type="http://schemas.openxmlformats.org/officeDocument/2006/relationships/image" Target="../media/image737.png"/><Relationship Id="rId27" Type="http://schemas.openxmlformats.org/officeDocument/2006/relationships/customXml" Target="../ink/ink1263.xml"/><Relationship Id="rId48" Type="http://schemas.openxmlformats.org/officeDocument/2006/relationships/image" Target="../media/image527.png"/><Relationship Id="rId69" Type="http://schemas.openxmlformats.org/officeDocument/2006/relationships/customXml" Target="../ink/ink1284.xml"/><Relationship Id="rId113" Type="http://schemas.openxmlformats.org/officeDocument/2006/relationships/customXml" Target="../ink/ink1306.xml"/><Relationship Id="rId134" Type="http://schemas.openxmlformats.org/officeDocument/2006/relationships/image" Target="../media/image645.png"/><Relationship Id="rId80" Type="http://schemas.openxmlformats.org/officeDocument/2006/relationships/image" Target="../media/image543.png"/><Relationship Id="rId155" Type="http://schemas.openxmlformats.org/officeDocument/2006/relationships/customXml" Target="../ink/ink1327.xml"/><Relationship Id="rId176" Type="http://schemas.openxmlformats.org/officeDocument/2006/relationships/image" Target="../media/image479.png"/><Relationship Id="rId197" Type="http://schemas.openxmlformats.org/officeDocument/2006/relationships/customXml" Target="../ink/ink1348.xml"/><Relationship Id="rId201" Type="http://schemas.openxmlformats.org/officeDocument/2006/relationships/customXml" Target="../ink/ink1350.xml"/><Relationship Id="rId222" Type="http://schemas.openxmlformats.org/officeDocument/2006/relationships/image" Target="../media/image504.png"/><Relationship Id="rId243" Type="http://schemas.openxmlformats.org/officeDocument/2006/relationships/customXml" Target="../ink/ink1371.xml"/><Relationship Id="rId264" Type="http://schemas.openxmlformats.org/officeDocument/2006/relationships/image" Target="../media/image732.png"/><Relationship Id="rId285" Type="http://schemas.openxmlformats.org/officeDocument/2006/relationships/customXml" Target="../ink/ink1392.xml"/><Relationship Id="rId17" Type="http://schemas.openxmlformats.org/officeDocument/2006/relationships/customXml" Target="../ink/ink1258.xml"/><Relationship Id="rId38" Type="http://schemas.openxmlformats.org/officeDocument/2006/relationships/image" Target="../media/image522.png"/><Relationship Id="rId59" Type="http://schemas.openxmlformats.org/officeDocument/2006/relationships/customXml" Target="../ink/ink1279.xml"/><Relationship Id="rId103" Type="http://schemas.openxmlformats.org/officeDocument/2006/relationships/customXml" Target="../ink/ink1301.xml"/><Relationship Id="rId124" Type="http://schemas.openxmlformats.org/officeDocument/2006/relationships/image" Target="../media/image640.png"/><Relationship Id="rId70" Type="http://schemas.openxmlformats.org/officeDocument/2006/relationships/image" Target="../media/image538.png"/><Relationship Id="rId91" Type="http://schemas.openxmlformats.org/officeDocument/2006/relationships/customXml" Target="../ink/ink1295.xml"/><Relationship Id="rId145" Type="http://schemas.openxmlformats.org/officeDocument/2006/relationships/customXml" Target="../ink/ink1322.xml"/><Relationship Id="rId166" Type="http://schemas.openxmlformats.org/officeDocument/2006/relationships/image" Target="../media/image474.png"/><Relationship Id="rId187" Type="http://schemas.openxmlformats.org/officeDocument/2006/relationships/customXml" Target="../ink/ink1343.xml"/><Relationship Id="rId1" Type="http://schemas.openxmlformats.org/officeDocument/2006/relationships/slideLayout" Target="../slideLayouts/slideLayout2.xml"/><Relationship Id="rId212" Type="http://schemas.openxmlformats.org/officeDocument/2006/relationships/image" Target="../media/image497.png"/><Relationship Id="rId233" Type="http://schemas.openxmlformats.org/officeDocument/2006/relationships/customXml" Target="../ink/ink1366.xml"/><Relationship Id="rId254" Type="http://schemas.openxmlformats.org/officeDocument/2006/relationships/image" Target="../media/image727.png"/><Relationship Id="rId28" Type="http://schemas.openxmlformats.org/officeDocument/2006/relationships/image" Target="../media/image517.png"/><Relationship Id="rId49" Type="http://schemas.openxmlformats.org/officeDocument/2006/relationships/customXml" Target="../ink/ink1274.xml"/><Relationship Id="rId114" Type="http://schemas.openxmlformats.org/officeDocument/2006/relationships/image" Target="../media/image629.png"/><Relationship Id="rId275" Type="http://schemas.openxmlformats.org/officeDocument/2006/relationships/customXml" Target="../ink/ink1387.xml"/><Relationship Id="rId60" Type="http://schemas.openxmlformats.org/officeDocument/2006/relationships/image" Target="../media/image533.png"/><Relationship Id="rId81" Type="http://schemas.openxmlformats.org/officeDocument/2006/relationships/customXml" Target="../ink/ink1290.xml"/><Relationship Id="rId135" Type="http://schemas.openxmlformats.org/officeDocument/2006/relationships/customXml" Target="../ink/ink1317.xml"/><Relationship Id="rId156" Type="http://schemas.openxmlformats.org/officeDocument/2006/relationships/image" Target="../media/image469.png"/><Relationship Id="rId177" Type="http://schemas.openxmlformats.org/officeDocument/2006/relationships/customXml" Target="../ink/ink1338.xml"/><Relationship Id="rId198" Type="http://schemas.openxmlformats.org/officeDocument/2006/relationships/image" Target="../media/image490.png"/><Relationship Id="rId202" Type="http://schemas.openxmlformats.org/officeDocument/2006/relationships/image" Target="../media/image492.png"/><Relationship Id="rId223" Type="http://schemas.openxmlformats.org/officeDocument/2006/relationships/customXml" Target="../ink/ink1361.xml"/><Relationship Id="rId244" Type="http://schemas.openxmlformats.org/officeDocument/2006/relationships/image" Target="../media/image722.png"/><Relationship Id="rId18" Type="http://schemas.openxmlformats.org/officeDocument/2006/relationships/image" Target="../media/image512.png"/><Relationship Id="rId39" Type="http://schemas.openxmlformats.org/officeDocument/2006/relationships/customXml" Target="../ink/ink1269.xml"/><Relationship Id="rId265" Type="http://schemas.openxmlformats.org/officeDocument/2006/relationships/customXml" Target="../ink/ink1382.xml"/><Relationship Id="rId286" Type="http://schemas.openxmlformats.org/officeDocument/2006/relationships/image" Target="../media/image749.png"/><Relationship Id="rId50" Type="http://schemas.openxmlformats.org/officeDocument/2006/relationships/image" Target="../media/image528.png"/><Relationship Id="rId104" Type="http://schemas.openxmlformats.org/officeDocument/2006/relationships/image" Target="../media/image620.png"/><Relationship Id="rId125" Type="http://schemas.openxmlformats.org/officeDocument/2006/relationships/customXml" Target="../ink/ink1312.xml"/><Relationship Id="rId146" Type="http://schemas.openxmlformats.org/officeDocument/2006/relationships/image" Target="../media/image658.png"/><Relationship Id="rId167" Type="http://schemas.openxmlformats.org/officeDocument/2006/relationships/customXml" Target="../ink/ink1333.xml"/><Relationship Id="rId188" Type="http://schemas.openxmlformats.org/officeDocument/2006/relationships/image" Target="../media/image485.png"/><Relationship Id="rId71" Type="http://schemas.openxmlformats.org/officeDocument/2006/relationships/customXml" Target="../ink/ink1285.xml"/><Relationship Id="rId92" Type="http://schemas.openxmlformats.org/officeDocument/2006/relationships/image" Target="../media/image614.png"/><Relationship Id="rId213" Type="http://schemas.openxmlformats.org/officeDocument/2006/relationships/customXml" Target="../ink/ink1356.xml"/><Relationship Id="rId234" Type="http://schemas.openxmlformats.org/officeDocument/2006/relationships/image" Target="../media/image747.png"/><Relationship Id="rId2" Type="http://schemas.openxmlformats.org/officeDocument/2006/relationships/image" Target="../media/image743.png"/><Relationship Id="rId29" Type="http://schemas.openxmlformats.org/officeDocument/2006/relationships/customXml" Target="../ink/ink1264.xml"/><Relationship Id="rId255" Type="http://schemas.openxmlformats.org/officeDocument/2006/relationships/customXml" Target="../ink/ink1377.xml"/><Relationship Id="rId276" Type="http://schemas.openxmlformats.org/officeDocument/2006/relationships/image" Target="../media/image738.png"/><Relationship Id="rId40" Type="http://schemas.openxmlformats.org/officeDocument/2006/relationships/image" Target="../media/image523.png"/><Relationship Id="rId115" Type="http://schemas.openxmlformats.org/officeDocument/2006/relationships/customXml" Target="../ink/ink1307.xml"/><Relationship Id="rId136" Type="http://schemas.openxmlformats.org/officeDocument/2006/relationships/image" Target="../media/image646.png"/><Relationship Id="rId157" Type="http://schemas.openxmlformats.org/officeDocument/2006/relationships/customXml" Target="../ink/ink1328.xml"/><Relationship Id="rId178" Type="http://schemas.openxmlformats.org/officeDocument/2006/relationships/image" Target="../media/image480.png"/><Relationship Id="rId61" Type="http://schemas.openxmlformats.org/officeDocument/2006/relationships/customXml" Target="../ink/ink1280.xml"/><Relationship Id="rId82" Type="http://schemas.openxmlformats.org/officeDocument/2006/relationships/image" Target="../media/image544.png"/><Relationship Id="rId199" Type="http://schemas.openxmlformats.org/officeDocument/2006/relationships/customXml" Target="../ink/ink1349.xml"/><Relationship Id="rId203" Type="http://schemas.openxmlformats.org/officeDocument/2006/relationships/customXml" Target="../ink/ink1351.xml"/><Relationship Id="rId19" Type="http://schemas.openxmlformats.org/officeDocument/2006/relationships/customXml" Target="../ink/ink1259.xml"/><Relationship Id="rId224" Type="http://schemas.openxmlformats.org/officeDocument/2006/relationships/image" Target="../media/image661.png"/><Relationship Id="rId245" Type="http://schemas.openxmlformats.org/officeDocument/2006/relationships/customXml" Target="../ink/ink1372.xml"/><Relationship Id="rId266" Type="http://schemas.openxmlformats.org/officeDocument/2006/relationships/image" Target="../media/image733.png"/><Relationship Id="rId287" Type="http://schemas.openxmlformats.org/officeDocument/2006/relationships/customXml" Target="../ink/ink1393.xml"/><Relationship Id="rId30" Type="http://schemas.openxmlformats.org/officeDocument/2006/relationships/image" Target="../media/image518.png"/><Relationship Id="rId105" Type="http://schemas.openxmlformats.org/officeDocument/2006/relationships/customXml" Target="../ink/ink1302.xml"/><Relationship Id="rId126" Type="http://schemas.openxmlformats.org/officeDocument/2006/relationships/image" Target="../media/image641.png"/><Relationship Id="rId147" Type="http://schemas.openxmlformats.org/officeDocument/2006/relationships/customXml" Target="../ink/ink1323.xml"/><Relationship Id="rId168" Type="http://schemas.openxmlformats.org/officeDocument/2006/relationships/image" Target="../media/image475.png"/><Relationship Id="rId51" Type="http://schemas.openxmlformats.org/officeDocument/2006/relationships/customXml" Target="../ink/ink1275.xml"/><Relationship Id="rId72" Type="http://schemas.openxmlformats.org/officeDocument/2006/relationships/image" Target="../media/image539.png"/><Relationship Id="rId93" Type="http://schemas.openxmlformats.org/officeDocument/2006/relationships/customXml" Target="../ink/ink1296.xml"/><Relationship Id="rId189" Type="http://schemas.openxmlformats.org/officeDocument/2006/relationships/customXml" Target="../ink/ink1344.xml"/><Relationship Id="rId3" Type="http://schemas.openxmlformats.org/officeDocument/2006/relationships/customXml" Target="../ink/ink1251.xml"/><Relationship Id="rId214" Type="http://schemas.openxmlformats.org/officeDocument/2006/relationships/image" Target="../media/image498.png"/><Relationship Id="rId235" Type="http://schemas.openxmlformats.org/officeDocument/2006/relationships/customXml" Target="../ink/ink1367.xml"/><Relationship Id="rId256" Type="http://schemas.openxmlformats.org/officeDocument/2006/relationships/image" Target="../media/image728.png"/><Relationship Id="rId277" Type="http://schemas.openxmlformats.org/officeDocument/2006/relationships/customXml" Target="../ink/ink1388.xml"/><Relationship Id="rId116" Type="http://schemas.openxmlformats.org/officeDocument/2006/relationships/image" Target="../media/image632.png"/><Relationship Id="rId137" Type="http://schemas.openxmlformats.org/officeDocument/2006/relationships/customXml" Target="../ink/ink1318.xml"/><Relationship Id="rId158" Type="http://schemas.openxmlformats.org/officeDocument/2006/relationships/image" Target="../media/image470.png"/><Relationship Id="rId20" Type="http://schemas.openxmlformats.org/officeDocument/2006/relationships/image" Target="../media/image513.png"/><Relationship Id="rId41" Type="http://schemas.openxmlformats.org/officeDocument/2006/relationships/customXml" Target="../ink/ink1270.xml"/><Relationship Id="rId62" Type="http://schemas.openxmlformats.org/officeDocument/2006/relationships/image" Target="../media/image534.png"/><Relationship Id="rId83" Type="http://schemas.openxmlformats.org/officeDocument/2006/relationships/customXml" Target="../ink/ink1291.xml"/><Relationship Id="rId179" Type="http://schemas.openxmlformats.org/officeDocument/2006/relationships/customXml" Target="../ink/ink1339.xml"/><Relationship Id="rId190" Type="http://schemas.openxmlformats.org/officeDocument/2006/relationships/image" Target="../media/image486.png"/><Relationship Id="rId204" Type="http://schemas.openxmlformats.org/officeDocument/2006/relationships/image" Target="../media/image493.png"/><Relationship Id="rId225" Type="http://schemas.openxmlformats.org/officeDocument/2006/relationships/customXml" Target="../ink/ink1362.xml"/><Relationship Id="rId246" Type="http://schemas.openxmlformats.org/officeDocument/2006/relationships/image" Target="../media/image723.png"/><Relationship Id="rId267" Type="http://schemas.openxmlformats.org/officeDocument/2006/relationships/customXml" Target="../ink/ink1383.xml"/><Relationship Id="rId288" Type="http://schemas.openxmlformats.org/officeDocument/2006/relationships/image" Target="../media/image750.png"/><Relationship Id="rId106" Type="http://schemas.openxmlformats.org/officeDocument/2006/relationships/image" Target="../media/image621.png"/><Relationship Id="rId127" Type="http://schemas.openxmlformats.org/officeDocument/2006/relationships/customXml" Target="../ink/ink1313.xml"/><Relationship Id="rId10" Type="http://schemas.openxmlformats.org/officeDocument/2006/relationships/image" Target="../media/image508.png"/><Relationship Id="rId31" Type="http://schemas.openxmlformats.org/officeDocument/2006/relationships/customXml" Target="../ink/ink1265.xml"/><Relationship Id="rId52" Type="http://schemas.openxmlformats.org/officeDocument/2006/relationships/image" Target="../media/image529.png"/><Relationship Id="rId73" Type="http://schemas.openxmlformats.org/officeDocument/2006/relationships/customXml" Target="../ink/ink1286.xml"/><Relationship Id="rId94" Type="http://schemas.openxmlformats.org/officeDocument/2006/relationships/image" Target="../media/image615.png"/><Relationship Id="rId148" Type="http://schemas.openxmlformats.org/officeDocument/2006/relationships/image" Target="../media/image465.png"/><Relationship Id="rId169" Type="http://schemas.openxmlformats.org/officeDocument/2006/relationships/customXml" Target="../ink/ink1334.xml"/><Relationship Id="rId4" Type="http://schemas.openxmlformats.org/officeDocument/2006/relationships/image" Target="../media/image505.png"/><Relationship Id="rId180" Type="http://schemas.openxmlformats.org/officeDocument/2006/relationships/image" Target="../media/image481.png"/><Relationship Id="rId215" Type="http://schemas.openxmlformats.org/officeDocument/2006/relationships/customXml" Target="../ink/ink1357.xml"/><Relationship Id="rId236" Type="http://schemas.openxmlformats.org/officeDocument/2006/relationships/image" Target="../media/image718.png"/><Relationship Id="rId257" Type="http://schemas.openxmlformats.org/officeDocument/2006/relationships/customXml" Target="../ink/ink1378.xml"/><Relationship Id="rId278" Type="http://schemas.openxmlformats.org/officeDocument/2006/relationships/image" Target="../media/image739.png"/><Relationship Id="rId42" Type="http://schemas.openxmlformats.org/officeDocument/2006/relationships/image" Target="../media/image524.png"/><Relationship Id="rId84" Type="http://schemas.openxmlformats.org/officeDocument/2006/relationships/image" Target="../media/image545.png"/><Relationship Id="rId138" Type="http://schemas.openxmlformats.org/officeDocument/2006/relationships/image" Target="../media/image647.png"/><Relationship Id="rId191" Type="http://schemas.openxmlformats.org/officeDocument/2006/relationships/customXml" Target="../ink/ink1345.xml"/><Relationship Id="rId205" Type="http://schemas.openxmlformats.org/officeDocument/2006/relationships/customXml" Target="../ink/ink1352.xml"/><Relationship Id="rId247" Type="http://schemas.openxmlformats.org/officeDocument/2006/relationships/customXml" Target="../ink/ink1373.xml"/><Relationship Id="rId107" Type="http://schemas.openxmlformats.org/officeDocument/2006/relationships/customXml" Target="../ink/ink1303.xml"/><Relationship Id="rId11" Type="http://schemas.openxmlformats.org/officeDocument/2006/relationships/customXml" Target="../ink/ink1255.xml"/><Relationship Id="rId53" Type="http://schemas.openxmlformats.org/officeDocument/2006/relationships/customXml" Target="../ink/ink1276.xml"/><Relationship Id="rId149" Type="http://schemas.openxmlformats.org/officeDocument/2006/relationships/customXml" Target="../ink/ink1324.xml"/><Relationship Id="rId95" Type="http://schemas.openxmlformats.org/officeDocument/2006/relationships/customXml" Target="../ink/ink1297.xml"/><Relationship Id="rId160" Type="http://schemas.openxmlformats.org/officeDocument/2006/relationships/image" Target="../media/image471.png"/><Relationship Id="rId216" Type="http://schemas.openxmlformats.org/officeDocument/2006/relationships/image" Target="../media/image499.png"/><Relationship Id="rId258" Type="http://schemas.openxmlformats.org/officeDocument/2006/relationships/image" Target="../media/image729.png"/><Relationship Id="rId22" Type="http://schemas.openxmlformats.org/officeDocument/2006/relationships/image" Target="../media/image514.png"/><Relationship Id="rId64" Type="http://schemas.openxmlformats.org/officeDocument/2006/relationships/image" Target="../media/image535.png"/><Relationship Id="rId118" Type="http://schemas.openxmlformats.org/officeDocument/2006/relationships/image" Target="../media/image634.png"/></Relationships>
</file>

<file path=ppt/slides/_rels/slide31.xml.rels><?xml version="1.0" encoding="UTF-8" standalone="yes"?>
<Relationships xmlns="http://schemas.openxmlformats.org/package/2006/relationships"><Relationship Id="rId117" Type="http://schemas.openxmlformats.org/officeDocument/2006/relationships/customXml" Target="../ink/ink1451.xml"/><Relationship Id="rId299" Type="http://schemas.openxmlformats.org/officeDocument/2006/relationships/customXml" Target="../ink/ink1542.xml"/><Relationship Id="rId21" Type="http://schemas.openxmlformats.org/officeDocument/2006/relationships/customXml" Target="../ink/ink1403.xml"/><Relationship Id="rId63" Type="http://schemas.openxmlformats.org/officeDocument/2006/relationships/customXml" Target="../ink/ink1424.xml"/><Relationship Id="rId159" Type="http://schemas.openxmlformats.org/officeDocument/2006/relationships/customXml" Target="../ink/ink1472.xml"/><Relationship Id="rId324" Type="http://schemas.openxmlformats.org/officeDocument/2006/relationships/image" Target="../media/image786.png"/><Relationship Id="rId170" Type="http://schemas.openxmlformats.org/officeDocument/2006/relationships/image" Target="../media/image476.png"/><Relationship Id="rId226" Type="http://schemas.openxmlformats.org/officeDocument/2006/relationships/image" Target="../media/image662.png"/><Relationship Id="rId268" Type="http://schemas.openxmlformats.org/officeDocument/2006/relationships/image" Target="../media/image758.png"/><Relationship Id="rId32" Type="http://schemas.openxmlformats.org/officeDocument/2006/relationships/image" Target="../media/image519.png"/><Relationship Id="rId74" Type="http://schemas.openxmlformats.org/officeDocument/2006/relationships/image" Target="../media/image540.png"/><Relationship Id="rId128" Type="http://schemas.openxmlformats.org/officeDocument/2006/relationships/image" Target="../media/image642.png"/><Relationship Id="rId5" Type="http://schemas.openxmlformats.org/officeDocument/2006/relationships/customXml" Target="../ink/ink1395.xml"/><Relationship Id="rId181" Type="http://schemas.openxmlformats.org/officeDocument/2006/relationships/customXml" Target="../ink/ink1483.xml"/><Relationship Id="rId237" Type="http://schemas.openxmlformats.org/officeDocument/2006/relationships/customXml" Target="../ink/ink1511.xml"/><Relationship Id="rId279" Type="http://schemas.openxmlformats.org/officeDocument/2006/relationships/customXml" Target="../ink/ink1532.xml"/><Relationship Id="rId43" Type="http://schemas.openxmlformats.org/officeDocument/2006/relationships/customXml" Target="../ink/ink1414.xml"/><Relationship Id="rId139" Type="http://schemas.openxmlformats.org/officeDocument/2006/relationships/customXml" Target="../ink/ink1462.xml"/><Relationship Id="rId290" Type="http://schemas.openxmlformats.org/officeDocument/2006/relationships/image" Target="../media/image769.png"/><Relationship Id="rId304" Type="http://schemas.openxmlformats.org/officeDocument/2006/relationships/image" Target="../media/image776.png"/><Relationship Id="rId85" Type="http://schemas.openxmlformats.org/officeDocument/2006/relationships/customXml" Target="../ink/ink1435.xml"/><Relationship Id="rId150" Type="http://schemas.openxmlformats.org/officeDocument/2006/relationships/image" Target="../media/image466.png"/><Relationship Id="rId192" Type="http://schemas.openxmlformats.org/officeDocument/2006/relationships/image" Target="../media/image487.png"/><Relationship Id="rId206" Type="http://schemas.openxmlformats.org/officeDocument/2006/relationships/image" Target="../media/image494.png"/><Relationship Id="rId248" Type="http://schemas.openxmlformats.org/officeDocument/2006/relationships/image" Target="../media/image724.png"/><Relationship Id="rId12" Type="http://schemas.openxmlformats.org/officeDocument/2006/relationships/image" Target="../media/image509.png"/><Relationship Id="rId108" Type="http://schemas.openxmlformats.org/officeDocument/2006/relationships/image" Target="../media/image622.png"/><Relationship Id="rId315" Type="http://schemas.openxmlformats.org/officeDocument/2006/relationships/customXml" Target="../ink/ink1550.xml"/><Relationship Id="rId54" Type="http://schemas.openxmlformats.org/officeDocument/2006/relationships/image" Target="../media/image530.png"/><Relationship Id="rId96" Type="http://schemas.openxmlformats.org/officeDocument/2006/relationships/image" Target="../media/image616.png"/><Relationship Id="rId161" Type="http://schemas.openxmlformats.org/officeDocument/2006/relationships/customXml" Target="../ink/ink1473.xml"/><Relationship Id="rId217" Type="http://schemas.openxmlformats.org/officeDocument/2006/relationships/customXml" Target="../ink/ink1501.xml"/><Relationship Id="rId259" Type="http://schemas.openxmlformats.org/officeDocument/2006/relationships/customXml" Target="../ink/ink1522.xml"/><Relationship Id="rId23" Type="http://schemas.openxmlformats.org/officeDocument/2006/relationships/customXml" Target="../ink/ink1404.xml"/><Relationship Id="rId119" Type="http://schemas.openxmlformats.org/officeDocument/2006/relationships/customXml" Target="../ink/ink1452.xml"/><Relationship Id="rId270" Type="http://schemas.openxmlformats.org/officeDocument/2006/relationships/image" Target="../media/image759.png"/><Relationship Id="rId326" Type="http://schemas.openxmlformats.org/officeDocument/2006/relationships/image" Target="../media/image787.png"/><Relationship Id="rId65" Type="http://schemas.openxmlformats.org/officeDocument/2006/relationships/customXml" Target="../ink/ink1425.xml"/><Relationship Id="rId130" Type="http://schemas.openxmlformats.org/officeDocument/2006/relationships/image" Target="../media/image643.png"/><Relationship Id="rId172" Type="http://schemas.openxmlformats.org/officeDocument/2006/relationships/image" Target="../media/image477.png"/><Relationship Id="rId228" Type="http://schemas.openxmlformats.org/officeDocument/2006/relationships/image" Target="../media/image744.png"/><Relationship Id="rId281" Type="http://schemas.openxmlformats.org/officeDocument/2006/relationships/customXml" Target="../ink/ink1533.xml"/><Relationship Id="rId34" Type="http://schemas.openxmlformats.org/officeDocument/2006/relationships/image" Target="../media/image520.png"/><Relationship Id="rId76" Type="http://schemas.openxmlformats.org/officeDocument/2006/relationships/image" Target="../media/image541.png"/><Relationship Id="rId141" Type="http://schemas.openxmlformats.org/officeDocument/2006/relationships/customXml" Target="../ink/ink1463.xml"/><Relationship Id="rId7" Type="http://schemas.openxmlformats.org/officeDocument/2006/relationships/customXml" Target="../ink/ink1396.xml"/><Relationship Id="rId162" Type="http://schemas.openxmlformats.org/officeDocument/2006/relationships/image" Target="../media/image472.png"/><Relationship Id="rId183" Type="http://schemas.openxmlformats.org/officeDocument/2006/relationships/customXml" Target="../ink/ink1484.xml"/><Relationship Id="rId218" Type="http://schemas.openxmlformats.org/officeDocument/2006/relationships/image" Target="../media/image500.png"/><Relationship Id="rId239" Type="http://schemas.openxmlformats.org/officeDocument/2006/relationships/customXml" Target="../ink/ink1512.xml"/><Relationship Id="rId250" Type="http://schemas.openxmlformats.org/officeDocument/2006/relationships/image" Target="../media/image725.png"/><Relationship Id="rId271" Type="http://schemas.openxmlformats.org/officeDocument/2006/relationships/customXml" Target="../ink/ink1528.xml"/><Relationship Id="rId292" Type="http://schemas.openxmlformats.org/officeDocument/2006/relationships/image" Target="../media/image770.png"/><Relationship Id="rId306" Type="http://schemas.openxmlformats.org/officeDocument/2006/relationships/image" Target="../media/image777.png"/><Relationship Id="rId24" Type="http://schemas.openxmlformats.org/officeDocument/2006/relationships/image" Target="../media/image515.png"/><Relationship Id="rId45" Type="http://schemas.openxmlformats.org/officeDocument/2006/relationships/customXml" Target="../ink/ink1415.xml"/><Relationship Id="rId66" Type="http://schemas.openxmlformats.org/officeDocument/2006/relationships/image" Target="../media/image536.png"/><Relationship Id="rId87" Type="http://schemas.openxmlformats.org/officeDocument/2006/relationships/customXml" Target="../ink/ink1436.xml"/><Relationship Id="rId110" Type="http://schemas.openxmlformats.org/officeDocument/2006/relationships/image" Target="../media/image623.png"/><Relationship Id="rId131" Type="http://schemas.openxmlformats.org/officeDocument/2006/relationships/customXml" Target="../ink/ink1458.xml"/><Relationship Id="rId152" Type="http://schemas.openxmlformats.org/officeDocument/2006/relationships/image" Target="../media/image467.png"/><Relationship Id="rId173" Type="http://schemas.openxmlformats.org/officeDocument/2006/relationships/customXml" Target="../ink/ink1479.xml"/><Relationship Id="rId194" Type="http://schemas.openxmlformats.org/officeDocument/2006/relationships/image" Target="../media/image488.png"/><Relationship Id="rId208" Type="http://schemas.openxmlformats.org/officeDocument/2006/relationships/image" Target="../media/image495.png"/><Relationship Id="rId229" Type="http://schemas.openxmlformats.org/officeDocument/2006/relationships/customXml" Target="../ink/ink1507.xml"/><Relationship Id="rId240" Type="http://schemas.openxmlformats.org/officeDocument/2006/relationships/image" Target="../media/image720.png"/><Relationship Id="rId261" Type="http://schemas.openxmlformats.org/officeDocument/2006/relationships/customXml" Target="../ink/ink1523.xml"/><Relationship Id="rId14" Type="http://schemas.openxmlformats.org/officeDocument/2006/relationships/image" Target="../media/image510.png"/><Relationship Id="rId35" Type="http://schemas.openxmlformats.org/officeDocument/2006/relationships/customXml" Target="../ink/ink1410.xml"/><Relationship Id="rId56" Type="http://schemas.openxmlformats.org/officeDocument/2006/relationships/image" Target="../media/image531.png"/><Relationship Id="rId77" Type="http://schemas.openxmlformats.org/officeDocument/2006/relationships/customXml" Target="../ink/ink1431.xml"/><Relationship Id="rId100" Type="http://schemas.openxmlformats.org/officeDocument/2006/relationships/image" Target="../media/image618.png"/><Relationship Id="rId282" Type="http://schemas.openxmlformats.org/officeDocument/2006/relationships/image" Target="../media/image765.png"/><Relationship Id="rId317" Type="http://schemas.openxmlformats.org/officeDocument/2006/relationships/customXml" Target="../ink/ink1551.xml"/><Relationship Id="rId8" Type="http://schemas.openxmlformats.org/officeDocument/2006/relationships/image" Target="../media/image507.png"/><Relationship Id="rId98" Type="http://schemas.openxmlformats.org/officeDocument/2006/relationships/image" Target="../media/image617.png"/><Relationship Id="rId121" Type="http://schemas.openxmlformats.org/officeDocument/2006/relationships/customXml" Target="../ink/ink1453.xml"/><Relationship Id="rId142" Type="http://schemas.openxmlformats.org/officeDocument/2006/relationships/image" Target="../media/image653.png"/><Relationship Id="rId163" Type="http://schemas.openxmlformats.org/officeDocument/2006/relationships/customXml" Target="../ink/ink1474.xml"/><Relationship Id="rId184" Type="http://schemas.openxmlformats.org/officeDocument/2006/relationships/image" Target="../media/image483.png"/><Relationship Id="rId219" Type="http://schemas.openxmlformats.org/officeDocument/2006/relationships/customXml" Target="../ink/ink1502.xml"/><Relationship Id="rId230" Type="http://schemas.openxmlformats.org/officeDocument/2006/relationships/image" Target="../media/image745.png"/><Relationship Id="rId251" Type="http://schemas.openxmlformats.org/officeDocument/2006/relationships/customXml" Target="../ink/ink1518.xml"/><Relationship Id="rId25" Type="http://schemas.openxmlformats.org/officeDocument/2006/relationships/customXml" Target="../ink/ink1405.xml"/><Relationship Id="rId46" Type="http://schemas.openxmlformats.org/officeDocument/2006/relationships/image" Target="../media/image526.png"/><Relationship Id="rId67" Type="http://schemas.openxmlformats.org/officeDocument/2006/relationships/customXml" Target="../ink/ink1426.xml"/><Relationship Id="rId272" Type="http://schemas.openxmlformats.org/officeDocument/2006/relationships/image" Target="../media/image760.png"/><Relationship Id="rId293" Type="http://schemas.openxmlformats.org/officeDocument/2006/relationships/customXml" Target="../ink/ink1539.xml"/><Relationship Id="rId307" Type="http://schemas.openxmlformats.org/officeDocument/2006/relationships/customXml" Target="../ink/ink1546.xml"/><Relationship Id="rId88" Type="http://schemas.openxmlformats.org/officeDocument/2006/relationships/image" Target="../media/image612.png"/><Relationship Id="rId111" Type="http://schemas.openxmlformats.org/officeDocument/2006/relationships/customXml" Target="../ink/ink1448.xml"/><Relationship Id="rId132" Type="http://schemas.openxmlformats.org/officeDocument/2006/relationships/image" Target="../media/image644.png"/><Relationship Id="rId153" Type="http://schemas.openxmlformats.org/officeDocument/2006/relationships/customXml" Target="../ink/ink1469.xml"/><Relationship Id="rId174" Type="http://schemas.openxmlformats.org/officeDocument/2006/relationships/image" Target="../media/image478.png"/><Relationship Id="rId195" Type="http://schemas.openxmlformats.org/officeDocument/2006/relationships/customXml" Target="../ink/ink1490.xml"/><Relationship Id="rId209" Type="http://schemas.openxmlformats.org/officeDocument/2006/relationships/customXml" Target="../ink/ink1497.xml"/><Relationship Id="rId220" Type="http://schemas.openxmlformats.org/officeDocument/2006/relationships/image" Target="../media/image502.png"/><Relationship Id="rId241" Type="http://schemas.openxmlformats.org/officeDocument/2006/relationships/customXml" Target="../ink/ink1513.xml"/><Relationship Id="rId15" Type="http://schemas.openxmlformats.org/officeDocument/2006/relationships/customXml" Target="../ink/ink1400.xml"/><Relationship Id="rId36" Type="http://schemas.openxmlformats.org/officeDocument/2006/relationships/image" Target="../media/image521.png"/><Relationship Id="rId57" Type="http://schemas.openxmlformats.org/officeDocument/2006/relationships/customXml" Target="../ink/ink1421.xml"/><Relationship Id="rId262" Type="http://schemas.openxmlformats.org/officeDocument/2006/relationships/image" Target="../media/image755.png"/><Relationship Id="rId283" Type="http://schemas.openxmlformats.org/officeDocument/2006/relationships/customXml" Target="../ink/ink1534.xml"/><Relationship Id="rId318" Type="http://schemas.openxmlformats.org/officeDocument/2006/relationships/image" Target="../media/image783.png"/><Relationship Id="rId78" Type="http://schemas.openxmlformats.org/officeDocument/2006/relationships/image" Target="../media/image542.png"/><Relationship Id="rId99" Type="http://schemas.openxmlformats.org/officeDocument/2006/relationships/customXml" Target="../ink/ink1442.xml"/><Relationship Id="rId101" Type="http://schemas.openxmlformats.org/officeDocument/2006/relationships/customXml" Target="../ink/ink1443.xml"/><Relationship Id="rId122" Type="http://schemas.openxmlformats.org/officeDocument/2006/relationships/image" Target="../media/image639.png"/><Relationship Id="rId143" Type="http://schemas.openxmlformats.org/officeDocument/2006/relationships/customXml" Target="../ink/ink1464.xml"/><Relationship Id="rId164" Type="http://schemas.openxmlformats.org/officeDocument/2006/relationships/image" Target="../media/image473.png"/><Relationship Id="rId185" Type="http://schemas.openxmlformats.org/officeDocument/2006/relationships/customXml" Target="../ink/ink1485.xml"/><Relationship Id="rId9" Type="http://schemas.openxmlformats.org/officeDocument/2006/relationships/customXml" Target="../ink/ink1397.xml"/><Relationship Id="rId210" Type="http://schemas.openxmlformats.org/officeDocument/2006/relationships/image" Target="../media/image496.png"/><Relationship Id="rId26" Type="http://schemas.openxmlformats.org/officeDocument/2006/relationships/image" Target="../media/image516.png"/><Relationship Id="rId231" Type="http://schemas.openxmlformats.org/officeDocument/2006/relationships/customXml" Target="../ink/ink1508.xml"/><Relationship Id="rId252" Type="http://schemas.openxmlformats.org/officeDocument/2006/relationships/image" Target="../media/image726.png"/><Relationship Id="rId273" Type="http://schemas.openxmlformats.org/officeDocument/2006/relationships/customXml" Target="../ink/ink1529.xml"/><Relationship Id="rId294" Type="http://schemas.openxmlformats.org/officeDocument/2006/relationships/image" Target="../media/image771.png"/><Relationship Id="rId308" Type="http://schemas.openxmlformats.org/officeDocument/2006/relationships/image" Target="../media/image778.png"/><Relationship Id="rId47" Type="http://schemas.openxmlformats.org/officeDocument/2006/relationships/customXml" Target="../ink/ink1416.xml"/><Relationship Id="rId68" Type="http://schemas.openxmlformats.org/officeDocument/2006/relationships/image" Target="../media/image537.png"/><Relationship Id="rId89" Type="http://schemas.openxmlformats.org/officeDocument/2006/relationships/customXml" Target="../ink/ink1437.xml"/><Relationship Id="rId112" Type="http://schemas.openxmlformats.org/officeDocument/2006/relationships/image" Target="../media/image627.png"/><Relationship Id="rId133" Type="http://schemas.openxmlformats.org/officeDocument/2006/relationships/customXml" Target="../ink/ink1459.xml"/><Relationship Id="rId154" Type="http://schemas.openxmlformats.org/officeDocument/2006/relationships/image" Target="../media/image468.png"/><Relationship Id="rId175" Type="http://schemas.openxmlformats.org/officeDocument/2006/relationships/customXml" Target="../ink/ink1480.xml"/><Relationship Id="rId196" Type="http://schemas.openxmlformats.org/officeDocument/2006/relationships/image" Target="../media/image489.png"/><Relationship Id="rId200" Type="http://schemas.openxmlformats.org/officeDocument/2006/relationships/image" Target="../media/image491.png"/><Relationship Id="rId16" Type="http://schemas.openxmlformats.org/officeDocument/2006/relationships/image" Target="../media/image511.png"/><Relationship Id="rId221" Type="http://schemas.openxmlformats.org/officeDocument/2006/relationships/customXml" Target="../ink/ink1503.xml"/><Relationship Id="rId242" Type="http://schemas.openxmlformats.org/officeDocument/2006/relationships/image" Target="../media/image721.png"/><Relationship Id="rId263" Type="http://schemas.openxmlformats.org/officeDocument/2006/relationships/customXml" Target="../ink/ink1524.xml"/><Relationship Id="rId284" Type="http://schemas.openxmlformats.org/officeDocument/2006/relationships/image" Target="../media/image766.png"/><Relationship Id="rId319" Type="http://schemas.openxmlformats.org/officeDocument/2006/relationships/customXml" Target="../ink/ink1552.xml"/><Relationship Id="rId37" Type="http://schemas.openxmlformats.org/officeDocument/2006/relationships/customXml" Target="../ink/ink1411.xml"/><Relationship Id="rId58" Type="http://schemas.openxmlformats.org/officeDocument/2006/relationships/image" Target="../media/image532.png"/><Relationship Id="rId79" Type="http://schemas.openxmlformats.org/officeDocument/2006/relationships/customXml" Target="../ink/ink1432.xml"/><Relationship Id="rId102" Type="http://schemas.openxmlformats.org/officeDocument/2006/relationships/image" Target="../media/image619.png"/><Relationship Id="rId123" Type="http://schemas.openxmlformats.org/officeDocument/2006/relationships/customXml" Target="../ink/ink1454.xml"/><Relationship Id="rId144" Type="http://schemas.openxmlformats.org/officeDocument/2006/relationships/image" Target="../media/image656.png"/><Relationship Id="rId90" Type="http://schemas.openxmlformats.org/officeDocument/2006/relationships/image" Target="../media/image613.png"/><Relationship Id="rId165" Type="http://schemas.openxmlformats.org/officeDocument/2006/relationships/customXml" Target="../ink/ink1475.xml"/><Relationship Id="rId186" Type="http://schemas.openxmlformats.org/officeDocument/2006/relationships/image" Target="../media/image484.png"/><Relationship Id="rId211" Type="http://schemas.openxmlformats.org/officeDocument/2006/relationships/customXml" Target="../ink/ink1498.xml"/><Relationship Id="rId232" Type="http://schemas.openxmlformats.org/officeDocument/2006/relationships/image" Target="../media/image746.png"/><Relationship Id="rId253" Type="http://schemas.openxmlformats.org/officeDocument/2006/relationships/customXml" Target="../ink/ink1519.xml"/><Relationship Id="rId274" Type="http://schemas.openxmlformats.org/officeDocument/2006/relationships/image" Target="../media/image761.png"/><Relationship Id="rId295" Type="http://schemas.openxmlformats.org/officeDocument/2006/relationships/customXml" Target="../ink/ink1540.xml"/><Relationship Id="rId309" Type="http://schemas.openxmlformats.org/officeDocument/2006/relationships/customXml" Target="../ink/ink1547.xml"/><Relationship Id="rId27" Type="http://schemas.openxmlformats.org/officeDocument/2006/relationships/customXml" Target="../ink/ink1406.xml"/><Relationship Id="rId48" Type="http://schemas.openxmlformats.org/officeDocument/2006/relationships/image" Target="../media/image527.png"/><Relationship Id="rId69" Type="http://schemas.openxmlformats.org/officeDocument/2006/relationships/customXml" Target="../ink/ink1427.xml"/><Relationship Id="rId113" Type="http://schemas.openxmlformats.org/officeDocument/2006/relationships/customXml" Target="../ink/ink1449.xml"/><Relationship Id="rId134" Type="http://schemas.openxmlformats.org/officeDocument/2006/relationships/image" Target="../media/image645.png"/><Relationship Id="rId320" Type="http://schemas.openxmlformats.org/officeDocument/2006/relationships/image" Target="../media/image784.png"/><Relationship Id="rId80" Type="http://schemas.openxmlformats.org/officeDocument/2006/relationships/image" Target="../media/image543.png"/><Relationship Id="rId155" Type="http://schemas.openxmlformats.org/officeDocument/2006/relationships/customXml" Target="../ink/ink1470.xml"/><Relationship Id="rId176" Type="http://schemas.openxmlformats.org/officeDocument/2006/relationships/image" Target="../media/image479.png"/><Relationship Id="rId197" Type="http://schemas.openxmlformats.org/officeDocument/2006/relationships/customXml" Target="../ink/ink1491.xml"/><Relationship Id="rId201" Type="http://schemas.openxmlformats.org/officeDocument/2006/relationships/customXml" Target="../ink/ink1493.xml"/><Relationship Id="rId222" Type="http://schemas.openxmlformats.org/officeDocument/2006/relationships/image" Target="../media/image504.png"/><Relationship Id="rId243" Type="http://schemas.openxmlformats.org/officeDocument/2006/relationships/customXml" Target="../ink/ink1514.xml"/><Relationship Id="rId264" Type="http://schemas.openxmlformats.org/officeDocument/2006/relationships/image" Target="../media/image756.png"/><Relationship Id="rId285" Type="http://schemas.openxmlformats.org/officeDocument/2006/relationships/customXml" Target="../ink/ink1535.xml"/><Relationship Id="rId17" Type="http://schemas.openxmlformats.org/officeDocument/2006/relationships/customXml" Target="../ink/ink1401.xml"/><Relationship Id="rId38" Type="http://schemas.openxmlformats.org/officeDocument/2006/relationships/image" Target="../media/image522.png"/><Relationship Id="rId59" Type="http://schemas.openxmlformats.org/officeDocument/2006/relationships/customXml" Target="../ink/ink1422.xml"/><Relationship Id="rId103" Type="http://schemas.openxmlformats.org/officeDocument/2006/relationships/customXml" Target="../ink/ink1444.xml"/><Relationship Id="rId124" Type="http://schemas.openxmlformats.org/officeDocument/2006/relationships/image" Target="../media/image640.png"/><Relationship Id="rId310" Type="http://schemas.openxmlformats.org/officeDocument/2006/relationships/image" Target="../media/image779.png"/><Relationship Id="rId70" Type="http://schemas.openxmlformats.org/officeDocument/2006/relationships/image" Target="../media/image538.png"/><Relationship Id="rId91" Type="http://schemas.openxmlformats.org/officeDocument/2006/relationships/customXml" Target="../ink/ink1438.xml"/><Relationship Id="rId145" Type="http://schemas.openxmlformats.org/officeDocument/2006/relationships/customXml" Target="../ink/ink1465.xml"/><Relationship Id="rId166" Type="http://schemas.openxmlformats.org/officeDocument/2006/relationships/image" Target="../media/image474.png"/><Relationship Id="rId187" Type="http://schemas.openxmlformats.org/officeDocument/2006/relationships/customXml" Target="../ink/ink1486.xml"/><Relationship Id="rId1" Type="http://schemas.openxmlformats.org/officeDocument/2006/relationships/slideLayout" Target="../slideLayouts/slideLayout2.xml"/><Relationship Id="rId212" Type="http://schemas.openxmlformats.org/officeDocument/2006/relationships/image" Target="../media/image497.png"/><Relationship Id="rId233" Type="http://schemas.openxmlformats.org/officeDocument/2006/relationships/customXml" Target="../ink/ink1509.xml"/><Relationship Id="rId254" Type="http://schemas.openxmlformats.org/officeDocument/2006/relationships/image" Target="../media/image751.png"/><Relationship Id="rId28" Type="http://schemas.openxmlformats.org/officeDocument/2006/relationships/image" Target="../media/image517.png"/><Relationship Id="rId49" Type="http://schemas.openxmlformats.org/officeDocument/2006/relationships/customXml" Target="../ink/ink1417.xml"/><Relationship Id="rId114" Type="http://schemas.openxmlformats.org/officeDocument/2006/relationships/image" Target="../media/image629.png"/><Relationship Id="rId275" Type="http://schemas.openxmlformats.org/officeDocument/2006/relationships/customXml" Target="../ink/ink1530.xml"/><Relationship Id="rId296" Type="http://schemas.openxmlformats.org/officeDocument/2006/relationships/image" Target="../media/image772.png"/><Relationship Id="rId300" Type="http://schemas.openxmlformats.org/officeDocument/2006/relationships/image" Target="../media/image774.png"/><Relationship Id="rId60" Type="http://schemas.openxmlformats.org/officeDocument/2006/relationships/image" Target="../media/image533.png"/><Relationship Id="rId81" Type="http://schemas.openxmlformats.org/officeDocument/2006/relationships/customXml" Target="../ink/ink1433.xml"/><Relationship Id="rId135" Type="http://schemas.openxmlformats.org/officeDocument/2006/relationships/customXml" Target="../ink/ink1460.xml"/><Relationship Id="rId156" Type="http://schemas.openxmlformats.org/officeDocument/2006/relationships/image" Target="../media/image469.png"/><Relationship Id="rId177" Type="http://schemas.openxmlformats.org/officeDocument/2006/relationships/customXml" Target="../ink/ink1481.xml"/><Relationship Id="rId198" Type="http://schemas.openxmlformats.org/officeDocument/2006/relationships/image" Target="../media/image490.png"/><Relationship Id="rId321" Type="http://schemas.openxmlformats.org/officeDocument/2006/relationships/customXml" Target="../ink/ink1553.xml"/><Relationship Id="rId202" Type="http://schemas.openxmlformats.org/officeDocument/2006/relationships/image" Target="../media/image492.png"/><Relationship Id="rId223" Type="http://schemas.openxmlformats.org/officeDocument/2006/relationships/customXml" Target="../ink/ink1504.xml"/><Relationship Id="rId244" Type="http://schemas.openxmlformats.org/officeDocument/2006/relationships/image" Target="../media/image722.png"/><Relationship Id="rId18" Type="http://schemas.openxmlformats.org/officeDocument/2006/relationships/image" Target="../media/image512.png"/><Relationship Id="rId39" Type="http://schemas.openxmlformats.org/officeDocument/2006/relationships/customXml" Target="../ink/ink1412.xml"/><Relationship Id="rId265" Type="http://schemas.openxmlformats.org/officeDocument/2006/relationships/customXml" Target="../ink/ink1525.xml"/><Relationship Id="rId286" Type="http://schemas.openxmlformats.org/officeDocument/2006/relationships/image" Target="../media/image767.png"/><Relationship Id="rId50" Type="http://schemas.openxmlformats.org/officeDocument/2006/relationships/image" Target="../media/image528.png"/><Relationship Id="rId104" Type="http://schemas.openxmlformats.org/officeDocument/2006/relationships/image" Target="../media/image620.png"/><Relationship Id="rId125" Type="http://schemas.openxmlformats.org/officeDocument/2006/relationships/customXml" Target="../ink/ink1455.xml"/><Relationship Id="rId146" Type="http://schemas.openxmlformats.org/officeDocument/2006/relationships/image" Target="../media/image658.png"/><Relationship Id="rId167" Type="http://schemas.openxmlformats.org/officeDocument/2006/relationships/customXml" Target="../ink/ink1476.xml"/><Relationship Id="rId188" Type="http://schemas.openxmlformats.org/officeDocument/2006/relationships/image" Target="../media/image485.png"/><Relationship Id="rId311" Type="http://schemas.openxmlformats.org/officeDocument/2006/relationships/customXml" Target="../ink/ink1548.xml"/><Relationship Id="rId71" Type="http://schemas.openxmlformats.org/officeDocument/2006/relationships/customXml" Target="../ink/ink1428.xml"/><Relationship Id="rId92" Type="http://schemas.openxmlformats.org/officeDocument/2006/relationships/image" Target="../media/image614.png"/><Relationship Id="rId213" Type="http://schemas.openxmlformats.org/officeDocument/2006/relationships/customXml" Target="../ink/ink1499.xml"/><Relationship Id="rId234" Type="http://schemas.openxmlformats.org/officeDocument/2006/relationships/image" Target="../media/image747.png"/><Relationship Id="rId2" Type="http://schemas.openxmlformats.org/officeDocument/2006/relationships/image" Target="../media/image743.png"/><Relationship Id="rId29" Type="http://schemas.openxmlformats.org/officeDocument/2006/relationships/customXml" Target="../ink/ink1407.xml"/><Relationship Id="rId255" Type="http://schemas.openxmlformats.org/officeDocument/2006/relationships/customXml" Target="../ink/ink1520.xml"/><Relationship Id="rId276" Type="http://schemas.openxmlformats.org/officeDocument/2006/relationships/image" Target="../media/image762.png"/><Relationship Id="rId297" Type="http://schemas.openxmlformats.org/officeDocument/2006/relationships/customXml" Target="../ink/ink1541.xml"/><Relationship Id="rId40" Type="http://schemas.openxmlformats.org/officeDocument/2006/relationships/image" Target="../media/image523.png"/><Relationship Id="rId115" Type="http://schemas.openxmlformats.org/officeDocument/2006/relationships/customXml" Target="../ink/ink1450.xml"/><Relationship Id="rId136" Type="http://schemas.openxmlformats.org/officeDocument/2006/relationships/image" Target="../media/image646.png"/><Relationship Id="rId157" Type="http://schemas.openxmlformats.org/officeDocument/2006/relationships/customXml" Target="../ink/ink1471.xml"/><Relationship Id="rId178" Type="http://schemas.openxmlformats.org/officeDocument/2006/relationships/image" Target="../media/image480.png"/><Relationship Id="rId301" Type="http://schemas.openxmlformats.org/officeDocument/2006/relationships/customXml" Target="../ink/ink1543.xml"/><Relationship Id="rId322" Type="http://schemas.openxmlformats.org/officeDocument/2006/relationships/image" Target="../media/image785.png"/><Relationship Id="rId61" Type="http://schemas.openxmlformats.org/officeDocument/2006/relationships/customXml" Target="../ink/ink1423.xml"/><Relationship Id="rId82" Type="http://schemas.openxmlformats.org/officeDocument/2006/relationships/image" Target="../media/image544.png"/><Relationship Id="rId199" Type="http://schemas.openxmlformats.org/officeDocument/2006/relationships/customXml" Target="../ink/ink1492.xml"/><Relationship Id="rId203" Type="http://schemas.openxmlformats.org/officeDocument/2006/relationships/customXml" Target="../ink/ink1494.xml"/><Relationship Id="rId19" Type="http://schemas.openxmlformats.org/officeDocument/2006/relationships/customXml" Target="../ink/ink1402.xml"/><Relationship Id="rId224" Type="http://schemas.openxmlformats.org/officeDocument/2006/relationships/image" Target="../media/image661.png"/><Relationship Id="rId245" Type="http://schemas.openxmlformats.org/officeDocument/2006/relationships/customXml" Target="../ink/ink1515.xml"/><Relationship Id="rId266" Type="http://schemas.openxmlformats.org/officeDocument/2006/relationships/image" Target="../media/image757.png"/><Relationship Id="rId287" Type="http://schemas.openxmlformats.org/officeDocument/2006/relationships/customXml" Target="../ink/ink1536.xml"/><Relationship Id="rId30" Type="http://schemas.openxmlformats.org/officeDocument/2006/relationships/image" Target="../media/image518.png"/><Relationship Id="rId105" Type="http://schemas.openxmlformats.org/officeDocument/2006/relationships/customXml" Target="../ink/ink1445.xml"/><Relationship Id="rId126" Type="http://schemas.openxmlformats.org/officeDocument/2006/relationships/image" Target="../media/image641.png"/><Relationship Id="rId147" Type="http://schemas.openxmlformats.org/officeDocument/2006/relationships/customXml" Target="../ink/ink1466.xml"/><Relationship Id="rId168" Type="http://schemas.openxmlformats.org/officeDocument/2006/relationships/image" Target="../media/image475.png"/><Relationship Id="rId312" Type="http://schemas.openxmlformats.org/officeDocument/2006/relationships/image" Target="../media/image780.png"/><Relationship Id="rId51" Type="http://schemas.openxmlformats.org/officeDocument/2006/relationships/customXml" Target="../ink/ink1418.xml"/><Relationship Id="rId72" Type="http://schemas.openxmlformats.org/officeDocument/2006/relationships/image" Target="../media/image539.png"/><Relationship Id="rId93" Type="http://schemas.openxmlformats.org/officeDocument/2006/relationships/customXml" Target="../ink/ink1439.xml"/><Relationship Id="rId189" Type="http://schemas.openxmlformats.org/officeDocument/2006/relationships/customXml" Target="../ink/ink1487.xml"/><Relationship Id="rId3" Type="http://schemas.openxmlformats.org/officeDocument/2006/relationships/customXml" Target="../ink/ink1394.xml"/><Relationship Id="rId214" Type="http://schemas.openxmlformats.org/officeDocument/2006/relationships/image" Target="../media/image498.png"/><Relationship Id="rId235" Type="http://schemas.openxmlformats.org/officeDocument/2006/relationships/customXml" Target="../ink/ink1510.xml"/><Relationship Id="rId256" Type="http://schemas.openxmlformats.org/officeDocument/2006/relationships/image" Target="../media/image752.png"/><Relationship Id="rId277" Type="http://schemas.openxmlformats.org/officeDocument/2006/relationships/customXml" Target="../ink/ink1531.xml"/><Relationship Id="rId298" Type="http://schemas.openxmlformats.org/officeDocument/2006/relationships/image" Target="../media/image773.png"/><Relationship Id="rId116" Type="http://schemas.openxmlformats.org/officeDocument/2006/relationships/image" Target="../media/image632.png"/><Relationship Id="rId137" Type="http://schemas.openxmlformats.org/officeDocument/2006/relationships/customXml" Target="../ink/ink1461.xml"/><Relationship Id="rId158" Type="http://schemas.openxmlformats.org/officeDocument/2006/relationships/image" Target="../media/image470.png"/><Relationship Id="rId302" Type="http://schemas.openxmlformats.org/officeDocument/2006/relationships/image" Target="../media/image775.png"/><Relationship Id="rId323" Type="http://schemas.openxmlformats.org/officeDocument/2006/relationships/customXml" Target="../ink/ink1554.xml"/><Relationship Id="rId20" Type="http://schemas.openxmlformats.org/officeDocument/2006/relationships/image" Target="../media/image513.png"/><Relationship Id="rId41" Type="http://schemas.openxmlformats.org/officeDocument/2006/relationships/customXml" Target="../ink/ink1413.xml"/><Relationship Id="rId62" Type="http://schemas.openxmlformats.org/officeDocument/2006/relationships/image" Target="../media/image534.png"/><Relationship Id="rId83" Type="http://schemas.openxmlformats.org/officeDocument/2006/relationships/customXml" Target="../ink/ink1434.xml"/><Relationship Id="rId179" Type="http://schemas.openxmlformats.org/officeDocument/2006/relationships/customXml" Target="../ink/ink1482.xml"/><Relationship Id="rId190" Type="http://schemas.openxmlformats.org/officeDocument/2006/relationships/image" Target="../media/image486.png"/><Relationship Id="rId204" Type="http://schemas.openxmlformats.org/officeDocument/2006/relationships/image" Target="../media/image493.png"/><Relationship Id="rId225" Type="http://schemas.openxmlformats.org/officeDocument/2006/relationships/customXml" Target="../ink/ink1505.xml"/><Relationship Id="rId246" Type="http://schemas.openxmlformats.org/officeDocument/2006/relationships/image" Target="../media/image723.png"/><Relationship Id="rId267" Type="http://schemas.openxmlformats.org/officeDocument/2006/relationships/customXml" Target="../ink/ink1526.xml"/><Relationship Id="rId288" Type="http://schemas.openxmlformats.org/officeDocument/2006/relationships/image" Target="../media/image768.png"/><Relationship Id="rId106" Type="http://schemas.openxmlformats.org/officeDocument/2006/relationships/image" Target="../media/image621.png"/><Relationship Id="rId127" Type="http://schemas.openxmlformats.org/officeDocument/2006/relationships/customXml" Target="../ink/ink1456.xml"/><Relationship Id="rId313" Type="http://schemas.openxmlformats.org/officeDocument/2006/relationships/customXml" Target="../ink/ink1549.xml"/><Relationship Id="rId10" Type="http://schemas.openxmlformats.org/officeDocument/2006/relationships/image" Target="../media/image508.png"/><Relationship Id="rId31" Type="http://schemas.openxmlformats.org/officeDocument/2006/relationships/customXml" Target="../ink/ink1408.xml"/><Relationship Id="rId52" Type="http://schemas.openxmlformats.org/officeDocument/2006/relationships/image" Target="../media/image529.png"/><Relationship Id="rId73" Type="http://schemas.openxmlformats.org/officeDocument/2006/relationships/customXml" Target="../ink/ink1429.xml"/><Relationship Id="rId94" Type="http://schemas.openxmlformats.org/officeDocument/2006/relationships/image" Target="../media/image615.png"/><Relationship Id="rId148" Type="http://schemas.openxmlformats.org/officeDocument/2006/relationships/image" Target="../media/image465.png"/><Relationship Id="rId169" Type="http://schemas.openxmlformats.org/officeDocument/2006/relationships/customXml" Target="../ink/ink1477.xml"/><Relationship Id="rId4" Type="http://schemas.openxmlformats.org/officeDocument/2006/relationships/image" Target="../media/image505.png"/><Relationship Id="rId180" Type="http://schemas.openxmlformats.org/officeDocument/2006/relationships/image" Target="../media/image481.png"/><Relationship Id="rId215" Type="http://schemas.openxmlformats.org/officeDocument/2006/relationships/customXml" Target="../ink/ink1500.xml"/><Relationship Id="rId236" Type="http://schemas.openxmlformats.org/officeDocument/2006/relationships/image" Target="../media/image718.png"/><Relationship Id="rId257" Type="http://schemas.openxmlformats.org/officeDocument/2006/relationships/customXml" Target="../ink/ink1521.xml"/><Relationship Id="rId278" Type="http://schemas.openxmlformats.org/officeDocument/2006/relationships/image" Target="../media/image763.png"/><Relationship Id="rId303" Type="http://schemas.openxmlformats.org/officeDocument/2006/relationships/customXml" Target="../ink/ink1544.xml"/><Relationship Id="rId42" Type="http://schemas.openxmlformats.org/officeDocument/2006/relationships/image" Target="../media/image524.png"/><Relationship Id="rId84" Type="http://schemas.openxmlformats.org/officeDocument/2006/relationships/image" Target="../media/image545.png"/><Relationship Id="rId138" Type="http://schemas.openxmlformats.org/officeDocument/2006/relationships/image" Target="../media/image647.png"/><Relationship Id="rId191" Type="http://schemas.openxmlformats.org/officeDocument/2006/relationships/customXml" Target="../ink/ink1488.xml"/><Relationship Id="rId205" Type="http://schemas.openxmlformats.org/officeDocument/2006/relationships/customXml" Target="../ink/ink1495.xml"/><Relationship Id="rId247" Type="http://schemas.openxmlformats.org/officeDocument/2006/relationships/customXml" Target="../ink/ink1516.xml"/><Relationship Id="rId107" Type="http://schemas.openxmlformats.org/officeDocument/2006/relationships/customXml" Target="../ink/ink1446.xml"/><Relationship Id="rId289" Type="http://schemas.openxmlformats.org/officeDocument/2006/relationships/customXml" Target="../ink/ink1537.xml"/><Relationship Id="rId11" Type="http://schemas.openxmlformats.org/officeDocument/2006/relationships/customXml" Target="../ink/ink1398.xml"/><Relationship Id="rId53" Type="http://schemas.openxmlformats.org/officeDocument/2006/relationships/customXml" Target="../ink/ink1419.xml"/><Relationship Id="rId149" Type="http://schemas.openxmlformats.org/officeDocument/2006/relationships/customXml" Target="../ink/ink1467.xml"/><Relationship Id="rId314" Type="http://schemas.openxmlformats.org/officeDocument/2006/relationships/image" Target="../media/image781.png"/><Relationship Id="rId95" Type="http://schemas.openxmlformats.org/officeDocument/2006/relationships/customXml" Target="../ink/ink1440.xml"/><Relationship Id="rId160" Type="http://schemas.openxmlformats.org/officeDocument/2006/relationships/image" Target="../media/image471.png"/><Relationship Id="rId216" Type="http://schemas.openxmlformats.org/officeDocument/2006/relationships/image" Target="../media/image499.png"/><Relationship Id="rId258" Type="http://schemas.openxmlformats.org/officeDocument/2006/relationships/image" Target="../media/image753.png"/><Relationship Id="rId22" Type="http://schemas.openxmlformats.org/officeDocument/2006/relationships/image" Target="../media/image514.png"/><Relationship Id="rId64" Type="http://schemas.openxmlformats.org/officeDocument/2006/relationships/image" Target="../media/image535.png"/><Relationship Id="rId118" Type="http://schemas.openxmlformats.org/officeDocument/2006/relationships/image" Target="../media/image634.png"/><Relationship Id="rId325" Type="http://schemas.openxmlformats.org/officeDocument/2006/relationships/customXml" Target="../ink/ink1555.xml"/><Relationship Id="rId171" Type="http://schemas.openxmlformats.org/officeDocument/2006/relationships/customXml" Target="../ink/ink1478.xml"/><Relationship Id="rId227" Type="http://schemas.openxmlformats.org/officeDocument/2006/relationships/customXml" Target="../ink/ink1506.xml"/><Relationship Id="rId269" Type="http://schemas.openxmlformats.org/officeDocument/2006/relationships/customXml" Target="../ink/ink1527.xml"/><Relationship Id="rId33" Type="http://schemas.openxmlformats.org/officeDocument/2006/relationships/customXml" Target="../ink/ink1409.xml"/><Relationship Id="rId129" Type="http://schemas.openxmlformats.org/officeDocument/2006/relationships/customXml" Target="../ink/ink1457.xml"/><Relationship Id="rId280" Type="http://schemas.openxmlformats.org/officeDocument/2006/relationships/image" Target="../media/image764.png"/><Relationship Id="rId75" Type="http://schemas.openxmlformats.org/officeDocument/2006/relationships/customXml" Target="../ink/ink1430.xml"/><Relationship Id="rId140" Type="http://schemas.openxmlformats.org/officeDocument/2006/relationships/image" Target="../media/image651.png"/><Relationship Id="rId182" Type="http://schemas.openxmlformats.org/officeDocument/2006/relationships/image" Target="../media/image482.png"/><Relationship Id="rId6" Type="http://schemas.openxmlformats.org/officeDocument/2006/relationships/image" Target="../media/image506.png"/><Relationship Id="rId238" Type="http://schemas.openxmlformats.org/officeDocument/2006/relationships/image" Target="../media/image719.png"/><Relationship Id="rId291" Type="http://schemas.openxmlformats.org/officeDocument/2006/relationships/customXml" Target="../ink/ink1538.xml"/><Relationship Id="rId305" Type="http://schemas.openxmlformats.org/officeDocument/2006/relationships/customXml" Target="../ink/ink1545.xml"/><Relationship Id="rId44" Type="http://schemas.openxmlformats.org/officeDocument/2006/relationships/image" Target="../media/image525.png"/><Relationship Id="rId86" Type="http://schemas.openxmlformats.org/officeDocument/2006/relationships/image" Target="../media/image546.png"/><Relationship Id="rId151" Type="http://schemas.openxmlformats.org/officeDocument/2006/relationships/customXml" Target="../ink/ink1468.xml"/><Relationship Id="rId193" Type="http://schemas.openxmlformats.org/officeDocument/2006/relationships/customXml" Target="../ink/ink1489.xml"/><Relationship Id="rId207" Type="http://schemas.openxmlformats.org/officeDocument/2006/relationships/customXml" Target="../ink/ink1496.xml"/><Relationship Id="rId249" Type="http://schemas.openxmlformats.org/officeDocument/2006/relationships/customXml" Target="../ink/ink1517.xml"/><Relationship Id="rId13" Type="http://schemas.openxmlformats.org/officeDocument/2006/relationships/customXml" Target="../ink/ink1399.xml"/><Relationship Id="rId109" Type="http://schemas.openxmlformats.org/officeDocument/2006/relationships/customXml" Target="../ink/ink1447.xml"/><Relationship Id="rId260" Type="http://schemas.openxmlformats.org/officeDocument/2006/relationships/image" Target="../media/image754.png"/><Relationship Id="rId316" Type="http://schemas.openxmlformats.org/officeDocument/2006/relationships/image" Target="../media/image782.png"/><Relationship Id="rId55" Type="http://schemas.openxmlformats.org/officeDocument/2006/relationships/customXml" Target="../ink/ink1420.xml"/><Relationship Id="rId97" Type="http://schemas.openxmlformats.org/officeDocument/2006/relationships/customXml" Target="../ink/ink1441.xml"/><Relationship Id="rId120" Type="http://schemas.openxmlformats.org/officeDocument/2006/relationships/image" Target="../media/image638.png"/></Relationships>
</file>

<file path=ppt/slides/_rels/slide32.xml.rels><?xml version="1.0" encoding="UTF-8" standalone="yes"?>
<Relationships xmlns="http://schemas.openxmlformats.org/package/2006/relationships"><Relationship Id="rId117" Type="http://schemas.openxmlformats.org/officeDocument/2006/relationships/customXml" Target="../ink/ink1613.xml"/><Relationship Id="rId299" Type="http://schemas.openxmlformats.org/officeDocument/2006/relationships/customXml" Target="../ink/ink1704.xml"/><Relationship Id="rId21" Type="http://schemas.openxmlformats.org/officeDocument/2006/relationships/customXml" Target="../ink/ink1565.xml"/><Relationship Id="rId63" Type="http://schemas.openxmlformats.org/officeDocument/2006/relationships/customXml" Target="../ink/ink1586.xml"/><Relationship Id="rId159" Type="http://schemas.openxmlformats.org/officeDocument/2006/relationships/customXml" Target="../ink/ink1634.xml"/><Relationship Id="rId324" Type="http://schemas.openxmlformats.org/officeDocument/2006/relationships/image" Target="../media/image786.png"/><Relationship Id="rId366" Type="http://schemas.openxmlformats.org/officeDocument/2006/relationships/image" Target="../media/image808.png"/><Relationship Id="rId170" Type="http://schemas.openxmlformats.org/officeDocument/2006/relationships/image" Target="../media/image476.png"/><Relationship Id="rId226" Type="http://schemas.openxmlformats.org/officeDocument/2006/relationships/image" Target="../media/image662.png"/><Relationship Id="rId268" Type="http://schemas.openxmlformats.org/officeDocument/2006/relationships/image" Target="../media/image758.png"/><Relationship Id="rId32" Type="http://schemas.openxmlformats.org/officeDocument/2006/relationships/image" Target="../media/image519.png"/><Relationship Id="rId74" Type="http://schemas.openxmlformats.org/officeDocument/2006/relationships/image" Target="../media/image540.png"/><Relationship Id="rId128" Type="http://schemas.openxmlformats.org/officeDocument/2006/relationships/image" Target="../media/image642.png"/><Relationship Id="rId335" Type="http://schemas.openxmlformats.org/officeDocument/2006/relationships/customXml" Target="../ink/ink1722.xml"/><Relationship Id="rId377" Type="http://schemas.openxmlformats.org/officeDocument/2006/relationships/customXml" Target="../ink/ink1743.xml"/><Relationship Id="rId5" Type="http://schemas.openxmlformats.org/officeDocument/2006/relationships/customXml" Target="../ink/ink1557.xml"/><Relationship Id="rId181" Type="http://schemas.openxmlformats.org/officeDocument/2006/relationships/customXml" Target="../ink/ink1645.xml"/><Relationship Id="rId237" Type="http://schemas.openxmlformats.org/officeDocument/2006/relationships/customXml" Target="../ink/ink1673.xml"/><Relationship Id="rId279" Type="http://schemas.openxmlformats.org/officeDocument/2006/relationships/customXml" Target="../ink/ink1694.xml"/><Relationship Id="rId43" Type="http://schemas.openxmlformats.org/officeDocument/2006/relationships/customXml" Target="../ink/ink1576.xml"/><Relationship Id="rId139" Type="http://schemas.openxmlformats.org/officeDocument/2006/relationships/customXml" Target="../ink/ink1624.xml"/><Relationship Id="rId290" Type="http://schemas.openxmlformats.org/officeDocument/2006/relationships/image" Target="../media/image769.png"/><Relationship Id="rId304" Type="http://schemas.openxmlformats.org/officeDocument/2006/relationships/image" Target="../media/image776.png"/><Relationship Id="rId346" Type="http://schemas.openxmlformats.org/officeDocument/2006/relationships/image" Target="../media/image798.png"/><Relationship Id="rId388" Type="http://schemas.openxmlformats.org/officeDocument/2006/relationships/image" Target="../media/image819.png"/><Relationship Id="rId85" Type="http://schemas.openxmlformats.org/officeDocument/2006/relationships/customXml" Target="../ink/ink1597.xml"/><Relationship Id="rId150" Type="http://schemas.openxmlformats.org/officeDocument/2006/relationships/image" Target="../media/image466.png"/><Relationship Id="rId192" Type="http://schemas.openxmlformats.org/officeDocument/2006/relationships/image" Target="../media/image487.png"/><Relationship Id="rId206" Type="http://schemas.openxmlformats.org/officeDocument/2006/relationships/image" Target="../media/image494.png"/><Relationship Id="rId248" Type="http://schemas.openxmlformats.org/officeDocument/2006/relationships/image" Target="../media/image724.png"/><Relationship Id="rId12" Type="http://schemas.openxmlformats.org/officeDocument/2006/relationships/image" Target="../media/image509.png"/><Relationship Id="rId108" Type="http://schemas.openxmlformats.org/officeDocument/2006/relationships/image" Target="../media/image622.png"/><Relationship Id="rId315" Type="http://schemas.openxmlformats.org/officeDocument/2006/relationships/customXml" Target="../ink/ink1712.xml"/><Relationship Id="rId357" Type="http://schemas.openxmlformats.org/officeDocument/2006/relationships/customXml" Target="../ink/ink1733.xml"/><Relationship Id="rId54" Type="http://schemas.openxmlformats.org/officeDocument/2006/relationships/image" Target="../media/image530.png"/><Relationship Id="rId96" Type="http://schemas.openxmlformats.org/officeDocument/2006/relationships/image" Target="../media/image616.png"/><Relationship Id="rId161" Type="http://schemas.openxmlformats.org/officeDocument/2006/relationships/customXml" Target="../ink/ink1635.xml"/><Relationship Id="rId217" Type="http://schemas.openxmlformats.org/officeDocument/2006/relationships/customXml" Target="../ink/ink1663.xml"/><Relationship Id="rId259" Type="http://schemas.openxmlformats.org/officeDocument/2006/relationships/customXml" Target="../ink/ink1684.xml"/><Relationship Id="rId23" Type="http://schemas.openxmlformats.org/officeDocument/2006/relationships/customXml" Target="../ink/ink1566.xml"/><Relationship Id="rId119" Type="http://schemas.openxmlformats.org/officeDocument/2006/relationships/customXml" Target="../ink/ink1614.xml"/><Relationship Id="rId270" Type="http://schemas.openxmlformats.org/officeDocument/2006/relationships/image" Target="../media/image759.png"/><Relationship Id="rId326" Type="http://schemas.openxmlformats.org/officeDocument/2006/relationships/image" Target="../media/image788.png"/><Relationship Id="rId65" Type="http://schemas.openxmlformats.org/officeDocument/2006/relationships/customXml" Target="../ink/ink1587.xml"/><Relationship Id="rId130" Type="http://schemas.openxmlformats.org/officeDocument/2006/relationships/image" Target="../media/image643.png"/><Relationship Id="rId368" Type="http://schemas.openxmlformats.org/officeDocument/2006/relationships/image" Target="../media/image809.png"/><Relationship Id="rId172" Type="http://schemas.openxmlformats.org/officeDocument/2006/relationships/image" Target="../media/image477.png"/><Relationship Id="rId228" Type="http://schemas.openxmlformats.org/officeDocument/2006/relationships/image" Target="../media/image744.png"/><Relationship Id="rId281" Type="http://schemas.openxmlformats.org/officeDocument/2006/relationships/customXml" Target="../ink/ink1695.xml"/><Relationship Id="rId337" Type="http://schemas.openxmlformats.org/officeDocument/2006/relationships/customXml" Target="../ink/ink1723.xml"/><Relationship Id="rId34" Type="http://schemas.openxmlformats.org/officeDocument/2006/relationships/image" Target="../media/image520.png"/><Relationship Id="rId76" Type="http://schemas.openxmlformats.org/officeDocument/2006/relationships/image" Target="../media/image541.png"/><Relationship Id="rId141" Type="http://schemas.openxmlformats.org/officeDocument/2006/relationships/customXml" Target="../ink/ink1625.xml"/><Relationship Id="rId379" Type="http://schemas.openxmlformats.org/officeDocument/2006/relationships/customXml" Target="../ink/ink1744.xml"/><Relationship Id="rId7" Type="http://schemas.openxmlformats.org/officeDocument/2006/relationships/customXml" Target="../ink/ink1558.xml"/><Relationship Id="rId183" Type="http://schemas.openxmlformats.org/officeDocument/2006/relationships/customXml" Target="../ink/ink1646.xml"/><Relationship Id="rId239" Type="http://schemas.openxmlformats.org/officeDocument/2006/relationships/customXml" Target="../ink/ink1674.xml"/><Relationship Id="rId390" Type="http://schemas.openxmlformats.org/officeDocument/2006/relationships/image" Target="../media/image820.png"/><Relationship Id="rId250" Type="http://schemas.openxmlformats.org/officeDocument/2006/relationships/image" Target="../media/image725.png"/><Relationship Id="rId292" Type="http://schemas.openxmlformats.org/officeDocument/2006/relationships/image" Target="../media/image770.png"/><Relationship Id="rId306" Type="http://schemas.openxmlformats.org/officeDocument/2006/relationships/image" Target="../media/image777.png"/><Relationship Id="rId45" Type="http://schemas.openxmlformats.org/officeDocument/2006/relationships/customXml" Target="../ink/ink1577.xml"/><Relationship Id="rId87" Type="http://schemas.openxmlformats.org/officeDocument/2006/relationships/customXml" Target="../ink/ink1598.xml"/><Relationship Id="rId110" Type="http://schemas.openxmlformats.org/officeDocument/2006/relationships/image" Target="../media/image623.png"/><Relationship Id="rId348" Type="http://schemas.openxmlformats.org/officeDocument/2006/relationships/image" Target="../media/image799.png"/><Relationship Id="rId152" Type="http://schemas.openxmlformats.org/officeDocument/2006/relationships/image" Target="../media/image467.png"/><Relationship Id="rId194" Type="http://schemas.openxmlformats.org/officeDocument/2006/relationships/image" Target="../media/image488.png"/><Relationship Id="rId208" Type="http://schemas.openxmlformats.org/officeDocument/2006/relationships/image" Target="../media/image495.png"/><Relationship Id="rId261" Type="http://schemas.openxmlformats.org/officeDocument/2006/relationships/customXml" Target="../ink/ink1685.xml"/><Relationship Id="rId14" Type="http://schemas.openxmlformats.org/officeDocument/2006/relationships/image" Target="../media/image510.png"/><Relationship Id="rId56" Type="http://schemas.openxmlformats.org/officeDocument/2006/relationships/image" Target="../media/image531.png"/><Relationship Id="rId317" Type="http://schemas.openxmlformats.org/officeDocument/2006/relationships/customXml" Target="../ink/ink1713.xml"/><Relationship Id="rId359" Type="http://schemas.openxmlformats.org/officeDocument/2006/relationships/customXml" Target="../ink/ink1734.xml"/><Relationship Id="rId98" Type="http://schemas.openxmlformats.org/officeDocument/2006/relationships/image" Target="../media/image617.png"/><Relationship Id="rId121" Type="http://schemas.openxmlformats.org/officeDocument/2006/relationships/customXml" Target="../ink/ink1615.xml"/><Relationship Id="rId163" Type="http://schemas.openxmlformats.org/officeDocument/2006/relationships/customXml" Target="../ink/ink1636.xml"/><Relationship Id="rId219" Type="http://schemas.openxmlformats.org/officeDocument/2006/relationships/customXml" Target="../ink/ink1664.xml"/><Relationship Id="rId370" Type="http://schemas.openxmlformats.org/officeDocument/2006/relationships/image" Target="../media/image810.png"/><Relationship Id="rId230" Type="http://schemas.openxmlformats.org/officeDocument/2006/relationships/image" Target="../media/image745.png"/><Relationship Id="rId25" Type="http://schemas.openxmlformats.org/officeDocument/2006/relationships/customXml" Target="../ink/ink1567.xml"/><Relationship Id="rId67" Type="http://schemas.openxmlformats.org/officeDocument/2006/relationships/customXml" Target="../ink/ink1588.xml"/><Relationship Id="rId272" Type="http://schemas.openxmlformats.org/officeDocument/2006/relationships/image" Target="../media/image760.png"/><Relationship Id="rId328" Type="http://schemas.openxmlformats.org/officeDocument/2006/relationships/image" Target="../media/image789.png"/><Relationship Id="rId132" Type="http://schemas.openxmlformats.org/officeDocument/2006/relationships/image" Target="../media/image644.png"/><Relationship Id="rId174" Type="http://schemas.openxmlformats.org/officeDocument/2006/relationships/image" Target="../media/image478.png"/><Relationship Id="rId381" Type="http://schemas.openxmlformats.org/officeDocument/2006/relationships/customXml" Target="../ink/ink1745.xml"/><Relationship Id="rId241" Type="http://schemas.openxmlformats.org/officeDocument/2006/relationships/customXml" Target="../ink/ink1675.xml"/><Relationship Id="rId36" Type="http://schemas.openxmlformats.org/officeDocument/2006/relationships/image" Target="../media/image521.png"/><Relationship Id="rId283" Type="http://schemas.openxmlformats.org/officeDocument/2006/relationships/customXml" Target="../ink/ink1696.xml"/><Relationship Id="rId339" Type="http://schemas.openxmlformats.org/officeDocument/2006/relationships/customXml" Target="../ink/ink1724.xml"/><Relationship Id="rId78" Type="http://schemas.openxmlformats.org/officeDocument/2006/relationships/image" Target="../media/image542.png"/><Relationship Id="rId101" Type="http://schemas.openxmlformats.org/officeDocument/2006/relationships/customXml" Target="../ink/ink1605.xml"/><Relationship Id="rId143" Type="http://schemas.openxmlformats.org/officeDocument/2006/relationships/customXml" Target="../ink/ink1626.xml"/><Relationship Id="rId185" Type="http://schemas.openxmlformats.org/officeDocument/2006/relationships/customXml" Target="../ink/ink1647.xml"/><Relationship Id="rId350" Type="http://schemas.openxmlformats.org/officeDocument/2006/relationships/image" Target="../media/image800.png"/><Relationship Id="rId9" Type="http://schemas.openxmlformats.org/officeDocument/2006/relationships/customXml" Target="../ink/ink1559.xml"/><Relationship Id="rId210" Type="http://schemas.openxmlformats.org/officeDocument/2006/relationships/image" Target="../media/image496.png"/><Relationship Id="rId392" Type="http://schemas.openxmlformats.org/officeDocument/2006/relationships/image" Target="../media/image821.png"/><Relationship Id="rId252" Type="http://schemas.openxmlformats.org/officeDocument/2006/relationships/image" Target="../media/image726.png"/><Relationship Id="rId294" Type="http://schemas.openxmlformats.org/officeDocument/2006/relationships/image" Target="../media/image771.png"/><Relationship Id="rId308" Type="http://schemas.openxmlformats.org/officeDocument/2006/relationships/image" Target="../media/image778.png"/><Relationship Id="rId47" Type="http://schemas.openxmlformats.org/officeDocument/2006/relationships/customXml" Target="../ink/ink1578.xml"/><Relationship Id="rId89" Type="http://schemas.openxmlformats.org/officeDocument/2006/relationships/customXml" Target="../ink/ink1599.xml"/><Relationship Id="rId112" Type="http://schemas.openxmlformats.org/officeDocument/2006/relationships/image" Target="../media/image627.png"/><Relationship Id="rId154" Type="http://schemas.openxmlformats.org/officeDocument/2006/relationships/image" Target="../media/image468.png"/><Relationship Id="rId361" Type="http://schemas.openxmlformats.org/officeDocument/2006/relationships/customXml" Target="../ink/ink1735.xml"/><Relationship Id="rId196" Type="http://schemas.openxmlformats.org/officeDocument/2006/relationships/image" Target="../media/image489.png"/><Relationship Id="rId200" Type="http://schemas.openxmlformats.org/officeDocument/2006/relationships/image" Target="../media/image491.png"/><Relationship Id="rId382" Type="http://schemas.openxmlformats.org/officeDocument/2006/relationships/image" Target="../media/image816.png"/><Relationship Id="rId16" Type="http://schemas.openxmlformats.org/officeDocument/2006/relationships/image" Target="../media/image511.png"/><Relationship Id="rId221" Type="http://schemas.openxmlformats.org/officeDocument/2006/relationships/customXml" Target="../ink/ink1665.xml"/><Relationship Id="rId242" Type="http://schemas.openxmlformats.org/officeDocument/2006/relationships/image" Target="../media/image721.png"/><Relationship Id="rId263" Type="http://schemas.openxmlformats.org/officeDocument/2006/relationships/customXml" Target="../ink/ink1686.xml"/><Relationship Id="rId284" Type="http://schemas.openxmlformats.org/officeDocument/2006/relationships/image" Target="../media/image766.png"/><Relationship Id="rId319" Type="http://schemas.openxmlformats.org/officeDocument/2006/relationships/customXml" Target="../ink/ink1714.xml"/><Relationship Id="rId37" Type="http://schemas.openxmlformats.org/officeDocument/2006/relationships/customXml" Target="../ink/ink1573.xml"/><Relationship Id="rId58" Type="http://schemas.openxmlformats.org/officeDocument/2006/relationships/image" Target="../media/image532.png"/><Relationship Id="rId79" Type="http://schemas.openxmlformats.org/officeDocument/2006/relationships/customXml" Target="../ink/ink1594.xml"/><Relationship Id="rId102" Type="http://schemas.openxmlformats.org/officeDocument/2006/relationships/image" Target="../media/image619.png"/><Relationship Id="rId123" Type="http://schemas.openxmlformats.org/officeDocument/2006/relationships/customXml" Target="../ink/ink1616.xml"/><Relationship Id="rId144" Type="http://schemas.openxmlformats.org/officeDocument/2006/relationships/image" Target="../media/image656.png"/><Relationship Id="rId330" Type="http://schemas.openxmlformats.org/officeDocument/2006/relationships/image" Target="../media/image790.png"/><Relationship Id="rId90" Type="http://schemas.openxmlformats.org/officeDocument/2006/relationships/image" Target="../media/image613.png"/><Relationship Id="rId165" Type="http://schemas.openxmlformats.org/officeDocument/2006/relationships/customXml" Target="../ink/ink1637.xml"/><Relationship Id="rId186" Type="http://schemas.openxmlformats.org/officeDocument/2006/relationships/image" Target="../media/image484.png"/><Relationship Id="rId351" Type="http://schemas.openxmlformats.org/officeDocument/2006/relationships/customXml" Target="../ink/ink1730.xml"/><Relationship Id="rId372" Type="http://schemas.openxmlformats.org/officeDocument/2006/relationships/image" Target="../media/image811.png"/><Relationship Id="rId211" Type="http://schemas.openxmlformats.org/officeDocument/2006/relationships/customXml" Target="../ink/ink1660.xml"/><Relationship Id="rId232" Type="http://schemas.openxmlformats.org/officeDocument/2006/relationships/image" Target="../media/image746.png"/><Relationship Id="rId253" Type="http://schemas.openxmlformats.org/officeDocument/2006/relationships/customXml" Target="../ink/ink1681.xml"/><Relationship Id="rId274" Type="http://schemas.openxmlformats.org/officeDocument/2006/relationships/image" Target="../media/image761.png"/><Relationship Id="rId295" Type="http://schemas.openxmlformats.org/officeDocument/2006/relationships/customXml" Target="../ink/ink1702.xml"/><Relationship Id="rId309" Type="http://schemas.openxmlformats.org/officeDocument/2006/relationships/customXml" Target="../ink/ink1709.xml"/><Relationship Id="rId27" Type="http://schemas.openxmlformats.org/officeDocument/2006/relationships/customXml" Target="../ink/ink1568.xml"/><Relationship Id="rId48" Type="http://schemas.openxmlformats.org/officeDocument/2006/relationships/image" Target="../media/image527.png"/><Relationship Id="rId69" Type="http://schemas.openxmlformats.org/officeDocument/2006/relationships/customXml" Target="../ink/ink1589.xml"/><Relationship Id="rId113" Type="http://schemas.openxmlformats.org/officeDocument/2006/relationships/customXml" Target="../ink/ink1611.xml"/><Relationship Id="rId134" Type="http://schemas.openxmlformats.org/officeDocument/2006/relationships/image" Target="../media/image645.png"/><Relationship Id="rId320" Type="http://schemas.openxmlformats.org/officeDocument/2006/relationships/image" Target="../media/image784.png"/><Relationship Id="rId80" Type="http://schemas.openxmlformats.org/officeDocument/2006/relationships/image" Target="../media/image543.png"/><Relationship Id="rId155" Type="http://schemas.openxmlformats.org/officeDocument/2006/relationships/customXml" Target="../ink/ink1632.xml"/><Relationship Id="rId176" Type="http://schemas.openxmlformats.org/officeDocument/2006/relationships/image" Target="../media/image479.png"/><Relationship Id="rId197" Type="http://schemas.openxmlformats.org/officeDocument/2006/relationships/customXml" Target="../ink/ink1653.xml"/><Relationship Id="rId341" Type="http://schemas.openxmlformats.org/officeDocument/2006/relationships/customXml" Target="../ink/ink1725.xml"/><Relationship Id="rId362" Type="http://schemas.openxmlformats.org/officeDocument/2006/relationships/image" Target="../media/image806.png"/><Relationship Id="rId383" Type="http://schemas.openxmlformats.org/officeDocument/2006/relationships/customXml" Target="../ink/ink1746.xml"/><Relationship Id="rId201" Type="http://schemas.openxmlformats.org/officeDocument/2006/relationships/customXml" Target="../ink/ink1655.xml"/><Relationship Id="rId222" Type="http://schemas.openxmlformats.org/officeDocument/2006/relationships/image" Target="../media/image504.png"/><Relationship Id="rId243" Type="http://schemas.openxmlformats.org/officeDocument/2006/relationships/customXml" Target="../ink/ink1676.xml"/><Relationship Id="rId264" Type="http://schemas.openxmlformats.org/officeDocument/2006/relationships/image" Target="../media/image756.png"/><Relationship Id="rId285" Type="http://schemas.openxmlformats.org/officeDocument/2006/relationships/customXml" Target="../ink/ink1697.xml"/><Relationship Id="rId17" Type="http://schemas.openxmlformats.org/officeDocument/2006/relationships/customXml" Target="../ink/ink1563.xml"/><Relationship Id="rId38" Type="http://schemas.openxmlformats.org/officeDocument/2006/relationships/image" Target="../media/image522.png"/><Relationship Id="rId59" Type="http://schemas.openxmlformats.org/officeDocument/2006/relationships/customXml" Target="../ink/ink1584.xml"/><Relationship Id="rId103" Type="http://schemas.openxmlformats.org/officeDocument/2006/relationships/customXml" Target="../ink/ink1606.xml"/><Relationship Id="rId124" Type="http://schemas.openxmlformats.org/officeDocument/2006/relationships/image" Target="../media/image640.png"/><Relationship Id="rId310" Type="http://schemas.openxmlformats.org/officeDocument/2006/relationships/image" Target="../media/image779.png"/><Relationship Id="rId70" Type="http://schemas.openxmlformats.org/officeDocument/2006/relationships/image" Target="../media/image538.png"/><Relationship Id="rId91" Type="http://schemas.openxmlformats.org/officeDocument/2006/relationships/customXml" Target="../ink/ink1600.xml"/><Relationship Id="rId145" Type="http://schemas.openxmlformats.org/officeDocument/2006/relationships/customXml" Target="../ink/ink1627.xml"/><Relationship Id="rId166" Type="http://schemas.openxmlformats.org/officeDocument/2006/relationships/image" Target="../media/image474.png"/><Relationship Id="rId187" Type="http://schemas.openxmlformats.org/officeDocument/2006/relationships/customXml" Target="../ink/ink1648.xml"/><Relationship Id="rId331" Type="http://schemas.openxmlformats.org/officeDocument/2006/relationships/customXml" Target="../ink/ink1720.xml"/><Relationship Id="rId352" Type="http://schemas.openxmlformats.org/officeDocument/2006/relationships/image" Target="../media/image801.png"/><Relationship Id="rId373" Type="http://schemas.openxmlformats.org/officeDocument/2006/relationships/customXml" Target="../ink/ink1741.xml"/><Relationship Id="rId1" Type="http://schemas.openxmlformats.org/officeDocument/2006/relationships/slideLayout" Target="../slideLayouts/slideLayout2.xml"/><Relationship Id="rId212" Type="http://schemas.openxmlformats.org/officeDocument/2006/relationships/image" Target="../media/image497.png"/><Relationship Id="rId233" Type="http://schemas.openxmlformats.org/officeDocument/2006/relationships/customXml" Target="../ink/ink1671.xml"/><Relationship Id="rId254" Type="http://schemas.openxmlformats.org/officeDocument/2006/relationships/image" Target="../media/image751.png"/><Relationship Id="rId28" Type="http://schemas.openxmlformats.org/officeDocument/2006/relationships/image" Target="../media/image517.png"/><Relationship Id="rId49" Type="http://schemas.openxmlformats.org/officeDocument/2006/relationships/customXml" Target="../ink/ink1579.xml"/><Relationship Id="rId114" Type="http://schemas.openxmlformats.org/officeDocument/2006/relationships/image" Target="../media/image629.png"/><Relationship Id="rId275" Type="http://schemas.openxmlformats.org/officeDocument/2006/relationships/customXml" Target="../ink/ink1692.xml"/><Relationship Id="rId296" Type="http://schemas.openxmlformats.org/officeDocument/2006/relationships/image" Target="../media/image772.png"/><Relationship Id="rId300" Type="http://schemas.openxmlformats.org/officeDocument/2006/relationships/image" Target="../media/image774.png"/><Relationship Id="rId60" Type="http://schemas.openxmlformats.org/officeDocument/2006/relationships/image" Target="../media/image533.png"/><Relationship Id="rId81" Type="http://schemas.openxmlformats.org/officeDocument/2006/relationships/customXml" Target="../ink/ink1595.xml"/><Relationship Id="rId135" Type="http://schemas.openxmlformats.org/officeDocument/2006/relationships/customXml" Target="../ink/ink1622.xml"/><Relationship Id="rId156" Type="http://schemas.openxmlformats.org/officeDocument/2006/relationships/image" Target="../media/image469.png"/><Relationship Id="rId177" Type="http://schemas.openxmlformats.org/officeDocument/2006/relationships/customXml" Target="../ink/ink1643.xml"/><Relationship Id="rId198" Type="http://schemas.openxmlformats.org/officeDocument/2006/relationships/image" Target="../media/image490.png"/><Relationship Id="rId321" Type="http://schemas.openxmlformats.org/officeDocument/2006/relationships/customXml" Target="../ink/ink1715.xml"/><Relationship Id="rId342" Type="http://schemas.openxmlformats.org/officeDocument/2006/relationships/image" Target="../media/image796.png"/><Relationship Id="rId363" Type="http://schemas.openxmlformats.org/officeDocument/2006/relationships/customXml" Target="../ink/ink1736.xml"/><Relationship Id="rId384" Type="http://schemas.openxmlformats.org/officeDocument/2006/relationships/image" Target="../media/image817.png"/><Relationship Id="rId202" Type="http://schemas.openxmlformats.org/officeDocument/2006/relationships/image" Target="../media/image492.png"/><Relationship Id="rId223" Type="http://schemas.openxmlformats.org/officeDocument/2006/relationships/customXml" Target="../ink/ink1666.xml"/><Relationship Id="rId244" Type="http://schemas.openxmlformats.org/officeDocument/2006/relationships/image" Target="../media/image722.png"/><Relationship Id="rId18" Type="http://schemas.openxmlformats.org/officeDocument/2006/relationships/image" Target="../media/image512.png"/><Relationship Id="rId39" Type="http://schemas.openxmlformats.org/officeDocument/2006/relationships/customXml" Target="../ink/ink1574.xml"/><Relationship Id="rId265" Type="http://schemas.openxmlformats.org/officeDocument/2006/relationships/customXml" Target="../ink/ink1687.xml"/><Relationship Id="rId286" Type="http://schemas.openxmlformats.org/officeDocument/2006/relationships/image" Target="../media/image767.png"/><Relationship Id="rId50" Type="http://schemas.openxmlformats.org/officeDocument/2006/relationships/image" Target="../media/image528.png"/><Relationship Id="rId104" Type="http://schemas.openxmlformats.org/officeDocument/2006/relationships/image" Target="../media/image620.png"/><Relationship Id="rId125" Type="http://schemas.openxmlformats.org/officeDocument/2006/relationships/customXml" Target="../ink/ink1617.xml"/><Relationship Id="rId146" Type="http://schemas.openxmlformats.org/officeDocument/2006/relationships/image" Target="../media/image658.png"/><Relationship Id="rId167" Type="http://schemas.openxmlformats.org/officeDocument/2006/relationships/customXml" Target="../ink/ink1638.xml"/><Relationship Id="rId188" Type="http://schemas.openxmlformats.org/officeDocument/2006/relationships/image" Target="../media/image485.png"/><Relationship Id="rId311" Type="http://schemas.openxmlformats.org/officeDocument/2006/relationships/customXml" Target="../ink/ink1710.xml"/><Relationship Id="rId332" Type="http://schemas.openxmlformats.org/officeDocument/2006/relationships/image" Target="../media/image791.png"/><Relationship Id="rId353" Type="http://schemas.openxmlformats.org/officeDocument/2006/relationships/customXml" Target="../ink/ink1731.xml"/><Relationship Id="rId374" Type="http://schemas.openxmlformats.org/officeDocument/2006/relationships/image" Target="../media/image812.png"/><Relationship Id="rId71" Type="http://schemas.openxmlformats.org/officeDocument/2006/relationships/customXml" Target="../ink/ink1590.xml"/><Relationship Id="rId92" Type="http://schemas.openxmlformats.org/officeDocument/2006/relationships/image" Target="../media/image614.png"/><Relationship Id="rId213" Type="http://schemas.openxmlformats.org/officeDocument/2006/relationships/customXml" Target="../ink/ink1661.xml"/><Relationship Id="rId234" Type="http://schemas.openxmlformats.org/officeDocument/2006/relationships/image" Target="../media/image747.png"/><Relationship Id="rId2" Type="http://schemas.openxmlformats.org/officeDocument/2006/relationships/image" Target="../media/image743.png"/><Relationship Id="rId29" Type="http://schemas.openxmlformats.org/officeDocument/2006/relationships/customXml" Target="../ink/ink1569.xml"/><Relationship Id="rId255" Type="http://schemas.openxmlformats.org/officeDocument/2006/relationships/customXml" Target="../ink/ink1682.xml"/><Relationship Id="rId276" Type="http://schemas.openxmlformats.org/officeDocument/2006/relationships/image" Target="../media/image762.png"/><Relationship Id="rId297" Type="http://schemas.openxmlformats.org/officeDocument/2006/relationships/customXml" Target="../ink/ink1703.xml"/><Relationship Id="rId40" Type="http://schemas.openxmlformats.org/officeDocument/2006/relationships/image" Target="../media/image523.png"/><Relationship Id="rId115" Type="http://schemas.openxmlformats.org/officeDocument/2006/relationships/customXml" Target="../ink/ink1612.xml"/><Relationship Id="rId136" Type="http://schemas.openxmlformats.org/officeDocument/2006/relationships/image" Target="../media/image646.png"/><Relationship Id="rId157" Type="http://schemas.openxmlformats.org/officeDocument/2006/relationships/customXml" Target="../ink/ink1633.xml"/><Relationship Id="rId178" Type="http://schemas.openxmlformats.org/officeDocument/2006/relationships/image" Target="../media/image480.png"/><Relationship Id="rId301" Type="http://schemas.openxmlformats.org/officeDocument/2006/relationships/customXml" Target="../ink/ink1705.xml"/><Relationship Id="rId322" Type="http://schemas.openxmlformats.org/officeDocument/2006/relationships/image" Target="../media/image785.png"/><Relationship Id="rId343" Type="http://schemas.openxmlformats.org/officeDocument/2006/relationships/customXml" Target="../ink/ink1726.xml"/><Relationship Id="rId364" Type="http://schemas.openxmlformats.org/officeDocument/2006/relationships/image" Target="../media/image807.png"/><Relationship Id="rId61" Type="http://schemas.openxmlformats.org/officeDocument/2006/relationships/customXml" Target="../ink/ink1585.xml"/><Relationship Id="rId82" Type="http://schemas.openxmlformats.org/officeDocument/2006/relationships/image" Target="../media/image544.png"/><Relationship Id="rId199" Type="http://schemas.openxmlformats.org/officeDocument/2006/relationships/customXml" Target="../ink/ink1654.xml"/><Relationship Id="rId203" Type="http://schemas.openxmlformats.org/officeDocument/2006/relationships/customXml" Target="../ink/ink1656.xml"/><Relationship Id="rId385" Type="http://schemas.openxmlformats.org/officeDocument/2006/relationships/customXml" Target="../ink/ink1747.xml"/><Relationship Id="rId19" Type="http://schemas.openxmlformats.org/officeDocument/2006/relationships/customXml" Target="../ink/ink1564.xml"/><Relationship Id="rId224" Type="http://schemas.openxmlformats.org/officeDocument/2006/relationships/image" Target="../media/image661.png"/><Relationship Id="rId245" Type="http://schemas.openxmlformats.org/officeDocument/2006/relationships/customXml" Target="../ink/ink1677.xml"/><Relationship Id="rId266" Type="http://schemas.openxmlformats.org/officeDocument/2006/relationships/image" Target="../media/image757.png"/><Relationship Id="rId287" Type="http://schemas.openxmlformats.org/officeDocument/2006/relationships/customXml" Target="../ink/ink1698.xml"/><Relationship Id="rId30" Type="http://schemas.openxmlformats.org/officeDocument/2006/relationships/image" Target="../media/image518.png"/><Relationship Id="rId105" Type="http://schemas.openxmlformats.org/officeDocument/2006/relationships/customXml" Target="../ink/ink1607.xml"/><Relationship Id="rId126" Type="http://schemas.openxmlformats.org/officeDocument/2006/relationships/image" Target="../media/image641.png"/><Relationship Id="rId147" Type="http://schemas.openxmlformats.org/officeDocument/2006/relationships/customXml" Target="../ink/ink1628.xml"/><Relationship Id="rId168" Type="http://schemas.openxmlformats.org/officeDocument/2006/relationships/image" Target="../media/image475.png"/><Relationship Id="rId312" Type="http://schemas.openxmlformats.org/officeDocument/2006/relationships/image" Target="../media/image780.png"/><Relationship Id="rId333" Type="http://schemas.openxmlformats.org/officeDocument/2006/relationships/customXml" Target="../ink/ink1721.xml"/><Relationship Id="rId354" Type="http://schemas.openxmlformats.org/officeDocument/2006/relationships/image" Target="../media/image802.png"/><Relationship Id="rId51" Type="http://schemas.openxmlformats.org/officeDocument/2006/relationships/customXml" Target="../ink/ink1580.xml"/><Relationship Id="rId72" Type="http://schemas.openxmlformats.org/officeDocument/2006/relationships/image" Target="../media/image539.png"/><Relationship Id="rId93" Type="http://schemas.openxmlformats.org/officeDocument/2006/relationships/customXml" Target="../ink/ink1601.xml"/><Relationship Id="rId189" Type="http://schemas.openxmlformats.org/officeDocument/2006/relationships/customXml" Target="../ink/ink1649.xml"/><Relationship Id="rId375" Type="http://schemas.openxmlformats.org/officeDocument/2006/relationships/customXml" Target="../ink/ink1742.xml"/><Relationship Id="rId3" Type="http://schemas.openxmlformats.org/officeDocument/2006/relationships/customXml" Target="../ink/ink1556.xml"/><Relationship Id="rId214" Type="http://schemas.openxmlformats.org/officeDocument/2006/relationships/image" Target="../media/image498.png"/><Relationship Id="rId235" Type="http://schemas.openxmlformats.org/officeDocument/2006/relationships/customXml" Target="../ink/ink1672.xml"/><Relationship Id="rId256" Type="http://schemas.openxmlformats.org/officeDocument/2006/relationships/image" Target="../media/image752.png"/><Relationship Id="rId277" Type="http://schemas.openxmlformats.org/officeDocument/2006/relationships/customXml" Target="../ink/ink1693.xml"/><Relationship Id="rId298" Type="http://schemas.openxmlformats.org/officeDocument/2006/relationships/image" Target="../media/image773.png"/><Relationship Id="rId116" Type="http://schemas.openxmlformats.org/officeDocument/2006/relationships/image" Target="../media/image632.png"/><Relationship Id="rId137" Type="http://schemas.openxmlformats.org/officeDocument/2006/relationships/customXml" Target="../ink/ink1623.xml"/><Relationship Id="rId158" Type="http://schemas.openxmlformats.org/officeDocument/2006/relationships/image" Target="../media/image470.png"/><Relationship Id="rId302" Type="http://schemas.openxmlformats.org/officeDocument/2006/relationships/image" Target="../media/image775.png"/><Relationship Id="rId323" Type="http://schemas.openxmlformats.org/officeDocument/2006/relationships/customXml" Target="../ink/ink1716.xml"/><Relationship Id="rId344" Type="http://schemas.openxmlformats.org/officeDocument/2006/relationships/image" Target="../media/image797.png"/><Relationship Id="rId20" Type="http://schemas.openxmlformats.org/officeDocument/2006/relationships/image" Target="../media/image513.png"/><Relationship Id="rId41" Type="http://schemas.openxmlformats.org/officeDocument/2006/relationships/customXml" Target="../ink/ink1575.xml"/><Relationship Id="rId62" Type="http://schemas.openxmlformats.org/officeDocument/2006/relationships/image" Target="../media/image534.png"/><Relationship Id="rId83" Type="http://schemas.openxmlformats.org/officeDocument/2006/relationships/customXml" Target="../ink/ink1596.xml"/><Relationship Id="rId179" Type="http://schemas.openxmlformats.org/officeDocument/2006/relationships/customXml" Target="../ink/ink1644.xml"/><Relationship Id="rId365" Type="http://schemas.openxmlformats.org/officeDocument/2006/relationships/customXml" Target="../ink/ink1737.xml"/><Relationship Id="rId386" Type="http://schemas.openxmlformats.org/officeDocument/2006/relationships/image" Target="../media/image818.png"/><Relationship Id="rId190" Type="http://schemas.openxmlformats.org/officeDocument/2006/relationships/image" Target="../media/image486.png"/><Relationship Id="rId204" Type="http://schemas.openxmlformats.org/officeDocument/2006/relationships/image" Target="../media/image493.png"/><Relationship Id="rId225" Type="http://schemas.openxmlformats.org/officeDocument/2006/relationships/customXml" Target="../ink/ink1667.xml"/><Relationship Id="rId246" Type="http://schemas.openxmlformats.org/officeDocument/2006/relationships/image" Target="../media/image723.png"/><Relationship Id="rId267" Type="http://schemas.openxmlformats.org/officeDocument/2006/relationships/customXml" Target="../ink/ink1688.xml"/><Relationship Id="rId288" Type="http://schemas.openxmlformats.org/officeDocument/2006/relationships/image" Target="../media/image768.png"/><Relationship Id="rId106" Type="http://schemas.openxmlformats.org/officeDocument/2006/relationships/image" Target="../media/image621.png"/><Relationship Id="rId127" Type="http://schemas.openxmlformats.org/officeDocument/2006/relationships/customXml" Target="../ink/ink1618.xml"/><Relationship Id="rId313" Type="http://schemas.openxmlformats.org/officeDocument/2006/relationships/customXml" Target="../ink/ink1711.xml"/><Relationship Id="rId10" Type="http://schemas.openxmlformats.org/officeDocument/2006/relationships/image" Target="../media/image508.png"/><Relationship Id="rId31" Type="http://schemas.openxmlformats.org/officeDocument/2006/relationships/customXml" Target="../ink/ink1570.xml"/><Relationship Id="rId52" Type="http://schemas.openxmlformats.org/officeDocument/2006/relationships/image" Target="../media/image529.png"/><Relationship Id="rId73" Type="http://schemas.openxmlformats.org/officeDocument/2006/relationships/customXml" Target="../ink/ink1591.xml"/><Relationship Id="rId94" Type="http://schemas.openxmlformats.org/officeDocument/2006/relationships/image" Target="../media/image615.png"/><Relationship Id="rId148" Type="http://schemas.openxmlformats.org/officeDocument/2006/relationships/image" Target="../media/image465.png"/><Relationship Id="rId169" Type="http://schemas.openxmlformats.org/officeDocument/2006/relationships/customXml" Target="../ink/ink1639.xml"/><Relationship Id="rId334" Type="http://schemas.openxmlformats.org/officeDocument/2006/relationships/image" Target="../media/image792.png"/><Relationship Id="rId355" Type="http://schemas.openxmlformats.org/officeDocument/2006/relationships/customXml" Target="../ink/ink1732.xml"/><Relationship Id="rId376" Type="http://schemas.openxmlformats.org/officeDocument/2006/relationships/image" Target="../media/image813.png"/><Relationship Id="rId4" Type="http://schemas.openxmlformats.org/officeDocument/2006/relationships/image" Target="../media/image505.png"/><Relationship Id="rId180" Type="http://schemas.openxmlformats.org/officeDocument/2006/relationships/image" Target="../media/image481.png"/><Relationship Id="rId215" Type="http://schemas.openxmlformats.org/officeDocument/2006/relationships/customXml" Target="../ink/ink1662.xml"/><Relationship Id="rId236" Type="http://schemas.openxmlformats.org/officeDocument/2006/relationships/image" Target="../media/image718.png"/><Relationship Id="rId257" Type="http://schemas.openxmlformats.org/officeDocument/2006/relationships/customXml" Target="../ink/ink1683.xml"/><Relationship Id="rId278" Type="http://schemas.openxmlformats.org/officeDocument/2006/relationships/image" Target="../media/image763.png"/><Relationship Id="rId303" Type="http://schemas.openxmlformats.org/officeDocument/2006/relationships/customXml" Target="../ink/ink1706.xml"/><Relationship Id="rId42" Type="http://schemas.openxmlformats.org/officeDocument/2006/relationships/image" Target="../media/image524.png"/><Relationship Id="rId84" Type="http://schemas.openxmlformats.org/officeDocument/2006/relationships/image" Target="../media/image545.png"/><Relationship Id="rId138" Type="http://schemas.openxmlformats.org/officeDocument/2006/relationships/image" Target="../media/image647.png"/><Relationship Id="rId345" Type="http://schemas.openxmlformats.org/officeDocument/2006/relationships/customXml" Target="../ink/ink1727.xml"/><Relationship Id="rId387" Type="http://schemas.openxmlformats.org/officeDocument/2006/relationships/customXml" Target="../ink/ink1748.xml"/><Relationship Id="rId191" Type="http://schemas.openxmlformats.org/officeDocument/2006/relationships/customXml" Target="../ink/ink1650.xml"/><Relationship Id="rId205" Type="http://schemas.openxmlformats.org/officeDocument/2006/relationships/customXml" Target="../ink/ink1657.xml"/><Relationship Id="rId247" Type="http://schemas.openxmlformats.org/officeDocument/2006/relationships/customXml" Target="../ink/ink1678.xml"/><Relationship Id="rId107" Type="http://schemas.openxmlformats.org/officeDocument/2006/relationships/customXml" Target="../ink/ink1608.xml"/><Relationship Id="rId289" Type="http://schemas.openxmlformats.org/officeDocument/2006/relationships/customXml" Target="../ink/ink1699.xml"/><Relationship Id="rId11" Type="http://schemas.openxmlformats.org/officeDocument/2006/relationships/customXml" Target="../ink/ink1560.xml"/><Relationship Id="rId53" Type="http://schemas.openxmlformats.org/officeDocument/2006/relationships/customXml" Target="../ink/ink1581.xml"/><Relationship Id="rId149" Type="http://schemas.openxmlformats.org/officeDocument/2006/relationships/customXml" Target="../ink/ink1629.xml"/><Relationship Id="rId314" Type="http://schemas.openxmlformats.org/officeDocument/2006/relationships/image" Target="../media/image781.png"/><Relationship Id="rId356" Type="http://schemas.openxmlformats.org/officeDocument/2006/relationships/image" Target="../media/image803.png"/><Relationship Id="rId95" Type="http://schemas.openxmlformats.org/officeDocument/2006/relationships/customXml" Target="../ink/ink1602.xml"/><Relationship Id="rId160" Type="http://schemas.openxmlformats.org/officeDocument/2006/relationships/image" Target="../media/image471.png"/><Relationship Id="rId216" Type="http://schemas.openxmlformats.org/officeDocument/2006/relationships/image" Target="../media/image499.png"/><Relationship Id="rId258" Type="http://schemas.openxmlformats.org/officeDocument/2006/relationships/image" Target="../media/image753.png"/><Relationship Id="rId22" Type="http://schemas.openxmlformats.org/officeDocument/2006/relationships/image" Target="../media/image514.png"/><Relationship Id="rId64" Type="http://schemas.openxmlformats.org/officeDocument/2006/relationships/image" Target="../media/image535.png"/><Relationship Id="rId118" Type="http://schemas.openxmlformats.org/officeDocument/2006/relationships/image" Target="../media/image634.png"/><Relationship Id="rId325" Type="http://schemas.openxmlformats.org/officeDocument/2006/relationships/customXml" Target="../ink/ink1717.xml"/><Relationship Id="rId367" Type="http://schemas.openxmlformats.org/officeDocument/2006/relationships/customXml" Target="../ink/ink1738.xml"/><Relationship Id="rId171" Type="http://schemas.openxmlformats.org/officeDocument/2006/relationships/customXml" Target="../ink/ink1640.xml"/><Relationship Id="rId227" Type="http://schemas.openxmlformats.org/officeDocument/2006/relationships/customXml" Target="../ink/ink1668.xml"/><Relationship Id="rId269" Type="http://schemas.openxmlformats.org/officeDocument/2006/relationships/customXml" Target="../ink/ink1689.xml"/><Relationship Id="rId33" Type="http://schemas.openxmlformats.org/officeDocument/2006/relationships/customXml" Target="../ink/ink1571.xml"/><Relationship Id="rId129" Type="http://schemas.openxmlformats.org/officeDocument/2006/relationships/customXml" Target="../ink/ink1619.xml"/><Relationship Id="rId280" Type="http://schemas.openxmlformats.org/officeDocument/2006/relationships/image" Target="../media/image764.png"/><Relationship Id="rId336" Type="http://schemas.openxmlformats.org/officeDocument/2006/relationships/image" Target="../media/image793.png"/><Relationship Id="rId75" Type="http://schemas.openxmlformats.org/officeDocument/2006/relationships/customXml" Target="../ink/ink1592.xml"/><Relationship Id="rId140" Type="http://schemas.openxmlformats.org/officeDocument/2006/relationships/image" Target="../media/image651.png"/><Relationship Id="rId182" Type="http://schemas.openxmlformats.org/officeDocument/2006/relationships/image" Target="../media/image482.png"/><Relationship Id="rId378" Type="http://schemas.openxmlformats.org/officeDocument/2006/relationships/image" Target="../media/image814.png"/><Relationship Id="rId6" Type="http://schemas.openxmlformats.org/officeDocument/2006/relationships/image" Target="../media/image506.png"/><Relationship Id="rId238" Type="http://schemas.openxmlformats.org/officeDocument/2006/relationships/image" Target="../media/image719.png"/><Relationship Id="rId291" Type="http://schemas.openxmlformats.org/officeDocument/2006/relationships/customXml" Target="../ink/ink1700.xml"/><Relationship Id="rId305" Type="http://schemas.openxmlformats.org/officeDocument/2006/relationships/customXml" Target="../ink/ink1707.xml"/><Relationship Id="rId347" Type="http://schemas.openxmlformats.org/officeDocument/2006/relationships/customXml" Target="../ink/ink1728.xml"/><Relationship Id="rId44" Type="http://schemas.openxmlformats.org/officeDocument/2006/relationships/image" Target="../media/image525.png"/><Relationship Id="rId86" Type="http://schemas.openxmlformats.org/officeDocument/2006/relationships/image" Target="../media/image546.png"/><Relationship Id="rId151" Type="http://schemas.openxmlformats.org/officeDocument/2006/relationships/customXml" Target="../ink/ink1630.xml"/><Relationship Id="rId389" Type="http://schemas.openxmlformats.org/officeDocument/2006/relationships/customXml" Target="../ink/ink1749.xml"/><Relationship Id="rId193" Type="http://schemas.openxmlformats.org/officeDocument/2006/relationships/customXml" Target="../ink/ink1651.xml"/><Relationship Id="rId207" Type="http://schemas.openxmlformats.org/officeDocument/2006/relationships/customXml" Target="../ink/ink1658.xml"/><Relationship Id="rId249" Type="http://schemas.openxmlformats.org/officeDocument/2006/relationships/customXml" Target="../ink/ink1679.xml"/><Relationship Id="rId13" Type="http://schemas.openxmlformats.org/officeDocument/2006/relationships/customXml" Target="../ink/ink1561.xml"/><Relationship Id="rId109" Type="http://schemas.openxmlformats.org/officeDocument/2006/relationships/customXml" Target="../ink/ink1609.xml"/><Relationship Id="rId260" Type="http://schemas.openxmlformats.org/officeDocument/2006/relationships/image" Target="../media/image754.png"/><Relationship Id="rId316" Type="http://schemas.openxmlformats.org/officeDocument/2006/relationships/image" Target="../media/image782.png"/><Relationship Id="rId55" Type="http://schemas.openxmlformats.org/officeDocument/2006/relationships/customXml" Target="../ink/ink1582.xml"/><Relationship Id="rId97" Type="http://schemas.openxmlformats.org/officeDocument/2006/relationships/customXml" Target="../ink/ink1603.xml"/><Relationship Id="rId120" Type="http://schemas.openxmlformats.org/officeDocument/2006/relationships/image" Target="../media/image638.png"/><Relationship Id="rId358" Type="http://schemas.openxmlformats.org/officeDocument/2006/relationships/image" Target="../media/image804.png"/><Relationship Id="rId162" Type="http://schemas.openxmlformats.org/officeDocument/2006/relationships/image" Target="../media/image472.png"/><Relationship Id="rId218" Type="http://schemas.openxmlformats.org/officeDocument/2006/relationships/image" Target="../media/image500.png"/><Relationship Id="rId271" Type="http://schemas.openxmlformats.org/officeDocument/2006/relationships/customXml" Target="../ink/ink1690.xml"/><Relationship Id="rId24" Type="http://schemas.openxmlformats.org/officeDocument/2006/relationships/image" Target="../media/image515.png"/><Relationship Id="rId66" Type="http://schemas.openxmlformats.org/officeDocument/2006/relationships/image" Target="../media/image536.png"/><Relationship Id="rId131" Type="http://schemas.openxmlformats.org/officeDocument/2006/relationships/customXml" Target="../ink/ink1620.xml"/><Relationship Id="rId327" Type="http://schemas.openxmlformats.org/officeDocument/2006/relationships/customXml" Target="../ink/ink1718.xml"/><Relationship Id="rId369" Type="http://schemas.openxmlformats.org/officeDocument/2006/relationships/customXml" Target="../ink/ink1739.xml"/><Relationship Id="rId173" Type="http://schemas.openxmlformats.org/officeDocument/2006/relationships/customXml" Target="../ink/ink1641.xml"/><Relationship Id="rId229" Type="http://schemas.openxmlformats.org/officeDocument/2006/relationships/customXml" Target="../ink/ink1669.xml"/><Relationship Id="rId380" Type="http://schemas.openxmlformats.org/officeDocument/2006/relationships/image" Target="../media/image815.png"/><Relationship Id="rId240" Type="http://schemas.openxmlformats.org/officeDocument/2006/relationships/image" Target="../media/image720.png"/><Relationship Id="rId35" Type="http://schemas.openxmlformats.org/officeDocument/2006/relationships/customXml" Target="../ink/ink1572.xml"/><Relationship Id="rId77" Type="http://schemas.openxmlformats.org/officeDocument/2006/relationships/customXml" Target="../ink/ink1593.xml"/><Relationship Id="rId100" Type="http://schemas.openxmlformats.org/officeDocument/2006/relationships/image" Target="../media/image618.png"/><Relationship Id="rId282" Type="http://schemas.openxmlformats.org/officeDocument/2006/relationships/image" Target="../media/image765.png"/><Relationship Id="rId338" Type="http://schemas.openxmlformats.org/officeDocument/2006/relationships/image" Target="../media/image794.png"/><Relationship Id="rId8" Type="http://schemas.openxmlformats.org/officeDocument/2006/relationships/image" Target="../media/image507.png"/><Relationship Id="rId142" Type="http://schemas.openxmlformats.org/officeDocument/2006/relationships/image" Target="../media/image653.png"/><Relationship Id="rId184" Type="http://schemas.openxmlformats.org/officeDocument/2006/relationships/image" Target="../media/image483.png"/><Relationship Id="rId391" Type="http://schemas.openxmlformats.org/officeDocument/2006/relationships/customXml" Target="../ink/ink1750.xml"/><Relationship Id="rId251" Type="http://schemas.openxmlformats.org/officeDocument/2006/relationships/customXml" Target="../ink/ink1680.xml"/><Relationship Id="rId46" Type="http://schemas.openxmlformats.org/officeDocument/2006/relationships/image" Target="../media/image526.png"/><Relationship Id="rId293" Type="http://schemas.openxmlformats.org/officeDocument/2006/relationships/customXml" Target="../ink/ink1701.xml"/><Relationship Id="rId307" Type="http://schemas.openxmlformats.org/officeDocument/2006/relationships/customXml" Target="../ink/ink1708.xml"/><Relationship Id="rId349" Type="http://schemas.openxmlformats.org/officeDocument/2006/relationships/customXml" Target="../ink/ink1729.xml"/><Relationship Id="rId88" Type="http://schemas.openxmlformats.org/officeDocument/2006/relationships/image" Target="../media/image612.png"/><Relationship Id="rId111" Type="http://schemas.openxmlformats.org/officeDocument/2006/relationships/customXml" Target="../ink/ink1610.xml"/><Relationship Id="rId153" Type="http://schemas.openxmlformats.org/officeDocument/2006/relationships/customXml" Target="../ink/ink1631.xml"/><Relationship Id="rId195" Type="http://schemas.openxmlformats.org/officeDocument/2006/relationships/customXml" Target="../ink/ink1652.xml"/><Relationship Id="rId209" Type="http://schemas.openxmlformats.org/officeDocument/2006/relationships/customXml" Target="../ink/ink1659.xml"/><Relationship Id="rId360" Type="http://schemas.openxmlformats.org/officeDocument/2006/relationships/image" Target="../media/image805.png"/><Relationship Id="rId220" Type="http://schemas.openxmlformats.org/officeDocument/2006/relationships/image" Target="../media/image502.png"/><Relationship Id="rId15" Type="http://schemas.openxmlformats.org/officeDocument/2006/relationships/customXml" Target="../ink/ink1562.xml"/><Relationship Id="rId57" Type="http://schemas.openxmlformats.org/officeDocument/2006/relationships/customXml" Target="../ink/ink1583.xml"/><Relationship Id="rId262" Type="http://schemas.openxmlformats.org/officeDocument/2006/relationships/image" Target="../media/image755.png"/><Relationship Id="rId318" Type="http://schemas.openxmlformats.org/officeDocument/2006/relationships/image" Target="../media/image783.png"/><Relationship Id="rId99" Type="http://schemas.openxmlformats.org/officeDocument/2006/relationships/customXml" Target="../ink/ink1604.xml"/><Relationship Id="rId122" Type="http://schemas.openxmlformats.org/officeDocument/2006/relationships/image" Target="../media/image639.png"/><Relationship Id="rId164" Type="http://schemas.openxmlformats.org/officeDocument/2006/relationships/image" Target="../media/image473.png"/><Relationship Id="rId371" Type="http://schemas.openxmlformats.org/officeDocument/2006/relationships/customXml" Target="../ink/ink1740.xml"/><Relationship Id="rId26" Type="http://schemas.openxmlformats.org/officeDocument/2006/relationships/image" Target="../media/image516.png"/><Relationship Id="rId231" Type="http://schemas.openxmlformats.org/officeDocument/2006/relationships/customXml" Target="../ink/ink1670.xml"/><Relationship Id="rId273" Type="http://schemas.openxmlformats.org/officeDocument/2006/relationships/customXml" Target="../ink/ink1691.xml"/><Relationship Id="rId329" Type="http://schemas.openxmlformats.org/officeDocument/2006/relationships/customXml" Target="../ink/ink1719.xml"/><Relationship Id="rId68" Type="http://schemas.openxmlformats.org/officeDocument/2006/relationships/image" Target="../media/image537.png"/><Relationship Id="rId133" Type="http://schemas.openxmlformats.org/officeDocument/2006/relationships/customXml" Target="../ink/ink1621.xml"/><Relationship Id="rId175" Type="http://schemas.openxmlformats.org/officeDocument/2006/relationships/customXml" Target="../ink/ink1642.xml"/><Relationship Id="rId340" Type="http://schemas.openxmlformats.org/officeDocument/2006/relationships/image" Target="../media/image795.png"/></Relationships>
</file>

<file path=ppt/slides/_rels/slide33.xml.rels><?xml version="1.0" encoding="UTF-8" standalone="yes"?>
<Relationships xmlns="http://schemas.openxmlformats.org/package/2006/relationships"><Relationship Id="rId3" Type="http://schemas.openxmlformats.org/officeDocument/2006/relationships/image" Target="../media/image822.png"/><Relationship Id="rId2" Type="http://schemas.openxmlformats.org/officeDocument/2006/relationships/customXml" Target="../ink/ink175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6" Type="http://schemas.openxmlformats.org/officeDocument/2006/relationships/image" Target="../media/image16.png"/><Relationship Id="rId21" Type="http://schemas.openxmlformats.org/officeDocument/2006/relationships/customXml" Target="../ink/ink11.xml"/><Relationship Id="rId42" Type="http://schemas.openxmlformats.org/officeDocument/2006/relationships/image" Target="../media/image24.png"/><Relationship Id="rId47" Type="http://schemas.openxmlformats.org/officeDocument/2006/relationships/customXml" Target="../ink/ink24.xml"/><Relationship Id="rId63" Type="http://schemas.openxmlformats.org/officeDocument/2006/relationships/customXml" Target="../ink/ink32.xml"/><Relationship Id="rId68" Type="http://schemas.openxmlformats.org/officeDocument/2006/relationships/image" Target="../media/image37.png"/><Relationship Id="rId16" Type="http://schemas.openxmlformats.org/officeDocument/2006/relationships/image" Target="../media/image11.png"/><Relationship Id="rId11" Type="http://schemas.openxmlformats.org/officeDocument/2006/relationships/customXml" Target="../ink/ink6.xml"/><Relationship Id="rId32" Type="http://schemas.openxmlformats.org/officeDocument/2006/relationships/image" Target="../media/image19.png"/><Relationship Id="rId37" Type="http://schemas.openxmlformats.org/officeDocument/2006/relationships/customXml" Target="../ink/ink19.xml"/><Relationship Id="rId53" Type="http://schemas.openxmlformats.org/officeDocument/2006/relationships/customXml" Target="../ink/ink27.xml"/><Relationship Id="rId58" Type="http://schemas.openxmlformats.org/officeDocument/2006/relationships/image" Target="../media/image32.png"/><Relationship Id="rId74" Type="http://schemas.openxmlformats.org/officeDocument/2006/relationships/image" Target="../media/image40.png"/><Relationship Id="rId79" Type="http://schemas.openxmlformats.org/officeDocument/2006/relationships/customXml" Target="../ink/ink40.xml"/><Relationship Id="rId5" Type="http://schemas.openxmlformats.org/officeDocument/2006/relationships/customXml" Target="../ink/ink3.xml"/><Relationship Id="rId61" Type="http://schemas.openxmlformats.org/officeDocument/2006/relationships/customXml" Target="../ink/ink31.xml"/><Relationship Id="rId82" Type="http://schemas.openxmlformats.org/officeDocument/2006/relationships/image" Target="../media/image44.png"/><Relationship Id="rId19" Type="http://schemas.openxmlformats.org/officeDocument/2006/relationships/customXml" Target="../ink/ink10.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14.xml"/><Relationship Id="rId30" Type="http://schemas.openxmlformats.org/officeDocument/2006/relationships/image" Target="../media/image18.png"/><Relationship Id="rId35" Type="http://schemas.openxmlformats.org/officeDocument/2006/relationships/customXml" Target="../ink/ink18.xml"/><Relationship Id="rId43" Type="http://schemas.openxmlformats.org/officeDocument/2006/relationships/customXml" Target="../ink/ink22.xml"/><Relationship Id="rId48" Type="http://schemas.openxmlformats.org/officeDocument/2006/relationships/image" Target="../media/image27.png"/><Relationship Id="rId56" Type="http://schemas.openxmlformats.org/officeDocument/2006/relationships/image" Target="../media/image31.png"/><Relationship Id="rId64" Type="http://schemas.openxmlformats.org/officeDocument/2006/relationships/image" Target="../media/image35.png"/><Relationship Id="rId69" Type="http://schemas.openxmlformats.org/officeDocument/2006/relationships/customXml" Target="../ink/ink35.xml"/><Relationship Id="rId77" Type="http://schemas.openxmlformats.org/officeDocument/2006/relationships/customXml" Target="../ink/ink39.xml"/><Relationship Id="rId8" Type="http://schemas.openxmlformats.org/officeDocument/2006/relationships/image" Target="../media/image7.png"/><Relationship Id="rId51" Type="http://schemas.openxmlformats.org/officeDocument/2006/relationships/customXml" Target="../ink/ink26.xml"/><Relationship Id="rId72" Type="http://schemas.openxmlformats.org/officeDocument/2006/relationships/image" Target="../media/image39.png"/><Relationship Id="rId80" Type="http://schemas.openxmlformats.org/officeDocument/2006/relationships/image" Target="../media/image43.png"/><Relationship Id="rId3"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customXml" Target="../ink/ink17.xml"/><Relationship Id="rId38" Type="http://schemas.openxmlformats.org/officeDocument/2006/relationships/image" Target="../media/image22.png"/><Relationship Id="rId46" Type="http://schemas.openxmlformats.org/officeDocument/2006/relationships/image" Target="../media/image26.png"/><Relationship Id="rId59" Type="http://schemas.openxmlformats.org/officeDocument/2006/relationships/customXml" Target="../ink/ink30.xml"/><Relationship Id="rId67" Type="http://schemas.openxmlformats.org/officeDocument/2006/relationships/customXml" Target="../ink/ink34.xml"/><Relationship Id="rId20" Type="http://schemas.openxmlformats.org/officeDocument/2006/relationships/image" Target="../media/image13.png"/><Relationship Id="rId41" Type="http://schemas.openxmlformats.org/officeDocument/2006/relationships/customXml" Target="../ink/ink21.xml"/><Relationship Id="rId54" Type="http://schemas.openxmlformats.org/officeDocument/2006/relationships/image" Target="../media/image30.png"/><Relationship Id="rId62" Type="http://schemas.openxmlformats.org/officeDocument/2006/relationships/image" Target="../media/image34.png"/><Relationship Id="rId70" Type="http://schemas.openxmlformats.org/officeDocument/2006/relationships/image" Target="../media/image38.png"/><Relationship Id="rId75" Type="http://schemas.openxmlformats.org/officeDocument/2006/relationships/customXml" Target="../ink/ink38.xml"/><Relationship Id="rId1" Type="http://schemas.openxmlformats.org/officeDocument/2006/relationships/slideLayout" Target="../slideLayouts/slideLayout2.xml"/><Relationship Id="rId6" Type="http://schemas.openxmlformats.org/officeDocument/2006/relationships/image" Target="../media/image6.png"/><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17.png"/><Relationship Id="rId36" Type="http://schemas.openxmlformats.org/officeDocument/2006/relationships/image" Target="../media/image21.png"/><Relationship Id="rId49" Type="http://schemas.openxmlformats.org/officeDocument/2006/relationships/customXml" Target="../ink/ink25.xml"/><Relationship Id="rId57" Type="http://schemas.openxmlformats.org/officeDocument/2006/relationships/customXml" Target="../ink/ink29.xml"/><Relationship Id="rId10" Type="http://schemas.openxmlformats.org/officeDocument/2006/relationships/image" Target="../media/image8.png"/><Relationship Id="rId31" Type="http://schemas.openxmlformats.org/officeDocument/2006/relationships/customXml" Target="../ink/ink16.xml"/><Relationship Id="rId44" Type="http://schemas.openxmlformats.org/officeDocument/2006/relationships/image" Target="../media/image25.png"/><Relationship Id="rId52" Type="http://schemas.openxmlformats.org/officeDocument/2006/relationships/image" Target="../media/image29.png"/><Relationship Id="rId60" Type="http://schemas.openxmlformats.org/officeDocument/2006/relationships/image" Target="../media/image33.png"/><Relationship Id="rId65" Type="http://schemas.openxmlformats.org/officeDocument/2006/relationships/customXml" Target="../ink/ink33.xml"/><Relationship Id="rId73" Type="http://schemas.openxmlformats.org/officeDocument/2006/relationships/customXml" Target="../ink/ink37.xml"/><Relationship Id="rId78" Type="http://schemas.openxmlformats.org/officeDocument/2006/relationships/image" Target="../media/image42.png"/><Relationship Id="rId81" Type="http://schemas.openxmlformats.org/officeDocument/2006/relationships/customXml" Target="../ink/ink41.xml"/><Relationship Id="rId4" Type="http://schemas.openxmlformats.org/officeDocument/2006/relationships/image" Target="../media/image5.png"/><Relationship Id="rId9" Type="http://schemas.openxmlformats.org/officeDocument/2006/relationships/customXml" Target="../ink/ink5.xml"/><Relationship Id="rId13" Type="http://schemas.openxmlformats.org/officeDocument/2006/relationships/customXml" Target="../ink/ink7.xml"/><Relationship Id="rId18" Type="http://schemas.openxmlformats.org/officeDocument/2006/relationships/image" Target="../media/image12.png"/><Relationship Id="rId39" Type="http://schemas.openxmlformats.org/officeDocument/2006/relationships/customXml" Target="../ink/ink20.xml"/><Relationship Id="rId34" Type="http://schemas.openxmlformats.org/officeDocument/2006/relationships/image" Target="../media/image20.png"/><Relationship Id="rId50" Type="http://schemas.openxmlformats.org/officeDocument/2006/relationships/image" Target="../media/image28.png"/><Relationship Id="rId55" Type="http://schemas.openxmlformats.org/officeDocument/2006/relationships/customXml" Target="../ink/ink28.xml"/><Relationship Id="rId76" Type="http://schemas.openxmlformats.org/officeDocument/2006/relationships/image" Target="../media/image41.png"/><Relationship Id="rId7" Type="http://schemas.openxmlformats.org/officeDocument/2006/relationships/customXml" Target="../ink/ink4.xml"/><Relationship Id="rId71" Type="http://schemas.openxmlformats.org/officeDocument/2006/relationships/customXml" Target="../ink/ink36.xml"/><Relationship Id="rId2" Type="http://schemas.openxmlformats.org/officeDocument/2006/relationships/image" Target="../media/image3.png"/><Relationship Id="rId29" Type="http://schemas.openxmlformats.org/officeDocument/2006/relationships/customXml" Target="../ink/ink15.xml"/><Relationship Id="rId24" Type="http://schemas.openxmlformats.org/officeDocument/2006/relationships/image" Target="../media/image15.png"/><Relationship Id="rId40" Type="http://schemas.openxmlformats.org/officeDocument/2006/relationships/image" Target="../media/image23.png"/><Relationship Id="rId45" Type="http://schemas.openxmlformats.org/officeDocument/2006/relationships/customXml" Target="../ink/ink23.xml"/><Relationship Id="rId66"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CS2106 Tutorial 10</a:t>
            </a:r>
            <a:endParaRPr/>
          </a:p>
        </p:txBody>
      </p:sp>
      <p:sp>
        <p:nvSpPr>
          <p:cNvPr id="101" name="Google Shape;101;p1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r>
              <a:rPr lang="en-SG"/>
              <a:t>File Abstraction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8E04-80A8-9648-9496-19D739EC8B21}"/>
              </a:ext>
            </a:extLst>
          </p:cNvPr>
          <p:cNvSpPr>
            <a:spLocks noGrp="1"/>
          </p:cNvSpPr>
          <p:nvPr>
            <p:ph type="title"/>
          </p:nvPr>
        </p:nvSpPr>
        <p:spPr/>
        <p:txBody>
          <a:bodyPr>
            <a:normAutofit fontScale="90000"/>
          </a:bodyPr>
          <a:lstStyle/>
          <a:p>
            <a:r>
              <a:rPr lang="en-US"/>
              <a:t>Q2</a:t>
            </a:r>
          </a:p>
        </p:txBody>
      </p:sp>
      <p:pic>
        <p:nvPicPr>
          <p:cNvPr id="4" name="Picture 3">
            <a:extLst>
              <a:ext uri="{FF2B5EF4-FFF2-40B4-BE49-F238E27FC236}">
                <a16:creationId xmlns:a16="http://schemas.microsoft.com/office/drawing/2014/main" id="{46B65AC2-4410-1E42-AD7A-AD54C13EC2B9}"/>
              </a:ext>
            </a:extLst>
          </p:cNvPr>
          <p:cNvPicPr>
            <a:picLocks noChangeAspect="1"/>
          </p:cNvPicPr>
          <p:nvPr/>
        </p:nvPicPr>
        <p:blipFill>
          <a:blip r:embed="rId2"/>
          <a:stretch>
            <a:fillRect/>
          </a:stretch>
        </p:blipFill>
        <p:spPr>
          <a:xfrm>
            <a:off x="4731026" y="-29912"/>
            <a:ext cx="4412974" cy="2435733"/>
          </a:xfrm>
          <a:prstGeom prst="rect">
            <a:avLst/>
          </a:prstGeom>
        </p:spPr>
      </p:pic>
      <p:sp>
        <p:nvSpPr>
          <p:cNvPr id="3" name="Text Placeholder 2">
            <a:extLst>
              <a:ext uri="{FF2B5EF4-FFF2-40B4-BE49-F238E27FC236}">
                <a16:creationId xmlns:a16="http://schemas.microsoft.com/office/drawing/2014/main" id="{CEB04818-E57D-574F-866E-97E7358A6E12}"/>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F06E305E-7F77-9341-B28D-AB707FE009CF}"/>
              </a:ext>
            </a:extLst>
          </p:cNvPr>
          <p:cNvPicPr>
            <a:picLocks noChangeAspect="1"/>
          </p:cNvPicPr>
          <p:nvPr/>
        </p:nvPicPr>
        <p:blipFill>
          <a:blip r:embed="rId3"/>
          <a:stretch>
            <a:fillRect/>
          </a:stretch>
        </p:blipFill>
        <p:spPr>
          <a:xfrm>
            <a:off x="252247" y="2695792"/>
            <a:ext cx="4470185" cy="2123580"/>
          </a:xfrm>
          <a:prstGeom prst="rect">
            <a:avLst/>
          </a:prstGeom>
        </p:spPr>
      </p:pic>
      <p:grpSp>
        <p:nvGrpSpPr>
          <p:cNvPr id="27" name="Group 26">
            <a:extLst>
              <a:ext uri="{FF2B5EF4-FFF2-40B4-BE49-F238E27FC236}">
                <a16:creationId xmlns:a16="http://schemas.microsoft.com/office/drawing/2014/main" id="{B53E578F-CA4E-804B-901A-2354144025DB}"/>
              </a:ext>
            </a:extLst>
          </p:cNvPr>
          <p:cNvGrpSpPr/>
          <p:nvPr/>
        </p:nvGrpSpPr>
        <p:grpSpPr>
          <a:xfrm>
            <a:off x="4073138" y="508374"/>
            <a:ext cx="550080" cy="172800"/>
            <a:chOff x="4073138" y="508374"/>
            <a:chExt cx="550080" cy="17280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BFC3B45-6A0B-4347-AE4C-3951002649AE}"/>
                    </a:ext>
                  </a:extLst>
                </p14:cNvPr>
                <p14:cNvContentPartPr/>
                <p14:nvPr/>
              </p14:nvContentPartPr>
              <p14:xfrm>
                <a:off x="4088258" y="521334"/>
                <a:ext cx="54360" cy="159840"/>
              </p14:xfrm>
            </p:contentPart>
          </mc:Choice>
          <mc:Fallback>
            <p:pic>
              <p:nvPicPr>
                <p:cNvPr id="5" name="Ink 4">
                  <a:extLst>
                    <a:ext uri="{FF2B5EF4-FFF2-40B4-BE49-F238E27FC236}">
                      <a16:creationId xmlns:a16="http://schemas.microsoft.com/office/drawing/2014/main" id="{FBFC3B45-6A0B-4347-AE4C-3951002649AE}"/>
                    </a:ext>
                  </a:extLst>
                </p:cNvPr>
                <p:cNvPicPr/>
                <p:nvPr/>
              </p:nvPicPr>
              <p:blipFill>
                <a:blip r:embed="rId5"/>
                <a:stretch>
                  <a:fillRect/>
                </a:stretch>
              </p:blipFill>
              <p:spPr>
                <a:xfrm>
                  <a:off x="4072778" y="505854"/>
                  <a:ext cx="849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284CAB2C-74D4-8740-A72B-9B95DD350A1E}"/>
                    </a:ext>
                  </a:extLst>
                </p14:cNvPr>
                <p14:cNvContentPartPr/>
                <p14:nvPr/>
              </p14:nvContentPartPr>
              <p14:xfrm>
                <a:off x="4073138" y="609894"/>
                <a:ext cx="123120" cy="2520"/>
              </p14:xfrm>
            </p:contentPart>
          </mc:Choice>
          <mc:Fallback>
            <p:pic>
              <p:nvPicPr>
                <p:cNvPr id="8" name="Ink 7">
                  <a:extLst>
                    <a:ext uri="{FF2B5EF4-FFF2-40B4-BE49-F238E27FC236}">
                      <a16:creationId xmlns:a16="http://schemas.microsoft.com/office/drawing/2014/main" id="{284CAB2C-74D4-8740-A72B-9B95DD350A1E}"/>
                    </a:ext>
                  </a:extLst>
                </p:cNvPr>
                <p:cNvPicPr/>
                <p:nvPr/>
              </p:nvPicPr>
              <p:blipFill>
                <a:blip r:embed="rId7"/>
                <a:stretch>
                  <a:fillRect/>
                </a:stretch>
              </p:blipFill>
              <p:spPr>
                <a:xfrm>
                  <a:off x="4057658" y="594414"/>
                  <a:ext cx="1537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5F900531-A2AF-AE4F-B3D6-1C131E5DF18F}"/>
                    </a:ext>
                  </a:extLst>
                </p14:cNvPr>
                <p14:cNvContentPartPr/>
                <p14:nvPr/>
              </p14:nvContentPartPr>
              <p14:xfrm>
                <a:off x="4230818" y="568854"/>
                <a:ext cx="32760" cy="2520"/>
              </p14:xfrm>
            </p:contentPart>
          </mc:Choice>
          <mc:Fallback>
            <p:pic>
              <p:nvPicPr>
                <p:cNvPr id="20" name="Ink 19">
                  <a:extLst>
                    <a:ext uri="{FF2B5EF4-FFF2-40B4-BE49-F238E27FC236}">
                      <a16:creationId xmlns:a16="http://schemas.microsoft.com/office/drawing/2014/main" id="{5F900531-A2AF-AE4F-B3D6-1C131E5DF18F}"/>
                    </a:ext>
                  </a:extLst>
                </p:cNvPr>
                <p:cNvPicPr/>
                <p:nvPr/>
              </p:nvPicPr>
              <p:blipFill>
                <a:blip r:embed="rId9"/>
                <a:stretch>
                  <a:fillRect/>
                </a:stretch>
              </p:blipFill>
              <p:spPr>
                <a:xfrm>
                  <a:off x="4215338" y="553374"/>
                  <a:ext cx="63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1377014C-1C39-A44A-9932-74CCDD9C2BBC}"/>
                    </a:ext>
                  </a:extLst>
                </p14:cNvPr>
                <p14:cNvContentPartPr/>
                <p14:nvPr/>
              </p14:nvContentPartPr>
              <p14:xfrm>
                <a:off x="4226498" y="607734"/>
                <a:ext cx="60480" cy="2520"/>
              </p14:xfrm>
            </p:contentPart>
          </mc:Choice>
          <mc:Fallback>
            <p:pic>
              <p:nvPicPr>
                <p:cNvPr id="21" name="Ink 20">
                  <a:extLst>
                    <a:ext uri="{FF2B5EF4-FFF2-40B4-BE49-F238E27FC236}">
                      <a16:creationId xmlns:a16="http://schemas.microsoft.com/office/drawing/2014/main" id="{1377014C-1C39-A44A-9932-74CCDD9C2BBC}"/>
                    </a:ext>
                  </a:extLst>
                </p:cNvPr>
                <p:cNvPicPr/>
                <p:nvPr/>
              </p:nvPicPr>
              <p:blipFill>
                <a:blip r:embed="rId11"/>
                <a:stretch>
                  <a:fillRect/>
                </a:stretch>
              </p:blipFill>
              <p:spPr>
                <a:xfrm>
                  <a:off x="4211018" y="592254"/>
                  <a:ext cx="91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a:extLst>
                    <a:ext uri="{FF2B5EF4-FFF2-40B4-BE49-F238E27FC236}">
                      <a16:creationId xmlns:a16="http://schemas.microsoft.com/office/drawing/2014/main" id="{E73BDD4B-EA17-7641-B0D2-F9FDCB3713D6}"/>
                    </a:ext>
                  </a:extLst>
                </p14:cNvPr>
                <p14:cNvContentPartPr/>
                <p14:nvPr/>
              </p14:nvContentPartPr>
              <p14:xfrm>
                <a:off x="4319018" y="558054"/>
                <a:ext cx="45720" cy="2520"/>
              </p14:xfrm>
            </p:contentPart>
          </mc:Choice>
          <mc:Fallback>
            <p:pic>
              <p:nvPicPr>
                <p:cNvPr id="22" name="Ink 21">
                  <a:extLst>
                    <a:ext uri="{FF2B5EF4-FFF2-40B4-BE49-F238E27FC236}">
                      <a16:creationId xmlns:a16="http://schemas.microsoft.com/office/drawing/2014/main" id="{E73BDD4B-EA17-7641-B0D2-F9FDCB3713D6}"/>
                    </a:ext>
                  </a:extLst>
                </p:cNvPr>
                <p:cNvPicPr/>
                <p:nvPr/>
              </p:nvPicPr>
              <p:blipFill>
                <a:blip r:embed="rId13"/>
                <a:stretch>
                  <a:fillRect/>
                </a:stretch>
              </p:blipFill>
              <p:spPr>
                <a:xfrm>
                  <a:off x="4303538" y="542574"/>
                  <a:ext cx="76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79229C48-377D-4A4D-A58B-F9E3B2EDEC35}"/>
                    </a:ext>
                  </a:extLst>
                </p14:cNvPr>
                <p14:cNvContentPartPr/>
                <p14:nvPr/>
              </p14:nvContentPartPr>
              <p14:xfrm>
                <a:off x="4323338" y="583974"/>
                <a:ext cx="90720" cy="6840"/>
              </p14:xfrm>
            </p:contentPart>
          </mc:Choice>
          <mc:Fallback>
            <p:pic>
              <p:nvPicPr>
                <p:cNvPr id="23" name="Ink 22">
                  <a:extLst>
                    <a:ext uri="{FF2B5EF4-FFF2-40B4-BE49-F238E27FC236}">
                      <a16:creationId xmlns:a16="http://schemas.microsoft.com/office/drawing/2014/main" id="{79229C48-377D-4A4D-A58B-F9E3B2EDEC35}"/>
                    </a:ext>
                  </a:extLst>
                </p:cNvPr>
                <p:cNvPicPr/>
                <p:nvPr/>
              </p:nvPicPr>
              <p:blipFill>
                <a:blip r:embed="rId15"/>
                <a:stretch>
                  <a:fillRect/>
                </a:stretch>
              </p:blipFill>
              <p:spPr>
                <a:xfrm>
                  <a:off x="4307919" y="568494"/>
                  <a:ext cx="12119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3">
                  <a:extLst>
                    <a:ext uri="{FF2B5EF4-FFF2-40B4-BE49-F238E27FC236}">
                      <a16:creationId xmlns:a16="http://schemas.microsoft.com/office/drawing/2014/main" id="{3579AF17-8DE1-1A45-8487-1EBDA413ECCB}"/>
                    </a:ext>
                  </a:extLst>
                </p14:cNvPr>
                <p14:cNvContentPartPr/>
                <p14:nvPr/>
              </p14:nvContentPartPr>
              <p14:xfrm>
                <a:off x="4459058" y="517014"/>
                <a:ext cx="9000" cy="118800"/>
              </p14:xfrm>
            </p:contentPart>
          </mc:Choice>
          <mc:Fallback>
            <p:pic>
              <p:nvPicPr>
                <p:cNvPr id="24" name="Ink 23">
                  <a:extLst>
                    <a:ext uri="{FF2B5EF4-FFF2-40B4-BE49-F238E27FC236}">
                      <a16:creationId xmlns:a16="http://schemas.microsoft.com/office/drawing/2014/main" id="{3579AF17-8DE1-1A45-8487-1EBDA413ECCB}"/>
                    </a:ext>
                  </a:extLst>
                </p:cNvPr>
                <p:cNvPicPr/>
                <p:nvPr/>
              </p:nvPicPr>
              <p:blipFill>
                <a:blip r:embed="rId17"/>
                <a:stretch>
                  <a:fillRect/>
                </a:stretch>
              </p:blipFill>
              <p:spPr>
                <a:xfrm>
                  <a:off x="4443578" y="501534"/>
                  <a:ext cx="396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5" name="Ink 24">
                  <a:extLst>
                    <a:ext uri="{FF2B5EF4-FFF2-40B4-BE49-F238E27FC236}">
                      <a16:creationId xmlns:a16="http://schemas.microsoft.com/office/drawing/2014/main" id="{36191A2F-1249-9843-969D-1FD310BE5488}"/>
                    </a:ext>
                  </a:extLst>
                </p14:cNvPr>
                <p14:cNvContentPartPr/>
                <p14:nvPr/>
              </p14:nvContentPartPr>
              <p14:xfrm>
                <a:off x="4526018" y="532494"/>
                <a:ext cx="9000" cy="99360"/>
              </p14:xfrm>
            </p:contentPart>
          </mc:Choice>
          <mc:Fallback>
            <p:pic>
              <p:nvPicPr>
                <p:cNvPr id="25" name="Ink 24">
                  <a:extLst>
                    <a:ext uri="{FF2B5EF4-FFF2-40B4-BE49-F238E27FC236}">
                      <a16:creationId xmlns:a16="http://schemas.microsoft.com/office/drawing/2014/main" id="{36191A2F-1249-9843-969D-1FD310BE5488}"/>
                    </a:ext>
                  </a:extLst>
                </p:cNvPr>
                <p:cNvPicPr/>
                <p:nvPr/>
              </p:nvPicPr>
              <p:blipFill>
                <a:blip r:embed="rId19"/>
                <a:stretch>
                  <a:fillRect/>
                </a:stretch>
              </p:blipFill>
              <p:spPr>
                <a:xfrm>
                  <a:off x="4510538" y="517014"/>
                  <a:ext cx="396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Ink 25">
                  <a:extLst>
                    <a:ext uri="{FF2B5EF4-FFF2-40B4-BE49-F238E27FC236}">
                      <a16:creationId xmlns:a16="http://schemas.microsoft.com/office/drawing/2014/main" id="{F6D18179-D366-0F4C-93DC-D77853C80996}"/>
                    </a:ext>
                  </a:extLst>
                </p14:cNvPr>
                <p14:cNvContentPartPr/>
                <p14:nvPr/>
              </p14:nvContentPartPr>
              <p14:xfrm>
                <a:off x="4614218" y="508374"/>
                <a:ext cx="9000" cy="140400"/>
              </p14:xfrm>
            </p:contentPart>
          </mc:Choice>
          <mc:Fallback>
            <p:pic>
              <p:nvPicPr>
                <p:cNvPr id="26" name="Ink 25">
                  <a:extLst>
                    <a:ext uri="{FF2B5EF4-FFF2-40B4-BE49-F238E27FC236}">
                      <a16:creationId xmlns:a16="http://schemas.microsoft.com/office/drawing/2014/main" id="{F6D18179-D366-0F4C-93DC-D77853C80996}"/>
                    </a:ext>
                  </a:extLst>
                </p:cNvPr>
                <p:cNvPicPr/>
                <p:nvPr/>
              </p:nvPicPr>
              <p:blipFill>
                <a:blip r:embed="rId21"/>
                <a:stretch>
                  <a:fillRect/>
                </a:stretch>
              </p:blipFill>
              <p:spPr>
                <a:xfrm>
                  <a:off x="4598738" y="492894"/>
                  <a:ext cx="39600" cy="171000"/>
                </a:xfrm>
                <a:prstGeom prst="rect">
                  <a:avLst/>
                </a:prstGeom>
              </p:spPr>
            </p:pic>
          </mc:Fallback>
        </mc:AlternateContent>
      </p:grpSp>
      <p:grpSp>
        <p:nvGrpSpPr>
          <p:cNvPr id="41" name="Group 40">
            <a:extLst>
              <a:ext uri="{FF2B5EF4-FFF2-40B4-BE49-F238E27FC236}">
                <a16:creationId xmlns:a16="http://schemas.microsoft.com/office/drawing/2014/main" id="{59E6E78F-B0D4-DA47-AFC6-D882E0B08FA6}"/>
              </a:ext>
            </a:extLst>
          </p:cNvPr>
          <p:cNvGrpSpPr/>
          <p:nvPr/>
        </p:nvGrpSpPr>
        <p:grpSpPr>
          <a:xfrm>
            <a:off x="4321139" y="300465"/>
            <a:ext cx="376920" cy="123480"/>
            <a:chOff x="4321139" y="300465"/>
            <a:chExt cx="376920" cy="123480"/>
          </a:xfrm>
        </p:grpSpPr>
        <mc:AlternateContent xmlns:mc="http://schemas.openxmlformats.org/markup-compatibility/2006">
          <mc:Choice xmlns:p14="http://schemas.microsoft.com/office/powerpoint/2010/main" Requires="p14">
            <p:contentPart p14:bwMode="auto" r:id="rId22">
              <p14:nvContentPartPr>
                <p14:cNvPr id="37" name="Ink 36">
                  <a:extLst>
                    <a:ext uri="{FF2B5EF4-FFF2-40B4-BE49-F238E27FC236}">
                      <a16:creationId xmlns:a16="http://schemas.microsoft.com/office/drawing/2014/main" id="{BC6CC590-DCBD-4449-8449-8D88204485F6}"/>
                    </a:ext>
                  </a:extLst>
                </p14:cNvPr>
                <p14:cNvContentPartPr/>
                <p14:nvPr/>
              </p14:nvContentPartPr>
              <p14:xfrm>
                <a:off x="4321139" y="315225"/>
                <a:ext cx="56520" cy="83520"/>
              </p14:xfrm>
            </p:contentPart>
          </mc:Choice>
          <mc:Fallback>
            <p:pic>
              <p:nvPicPr>
                <p:cNvPr id="37" name="Ink 36">
                  <a:extLst>
                    <a:ext uri="{FF2B5EF4-FFF2-40B4-BE49-F238E27FC236}">
                      <a16:creationId xmlns:a16="http://schemas.microsoft.com/office/drawing/2014/main" id="{BC6CC590-DCBD-4449-8449-8D88204485F6}"/>
                    </a:ext>
                  </a:extLst>
                </p:cNvPr>
                <p:cNvPicPr/>
                <p:nvPr/>
              </p:nvPicPr>
              <p:blipFill>
                <a:blip r:embed="rId23"/>
                <a:stretch>
                  <a:fillRect/>
                </a:stretch>
              </p:blipFill>
              <p:spPr>
                <a:xfrm>
                  <a:off x="4305659" y="299745"/>
                  <a:ext cx="87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 name="Ink 37">
                  <a:extLst>
                    <a:ext uri="{FF2B5EF4-FFF2-40B4-BE49-F238E27FC236}">
                      <a16:creationId xmlns:a16="http://schemas.microsoft.com/office/drawing/2014/main" id="{5C6D6287-8F70-714B-A150-2AAE90CA5C78}"/>
                    </a:ext>
                  </a:extLst>
                </p14:cNvPr>
                <p14:cNvContentPartPr/>
                <p14:nvPr/>
              </p14:nvContentPartPr>
              <p14:xfrm>
                <a:off x="4449659" y="309825"/>
                <a:ext cx="105480" cy="107280"/>
              </p14:xfrm>
            </p:contentPart>
          </mc:Choice>
          <mc:Fallback>
            <p:pic>
              <p:nvPicPr>
                <p:cNvPr id="38" name="Ink 37">
                  <a:extLst>
                    <a:ext uri="{FF2B5EF4-FFF2-40B4-BE49-F238E27FC236}">
                      <a16:creationId xmlns:a16="http://schemas.microsoft.com/office/drawing/2014/main" id="{5C6D6287-8F70-714B-A150-2AAE90CA5C78}"/>
                    </a:ext>
                  </a:extLst>
                </p:cNvPr>
                <p:cNvPicPr/>
                <p:nvPr/>
              </p:nvPicPr>
              <p:blipFill>
                <a:blip r:embed="rId25"/>
                <a:stretch>
                  <a:fillRect/>
                </a:stretch>
              </p:blipFill>
              <p:spPr>
                <a:xfrm>
                  <a:off x="4434126" y="294345"/>
                  <a:ext cx="136185"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 name="Ink 38">
                  <a:extLst>
                    <a:ext uri="{FF2B5EF4-FFF2-40B4-BE49-F238E27FC236}">
                      <a16:creationId xmlns:a16="http://schemas.microsoft.com/office/drawing/2014/main" id="{D18C2FA8-BCCA-B642-BACD-94513E3D4017}"/>
                    </a:ext>
                  </a:extLst>
                </p14:cNvPr>
                <p14:cNvContentPartPr/>
                <p14:nvPr/>
              </p14:nvContentPartPr>
              <p14:xfrm>
                <a:off x="4612739" y="307665"/>
                <a:ext cx="74520" cy="92880"/>
              </p14:xfrm>
            </p:contentPart>
          </mc:Choice>
          <mc:Fallback>
            <p:pic>
              <p:nvPicPr>
                <p:cNvPr id="39" name="Ink 38">
                  <a:extLst>
                    <a:ext uri="{FF2B5EF4-FFF2-40B4-BE49-F238E27FC236}">
                      <a16:creationId xmlns:a16="http://schemas.microsoft.com/office/drawing/2014/main" id="{D18C2FA8-BCCA-B642-BACD-94513E3D4017}"/>
                    </a:ext>
                  </a:extLst>
                </p:cNvPr>
                <p:cNvPicPr/>
                <p:nvPr/>
              </p:nvPicPr>
              <p:blipFill>
                <a:blip r:embed="rId27"/>
                <a:stretch>
                  <a:fillRect/>
                </a:stretch>
              </p:blipFill>
              <p:spPr>
                <a:xfrm>
                  <a:off x="4597333" y="292185"/>
                  <a:ext cx="104973"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63E56536-055E-DC46-9F49-90C33CC0CC97}"/>
                    </a:ext>
                  </a:extLst>
                </p14:cNvPr>
                <p14:cNvContentPartPr/>
                <p14:nvPr/>
              </p14:nvContentPartPr>
              <p14:xfrm>
                <a:off x="4618139" y="300465"/>
                <a:ext cx="79920" cy="123480"/>
              </p14:xfrm>
            </p:contentPart>
          </mc:Choice>
          <mc:Fallback>
            <p:pic>
              <p:nvPicPr>
                <p:cNvPr id="40" name="Ink 39">
                  <a:extLst>
                    <a:ext uri="{FF2B5EF4-FFF2-40B4-BE49-F238E27FC236}">
                      <a16:creationId xmlns:a16="http://schemas.microsoft.com/office/drawing/2014/main" id="{63E56536-055E-DC46-9F49-90C33CC0CC97}"/>
                    </a:ext>
                  </a:extLst>
                </p:cNvPr>
                <p:cNvPicPr/>
                <p:nvPr/>
              </p:nvPicPr>
              <p:blipFill>
                <a:blip r:embed="rId29"/>
                <a:stretch>
                  <a:fillRect/>
                </a:stretch>
              </p:blipFill>
              <p:spPr>
                <a:xfrm>
                  <a:off x="4602659" y="284985"/>
                  <a:ext cx="110520" cy="154080"/>
                </a:xfrm>
                <a:prstGeom prst="rect">
                  <a:avLst/>
                </a:prstGeom>
              </p:spPr>
            </p:pic>
          </mc:Fallback>
        </mc:AlternateContent>
      </p:grpSp>
      <p:grpSp>
        <p:nvGrpSpPr>
          <p:cNvPr id="60" name="Group 59">
            <a:extLst>
              <a:ext uri="{FF2B5EF4-FFF2-40B4-BE49-F238E27FC236}">
                <a16:creationId xmlns:a16="http://schemas.microsoft.com/office/drawing/2014/main" id="{4F4D2629-1DB4-A041-A912-6CDF81215CD5}"/>
              </a:ext>
            </a:extLst>
          </p:cNvPr>
          <p:cNvGrpSpPr/>
          <p:nvPr/>
        </p:nvGrpSpPr>
        <p:grpSpPr>
          <a:xfrm>
            <a:off x="4070978" y="752094"/>
            <a:ext cx="623481" cy="414891"/>
            <a:chOff x="4070978" y="752094"/>
            <a:chExt cx="623481" cy="414891"/>
          </a:xfrm>
        </p:grpSpPr>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FFA66946-0313-BF4A-8814-EA339DAF1983}"/>
                    </a:ext>
                  </a:extLst>
                </p14:cNvPr>
                <p14:cNvContentPartPr/>
                <p14:nvPr/>
              </p14:nvContentPartPr>
              <p14:xfrm>
                <a:off x="4070978" y="755334"/>
                <a:ext cx="65160" cy="128520"/>
              </p14:xfrm>
            </p:contentPart>
          </mc:Choice>
          <mc:Fallback>
            <p:pic>
              <p:nvPicPr>
                <p:cNvPr id="15" name="Ink 14">
                  <a:extLst>
                    <a:ext uri="{FF2B5EF4-FFF2-40B4-BE49-F238E27FC236}">
                      <a16:creationId xmlns:a16="http://schemas.microsoft.com/office/drawing/2014/main" id="{FFA66946-0313-BF4A-8814-EA339DAF1983}"/>
                    </a:ext>
                  </a:extLst>
                </p:cNvPr>
                <p:cNvPicPr/>
                <p:nvPr/>
              </p:nvPicPr>
              <p:blipFill>
                <a:blip r:embed="rId31"/>
                <a:stretch>
                  <a:fillRect/>
                </a:stretch>
              </p:blipFill>
              <p:spPr>
                <a:xfrm>
                  <a:off x="4055498" y="739811"/>
                  <a:ext cx="95760" cy="15920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8C3924E7-B7CF-BB4D-946D-B6B58856A38A}"/>
                    </a:ext>
                  </a:extLst>
                </p14:cNvPr>
                <p14:cNvContentPartPr/>
                <p14:nvPr/>
              </p14:nvContentPartPr>
              <p14:xfrm>
                <a:off x="4070978" y="773694"/>
                <a:ext cx="69480" cy="9000"/>
              </p14:xfrm>
            </p:contentPart>
          </mc:Choice>
          <mc:Fallback>
            <p:pic>
              <p:nvPicPr>
                <p:cNvPr id="16" name="Ink 15">
                  <a:extLst>
                    <a:ext uri="{FF2B5EF4-FFF2-40B4-BE49-F238E27FC236}">
                      <a16:creationId xmlns:a16="http://schemas.microsoft.com/office/drawing/2014/main" id="{8C3924E7-B7CF-BB4D-946D-B6B58856A38A}"/>
                    </a:ext>
                  </a:extLst>
                </p:cNvPr>
                <p:cNvPicPr/>
                <p:nvPr/>
              </p:nvPicPr>
              <p:blipFill>
                <a:blip r:embed="rId33"/>
                <a:stretch>
                  <a:fillRect/>
                </a:stretch>
              </p:blipFill>
              <p:spPr>
                <a:xfrm>
                  <a:off x="4055498" y="758214"/>
                  <a:ext cx="1000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Ink 27">
                  <a:extLst>
                    <a:ext uri="{FF2B5EF4-FFF2-40B4-BE49-F238E27FC236}">
                      <a16:creationId xmlns:a16="http://schemas.microsoft.com/office/drawing/2014/main" id="{1018172F-5514-1648-BE19-52BB2BB3199F}"/>
                    </a:ext>
                  </a:extLst>
                </p14:cNvPr>
                <p14:cNvContentPartPr/>
                <p14:nvPr/>
              </p14:nvContentPartPr>
              <p14:xfrm>
                <a:off x="4202738" y="784494"/>
                <a:ext cx="43560" cy="6840"/>
              </p14:xfrm>
            </p:contentPart>
          </mc:Choice>
          <mc:Fallback>
            <p:pic>
              <p:nvPicPr>
                <p:cNvPr id="28" name="Ink 27">
                  <a:extLst>
                    <a:ext uri="{FF2B5EF4-FFF2-40B4-BE49-F238E27FC236}">
                      <a16:creationId xmlns:a16="http://schemas.microsoft.com/office/drawing/2014/main" id="{1018172F-5514-1648-BE19-52BB2BB3199F}"/>
                    </a:ext>
                  </a:extLst>
                </p:cNvPr>
                <p:cNvPicPr/>
                <p:nvPr/>
              </p:nvPicPr>
              <p:blipFill>
                <a:blip r:embed="rId35"/>
                <a:stretch>
                  <a:fillRect/>
                </a:stretch>
              </p:blipFill>
              <p:spPr>
                <a:xfrm>
                  <a:off x="4187258" y="7690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Ink 28">
                  <a:extLst>
                    <a:ext uri="{FF2B5EF4-FFF2-40B4-BE49-F238E27FC236}">
                      <a16:creationId xmlns:a16="http://schemas.microsoft.com/office/drawing/2014/main" id="{091C6778-6382-D447-B3F7-4D4B6CF3B5CE}"/>
                    </a:ext>
                  </a:extLst>
                </p14:cNvPr>
                <p14:cNvContentPartPr/>
                <p14:nvPr/>
              </p14:nvContentPartPr>
              <p14:xfrm>
                <a:off x="4218218" y="814374"/>
                <a:ext cx="34200" cy="4680"/>
              </p14:xfrm>
            </p:contentPart>
          </mc:Choice>
          <mc:Fallback>
            <p:pic>
              <p:nvPicPr>
                <p:cNvPr id="29" name="Ink 28">
                  <a:extLst>
                    <a:ext uri="{FF2B5EF4-FFF2-40B4-BE49-F238E27FC236}">
                      <a16:creationId xmlns:a16="http://schemas.microsoft.com/office/drawing/2014/main" id="{091C6778-6382-D447-B3F7-4D4B6CF3B5CE}"/>
                    </a:ext>
                  </a:extLst>
                </p:cNvPr>
                <p:cNvPicPr/>
                <p:nvPr/>
              </p:nvPicPr>
              <p:blipFill>
                <a:blip r:embed="rId37"/>
                <a:stretch>
                  <a:fillRect/>
                </a:stretch>
              </p:blipFill>
              <p:spPr>
                <a:xfrm>
                  <a:off x="4202899" y="798894"/>
                  <a:ext cx="64481"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Ink 29">
                  <a:extLst>
                    <a:ext uri="{FF2B5EF4-FFF2-40B4-BE49-F238E27FC236}">
                      <a16:creationId xmlns:a16="http://schemas.microsoft.com/office/drawing/2014/main" id="{C5DDA7AB-5D85-C943-AAD9-789028FFF398}"/>
                    </a:ext>
                  </a:extLst>
                </p14:cNvPr>
                <p14:cNvContentPartPr/>
                <p14:nvPr/>
              </p14:nvContentPartPr>
              <p14:xfrm>
                <a:off x="4301738" y="780174"/>
                <a:ext cx="37080" cy="4680"/>
              </p14:xfrm>
            </p:contentPart>
          </mc:Choice>
          <mc:Fallback>
            <p:pic>
              <p:nvPicPr>
                <p:cNvPr id="30" name="Ink 29">
                  <a:extLst>
                    <a:ext uri="{FF2B5EF4-FFF2-40B4-BE49-F238E27FC236}">
                      <a16:creationId xmlns:a16="http://schemas.microsoft.com/office/drawing/2014/main" id="{C5DDA7AB-5D85-C943-AAD9-789028FFF398}"/>
                    </a:ext>
                  </a:extLst>
                </p:cNvPr>
                <p:cNvPicPr/>
                <p:nvPr/>
              </p:nvPicPr>
              <p:blipFill>
                <a:blip r:embed="rId39"/>
                <a:stretch>
                  <a:fillRect/>
                </a:stretch>
              </p:blipFill>
              <p:spPr>
                <a:xfrm>
                  <a:off x="4286106" y="764694"/>
                  <a:ext cx="679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Ink 30">
                  <a:extLst>
                    <a:ext uri="{FF2B5EF4-FFF2-40B4-BE49-F238E27FC236}">
                      <a16:creationId xmlns:a16="http://schemas.microsoft.com/office/drawing/2014/main" id="{4B9269C4-17A0-C948-AA3B-58FC2F44D883}"/>
                    </a:ext>
                  </a:extLst>
                </p14:cNvPr>
                <p14:cNvContentPartPr/>
                <p14:nvPr/>
              </p14:nvContentPartPr>
              <p14:xfrm>
                <a:off x="4305698" y="818694"/>
                <a:ext cx="43560" cy="6840"/>
              </p14:xfrm>
            </p:contentPart>
          </mc:Choice>
          <mc:Fallback>
            <p:pic>
              <p:nvPicPr>
                <p:cNvPr id="31" name="Ink 30">
                  <a:extLst>
                    <a:ext uri="{FF2B5EF4-FFF2-40B4-BE49-F238E27FC236}">
                      <a16:creationId xmlns:a16="http://schemas.microsoft.com/office/drawing/2014/main" id="{4B9269C4-17A0-C948-AA3B-58FC2F44D883}"/>
                    </a:ext>
                  </a:extLst>
                </p:cNvPr>
                <p:cNvPicPr/>
                <p:nvPr/>
              </p:nvPicPr>
              <p:blipFill>
                <a:blip r:embed="rId41"/>
                <a:stretch>
                  <a:fillRect/>
                </a:stretch>
              </p:blipFill>
              <p:spPr>
                <a:xfrm>
                  <a:off x="4290218" y="8032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AE34A617-B8D8-0046-9350-8D5AFA383D2E}"/>
                    </a:ext>
                  </a:extLst>
                </p14:cNvPr>
                <p14:cNvContentPartPr/>
                <p14:nvPr/>
              </p14:nvContentPartPr>
              <p14:xfrm>
                <a:off x="4467698" y="773694"/>
                <a:ext cx="9000" cy="101520"/>
              </p14:xfrm>
            </p:contentPart>
          </mc:Choice>
          <mc:Fallback>
            <p:pic>
              <p:nvPicPr>
                <p:cNvPr id="33" name="Ink 32">
                  <a:extLst>
                    <a:ext uri="{FF2B5EF4-FFF2-40B4-BE49-F238E27FC236}">
                      <a16:creationId xmlns:a16="http://schemas.microsoft.com/office/drawing/2014/main" id="{AE34A617-B8D8-0046-9350-8D5AFA383D2E}"/>
                    </a:ext>
                  </a:extLst>
                </p:cNvPr>
                <p:cNvPicPr/>
                <p:nvPr/>
              </p:nvPicPr>
              <p:blipFill>
                <a:blip r:embed="rId43"/>
                <a:stretch>
                  <a:fillRect/>
                </a:stretch>
              </p:blipFill>
              <p:spPr>
                <a:xfrm>
                  <a:off x="4452218" y="758269"/>
                  <a:ext cx="39600" cy="132012"/>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3FBBEE55-F3A3-7044-A24D-3BBAF801E002}"/>
                    </a:ext>
                  </a:extLst>
                </p14:cNvPr>
                <p14:cNvContentPartPr/>
                <p14:nvPr/>
              </p14:nvContentPartPr>
              <p14:xfrm>
                <a:off x="4534658" y="765054"/>
                <a:ext cx="60840" cy="69120"/>
              </p14:xfrm>
            </p:contentPart>
          </mc:Choice>
          <mc:Fallback>
            <p:pic>
              <p:nvPicPr>
                <p:cNvPr id="34" name="Ink 33">
                  <a:extLst>
                    <a:ext uri="{FF2B5EF4-FFF2-40B4-BE49-F238E27FC236}">
                      <a16:creationId xmlns:a16="http://schemas.microsoft.com/office/drawing/2014/main" id="{3FBBEE55-F3A3-7044-A24D-3BBAF801E002}"/>
                    </a:ext>
                  </a:extLst>
                </p:cNvPr>
                <p:cNvPicPr/>
                <p:nvPr/>
              </p:nvPicPr>
              <p:blipFill>
                <a:blip r:embed="rId45"/>
                <a:stretch>
                  <a:fillRect/>
                </a:stretch>
              </p:blipFill>
              <p:spPr>
                <a:xfrm>
                  <a:off x="4519178" y="749574"/>
                  <a:ext cx="914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Ink 34">
                  <a:extLst>
                    <a:ext uri="{FF2B5EF4-FFF2-40B4-BE49-F238E27FC236}">
                      <a16:creationId xmlns:a16="http://schemas.microsoft.com/office/drawing/2014/main" id="{51693BAF-7E72-B446-8B1B-92ABBD3B2A0B}"/>
                    </a:ext>
                  </a:extLst>
                </p14:cNvPr>
                <p14:cNvContentPartPr/>
                <p14:nvPr/>
              </p14:nvContentPartPr>
              <p14:xfrm>
                <a:off x="4650938" y="752094"/>
                <a:ext cx="11160" cy="103680"/>
              </p14:xfrm>
            </p:contentPart>
          </mc:Choice>
          <mc:Fallback>
            <p:pic>
              <p:nvPicPr>
                <p:cNvPr id="35" name="Ink 34">
                  <a:extLst>
                    <a:ext uri="{FF2B5EF4-FFF2-40B4-BE49-F238E27FC236}">
                      <a16:creationId xmlns:a16="http://schemas.microsoft.com/office/drawing/2014/main" id="{51693BAF-7E72-B446-8B1B-92ABBD3B2A0B}"/>
                    </a:ext>
                  </a:extLst>
                </p:cNvPr>
                <p:cNvPicPr/>
                <p:nvPr/>
              </p:nvPicPr>
              <p:blipFill>
                <a:blip r:embed="rId47"/>
                <a:stretch>
                  <a:fillRect/>
                </a:stretch>
              </p:blipFill>
              <p:spPr>
                <a:xfrm>
                  <a:off x="4635458" y="736668"/>
                  <a:ext cx="41760" cy="134174"/>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Ink 41">
                  <a:extLst>
                    <a:ext uri="{FF2B5EF4-FFF2-40B4-BE49-F238E27FC236}">
                      <a16:creationId xmlns:a16="http://schemas.microsoft.com/office/drawing/2014/main" id="{63CEA94F-7ADC-4945-AF57-83C6847C1E5C}"/>
                    </a:ext>
                  </a:extLst>
                </p14:cNvPr>
                <p14:cNvContentPartPr/>
                <p14:nvPr/>
              </p14:nvContentPartPr>
              <p14:xfrm>
                <a:off x="4087139" y="938385"/>
                <a:ext cx="49320" cy="107280"/>
              </p14:xfrm>
            </p:contentPart>
          </mc:Choice>
          <mc:Fallback>
            <p:pic>
              <p:nvPicPr>
                <p:cNvPr id="42" name="Ink 41">
                  <a:extLst>
                    <a:ext uri="{FF2B5EF4-FFF2-40B4-BE49-F238E27FC236}">
                      <a16:creationId xmlns:a16="http://schemas.microsoft.com/office/drawing/2014/main" id="{63CEA94F-7ADC-4945-AF57-83C6847C1E5C}"/>
                    </a:ext>
                  </a:extLst>
                </p:cNvPr>
                <p:cNvPicPr/>
                <p:nvPr/>
              </p:nvPicPr>
              <p:blipFill>
                <a:blip r:embed="rId49"/>
                <a:stretch>
                  <a:fillRect/>
                </a:stretch>
              </p:blipFill>
              <p:spPr>
                <a:xfrm>
                  <a:off x="4071659" y="922905"/>
                  <a:ext cx="799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3" name="Ink 42">
                  <a:extLst>
                    <a:ext uri="{FF2B5EF4-FFF2-40B4-BE49-F238E27FC236}">
                      <a16:creationId xmlns:a16="http://schemas.microsoft.com/office/drawing/2014/main" id="{E083EF0C-B9D8-964C-AAF7-E158531DB9C7}"/>
                    </a:ext>
                  </a:extLst>
                </p14:cNvPr>
                <p14:cNvContentPartPr/>
                <p14:nvPr/>
              </p14:nvContentPartPr>
              <p14:xfrm>
                <a:off x="4198019" y="952785"/>
                <a:ext cx="69120" cy="5760"/>
              </p14:xfrm>
            </p:contentPart>
          </mc:Choice>
          <mc:Fallback>
            <p:pic>
              <p:nvPicPr>
                <p:cNvPr id="43" name="Ink 42">
                  <a:extLst>
                    <a:ext uri="{FF2B5EF4-FFF2-40B4-BE49-F238E27FC236}">
                      <a16:creationId xmlns:a16="http://schemas.microsoft.com/office/drawing/2014/main" id="{E083EF0C-B9D8-964C-AAF7-E158531DB9C7}"/>
                    </a:ext>
                  </a:extLst>
                </p:cNvPr>
                <p:cNvPicPr/>
                <p:nvPr/>
              </p:nvPicPr>
              <p:blipFill>
                <a:blip r:embed="rId51"/>
                <a:stretch>
                  <a:fillRect/>
                </a:stretch>
              </p:blipFill>
              <p:spPr>
                <a:xfrm>
                  <a:off x="4182458" y="937305"/>
                  <a:ext cx="99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4" name="Ink 43">
                  <a:extLst>
                    <a:ext uri="{FF2B5EF4-FFF2-40B4-BE49-F238E27FC236}">
                      <a16:creationId xmlns:a16="http://schemas.microsoft.com/office/drawing/2014/main" id="{1D4D98C0-13A7-1C4D-AEC5-38E5A3FEE406}"/>
                    </a:ext>
                  </a:extLst>
                </p14:cNvPr>
                <p14:cNvContentPartPr/>
                <p14:nvPr/>
              </p14:nvContentPartPr>
              <p14:xfrm>
                <a:off x="4201619" y="989145"/>
                <a:ext cx="70920" cy="7560"/>
              </p14:xfrm>
            </p:contentPart>
          </mc:Choice>
          <mc:Fallback>
            <p:pic>
              <p:nvPicPr>
                <p:cNvPr id="44" name="Ink 43">
                  <a:extLst>
                    <a:ext uri="{FF2B5EF4-FFF2-40B4-BE49-F238E27FC236}">
                      <a16:creationId xmlns:a16="http://schemas.microsoft.com/office/drawing/2014/main" id="{1D4D98C0-13A7-1C4D-AEC5-38E5A3FEE406}"/>
                    </a:ext>
                  </a:extLst>
                </p:cNvPr>
                <p:cNvPicPr/>
                <p:nvPr/>
              </p:nvPicPr>
              <p:blipFill>
                <a:blip r:embed="rId53"/>
                <a:stretch>
                  <a:fillRect/>
                </a:stretch>
              </p:blipFill>
              <p:spPr>
                <a:xfrm>
                  <a:off x="4186139" y="973665"/>
                  <a:ext cx="101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 name="Ink 44">
                  <a:extLst>
                    <a:ext uri="{FF2B5EF4-FFF2-40B4-BE49-F238E27FC236}">
                      <a16:creationId xmlns:a16="http://schemas.microsoft.com/office/drawing/2014/main" id="{7EDD1724-27C8-4A42-BCAE-B2B4E345ABE6}"/>
                    </a:ext>
                  </a:extLst>
                </p14:cNvPr>
                <p14:cNvContentPartPr/>
                <p14:nvPr/>
              </p14:nvContentPartPr>
              <p14:xfrm>
                <a:off x="4317539" y="943785"/>
                <a:ext cx="54720" cy="2160"/>
              </p14:xfrm>
            </p:contentPart>
          </mc:Choice>
          <mc:Fallback>
            <p:pic>
              <p:nvPicPr>
                <p:cNvPr id="45" name="Ink 44">
                  <a:extLst>
                    <a:ext uri="{FF2B5EF4-FFF2-40B4-BE49-F238E27FC236}">
                      <a16:creationId xmlns:a16="http://schemas.microsoft.com/office/drawing/2014/main" id="{7EDD1724-27C8-4A42-BCAE-B2B4E345ABE6}"/>
                    </a:ext>
                  </a:extLst>
                </p:cNvPr>
                <p:cNvPicPr/>
                <p:nvPr/>
              </p:nvPicPr>
              <p:blipFill>
                <a:blip r:embed="rId55"/>
                <a:stretch>
                  <a:fillRect/>
                </a:stretch>
              </p:blipFill>
              <p:spPr>
                <a:xfrm>
                  <a:off x="4302059" y="928305"/>
                  <a:ext cx="853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6" name="Ink 45">
                  <a:extLst>
                    <a:ext uri="{FF2B5EF4-FFF2-40B4-BE49-F238E27FC236}">
                      <a16:creationId xmlns:a16="http://schemas.microsoft.com/office/drawing/2014/main" id="{213290FC-9085-AB4E-9055-BFC67A706F86}"/>
                    </a:ext>
                  </a:extLst>
                </p14:cNvPr>
                <p14:cNvContentPartPr/>
                <p14:nvPr/>
              </p14:nvContentPartPr>
              <p14:xfrm>
                <a:off x="4312859" y="970785"/>
                <a:ext cx="77400" cy="12960"/>
              </p14:xfrm>
            </p:contentPart>
          </mc:Choice>
          <mc:Fallback>
            <p:pic>
              <p:nvPicPr>
                <p:cNvPr id="46" name="Ink 45">
                  <a:extLst>
                    <a:ext uri="{FF2B5EF4-FFF2-40B4-BE49-F238E27FC236}">
                      <a16:creationId xmlns:a16="http://schemas.microsoft.com/office/drawing/2014/main" id="{213290FC-9085-AB4E-9055-BFC67A706F86}"/>
                    </a:ext>
                  </a:extLst>
                </p:cNvPr>
                <p:cNvPicPr/>
                <p:nvPr/>
              </p:nvPicPr>
              <p:blipFill>
                <a:blip r:embed="rId57"/>
                <a:stretch>
                  <a:fillRect/>
                </a:stretch>
              </p:blipFill>
              <p:spPr>
                <a:xfrm>
                  <a:off x="4297307" y="955305"/>
                  <a:ext cx="108143"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8" name="Ink 47">
                  <a:extLst>
                    <a:ext uri="{FF2B5EF4-FFF2-40B4-BE49-F238E27FC236}">
                      <a16:creationId xmlns:a16="http://schemas.microsoft.com/office/drawing/2014/main" id="{E3F2A69E-901C-AE45-A195-221F13C130E0}"/>
                    </a:ext>
                  </a:extLst>
                </p14:cNvPr>
                <p14:cNvContentPartPr/>
                <p14:nvPr/>
              </p14:nvContentPartPr>
              <p14:xfrm>
                <a:off x="4462259" y="925785"/>
                <a:ext cx="69120" cy="63720"/>
              </p14:xfrm>
            </p:contentPart>
          </mc:Choice>
          <mc:Fallback>
            <p:pic>
              <p:nvPicPr>
                <p:cNvPr id="48" name="Ink 47">
                  <a:extLst>
                    <a:ext uri="{FF2B5EF4-FFF2-40B4-BE49-F238E27FC236}">
                      <a16:creationId xmlns:a16="http://schemas.microsoft.com/office/drawing/2014/main" id="{E3F2A69E-901C-AE45-A195-221F13C130E0}"/>
                    </a:ext>
                  </a:extLst>
                </p:cNvPr>
                <p:cNvPicPr/>
                <p:nvPr/>
              </p:nvPicPr>
              <p:blipFill>
                <a:blip r:embed="rId59"/>
                <a:stretch>
                  <a:fillRect/>
                </a:stretch>
              </p:blipFill>
              <p:spPr>
                <a:xfrm>
                  <a:off x="4446779" y="910305"/>
                  <a:ext cx="997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9" name="Ink 48">
                  <a:extLst>
                    <a:ext uri="{FF2B5EF4-FFF2-40B4-BE49-F238E27FC236}">
                      <a16:creationId xmlns:a16="http://schemas.microsoft.com/office/drawing/2014/main" id="{87189405-8ABC-8C4D-844C-4B7ECC67D989}"/>
                    </a:ext>
                  </a:extLst>
                </p14:cNvPr>
                <p14:cNvContentPartPr/>
                <p14:nvPr/>
              </p14:nvContentPartPr>
              <p14:xfrm>
                <a:off x="4591139" y="916785"/>
                <a:ext cx="9360" cy="83880"/>
              </p14:xfrm>
            </p:contentPart>
          </mc:Choice>
          <mc:Fallback>
            <p:pic>
              <p:nvPicPr>
                <p:cNvPr id="49" name="Ink 48">
                  <a:extLst>
                    <a:ext uri="{FF2B5EF4-FFF2-40B4-BE49-F238E27FC236}">
                      <a16:creationId xmlns:a16="http://schemas.microsoft.com/office/drawing/2014/main" id="{87189405-8ABC-8C4D-844C-4B7ECC67D989}"/>
                    </a:ext>
                  </a:extLst>
                </p:cNvPr>
                <p:cNvPicPr/>
                <p:nvPr/>
              </p:nvPicPr>
              <p:blipFill>
                <a:blip r:embed="rId61"/>
                <a:stretch>
                  <a:fillRect/>
                </a:stretch>
              </p:blipFill>
              <p:spPr>
                <a:xfrm>
                  <a:off x="4575659" y="901305"/>
                  <a:ext cx="399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0" name="Ink 49">
                  <a:extLst>
                    <a:ext uri="{FF2B5EF4-FFF2-40B4-BE49-F238E27FC236}">
                      <a16:creationId xmlns:a16="http://schemas.microsoft.com/office/drawing/2014/main" id="{7FCD2CCC-43FD-ED41-AB3D-94E2F6342C32}"/>
                    </a:ext>
                  </a:extLst>
                </p14:cNvPr>
                <p14:cNvContentPartPr/>
                <p14:nvPr/>
              </p14:nvContentPartPr>
              <p14:xfrm>
                <a:off x="4665299" y="912825"/>
                <a:ext cx="3960" cy="67320"/>
              </p14:xfrm>
            </p:contentPart>
          </mc:Choice>
          <mc:Fallback>
            <p:pic>
              <p:nvPicPr>
                <p:cNvPr id="50" name="Ink 49">
                  <a:extLst>
                    <a:ext uri="{FF2B5EF4-FFF2-40B4-BE49-F238E27FC236}">
                      <a16:creationId xmlns:a16="http://schemas.microsoft.com/office/drawing/2014/main" id="{7FCD2CCC-43FD-ED41-AB3D-94E2F6342C32}"/>
                    </a:ext>
                  </a:extLst>
                </p:cNvPr>
                <p:cNvPicPr/>
                <p:nvPr/>
              </p:nvPicPr>
              <p:blipFill>
                <a:blip r:embed="rId63"/>
                <a:stretch>
                  <a:fillRect/>
                </a:stretch>
              </p:blipFill>
              <p:spPr>
                <a:xfrm>
                  <a:off x="4651109" y="897345"/>
                  <a:ext cx="3201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Ink 51">
                  <a:extLst>
                    <a:ext uri="{FF2B5EF4-FFF2-40B4-BE49-F238E27FC236}">
                      <a16:creationId xmlns:a16="http://schemas.microsoft.com/office/drawing/2014/main" id="{4DC17519-0CE4-6041-9BC1-268D27AF27C3}"/>
                    </a:ext>
                  </a:extLst>
                </p14:cNvPr>
                <p14:cNvContentPartPr/>
                <p14:nvPr/>
              </p14:nvContentPartPr>
              <p14:xfrm>
                <a:off x="4121699" y="1097865"/>
                <a:ext cx="21960" cy="69120"/>
              </p14:xfrm>
            </p:contentPart>
          </mc:Choice>
          <mc:Fallback>
            <p:pic>
              <p:nvPicPr>
                <p:cNvPr id="52" name="Ink 51">
                  <a:extLst>
                    <a:ext uri="{FF2B5EF4-FFF2-40B4-BE49-F238E27FC236}">
                      <a16:creationId xmlns:a16="http://schemas.microsoft.com/office/drawing/2014/main" id="{4DC17519-0CE4-6041-9BC1-268D27AF27C3}"/>
                    </a:ext>
                  </a:extLst>
                </p:cNvPr>
                <p:cNvPicPr/>
                <p:nvPr/>
              </p:nvPicPr>
              <p:blipFill>
                <a:blip r:embed="rId65"/>
                <a:stretch>
                  <a:fillRect/>
                </a:stretch>
              </p:blipFill>
              <p:spPr>
                <a:xfrm>
                  <a:off x="4106219" y="1082465"/>
                  <a:ext cx="52560" cy="99561"/>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id="{28647882-6933-504B-88B4-969B9E2CCAD1}"/>
                    </a:ext>
                  </a:extLst>
                </p14:cNvPr>
                <p14:cNvContentPartPr/>
                <p14:nvPr/>
              </p14:nvContentPartPr>
              <p14:xfrm>
                <a:off x="4237619" y="1083465"/>
                <a:ext cx="49320" cy="5760"/>
              </p14:xfrm>
            </p:contentPart>
          </mc:Choice>
          <mc:Fallback>
            <p:pic>
              <p:nvPicPr>
                <p:cNvPr id="53" name="Ink 52">
                  <a:extLst>
                    <a:ext uri="{FF2B5EF4-FFF2-40B4-BE49-F238E27FC236}">
                      <a16:creationId xmlns:a16="http://schemas.microsoft.com/office/drawing/2014/main" id="{28647882-6933-504B-88B4-969B9E2CCAD1}"/>
                    </a:ext>
                  </a:extLst>
                </p:cNvPr>
                <p:cNvPicPr/>
                <p:nvPr/>
              </p:nvPicPr>
              <p:blipFill>
                <a:blip r:embed="rId67"/>
                <a:stretch>
                  <a:fillRect/>
                </a:stretch>
              </p:blipFill>
              <p:spPr>
                <a:xfrm>
                  <a:off x="4222251" y="1067985"/>
                  <a:ext cx="79698"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756EB59A-1C30-584A-8900-6196751A6EB9}"/>
                    </a:ext>
                  </a:extLst>
                </p14:cNvPr>
                <p14:cNvContentPartPr/>
                <p14:nvPr/>
              </p14:nvContentPartPr>
              <p14:xfrm>
                <a:off x="4234739" y="1121265"/>
                <a:ext cx="59400" cy="2160"/>
              </p14:xfrm>
            </p:contentPart>
          </mc:Choice>
          <mc:Fallback>
            <p:pic>
              <p:nvPicPr>
                <p:cNvPr id="54" name="Ink 53">
                  <a:extLst>
                    <a:ext uri="{FF2B5EF4-FFF2-40B4-BE49-F238E27FC236}">
                      <a16:creationId xmlns:a16="http://schemas.microsoft.com/office/drawing/2014/main" id="{756EB59A-1C30-584A-8900-6196751A6EB9}"/>
                    </a:ext>
                  </a:extLst>
                </p:cNvPr>
                <p:cNvPicPr/>
                <p:nvPr/>
              </p:nvPicPr>
              <p:blipFill>
                <a:blip r:embed="rId69"/>
                <a:stretch>
                  <a:fillRect/>
                </a:stretch>
              </p:blipFill>
              <p:spPr>
                <a:xfrm>
                  <a:off x="4219259" y="1105785"/>
                  <a:ext cx="900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Ink 54">
                  <a:extLst>
                    <a:ext uri="{FF2B5EF4-FFF2-40B4-BE49-F238E27FC236}">
                      <a16:creationId xmlns:a16="http://schemas.microsoft.com/office/drawing/2014/main" id="{D6FF5929-9CC3-A845-BE1A-816BD49BD184}"/>
                    </a:ext>
                  </a:extLst>
                </p14:cNvPr>
                <p14:cNvContentPartPr/>
                <p14:nvPr/>
              </p14:nvContentPartPr>
              <p14:xfrm>
                <a:off x="4342739" y="1087065"/>
                <a:ext cx="53280" cy="5760"/>
              </p14:xfrm>
            </p:contentPart>
          </mc:Choice>
          <mc:Fallback>
            <p:pic>
              <p:nvPicPr>
                <p:cNvPr id="55" name="Ink 54">
                  <a:extLst>
                    <a:ext uri="{FF2B5EF4-FFF2-40B4-BE49-F238E27FC236}">
                      <a16:creationId xmlns:a16="http://schemas.microsoft.com/office/drawing/2014/main" id="{D6FF5929-9CC3-A845-BE1A-816BD49BD184}"/>
                    </a:ext>
                  </a:extLst>
                </p:cNvPr>
                <p:cNvPicPr/>
                <p:nvPr/>
              </p:nvPicPr>
              <p:blipFill>
                <a:blip r:embed="rId71"/>
                <a:stretch>
                  <a:fillRect/>
                </a:stretch>
              </p:blipFill>
              <p:spPr>
                <a:xfrm>
                  <a:off x="4327259" y="1071585"/>
                  <a:ext cx="83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CFBB3F96-162B-204A-8E54-F5CCB201BF87}"/>
                    </a:ext>
                  </a:extLst>
                </p14:cNvPr>
                <p14:cNvContentPartPr/>
                <p14:nvPr/>
              </p14:nvContentPartPr>
              <p14:xfrm>
                <a:off x="4352459" y="1117665"/>
                <a:ext cx="46800" cy="5760"/>
              </p14:xfrm>
            </p:contentPart>
          </mc:Choice>
          <mc:Fallback>
            <p:pic>
              <p:nvPicPr>
                <p:cNvPr id="56" name="Ink 55">
                  <a:extLst>
                    <a:ext uri="{FF2B5EF4-FFF2-40B4-BE49-F238E27FC236}">
                      <a16:creationId xmlns:a16="http://schemas.microsoft.com/office/drawing/2014/main" id="{CFBB3F96-162B-204A-8E54-F5CCB201BF87}"/>
                    </a:ext>
                  </a:extLst>
                </p:cNvPr>
                <p:cNvPicPr/>
                <p:nvPr/>
              </p:nvPicPr>
              <p:blipFill>
                <a:blip r:embed="rId73"/>
                <a:stretch>
                  <a:fillRect/>
                </a:stretch>
              </p:blipFill>
              <p:spPr>
                <a:xfrm>
                  <a:off x="4336979" y="1102185"/>
                  <a:ext cx="774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Ink 56">
                  <a:extLst>
                    <a:ext uri="{FF2B5EF4-FFF2-40B4-BE49-F238E27FC236}">
                      <a16:creationId xmlns:a16="http://schemas.microsoft.com/office/drawing/2014/main" id="{EEFC0C25-AB0F-9C4E-A8C8-2DFBF2930BDB}"/>
                    </a:ext>
                  </a:extLst>
                </p14:cNvPr>
                <p14:cNvContentPartPr/>
                <p14:nvPr/>
              </p14:nvContentPartPr>
              <p14:xfrm>
                <a:off x="4480619" y="1063665"/>
                <a:ext cx="72720" cy="72720"/>
              </p14:xfrm>
            </p:contentPart>
          </mc:Choice>
          <mc:Fallback>
            <p:pic>
              <p:nvPicPr>
                <p:cNvPr id="57" name="Ink 56">
                  <a:extLst>
                    <a:ext uri="{FF2B5EF4-FFF2-40B4-BE49-F238E27FC236}">
                      <a16:creationId xmlns:a16="http://schemas.microsoft.com/office/drawing/2014/main" id="{EEFC0C25-AB0F-9C4E-A8C8-2DFBF2930BDB}"/>
                    </a:ext>
                  </a:extLst>
                </p:cNvPr>
                <p:cNvPicPr/>
                <p:nvPr/>
              </p:nvPicPr>
              <p:blipFill>
                <a:blip r:embed="rId75"/>
                <a:stretch>
                  <a:fillRect/>
                </a:stretch>
              </p:blipFill>
              <p:spPr>
                <a:xfrm>
                  <a:off x="4465139" y="1048185"/>
                  <a:ext cx="1033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8" name="Ink 57">
                  <a:extLst>
                    <a:ext uri="{FF2B5EF4-FFF2-40B4-BE49-F238E27FC236}">
                      <a16:creationId xmlns:a16="http://schemas.microsoft.com/office/drawing/2014/main" id="{A1AA6A09-2ED2-3A4F-8442-0E1E913938FF}"/>
                    </a:ext>
                  </a:extLst>
                </p14:cNvPr>
                <p14:cNvContentPartPr/>
                <p14:nvPr/>
              </p14:nvContentPartPr>
              <p14:xfrm>
                <a:off x="4594739" y="1061505"/>
                <a:ext cx="51120" cy="47520"/>
              </p14:xfrm>
            </p:contentPart>
          </mc:Choice>
          <mc:Fallback>
            <p:pic>
              <p:nvPicPr>
                <p:cNvPr id="58" name="Ink 57">
                  <a:extLst>
                    <a:ext uri="{FF2B5EF4-FFF2-40B4-BE49-F238E27FC236}">
                      <a16:creationId xmlns:a16="http://schemas.microsoft.com/office/drawing/2014/main" id="{A1AA6A09-2ED2-3A4F-8442-0E1E913938FF}"/>
                    </a:ext>
                  </a:extLst>
                </p:cNvPr>
                <p:cNvPicPr/>
                <p:nvPr/>
              </p:nvPicPr>
              <p:blipFill>
                <a:blip r:embed="rId77"/>
                <a:stretch>
                  <a:fillRect/>
                </a:stretch>
              </p:blipFill>
              <p:spPr>
                <a:xfrm>
                  <a:off x="4579259" y="1045907"/>
                  <a:ext cx="81720" cy="7835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9" name="Ink 58">
                  <a:extLst>
                    <a:ext uri="{FF2B5EF4-FFF2-40B4-BE49-F238E27FC236}">
                      <a16:creationId xmlns:a16="http://schemas.microsoft.com/office/drawing/2014/main" id="{BC32ED51-5C8E-784D-94D6-759FE9FE1846}"/>
                    </a:ext>
                  </a:extLst>
                </p14:cNvPr>
                <p14:cNvContentPartPr/>
                <p14:nvPr/>
              </p14:nvContentPartPr>
              <p14:xfrm>
                <a:off x="4685099" y="1045305"/>
                <a:ext cx="9360" cy="92880"/>
              </p14:xfrm>
            </p:contentPart>
          </mc:Choice>
          <mc:Fallback>
            <p:pic>
              <p:nvPicPr>
                <p:cNvPr id="59" name="Ink 58">
                  <a:extLst>
                    <a:ext uri="{FF2B5EF4-FFF2-40B4-BE49-F238E27FC236}">
                      <a16:creationId xmlns:a16="http://schemas.microsoft.com/office/drawing/2014/main" id="{BC32ED51-5C8E-784D-94D6-759FE9FE1846}"/>
                    </a:ext>
                  </a:extLst>
                </p:cNvPr>
                <p:cNvPicPr/>
                <p:nvPr/>
              </p:nvPicPr>
              <p:blipFill>
                <a:blip r:embed="rId79"/>
                <a:stretch>
                  <a:fillRect/>
                </a:stretch>
              </p:blipFill>
              <p:spPr>
                <a:xfrm>
                  <a:off x="4669619" y="1029825"/>
                  <a:ext cx="39960" cy="123480"/>
                </a:xfrm>
                <a:prstGeom prst="rect">
                  <a:avLst/>
                </a:prstGeom>
              </p:spPr>
            </p:pic>
          </mc:Fallback>
        </mc:AlternateContent>
      </p:grpSp>
      <p:pic>
        <p:nvPicPr>
          <p:cNvPr id="9" name="Picture 8">
            <a:extLst>
              <a:ext uri="{FF2B5EF4-FFF2-40B4-BE49-F238E27FC236}">
                <a16:creationId xmlns:a16="http://schemas.microsoft.com/office/drawing/2014/main" id="{FF7D9BC9-E5E0-1A48-B364-84D6BE802307}"/>
              </a:ext>
            </a:extLst>
          </p:cNvPr>
          <p:cNvPicPr>
            <a:picLocks noChangeAspect="1"/>
          </p:cNvPicPr>
          <p:nvPr/>
        </p:nvPicPr>
        <p:blipFill>
          <a:blip r:embed="rId80"/>
          <a:stretch>
            <a:fillRect/>
          </a:stretch>
        </p:blipFill>
        <p:spPr>
          <a:xfrm>
            <a:off x="5321505" y="2469372"/>
            <a:ext cx="3459570" cy="2511648"/>
          </a:xfrm>
          <a:prstGeom prst="rect">
            <a:avLst/>
          </a:prstGeom>
        </p:spPr>
      </p:pic>
      <p:grpSp>
        <p:nvGrpSpPr>
          <p:cNvPr id="79" name="Group 78">
            <a:extLst>
              <a:ext uri="{FF2B5EF4-FFF2-40B4-BE49-F238E27FC236}">
                <a16:creationId xmlns:a16="http://schemas.microsoft.com/office/drawing/2014/main" id="{2893C61F-E461-5A43-B412-13DCE0C2169A}"/>
              </a:ext>
            </a:extLst>
          </p:cNvPr>
          <p:cNvGrpSpPr/>
          <p:nvPr/>
        </p:nvGrpSpPr>
        <p:grpSpPr>
          <a:xfrm>
            <a:off x="3079121" y="1636086"/>
            <a:ext cx="1685880" cy="505800"/>
            <a:chOff x="3079121" y="1636086"/>
            <a:chExt cx="1685880" cy="505800"/>
          </a:xfrm>
        </p:grpSpPr>
        <mc:AlternateContent xmlns:mc="http://schemas.openxmlformats.org/markup-compatibility/2006">
          <mc:Choice xmlns:p14="http://schemas.microsoft.com/office/powerpoint/2010/main" Requires="p14">
            <p:contentPart p14:bwMode="auto" r:id="rId81">
              <p14:nvContentPartPr>
                <p14:cNvPr id="10" name="Ink 9">
                  <a:extLst>
                    <a:ext uri="{FF2B5EF4-FFF2-40B4-BE49-F238E27FC236}">
                      <a16:creationId xmlns:a16="http://schemas.microsoft.com/office/drawing/2014/main" id="{A7441506-0107-1B46-AD9A-4AF9C4A66908}"/>
                    </a:ext>
                  </a:extLst>
                </p14:cNvPr>
                <p14:cNvContentPartPr/>
                <p14:nvPr/>
              </p14:nvContentPartPr>
              <p14:xfrm>
                <a:off x="4372961" y="1690446"/>
                <a:ext cx="389880" cy="69120"/>
              </p14:xfrm>
            </p:contentPart>
          </mc:Choice>
          <mc:Fallback>
            <p:pic>
              <p:nvPicPr>
                <p:cNvPr id="10" name="Ink 9">
                  <a:extLst>
                    <a:ext uri="{FF2B5EF4-FFF2-40B4-BE49-F238E27FC236}">
                      <a16:creationId xmlns:a16="http://schemas.microsoft.com/office/drawing/2014/main" id="{A7441506-0107-1B46-AD9A-4AF9C4A66908}"/>
                    </a:ext>
                  </a:extLst>
                </p:cNvPr>
                <p:cNvPicPr/>
                <p:nvPr/>
              </p:nvPicPr>
              <p:blipFill>
                <a:blip r:embed="rId82"/>
                <a:stretch>
                  <a:fillRect/>
                </a:stretch>
              </p:blipFill>
              <p:spPr>
                <a:xfrm>
                  <a:off x="4357495" y="1674966"/>
                  <a:ext cx="420452"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1" name="Ink 10">
                  <a:extLst>
                    <a:ext uri="{FF2B5EF4-FFF2-40B4-BE49-F238E27FC236}">
                      <a16:creationId xmlns:a16="http://schemas.microsoft.com/office/drawing/2014/main" id="{63324F40-77DC-F04B-8C01-39ED33AF9E6D}"/>
                    </a:ext>
                  </a:extLst>
                </p14:cNvPr>
                <p14:cNvContentPartPr/>
                <p14:nvPr/>
              </p14:nvContentPartPr>
              <p14:xfrm>
                <a:off x="4725761" y="1661286"/>
                <a:ext cx="39240" cy="66600"/>
              </p14:xfrm>
            </p:contentPart>
          </mc:Choice>
          <mc:Fallback>
            <p:pic>
              <p:nvPicPr>
                <p:cNvPr id="11" name="Ink 10">
                  <a:extLst>
                    <a:ext uri="{FF2B5EF4-FFF2-40B4-BE49-F238E27FC236}">
                      <a16:creationId xmlns:a16="http://schemas.microsoft.com/office/drawing/2014/main" id="{63324F40-77DC-F04B-8C01-39ED33AF9E6D}"/>
                    </a:ext>
                  </a:extLst>
                </p:cNvPr>
                <p:cNvPicPr/>
                <p:nvPr/>
              </p:nvPicPr>
              <p:blipFill>
                <a:blip r:embed="rId84"/>
                <a:stretch>
                  <a:fillRect/>
                </a:stretch>
              </p:blipFill>
              <p:spPr>
                <a:xfrm>
                  <a:off x="4710281" y="1645806"/>
                  <a:ext cx="698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3" name="Ink 12">
                  <a:extLst>
                    <a:ext uri="{FF2B5EF4-FFF2-40B4-BE49-F238E27FC236}">
                      <a16:creationId xmlns:a16="http://schemas.microsoft.com/office/drawing/2014/main" id="{8E83DDD7-DCFE-2C4F-A39A-224E832D561A}"/>
                    </a:ext>
                  </a:extLst>
                </p14:cNvPr>
                <p14:cNvContentPartPr/>
                <p14:nvPr/>
              </p14:nvContentPartPr>
              <p14:xfrm>
                <a:off x="3103601" y="1703046"/>
                <a:ext cx="219240" cy="118440"/>
              </p14:xfrm>
            </p:contentPart>
          </mc:Choice>
          <mc:Fallback>
            <p:pic>
              <p:nvPicPr>
                <p:cNvPr id="13" name="Ink 12">
                  <a:extLst>
                    <a:ext uri="{FF2B5EF4-FFF2-40B4-BE49-F238E27FC236}">
                      <a16:creationId xmlns:a16="http://schemas.microsoft.com/office/drawing/2014/main" id="{8E83DDD7-DCFE-2C4F-A39A-224E832D561A}"/>
                    </a:ext>
                  </a:extLst>
                </p:cNvPr>
                <p:cNvPicPr/>
                <p:nvPr/>
              </p:nvPicPr>
              <p:blipFill>
                <a:blip r:embed="rId86"/>
                <a:stretch>
                  <a:fillRect/>
                </a:stretch>
              </p:blipFill>
              <p:spPr>
                <a:xfrm>
                  <a:off x="3088096" y="1687566"/>
                  <a:ext cx="24989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4" name="Ink 13">
                  <a:extLst>
                    <a:ext uri="{FF2B5EF4-FFF2-40B4-BE49-F238E27FC236}">
                      <a16:creationId xmlns:a16="http://schemas.microsoft.com/office/drawing/2014/main" id="{E16A7F82-E742-E24A-9894-C4CE3328B921}"/>
                    </a:ext>
                  </a:extLst>
                </p14:cNvPr>
                <p14:cNvContentPartPr/>
                <p14:nvPr/>
              </p14:nvContentPartPr>
              <p14:xfrm>
                <a:off x="3361721" y="1719246"/>
                <a:ext cx="96120" cy="78480"/>
              </p14:xfrm>
            </p:contentPart>
          </mc:Choice>
          <mc:Fallback>
            <p:pic>
              <p:nvPicPr>
                <p:cNvPr id="14" name="Ink 13">
                  <a:extLst>
                    <a:ext uri="{FF2B5EF4-FFF2-40B4-BE49-F238E27FC236}">
                      <a16:creationId xmlns:a16="http://schemas.microsoft.com/office/drawing/2014/main" id="{E16A7F82-E742-E24A-9894-C4CE3328B921}"/>
                    </a:ext>
                  </a:extLst>
                </p:cNvPr>
                <p:cNvPicPr/>
                <p:nvPr/>
              </p:nvPicPr>
              <p:blipFill>
                <a:blip r:embed="rId88"/>
                <a:stretch>
                  <a:fillRect/>
                </a:stretch>
              </p:blipFill>
              <p:spPr>
                <a:xfrm>
                  <a:off x="3346241" y="1703766"/>
                  <a:ext cx="1267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7" name="Ink 16">
                  <a:extLst>
                    <a:ext uri="{FF2B5EF4-FFF2-40B4-BE49-F238E27FC236}">
                      <a16:creationId xmlns:a16="http://schemas.microsoft.com/office/drawing/2014/main" id="{861312AF-B382-E84B-AC4B-849838EA1C25}"/>
                    </a:ext>
                  </a:extLst>
                </p14:cNvPr>
                <p14:cNvContentPartPr/>
                <p14:nvPr/>
              </p14:nvContentPartPr>
              <p14:xfrm>
                <a:off x="3489521" y="1636086"/>
                <a:ext cx="92520" cy="187560"/>
              </p14:xfrm>
            </p:contentPart>
          </mc:Choice>
          <mc:Fallback>
            <p:pic>
              <p:nvPicPr>
                <p:cNvPr id="17" name="Ink 16">
                  <a:extLst>
                    <a:ext uri="{FF2B5EF4-FFF2-40B4-BE49-F238E27FC236}">
                      <a16:creationId xmlns:a16="http://schemas.microsoft.com/office/drawing/2014/main" id="{861312AF-B382-E84B-AC4B-849838EA1C25}"/>
                    </a:ext>
                  </a:extLst>
                </p:cNvPr>
                <p:cNvPicPr/>
                <p:nvPr/>
              </p:nvPicPr>
              <p:blipFill>
                <a:blip r:embed="rId90"/>
                <a:stretch>
                  <a:fillRect/>
                </a:stretch>
              </p:blipFill>
              <p:spPr>
                <a:xfrm>
                  <a:off x="3474041" y="1620636"/>
                  <a:ext cx="123120" cy="218101"/>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9" name="Ink 18">
                  <a:extLst>
                    <a:ext uri="{FF2B5EF4-FFF2-40B4-BE49-F238E27FC236}">
                      <a16:creationId xmlns:a16="http://schemas.microsoft.com/office/drawing/2014/main" id="{F8D627D6-7440-D541-A724-3AFCFC0C81AF}"/>
                    </a:ext>
                  </a:extLst>
                </p14:cNvPr>
                <p14:cNvContentPartPr/>
                <p14:nvPr/>
              </p14:nvContentPartPr>
              <p14:xfrm>
                <a:off x="3654041" y="1696926"/>
                <a:ext cx="241200" cy="106920"/>
              </p14:xfrm>
            </p:contentPart>
          </mc:Choice>
          <mc:Fallback>
            <p:pic>
              <p:nvPicPr>
                <p:cNvPr id="19" name="Ink 18">
                  <a:extLst>
                    <a:ext uri="{FF2B5EF4-FFF2-40B4-BE49-F238E27FC236}">
                      <a16:creationId xmlns:a16="http://schemas.microsoft.com/office/drawing/2014/main" id="{F8D627D6-7440-D541-A724-3AFCFC0C81AF}"/>
                    </a:ext>
                  </a:extLst>
                </p:cNvPr>
                <p:cNvPicPr/>
                <p:nvPr/>
              </p:nvPicPr>
              <p:blipFill>
                <a:blip r:embed="rId92"/>
                <a:stretch>
                  <a:fillRect/>
                </a:stretch>
              </p:blipFill>
              <p:spPr>
                <a:xfrm>
                  <a:off x="3638561" y="1681446"/>
                  <a:ext cx="2718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32" name="Ink 31">
                  <a:extLst>
                    <a:ext uri="{FF2B5EF4-FFF2-40B4-BE49-F238E27FC236}">
                      <a16:creationId xmlns:a16="http://schemas.microsoft.com/office/drawing/2014/main" id="{CE77B942-919F-1942-8FA5-D41A13936FF4}"/>
                    </a:ext>
                  </a:extLst>
                </p14:cNvPr>
                <p14:cNvContentPartPr/>
                <p14:nvPr/>
              </p14:nvContentPartPr>
              <p14:xfrm>
                <a:off x="3904241" y="1698006"/>
                <a:ext cx="79560" cy="10080"/>
              </p14:xfrm>
            </p:contentPart>
          </mc:Choice>
          <mc:Fallback>
            <p:pic>
              <p:nvPicPr>
                <p:cNvPr id="32" name="Ink 31">
                  <a:extLst>
                    <a:ext uri="{FF2B5EF4-FFF2-40B4-BE49-F238E27FC236}">
                      <a16:creationId xmlns:a16="http://schemas.microsoft.com/office/drawing/2014/main" id="{CE77B942-919F-1942-8FA5-D41A13936FF4}"/>
                    </a:ext>
                  </a:extLst>
                </p:cNvPr>
                <p:cNvPicPr/>
                <p:nvPr/>
              </p:nvPicPr>
              <p:blipFill>
                <a:blip r:embed="rId94"/>
                <a:stretch>
                  <a:fillRect/>
                </a:stretch>
              </p:blipFill>
              <p:spPr>
                <a:xfrm>
                  <a:off x="3888761" y="1683060"/>
                  <a:ext cx="110160" cy="39625"/>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36" name="Ink 35">
                  <a:extLst>
                    <a:ext uri="{FF2B5EF4-FFF2-40B4-BE49-F238E27FC236}">
                      <a16:creationId xmlns:a16="http://schemas.microsoft.com/office/drawing/2014/main" id="{4D44AAC2-33BB-364F-829F-82C2ECA9D514}"/>
                    </a:ext>
                  </a:extLst>
                </p14:cNvPr>
                <p14:cNvContentPartPr/>
                <p14:nvPr/>
              </p14:nvContentPartPr>
              <p14:xfrm>
                <a:off x="3939161" y="1661286"/>
                <a:ext cx="17640" cy="120600"/>
              </p14:xfrm>
            </p:contentPart>
          </mc:Choice>
          <mc:Fallback>
            <p:pic>
              <p:nvPicPr>
                <p:cNvPr id="36" name="Ink 35">
                  <a:extLst>
                    <a:ext uri="{FF2B5EF4-FFF2-40B4-BE49-F238E27FC236}">
                      <a16:creationId xmlns:a16="http://schemas.microsoft.com/office/drawing/2014/main" id="{4D44AAC2-33BB-364F-829F-82C2ECA9D514}"/>
                    </a:ext>
                  </a:extLst>
                </p:cNvPr>
                <p:cNvPicPr/>
                <p:nvPr/>
              </p:nvPicPr>
              <p:blipFill>
                <a:blip r:embed="rId96"/>
                <a:stretch>
                  <a:fillRect/>
                </a:stretch>
              </p:blipFill>
              <p:spPr>
                <a:xfrm>
                  <a:off x="3923681" y="1645852"/>
                  <a:ext cx="48240" cy="151109"/>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7" name="Ink 46">
                  <a:extLst>
                    <a:ext uri="{FF2B5EF4-FFF2-40B4-BE49-F238E27FC236}">
                      <a16:creationId xmlns:a16="http://schemas.microsoft.com/office/drawing/2014/main" id="{EC7E19B0-FC96-6C45-B849-112D5FB23650}"/>
                    </a:ext>
                  </a:extLst>
                </p14:cNvPr>
                <p14:cNvContentPartPr/>
                <p14:nvPr/>
              </p14:nvContentPartPr>
              <p14:xfrm>
                <a:off x="3991001" y="1686126"/>
                <a:ext cx="56880" cy="74880"/>
              </p14:xfrm>
            </p:contentPart>
          </mc:Choice>
          <mc:Fallback>
            <p:pic>
              <p:nvPicPr>
                <p:cNvPr id="47" name="Ink 46">
                  <a:extLst>
                    <a:ext uri="{FF2B5EF4-FFF2-40B4-BE49-F238E27FC236}">
                      <a16:creationId xmlns:a16="http://schemas.microsoft.com/office/drawing/2014/main" id="{EC7E19B0-FC96-6C45-B849-112D5FB23650}"/>
                    </a:ext>
                  </a:extLst>
                </p:cNvPr>
                <p:cNvPicPr/>
                <p:nvPr/>
              </p:nvPicPr>
              <p:blipFill>
                <a:blip r:embed="rId98"/>
                <a:stretch>
                  <a:fillRect/>
                </a:stretch>
              </p:blipFill>
              <p:spPr>
                <a:xfrm>
                  <a:off x="3975521" y="1670646"/>
                  <a:ext cx="874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1" name="Ink 50">
                  <a:extLst>
                    <a:ext uri="{FF2B5EF4-FFF2-40B4-BE49-F238E27FC236}">
                      <a16:creationId xmlns:a16="http://schemas.microsoft.com/office/drawing/2014/main" id="{7F3498E9-0C61-4745-A0D5-F8C239B3B38D}"/>
                    </a:ext>
                  </a:extLst>
                </p14:cNvPr>
                <p14:cNvContentPartPr/>
                <p14:nvPr/>
              </p14:nvContentPartPr>
              <p14:xfrm>
                <a:off x="4079201" y="1692966"/>
                <a:ext cx="12600" cy="56880"/>
              </p14:xfrm>
            </p:contentPart>
          </mc:Choice>
          <mc:Fallback>
            <p:pic>
              <p:nvPicPr>
                <p:cNvPr id="51" name="Ink 50">
                  <a:extLst>
                    <a:ext uri="{FF2B5EF4-FFF2-40B4-BE49-F238E27FC236}">
                      <a16:creationId xmlns:a16="http://schemas.microsoft.com/office/drawing/2014/main" id="{7F3498E9-0C61-4745-A0D5-F8C239B3B38D}"/>
                    </a:ext>
                  </a:extLst>
                </p:cNvPr>
                <p:cNvPicPr/>
                <p:nvPr/>
              </p:nvPicPr>
              <p:blipFill>
                <a:blip r:embed="rId100"/>
                <a:stretch>
                  <a:fillRect/>
                </a:stretch>
              </p:blipFill>
              <p:spPr>
                <a:xfrm>
                  <a:off x="4063721" y="1677486"/>
                  <a:ext cx="432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1" name="Ink 60">
                  <a:extLst>
                    <a:ext uri="{FF2B5EF4-FFF2-40B4-BE49-F238E27FC236}">
                      <a16:creationId xmlns:a16="http://schemas.microsoft.com/office/drawing/2014/main" id="{E43B102D-55B2-2147-B2F7-2943E9EE6A27}"/>
                    </a:ext>
                  </a:extLst>
                </p14:cNvPr>
                <p14:cNvContentPartPr/>
                <p14:nvPr/>
              </p14:nvContentPartPr>
              <p14:xfrm>
                <a:off x="4106201" y="1637886"/>
                <a:ext cx="189720" cy="138960"/>
              </p14:xfrm>
            </p:contentPart>
          </mc:Choice>
          <mc:Fallback>
            <p:pic>
              <p:nvPicPr>
                <p:cNvPr id="61" name="Ink 60">
                  <a:extLst>
                    <a:ext uri="{FF2B5EF4-FFF2-40B4-BE49-F238E27FC236}">
                      <a16:creationId xmlns:a16="http://schemas.microsoft.com/office/drawing/2014/main" id="{E43B102D-55B2-2147-B2F7-2943E9EE6A27}"/>
                    </a:ext>
                  </a:extLst>
                </p:cNvPr>
                <p:cNvPicPr/>
                <p:nvPr/>
              </p:nvPicPr>
              <p:blipFill>
                <a:blip r:embed="rId102"/>
                <a:stretch>
                  <a:fillRect/>
                </a:stretch>
              </p:blipFill>
              <p:spPr>
                <a:xfrm>
                  <a:off x="4090721" y="1622406"/>
                  <a:ext cx="2203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3" name="Ink 62">
                  <a:extLst>
                    <a:ext uri="{FF2B5EF4-FFF2-40B4-BE49-F238E27FC236}">
                      <a16:creationId xmlns:a16="http://schemas.microsoft.com/office/drawing/2014/main" id="{AF1C30C8-8C80-B044-AD6B-68857F1B8BEC}"/>
                    </a:ext>
                  </a:extLst>
                </p14:cNvPr>
                <p14:cNvContentPartPr/>
                <p14:nvPr/>
              </p14:nvContentPartPr>
              <p14:xfrm>
                <a:off x="3079121" y="1936326"/>
                <a:ext cx="91440" cy="101160"/>
              </p14:xfrm>
            </p:contentPart>
          </mc:Choice>
          <mc:Fallback>
            <p:pic>
              <p:nvPicPr>
                <p:cNvPr id="63" name="Ink 62">
                  <a:extLst>
                    <a:ext uri="{FF2B5EF4-FFF2-40B4-BE49-F238E27FC236}">
                      <a16:creationId xmlns:a16="http://schemas.microsoft.com/office/drawing/2014/main" id="{AF1C30C8-8C80-B044-AD6B-68857F1B8BEC}"/>
                    </a:ext>
                  </a:extLst>
                </p:cNvPr>
                <p:cNvPicPr/>
                <p:nvPr/>
              </p:nvPicPr>
              <p:blipFill>
                <a:blip r:embed="rId104"/>
                <a:stretch>
                  <a:fillRect/>
                </a:stretch>
              </p:blipFill>
              <p:spPr>
                <a:xfrm>
                  <a:off x="3063580" y="1920846"/>
                  <a:ext cx="122161"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4" name="Ink 63">
                  <a:extLst>
                    <a:ext uri="{FF2B5EF4-FFF2-40B4-BE49-F238E27FC236}">
                      <a16:creationId xmlns:a16="http://schemas.microsoft.com/office/drawing/2014/main" id="{23B42CAD-6CD9-5E47-8221-79982C9E93BC}"/>
                    </a:ext>
                  </a:extLst>
                </p14:cNvPr>
                <p14:cNvContentPartPr/>
                <p14:nvPr/>
              </p14:nvContentPartPr>
              <p14:xfrm>
                <a:off x="3206921" y="1941726"/>
                <a:ext cx="59040" cy="81360"/>
              </p14:xfrm>
            </p:contentPart>
          </mc:Choice>
          <mc:Fallback>
            <p:pic>
              <p:nvPicPr>
                <p:cNvPr id="64" name="Ink 63">
                  <a:extLst>
                    <a:ext uri="{FF2B5EF4-FFF2-40B4-BE49-F238E27FC236}">
                      <a16:creationId xmlns:a16="http://schemas.microsoft.com/office/drawing/2014/main" id="{23B42CAD-6CD9-5E47-8221-79982C9E93BC}"/>
                    </a:ext>
                  </a:extLst>
                </p:cNvPr>
                <p:cNvPicPr/>
                <p:nvPr/>
              </p:nvPicPr>
              <p:blipFill>
                <a:blip r:embed="rId106"/>
                <a:stretch>
                  <a:fillRect/>
                </a:stretch>
              </p:blipFill>
              <p:spPr>
                <a:xfrm>
                  <a:off x="3191535" y="1926246"/>
                  <a:ext cx="89455"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5" name="Ink 64">
                  <a:extLst>
                    <a:ext uri="{FF2B5EF4-FFF2-40B4-BE49-F238E27FC236}">
                      <a16:creationId xmlns:a16="http://schemas.microsoft.com/office/drawing/2014/main" id="{F520D40C-C1B3-3246-87A3-4EEEB6A2FA1A}"/>
                    </a:ext>
                  </a:extLst>
                </p14:cNvPr>
                <p14:cNvContentPartPr/>
                <p14:nvPr/>
              </p14:nvContentPartPr>
              <p14:xfrm>
                <a:off x="3302681" y="1899606"/>
                <a:ext cx="177480" cy="155160"/>
              </p14:xfrm>
            </p:contentPart>
          </mc:Choice>
          <mc:Fallback>
            <p:pic>
              <p:nvPicPr>
                <p:cNvPr id="65" name="Ink 64">
                  <a:extLst>
                    <a:ext uri="{FF2B5EF4-FFF2-40B4-BE49-F238E27FC236}">
                      <a16:creationId xmlns:a16="http://schemas.microsoft.com/office/drawing/2014/main" id="{F520D40C-C1B3-3246-87A3-4EEEB6A2FA1A}"/>
                    </a:ext>
                  </a:extLst>
                </p:cNvPr>
                <p:cNvPicPr/>
                <p:nvPr/>
              </p:nvPicPr>
              <p:blipFill>
                <a:blip r:embed="rId108"/>
                <a:stretch>
                  <a:fillRect/>
                </a:stretch>
              </p:blipFill>
              <p:spPr>
                <a:xfrm>
                  <a:off x="3287170" y="1884126"/>
                  <a:ext cx="208142"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7" name="Ink 66">
                  <a:extLst>
                    <a:ext uri="{FF2B5EF4-FFF2-40B4-BE49-F238E27FC236}">
                      <a16:creationId xmlns:a16="http://schemas.microsoft.com/office/drawing/2014/main" id="{608BE7E5-A669-A04A-946C-B587E29AF0DC}"/>
                    </a:ext>
                  </a:extLst>
                </p14:cNvPr>
                <p14:cNvContentPartPr/>
                <p14:nvPr/>
              </p14:nvContentPartPr>
              <p14:xfrm>
                <a:off x="3575561" y="1899606"/>
                <a:ext cx="20160" cy="59400"/>
              </p14:xfrm>
            </p:contentPart>
          </mc:Choice>
          <mc:Fallback>
            <p:pic>
              <p:nvPicPr>
                <p:cNvPr id="67" name="Ink 66">
                  <a:extLst>
                    <a:ext uri="{FF2B5EF4-FFF2-40B4-BE49-F238E27FC236}">
                      <a16:creationId xmlns:a16="http://schemas.microsoft.com/office/drawing/2014/main" id="{608BE7E5-A669-A04A-946C-B587E29AF0DC}"/>
                    </a:ext>
                  </a:extLst>
                </p:cNvPr>
                <p:cNvPicPr/>
                <p:nvPr/>
              </p:nvPicPr>
              <p:blipFill>
                <a:blip r:embed="rId110"/>
                <a:stretch>
                  <a:fillRect/>
                </a:stretch>
              </p:blipFill>
              <p:spPr>
                <a:xfrm>
                  <a:off x="3560081" y="1884126"/>
                  <a:ext cx="507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8" name="Ink 67">
                  <a:extLst>
                    <a:ext uri="{FF2B5EF4-FFF2-40B4-BE49-F238E27FC236}">
                      <a16:creationId xmlns:a16="http://schemas.microsoft.com/office/drawing/2014/main" id="{764D32DE-E69A-D943-8480-60F55A254E19}"/>
                    </a:ext>
                  </a:extLst>
                </p14:cNvPr>
                <p14:cNvContentPartPr/>
                <p14:nvPr/>
              </p14:nvContentPartPr>
              <p14:xfrm>
                <a:off x="3681401" y="1938846"/>
                <a:ext cx="71640" cy="98280"/>
              </p14:xfrm>
            </p:contentPart>
          </mc:Choice>
          <mc:Fallback>
            <p:pic>
              <p:nvPicPr>
                <p:cNvPr id="68" name="Ink 67">
                  <a:extLst>
                    <a:ext uri="{FF2B5EF4-FFF2-40B4-BE49-F238E27FC236}">
                      <a16:creationId xmlns:a16="http://schemas.microsoft.com/office/drawing/2014/main" id="{764D32DE-E69A-D943-8480-60F55A254E19}"/>
                    </a:ext>
                  </a:extLst>
                </p:cNvPr>
                <p:cNvPicPr/>
                <p:nvPr/>
              </p:nvPicPr>
              <p:blipFill>
                <a:blip r:embed="rId112"/>
                <a:stretch>
                  <a:fillRect/>
                </a:stretch>
              </p:blipFill>
              <p:spPr>
                <a:xfrm>
                  <a:off x="3665921" y="1923422"/>
                  <a:ext cx="102240" cy="128768"/>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Ink 68">
                  <a:extLst>
                    <a:ext uri="{FF2B5EF4-FFF2-40B4-BE49-F238E27FC236}">
                      <a16:creationId xmlns:a16="http://schemas.microsoft.com/office/drawing/2014/main" id="{C5C941DB-D80E-9E47-8634-EB5D28B71DC1}"/>
                    </a:ext>
                  </a:extLst>
                </p14:cNvPr>
                <p14:cNvContentPartPr/>
                <p14:nvPr/>
              </p14:nvContentPartPr>
              <p14:xfrm>
                <a:off x="3897401" y="1870086"/>
                <a:ext cx="22320" cy="61920"/>
              </p14:xfrm>
            </p:contentPart>
          </mc:Choice>
          <mc:Fallback>
            <p:pic>
              <p:nvPicPr>
                <p:cNvPr id="69" name="Ink 68">
                  <a:extLst>
                    <a:ext uri="{FF2B5EF4-FFF2-40B4-BE49-F238E27FC236}">
                      <a16:creationId xmlns:a16="http://schemas.microsoft.com/office/drawing/2014/main" id="{C5C941DB-D80E-9E47-8634-EB5D28B71DC1}"/>
                    </a:ext>
                  </a:extLst>
                </p:cNvPr>
                <p:cNvPicPr/>
                <p:nvPr/>
              </p:nvPicPr>
              <p:blipFill>
                <a:blip r:embed="rId114"/>
                <a:stretch>
                  <a:fillRect/>
                </a:stretch>
              </p:blipFill>
              <p:spPr>
                <a:xfrm>
                  <a:off x="3881921" y="1854606"/>
                  <a:ext cx="529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1" name="Ink 70">
                  <a:extLst>
                    <a:ext uri="{FF2B5EF4-FFF2-40B4-BE49-F238E27FC236}">
                      <a16:creationId xmlns:a16="http://schemas.microsoft.com/office/drawing/2014/main" id="{35877FA5-313C-AB4E-A679-709AE57CA3C0}"/>
                    </a:ext>
                  </a:extLst>
                </p14:cNvPr>
                <p14:cNvContentPartPr/>
                <p14:nvPr/>
              </p14:nvContentPartPr>
              <p14:xfrm>
                <a:off x="4003241" y="1965846"/>
                <a:ext cx="10080" cy="176040"/>
              </p14:xfrm>
            </p:contentPart>
          </mc:Choice>
          <mc:Fallback>
            <p:pic>
              <p:nvPicPr>
                <p:cNvPr id="71" name="Ink 70">
                  <a:extLst>
                    <a:ext uri="{FF2B5EF4-FFF2-40B4-BE49-F238E27FC236}">
                      <a16:creationId xmlns:a16="http://schemas.microsoft.com/office/drawing/2014/main" id="{35877FA5-313C-AB4E-A679-709AE57CA3C0}"/>
                    </a:ext>
                  </a:extLst>
                </p:cNvPr>
                <p:cNvPicPr/>
                <p:nvPr/>
              </p:nvPicPr>
              <p:blipFill>
                <a:blip r:embed="rId116"/>
                <a:stretch>
                  <a:fillRect/>
                </a:stretch>
              </p:blipFill>
              <p:spPr>
                <a:xfrm>
                  <a:off x="3988295" y="1950334"/>
                  <a:ext cx="39625" cy="206703"/>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2" name="Ink 71">
                  <a:extLst>
                    <a:ext uri="{FF2B5EF4-FFF2-40B4-BE49-F238E27FC236}">
                      <a16:creationId xmlns:a16="http://schemas.microsoft.com/office/drawing/2014/main" id="{D88CE8D3-8597-5548-B67E-2E37928CBEA3}"/>
                    </a:ext>
                  </a:extLst>
                </p14:cNvPr>
                <p14:cNvContentPartPr/>
                <p14:nvPr/>
              </p14:nvContentPartPr>
              <p14:xfrm>
                <a:off x="3983441" y="1953606"/>
                <a:ext cx="74160" cy="86400"/>
              </p14:xfrm>
            </p:contentPart>
          </mc:Choice>
          <mc:Fallback>
            <p:pic>
              <p:nvPicPr>
                <p:cNvPr id="72" name="Ink 71">
                  <a:extLst>
                    <a:ext uri="{FF2B5EF4-FFF2-40B4-BE49-F238E27FC236}">
                      <a16:creationId xmlns:a16="http://schemas.microsoft.com/office/drawing/2014/main" id="{D88CE8D3-8597-5548-B67E-2E37928CBEA3}"/>
                    </a:ext>
                  </a:extLst>
                </p:cNvPr>
                <p:cNvPicPr/>
                <p:nvPr/>
              </p:nvPicPr>
              <p:blipFill>
                <a:blip r:embed="rId118"/>
                <a:stretch>
                  <a:fillRect/>
                </a:stretch>
              </p:blipFill>
              <p:spPr>
                <a:xfrm>
                  <a:off x="3967885" y="1938126"/>
                  <a:ext cx="104909"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3" name="Ink 72">
                  <a:extLst>
                    <a:ext uri="{FF2B5EF4-FFF2-40B4-BE49-F238E27FC236}">
                      <a16:creationId xmlns:a16="http://schemas.microsoft.com/office/drawing/2014/main" id="{33BBFC48-B5A6-3D4E-BA3B-949C84136102}"/>
                    </a:ext>
                  </a:extLst>
                </p14:cNvPr>
                <p14:cNvContentPartPr/>
                <p14:nvPr/>
              </p14:nvContentPartPr>
              <p14:xfrm>
                <a:off x="4108721" y="1931286"/>
                <a:ext cx="194400" cy="103680"/>
              </p14:xfrm>
            </p:contentPart>
          </mc:Choice>
          <mc:Fallback>
            <p:pic>
              <p:nvPicPr>
                <p:cNvPr id="73" name="Ink 72">
                  <a:extLst>
                    <a:ext uri="{FF2B5EF4-FFF2-40B4-BE49-F238E27FC236}">
                      <a16:creationId xmlns:a16="http://schemas.microsoft.com/office/drawing/2014/main" id="{33BBFC48-B5A6-3D4E-BA3B-949C84136102}"/>
                    </a:ext>
                  </a:extLst>
                </p:cNvPr>
                <p:cNvPicPr/>
                <p:nvPr/>
              </p:nvPicPr>
              <p:blipFill>
                <a:blip r:embed="rId120"/>
                <a:stretch>
                  <a:fillRect/>
                </a:stretch>
              </p:blipFill>
              <p:spPr>
                <a:xfrm>
                  <a:off x="4093241" y="1915806"/>
                  <a:ext cx="2250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4" name="Ink 73">
                  <a:extLst>
                    <a:ext uri="{FF2B5EF4-FFF2-40B4-BE49-F238E27FC236}">
                      <a16:creationId xmlns:a16="http://schemas.microsoft.com/office/drawing/2014/main" id="{577EDBE9-47F3-A94A-B18B-AE22F834215E}"/>
                    </a:ext>
                  </a:extLst>
                </p14:cNvPr>
                <p14:cNvContentPartPr/>
                <p14:nvPr/>
              </p14:nvContentPartPr>
              <p14:xfrm>
                <a:off x="4342361" y="1932366"/>
                <a:ext cx="137880" cy="87840"/>
              </p14:xfrm>
            </p:contentPart>
          </mc:Choice>
          <mc:Fallback>
            <p:pic>
              <p:nvPicPr>
                <p:cNvPr id="74" name="Ink 73">
                  <a:extLst>
                    <a:ext uri="{FF2B5EF4-FFF2-40B4-BE49-F238E27FC236}">
                      <a16:creationId xmlns:a16="http://schemas.microsoft.com/office/drawing/2014/main" id="{577EDBE9-47F3-A94A-B18B-AE22F834215E}"/>
                    </a:ext>
                  </a:extLst>
                </p:cNvPr>
                <p:cNvPicPr/>
                <p:nvPr/>
              </p:nvPicPr>
              <p:blipFill>
                <a:blip r:embed="rId122"/>
                <a:stretch>
                  <a:fillRect/>
                </a:stretch>
              </p:blipFill>
              <p:spPr>
                <a:xfrm>
                  <a:off x="4326921" y="1916949"/>
                  <a:ext cx="168400" cy="118315"/>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6" name="Ink 75">
                  <a:extLst>
                    <a:ext uri="{FF2B5EF4-FFF2-40B4-BE49-F238E27FC236}">
                      <a16:creationId xmlns:a16="http://schemas.microsoft.com/office/drawing/2014/main" id="{18DDD23A-A5CE-B445-891E-9DBC89E73CB0}"/>
                    </a:ext>
                  </a:extLst>
                </p14:cNvPr>
                <p14:cNvContentPartPr/>
                <p14:nvPr/>
              </p14:nvContentPartPr>
              <p14:xfrm>
                <a:off x="4504361" y="1933806"/>
                <a:ext cx="51840" cy="86400"/>
              </p14:xfrm>
            </p:contentPart>
          </mc:Choice>
          <mc:Fallback>
            <p:pic>
              <p:nvPicPr>
                <p:cNvPr id="76" name="Ink 75">
                  <a:extLst>
                    <a:ext uri="{FF2B5EF4-FFF2-40B4-BE49-F238E27FC236}">
                      <a16:creationId xmlns:a16="http://schemas.microsoft.com/office/drawing/2014/main" id="{18DDD23A-A5CE-B445-891E-9DBC89E73CB0}"/>
                    </a:ext>
                  </a:extLst>
                </p:cNvPr>
                <p:cNvPicPr/>
                <p:nvPr/>
              </p:nvPicPr>
              <p:blipFill>
                <a:blip r:embed="rId124"/>
                <a:stretch>
                  <a:fillRect/>
                </a:stretch>
              </p:blipFill>
              <p:spPr>
                <a:xfrm>
                  <a:off x="4488881" y="1918326"/>
                  <a:ext cx="824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8" name="Ink 77">
                  <a:extLst>
                    <a:ext uri="{FF2B5EF4-FFF2-40B4-BE49-F238E27FC236}">
                      <a16:creationId xmlns:a16="http://schemas.microsoft.com/office/drawing/2014/main" id="{F6443B1A-3EFE-7540-8D95-238E3BB0BF0B}"/>
                    </a:ext>
                  </a:extLst>
                </p14:cNvPr>
                <p14:cNvContentPartPr/>
                <p14:nvPr/>
              </p14:nvContentPartPr>
              <p14:xfrm>
                <a:off x="3098800" y="1728400"/>
                <a:ext cx="10440" cy="127440"/>
              </p14:xfrm>
            </p:contentPart>
          </mc:Choice>
          <mc:Fallback>
            <p:pic>
              <p:nvPicPr>
                <p:cNvPr id="78" name="Ink 77">
                  <a:extLst>
                    <a:ext uri="{FF2B5EF4-FFF2-40B4-BE49-F238E27FC236}">
                      <a16:creationId xmlns:a16="http://schemas.microsoft.com/office/drawing/2014/main" id="{F6443B1A-3EFE-7540-8D95-238E3BB0BF0B}"/>
                    </a:ext>
                  </a:extLst>
                </p:cNvPr>
                <p:cNvPicPr/>
                <p:nvPr/>
              </p:nvPicPr>
              <p:blipFill>
                <a:blip r:embed="rId126"/>
                <a:stretch>
                  <a:fillRect/>
                </a:stretch>
              </p:blipFill>
              <p:spPr>
                <a:xfrm>
                  <a:off x="3083320" y="1712920"/>
                  <a:ext cx="41040" cy="158040"/>
                </a:xfrm>
                <a:prstGeom prst="rect">
                  <a:avLst/>
                </a:prstGeom>
              </p:spPr>
            </p:pic>
          </mc:Fallback>
        </mc:AlternateContent>
      </p:grpSp>
      <p:grpSp>
        <p:nvGrpSpPr>
          <p:cNvPr id="82" name="Group 81">
            <a:extLst>
              <a:ext uri="{FF2B5EF4-FFF2-40B4-BE49-F238E27FC236}">
                <a16:creationId xmlns:a16="http://schemas.microsoft.com/office/drawing/2014/main" id="{A46BB2F9-DF73-7A4F-8F8B-5BF5BD44C758}"/>
              </a:ext>
            </a:extLst>
          </p:cNvPr>
          <p:cNvGrpSpPr/>
          <p:nvPr/>
        </p:nvGrpSpPr>
        <p:grpSpPr>
          <a:xfrm>
            <a:off x="1213840" y="3618040"/>
            <a:ext cx="157680" cy="178200"/>
            <a:chOff x="1213840" y="3618040"/>
            <a:chExt cx="157680" cy="178200"/>
          </a:xfrm>
        </p:grpSpPr>
        <mc:AlternateContent xmlns:mc="http://schemas.openxmlformats.org/markup-compatibility/2006">
          <mc:Choice xmlns:p14="http://schemas.microsoft.com/office/powerpoint/2010/main" Requires="p14">
            <p:contentPart p14:bwMode="auto" r:id="rId127">
              <p14:nvContentPartPr>
                <p14:cNvPr id="80" name="Ink 79">
                  <a:extLst>
                    <a:ext uri="{FF2B5EF4-FFF2-40B4-BE49-F238E27FC236}">
                      <a16:creationId xmlns:a16="http://schemas.microsoft.com/office/drawing/2014/main" id="{25D8FAE5-6DBA-8D41-B795-AF3013D8C0DA}"/>
                    </a:ext>
                  </a:extLst>
                </p14:cNvPr>
                <p14:cNvContentPartPr/>
                <p14:nvPr/>
              </p14:nvContentPartPr>
              <p14:xfrm>
                <a:off x="1213840" y="3618040"/>
                <a:ext cx="157680" cy="147600"/>
              </p14:xfrm>
            </p:contentPart>
          </mc:Choice>
          <mc:Fallback>
            <p:pic>
              <p:nvPicPr>
                <p:cNvPr id="80" name="Ink 79">
                  <a:extLst>
                    <a:ext uri="{FF2B5EF4-FFF2-40B4-BE49-F238E27FC236}">
                      <a16:creationId xmlns:a16="http://schemas.microsoft.com/office/drawing/2014/main" id="{25D8FAE5-6DBA-8D41-B795-AF3013D8C0DA}"/>
                    </a:ext>
                  </a:extLst>
                </p:cNvPr>
                <p:cNvPicPr/>
                <p:nvPr/>
              </p:nvPicPr>
              <p:blipFill>
                <a:blip r:embed="rId128"/>
                <a:stretch>
                  <a:fillRect/>
                </a:stretch>
              </p:blipFill>
              <p:spPr>
                <a:xfrm>
                  <a:off x="1198360" y="3602560"/>
                  <a:ext cx="1882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1" name="Ink 80">
                  <a:extLst>
                    <a:ext uri="{FF2B5EF4-FFF2-40B4-BE49-F238E27FC236}">
                      <a16:creationId xmlns:a16="http://schemas.microsoft.com/office/drawing/2014/main" id="{67977C38-185C-304F-A740-0D2C47BAB5FD}"/>
                    </a:ext>
                  </a:extLst>
                </p14:cNvPr>
                <p14:cNvContentPartPr/>
                <p14:nvPr/>
              </p14:nvContentPartPr>
              <p14:xfrm>
                <a:off x="1234360" y="3628120"/>
                <a:ext cx="111960" cy="168120"/>
              </p14:xfrm>
            </p:contentPart>
          </mc:Choice>
          <mc:Fallback>
            <p:pic>
              <p:nvPicPr>
                <p:cNvPr id="81" name="Ink 80">
                  <a:extLst>
                    <a:ext uri="{FF2B5EF4-FFF2-40B4-BE49-F238E27FC236}">
                      <a16:creationId xmlns:a16="http://schemas.microsoft.com/office/drawing/2014/main" id="{67977C38-185C-304F-A740-0D2C47BAB5FD}"/>
                    </a:ext>
                  </a:extLst>
                </p:cNvPr>
                <p:cNvPicPr/>
                <p:nvPr/>
              </p:nvPicPr>
              <p:blipFill>
                <a:blip r:embed="rId130"/>
                <a:stretch>
                  <a:fillRect/>
                </a:stretch>
              </p:blipFill>
              <p:spPr>
                <a:xfrm>
                  <a:off x="1218930" y="3612607"/>
                  <a:ext cx="142462" cy="19878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1">
            <p14:nvContentPartPr>
              <p14:cNvPr id="83" name="Ink 82">
                <a:extLst>
                  <a:ext uri="{FF2B5EF4-FFF2-40B4-BE49-F238E27FC236}">
                    <a16:creationId xmlns:a16="http://schemas.microsoft.com/office/drawing/2014/main" id="{9FE51068-559D-9540-BC03-B8E5876FB7BE}"/>
                  </a:ext>
                </a:extLst>
              </p14:cNvPr>
              <p14:cNvContentPartPr/>
              <p14:nvPr/>
            </p14:nvContentPartPr>
            <p14:xfrm>
              <a:off x="1742320" y="3562240"/>
              <a:ext cx="122400" cy="192960"/>
            </p14:xfrm>
          </p:contentPart>
        </mc:Choice>
        <mc:Fallback>
          <p:pic>
            <p:nvPicPr>
              <p:cNvPr id="83" name="Ink 82">
                <a:extLst>
                  <a:ext uri="{FF2B5EF4-FFF2-40B4-BE49-F238E27FC236}">
                    <a16:creationId xmlns:a16="http://schemas.microsoft.com/office/drawing/2014/main" id="{9FE51068-559D-9540-BC03-B8E5876FB7BE}"/>
                  </a:ext>
                </a:extLst>
              </p:cNvPr>
              <p:cNvPicPr/>
              <p:nvPr/>
            </p:nvPicPr>
            <p:blipFill>
              <a:blip r:embed="rId132"/>
              <a:stretch>
                <a:fillRect/>
              </a:stretch>
            </p:blipFill>
            <p:spPr>
              <a:xfrm>
                <a:off x="1726840" y="3546760"/>
                <a:ext cx="1530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4" name="Ink 83">
                <a:extLst>
                  <a:ext uri="{FF2B5EF4-FFF2-40B4-BE49-F238E27FC236}">
                    <a16:creationId xmlns:a16="http://schemas.microsoft.com/office/drawing/2014/main" id="{F0AE5739-C64C-FF4E-B6FF-276ED3CF683F}"/>
                  </a:ext>
                </a:extLst>
              </p14:cNvPr>
              <p14:cNvContentPartPr/>
              <p14:nvPr/>
            </p14:nvContentPartPr>
            <p14:xfrm>
              <a:off x="2296720" y="3521560"/>
              <a:ext cx="131760" cy="244080"/>
            </p14:xfrm>
          </p:contentPart>
        </mc:Choice>
        <mc:Fallback>
          <p:pic>
            <p:nvPicPr>
              <p:cNvPr id="84" name="Ink 83">
                <a:extLst>
                  <a:ext uri="{FF2B5EF4-FFF2-40B4-BE49-F238E27FC236}">
                    <a16:creationId xmlns:a16="http://schemas.microsoft.com/office/drawing/2014/main" id="{F0AE5739-C64C-FF4E-B6FF-276ED3CF683F}"/>
                  </a:ext>
                </a:extLst>
              </p:cNvPr>
              <p:cNvPicPr/>
              <p:nvPr/>
            </p:nvPicPr>
            <p:blipFill>
              <a:blip r:embed="rId134"/>
              <a:stretch>
                <a:fillRect/>
              </a:stretch>
            </p:blipFill>
            <p:spPr>
              <a:xfrm>
                <a:off x="2281240" y="3506103"/>
                <a:ext cx="162360" cy="274635"/>
              </a:xfrm>
              <a:prstGeom prst="rect">
                <a:avLst/>
              </a:prstGeom>
            </p:spPr>
          </p:pic>
        </mc:Fallback>
      </mc:AlternateContent>
      <p:grpSp>
        <p:nvGrpSpPr>
          <p:cNvPr id="87" name="Group 86">
            <a:extLst>
              <a:ext uri="{FF2B5EF4-FFF2-40B4-BE49-F238E27FC236}">
                <a16:creationId xmlns:a16="http://schemas.microsoft.com/office/drawing/2014/main" id="{BD4C5603-B145-7546-9C39-78BAB484A71C}"/>
              </a:ext>
            </a:extLst>
          </p:cNvPr>
          <p:cNvGrpSpPr/>
          <p:nvPr/>
        </p:nvGrpSpPr>
        <p:grpSpPr>
          <a:xfrm>
            <a:off x="2839600" y="3582400"/>
            <a:ext cx="157680" cy="132480"/>
            <a:chOff x="2839600" y="3582400"/>
            <a:chExt cx="157680" cy="132480"/>
          </a:xfrm>
        </p:grpSpPr>
        <mc:AlternateContent xmlns:mc="http://schemas.openxmlformats.org/markup-compatibility/2006">
          <mc:Choice xmlns:p14="http://schemas.microsoft.com/office/powerpoint/2010/main" Requires="p14">
            <p:contentPart p14:bwMode="auto" r:id="rId135">
              <p14:nvContentPartPr>
                <p14:cNvPr id="85" name="Ink 84">
                  <a:extLst>
                    <a:ext uri="{FF2B5EF4-FFF2-40B4-BE49-F238E27FC236}">
                      <a16:creationId xmlns:a16="http://schemas.microsoft.com/office/drawing/2014/main" id="{FC2FBEB7-AE6B-1041-BA79-1859A6755410}"/>
                    </a:ext>
                  </a:extLst>
                </p14:cNvPr>
                <p14:cNvContentPartPr/>
                <p14:nvPr/>
              </p14:nvContentPartPr>
              <p14:xfrm>
                <a:off x="2864800" y="3587440"/>
                <a:ext cx="132480" cy="111960"/>
              </p14:xfrm>
            </p:contentPart>
          </mc:Choice>
          <mc:Fallback>
            <p:pic>
              <p:nvPicPr>
                <p:cNvPr id="85" name="Ink 84">
                  <a:extLst>
                    <a:ext uri="{FF2B5EF4-FFF2-40B4-BE49-F238E27FC236}">
                      <a16:creationId xmlns:a16="http://schemas.microsoft.com/office/drawing/2014/main" id="{FC2FBEB7-AE6B-1041-BA79-1859A6755410}"/>
                    </a:ext>
                  </a:extLst>
                </p:cNvPr>
                <p:cNvPicPr/>
                <p:nvPr/>
              </p:nvPicPr>
              <p:blipFill>
                <a:blip r:embed="rId136"/>
                <a:stretch>
                  <a:fillRect/>
                </a:stretch>
              </p:blipFill>
              <p:spPr>
                <a:xfrm>
                  <a:off x="2849320" y="3571960"/>
                  <a:ext cx="1630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6" name="Ink 85">
                  <a:extLst>
                    <a:ext uri="{FF2B5EF4-FFF2-40B4-BE49-F238E27FC236}">
                      <a16:creationId xmlns:a16="http://schemas.microsoft.com/office/drawing/2014/main" id="{ADA96D6F-38FE-E14C-998A-FC16F04C2E36}"/>
                    </a:ext>
                  </a:extLst>
                </p14:cNvPr>
                <p14:cNvContentPartPr/>
                <p14:nvPr/>
              </p14:nvContentPartPr>
              <p14:xfrm>
                <a:off x="2839600" y="3582400"/>
                <a:ext cx="157680" cy="132480"/>
              </p14:xfrm>
            </p:contentPart>
          </mc:Choice>
          <mc:Fallback>
            <p:pic>
              <p:nvPicPr>
                <p:cNvPr id="86" name="Ink 85">
                  <a:extLst>
                    <a:ext uri="{FF2B5EF4-FFF2-40B4-BE49-F238E27FC236}">
                      <a16:creationId xmlns:a16="http://schemas.microsoft.com/office/drawing/2014/main" id="{ADA96D6F-38FE-E14C-998A-FC16F04C2E36}"/>
                    </a:ext>
                  </a:extLst>
                </p:cNvPr>
                <p:cNvPicPr/>
                <p:nvPr/>
              </p:nvPicPr>
              <p:blipFill>
                <a:blip r:embed="rId138"/>
                <a:stretch>
                  <a:fillRect/>
                </a:stretch>
              </p:blipFill>
              <p:spPr>
                <a:xfrm>
                  <a:off x="2824155" y="3566920"/>
                  <a:ext cx="188210" cy="163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9">
            <p14:nvContentPartPr>
              <p14:cNvPr id="88" name="Ink 87">
                <a:extLst>
                  <a:ext uri="{FF2B5EF4-FFF2-40B4-BE49-F238E27FC236}">
                    <a16:creationId xmlns:a16="http://schemas.microsoft.com/office/drawing/2014/main" id="{7C173F6E-B193-0742-8791-6F8180AC8F68}"/>
                  </a:ext>
                </a:extLst>
              </p14:cNvPr>
              <p14:cNvContentPartPr/>
              <p14:nvPr/>
            </p14:nvContentPartPr>
            <p14:xfrm>
              <a:off x="1154160" y="1578600"/>
              <a:ext cx="6440040" cy="3441600"/>
            </p14:xfrm>
          </p:contentPart>
        </mc:Choice>
        <mc:Fallback>
          <p:pic>
            <p:nvPicPr>
              <p:cNvPr id="88" name="Ink 87">
                <a:extLst>
                  <a:ext uri="{FF2B5EF4-FFF2-40B4-BE49-F238E27FC236}">
                    <a16:creationId xmlns:a16="http://schemas.microsoft.com/office/drawing/2014/main" id="{7C173F6E-B193-0742-8791-6F8180AC8F68}"/>
                  </a:ext>
                </a:extLst>
              </p:cNvPr>
              <p:cNvPicPr/>
              <p:nvPr/>
            </p:nvPicPr>
            <p:blipFill>
              <a:blip r:embed="rId140"/>
              <a:stretch>
                <a:fillRect/>
              </a:stretch>
            </p:blipFill>
            <p:spPr>
              <a:xfrm>
                <a:off x="1144800" y="1569240"/>
                <a:ext cx="6458760" cy="3460320"/>
              </a:xfrm>
              <a:prstGeom prst="rect">
                <a:avLst/>
              </a:prstGeom>
            </p:spPr>
          </p:pic>
        </mc:Fallback>
      </mc:AlternateContent>
    </p:spTree>
    <p:extLst>
      <p:ext uri="{BB962C8B-B14F-4D97-AF65-F5344CB8AC3E}">
        <p14:creationId xmlns:p14="http://schemas.microsoft.com/office/powerpoint/2010/main" val="1751737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8E04-80A8-9648-9496-19D739EC8B21}"/>
              </a:ext>
            </a:extLst>
          </p:cNvPr>
          <p:cNvSpPr>
            <a:spLocks noGrp="1"/>
          </p:cNvSpPr>
          <p:nvPr>
            <p:ph type="title"/>
          </p:nvPr>
        </p:nvSpPr>
        <p:spPr/>
        <p:txBody>
          <a:bodyPr>
            <a:normAutofit fontScale="90000"/>
          </a:bodyPr>
          <a:lstStyle/>
          <a:p>
            <a:r>
              <a:rPr lang="en-US"/>
              <a:t>Q2</a:t>
            </a:r>
          </a:p>
        </p:txBody>
      </p:sp>
      <p:pic>
        <p:nvPicPr>
          <p:cNvPr id="4" name="Picture 3">
            <a:extLst>
              <a:ext uri="{FF2B5EF4-FFF2-40B4-BE49-F238E27FC236}">
                <a16:creationId xmlns:a16="http://schemas.microsoft.com/office/drawing/2014/main" id="{46B65AC2-4410-1E42-AD7A-AD54C13EC2B9}"/>
              </a:ext>
            </a:extLst>
          </p:cNvPr>
          <p:cNvPicPr>
            <a:picLocks noChangeAspect="1"/>
          </p:cNvPicPr>
          <p:nvPr/>
        </p:nvPicPr>
        <p:blipFill>
          <a:blip r:embed="rId2"/>
          <a:stretch>
            <a:fillRect/>
          </a:stretch>
        </p:blipFill>
        <p:spPr>
          <a:xfrm>
            <a:off x="4731026" y="-29912"/>
            <a:ext cx="4412974" cy="2435733"/>
          </a:xfrm>
          <a:prstGeom prst="rect">
            <a:avLst/>
          </a:prstGeom>
        </p:spPr>
      </p:pic>
      <p:sp>
        <p:nvSpPr>
          <p:cNvPr id="3" name="Text Placeholder 2">
            <a:extLst>
              <a:ext uri="{FF2B5EF4-FFF2-40B4-BE49-F238E27FC236}">
                <a16:creationId xmlns:a16="http://schemas.microsoft.com/office/drawing/2014/main" id="{CEB04818-E57D-574F-866E-97E7358A6E12}"/>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F06E305E-7F77-9341-B28D-AB707FE009CF}"/>
              </a:ext>
            </a:extLst>
          </p:cNvPr>
          <p:cNvPicPr>
            <a:picLocks noChangeAspect="1"/>
          </p:cNvPicPr>
          <p:nvPr/>
        </p:nvPicPr>
        <p:blipFill>
          <a:blip r:embed="rId3"/>
          <a:stretch>
            <a:fillRect/>
          </a:stretch>
        </p:blipFill>
        <p:spPr>
          <a:xfrm>
            <a:off x="252247" y="2695792"/>
            <a:ext cx="4470185" cy="2123580"/>
          </a:xfrm>
          <a:prstGeom prst="rect">
            <a:avLst/>
          </a:prstGeom>
        </p:spPr>
      </p:pic>
      <p:grpSp>
        <p:nvGrpSpPr>
          <p:cNvPr id="27" name="Group 26">
            <a:extLst>
              <a:ext uri="{FF2B5EF4-FFF2-40B4-BE49-F238E27FC236}">
                <a16:creationId xmlns:a16="http://schemas.microsoft.com/office/drawing/2014/main" id="{B53E578F-CA4E-804B-901A-2354144025DB}"/>
              </a:ext>
            </a:extLst>
          </p:cNvPr>
          <p:cNvGrpSpPr/>
          <p:nvPr/>
        </p:nvGrpSpPr>
        <p:grpSpPr>
          <a:xfrm>
            <a:off x="4073138" y="508374"/>
            <a:ext cx="550080" cy="172800"/>
            <a:chOff x="4073138" y="508374"/>
            <a:chExt cx="550080" cy="17280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BFC3B45-6A0B-4347-AE4C-3951002649AE}"/>
                    </a:ext>
                  </a:extLst>
                </p14:cNvPr>
                <p14:cNvContentPartPr/>
                <p14:nvPr/>
              </p14:nvContentPartPr>
              <p14:xfrm>
                <a:off x="4088258" y="521334"/>
                <a:ext cx="54360" cy="159840"/>
              </p14:xfrm>
            </p:contentPart>
          </mc:Choice>
          <mc:Fallback>
            <p:pic>
              <p:nvPicPr>
                <p:cNvPr id="5" name="Ink 4">
                  <a:extLst>
                    <a:ext uri="{FF2B5EF4-FFF2-40B4-BE49-F238E27FC236}">
                      <a16:creationId xmlns:a16="http://schemas.microsoft.com/office/drawing/2014/main" id="{FBFC3B45-6A0B-4347-AE4C-3951002649AE}"/>
                    </a:ext>
                  </a:extLst>
                </p:cNvPr>
                <p:cNvPicPr/>
                <p:nvPr/>
              </p:nvPicPr>
              <p:blipFill>
                <a:blip r:embed="rId5"/>
                <a:stretch>
                  <a:fillRect/>
                </a:stretch>
              </p:blipFill>
              <p:spPr>
                <a:xfrm>
                  <a:off x="4072778" y="505854"/>
                  <a:ext cx="849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284CAB2C-74D4-8740-A72B-9B95DD350A1E}"/>
                    </a:ext>
                  </a:extLst>
                </p14:cNvPr>
                <p14:cNvContentPartPr/>
                <p14:nvPr/>
              </p14:nvContentPartPr>
              <p14:xfrm>
                <a:off x="4073138" y="609894"/>
                <a:ext cx="123120" cy="2520"/>
              </p14:xfrm>
            </p:contentPart>
          </mc:Choice>
          <mc:Fallback>
            <p:pic>
              <p:nvPicPr>
                <p:cNvPr id="8" name="Ink 7">
                  <a:extLst>
                    <a:ext uri="{FF2B5EF4-FFF2-40B4-BE49-F238E27FC236}">
                      <a16:creationId xmlns:a16="http://schemas.microsoft.com/office/drawing/2014/main" id="{284CAB2C-74D4-8740-A72B-9B95DD350A1E}"/>
                    </a:ext>
                  </a:extLst>
                </p:cNvPr>
                <p:cNvPicPr/>
                <p:nvPr/>
              </p:nvPicPr>
              <p:blipFill>
                <a:blip r:embed="rId7"/>
                <a:stretch>
                  <a:fillRect/>
                </a:stretch>
              </p:blipFill>
              <p:spPr>
                <a:xfrm>
                  <a:off x="4057658" y="594414"/>
                  <a:ext cx="1537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5F900531-A2AF-AE4F-B3D6-1C131E5DF18F}"/>
                    </a:ext>
                  </a:extLst>
                </p14:cNvPr>
                <p14:cNvContentPartPr/>
                <p14:nvPr/>
              </p14:nvContentPartPr>
              <p14:xfrm>
                <a:off x="4230818" y="568854"/>
                <a:ext cx="32760" cy="2520"/>
              </p14:xfrm>
            </p:contentPart>
          </mc:Choice>
          <mc:Fallback>
            <p:pic>
              <p:nvPicPr>
                <p:cNvPr id="20" name="Ink 19">
                  <a:extLst>
                    <a:ext uri="{FF2B5EF4-FFF2-40B4-BE49-F238E27FC236}">
                      <a16:creationId xmlns:a16="http://schemas.microsoft.com/office/drawing/2014/main" id="{5F900531-A2AF-AE4F-B3D6-1C131E5DF18F}"/>
                    </a:ext>
                  </a:extLst>
                </p:cNvPr>
                <p:cNvPicPr/>
                <p:nvPr/>
              </p:nvPicPr>
              <p:blipFill>
                <a:blip r:embed="rId9"/>
                <a:stretch>
                  <a:fillRect/>
                </a:stretch>
              </p:blipFill>
              <p:spPr>
                <a:xfrm>
                  <a:off x="4215338" y="553374"/>
                  <a:ext cx="63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1377014C-1C39-A44A-9932-74CCDD9C2BBC}"/>
                    </a:ext>
                  </a:extLst>
                </p14:cNvPr>
                <p14:cNvContentPartPr/>
                <p14:nvPr/>
              </p14:nvContentPartPr>
              <p14:xfrm>
                <a:off x="4226498" y="607734"/>
                <a:ext cx="60480" cy="2520"/>
              </p14:xfrm>
            </p:contentPart>
          </mc:Choice>
          <mc:Fallback>
            <p:pic>
              <p:nvPicPr>
                <p:cNvPr id="21" name="Ink 20">
                  <a:extLst>
                    <a:ext uri="{FF2B5EF4-FFF2-40B4-BE49-F238E27FC236}">
                      <a16:creationId xmlns:a16="http://schemas.microsoft.com/office/drawing/2014/main" id="{1377014C-1C39-A44A-9932-74CCDD9C2BBC}"/>
                    </a:ext>
                  </a:extLst>
                </p:cNvPr>
                <p:cNvPicPr/>
                <p:nvPr/>
              </p:nvPicPr>
              <p:blipFill>
                <a:blip r:embed="rId11"/>
                <a:stretch>
                  <a:fillRect/>
                </a:stretch>
              </p:blipFill>
              <p:spPr>
                <a:xfrm>
                  <a:off x="4211018" y="592254"/>
                  <a:ext cx="91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a:extLst>
                    <a:ext uri="{FF2B5EF4-FFF2-40B4-BE49-F238E27FC236}">
                      <a16:creationId xmlns:a16="http://schemas.microsoft.com/office/drawing/2014/main" id="{E73BDD4B-EA17-7641-B0D2-F9FDCB3713D6}"/>
                    </a:ext>
                  </a:extLst>
                </p14:cNvPr>
                <p14:cNvContentPartPr/>
                <p14:nvPr/>
              </p14:nvContentPartPr>
              <p14:xfrm>
                <a:off x="4319018" y="558054"/>
                <a:ext cx="45720" cy="2520"/>
              </p14:xfrm>
            </p:contentPart>
          </mc:Choice>
          <mc:Fallback>
            <p:pic>
              <p:nvPicPr>
                <p:cNvPr id="22" name="Ink 21">
                  <a:extLst>
                    <a:ext uri="{FF2B5EF4-FFF2-40B4-BE49-F238E27FC236}">
                      <a16:creationId xmlns:a16="http://schemas.microsoft.com/office/drawing/2014/main" id="{E73BDD4B-EA17-7641-B0D2-F9FDCB3713D6}"/>
                    </a:ext>
                  </a:extLst>
                </p:cNvPr>
                <p:cNvPicPr/>
                <p:nvPr/>
              </p:nvPicPr>
              <p:blipFill>
                <a:blip r:embed="rId13"/>
                <a:stretch>
                  <a:fillRect/>
                </a:stretch>
              </p:blipFill>
              <p:spPr>
                <a:xfrm>
                  <a:off x="4303538" y="542574"/>
                  <a:ext cx="76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79229C48-377D-4A4D-A58B-F9E3B2EDEC35}"/>
                    </a:ext>
                  </a:extLst>
                </p14:cNvPr>
                <p14:cNvContentPartPr/>
                <p14:nvPr/>
              </p14:nvContentPartPr>
              <p14:xfrm>
                <a:off x="4323338" y="583974"/>
                <a:ext cx="90720" cy="6840"/>
              </p14:xfrm>
            </p:contentPart>
          </mc:Choice>
          <mc:Fallback>
            <p:pic>
              <p:nvPicPr>
                <p:cNvPr id="23" name="Ink 22">
                  <a:extLst>
                    <a:ext uri="{FF2B5EF4-FFF2-40B4-BE49-F238E27FC236}">
                      <a16:creationId xmlns:a16="http://schemas.microsoft.com/office/drawing/2014/main" id="{79229C48-377D-4A4D-A58B-F9E3B2EDEC35}"/>
                    </a:ext>
                  </a:extLst>
                </p:cNvPr>
                <p:cNvPicPr/>
                <p:nvPr/>
              </p:nvPicPr>
              <p:blipFill>
                <a:blip r:embed="rId15"/>
                <a:stretch>
                  <a:fillRect/>
                </a:stretch>
              </p:blipFill>
              <p:spPr>
                <a:xfrm>
                  <a:off x="4307919" y="568494"/>
                  <a:ext cx="12119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3">
                  <a:extLst>
                    <a:ext uri="{FF2B5EF4-FFF2-40B4-BE49-F238E27FC236}">
                      <a16:creationId xmlns:a16="http://schemas.microsoft.com/office/drawing/2014/main" id="{3579AF17-8DE1-1A45-8487-1EBDA413ECCB}"/>
                    </a:ext>
                  </a:extLst>
                </p14:cNvPr>
                <p14:cNvContentPartPr/>
                <p14:nvPr/>
              </p14:nvContentPartPr>
              <p14:xfrm>
                <a:off x="4459058" y="517014"/>
                <a:ext cx="9000" cy="118800"/>
              </p14:xfrm>
            </p:contentPart>
          </mc:Choice>
          <mc:Fallback>
            <p:pic>
              <p:nvPicPr>
                <p:cNvPr id="24" name="Ink 23">
                  <a:extLst>
                    <a:ext uri="{FF2B5EF4-FFF2-40B4-BE49-F238E27FC236}">
                      <a16:creationId xmlns:a16="http://schemas.microsoft.com/office/drawing/2014/main" id="{3579AF17-8DE1-1A45-8487-1EBDA413ECCB}"/>
                    </a:ext>
                  </a:extLst>
                </p:cNvPr>
                <p:cNvPicPr/>
                <p:nvPr/>
              </p:nvPicPr>
              <p:blipFill>
                <a:blip r:embed="rId17"/>
                <a:stretch>
                  <a:fillRect/>
                </a:stretch>
              </p:blipFill>
              <p:spPr>
                <a:xfrm>
                  <a:off x="4443578" y="501534"/>
                  <a:ext cx="396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5" name="Ink 24">
                  <a:extLst>
                    <a:ext uri="{FF2B5EF4-FFF2-40B4-BE49-F238E27FC236}">
                      <a16:creationId xmlns:a16="http://schemas.microsoft.com/office/drawing/2014/main" id="{36191A2F-1249-9843-969D-1FD310BE5488}"/>
                    </a:ext>
                  </a:extLst>
                </p14:cNvPr>
                <p14:cNvContentPartPr/>
                <p14:nvPr/>
              </p14:nvContentPartPr>
              <p14:xfrm>
                <a:off x="4526018" y="532494"/>
                <a:ext cx="9000" cy="99360"/>
              </p14:xfrm>
            </p:contentPart>
          </mc:Choice>
          <mc:Fallback>
            <p:pic>
              <p:nvPicPr>
                <p:cNvPr id="25" name="Ink 24">
                  <a:extLst>
                    <a:ext uri="{FF2B5EF4-FFF2-40B4-BE49-F238E27FC236}">
                      <a16:creationId xmlns:a16="http://schemas.microsoft.com/office/drawing/2014/main" id="{36191A2F-1249-9843-969D-1FD310BE5488}"/>
                    </a:ext>
                  </a:extLst>
                </p:cNvPr>
                <p:cNvPicPr/>
                <p:nvPr/>
              </p:nvPicPr>
              <p:blipFill>
                <a:blip r:embed="rId19"/>
                <a:stretch>
                  <a:fillRect/>
                </a:stretch>
              </p:blipFill>
              <p:spPr>
                <a:xfrm>
                  <a:off x="4510538" y="517014"/>
                  <a:ext cx="396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Ink 25">
                  <a:extLst>
                    <a:ext uri="{FF2B5EF4-FFF2-40B4-BE49-F238E27FC236}">
                      <a16:creationId xmlns:a16="http://schemas.microsoft.com/office/drawing/2014/main" id="{F6D18179-D366-0F4C-93DC-D77853C80996}"/>
                    </a:ext>
                  </a:extLst>
                </p14:cNvPr>
                <p14:cNvContentPartPr/>
                <p14:nvPr/>
              </p14:nvContentPartPr>
              <p14:xfrm>
                <a:off x="4614218" y="508374"/>
                <a:ext cx="9000" cy="140400"/>
              </p14:xfrm>
            </p:contentPart>
          </mc:Choice>
          <mc:Fallback>
            <p:pic>
              <p:nvPicPr>
                <p:cNvPr id="26" name="Ink 25">
                  <a:extLst>
                    <a:ext uri="{FF2B5EF4-FFF2-40B4-BE49-F238E27FC236}">
                      <a16:creationId xmlns:a16="http://schemas.microsoft.com/office/drawing/2014/main" id="{F6D18179-D366-0F4C-93DC-D77853C80996}"/>
                    </a:ext>
                  </a:extLst>
                </p:cNvPr>
                <p:cNvPicPr/>
                <p:nvPr/>
              </p:nvPicPr>
              <p:blipFill>
                <a:blip r:embed="rId21"/>
                <a:stretch>
                  <a:fillRect/>
                </a:stretch>
              </p:blipFill>
              <p:spPr>
                <a:xfrm>
                  <a:off x="4598738" y="492894"/>
                  <a:ext cx="39600" cy="171000"/>
                </a:xfrm>
                <a:prstGeom prst="rect">
                  <a:avLst/>
                </a:prstGeom>
              </p:spPr>
            </p:pic>
          </mc:Fallback>
        </mc:AlternateContent>
      </p:grpSp>
      <p:grpSp>
        <p:nvGrpSpPr>
          <p:cNvPr id="41" name="Group 40">
            <a:extLst>
              <a:ext uri="{FF2B5EF4-FFF2-40B4-BE49-F238E27FC236}">
                <a16:creationId xmlns:a16="http://schemas.microsoft.com/office/drawing/2014/main" id="{59E6E78F-B0D4-DA47-AFC6-D882E0B08FA6}"/>
              </a:ext>
            </a:extLst>
          </p:cNvPr>
          <p:cNvGrpSpPr/>
          <p:nvPr/>
        </p:nvGrpSpPr>
        <p:grpSpPr>
          <a:xfrm>
            <a:off x="4321139" y="300465"/>
            <a:ext cx="376920" cy="123480"/>
            <a:chOff x="4321139" y="300465"/>
            <a:chExt cx="376920" cy="123480"/>
          </a:xfrm>
        </p:grpSpPr>
        <mc:AlternateContent xmlns:mc="http://schemas.openxmlformats.org/markup-compatibility/2006">
          <mc:Choice xmlns:p14="http://schemas.microsoft.com/office/powerpoint/2010/main" Requires="p14">
            <p:contentPart p14:bwMode="auto" r:id="rId22">
              <p14:nvContentPartPr>
                <p14:cNvPr id="37" name="Ink 36">
                  <a:extLst>
                    <a:ext uri="{FF2B5EF4-FFF2-40B4-BE49-F238E27FC236}">
                      <a16:creationId xmlns:a16="http://schemas.microsoft.com/office/drawing/2014/main" id="{BC6CC590-DCBD-4449-8449-8D88204485F6}"/>
                    </a:ext>
                  </a:extLst>
                </p14:cNvPr>
                <p14:cNvContentPartPr/>
                <p14:nvPr/>
              </p14:nvContentPartPr>
              <p14:xfrm>
                <a:off x="4321139" y="315225"/>
                <a:ext cx="56520" cy="83520"/>
              </p14:xfrm>
            </p:contentPart>
          </mc:Choice>
          <mc:Fallback>
            <p:pic>
              <p:nvPicPr>
                <p:cNvPr id="37" name="Ink 36">
                  <a:extLst>
                    <a:ext uri="{FF2B5EF4-FFF2-40B4-BE49-F238E27FC236}">
                      <a16:creationId xmlns:a16="http://schemas.microsoft.com/office/drawing/2014/main" id="{BC6CC590-DCBD-4449-8449-8D88204485F6}"/>
                    </a:ext>
                  </a:extLst>
                </p:cNvPr>
                <p:cNvPicPr/>
                <p:nvPr/>
              </p:nvPicPr>
              <p:blipFill>
                <a:blip r:embed="rId23"/>
                <a:stretch>
                  <a:fillRect/>
                </a:stretch>
              </p:blipFill>
              <p:spPr>
                <a:xfrm>
                  <a:off x="4305659" y="299745"/>
                  <a:ext cx="87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 name="Ink 37">
                  <a:extLst>
                    <a:ext uri="{FF2B5EF4-FFF2-40B4-BE49-F238E27FC236}">
                      <a16:creationId xmlns:a16="http://schemas.microsoft.com/office/drawing/2014/main" id="{5C6D6287-8F70-714B-A150-2AAE90CA5C78}"/>
                    </a:ext>
                  </a:extLst>
                </p14:cNvPr>
                <p14:cNvContentPartPr/>
                <p14:nvPr/>
              </p14:nvContentPartPr>
              <p14:xfrm>
                <a:off x="4449659" y="309825"/>
                <a:ext cx="105480" cy="107280"/>
              </p14:xfrm>
            </p:contentPart>
          </mc:Choice>
          <mc:Fallback>
            <p:pic>
              <p:nvPicPr>
                <p:cNvPr id="38" name="Ink 37">
                  <a:extLst>
                    <a:ext uri="{FF2B5EF4-FFF2-40B4-BE49-F238E27FC236}">
                      <a16:creationId xmlns:a16="http://schemas.microsoft.com/office/drawing/2014/main" id="{5C6D6287-8F70-714B-A150-2AAE90CA5C78}"/>
                    </a:ext>
                  </a:extLst>
                </p:cNvPr>
                <p:cNvPicPr/>
                <p:nvPr/>
              </p:nvPicPr>
              <p:blipFill>
                <a:blip r:embed="rId25"/>
                <a:stretch>
                  <a:fillRect/>
                </a:stretch>
              </p:blipFill>
              <p:spPr>
                <a:xfrm>
                  <a:off x="4434126" y="294345"/>
                  <a:ext cx="136185"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 name="Ink 38">
                  <a:extLst>
                    <a:ext uri="{FF2B5EF4-FFF2-40B4-BE49-F238E27FC236}">
                      <a16:creationId xmlns:a16="http://schemas.microsoft.com/office/drawing/2014/main" id="{D18C2FA8-BCCA-B642-BACD-94513E3D4017}"/>
                    </a:ext>
                  </a:extLst>
                </p14:cNvPr>
                <p14:cNvContentPartPr/>
                <p14:nvPr/>
              </p14:nvContentPartPr>
              <p14:xfrm>
                <a:off x="4612739" y="307665"/>
                <a:ext cx="74520" cy="92880"/>
              </p14:xfrm>
            </p:contentPart>
          </mc:Choice>
          <mc:Fallback>
            <p:pic>
              <p:nvPicPr>
                <p:cNvPr id="39" name="Ink 38">
                  <a:extLst>
                    <a:ext uri="{FF2B5EF4-FFF2-40B4-BE49-F238E27FC236}">
                      <a16:creationId xmlns:a16="http://schemas.microsoft.com/office/drawing/2014/main" id="{D18C2FA8-BCCA-B642-BACD-94513E3D4017}"/>
                    </a:ext>
                  </a:extLst>
                </p:cNvPr>
                <p:cNvPicPr/>
                <p:nvPr/>
              </p:nvPicPr>
              <p:blipFill>
                <a:blip r:embed="rId27"/>
                <a:stretch>
                  <a:fillRect/>
                </a:stretch>
              </p:blipFill>
              <p:spPr>
                <a:xfrm>
                  <a:off x="4597333" y="292185"/>
                  <a:ext cx="104973"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63E56536-055E-DC46-9F49-90C33CC0CC97}"/>
                    </a:ext>
                  </a:extLst>
                </p14:cNvPr>
                <p14:cNvContentPartPr/>
                <p14:nvPr/>
              </p14:nvContentPartPr>
              <p14:xfrm>
                <a:off x="4618139" y="300465"/>
                <a:ext cx="79920" cy="123480"/>
              </p14:xfrm>
            </p:contentPart>
          </mc:Choice>
          <mc:Fallback>
            <p:pic>
              <p:nvPicPr>
                <p:cNvPr id="40" name="Ink 39">
                  <a:extLst>
                    <a:ext uri="{FF2B5EF4-FFF2-40B4-BE49-F238E27FC236}">
                      <a16:creationId xmlns:a16="http://schemas.microsoft.com/office/drawing/2014/main" id="{63E56536-055E-DC46-9F49-90C33CC0CC97}"/>
                    </a:ext>
                  </a:extLst>
                </p:cNvPr>
                <p:cNvPicPr/>
                <p:nvPr/>
              </p:nvPicPr>
              <p:blipFill>
                <a:blip r:embed="rId29"/>
                <a:stretch>
                  <a:fillRect/>
                </a:stretch>
              </p:blipFill>
              <p:spPr>
                <a:xfrm>
                  <a:off x="4602659" y="284985"/>
                  <a:ext cx="110520" cy="154080"/>
                </a:xfrm>
                <a:prstGeom prst="rect">
                  <a:avLst/>
                </a:prstGeom>
              </p:spPr>
            </p:pic>
          </mc:Fallback>
        </mc:AlternateContent>
      </p:grpSp>
      <p:grpSp>
        <p:nvGrpSpPr>
          <p:cNvPr id="60" name="Group 59">
            <a:extLst>
              <a:ext uri="{FF2B5EF4-FFF2-40B4-BE49-F238E27FC236}">
                <a16:creationId xmlns:a16="http://schemas.microsoft.com/office/drawing/2014/main" id="{4F4D2629-1DB4-A041-A912-6CDF81215CD5}"/>
              </a:ext>
            </a:extLst>
          </p:cNvPr>
          <p:cNvGrpSpPr/>
          <p:nvPr/>
        </p:nvGrpSpPr>
        <p:grpSpPr>
          <a:xfrm>
            <a:off x="4070978" y="752094"/>
            <a:ext cx="623481" cy="414891"/>
            <a:chOff x="4070978" y="752094"/>
            <a:chExt cx="623481" cy="414891"/>
          </a:xfrm>
        </p:grpSpPr>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FFA66946-0313-BF4A-8814-EA339DAF1983}"/>
                    </a:ext>
                  </a:extLst>
                </p14:cNvPr>
                <p14:cNvContentPartPr/>
                <p14:nvPr/>
              </p14:nvContentPartPr>
              <p14:xfrm>
                <a:off x="4070978" y="755334"/>
                <a:ext cx="65160" cy="128520"/>
              </p14:xfrm>
            </p:contentPart>
          </mc:Choice>
          <mc:Fallback>
            <p:pic>
              <p:nvPicPr>
                <p:cNvPr id="15" name="Ink 14">
                  <a:extLst>
                    <a:ext uri="{FF2B5EF4-FFF2-40B4-BE49-F238E27FC236}">
                      <a16:creationId xmlns:a16="http://schemas.microsoft.com/office/drawing/2014/main" id="{FFA66946-0313-BF4A-8814-EA339DAF1983}"/>
                    </a:ext>
                  </a:extLst>
                </p:cNvPr>
                <p:cNvPicPr/>
                <p:nvPr/>
              </p:nvPicPr>
              <p:blipFill>
                <a:blip r:embed="rId31"/>
                <a:stretch>
                  <a:fillRect/>
                </a:stretch>
              </p:blipFill>
              <p:spPr>
                <a:xfrm>
                  <a:off x="4055498" y="739811"/>
                  <a:ext cx="95760" cy="15920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8C3924E7-B7CF-BB4D-946D-B6B58856A38A}"/>
                    </a:ext>
                  </a:extLst>
                </p14:cNvPr>
                <p14:cNvContentPartPr/>
                <p14:nvPr/>
              </p14:nvContentPartPr>
              <p14:xfrm>
                <a:off x="4070978" y="773694"/>
                <a:ext cx="69480" cy="9000"/>
              </p14:xfrm>
            </p:contentPart>
          </mc:Choice>
          <mc:Fallback>
            <p:pic>
              <p:nvPicPr>
                <p:cNvPr id="16" name="Ink 15">
                  <a:extLst>
                    <a:ext uri="{FF2B5EF4-FFF2-40B4-BE49-F238E27FC236}">
                      <a16:creationId xmlns:a16="http://schemas.microsoft.com/office/drawing/2014/main" id="{8C3924E7-B7CF-BB4D-946D-B6B58856A38A}"/>
                    </a:ext>
                  </a:extLst>
                </p:cNvPr>
                <p:cNvPicPr/>
                <p:nvPr/>
              </p:nvPicPr>
              <p:blipFill>
                <a:blip r:embed="rId33"/>
                <a:stretch>
                  <a:fillRect/>
                </a:stretch>
              </p:blipFill>
              <p:spPr>
                <a:xfrm>
                  <a:off x="4055498" y="758214"/>
                  <a:ext cx="1000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Ink 27">
                  <a:extLst>
                    <a:ext uri="{FF2B5EF4-FFF2-40B4-BE49-F238E27FC236}">
                      <a16:creationId xmlns:a16="http://schemas.microsoft.com/office/drawing/2014/main" id="{1018172F-5514-1648-BE19-52BB2BB3199F}"/>
                    </a:ext>
                  </a:extLst>
                </p14:cNvPr>
                <p14:cNvContentPartPr/>
                <p14:nvPr/>
              </p14:nvContentPartPr>
              <p14:xfrm>
                <a:off x="4202738" y="784494"/>
                <a:ext cx="43560" cy="6840"/>
              </p14:xfrm>
            </p:contentPart>
          </mc:Choice>
          <mc:Fallback>
            <p:pic>
              <p:nvPicPr>
                <p:cNvPr id="28" name="Ink 27">
                  <a:extLst>
                    <a:ext uri="{FF2B5EF4-FFF2-40B4-BE49-F238E27FC236}">
                      <a16:creationId xmlns:a16="http://schemas.microsoft.com/office/drawing/2014/main" id="{1018172F-5514-1648-BE19-52BB2BB3199F}"/>
                    </a:ext>
                  </a:extLst>
                </p:cNvPr>
                <p:cNvPicPr/>
                <p:nvPr/>
              </p:nvPicPr>
              <p:blipFill>
                <a:blip r:embed="rId35"/>
                <a:stretch>
                  <a:fillRect/>
                </a:stretch>
              </p:blipFill>
              <p:spPr>
                <a:xfrm>
                  <a:off x="4187258" y="7690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Ink 28">
                  <a:extLst>
                    <a:ext uri="{FF2B5EF4-FFF2-40B4-BE49-F238E27FC236}">
                      <a16:creationId xmlns:a16="http://schemas.microsoft.com/office/drawing/2014/main" id="{091C6778-6382-D447-B3F7-4D4B6CF3B5CE}"/>
                    </a:ext>
                  </a:extLst>
                </p14:cNvPr>
                <p14:cNvContentPartPr/>
                <p14:nvPr/>
              </p14:nvContentPartPr>
              <p14:xfrm>
                <a:off x="4218218" y="814374"/>
                <a:ext cx="34200" cy="4680"/>
              </p14:xfrm>
            </p:contentPart>
          </mc:Choice>
          <mc:Fallback>
            <p:pic>
              <p:nvPicPr>
                <p:cNvPr id="29" name="Ink 28">
                  <a:extLst>
                    <a:ext uri="{FF2B5EF4-FFF2-40B4-BE49-F238E27FC236}">
                      <a16:creationId xmlns:a16="http://schemas.microsoft.com/office/drawing/2014/main" id="{091C6778-6382-D447-B3F7-4D4B6CF3B5CE}"/>
                    </a:ext>
                  </a:extLst>
                </p:cNvPr>
                <p:cNvPicPr/>
                <p:nvPr/>
              </p:nvPicPr>
              <p:blipFill>
                <a:blip r:embed="rId37"/>
                <a:stretch>
                  <a:fillRect/>
                </a:stretch>
              </p:blipFill>
              <p:spPr>
                <a:xfrm>
                  <a:off x="4202899" y="798894"/>
                  <a:ext cx="64481"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Ink 29">
                  <a:extLst>
                    <a:ext uri="{FF2B5EF4-FFF2-40B4-BE49-F238E27FC236}">
                      <a16:creationId xmlns:a16="http://schemas.microsoft.com/office/drawing/2014/main" id="{C5DDA7AB-5D85-C943-AAD9-789028FFF398}"/>
                    </a:ext>
                  </a:extLst>
                </p14:cNvPr>
                <p14:cNvContentPartPr/>
                <p14:nvPr/>
              </p14:nvContentPartPr>
              <p14:xfrm>
                <a:off x="4301738" y="780174"/>
                <a:ext cx="37080" cy="4680"/>
              </p14:xfrm>
            </p:contentPart>
          </mc:Choice>
          <mc:Fallback>
            <p:pic>
              <p:nvPicPr>
                <p:cNvPr id="30" name="Ink 29">
                  <a:extLst>
                    <a:ext uri="{FF2B5EF4-FFF2-40B4-BE49-F238E27FC236}">
                      <a16:creationId xmlns:a16="http://schemas.microsoft.com/office/drawing/2014/main" id="{C5DDA7AB-5D85-C943-AAD9-789028FFF398}"/>
                    </a:ext>
                  </a:extLst>
                </p:cNvPr>
                <p:cNvPicPr/>
                <p:nvPr/>
              </p:nvPicPr>
              <p:blipFill>
                <a:blip r:embed="rId39"/>
                <a:stretch>
                  <a:fillRect/>
                </a:stretch>
              </p:blipFill>
              <p:spPr>
                <a:xfrm>
                  <a:off x="4286106" y="764694"/>
                  <a:ext cx="679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Ink 30">
                  <a:extLst>
                    <a:ext uri="{FF2B5EF4-FFF2-40B4-BE49-F238E27FC236}">
                      <a16:creationId xmlns:a16="http://schemas.microsoft.com/office/drawing/2014/main" id="{4B9269C4-17A0-C948-AA3B-58FC2F44D883}"/>
                    </a:ext>
                  </a:extLst>
                </p14:cNvPr>
                <p14:cNvContentPartPr/>
                <p14:nvPr/>
              </p14:nvContentPartPr>
              <p14:xfrm>
                <a:off x="4305698" y="818694"/>
                <a:ext cx="43560" cy="6840"/>
              </p14:xfrm>
            </p:contentPart>
          </mc:Choice>
          <mc:Fallback>
            <p:pic>
              <p:nvPicPr>
                <p:cNvPr id="31" name="Ink 30">
                  <a:extLst>
                    <a:ext uri="{FF2B5EF4-FFF2-40B4-BE49-F238E27FC236}">
                      <a16:creationId xmlns:a16="http://schemas.microsoft.com/office/drawing/2014/main" id="{4B9269C4-17A0-C948-AA3B-58FC2F44D883}"/>
                    </a:ext>
                  </a:extLst>
                </p:cNvPr>
                <p:cNvPicPr/>
                <p:nvPr/>
              </p:nvPicPr>
              <p:blipFill>
                <a:blip r:embed="rId41"/>
                <a:stretch>
                  <a:fillRect/>
                </a:stretch>
              </p:blipFill>
              <p:spPr>
                <a:xfrm>
                  <a:off x="4290218" y="8032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AE34A617-B8D8-0046-9350-8D5AFA383D2E}"/>
                    </a:ext>
                  </a:extLst>
                </p14:cNvPr>
                <p14:cNvContentPartPr/>
                <p14:nvPr/>
              </p14:nvContentPartPr>
              <p14:xfrm>
                <a:off x="4467698" y="773694"/>
                <a:ext cx="9000" cy="101520"/>
              </p14:xfrm>
            </p:contentPart>
          </mc:Choice>
          <mc:Fallback>
            <p:pic>
              <p:nvPicPr>
                <p:cNvPr id="33" name="Ink 32">
                  <a:extLst>
                    <a:ext uri="{FF2B5EF4-FFF2-40B4-BE49-F238E27FC236}">
                      <a16:creationId xmlns:a16="http://schemas.microsoft.com/office/drawing/2014/main" id="{AE34A617-B8D8-0046-9350-8D5AFA383D2E}"/>
                    </a:ext>
                  </a:extLst>
                </p:cNvPr>
                <p:cNvPicPr/>
                <p:nvPr/>
              </p:nvPicPr>
              <p:blipFill>
                <a:blip r:embed="rId43"/>
                <a:stretch>
                  <a:fillRect/>
                </a:stretch>
              </p:blipFill>
              <p:spPr>
                <a:xfrm>
                  <a:off x="4452218" y="758269"/>
                  <a:ext cx="39600" cy="132012"/>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3FBBEE55-F3A3-7044-A24D-3BBAF801E002}"/>
                    </a:ext>
                  </a:extLst>
                </p14:cNvPr>
                <p14:cNvContentPartPr/>
                <p14:nvPr/>
              </p14:nvContentPartPr>
              <p14:xfrm>
                <a:off x="4534658" y="765054"/>
                <a:ext cx="60840" cy="69120"/>
              </p14:xfrm>
            </p:contentPart>
          </mc:Choice>
          <mc:Fallback>
            <p:pic>
              <p:nvPicPr>
                <p:cNvPr id="34" name="Ink 33">
                  <a:extLst>
                    <a:ext uri="{FF2B5EF4-FFF2-40B4-BE49-F238E27FC236}">
                      <a16:creationId xmlns:a16="http://schemas.microsoft.com/office/drawing/2014/main" id="{3FBBEE55-F3A3-7044-A24D-3BBAF801E002}"/>
                    </a:ext>
                  </a:extLst>
                </p:cNvPr>
                <p:cNvPicPr/>
                <p:nvPr/>
              </p:nvPicPr>
              <p:blipFill>
                <a:blip r:embed="rId45"/>
                <a:stretch>
                  <a:fillRect/>
                </a:stretch>
              </p:blipFill>
              <p:spPr>
                <a:xfrm>
                  <a:off x="4519178" y="749574"/>
                  <a:ext cx="914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Ink 34">
                  <a:extLst>
                    <a:ext uri="{FF2B5EF4-FFF2-40B4-BE49-F238E27FC236}">
                      <a16:creationId xmlns:a16="http://schemas.microsoft.com/office/drawing/2014/main" id="{51693BAF-7E72-B446-8B1B-92ABBD3B2A0B}"/>
                    </a:ext>
                  </a:extLst>
                </p14:cNvPr>
                <p14:cNvContentPartPr/>
                <p14:nvPr/>
              </p14:nvContentPartPr>
              <p14:xfrm>
                <a:off x="4650938" y="752094"/>
                <a:ext cx="11160" cy="103680"/>
              </p14:xfrm>
            </p:contentPart>
          </mc:Choice>
          <mc:Fallback>
            <p:pic>
              <p:nvPicPr>
                <p:cNvPr id="35" name="Ink 34">
                  <a:extLst>
                    <a:ext uri="{FF2B5EF4-FFF2-40B4-BE49-F238E27FC236}">
                      <a16:creationId xmlns:a16="http://schemas.microsoft.com/office/drawing/2014/main" id="{51693BAF-7E72-B446-8B1B-92ABBD3B2A0B}"/>
                    </a:ext>
                  </a:extLst>
                </p:cNvPr>
                <p:cNvPicPr/>
                <p:nvPr/>
              </p:nvPicPr>
              <p:blipFill>
                <a:blip r:embed="rId47"/>
                <a:stretch>
                  <a:fillRect/>
                </a:stretch>
              </p:blipFill>
              <p:spPr>
                <a:xfrm>
                  <a:off x="4635458" y="736668"/>
                  <a:ext cx="41760" cy="134174"/>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Ink 41">
                  <a:extLst>
                    <a:ext uri="{FF2B5EF4-FFF2-40B4-BE49-F238E27FC236}">
                      <a16:creationId xmlns:a16="http://schemas.microsoft.com/office/drawing/2014/main" id="{63CEA94F-7ADC-4945-AF57-83C6847C1E5C}"/>
                    </a:ext>
                  </a:extLst>
                </p14:cNvPr>
                <p14:cNvContentPartPr/>
                <p14:nvPr/>
              </p14:nvContentPartPr>
              <p14:xfrm>
                <a:off x="4087139" y="938385"/>
                <a:ext cx="49320" cy="107280"/>
              </p14:xfrm>
            </p:contentPart>
          </mc:Choice>
          <mc:Fallback>
            <p:pic>
              <p:nvPicPr>
                <p:cNvPr id="42" name="Ink 41">
                  <a:extLst>
                    <a:ext uri="{FF2B5EF4-FFF2-40B4-BE49-F238E27FC236}">
                      <a16:creationId xmlns:a16="http://schemas.microsoft.com/office/drawing/2014/main" id="{63CEA94F-7ADC-4945-AF57-83C6847C1E5C}"/>
                    </a:ext>
                  </a:extLst>
                </p:cNvPr>
                <p:cNvPicPr/>
                <p:nvPr/>
              </p:nvPicPr>
              <p:blipFill>
                <a:blip r:embed="rId49"/>
                <a:stretch>
                  <a:fillRect/>
                </a:stretch>
              </p:blipFill>
              <p:spPr>
                <a:xfrm>
                  <a:off x="4071659" y="922905"/>
                  <a:ext cx="799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3" name="Ink 42">
                  <a:extLst>
                    <a:ext uri="{FF2B5EF4-FFF2-40B4-BE49-F238E27FC236}">
                      <a16:creationId xmlns:a16="http://schemas.microsoft.com/office/drawing/2014/main" id="{E083EF0C-B9D8-964C-AAF7-E158531DB9C7}"/>
                    </a:ext>
                  </a:extLst>
                </p14:cNvPr>
                <p14:cNvContentPartPr/>
                <p14:nvPr/>
              </p14:nvContentPartPr>
              <p14:xfrm>
                <a:off x="4198019" y="952785"/>
                <a:ext cx="69120" cy="5760"/>
              </p14:xfrm>
            </p:contentPart>
          </mc:Choice>
          <mc:Fallback>
            <p:pic>
              <p:nvPicPr>
                <p:cNvPr id="43" name="Ink 42">
                  <a:extLst>
                    <a:ext uri="{FF2B5EF4-FFF2-40B4-BE49-F238E27FC236}">
                      <a16:creationId xmlns:a16="http://schemas.microsoft.com/office/drawing/2014/main" id="{E083EF0C-B9D8-964C-AAF7-E158531DB9C7}"/>
                    </a:ext>
                  </a:extLst>
                </p:cNvPr>
                <p:cNvPicPr/>
                <p:nvPr/>
              </p:nvPicPr>
              <p:blipFill>
                <a:blip r:embed="rId51"/>
                <a:stretch>
                  <a:fillRect/>
                </a:stretch>
              </p:blipFill>
              <p:spPr>
                <a:xfrm>
                  <a:off x="4182458" y="937305"/>
                  <a:ext cx="99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4" name="Ink 43">
                  <a:extLst>
                    <a:ext uri="{FF2B5EF4-FFF2-40B4-BE49-F238E27FC236}">
                      <a16:creationId xmlns:a16="http://schemas.microsoft.com/office/drawing/2014/main" id="{1D4D98C0-13A7-1C4D-AEC5-38E5A3FEE406}"/>
                    </a:ext>
                  </a:extLst>
                </p14:cNvPr>
                <p14:cNvContentPartPr/>
                <p14:nvPr/>
              </p14:nvContentPartPr>
              <p14:xfrm>
                <a:off x="4201619" y="989145"/>
                <a:ext cx="70920" cy="7560"/>
              </p14:xfrm>
            </p:contentPart>
          </mc:Choice>
          <mc:Fallback>
            <p:pic>
              <p:nvPicPr>
                <p:cNvPr id="44" name="Ink 43">
                  <a:extLst>
                    <a:ext uri="{FF2B5EF4-FFF2-40B4-BE49-F238E27FC236}">
                      <a16:creationId xmlns:a16="http://schemas.microsoft.com/office/drawing/2014/main" id="{1D4D98C0-13A7-1C4D-AEC5-38E5A3FEE406}"/>
                    </a:ext>
                  </a:extLst>
                </p:cNvPr>
                <p:cNvPicPr/>
                <p:nvPr/>
              </p:nvPicPr>
              <p:blipFill>
                <a:blip r:embed="rId53"/>
                <a:stretch>
                  <a:fillRect/>
                </a:stretch>
              </p:blipFill>
              <p:spPr>
                <a:xfrm>
                  <a:off x="4186139" y="973665"/>
                  <a:ext cx="101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 name="Ink 44">
                  <a:extLst>
                    <a:ext uri="{FF2B5EF4-FFF2-40B4-BE49-F238E27FC236}">
                      <a16:creationId xmlns:a16="http://schemas.microsoft.com/office/drawing/2014/main" id="{7EDD1724-27C8-4A42-BCAE-B2B4E345ABE6}"/>
                    </a:ext>
                  </a:extLst>
                </p14:cNvPr>
                <p14:cNvContentPartPr/>
                <p14:nvPr/>
              </p14:nvContentPartPr>
              <p14:xfrm>
                <a:off x="4317539" y="943785"/>
                <a:ext cx="54720" cy="2160"/>
              </p14:xfrm>
            </p:contentPart>
          </mc:Choice>
          <mc:Fallback>
            <p:pic>
              <p:nvPicPr>
                <p:cNvPr id="45" name="Ink 44">
                  <a:extLst>
                    <a:ext uri="{FF2B5EF4-FFF2-40B4-BE49-F238E27FC236}">
                      <a16:creationId xmlns:a16="http://schemas.microsoft.com/office/drawing/2014/main" id="{7EDD1724-27C8-4A42-BCAE-B2B4E345ABE6}"/>
                    </a:ext>
                  </a:extLst>
                </p:cNvPr>
                <p:cNvPicPr/>
                <p:nvPr/>
              </p:nvPicPr>
              <p:blipFill>
                <a:blip r:embed="rId55"/>
                <a:stretch>
                  <a:fillRect/>
                </a:stretch>
              </p:blipFill>
              <p:spPr>
                <a:xfrm>
                  <a:off x="4302059" y="928305"/>
                  <a:ext cx="853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6" name="Ink 45">
                  <a:extLst>
                    <a:ext uri="{FF2B5EF4-FFF2-40B4-BE49-F238E27FC236}">
                      <a16:creationId xmlns:a16="http://schemas.microsoft.com/office/drawing/2014/main" id="{213290FC-9085-AB4E-9055-BFC67A706F86}"/>
                    </a:ext>
                  </a:extLst>
                </p14:cNvPr>
                <p14:cNvContentPartPr/>
                <p14:nvPr/>
              </p14:nvContentPartPr>
              <p14:xfrm>
                <a:off x="4312859" y="970785"/>
                <a:ext cx="77400" cy="12960"/>
              </p14:xfrm>
            </p:contentPart>
          </mc:Choice>
          <mc:Fallback>
            <p:pic>
              <p:nvPicPr>
                <p:cNvPr id="46" name="Ink 45">
                  <a:extLst>
                    <a:ext uri="{FF2B5EF4-FFF2-40B4-BE49-F238E27FC236}">
                      <a16:creationId xmlns:a16="http://schemas.microsoft.com/office/drawing/2014/main" id="{213290FC-9085-AB4E-9055-BFC67A706F86}"/>
                    </a:ext>
                  </a:extLst>
                </p:cNvPr>
                <p:cNvPicPr/>
                <p:nvPr/>
              </p:nvPicPr>
              <p:blipFill>
                <a:blip r:embed="rId57"/>
                <a:stretch>
                  <a:fillRect/>
                </a:stretch>
              </p:blipFill>
              <p:spPr>
                <a:xfrm>
                  <a:off x="4297307" y="955305"/>
                  <a:ext cx="108143"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8" name="Ink 47">
                  <a:extLst>
                    <a:ext uri="{FF2B5EF4-FFF2-40B4-BE49-F238E27FC236}">
                      <a16:creationId xmlns:a16="http://schemas.microsoft.com/office/drawing/2014/main" id="{E3F2A69E-901C-AE45-A195-221F13C130E0}"/>
                    </a:ext>
                  </a:extLst>
                </p14:cNvPr>
                <p14:cNvContentPartPr/>
                <p14:nvPr/>
              </p14:nvContentPartPr>
              <p14:xfrm>
                <a:off x="4462259" y="925785"/>
                <a:ext cx="69120" cy="63720"/>
              </p14:xfrm>
            </p:contentPart>
          </mc:Choice>
          <mc:Fallback>
            <p:pic>
              <p:nvPicPr>
                <p:cNvPr id="48" name="Ink 47">
                  <a:extLst>
                    <a:ext uri="{FF2B5EF4-FFF2-40B4-BE49-F238E27FC236}">
                      <a16:creationId xmlns:a16="http://schemas.microsoft.com/office/drawing/2014/main" id="{E3F2A69E-901C-AE45-A195-221F13C130E0}"/>
                    </a:ext>
                  </a:extLst>
                </p:cNvPr>
                <p:cNvPicPr/>
                <p:nvPr/>
              </p:nvPicPr>
              <p:blipFill>
                <a:blip r:embed="rId59"/>
                <a:stretch>
                  <a:fillRect/>
                </a:stretch>
              </p:blipFill>
              <p:spPr>
                <a:xfrm>
                  <a:off x="4446779" y="910305"/>
                  <a:ext cx="997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9" name="Ink 48">
                  <a:extLst>
                    <a:ext uri="{FF2B5EF4-FFF2-40B4-BE49-F238E27FC236}">
                      <a16:creationId xmlns:a16="http://schemas.microsoft.com/office/drawing/2014/main" id="{87189405-8ABC-8C4D-844C-4B7ECC67D989}"/>
                    </a:ext>
                  </a:extLst>
                </p14:cNvPr>
                <p14:cNvContentPartPr/>
                <p14:nvPr/>
              </p14:nvContentPartPr>
              <p14:xfrm>
                <a:off x="4591139" y="916785"/>
                <a:ext cx="9360" cy="83880"/>
              </p14:xfrm>
            </p:contentPart>
          </mc:Choice>
          <mc:Fallback>
            <p:pic>
              <p:nvPicPr>
                <p:cNvPr id="49" name="Ink 48">
                  <a:extLst>
                    <a:ext uri="{FF2B5EF4-FFF2-40B4-BE49-F238E27FC236}">
                      <a16:creationId xmlns:a16="http://schemas.microsoft.com/office/drawing/2014/main" id="{87189405-8ABC-8C4D-844C-4B7ECC67D989}"/>
                    </a:ext>
                  </a:extLst>
                </p:cNvPr>
                <p:cNvPicPr/>
                <p:nvPr/>
              </p:nvPicPr>
              <p:blipFill>
                <a:blip r:embed="rId61"/>
                <a:stretch>
                  <a:fillRect/>
                </a:stretch>
              </p:blipFill>
              <p:spPr>
                <a:xfrm>
                  <a:off x="4575659" y="901305"/>
                  <a:ext cx="399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0" name="Ink 49">
                  <a:extLst>
                    <a:ext uri="{FF2B5EF4-FFF2-40B4-BE49-F238E27FC236}">
                      <a16:creationId xmlns:a16="http://schemas.microsoft.com/office/drawing/2014/main" id="{7FCD2CCC-43FD-ED41-AB3D-94E2F6342C32}"/>
                    </a:ext>
                  </a:extLst>
                </p14:cNvPr>
                <p14:cNvContentPartPr/>
                <p14:nvPr/>
              </p14:nvContentPartPr>
              <p14:xfrm>
                <a:off x="4665299" y="912825"/>
                <a:ext cx="3960" cy="67320"/>
              </p14:xfrm>
            </p:contentPart>
          </mc:Choice>
          <mc:Fallback>
            <p:pic>
              <p:nvPicPr>
                <p:cNvPr id="50" name="Ink 49">
                  <a:extLst>
                    <a:ext uri="{FF2B5EF4-FFF2-40B4-BE49-F238E27FC236}">
                      <a16:creationId xmlns:a16="http://schemas.microsoft.com/office/drawing/2014/main" id="{7FCD2CCC-43FD-ED41-AB3D-94E2F6342C32}"/>
                    </a:ext>
                  </a:extLst>
                </p:cNvPr>
                <p:cNvPicPr/>
                <p:nvPr/>
              </p:nvPicPr>
              <p:blipFill>
                <a:blip r:embed="rId63"/>
                <a:stretch>
                  <a:fillRect/>
                </a:stretch>
              </p:blipFill>
              <p:spPr>
                <a:xfrm>
                  <a:off x="4651109" y="897345"/>
                  <a:ext cx="3201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Ink 51">
                  <a:extLst>
                    <a:ext uri="{FF2B5EF4-FFF2-40B4-BE49-F238E27FC236}">
                      <a16:creationId xmlns:a16="http://schemas.microsoft.com/office/drawing/2014/main" id="{4DC17519-0CE4-6041-9BC1-268D27AF27C3}"/>
                    </a:ext>
                  </a:extLst>
                </p14:cNvPr>
                <p14:cNvContentPartPr/>
                <p14:nvPr/>
              </p14:nvContentPartPr>
              <p14:xfrm>
                <a:off x="4121699" y="1097865"/>
                <a:ext cx="21960" cy="69120"/>
              </p14:xfrm>
            </p:contentPart>
          </mc:Choice>
          <mc:Fallback>
            <p:pic>
              <p:nvPicPr>
                <p:cNvPr id="52" name="Ink 51">
                  <a:extLst>
                    <a:ext uri="{FF2B5EF4-FFF2-40B4-BE49-F238E27FC236}">
                      <a16:creationId xmlns:a16="http://schemas.microsoft.com/office/drawing/2014/main" id="{4DC17519-0CE4-6041-9BC1-268D27AF27C3}"/>
                    </a:ext>
                  </a:extLst>
                </p:cNvPr>
                <p:cNvPicPr/>
                <p:nvPr/>
              </p:nvPicPr>
              <p:blipFill>
                <a:blip r:embed="rId65"/>
                <a:stretch>
                  <a:fillRect/>
                </a:stretch>
              </p:blipFill>
              <p:spPr>
                <a:xfrm>
                  <a:off x="4106219" y="1082465"/>
                  <a:ext cx="52560" cy="99561"/>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id="{28647882-6933-504B-88B4-969B9E2CCAD1}"/>
                    </a:ext>
                  </a:extLst>
                </p14:cNvPr>
                <p14:cNvContentPartPr/>
                <p14:nvPr/>
              </p14:nvContentPartPr>
              <p14:xfrm>
                <a:off x="4237619" y="1083465"/>
                <a:ext cx="49320" cy="5760"/>
              </p14:xfrm>
            </p:contentPart>
          </mc:Choice>
          <mc:Fallback>
            <p:pic>
              <p:nvPicPr>
                <p:cNvPr id="53" name="Ink 52">
                  <a:extLst>
                    <a:ext uri="{FF2B5EF4-FFF2-40B4-BE49-F238E27FC236}">
                      <a16:creationId xmlns:a16="http://schemas.microsoft.com/office/drawing/2014/main" id="{28647882-6933-504B-88B4-969B9E2CCAD1}"/>
                    </a:ext>
                  </a:extLst>
                </p:cNvPr>
                <p:cNvPicPr/>
                <p:nvPr/>
              </p:nvPicPr>
              <p:blipFill>
                <a:blip r:embed="rId67"/>
                <a:stretch>
                  <a:fillRect/>
                </a:stretch>
              </p:blipFill>
              <p:spPr>
                <a:xfrm>
                  <a:off x="4222251" y="1067985"/>
                  <a:ext cx="79698"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756EB59A-1C30-584A-8900-6196751A6EB9}"/>
                    </a:ext>
                  </a:extLst>
                </p14:cNvPr>
                <p14:cNvContentPartPr/>
                <p14:nvPr/>
              </p14:nvContentPartPr>
              <p14:xfrm>
                <a:off x="4234739" y="1121265"/>
                <a:ext cx="59400" cy="2160"/>
              </p14:xfrm>
            </p:contentPart>
          </mc:Choice>
          <mc:Fallback>
            <p:pic>
              <p:nvPicPr>
                <p:cNvPr id="54" name="Ink 53">
                  <a:extLst>
                    <a:ext uri="{FF2B5EF4-FFF2-40B4-BE49-F238E27FC236}">
                      <a16:creationId xmlns:a16="http://schemas.microsoft.com/office/drawing/2014/main" id="{756EB59A-1C30-584A-8900-6196751A6EB9}"/>
                    </a:ext>
                  </a:extLst>
                </p:cNvPr>
                <p:cNvPicPr/>
                <p:nvPr/>
              </p:nvPicPr>
              <p:blipFill>
                <a:blip r:embed="rId69"/>
                <a:stretch>
                  <a:fillRect/>
                </a:stretch>
              </p:blipFill>
              <p:spPr>
                <a:xfrm>
                  <a:off x="4219259" y="1105785"/>
                  <a:ext cx="900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Ink 54">
                  <a:extLst>
                    <a:ext uri="{FF2B5EF4-FFF2-40B4-BE49-F238E27FC236}">
                      <a16:creationId xmlns:a16="http://schemas.microsoft.com/office/drawing/2014/main" id="{D6FF5929-9CC3-A845-BE1A-816BD49BD184}"/>
                    </a:ext>
                  </a:extLst>
                </p14:cNvPr>
                <p14:cNvContentPartPr/>
                <p14:nvPr/>
              </p14:nvContentPartPr>
              <p14:xfrm>
                <a:off x="4342739" y="1087065"/>
                <a:ext cx="53280" cy="5760"/>
              </p14:xfrm>
            </p:contentPart>
          </mc:Choice>
          <mc:Fallback>
            <p:pic>
              <p:nvPicPr>
                <p:cNvPr id="55" name="Ink 54">
                  <a:extLst>
                    <a:ext uri="{FF2B5EF4-FFF2-40B4-BE49-F238E27FC236}">
                      <a16:creationId xmlns:a16="http://schemas.microsoft.com/office/drawing/2014/main" id="{D6FF5929-9CC3-A845-BE1A-816BD49BD184}"/>
                    </a:ext>
                  </a:extLst>
                </p:cNvPr>
                <p:cNvPicPr/>
                <p:nvPr/>
              </p:nvPicPr>
              <p:blipFill>
                <a:blip r:embed="rId71"/>
                <a:stretch>
                  <a:fillRect/>
                </a:stretch>
              </p:blipFill>
              <p:spPr>
                <a:xfrm>
                  <a:off x="4327259" y="1071585"/>
                  <a:ext cx="83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CFBB3F96-162B-204A-8E54-F5CCB201BF87}"/>
                    </a:ext>
                  </a:extLst>
                </p14:cNvPr>
                <p14:cNvContentPartPr/>
                <p14:nvPr/>
              </p14:nvContentPartPr>
              <p14:xfrm>
                <a:off x="4352459" y="1117665"/>
                <a:ext cx="46800" cy="5760"/>
              </p14:xfrm>
            </p:contentPart>
          </mc:Choice>
          <mc:Fallback>
            <p:pic>
              <p:nvPicPr>
                <p:cNvPr id="56" name="Ink 55">
                  <a:extLst>
                    <a:ext uri="{FF2B5EF4-FFF2-40B4-BE49-F238E27FC236}">
                      <a16:creationId xmlns:a16="http://schemas.microsoft.com/office/drawing/2014/main" id="{CFBB3F96-162B-204A-8E54-F5CCB201BF87}"/>
                    </a:ext>
                  </a:extLst>
                </p:cNvPr>
                <p:cNvPicPr/>
                <p:nvPr/>
              </p:nvPicPr>
              <p:blipFill>
                <a:blip r:embed="rId73"/>
                <a:stretch>
                  <a:fillRect/>
                </a:stretch>
              </p:blipFill>
              <p:spPr>
                <a:xfrm>
                  <a:off x="4336979" y="1102185"/>
                  <a:ext cx="774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Ink 56">
                  <a:extLst>
                    <a:ext uri="{FF2B5EF4-FFF2-40B4-BE49-F238E27FC236}">
                      <a16:creationId xmlns:a16="http://schemas.microsoft.com/office/drawing/2014/main" id="{EEFC0C25-AB0F-9C4E-A8C8-2DFBF2930BDB}"/>
                    </a:ext>
                  </a:extLst>
                </p14:cNvPr>
                <p14:cNvContentPartPr/>
                <p14:nvPr/>
              </p14:nvContentPartPr>
              <p14:xfrm>
                <a:off x="4480619" y="1063665"/>
                <a:ext cx="72720" cy="72720"/>
              </p14:xfrm>
            </p:contentPart>
          </mc:Choice>
          <mc:Fallback>
            <p:pic>
              <p:nvPicPr>
                <p:cNvPr id="57" name="Ink 56">
                  <a:extLst>
                    <a:ext uri="{FF2B5EF4-FFF2-40B4-BE49-F238E27FC236}">
                      <a16:creationId xmlns:a16="http://schemas.microsoft.com/office/drawing/2014/main" id="{EEFC0C25-AB0F-9C4E-A8C8-2DFBF2930BDB}"/>
                    </a:ext>
                  </a:extLst>
                </p:cNvPr>
                <p:cNvPicPr/>
                <p:nvPr/>
              </p:nvPicPr>
              <p:blipFill>
                <a:blip r:embed="rId75"/>
                <a:stretch>
                  <a:fillRect/>
                </a:stretch>
              </p:blipFill>
              <p:spPr>
                <a:xfrm>
                  <a:off x="4465139" y="1048185"/>
                  <a:ext cx="1033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8" name="Ink 57">
                  <a:extLst>
                    <a:ext uri="{FF2B5EF4-FFF2-40B4-BE49-F238E27FC236}">
                      <a16:creationId xmlns:a16="http://schemas.microsoft.com/office/drawing/2014/main" id="{A1AA6A09-2ED2-3A4F-8442-0E1E913938FF}"/>
                    </a:ext>
                  </a:extLst>
                </p14:cNvPr>
                <p14:cNvContentPartPr/>
                <p14:nvPr/>
              </p14:nvContentPartPr>
              <p14:xfrm>
                <a:off x="4594739" y="1061505"/>
                <a:ext cx="51120" cy="47520"/>
              </p14:xfrm>
            </p:contentPart>
          </mc:Choice>
          <mc:Fallback>
            <p:pic>
              <p:nvPicPr>
                <p:cNvPr id="58" name="Ink 57">
                  <a:extLst>
                    <a:ext uri="{FF2B5EF4-FFF2-40B4-BE49-F238E27FC236}">
                      <a16:creationId xmlns:a16="http://schemas.microsoft.com/office/drawing/2014/main" id="{A1AA6A09-2ED2-3A4F-8442-0E1E913938FF}"/>
                    </a:ext>
                  </a:extLst>
                </p:cNvPr>
                <p:cNvPicPr/>
                <p:nvPr/>
              </p:nvPicPr>
              <p:blipFill>
                <a:blip r:embed="rId77"/>
                <a:stretch>
                  <a:fillRect/>
                </a:stretch>
              </p:blipFill>
              <p:spPr>
                <a:xfrm>
                  <a:off x="4579259" y="1045907"/>
                  <a:ext cx="81720" cy="7835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9" name="Ink 58">
                  <a:extLst>
                    <a:ext uri="{FF2B5EF4-FFF2-40B4-BE49-F238E27FC236}">
                      <a16:creationId xmlns:a16="http://schemas.microsoft.com/office/drawing/2014/main" id="{BC32ED51-5C8E-784D-94D6-759FE9FE1846}"/>
                    </a:ext>
                  </a:extLst>
                </p14:cNvPr>
                <p14:cNvContentPartPr/>
                <p14:nvPr/>
              </p14:nvContentPartPr>
              <p14:xfrm>
                <a:off x="4685099" y="1045305"/>
                <a:ext cx="9360" cy="92880"/>
              </p14:xfrm>
            </p:contentPart>
          </mc:Choice>
          <mc:Fallback>
            <p:pic>
              <p:nvPicPr>
                <p:cNvPr id="59" name="Ink 58">
                  <a:extLst>
                    <a:ext uri="{FF2B5EF4-FFF2-40B4-BE49-F238E27FC236}">
                      <a16:creationId xmlns:a16="http://schemas.microsoft.com/office/drawing/2014/main" id="{BC32ED51-5C8E-784D-94D6-759FE9FE1846}"/>
                    </a:ext>
                  </a:extLst>
                </p:cNvPr>
                <p:cNvPicPr/>
                <p:nvPr/>
              </p:nvPicPr>
              <p:blipFill>
                <a:blip r:embed="rId79"/>
                <a:stretch>
                  <a:fillRect/>
                </a:stretch>
              </p:blipFill>
              <p:spPr>
                <a:xfrm>
                  <a:off x="4669619" y="1029825"/>
                  <a:ext cx="39960" cy="123480"/>
                </a:xfrm>
                <a:prstGeom prst="rect">
                  <a:avLst/>
                </a:prstGeom>
              </p:spPr>
            </p:pic>
          </mc:Fallback>
        </mc:AlternateContent>
      </p:grpSp>
      <p:pic>
        <p:nvPicPr>
          <p:cNvPr id="7" name="Picture 6">
            <a:extLst>
              <a:ext uri="{FF2B5EF4-FFF2-40B4-BE49-F238E27FC236}">
                <a16:creationId xmlns:a16="http://schemas.microsoft.com/office/drawing/2014/main" id="{DB69F0F7-9D5D-664C-8502-DAB18C62EE7B}"/>
              </a:ext>
            </a:extLst>
          </p:cNvPr>
          <p:cNvPicPr>
            <a:picLocks noChangeAspect="1"/>
          </p:cNvPicPr>
          <p:nvPr/>
        </p:nvPicPr>
        <p:blipFill>
          <a:blip r:embed="rId80"/>
          <a:stretch>
            <a:fillRect/>
          </a:stretch>
        </p:blipFill>
        <p:spPr>
          <a:xfrm>
            <a:off x="4399259" y="3117722"/>
            <a:ext cx="4609193" cy="1924226"/>
          </a:xfrm>
          <a:prstGeom prst="rect">
            <a:avLst/>
          </a:prstGeom>
        </p:spPr>
      </p:pic>
      <p:grpSp>
        <p:nvGrpSpPr>
          <p:cNvPr id="70" name="Group 69">
            <a:extLst>
              <a:ext uri="{FF2B5EF4-FFF2-40B4-BE49-F238E27FC236}">
                <a16:creationId xmlns:a16="http://schemas.microsoft.com/office/drawing/2014/main" id="{15B12004-11AB-6245-AD6A-6418CE411C64}"/>
              </a:ext>
            </a:extLst>
          </p:cNvPr>
          <p:cNvGrpSpPr/>
          <p:nvPr/>
        </p:nvGrpSpPr>
        <p:grpSpPr>
          <a:xfrm>
            <a:off x="2974026" y="1663376"/>
            <a:ext cx="1764000" cy="210600"/>
            <a:chOff x="2974026" y="1663376"/>
            <a:chExt cx="1764000" cy="210600"/>
          </a:xfrm>
        </p:grpSpPr>
        <mc:AlternateContent xmlns:mc="http://schemas.openxmlformats.org/markup-compatibility/2006">
          <mc:Choice xmlns:p14="http://schemas.microsoft.com/office/powerpoint/2010/main" Requires="p14">
            <p:contentPart p14:bwMode="auto" r:id="rId81">
              <p14:nvContentPartPr>
                <p14:cNvPr id="10" name="Ink 9">
                  <a:extLst>
                    <a:ext uri="{FF2B5EF4-FFF2-40B4-BE49-F238E27FC236}">
                      <a16:creationId xmlns:a16="http://schemas.microsoft.com/office/drawing/2014/main" id="{489FEFA9-10A8-E94B-B9CB-FAFB8A8E4DFE}"/>
                    </a:ext>
                  </a:extLst>
                </p14:cNvPr>
                <p14:cNvContentPartPr/>
                <p14:nvPr/>
              </p14:nvContentPartPr>
              <p14:xfrm>
                <a:off x="4358946" y="1790096"/>
                <a:ext cx="364320" cy="3960"/>
              </p14:xfrm>
            </p:contentPart>
          </mc:Choice>
          <mc:Fallback>
            <p:pic>
              <p:nvPicPr>
                <p:cNvPr id="10" name="Ink 9">
                  <a:extLst>
                    <a:ext uri="{FF2B5EF4-FFF2-40B4-BE49-F238E27FC236}">
                      <a16:creationId xmlns:a16="http://schemas.microsoft.com/office/drawing/2014/main" id="{489FEFA9-10A8-E94B-B9CB-FAFB8A8E4DFE}"/>
                    </a:ext>
                  </a:extLst>
                </p:cNvPr>
                <p:cNvPicPr/>
                <p:nvPr/>
              </p:nvPicPr>
              <p:blipFill>
                <a:blip r:embed="rId82"/>
                <a:stretch>
                  <a:fillRect/>
                </a:stretch>
              </p:blipFill>
              <p:spPr>
                <a:xfrm>
                  <a:off x="4343451" y="1774616"/>
                  <a:ext cx="39495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1" name="Ink 10">
                  <a:extLst>
                    <a:ext uri="{FF2B5EF4-FFF2-40B4-BE49-F238E27FC236}">
                      <a16:creationId xmlns:a16="http://schemas.microsoft.com/office/drawing/2014/main" id="{4676B8CD-5919-F148-8224-8B812993BECC}"/>
                    </a:ext>
                  </a:extLst>
                </p14:cNvPr>
                <p14:cNvContentPartPr/>
                <p14:nvPr/>
              </p14:nvContentPartPr>
              <p14:xfrm>
                <a:off x="4704906" y="1759496"/>
                <a:ext cx="33120" cy="60120"/>
              </p14:xfrm>
            </p:contentPart>
          </mc:Choice>
          <mc:Fallback>
            <p:pic>
              <p:nvPicPr>
                <p:cNvPr id="11" name="Ink 10">
                  <a:extLst>
                    <a:ext uri="{FF2B5EF4-FFF2-40B4-BE49-F238E27FC236}">
                      <a16:creationId xmlns:a16="http://schemas.microsoft.com/office/drawing/2014/main" id="{4676B8CD-5919-F148-8224-8B812993BECC}"/>
                    </a:ext>
                  </a:extLst>
                </p:cNvPr>
                <p:cNvPicPr/>
                <p:nvPr/>
              </p:nvPicPr>
              <p:blipFill>
                <a:blip r:embed="rId84"/>
                <a:stretch>
                  <a:fillRect/>
                </a:stretch>
              </p:blipFill>
              <p:spPr>
                <a:xfrm>
                  <a:off x="4689426" y="1744016"/>
                  <a:ext cx="637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3" name="Ink 12">
                  <a:extLst>
                    <a:ext uri="{FF2B5EF4-FFF2-40B4-BE49-F238E27FC236}">
                      <a16:creationId xmlns:a16="http://schemas.microsoft.com/office/drawing/2014/main" id="{17853623-CBA3-BA4D-B9DF-2865A03549FD}"/>
                    </a:ext>
                  </a:extLst>
                </p14:cNvPr>
                <p14:cNvContentPartPr/>
                <p14:nvPr/>
              </p14:nvContentPartPr>
              <p14:xfrm>
                <a:off x="3202266" y="1790096"/>
                <a:ext cx="3960" cy="9360"/>
              </p14:xfrm>
            </p:contentPart>
          </mc:Choice>
          <mc:Fallback>
            <p:pic>
              <p:nvPicPr>
                <p:cNvPr id="13" name="Ink 12">
                  <a:extLst>
                    <a:ext uri="{FF2B5EF4-FFF2-40B4-BE49-F238E27FC236}">
                      <a16:creationId xmlns:a16="http://schemas.microsoft.com/office/drawing/2014/main" id="{17853623-CBA3-BA4D-B9DF-2865A03549FD}"/>
                    </a:ext>
                  </a:extLst>
                </p:cNvPr>
                <p:cNvPicPr/>
                <p:nvPr/>
              </p:nvPicPr>
              <p:blipFill>
                <a:blip r:embed="rId86"/>
                <a:stretch>
                  <a:fillRect/>
                </a:stretch>
              </p:blipFill>
              <p:spPr>
                <a:xfrm>
                  <a:off x="3186786" y="1774616"/>
                  <a:ext cx="345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4" name="Ink 13">
                  <a:extLst>
                    <a:ext uri="{FF2B5EF4-FFF2-40B4-BE49-F238E27FC236}">
                      <a16:creationId xmlns:a16="http://schemas.microsoft.com/office/drawing/2014/main" id="{DB2A7976-9BC0-6E4E-AB9A-F0E94152CB9F}"/>
                    </a:ext>
                  </a:extLst>
                </p14:cNvPr>
                <p14:cNvContentPartPr/>
                <p14:nvPr/>
              </p14:nvContentPartPr>
              <p14:xfrm>
                <a:off x="3053946" y="1770296"/>
                <a:ext cx="60120" cy="69120"/>
              </p14:xfrm>
            </p:contentPart>
          </mc:Choice>
          <mc:Fallback>
            <p:pic>
              <p:nvPicPr>
                <p:cNvPr id="14" name="Ink 13">
                  <a:extLst>
                    <a:ext uri="{FF2B5EF4-FFF2-40B4-BE49-F238E27FC236}">
                      <a16:creationId xmlns:a16="http://schemas.microsoft.com/office/drawing/2014/main" id="{DB2A7976-9BC0-6E4E-AB9A-F0E94152CB9F}"/>
                    </a:ext>
                  </a:extLst>
                </p:cNvPr>
                <p:cNvPicPr/>
                <p:nvPr/>
              </p:nvPicPr>
              <p:blipFill>
                <a:blip r:embed="rId88"/>
                <a:stretch>
                  <a:fillRect/>
                </a:stretch>
              </p:blipFill>
              <p:spPr>
                <a:xfrm>
                  <a:off x="3038466" y="1754896"/>
                  <a:ext cx="90720" cy="99561"/>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7" name="Ink 16">
                  <a:extLst>
                    <a:ext uri="{FF2B5EF4-FFF2-40B4-BE49-F238E27FC236}">
                      <a16:creationId xmlns:a16="http://schemas.microsoft.com/office/drawing/2014/main" id="{18D911A7-9FDA-4543-80A8-1EA0C53D829F}"/>
                    </a:ext>
                  </a:extLst>
                </p14:cNvPr>
                <p14:cNvContentPartPr/>
                <p14:nvPr/>
              </p14:nvContentPartPr>
              <p14:xfrm>
                <a:off x="3156906" y="1708736"/>
                <a:ext cx="70920" cy="165240"/>
              </p14:xfrm>
            </p:contentPart>
          </mc:Choice>
          <mc:Fallback>
            <p:pic>
              <p:nvPicPr>
                <p:cNvPr id="17" name="Ink 16">
                  <a:extLst>
                    <a:ext uri="{FF2B5EF4-FFF2-40B4-BE49-F238E27FC236}">
                      <a16:creationId xmlns:a16="http://schemas.microsoft.com/office/drawing/2014/main" id="{18D911A7-9FDA-4543-80A8-1EA0C53D829F}"/>
                    </a:ext>
                  </a:extLst>
                </p:cNvPr>
                <p:cNvPicPr/>
                <p:nvPr/>
              </p:nvPicPr>
              <p:blipFill>
                <a:blip r:embed="rId90"/>
                <a:stretch>
                  <a:fillRect/>
                </a:stretch>
              </p:blipFill>
              <p:spPr>
                <a:xfrm>
                  <a:off x="3141426" y="1693256"/>
                  <a:ext cx="1015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8" name="Ink 17">
                  <a:extLst>
                    <a:ext uri="{FF2B5EF4-FFF2-40B4-BE49-F238E27FC236}">
                      <a16:creationId xmlns:a16="http://schemas.microsoft.com/office/drawing/2014/main" id="{CFD20024-852D-B748-9AD3-47189FF7CC35}"/>
                    </a:ext>
                  </a:extLst>
                </p14:cNvPr>
                <p14:cNvContentPartPr/>
                <p14:nvPr/>
              </p14:nvContentPartPr>
              <p14:xfrm>
                <a:off x="2974026" y="1706936"/>
                <a:ext cx="16560" cy="42120"/>
              </p14:xfrm>
            </p:contentPart>
          </mc:Choice>
          <mc:Fallback>
            <p:pic>
              <p:nvPicPr>
                <p:cNvPr id="18" name="Ink 17">
                  <a:extLst>
                    <a:ext uri="{FF2B5EF4-FFF2-40B4-BE49-F238E27FC236}">
                      <a16:creationId xmlns:a16="http://schemas.microsoft.com/office/drawing/2014/main" id="{CFD20024-852D-B748-9AD3-47189FF7CC35}"/>
                    </a:ext>
                  </a:extLst>
                </p:cNvPr>
                <p:cNvPicPr/>
                <p:nvPr/>
              </p:nvPicPr>
              <p:blipFill>
                <a:blip r:embed="rId92"/>
                <a:stretch>
                  <a:fillRect/>
                </a:stretch>
              </p:blipFill>
              <p:spPr>
                <a:xfrm>
                  <a:off x="2958546" y="1691456"/>
                  <a:ext cx="471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9" name="Ink 18">
                  <a:extLst>
                    <a:ext uri="{FF2B5EF4-FFF2-40B4-BE49-F238E27FC236}">
                      <a16:creationId xmlns:a16="http://schemas.microsoft.com/office/drawing/2014/main" id="{8782BBDE-E5CD-0B4A-8752-D97CF6B1AD63}"/>
                    </a:ext>
                  </a:extLst>
                </p14:cNvPr>
                <p14:cNvContentPartPr/>
                <p14:nvPr/>
              </p14:nvContentPartPr>
              <p14:xfrm>
                <a:off x="3276426" y="1687136"/>
                <a:ext cx="12960" cy="69120"/>
              </p14:xfrm>
            </p:contentPart>
          </mc:Choice>
          <mc:Fallback>
            <p:pic>
              <p:nvPicPr>
                <p:cNvPr id="19" name="Ink 18">
                  <a:extLst>
                    <a:ext uri="{FF2B5EF4-FFF2-40B4-BE49-F238E27FC236}">
                      <a16:creationId xmlns:a16="http://schemas.microsoft.com/office/drawing/2014/main" id="{8782BBDE-E5CD-0B4A-8752-D97CF6B1AD63}"/>
                    </a:ext>
                  </a:extLst>
                </p:cNvPr>
                <p:cNvPicPr/>
                <p:nvPr/>
              </p:nvPicPr>
              <p:blipFill>
                <a:blip r:embed="rId94"/>
                <a:stretch>
                  <a:fillRect/>
                </a:stretch>
              </p:blipFill>
              <p:spPr>
                <a:xfrm>
                  <a:off x="3260946" y="1671656"/>
                  <a:ext cx="435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32" name="Ink 31">
                  <a:extLst>
                    <a:ext uri="{FF2B5EF4-FFF2-40B4-BE49-F238E27FC236}">
                      <a16:creationId xmlns:a16="http://schemas.microsoft.com/office/drawing/2014/main" id="{7A0ACFB6-9993-594C-99B2-AB0669AEBBF6}"/>
                    </a:ext>
                  </a:extLst>
                </p14:cNvPr>
                <p14:cNvContentPartPr/>
                <p14:nvPr/>
              </p14:nvContentPartPr>
              <p14:xfrm>
                <a:off x="3323586" y="1786496"/>
                <a:ext cx="192240" cy="9360"/>
              </p14:xfrm>
            </p:contentPart>
          </mc:Choice>
          <mc:Fallback>
            <p:pic>
              <p:nvPicPr>
                <p:cNvPr id="32" name="Ink 31">
                  <a:extLst>
                    <a:ext uri="{FF2B5EF4-FFF2-40B4-BE49-F238E27FC236}">
                      <a16:creationId xmlns:a16="http://schemas.microsoft.com/office/drawing/2014/main" id="{7A0ACFB6-9993-594C-99B2-AB0669AEBBF6}"/>
                    </a:ext>
                  </a:extLst>
                </p:cNvPr>
                <p:cNvPicPr/>
                <p:nvPr/>
              </p:nvPicPr>
              <p:blipFill>
                <a:blip r:embed="rId96"/>
                <a:stretch>
                  <a:fillRect/>
                </a:stretch>
              </p:blipFill>
              <p:spPr>
                <a:xfrm>
                  <a:off x="3308106" y="1771016"/>
                  <a:ext cx="2228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36" name="Ink 35">
                  <a:extLst>
                    <a:ext uri="{FF2B5EF4-FFF2-40B4-BE49-F238E27FC236}">
                      <a16:creationId xmlns:a16="http://schemas.microsoft.com/office/drawing/2014/main" id="{41644DA5-09DD-114F-9D82-AF9492CF973C}"/>
                    </a:ext>
                  </a:extLst>
                </p14:cNvPr>
                <p14:cNvContentPartPr/>
                <p14:nvPr/>
              </p14:nvContentPartPr>
              <p14:xfrm>
                <a:off x="3479106" y="1755896"/>
                <a:ext cx="23760" cy="58320"/>
              </p14:xfrm>
            </p:contentPart>
          </mc:Choice>
          <mc:Fallback>
            <p:pic>
              <p:nvPicPr>
                <p:cNvPr id="36" name="Ink 35">
                  <a:extLst>
                    <a:ext uri="{FF2B5EF4-FFF2-40B4-BE49-F238E27FC236}">
                      <a16:creationId xmlns:a16="http://schemas.microsoft.com/office/drawing/2014/main" id="{41644DA5-09DD-114F-9D82-AF9492CF973C}"/>
                    </a:ext>
                  </a:extLst>
                </p:cNvPr>
                <p:cNvPicPr/>
                <p:nvPr/>
              </p:nvPicPr>
              <p:blipFill>
                <a:blip r:embed="rId98"/>
                <a:stretch>
                  <a:fillRect/>
                </a:stretch>
              </p:blipFill>
              <p:spPr>
                <a:xfrm>
                  <a:off x="3463626" y="1740416"/>
                  <a:ext cx="543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7" name="Ink 46">
                  <a:extLst>
                    <a:ext uri="{FF2B5EF4-FFF2-40B4-BE49-F238E27FC236}">
                      <a16:creationId xmlns:a16="http://schemas.microsoft.com/office/drawing/2014/main" id="{C472AA7F-2D36-C544-9F12-E10DE0070561}"/>
                    </a:ext>
                  </a:extLst>
                </p14:cNvPr>
                <p14:cNvContentPartPr/>
                <p14:nvPr/>
              </p14:nvContentPartPr>
              <p14:xfrm>
                <a:off x="3622026" y="1726736"/>
                <a:ext cx="88920" cy="74520"/>
              </p14:xfrm>
            </p:contentPart>
          </mc:Choice>
          <mc:Fallback>
            <p:pic>
              <p:nvPicPr>
                <p:cNvPr id="47" name="Ink 46">
                  <a:extLst>
                    <a:ext uri="{FF2B5EF4-FFF2-40B4-BE49-F238E27FC236}">
                      <a16:creationId xmlns:a16="http://schemas.microsoft.com/office/drawing/2014/main" id="{C472AA7F-2D36-C544-9F12-E10DE0070561}"/>
                    </a:ext>
                  </a:extLst>
                </p:cNvPr>
                <p:cNvPicPr/>
                <p:nvPr/>
              </p:nvPicPr>
              <p:blipFill>
                <a:blip r:embed="rId100"/>
                <a:stretch>
                  <a:fillRect/>
                </a:stretch>
              </p:blipFill>
              <p:spPr>
                <a:xfrm>
                  <a:off x="3606546" y="1711256"/>
                  <a:ext cx="1195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1" name="Ink 50">
                  <a:extLst>
                    <a:ext uri="{FF2B5EF4-FFF2-40B4-BE49-F238E27FC236}">
                      <a16:creationId xmlns:a16="http://schemas.microsoft.com/office/drawing/2014/main" id="{15ED2A4B-CDAA-1D42-BC3A-E2685B264380}"/>
                    </a:ext>
                  </a:extLst>
                </p14:cNvPr>
                <p14:cNvContentPartPr/>
                <p14:nvPr/>
              </p14:nvContentPartPr>
              <p14:xfrm>
                <a:off x="3636786" y="1737536"/>
                <a:ext cx="87120" cy="88920"/>
              </p14:xfrm>
            </p:contentPart>
          </mc:Choice>
          <mc:Fallback>
            <p:pic>
              <p:nvPicPr>
                <p:cNvPr id="51" name="Ink 50">
                  <a:extLst>
                    <a:ext uri="{FF2B5EF4-FFF2-40B4-BE49-F238E27FC236}">
                      <a16:creationId xmlns:a16="http://schemas.microsoft.com/office/drawing/2014/main" id="{15ED2A4B-CDAA-1D42-BC3A-E2685B264380}"/>
                    </a:ext>
                  </a:extLst>
                </p:cNvPr>
                <p:cNvPicPr/>
                <p:nvPr/>
              </p:nvPicPr>
              <p:blipFill>
                <a:blip r:embed="rId102"/>
                <a:stretch>
                  <a:fillRect/>
                </a:stretch>
              </p:blipFill>
              <p:spPr>
                <a:xfrm>
                  <a:off x="3621370" y="1722056"/>
                  <a:ext cx="117594"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1" name="Ink 60">
                  <a:extLst>
                    <a:ext uri="{FF2B5EF4-FFF2-40B4-BE49-F238E27FC236}">
                      <a16:creationId xmlns:a16="http://schemas.microsoft.com/office/drawing/2014/main" id="{87F8AA70-0C2E-C645-96A3-990C53D24415}"/>
                    </a:ext>
                  </a:extLst>
                </p14:cNvPr>
                <p14:cNvContentPartPr/>
                <p14:nvPr/>
              </p14:nvContentPartPr>
              <p14:xfrm>
                <a:off x="3546066" y="1665176"/>
                <a:ext cx="25560" cy="38520"/>
              </p14:xfrm>
            </p:contentPart>
          </mc:Choice>
          <mc:Fallback>
            <p:pic>
              <p:nvPicPr>
                <p:cNvPr id="61" name="Ink 60">
                  <a:extLst>
                    <a:ext uri="{FF2B5EF4-FFF2-40B4-BE49-F238E27FC236}">
                      <a16:creationId xmlns:a16="http://schemas.microsoft.com/office/drawing/2014/main" id="{87F8AA70-0C2E-C645-96A3-990C53D24415}"/>
                    </a:ext>
                  </a:extLst>
                </p:cNvPr>
                <p:cNvPicPr/>
                <p:nvPr/>
              </p:nvPicPr>
              <p:blipFill>
                <a:blip r:embed="rId104"/>
                <a:stretch>
                  <a:fillRect/>
                </a:stretch>
              </p:blipFill>
              <p:spPr>
                <a:xfrm>
                  <a:off x="3530586" y="1649550"/>
                  <a:ext cx="56160" cy="69409"/>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2" name="Ink 61">
                  <a:extLst>
                    <a:ext uri="{FF2B5EF4-FFF2-40B4-BE49-F238E27FC236}">
                      <a16:creationId xmlns:a16="http://schemas.microsoft.com/office/drawing/2014/main" id="{A114F81E-4F3A-9A4E-944B-BCAF20570413}"/>
                    </a:ext>
                  </a:extLst>
                </p14:cNvPr>
                <p14:cNvContentPartPr/>
                <p14:nvPr/>
              </p14:nvContentPartPr>
              <p14:xfrm>
                <a:off x="3808506" y="1663376"/>
                <a:ext cx="9360" cy="45720"/>
              </p14:xfrm>
            </p:contentPart>
          </mc:Choice>
          <mc:Fallback>
            <p:pic>
              <p:nvPicPr>
                <p:cNvPr id="62" name="Ink 61">
                  <a:extLst>
                    <a:ext uri="{FF2B5EF4-FFF2-40B4-BE49-F238E27FC236}">
                      <a16:creationId xmlns:a16="http://schemas.microsoft.com/office/drawing/2014/main" id="{A114F81E-4F3A-9A4E-944B-BCAF20570413}"/>
                    </a:ext>
                  </a:extLst>
                </p:cNvPr>
                <p:cNvPicPr/>
                <p:nvPr/>
              </p:nvPicPr>
              <p:blipFill>
                <a:blip r:embed="rId106"/>
                <a:stretch>
                  <a:fillRect/>
                </a:stretch>
              </p:blipFill>
              <p:spPr>
                <a:xfrm>
                  <a:off x="3793026" y="1647773"/>
                  <a:ext cx="39960" cy="76563"/>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4" name="Ink 63">
                  <a:extLst>
                    <a:ext uri="{FF2B5EF4-FFF2-40B4-BE49-F238E27FC236}">
                      <a16:creationId xmlns:a16="http://schemas.microsoft.com/office/drawing/2014/main" id="{0112CAAA-244F-6346-9944-4C116F1C0A37}"/>
                    </a:ext>
                  </a:extLst>
                </p14:cNvPr>
                <p14:cNvContentPartPr/>
                <p14:nvPr/>
              </p14:nvContentPartPr>
              <p14:xfrm>
                <a:off x="3902826" y="1748696"/>
                <a:ext cx="12960" cy="109800"/>
              </p14:xfrm>
            </p:contentPart>
          </mc:Choice>
          <mc:Fallback>
            <p:pic>
              <p:nvPicPr>
                <p:cNvPr id="64" name="Ink 63">
                  <a:extLst>
                    <a:ext uri="{FF2B5EF4-FFF2-40B4-BE49-F238E27FC236}">
                      <a16:creationId xmlns:a16="http://schemas.microsoft.com/office/drawing/2014/main" id="{0112CAAA-244F-6346-9944-4C116F1C0A37}"/>
                    </a:ext>
                  </a:extLst>
                </p:cNvPr>
                <p:cNvPicPr/>
                <p:nvPr/>
              </p:nvPicPr>
              <p:blipFill>
                <a:blip r:embed="rId108"/>
                <a:stretch>
                  <a:fillRect/>
                </a:stretch>
              </p:blipFill>
              <p:spPr>
                <a:xfrm>
                  <a:off x="3887764" y="1733216"/>
                  <a:ext cx="42733"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5" name="Ink 64">
                  <a:extLst>
                    <a:ext uri="{FF2B5EF4-FFF2-40B4-BE49-F238E27FC236}">
                      <a16:creationId xmlns:a16="http://schemas.microsoft.com/office/drawing/2014/main" id="{C035E76C-230B-694F-A599-9849950CF24A}"/>
                    </a:ext>
                  </a:extLst>
                </p14:cNvPr>
                <p14:cNvContentPartPr/>
                <p14:nvPr/>
              </p14:nvContentPartPr>
              <p14:xfrm>
                <a:off x="3901026" y="1739336"/>
                <a:ext cx="47160" cy="65160"/>
              </p14:xfrm>
            </p:contentPart>
          </mc:Choice>
          <mc:Fallback>
            <p:pic>
              <p:nvPicPr>
                <p:cNvPr id="65" name="Ink 64">
                  <a:extLst>
                    <a:ext uri="{FF2B5EF4-FFF2-40B4-BE49-F238E27FC236}">
                      <a16:creationId xmlns:a16="http://schemas.microsoft.com/office/drawing/2014/main" id="{C035E76C-230B-694F-A599-9849950CF24A}"/>
                    </a:ext>
                  </a:extLst>
                </p:cNvPr>
                <p:cNvPicPr/>
                <p:nvPr/>
              </p:nvPicPr>
              <p:blipFill>
                <a:blip r:embed="rId110"/>
                <a:stretch>
                  <a:fillRect/>
                </a:stretch>
              </p:blipFill>
              <p:spPr>
                <a:xfrm>
                  <a:off x="3885546" y="1723856"/>
                  <a:ext cx="777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6" name="Ink 65">
                  <a:extLst>
                    <a:ext uri="{FF2B5EF4-FFF2-40B4-BE49-F238E27FC236}">
                      <a16:creationId xmlns:a16="http://schemas.microsoft.com/office/drawing/2014/main" id="{D1A504A8-391E-6941-84DB-2A89E181CB17}"/>
                    </a:ext>
                  </a:extLst>
                </p14:cNvPr>
                <p14:cNvContentPartPr/>
                <p14:nvPr/>
              </p14:nvContentPartPr>
              <p14:xfrm>
                <a:off x="3982386" y="1726736"/>
                <a:ext cx="67320" cy="74520"/>
              </p14:xfrm>
            </p:contentPart>
          </mc:Choice>
          <mc:Fallback>
            <p:pic>
              <p:nvPicPr>
                <p:cNvPr id="66" name="Ink 65">
                  <a:extLst>
                    <a:ext uri="{FF2B5EF4-FFF2-40B4-BE49-F238E27FC236}">
                      <a16:creationId xmlns:a16="http://schemas.microsoft.com/office/drawing/2014/main" id="{D1A504A8-391E-6941-84DB-2A89E181CB17}"/>
                    </a:ext>
                  </a:extLst>
                </p:cNvPr>
                <p:cNvPicPr/>
                <p:nvPr/>
              </p:nvPicPr>
              <p:blipFill>
                <a:blip r:embed="rId112"/>
                <a:stretch>
                  <a:fillRect/>
                </a:stretch>
              </p:blipFill>
              <p:spPr>
                <a:xfrm>
                  <a:off x="3966906" y="1711256"/>
                  <a:ext cx="979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7" name="Ink 66">
                  <a:extLst>
                    <a:ext uri="{FF2B5EF4-FFF2-40B4-BE49-F238E27FC236}">
                      <a16:creationId xmlns:a16="http://schemas.microsoft.com/office/drawing/2014/main" id="{67BE51BF-D331-2345-BDB7-52F9819C98C9}"/>
                    </a:ext>
                  </a:extLst>
                </p14:cNvPr>
                <p14:cNvContentPartPr/>
                <p14:nvPr/>
              </p14:nvContentPartPr>
              <p14:xfrm>
                <a:off x="4087506" y="1719536"/>
                <a:ext cx="34920" cy="72720"/>
              </p14:xfrm>
            </p:contentPart>
          </mc:Choice>
          <mc:Fallback>
            <p:pic>
              <p:nvPicPr>
                <p:cNvPr id="67" name="Ink 66">
                  <a:extLst>
                    <a:ext uri="{FF2B5EF4-FFF2-40B4-BE49-F238E27FC236}">
                      <a16:creationId xmlns:a16="http://schemas.microsoft.com/office/drawing/2014/main" id="{67BE51BF-D331-2345-BDB7-52F9819C98C9}"/>
                    </a:ext>
                  </a:extLst>
                </p:cNvPr>
                <p:cNvPicPr/>
                <p:nvPr/>
              </p:nvPicPr>
              <p:blipFill>
                <a:blip r:embed="rId114"/>
                <a:stretch>
                  <a:fillRect/>
                </a:stretch>
              </p:blipFill>
              <p:spPr>
                <a:xfrm>
                  <a:off x="4072026" y="1704056"/>
                  <a:ext cx="655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8" name="Ink 67">
                  <a:extLst>
                    <a:ext uri="{FF2B5EF4-FFF2-40B4-BE49-F238E27FC236}">
                      <a16:creationId xmlns:a16="http://schemas.microsoft.com/office/drawing/2014/main" id="{15BD337F-A94C-4043-85D0-EC98162C9BAD}"/>
                    </a:ext>
                  </a:extLst>
                </p14:cNvPr>
                <p14:cNvContentPartPr/>
                <p14:nvPr/>
              </p14:nvContentPartPr>
              <p14:xfrm>
                <a:off x="4154466" y="1719896"/>
                <a:ext cx="106920" cy="79920"/>
              </p14:xfrm>
            </p:contentPart>
          </mc:Choice>
          <mc:Fallback>
            <p:pic>
              <p:nvPicPr>
                <p:cNvPr id="68" name="Ink 67">
                  <a:extLst>
                    <a:ext uri="{FF2B5EF4-FFF2-40B4-BE49-F238E27FC236}">
                      <a16:creationId xmlns:a16="http://schemas.microsoft.com/office/drawing/2014/main" id="{15BD337F-A94C-4043-85D0-EC98162C9BAD}"/>
                    </a:ext>
                  </a:extLst>
                </p:cNvPr>
                <p:cNvPicPr/>
                <p:nvPr/>
              </p:nvPicPr>
              <p:blipFill>
                <a:blip r:embed="rId116"/>
                <a:stretch>
                  <a:fillRect/>
                </a:stretch>
              </p:blipFill>
              <p:spPr>
                <a:xfrm>
                  <a:off x="4138986" y="1704416"/>
                  <a:ext cx="1375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9" name="Ink 68">
                  <a:extLst>
                    <a:ext uri="{FF2B5EF4-FFF2-40B4-BE49-F238E27FC236}">
                      <a16:creationId xmlns:a16="http://schemas.microsoft.com/office/drawing/2014/main" id="{3FAA7397-299C-BD42-9CC3-1F9D67B728B7}"/>
                    </a:ext>
                  </a:extLst>
                </p14:cNvPr>
                <p14:cNvContentPartPr/>
                <p14:nvPr/>
              </p14:nvContentPartPr>
              <p14:xfrm>
                <a:off x="4272186" y="1716296"/>
                <a:ext cx="42120" cy="126720"/>
              </p14:xfrm>
            </p:contentPart>
          </mc:Choice>
          <mc:Fallback>
            <p:pic>
              <p:nvPicPr>
                <p:cNvPr id="69" name="Ink 68">
                  <a:extLst>
                    <a:ext uri="{FF2B5EF4-FFF2-40B4-BE49-F238E27FC236}">
                      <a16:creationId xmlns:a16="http://schemas.microsoft.com/office/drawing/2014/main" id="{3FAA7397-299C-BD42-9CC3-1F9D67B728B7}"/>
                    </a:ext>
                  </a:extLst>
                </p:cNvPr>
                <p:cNvPicPr/>
                <p:nvPr/>
              </p:nvPicPr>
              <p:blipFill>
                <a:blip r:embed="rId118"/>
                <a:stretch>
                  <a:fillRect/>
                </a:stretch>
              </p:blipFill>
              <p:spPr>
                <a:xfrm>
                  <a:off x="4256706" y="1700860"/>
                  <a:ext cx="72720" cy="157233"/>
                </a:xfrm>
                <a:prstGeom prst="rect">
                  <a:avLst/>
                </a:prstGeom>
              </p:spPr>
            </p:pic>
          </mc:Fallback>
        </mc:AlternateContent>
      </p:grpSp>
      <p:grpSp>
        <p:nvGrpSpPr>
          <p:cNvPr id="73" name="Group 72">
            <a:extLst>
              <a:ext uri="{FF2B5EF4-FFF2-40B4-BE49-F238E27FC236}">
                <a16:creationId xmlns:a16="http://schemas.microsoft.com/office/drawing/2014/main" id="{76FBFCAC-A0BD-9B4A-8541-D13151EC7AF1}"/>
              </a:ext>
            </a:extLst>
          </p:cNvPr>
          <p:cNvGrpSpPr/>
          <p:nvPr/>
        </p:nvGrpSpPr>
        <p:grpSpPr>
          <a:xfrm>
            <a:off x="4217826" y="1920416"/>
            <a:ext cx="536040" cy="90720"/>
            <a:chOff x="4217826" y="1920416"/>
            <a:chExt cx="536040" cy="90720"/>
          </a:xfrm>
        </p:grpSpPr>
        <mc:AlternateContent xmlns:mc="http://schemas.openxmlformats.org/markup-compatibility/2006">
          <mc:Choice xmlns:p14="http://schemas.microsoft.com/office/powerpoint/2010/main" Requires="p14">
            <p:contentPart p14:bwMode="auto" r:id="rId119">
              <p14:nvContentPartPr>
                <p14:cNvPr id="71" name="Ink 70">
                  <a:extLst>
                    <a:ext uri="{FF2B5EF4-FFF2-40B4-BE49-F238E27FC236}">
                      <a16:creationId xmlns:a16="http://schemas.microsoft.com/office/drawing/2014/main" id="{48118C6B-701E-254B-8271-1A4621A4E47B}"/>
                    </a:ext>
                  </a:extLst>
                </p14:cNvPr>
                <p14:cNvContentPartPr/>
                <p14:nvPr/>
              </p14:nvContentPartPr>
              <p14:xfrm>
                <a:off x="4217826" y="1953176"/>
                <a:ext cx="536040" cy="51120"/>
              </p14:xfrm>
            </p:contentPart>
          </mc:Choice>
          <mc:Fallback>
            <p:pic>
              <p:nvPicPr>
                <p:cNvPr id="71" name="Ink 70">
                  <a:extLst>
                    <a:ext uri="{FF2B5EF4-FFF2-40B4-BE49-F238E27FC236}">
                      <a16:creationId xmlns:a16="http://schemas.microsoft.com/office/drawing/2014/main" id="{48118C6B-701E-254B-8271-1A4621A4E47B}"/>
                    </a:ext>
                  </a:extLst>
                </p:cNvPr>
                <p:cNvPicPr/>
                <p:nvPr/>
              </p:nvPicPr>
              <p:blipFill>
                <a:blip r:embed="rId120"/>
                <a:stretch>
                  <a:fillRect/>
                </a:stretch>
              </p:blipFill>
              <p:spPr>
                <a:xfrm>
                  <a:off x="4202346" y="1937696"/>
                  <a:ext cx="5666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2" name="Ink 71">
                  <a:extLst>
                    <a:ext uri="{FF2B5EF4-FFF2-40B4-BE49-F238E27FC236}">
                      <a16:creationId xmlns:a16="http://schemas.microsoft.com/office/drawing/2014/main" id="{092B79AD-EBEA-0942-9A1C-78BB24241051}"/>
                    </a:ext>
                  </a:extLst>
                </p14:cNvPr>
                <p14:cNvContentPartPr/>
                <p14:nvPr/>
              </p14:nvContentPartPr>
              <p14:xfrm>
                <a:off x="4691946" y="1920416"/>
                <a:ext cx="50760" cy="90720"/>
              </p14:xfrm>
            </p:contentPart>
          </mc:Choice>
          <mc:Fallback>
            <p:pic>
              <p:nvPicPr>
                <p:cNvPr id="72" name="Ink 71">
                  <a:extLst>
                    <a:ext uri="{FF2B5EF4-FFF2-40B4-BE49-F238E27FC236}">
                      <a16:creationId xmlns:a16="http://schemas.microsoft.com/office/drawing/2014/main" id="{092B79AD-EBEA-0942-9A1C-78BB24241051}"/>
                    </a:ext>
                  </a:extLst>
                </p:cNvPr>
                <p:cNvPicPr/>
                <p:nvPr/>
              </p:nvPicPr>
              <p:blipFill>
                <a:blip r:embed="rId122"/>
                <a:stretch>
                  <a:fillRect/>
                </a:stretch>
              </p:blipFill>
              <p:spPr>
                <a:xfrm>
                  <a:off x="4676466" y="1904936"/>
                  <a:ext cx="81360" cy="121320"/>
                </a:xfrm>
                <a:prstGeom prst="rect">
                  <a:avLst/>
                </a:prstGeom>
              </p:spPr>
            </p:pic>
          </mc:Fallback>
        </mc:AlternateContent>
      </p:grpSp>
      <p:grpSp>
        <p:nvGrpSpPr>
          <p:cNvPr id="84" name="Group 83">
            <a:extLst>
              <a:ext uri="{FF2B5EF4-FFF2-40B4-BE49-F238E27FC236}">
                <a16:creationId xmlns:a16="http://schemas.microsoft.com/office/drawing/2014/main" id="{B08ADFDC-91D3-5442-A1EF-74451CA11487}"/>
              </a:ext>
            </a:extLst>
          </p:cNvPr>
          <p:cNvGrpSpPr/>
          <p:nvPr/>
        </p:nvGrpSpPr>
        <p:grpSpPr>
          <a:xfrm>
            <a:off x="3070146" y="1938776"/>
            <a:ext cx="1059120" cy="165240"/>
            <a:chOff x="3070146" y="1938776"/>
            <a:chExt cx="1059120" cy="165240"/>
          </a:xfrm>
        </p:grpSpPr>
        <mc:AlternateContent xmlns:mc="http://schemas.openxmlformats.org/markup-compatibility/2006">
          <mc:Choice xmlns:p14="http://schemas.microsoft.com/office/powerpoint/2010/main" Requires="p14">
            <p:contentPart p14:bwMode="auto" r:id="rId123">
              <p14:nvContentPartPr>
                <p14:cNvPr id="74" name="Ink 73">
                  <a:extLst>
                    <a:ext uri="{FF2B5EF4-FFF2-40B4-BE49-F238E27FC236}">
                      <a16:creationId xmlns:a16="http://schemas.microsoft.com/office/drawing/2014/main" id="{6FE11ACA-4393-F445-B542-F51C7EB78980}"/>
                    </a:ext>
                  </a:extLst>
                </p14:cNvPr>
                <p14:cNvContentPartPr/>
                <p14:nvPr/>
              </p14:nvContentPartPr>
              <p14:xfrm>
                <a:off x="3070146" y="2011136"/>
                <a:ext cx="76320" cy="87120"/>
              </p14:xfrm>
            </p:contentPart>
          </mc:Choice>
          <mc:Fallback>
            <p:pic>
              <p:nvPicPr>
                <p:cNvPr id="74" name="Ink 73">
                  <a:extLst>
                    <a:ext uri="{FF2B5EF4-FFF2-40B4-BE49-F238E27FC236}">
                      <a16:creationId xmlns:a16="http://schemas.microsoft.com/office/drawing/2014/main" id="{6FE11ACA-4393-F445-B542-F51C7EB78980}"/>
                    </a:ext>
                  </a:extLst>
                </p:cNvPr>
                <p:cNvPicPr/>
                <p:nvPr/>
              </p:nvPicPr>
              <p:blipFill>
                <a:blip r:embed="rId124"/>
                <a:stretch>
                  <a:fillRect/>
                </a:stretch>
              </p:blipFill>
              <p:spPr>
                <a:xfrm>
                  <a:off x="3054666" y="1995656"/>
                  <a:ext cx="1069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5" name="Ink 74">
                  <a:extLst>
                    <a:ext uri="{FF2B5EF4-FFF2-40B4-BE49-F238E27FC236}">
                      <a16:creationId xmlns:a16="http://schemas.microsoft.com/office/drawing/2014/main" id="{C0B6186C-2B68-F547-BF0C-AEE4D5CE70F7}"/>
                    </a:ext>
                  </a:extLst>
                </p14:cNvPr>
                <p14:cNvContentPartPr/>
                <p14:nvPr/>
              </p14:nvContentPartPr>
              <p14:xfrm>
                <a:off x="3164106" y="2011136"/>
                <a:ext cx="70920" cy="87120"/>
              </p14:xfrm>
            </p:contentPart>
          </mc:Choice>
          <mc:Fallback>
            <p:pic>
              <p:nvPicPr>
                <p:cNvPr id="75" name="Ink 74">
                  <a:extLst>
                    <a:ext uri="{FF2B5EF4-FFF2-40B4-BE49-F238E27FC236}">
                      <a16:creationId xmlns:a16="http://schemas.microsoft.com/office/drawing/2014/main" id="{C0B6186C-2B68-F547-BF0C-AEE4D5CE70F7}"/>
                    </a:ext>
                  </a:extLst>
                </p:cNvPr>
                <p:cNvPicPr/>
                <p:nvPr/>
              </p:nvPicPr>
              <p:blipFill>
                <a:blip r:embed="rId126"/>
                <a:stretch>
                  <a:fillRect/>
                </a:stretch>
              </p:blipFill>
              <p:spPr>
                <a:xfrm>
                  <a:off x="3148626" y="1995656"/>
                  <a:ext cx="1015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6" name="Ink 75">
                  <a:extLst>
                    <a:ext uri="{FF2B5EF4-FFF2-40B4-BE49-F238E27FC236}">
                      <a16:creationId xmlns:a16="http://schemas.microsoft.com/office/drawing/2014/main" id="{B996E550-7563-F04D-8926-CD8F6BF13E47}"/>
                    </a:ext>
                  </a:extLst>
                </p14:cNvPr>
                <p14:cNvContentPartPr/>
                <p14:nvPr/>
              </p14:nvContentPartPr>
              <p14:xfrm>
                <a:off x="3267426" y="2002136"/>
                <a:ext cx="92520" cy="78120"/>
              </p14:xfrm>
            </p:contentPart>
          </mc:Choice>
          <mc:Fallback>
            <p:pic>
              <p:nvPicPr>
                <p:cNvPr id="76" name="Ink 75">
                  <a:extLst>
                    <a:ext uri="{FF2B5EF4-FFF2-40B4-BE49-F238E27FC236}">
                      <a16:creationId xmlns:a16="http://schemas.microsoft.com/office/drawing/2014/main" id="{B996E550-7563-F04D-8926-CD8F6BF13E47}"/>
                    </a:ext>
                  </a:extLst>
                </p:cNvPr>
                <p:cNvPicPr/>
                <p:nvPr/>
              </p:nvPicPr>
              <p:blipFill>
                <a:blip r:embed="rId128"/>
                <a:stretch>
                  <a:fillRect/>
                </a:stretch>
              </p:blipFill>
              <p:spPr>
                <a:xfrm>
                  <a:off x="3252006" y="1986584"/>
                  <a:ext cx="123001" cy="108862"/>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7" name="Ink 76">
                  <a:extLst>
                    <a:ext uri="{FF2B5EF4-FFF2-40B4-BE49-F238E27FC236}">
                      <a16:creationId xmlns:a16="http://schemas.microsoft.com/office/drawing/2014/main" id="{D6E18E73-FF0C-FD44-9999-A9F6FCC6B5EB}"/>
                    </a:ext>
                  </a:extLst>
                </p14:cNvPr>
                <p14:cNvContentPartPr/>
                <p14:nvPr/>
              </p14:nvContentPartPr>
              <p14:xfrm>
                <a:off x="3404946" y="2002136"/>
                <a:ext cx="65520" cy="97560"/>
              </p14:xfrm>
            </p:contentPart>
          </mc:Choice>
          <mc:Fallback>
            <p:pic>
              <p:nvPicPr>
                <p:cNvPr id="77" name="Ink 76">
                  <a:extLst>
                    <a:ext uri="{FF2B5EF4-FFF2-40B4-BE49-F238E27FC236}">
                      <a16:creationId xmlns:a16="http://schemas.microsoft.com/office/drawing/2014/main" id="{D6E18E73-FF0C-FD44-9999-A9F6FCC6B5EB}"/>
                    </a:ext>
                  </a:extLst>
                </p:cNvPr>
                <p:cNvPicPr/>
                <p:nvPr/>
              </p:nvPicPr>
              <p:blipFill>
                <a:blip r:embed="rId130"/>
                <a:stretch>
                  <a:fillRect/>
                </a:stretch>
              </p:blipFill>
              <p:spPr>
                <a:xfrm>
                  <a:off x="3389466" y="1986713"/>
                  <a:ext cx="96120" cy="128048"/>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8" name="Ink 77">
                  <a:extLst>
                    <a:ext uri="{FF2B5EF4-FFF2-40B4-BE49-F238E27FC236}">
                      <a16:creationId xmlns:a16="http://schemas.microsoft.com/office/drawing/2014/main" id="{1D5689FB-7393-8649-B50D-C7A5CCE6FD74}"/>
                    </a:ext>
                  </a:extLst>
                </p14:cNvPr>
                <p14:cNvContentPartPr/>
                <p14:nvPr/>
              </p14:nvContentPartPr>
              <p14:xfrm>
                <a:off x="3600426" y="1984136"/>
                <a:ext cx="76320" cy="94320"/>
              </p14:xfrm>
            </p:contentPart>
          </mc:Choice>
          <mc:Fallback>
            <p:pic>
              <p:nvPicPr>
                <p:cNvPr id="78" name="Ink 77">
                  <a:extLst>
                    <a:ext uri="{FF2B5EF4-FFF2-40B4-BE49-F238E27FC236}">
                      <a16:creationId xmlns:a16="http://schemas.microsoft.com/office/drawing/2014/main" id="{1D5689FB-7393-8649-B50D-C7A5CCE6FD74}"/>
                    </a:ext>
                  </a:extLst>
                </p:cNvPr>
                <p:cNvPicPr/>
                <p:nvPr/>
              </p:nvPicPr>
              <p:blipFill>
                <a:blip r:embed="rId132"/>
                <a:stretch>
                  <a:fillRect/>
                </a:stretch>
              </p:blipFill>
              <p:spPr>
                <a:xfrm>
                  <a:off x="3584946" y="1968656"/>
                  <a:ext cx="1069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9" name="Ink 78">
                  <a:extLst>
                    <a:ext uri="{FF2B5EF4-FFF2-40B4-BE49-F238E27FC236}">
                      <a16:creationId xmlns:a16="http://schemas.microsoft.com/office/drawing/2014/main" id="{9C62E91D-EFE8-D441-8FD2-3E9BA75F0399}"/>
                    </a:ext>
                  </a:extLst>
                </p14:cNvPr>
                <p14:cNvContentPartPr/>
                <p14:nvPr/>
              </p14:nvContentPartPr>
              <p14:xfrm>
                <a:off x="3732546" y="1990976"/>
                <a:ext cx="36720" cy="79920"/>
              </p14:xfrm>
            </p:contentPart>
          </mc:Choice>
          <mc:Fallback>
            <p:pic>
              <p:nvPicPr>
                <p:cNvPr id="79" name="Ink 78">
                  <a:extLst>
                    <a:ext uri="{FF2B5EF4-FFF2-40B4-BE49-F238E27FC236}">
                      <a16:creationId xmlns:a16="http://schemas.microsoft.com/office/drawing/2014/main" id="{9C62E91D-EFE8-D441-8FD2-3E9BA75F0399}"/>
                    </a:ext>
                  </a:extLst>
                </p:cNvPr>
                <p:cNvPicPr/>
                <p:nvPr/>
              </p:nvPicPr>
              <p:blipFill>
                <a:blip r:embed="rId134"/>
                <a:stretch>
                  <a:fillRect/>
                </a:stretch>
              </p:blipFill>
              <p:spPr>
                <a:xfrm>
                  <a:off x="3716913" y="1975496"/>
                  <a:ext cx="67623"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1" name="Ink 80">
                  <a:extLst>
                    <a:ext uri="{FF2B5EF4-FFF2-40B4-BE49-F238E27FC236}">
                      <a16:creationId xmlns:a16="http://schemas.microsoft.com/office/drawing/2014/main" id="{6EFE3C5C-FDDC-1144-B097-C27079B8F62C}"/>
                    </a:ext>
                  </a:extLst>
                </p14:cNvPr>
                <p14:cNvContentPartPr/>
                <p14:nvPr/>
              </p14:nvContentPartPr>
              <p14:xfrm>
                <a:off x="3946386" y="1976576"/>
                <a:ext cx="78120" cy="107280"/>
              </p14:xfrm>
            </p:contentPart>
          </mc:Choice>
          <mc:Fallback>
            <p:pic>
              <p:nvPicPr>
                <p:cNvPr id="81" name="Ink 80">
                  <a:extLst>
                    <a:ext uri="{FF2B5EF4-FFF2-40B4-BE49-F238E27FC236}">
                      <a16:creationId xmlns:a16="http://schemas.microsoft.com/office/drawing/2014/main" id="{6EFE3C5C-FDDC-1144-B097-C27079B8F62C}"/>
                    </a:ext>
                  </a:extLst>
                </p:cNvPr>
                <p:cNvPicPr/>
                <p:nvPr/>
              </p:nvPicPr>
              <p:blipFill>
                <a:blip r:embed="rId136"/>
                <a:stretch>
                  <a:fillRect/>
                </a:stretch>
              </p:blipFill>
              <p:spPr>
                <a:xfrm>
                  <a:off x="3930906" y="1961044"/>
                  <a:ext cx="108720" cy="137983"/>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2" name="Ink 81">
                  <a:extLst>
                    <a:ext uri="{FF2B5EF4-FFF2-40B4-BE49-F238E27FC236}">
                      <a16:creationId xmlns:a16="http://schemas.microsoft.com/office/drawing/2014/main" id="{8CBC6448-8160-8548-B114-008E6BFC829B}"/>
                    </a:ext>
                  </a:extLst>
                </p14:cNvPr>
                <p14:cNvContentPartPr/>
                <p14:nvPr/>
              </p14:nvContentPartPr>
              <p14:xfrm>
                <a:off x="3873666" y="1938776"/>
                <a:ext cx="38520" cy="165240"/>
              </p14:xfrm>
            </p:contentPart>
          </mc:Choice>
          <mc:Fallback>
            <p:pic>
              <p:nvPicPr>
                <p:cNvPr id="82" name="Ink 81">
                  <a:extLst>
                    <a:ext uri="{FF2B5EF4-FFF2-40B4-BE49-F238E27FC236}">
                      <a16:creationId xmlns:a16="http://schemas.microsoft.com/office/drawing/2014/main" id="{8CBC6448-8160-8548-B114-008E6BFC829B}"/>
                    </a:ext>
                  </a:extLst>
                </p:cNvPr>
                <p:cNvPicPr/>
                <p:nvPr/>
              </p:nvPicPr>
              <p:blipFill>
                <a:blip r:embed="rId138"/>
                <a:stretch>
                  <a:fillRect/>
                </a:stretch>
              </p:blipFill>
              <p:spPr>
                <a:xfrm>
                  <a:off x="3858186" y="1923296"/>
                  <a:ext cx="691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3" name="Ink 82">
                  <a:extLst>
                    <a:ext uri="{FF2B5EF4-FFF2-40B4-BE49-F238E27FC236}">
                      <a16:creationId xmlns:a16="http://schemas.microsoft.com/office/drawing/2014/main" id="{20005FFD-66CC-934F-A675-D621540B4699}"/>
                    </a:ext>
                  </a:extLst>
                </p14:cNvPr>
                <p14:cNvContentPartPr/>
                <p14:nvPr/>
              </p14:nvContentPartPr>
              <p14:xfrm>
                <a:off x="4103706" y="1949576"/>
                <a:ext cx="25560" cy="137880"/>
              </p14:xfrm>
            </p:contentPart>
          </mc:Choice>
          <mc:Fallback>
            <p:pic>
              <p:nvPicPr>
                <p:cNvPr id="83" name="Ink 82">
                  <a:extLst>
                    <a:ext uri="{FF2B5EF4-FFF2-40B4-BE49-F238E27FC236}">
                      <a16:creationId xmlns:a16="http://schemas.microsoft.com/office/drawing/2014/main" id="{20005FFD-66CC-934F-A675-D621540B4699}"/>
                    </a:ext>
                  </a:extLst>
                </p:cNvPr>
                <p:cNvPicPr/>
                <p:nvPr/>
              </p:nvPicPr>
              <p:blipFill>
                <a:blip r:embed="rId140"/>
                <a:stretch>
                  <a:fillRect/>
                </a:stretch>
              </p:blipFill>
              <p:spPr>
                <a:xfrm>
                  <a:off x="4088226" y="1934096"/>
                  <a:ext cx="56160" cy="168480"/>
                </a:xfrm>
                <a:prstGeom prst="rect">
                  <a:avLst/>
                </a:prstGeom>
              </p:spPr>
            </p:pic>
          </mc:Fallback>
        </mc:AlternateContent>
      </p:grpSp>
      <p:grpSp>
        <p:nvGrpSpPr>
          <p:cNvPr id="91" name="Group 90">
            <a:extLst>
              <a:ext uri="{FF2B5EF4-FFF2-40B4-BE49-F238E27FC236}">
                <a16:creationId xmlns:a16="http://schemas.microsoft.com/office/drawing/2014/main" id="{323A6A9F-5E82-2546-93CE-203DFD0F7C16}"/>
              </a:ext>
            </a:extLst>
          </p:cNvPr>
          <p:cNvGrpSpPr/>
          <p:nvPr/>
        </p:nvGrpSpPr>
        <p:grpSpPr>
          <a:xfrm>
            <a:off x="863560" y="3608320"/>
            <a:ext cx="187920" cy="218160"/>
            <a:chOff x="863560" y="3608320"/>
            <a:chExt cx="187920" cy="218160"/>
          </a:xfrm>
        </p:grpSpPr>
        <mc:AlternateContent xmlns:mc="http://schemas.openxmlformats.org/markup-compatibility/2006">
          <mc:Choice xmlns:p14="http://schemas.microsoft.com/office/powerpoint/2010/main" Requires="p14">
            <p:contentPart p14:bwMode="auto" r:id="rId141">
              <p14:nvContentPartPr>
                <p14:cNvPr id="85" name="Ink 84">
                  <a:extLst>
                    <a:ext uri="{FF2B5EF4-FFF2-40B4-BE49-F238E27FC236}">
                      <a16:creationId xmlns:a16="http://schemas.microsoft.com/office/drawing/2014/main" id="{79D155D9-1BEB-B641-8312-D437A4A08109}"/>
                    </a:ext>
                  </a:extLst>
                </p14:cNvPr>
                <p14:cNvContentPartPr/>
                <p14:nvPr/>
              </p14:nvContentPartPr>
              <p14:xfrm>
                <a:off x="863560" y="3694360"/>
                <a:ext cx="51120" cy="91800"/>
              </p14:xfrm>
            </p:contentPart>
          </mc:Choice>
          <mc:Fallback>
            <p:pic>
              <p:nvPicPr>
                <p:cNvPr id="85" name="Ink 84">
                  <a:extLst>
                    <a:ext uri="{FF2B5EF4-FFF2-40B4-BE49-F238E27FC236}">
                      <a16:creationId xmlns:a16="http://schemas.microsoft.com/office/drawing/2014/main" id="{79D155D9-1BEB-B641-8312-D437A4A08109}"/>
                    </a:ext>
                  </a:extLst>
                </p:cNvPr>
                <p:cNvPicPr/>
                <p:nvPr/>
              </p:nvPicPr>
              <p:blipFill>
                <a:blip r:embed="rId142"/>
                <a:stretch>
                  <a:fillRect/>
                </a:stretch>
              </p:blipFill>
              <p:spPr>
                <a:xfrm>
                  <a:off x="848080" y="3678880"/>
                  <a:ext cx="817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6" name="Ink 85">
                  <a:extLst>
                    <a:ext uri="{FF2B5EF4-FFF2-40B4-BE49-F238E27FC236}">
                      <a16:creationId xmlns:a16="http://schemas.microsoft.com/office/drawing/2014/main" id="{BD8DD1C7-488A-6E4F-8457-5F1E7485AA61}"/>
                    </a:ext>
                  </a:extLst>
                </p14:cNvPr>
                <p14:cNvContentPartPr/>
                <p14:nvPr/>
              </p14:nvContentPartPr>
              <p14:xfrm>
                <a:off x="939520" y="3608320"/>
                <a:ext cx="111960" cy="218160"/>
              </p14:xfrm>
            </p:contentPart>
          </mc:Choice>
          <mc:Fallback>
            <p:pic>
              <p:nvPicPr>
                <p:cNvPr id="86" name="Ink 85">
                  <a:extLst>
                    <a:ext uri="{FF2B5EF4-FFF2-40B4-BE49-F238E27FC236}">
                      <a16:creationId xmlns:a16="http://schemas.microsoft.com/office/drawing/2014/main" id="{BD8DD1C7-488A-6E4F-8457-5F1E7485AA61}"/>
                    </a:ext>
                  </a:extLst>
                </p:cNvPr>
                <p:cNvPicPr/>
                <p:nvPr/>
              </p:nvPicPr>
              <p:blipFill>
                <a:blip r:embed="rId144"/>
                <a:stretch>
                  <a:fillRect/>
                </a:stretch>
              </p:blipFill>
              <p:spPr>
                <a:xfrm>
                  <a:off x="924040" y="3592840"/>
                  <a:ext cx="142560" cy="248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5">
            <p14:nvContentPartPr>
              <p14:cNvPr id="87" name="Ink 86">
                <a:extLst>
                  <a:ext uri="{FF2B5EF4-FFF2-40B4-BE49-F238E27FC236}">
                    <a16:creationId xmlns:a16="http://schemas.microsoft.com/office/drawing/2014/main" id="{D55173B1-9BC1-154F-92D2-D4D59A27A727}"/>
                  </a:ext>
                </a:extLst>
              </p14:cNvPr>
              <p14:cNvContentPartPr/>
              <p14:nvPr/>
            </p14:nvContentPartPr>
            <p14:xfrm>
              <a:off x="1275040" y="3643600"/>
              <a:ext cx="101880" cy="139680"/>
            </p14:xfrm>
          </p:contentPart>
        </mc:Choice>
        <mc:Fallback>
          <p:pic>
            <p:nvPicPr>
              <p:cNvPr id="87" name="Ink 86">
                <a:extLst>
                  <a:ext uri="{FF2B5EF4-FFF2-40B4-BE49-F238E27FC236}">
                    <a16:creationId xmlns:a16="http://schemas.microsoft.com/office/drawing/2014/main" id="{D55173B1-9BC1-154F-92D2-D4D59A27A727}"/>
                  </a:ext>
                </a:extLst>
              </p:cNvPr>
              <p:cNvPicPr/>
              <p:nvPr/>
            </p:nvPicPr>
            <p:blipFill>
              <a:blip r:embed="rId146"/>
              <a:stretch>
                <a:fillRect/>
              </a:stretch>
            </p:blipFill>
            <p:spPr>
              <a:xfrm>
                <a:off x="1259560" y="3628120"/>
                <a:ext cx="1324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8" name="Ink 87">
                <a:extLst>
                  <a:ext uri="{FF2B5EF4-FFF2-40B4-BE49-F238E27FC236}">
                    <a16:creationId xmlns:a16="http://schemas.microsoft.com/office/drawing/2014/main" id="{C7E80EFE-A1FD-A848-A7CE-38C1249FF272}"/>
                  </a:ext>
                </a:extLst>
              </p14:cNvPr>
              <p14:cNvContentPartPr/>
              <p14:nvPr/>
            </p14:nvContentPartPr>
            <p14:xfrm>
              <a:off x="1757440" y="3613000"/>
              <a:ext cx="106920" cy="127440"/>
            </p14:xfrm>
          </p:contentPart>
        </mc:Choice>
        <mc:Fallback>
          <p:pic>
            <p:nvPicPr>
              <p:cNvPr id="88" name="Ink 87">
                <a:extLst>
                  <a:ext uri="{FF2B5EF4-FFF2-40B4-BE49-F238E27FC236}">
                    <a16:creationId xmlns:a16="http://schemas.microsoft.com/office/drawing/2014/main" id="{C7E80EFE-A1FD-A848-A7CE-38C1249FF272}"/>
                  </a:ext>
                </a:extLst>
              </p:cNvPr>
              <p:cNvPicPr/>
              <p:nvPr/>
            </p:nvPicPr>
            <p:blipFill>
              <a:blip r:embed="rId148"/>
              <a:stretch>
                <a:fillRect/>
              </a:stretch>
            </p:blipFill>
            <p:spPr>
              <a:xfrm>
                <a:off x="1741960" y="3597520"/>
                <a:ext cx="1375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9" name="Ink 88">
                <a:extLst>
                  <a:ext uri="{FF2B5EF4-FFF2-40B4-BE49-F238E27FC236}">
                    <a16:creationId xmlns:a16="http://schemas.microsoft.com/office/drawing/2014/main" id="{86D9360E-6420-F24F-8A11-25DB93FB704E}"/>
                  </a:ext>
                </a:extLst>
              </p14:cNvPr>
              <p14:cNvContentPartPr/>
              <p14:nvPr/>
            </p14:nvContentPartPr>
            <p14:xfrm>
              <a:off x="2306080" y="3552160"/>
              <a:ext cx="127440" cy="193320"/>
            </p14:xfrm>
          </p:contentPart>
        </mc:Choice>
        <mc:Fallback>
          <p:pic>
            <p:nvPicPr>
              <p:cNvPr id="89" name="Ink 88">
                <a:extLst>
                  <a:ext uri="{FF2B5EF4-FFF2-40B4-BE49-F238E27FC236}">
                    <a16:creationId xmlns:a16="http://schemas.microsoft.com/office/drawing/2014/main" id="{86D9360E-6420-F24F-8A11-25DB93FB704E}"/>
                  </a:ext>
                </a:extLst>
              </p:cNvPr>
              <p:cNvPicPr/>
              <p:nvPr/>
            </p:nvPicPr>
            <p:blipFill>
              <a:blip r:embed="rId150"/>
              <a:stretch>
                <a:fillRect/>
              </a:stretch>
            </p:blipFill>
            <p:spPr>
              <a:xfrm>
                <a:off x="2290556" y="3536680"/>
                <a:ext cx="158127"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0" name="Ink 89">
                <a:extLst>
                  <a:ext uri="{FF2B5EF4-FFF2-40B4-BE49-F238E27FC236}">
                    <a16:creationId xmlns:a16="http://schemas.microsoft.com/office/drawing/2014/main" id="{B7F02EE7-E764-A44E-B237-383B6EA26A36}"/>
                  </a:ext>
                </a:extLst>
              </p14:cNvPr>
              <p14:cNvContentPartPr/>
              <p14:nvPr/>
            </p14:nvContentPartPr>
            <p14:xfrm>
              <a:off x="2814040" y="3546760"/>
              <a:ext cx="91800" cy="168120"/>
            </p14:xfrm>
          </p:contentPart>
        </mc:Choice>
        <mc:Fallback>
          <p:pic>
            <p:nvPicPr>
              <p:cNvPr id="90" name="Ink 89">
                <a:extLst>
                  <a:ext uri="{FF2B5EF4-FFF2-40B4-BE49-F238E27FC236}">
                    <a16:creationId xmlns:a16="http://schemas.microsoft.com/office/drawing/2014/main" id="{B7F02EE7-E764-A44E-B237-383B6EA26A36}"/>
                  </a:ext>
                </a:extLst>
              </p:cNvPr>
              <p:cNvPicPr/>
              <p:nvPr/>
            </p:nvPicPr>
            <p:blipFill>
              <a:blip r:embed="rId152"/>
              <a:stretch>
                <a:fillRect/>
              </a:stretch>
            </p:blipFill>
            <p:spPr>
              <a:xfrm>
                <a:off x="2798560" y="3531280"/>
                <a:ext cx="122400" cy="198720"/>
              </a:xfrm>
              <a:prstGeom prst="rect">
                <a:avLst/>
              </a:prstGeom>
            </p:spPr>
          </p:pic>
        </mc:Fallback>
      </mc:AlternateContent>
      <p:grpSp>
        <p:nvGrpSpPr>
          <p:cNvPr id="97" name="Group 96">
            <a:extLst>
              <a:ext uri="{FF2B5EF4-FFF2-40B4-BE49-F238E27FC236}">
                <a16:creationId xmlns:a16="http://schemas.microsoft.com/office/drawing/2014/main" id="{8FA2B7E0-85D3-8647-B922-F45726C2EA29}"/>
              </a:ext>
            </a:extLst>
          </p:cNvPr>
          <p:cNvGrpSpPr/>
          <p:nvPr/>
        </p:nvGrpSpPr>
        <p:grpSpPr>
          <a:xfrm>
            <a:off x="893800" y="3953200"/>
            <a:ext cx="259560" cy="202680"/>
            <a:chOff x="893800" y="3953200"/>
            <a:chExt cx="259560" cy="202680"/>
          </a:xfrm>
        </p:grpSpPr>
        <mc:AlternateContent xmlns:mc="http://schemas.openxmlformats.org/markup-compatibility/2006">
          <mc:Choice xmlns:p14="http://schemas.microsoft.com/office/powerpoint/2010/main" Requires="p14">
            <p:contentPart p14:bwMode="auto" r:id="rId153">
              <p14:nvContentPartPr>
                <p14:cNvPr id="92" name="Ink 91">
                  <a:extLst>
                    <a:ext uri="{FF2B5EF4-FFF2-40B4-BE49-F238E27FC236}">
                      <a16:creationId xmlns:a16="http://schemas.microsoft.com/office/drawing/2014/main" id="{8B5C7883-DDAC-064C-9CBD-0A690C462DF5}"/>
                    </a:ext>
                  </a:extLst>
                </p14:cNvPr>
                <p14:cNvContentPartPr/>
                <p14:nvPr/>
              </p14:nvContentPartPr>
              <p14:xfrm>
                <a:off x="893800" y="3953200"/>
                <a:ext cx="41040" cy="157680"/>
              </p14:xfrm>
            </p:contentPart>
          </mc:Choice>
          <mc:Fallback>
            <p:pic>
              <p:nvPicPr>
                <p:cNvPr id="92" name="Ink 91">
                  <a:extLst>
                    <a:ext uri="{FF2B5EF4-FFF2-40B4-BE49-F238E27FC236}">
                      <a16:creationId xmlns:a16="http://schemas.microsoft.com/office/drawing/2014/main" id="{8B5C7883-DDAC-064C-9CBD-0A690C462DF5}"/>
                    </a:ext>
                  </a:extLst>
                </p:cNvPr>
                <p:cNvPicPr/>
                <p:nvPr/>
              </p:nvPicPr>
              <p:blipFill>
                <a:blip r:embed="rId154"/>
                <a:stretch>
                  <a:fillRect/>
                </a:stretch>
              </p:blipFill>
              <p:spPr>
                <a:xfrm>
                  <a:off x="878320" y="3937720"/>
                  <a:ext cx="716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3" name="Ink 92">
                  <a:extLst>
                    <a:ext uri="{FF2B5EF4-FFF2-40B4-BE49-F238E27FC236}">
                      <a16:creationId xmlns:a16="http://schemas.microsoft.com/office/drawing/2014/main" id="{F73D3CAB-2CD9-FC46-9AB2-5CCFA247DA1F}"/>
                    </a:ext>
                  </a:extLst>
                </p14:cNvPr>
                <p14:cNvContentPartPr/>
                <p14:nvPr/>
              </p14:nvContentPartPr>
              <p14:xfrm>
                <a:off x="960040" y="3978760"/>
                <a:ext cx="70920" cy="177120"/>
              </p14:xfrm>
            </p:contentPart>
          </mc:Choice>
          <mc:Fallback>
            <p:pic>
              <p:nvPicPr>
                <p:cNvPr id="93" name="Ink 92">
                  <a:extLst>
                    <a:ext uri="{FF2B5EF4-FFF2-40B4-BE49-F238E27FC236}">
                      <a16:creationId xmlns:a16="http://schemas.microsoft.com/office/drawing/2014/main" id="{F73D3CAB-2CD9-FC46-9AB2-5CCFA247DA1F}"/>
                    </a:ext>
                  </a:extLst>
                </p:cNvPr>
                <p:cNvPicPr/>
                <p:nvPr/>
              </p:nvPicPr>
              <p:blipFill>
                <a:blip r:embed="rId156"/>
                <a:stretch>
                  <a:fillRect/>
                </a:stretch>
              </p:blipFill>
              <p:spPr>
                <a:xfrm>
                  <a:off x="944560" y="3963280"/>
                  <a:ext cx="1015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5" name="Ink 94">
                  <a:extLst>
                    <a:ext uri="{FF2B5EF4-FFF2-40B4-BE49-F238E27FC236}">
                      <a16:creationId xmlns:a16="http://schemas.microsoft.com/office/drawing/2014/main" id="{CC518443-2915-5142-946D-5A455C76259D}"/>
                    </a:ext>
                  </a:extLst>
                </p14:cNvPr>
                <p14:cNvContentPartPr/>
                <p14:nvPr/>
              </p14:nvContentPartPr>
              <p14:xfrm>
                <a:off x="1061560" y="4060120"/>
                <a:ext cx="56160" cy="15480"/>
              </p14:xfrm>
            </p:contentPart>
          </mc:Choice>
          <mc:Fallback>
            <p:pic>
              <p:nvPicPr>
                <p:cNvPr id="95" name="Ink 94">
                  <a:extLst>
                    <a:ext uri="{FF2B5EF4-FFF2-40B4-BE49-F238E27FC236}">
                      <a16:creationId xmlns:a16="http://schemas.microsoft.com/office/drawing/2014/main" id="{CC518443-2915-5142-946D-5A455C76259D}"/>
                    </a:ext>
                  </a:extLst>
                </p:cNvPr>
                <p:cNvPicPr/>
                <p:nvPr/>
              </p:nvPicPr>
              <p:blipFill>
                <a:blip r:embed="rId158"/>
                <a:stretch>
                  <a:fillRect/>
                </a:stretch>
              </p:blipFill>
              <p:spPr>
                <a:xfrm>
                  <a:off x="1046179" y="4044992"/>
                  <a:ext cx="86565" cy="45385"/>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6" name="Ink 95">
                  <a:extLst>
                    <a:ext uri="{FF2B5EF4-FFF2-40B4-BE49-F238E27FC236}">
                      <a16:creationId xmlns:a16="http://schemas.microsoft.com/office/drawing/2014/main" id="{011DFD33-AD0C-154D-B504-A66EF1B83977}"/>
                    </a:ext>
                  </a:extLst>
                </p14:cNvPr>
                <p14:cNvContentPartPr/>
                <p14:nvPr/>
              </p14:nvContentPartPr>
              <p14:xfrm>
                <a:off x="1127440" y="3983800"/>
                <a:ext cx="25920" cy="147600"/>
              </p14:xfrm>
            </p:contentPart>
          </mc:Choice>
          <mc:Fallback>
            <p:pic>
              <p:nvPicPr>
                <p:cNvPr id="96" name="Ink 95">
                  <a:extLst>
                    <a:ext uri="{FF2B5EF4-FFF2-40B4-BE49-F238E27FC236}">
                      <a16:creationId xmlns:a16="http://schemas.microsoft.com/office/drawing/2014/main" id="{011DFD33-AD0C-154D-B504-A66EF1B83977}"/>
                    </a:ext>
                  </a:extLst>
                </p:cNvPr>
                <p:cNvPicPr/>
                <p:nvPr/>
              </p:nvPicPr>
              <p:blipFill>
                <a:blip r:embed="rId160"/>
                <a:stretch>
                  <a:fillRect/>
                </a:stretch>
              </p:blipFill>
              <p:spPr>
                <a:xfrm>
                  <a:off x="1111742" y="3968320"/>
                  <a:ext cx="56951" cy="178200"/>
                </a:xfrm>
                <a:prstGeom prst="rect">
                  <a:avLst/>
                </a:prstGeom>
              </p:spPr>
            </p:pic>
          </mc:Fallback>
        </mc:AlternateContent>
      </p:grpSp>
      <p:grpSp>
        <p:nvGrpSpPr>
          <p:cNvPr id="100" name="Group 99">
            <a:extLst>
              <a:ext uri="{FF2B5EF4-FFF2-40B4-BE49-F238E27FC236}">
                <a16:creationId xmlns:a16="http://schemas.microsoft.com/office/drawing/2014/main" id="{27E8EF90-7CFF-1148-BCEC-D13D7FB9E555}"/>
              </a:ext>
            </a:extLst>
          </p:cNvPr>
          <p:cNvGrpSpPr/>
          <p:nvPr/>
        </p:nvGrpSpPr>
        <p:grpSpPr>
          <a:xfrm>
            <a:off x="1351000" y="3948160"/>
            <a:ext cx="122400" cy="152640"/>
            <a:chOff x="1351000" y="3948160"/>
            <a:chExt cx="122400" cy="152640"/>
          </a:xfrm>
        </p:grpSpPr>
        <mc:AlternateContent xmlns:mc="http://schemas.openxmlformats.org/markup-compatibility/2006">
          <mc:Choice xmlns:p14="http://schemas.microsoft.com/office/powerpoint/2010/main" Requires="p14">
            <p:contentPart p14:bwMode="auto" r:id="rId161">
              <p14:nvContentPartPr>
                <p14:cNvPr id="98" name="Ink 97">
                  <a:extLst>
                    <a:ext uri="{FF2B5EF4-FFF2-40B4-BE49-F238E27FC236}">
                      <a16:creationId xmlns:a16="http://schemas.microsoft.com/office/drawing/2014/main" id="{FD74FC1C-3382-9248-97B7-E4839622A8FC}"/>
                    </a:ext>
                  </a:extLst>
                </p14:cNvPr>
                <p14:cNvContentPartPr/>
                <p14:nvPr/>
              </p14:nvContentPartPr>
              <p14:xfrm>
                <a:off x="1361440" y="3968680"/>
                <a:ext cx="111960" cy="106920"/>
              </p14:xfrm>
            </p:contentPart>
          </mc:Choice>
          <mc:Fallback>
            <p:pic>
              <p:nvPicPr>
                <p:cNvPr id="98" name="Ink 97">
                  <a:extLst>
                    <a:ext uri="{FF2B5EF4-FFF2-40B4-BE49-F238E27FC236}">
                      <a16:creationId xmlns:a16="http://schemas.microsoft.com/office/drawing/2014/main" id="{FD74FC1C-3382-9248-97B7-E4839622A8FC}"/>
                    </a:ext>
                  </a:extLst>
                </p:cNvPr>
                <p:cNvPicPr/>
                <p:nvPr/>
              </p:nvPicPr>
              <p:blipFill>
                <a:blip r:embed="rId162"/>
                <a:stretch>
                  <a:fillRect/>
                </a:stretch>
              </p:blipFill>
              <p:spPr>
                <a:xfrm>
                  <a:off x="1345960" y="3953252"/>
                  <a:ext cx="142560" cy="137417"/>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9" name="Ink 98">
                  <a:extLst>
                    <a:ext uri="{FF2B5EF4-FFF2-40B4-BE49-F238E27FC236}">
                      <a16:creationId xmlns:a16="http://schemas.microsoft.com/office/drawing/2014/main" id="{1FC0403A-F98E-5340-BF98-B4E7F6D38784}"/>
                    </a:ext>
                  </a:extLst>
                </p14:cNvPr>
                <p14:cNvContentPartPr/>
                <p14:nvPr/>
              </p14:nvContentPartPr>
              <p14:xfrm>
                <a:off x="1351000" y="3948160"/>
                <a:ext cx="117360" cy="152640"/>
              </p14:xfrm>
            </p:contentPart>
          </mc:Choice>
          <mc:Fallback>
            <p:pic>
              <p:nvPicPr>
                <p:cNvPr id="99" name="Ink 98">
                  <a:extLst>
                    <a:ext uri="{FF2B5EF4-FFF2-40B4-BE49-F238E27FC236}">
                      <a16:creationId xmlns:a16="http://schemas.microsoft.com/office/drawing/2014/main" id="{1FC0403A-F98E-5340-BF98-B4E7F6D38784}"/>
                    </a:ext>
                  </a:extLst>
                </p:cNvPr>
                <p:cNvPicPr/>
                <p:nvPr/>
              </p:nvPicPr>
              <p:blipFill>
                <a:blip r:embed="rId164"/>
                <a:stretch>
                  <a:fillRect/>
                </a:stretch>
              </p:blipFill>
              <p:spPr>
                <a:xfrm>
                  <a:off x="1335472" y="3932680"/>
                  <a:ext cx="148054" cy="183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5">
            <p14:nvContentPartPr>
              <p14:cNvPr id="101" name="Ink 100">
                <a:extLst>
                  <a:ext uri="{FF2B5EF4-FFF2-40B4-BE49-F238E27FC236}">
                    <a16:creationId xmlns:a16="http://schemas.microsoft.com/office/drawing/2014/main" id="{29699566-D05F-294D-88D3-8E75A7B82337}"/>
                  </a:ext>
                </a:extLst>
              </p14:cNvPr>
              <p14:cNvContentPartPr/>
              <p14:nvPr/>
            </p14:nvContentPartPr>
            <p14:xfrm>
              <a:off x="1793080" y="3877240"/>
              <a:ext cx="117360" cy="183240"/>
            </p14:xfrm>
          </p:contentPart>
        </mc:Choice>
        <mc:Fallback>
          <p:pic>
            <p:nvPicPr>
              <p:cNvPr id="101" name="Ink 100">
                <a:extLst>
                  <a:ext uri="{FF2B5EF4-FFF2-40B4-BE49-F238E27FC236}">
                    <a16:creationId xmlns:a16="http://schemas.microsoft.com/office/drawing/2014/main" id="{29699566-D05F-294D-88D3-8E75A7B82337}"/>
                  </a:ext>
                </a:extLst>
              </p:cNvPr>
              <p:cNvPicPr/>
              <p:nvPr/>
            </p:nvPicPr>
            <p:blipFill>
              <a:blip r:embed="rId166"/>
              <a:stretch>
                <a:fillRect/>
              </a:stretch>
            </p:blipFill>
            <p:spPr>
              <a:xfrm>
                <a:off x="1777600" y="3861760"/>
                <a:ext cx="1479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2" name="Ink 101">
                <a:extLst>
                  <a:ext uri="{FF2B5EF4-FFF2-40B4-BE49-F238E27FC236}">
                    <a16:creationId xmlns:a16="http://schemas.microsoft.com/office/drawing/2014/main" id="{4F369E7B-1150-0F42-8971-F847E0E519BD}"/>
                  </a:ext>
                </a:extLst>
              </p14:cNvPr>
              <p14:cNvContentPartPr/>
              <p14:nvPr/>
            </p14:nvContentPartPr>
            <p14:xfrm>
              <a:off x="2341720" y="3765280"/>
              <a:ext cx="142560" cy="228240"/>
            </p14:xfrm>
          </p:contentPart>
        </mc:Choice>
        <mc:Fallback>
          <p:pic>
            <p:nvPicPr>
              <p:cNvPr id="102" name="Ink 101">
                <a:extLst>
                  <a:ext uri="{FF2B5EF4-FFF2-40B4-BE49-F238E27FC236}">
                    <a16:creationId xmlns:a16="http://schemas.microsoft.com/office/drawing/2014/main" id="{4F369E7B-1150-0F42-8971-F847E0E519BD}"/>
                  </a:ext>
                </a:extLst>
              </p:cNvPr>
              <p:cNvPicPr/>
              <p:nvPr/>
            </p:nvPicPr>
            <p:blipFill>
              <a:blip r:embed="rId168"/>
              <a:stretch>
                <a:fillRect/>
              </a:stretch>
            </p:blipFill>
            <p:spPr>
              <a:xfrm>
                <a:off x="2326279" y="3749800"/>
                <a:ext cx="173083"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3" name="Ink 102">
                <a:extLst>
                  <a:ext uri="{FF2B5EF4-FFF2-40B4-BE49-F238E27FC236}">
                    <a16:creationId xmlns:a16="http://schemas.microsoft.com/office/drawing/2014/main" id="{9C8E130F-C313-EA40-8034-C7A03472A667}"/>
                  </a:ext>
                </a:extLst>
              </p14:cNvPr>
              <p14:cNvContentPartPr/>
              <p14:nvPr/>
            </p14:nvContentPartPr>
            <p14:xfrm>
              <a:off x="2809000" y="3800920"/>
              <a:ext cx="157680" cy="142560"/>
            </p14:xfrm>
          </p:contentPart>
        </mc:Choice>
        <mc:Fallback>
          <p:pic>
            <p:nvPicPr>
              <p:cNvPr id="103" name="Ink 102">
                <a:extLst>
                  <a:ext uri="{FF2B5EF4-FFF2-40B4-BE49-F238E27FC236}">
                    <a16:creationId xmlns:a16="http://schemas.microsoft.com/office/drawing/2014/main" id="{9C8E130F-C313-EA40-8034-C7A03472A667}"/>
                  </a:ext>
                </a:extLst>
              </p:cNvPr>
              <p:cNvPicPr/>
              <p:nvPr/>
            </p:nvPicPr>
            <p:blipFill>
              <a:blip r:embed="rId170"/>
              <a:stretch>
                <a:fillRect/>
              </a:stretch>
            </p:blipFill>
            <p:spPr>
              <a:xfrm>
                <a:off x="2793520" y="3785440"/>
                <a:ext cx="1882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4" name="Ink 103">
                <a:extLst>
                  <a:ext uri="{FF2B5EF4-FFF2-40B4-BE49-F238E27FC236}">
                    <a16:creationId xmlns:a16="http://schemas.microsoft.com/office/drawing/2014/main" id="{EAD7D885-E419-AA48-A8D7-02653E112355}"/>
                  </a:ext>
                </a:extLst>
              </p14:cNvPr>
              <p14:cNvContentPartPr/>
              <p14:nvPr/>
            </p14:nvContentPartPr>
            <p14:xfrm>
              <a:off x="2834560" y="3780760"/>
              <a:ext cx="122400" cy="223920"/>
            </p14:xfrm>
          </p:contentPart>
        </mc:Choice>
        <mc:Fallback>
          <p:pic>
            <p:nvPicPr>
              <p:cNvPr id="104" name="Ink 103">
                <a:extLst>
                  <a:ext uri="{FF2B5EF4-FFF2-40B4-BE49-F238E27FC236}">
                    <a16:creationId xmlns:a16="http://schemas.microsoft.com/office/drawing/2014/main" id="{EAD7D885-E419-AA48-A8D7-02653E112355}"/>
                  </a:ext>
                </a:extLst>
              </p:cNvPr>
              <p:cNvPicPr/>
              <p:nvPr/>
            </p:nvPicPr>
            <p:blipFill>
              <a:blip r:embed="rId172"/>
              <a:stretch>
                <a:fillRect/>
              </a:stretch>
            </p:blipFill>
            <p:spPr>
              <a:xfrm>
                <a:off x="2819080" y="3765280"/>
                <a:ext cx="15300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5" name="Ink 104">
                <a:extLst>
                  <a:ext uri="{FF2B5EF4-FFF2-40B4-BE49-F238E27FC236}">
                    <a16:creationId xmlns:a16="http://schemas.microsoft.com/office/drawing/2014/main" id="{0A15DF38-C65A-5C43-9430-552D339F6303}"/>
                  </a:ext>
                </a:extLst>
              </p14:cNvPr>
              <p14:cNvContentPartPr/>
              <p14:nvPr/>
            </p14:nvContentPartPr>
            <p14:xfrm>
              <a:off x="1352160" y="1208160"/>
              <a:ext cx="5693760" cy="3630600"/>
            </p14:xfrm>
          </p:contentPart>
        </mc:Choice>
        <mc:Fallback>
          <p:pic>
            <p:nvPicPr>
              <p:cNvPr id="105" name="Ink 104">
                <a:extLst>
                  <a:ext uri="{FF2B5EF4-FFF2-40B4-BE49-F238E27FC236}">
                    <a16:creationId xmlns:a16="http://schemas.microsoft.com/office/drawing/2014/main" id="{0A15DF38-C65A-5C43-9430-552D339F6303}"/>
                  </a:ext>
                </a:extLst>
              </p:cNvPr>
              <p:cNvPicPr/>
              <p:nvPr/>
            </p:nvPicPr>
            <p:blipFill>
              <a:blip r:embed="rId174"/>
              <a:stretch>
                <a:fillRect/>
              </a:stretch>
            </p:blipFill>
            <p:spPr>
              <a:xfrm>
                <a:off x="1342800" y="1198800"/>
                <a:ext cx="5712480" cy="3649320"/>
              </a:xfrm>
              <a:prstGeom prst="rect">
                <a:avLst/>
              </a:prstGeom>
            </p:spPr>
          </p:pic>
        </mc:Fallback>
      </mc:AlternateContent>
    </p:spTree>
    <p:extLst>
      <p:ext uri="{BB962C8B-B14F-4D97-AF65-F5344CB8AC3E}">
        <p14:creationId xmlns:p14="http://schemas.microsoft.com/office/powerpoint/2010/main" val="326444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8E04-80A8-9648-9496-19D739EC8B21}"/>
              </a:ext>
            </a:extLst>
          </p:cNvPr>
          <p:cNvSpPr>
            <a:spLocks noGrp="1"/>
          </p:cNvSpPr>
          <p:nvPr>
            <p:ph type="title"/>
          </p:nvPr>
        </p:nvSpPr>
        <p:spPr/>
        <p:txBody>
          <a:bodyPr>
            <a:normAutofit fontScale="90000"/>
          </a:bodyPr>
          <a:lstStyle/>
          <a:p>
            <a:r>
              <a:rPr lang="en-US"/>
              <a:t>Q2</a:t>
            </a:r>
          </a:p>
        </p:txBody>
      </p:sp>
      <p:pic>
        <p:nvPicPr>
          <p:cNvPr id="4" name="Picture 3">
            <a:extLst>
              <a:ext uri="{FF2B5EF4-FFF2-40B4-BE49-F238E27FC236}">
                <a16:creationId xmlns:a16="http://schemas.microsoft.com/office/drawing/2014/main" id="{46B65AC2-4410-1E42-AD7A-AD54C13EC2B9}"/>
              </a:ext>
            </a:extLst>
          </p:cNvPr>
          <p:cNvPicPr>
            <a:picLocks noChangeAspect="1"/>
          </p:cNvPicPr>
          <p:nvPr/>
        </p:nvPicPr>
        <p:blipFill>
          <a:blip r:embed="rId2"/>
          <a:stretch>
            <a:fillRect/>
          </a:stretch>
        </p:blipFill>
        <p:spPr>
          <a:xfrm>
            <a:off x="4731026" y="-29912"/>
            <a:ext cx="4412974" cy="2435733"/>
          </a:xfrm>
          <a:prstGeom prst="rect">
            <a:avLst/>
          </a:prstGeom>
        </p:spPr>
      </p:pic>
      <p:sp>
        <p:nvSpPr>
          <p:cNvPr id="3" name="Text Placeholder 2">
            <a:extLst>
              <a:ext uri="{FF2B5EF4-FFF2-40B4-BE49-F238E27FC236}">
                <a16:creationId xmlns:a16="http://schemas.microsoft.com/office/drawing/2014/main" id="{CEB04818-E57D-574F-866E-97E7358A6E12}"/>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F06E305E-7F77-9341-B28D-AB707FE009CF}"/>
              </a:ext>
            </a:extLst>
          </p:cNvPr>
          <p:cNvPicPr>
            <a:picLocks noChangeAspect="1"/>
          </p:cNvPicPr>
          <p:nvPr/>
        </p:nvPicPr>
        <p:blipFill>
          <a:blip r:embed="rId3"/>
          <a:stretch>
            <a:fillRect/>
          </a:stretch>
        </p:blipFill>
        <p:spPr>
          <a:xfrm>
            <a:off x="252247" y="2695792"/>
            <a:ext cx="4470185" cy="2123580"/>
          </a:xfrm>
          <a:prstGeom prst="rect">
            <a:avLst/>
          </a:prstGeom>
        </p:spPr>
      </p:pic>
      <p:grpSp>
        <p:nvGrpSpPr>
          <p:cNvPr id="27" name="Group 26">
            <a:extLst>
              <a:ext uri="{FF2B5EF4-FFF2-40B4-BE49-F238E27FC236}">
                <a16:creationId xmlns:a16="http://schemas.microsoft.com/office/drawing/2014/main" id="{B53E578F-CA4E-804B-901A-2354144025DB}"/>
              </a:ext>
            </a:extLst>
          </p:cNvPr>
          <p:cNvGrpSpPr/>
          <p:nvPr/>
        </p:nvGrpSpPr>
        <p:grpSpPr>
          <a:xfrm>
            <a:off x="4073138" y="508374"/>
            <a:ext cx="550080" cy="172800"/>
            <a:chOff x="4073138" y="508374"/>
            <a:chExt cx="550080" cy="17280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BFC3B45-6A0B-4347-AE4C-3951002649AE}"/>
                    </a:ext>
                  </a:extLst>
                </p14:cNvPr>
                <p14:cNvContentPartPr/>
                <p14:nvPr/>
              </p14:nvContentPartPr>
              <p14:xfrm>
                <a:off x="4088258" y="521334"/>
                <a:ext cx="54360" cy="159840"/>
              </p14:xfrm>
            </p:contentPart>
          </mc:Choice>
          <mc:Fallback>
            <p:pic>
              <p:nvPicPr>
                <p:cNvPr id="5" name="Ink 4">
                  <a:extLst>
                    <a:ext uri="{FF2B5EF4-FFF2-40B4-BE49-F238E27FC236}">
                      <a16:creationId xmlns:a16="http://schemas.microsoft.com/office/drawing/2014/main" id="{FBFC3B45-6A0B-4347-AE4C-3951002649AE}"/>
                    </a:ext>
                  </a:extLst>
                </p:cNvPr>
                <p:cNvPicPr/>
                <p:nvPr/>
              </p:nvPicPr>
              <p:blipFill>
                <a:blip r:embed="rId5"/>
                <a:stretch>
                  <a:fillRect/>
                </a:stretch>
              </p:blipFill>
              <p:spPr>
                <a:xfrm>
                  <a:off x="4072778" y="505854"/>
                  <a:ext cx="849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284CAB2C-74D4-8740-A72B-9B95DD350A1E}"/>
                    </a:ext>
                  </a:extLst>
                </p14:cNvPr>
                <p14:cNvContentPartPr/>
                <p14:nvPr/>
              </p14:nvContentPartPr>
              <p14:xfrm>
                <a:off x="4073138" y="609894"/>
                <a:ext cx="123120" cy="2520"/>
              </p14:xfrm>
            </p:contentPart>
          </mc:Choice>
          <mc:Fallback>
            <p:pic>
              <p:nvPicPr>
                <p:cNvPr id="8" name="Ink 7">
                  <a:extLst>
                    <a:ext uri="{FF2B5EF4-FFF2-40B4-BE49-F238E27FC236}">
                      <a16:creationId xmlns:a16="http://schemas.microsoft.com/office/drawing/2014/main" id="{284CAB2C-74D4-8740-A72B-9B95DD350A1E}"/>
                    </a:ext>
                  </a:extLst>
                </p:cNvPr>
                <p:cNvPicPr/>
                <p:nvPr/>
              </p:nvPicPr>
              <p:blipFill>
                <a:blip r:embed="rId7"/>
                <a:stretch>
                  <a:fillRect/>
                </a:stretch>
              </p:blipFill>
              <p:spPr>
                <a:xfrm>
                  <a:off x="4057658" y="594414"/>
                  <a:ext cx="1537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5F900531-A2AF-AE4F-B3D6-1C131E5DF18F}"/>
                    </a:ext>
                  </a:extLst>
                </p14:cNvPr>
                <p14:cNvContentPartPr/>
                <p14:nvPr/>
              </p14:nvContentPartPr>
              <p14:xfrm>
                <a:off x="4230818" y="568854"/>
                <a:ext cx="32760" cy="2520"/>
              </p14:xfrm>
            </p:contentPart>
          </mc:Choice>
          <mc:Fallback>
            <p:pic>
              <p:nvPicPr>
                <p:cNvPr id="20" name="Ink 19">
                  <a:extLst>
                    <a:ext uri="{FF2B5EF4-FFF2-40B4-BE49-F238E27FC236}">
                      <a16:creationId xmlns:a16="http://schemas.microsoft.com/office/drawing/2014/main" id="{5F900531-A2AF-AE4F-B3D6-1C131E5DF18F}"/>
                    </a:ext>
                  </a:extLst>
                </p:cNvPr>
                <p:cNvPicPr/>
                <p:nvPr/>
              </p:nvPicPr>
              <p:blipFill>
                <a:blip r:embed="rId9"/>
                <a:stretch>
                  <a:fillRect/>
                </a:stretch>
              </p:blipFill>
              <p:spPr>
                <a:xfrm>
                  <a:off x="4215338" y="553374"/>
                  <a:ext cx="63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1377014C-1C39-A44A-9932-74CCDD9C2BBC}"/>
                    </a:ext>
                  </a:extLst>
                </p14:cNvPr>
                <p14:cNvContentPartPr/>
                <p14:nvPr/>
              </p14:nvContentPartPr>
              <p14:xfrm>
                <a:off x="4226498" y="607734"/>
                <a:ext cx="60480" cy="2520"/>
              </p14:xfrm>
            </p:contentPart>
          </mc:Choice>
          <mc:Fallback>
            <p:pic>
              <p:nvPicPr>
                <p:cNvPr id="21" name="Ink 20">
                  <a:extLst>
                    <a:ext uri="{FF2B5EF4-FFF2-40B4-BE49-F238E27FC236}">
                      <a16:creationId xmlns:a16="http://schemas.microsoft.com/office/drawing/2014/main" id="{1377014C-1C39-A44A-9932-74CCDD9C2BBC}"/>
                    </a:ext>
                  </a:extLst>
                </p:cNvPr>
                <p:cNvPicPr/>
                <p:nvPr/>
              </p:nvPicPr>
              <p:blipFill>
                <a:blip r:embed="rId11"/>
                <a:stretch>
                  <a:fillRect/>
                </a:stretch>
              </p:blipFill>
              <p:spPr>
                <a:xfrm>
                  <a:off x="4211018" y="592254"/>
                  <a:ext cx="91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a:extLst>
                    <a:ext uri="{FF2B5EF4-FFF2-40B4-BE49-F238E27FC236}">
                      <a16:creationId xmlns:a16="http://schemas.microsoft.com/office/drawing/2014/main" id="{E73BDD4B-EA17-7641-B0D2-F9FDCB3713D6}"/>
                    </a:ext>
                  </a:extLst>
                </p14:cNvPr>
                <p14:cNvContentPartPr/>
                <p14:nvPr/>
              </p14:nvContentPartPr>
              <p14:xfrm>
                <a:off x="4319018" y="558054"/>
                <a:ext cx="45720" cy="2520"/>
              </p14:xfrm>
            </p:contentPart>
          </mc:Choice>
          <mc:Fallback>
            <p:pic>
              <p:nvPicPr>
                <p:cNvPr id="22" name="Ink 21">
                  <a:extLst>
                    <a:ext uri="{FF2B5EF4-FFF2-40B4-BE49-F238E27FC236}">
                      <a16:creationId xmlns:a16="http://schemas.microsoft.com/office/drawing/2014/main" id="{E73BDD4B-EA17-7641-B0D2-F9FDCB3713D6}"/>
                    </a:ext>
                  </a:extLst>
                </p:cNvPr>
                <p:cNvPicPr/>
                <p:nvPr/>
              </p:nvPicPr>
              <p:blipFill>
                <a:blip r:embed="rId13"/>
                <a:stretch>
                  <a:fillRect/>
                </a:stretch>
              </p:blipFill>
              <p:spPr>
                <a:xfrm>
                  <a:off x="4303538" y="542574"/>
                  <a:ext cx="76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79229C48-377D-4A4D-A58B-F9E3B2EDEC35}"/>
                    </a:ext>
                  </a:extLst>
                </p14:cNvPr>
                <p14:cNvContentPartPr/>
                <p14:nvPr/>
              </p14:nvContentPartPr>
              <p14:xfrm>
                <a:off x="4323338" y="583974"/>
                <a:ext cx="90720" cy="6840"/>
              </p14:xfrm>
            </p:contentPart>
          </mc:Choice>
          <mc:Fallback>
            <p:pic>
              <p:nvPicPr>
                <p:cNvPr id="23" name="Ink 22">
                  <a:extLst>
                    <a:ext uri="{FF2B5EF4-FFF2-40B4-BE49-F238E27FC236}">
                      <a16:creationId xmlns:a16="http://schemas.microsoft.com/office/drawing/2014/main" id="{79229C48-377D-4A4D-A58B-F9E3B2EDEC35}"/>
                    </a:ext>
                  </a:extLst>
                </p:cNvPr>
                <p:cNvPicPr/>
                <p:nvPr/>
              </p:nvPicPr>
              <p:blipFill>
                <a:blip r:embed="rId15"/>
                <a:stretch>
                  <a:fillRect/>
                </a:stretch>
              </p:blipFill>
              <p:spPr>
                <a:xfrm>
                  <a:off x="4307919" y="568494"/>
                  <a:ext cx="12119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3">
                  <a:extLst>
                    <a:ext uri="{FF2B5EF4-FFF2-40B4-BE49-F238E27FC236}">
                      <a16:creationId xmlns:a16="http://schemas.microsoft.com/office/drawing/2014/main" id="{3579AF17-8DE1-1A45-8487-1EBDA413ECCB}"/>
                    </a:ext>
                  </a:extLst>
                </p14:cNvPr>
                <p14:cNvContentPartPr/>
                <p14:nvPr/>
              </p14:nvContentPartPr>
              <p14:xfrm>
                <a:off x="4459058" y="517014"/>
                <a:ext cx="9000" cy="118800"/>
              </p14:xfrm>
            </p:contentPart>
          </mc:Choice>
          <mc:Fallback>
            <p:pic>
              <p:nvPicPr>
                <p:cNvPr id="24" name="Ink 23">
                  <a:extLst>
                    <a:ext uri="{FF2B5EF4-FFF2-40B4-BE49-F238E27FC236}">
                      <a16:creationId xmlns:a16="http://schemas.microsoft.com/office/drawing/2014/main" id="{3579AF17-8DE1-1A45-8487-1EBDA413ECCB}"/>
                    </a:ext>
                  </a:extLst>
                </p:cNvPr>
                <p:cNvPicPr/>
                <p:nvPr/>
              </p:nvPicPr>
              <p:blipFill>
                <a:blip r:embed="rId17"/>
                <a:stretch>
                  <a:fillRect/>
                </a:stretch>
              </p:blipFill>
              <p:spPr>
                <a:xfrm>
                  <a:off x="4443578" y="501534"/>
                  <a:ext cx="396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5" name="Ink 24">
                  <a:extLst>
                    <a:ext uri="{FF2B5EF4-FFF2-40B4-BE49-F238E27FC236}">
                      <a16:creationId xmlns:a16="http://schemas.microsoft.com/office/drawing/2014/main" id="{36191A2F-1249-9843-969D-1FD310BE5488}"/>
                    </a:ext>
                  </a:extLst>
                </p14:cNvPr>
                <p14:cNvContentPartPr/>
                <p14:nvPr/>
              </p14:nvContentPartPr>
              <p14:xfrm>
                <a:off x="4526018" y="532494"/>
                <a:ext cx="9000" cy="99360"/>
              </p14:xfrm>
            </p:contentPart>
          </mc:Choice>
          <mc:Fallback>
            <p:pic>
              <p:nvPicPr>
                <p:cNvPr id="25" name="Ink 24">
                  <a:extLst>
                    <a:ext uri="{FF2B5EF4-FFF2-40B4-BE49-F238E27FC236}">
                      <a16:creationId xmlns:a16="http://schemas.microsoft.com/office/drawing/2014/main" id="{36191A2F-1249-9843-969D-1FD310BE5488}"/>
                    </a:ext>
                  </a:extLst>
                </p:cNvPr>
                <p:cNvPicPr/>
                <p:nvPr/>
              </p:nvPicPr>
              <p:blipFill>
                <a:blip r:embed="rId19"/>
                <a:stretch>
                  <a:fillRect/>
                </a:stretch>
              </p:blipFill>
              <p:spPr>
                <a:xfrm>
                  <a:off x="4510538" y="517014"/>
                  <a:ext cx="396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Ink 25">
                  <a:extLst>
                    <a:ext uri="{FF2B5EF4-FFF2-40B4-BE49-F238E27FC236}">
                      <a16:creationId xmlns:a16="http://schemas.microsoft.com/office/drawing/2014/main" id="{F6D18179-D366-0F4C-93DC-D77853C80996}"/>
                    </a:ext>
                  </a:extLst>
                </p14:cNvPr>
                <p14:cNvContentPartPr/>
                <p14:nvPr/>
              </p14:nvContentPartPr>
              <p14:xfrm>
                <a:off x="4614218" y="508374"/>
                <a:ext cx="9000" cy="140400"/>
              </p14:xfrm>
            </p:contentPart>
          </mc:Choice>
          <mc:Fallback>
            <p:pic>
              <p:nvPicPr>
                <p:cNvPr id="26" name="Ink 25">
                  <a:extLst>
                    <a:ext uri="{FF2B5EF4-FFF2-40B4-BE49-F238E27FC236}">
                      <a16:creationId xmlns:a16="http://schemas.microsoft.com/office/drawing/2014/main" id="{F6D18179-D366-0F4C-93DC-D77853C80996}"/>
                    </a:ext>
                  </a:extLst>
                </p:cNvPr>
                <p:cNvPicPr/>
                <p:nvPr/>
              </p:nvPicPr>
              <p:blipFill>
                <a:blip r:embed="rId21"/>
                <a:stretch>
                  <a:fillRect/>
                </a:stretch>
              </p:blipFill>
              <p:spPr>
                <a:xfrm>
                  <a:off x="4598738" y="492894"/>
                  <a:ext cx="39600" cy="171000"/>
                </a:xfrm>
                <a:prstGeom prst="rect">
                  <a:avLst/>
                </a:prstGeom>
              </p:spPr>
            </p:pic>
          </mc:Fallback>
        </mc:AlternateContent>
      </p:grpSp>
      <p:grpSp>
        <p:nvGrpSpPr>
          <p:cNvPr id="41" name="Group 40">
            <a:extLst>
              <a:ext uri="{FF2B5EF4-FFF2-40B4-BE49-F238E27FC236}">
                <a16:creationId xmlns:a16="http://schemas.microsoft.com/office/drawing/2014/main" id="{59E6E78F-B0D4-DA47-AFC6-D882E0B08FA6}"/>
              </a:ext>
            </a:extLst>
          </p:cNvPr>
          <p:cNvGrpSpPr/>
          <p:nvPr/>
        </p:nvGrpSpPr>
        <p:grpSpPr>
          <a:xfrm>
            <a:off x="4321139" y="300465"/>
            <a:ext cx="376920" cy="123480"/>
            <a:chOff x="4321139" y="300465"/>
            <a:chExt cx="376920" cy="123480"/>
          </a:xfrm>
        </p:grpSpPr>
        <mc:AlternateContent xmlns:mc="http://schemas.openxmlformats.org/markup-compatibility/2006">
          <mc:Choice xmlns:p14="http://schemas.microsoft.com/office/powerpoint/2010/main" Requires="p14">
            <p:contentPart p14:bwMode="auto" r:id="rId22">
              <p14:nvContentPartPr>
                <p14:cNvPr id="37" name="Ink 36">
                  <a:extLst>
                    <a:ext uri="{FF2B5EF4-FFF2-40B4-BE49-F238E27FC236}">
                      <a16:creationId xmlns:a16="http://schemas.microsoft.com/office/drawing/2014/main" id="{BC6CC590-DCBD-4449-8449-8D88204485F6}"/>
                    </a:ext>
                  </a:extLst>
                </p14:cNvPr>
                <p14:cNvContentPartPr/>
                <p14:nvPr/>
              </p14:nvContentPartPr>
              <p14:xfrm>
                <a:off x="4321139" y="315225"/>
                <a:ext cx="56520" cy="83520"/>
              </p14:xfrm>
            </p:contentPart>
          </mc:Choice>
          <mc:Fallback>
            <p:pic>
              <p:nvPicPr>
                <p:cNvPr id="37" name="Ink 36">
                  <a:extLst>
                    <a:ext uri="{FF2B5EF4-FFF2-40B4-BE49-F238E27FC236}">
                      <a16:creationId xmlns:a16="http://schemas.microsoft.com/office/drawing/2014/main" id="{BC6CC590-DCBD-4449-8449-8D88204485F6}"/>
                    </a:ext>
                  </a:extLst>
                </p:cNvPr>
                <p:cNvPicPr/>
                <p:nvPr/>
              </p:nvPicPr>
              <p:blipFill>
                <a:blip r:embed="rId23"/>
                <a:stretch>
                  <a:fillRect/>
                </a:stretch>
              </p:blipFill>
              <p:spPr>
                <a:xfrm>
                  <a:off x="4305659" y="299745"/>
                  <a:ext cx="87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 name="Ink 37">
                  <a:extLst>
                    <a:ext uri="{FF2B5EF4-FFF2-40B4-BE49-F238E27FC236}">
                      <a16:creationId xmlns:a16="http://schemas.microsoft.com/office/drawing/2014/main" id="{5C6D6287-8F70-714B-A150-2AAE90CA5C78}"/>
                    </a:ext>
                  </a:extLst>
                </p14:cNvPr>
                <p14:cNvContentPartPr/>
                <p14:nvPr/>
              </p14:nvContentPartPr>
              <p14:xfrm>
                <a:off x="4449659" y="309825"/>
                <a:ext cx="105480" cy="107280"/>
              </p14:xfrm>
            </p:contentPart>
          </mc:Choice>
          <mc:Fallback>
            <p:pic>
              <p:nvPicPr>
                <p:cNvPr id="38" name="Ink 37">
                  <a:extLst>
                    <a:ext uri="{FF2B5EF4-FFF2-40B4-BE49-F238E27FC236}">
                      <a16:creationId xmlns:a16="http://schemas.microsoft.com/office/drawing/2014/main" id="{5C6D6287-8F70-714B-A150-2AAE90CA5C78}"/>
                    </a:ext>
                  </a:extLst>
                </p:cNvPr>
                <p:cNvPicPr/>
                <p:nvPr/>
              </p:nvPicPr>
              <p:blipFill>
                <a:blip r:embed="rId25"/>
                <a:stretch>
                  <a:fillRect/>
                </a:stretch>
              </p:blipFill>
              <p:spPr>
                <a:xfrm>
                  <a:off x="4434126" y="294345"/>
                  <a:ext cx="136185"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 name="Ink 38">
                  <a:extLst>
                    <a:ext uri="{FF2B5EF4-FFF2-40B4-BE49-F238E27FC236}">
                      <a16:creationId xmlns:a16="http://schemas.microsoft.com/office/drawing/2014/main" id="{D18C2FA8-BCCA-B642-BACD-94513E3D4017}"/>
                    </a:ext>
                  </a:extLst>
                </p14:cNvPr>
                <p14:cNvContentPartPr/>
                <p14:nvPr/>
              </p14:nvContentPartPr>
              <p14:xfrm>
                <a:off x="4612739" y="307665"/>
                <a:ext cx="74520" cy="92880"/>
              </p14:xfrm>
            </p:contentPart>
          </mc:Choice>
          <mc:Fallback>
            <p:pic>
              <p:nvPicPr>
                <p:cNvPr id="39" name="Ink 38">
                  <a:extLst>
                    <a:ext uri="{FF2B5EF4-FFF2-40B4-BE49-F238E27FC236}">
                      <a16:creationId xmlns:a16="http://schemas.microsoft.com/office/drawing/2014/main" id="{D18C2FA8-BCCA-B642-BACD-94513E3D4017}"/>
                    </a:ext>
                  </a:extLst>
                </p:cNvPr>
                <p:cNvPicPr/>
                <p:nvPr/>
              </p:nvPicPr>
              <p:blipFill>
                <a:blip r:embed="rId27"/>
                <a:stretch>
                  <a:fillRect/>
                </a:stretch>
              </p:blipFill>
              <p:spPr>
                <a:xfrm>
                  <a:off x="4597333" y="292185"/>
                  <a:ext cx="104973"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63E56536-055E-DC46-9F49-90C33CC0CC97}"/>
                    </a:ext>
                  </a:extLst>
                </p14:cNvPr>
                <p14:cNvContentPartPr/>
                <p14:nvPr/>
              </p14:nvContentPartPr>
              <p14:xfrm>
                <a:off x="4618139" y="300465"/>
                <a:ext cx="79920" cy="123480"/>
              </p14:xfrm>
            </p:contentPart>
          </mc:Choice>
          <mc:Fallback>
            <p:pic>
              <p:nvPicPr>
                <p:cNvPr id="40" name="Ink 39">
                  <a:extLst>
                    <a:ext uri="{FF2B5EF4-FFF2-40B4-BE49-F238E27FC236}">
                      <a16:creationId xmlns:a16="http://schemas.microsoft.com/office/drawing/2014/main" id="{63E56536-055E-DC46-9F49-90C33CC0CC97}"/>
                    </a:ext>
                  </a:extLst>
                </p:cNvPr>
                <p:cNvPicPr/>
                <p:nvPr/>
              </p:nvPicPr>
              <p:blipFill>
                <a:blip r:embed="rId29"/>
                <a:stretch>
                  <a:fillRect/>
                </a:stretch>
              </p:blipFill>
              <p:spPr>
                <a:xfrm>
                  <a:off x="4602659" y="284985"/>
                  <a:ext cx="110520" cy="154080"/>
                </a:xfrm>
                <a:prstGeom prst="rect">
                  <a:avLst/>
                </a:prstGeom>
              </p:spPr>
            </p:pic>
          </mc:Fallback>
        </mc:AlternateContent>
      </p:grpSp>
      <p:grpSp>
        <p:nvGrpSpPr>
          <p:cNvPr id="60" name="Group 59">
            <a:extLst>
              <a:ext uri="{FF2B5EF4-FFF2-40B4-BE49-F238E27FC236}">
                <a16:creationId xmlns:a16="http://schemas.microsoft.com/office/drawing/2014/main" id="{4F4D2629-1DB4-A041-A912-6CDF81215CD5}"/>
              </a:ext>
            </a:extLst>
          </p:cNvPr>
          <p:cNvGrpSpPr/>
          <p:nvPr/>
        </p:nvGrpSpPr>
        <p:grpSpPr>
          <a:xfrm>
            <a:off x="4070978" y="752094"/>
            <a:ext cx="623481" cy="414891"/>
            <a:chOff x="4070978" y="752094"/>
            <a:chExt cx="623481" cy="414891"/>
          </a:xfrm>
        </p:grpSpPr>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FFA66946-0313-BF4A-8814-EA339DAF1983}"/>
                    </a:ext>
                  </a:extLst>
                </p14:cNvPr>
                <p14:cNvContentPartPr/>
                <p14:nvPr/>
              </p14:nvContentPartPr>
              <p14:xfrm>
                <a:off x="4070978" y="755334"/>
                <a:ext cx="65160" cy="128520"/>
              </p14:xfrm>
            </p:contentPart>
          </mc:Choice>
          <mc:Fallback>
            <p:pic>
              <p:nvPicPr>
                <p:cNvPr id="15" name="Ink 14">
                  <a:extLst>
                    <a:ext uri="{FF2B5EF4-FFF2-40B4-BE49-F238E27FC236}">
                      <a16:creationId xmlns:a16="http://schemas.microsoft.com/office/drawing/2014/main" id="{FFA66946-0313-BF4A-8814-EA339DAF1983}"/>
                    </a:ext>
                  </a:extLst>
                </p:cNvPr>
                <p:cNvPicPr/>
                <p:nvPr/>
              </p:nvPicPr>
              <p:blipFill>
                <a:blip r:embed="rId31"/>
                <a:stretch>
                  <a:fillRect/>
                </a:stretch>
              </p:blipFill>
              <p:spPr>
                <a:xfrm>
                  <a:off x="4055498" y="739811"/>
                  <a:ext cx="95760" cy="15920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8C3924E7-B7CF-BB4D-946D-B6B58856A38A}"/>
                    </a:ext>
                  </a:extLst>
                </p14:cNvPr>
                <p14:cNvContentPartPr/>
                <p14:nvPr/>
              </p14:nvContentPartPr>
              <p14:xfrm>
                <a:off x="4070978" y="773694"/>
                <a:ext cx="69480" cy="9000"/>
              </p14:xfrm>
            </p:contentPart>
          </mc:Choice>
          <mc:Fallback>
            <p:pic>
              <p:nvPicPr>
                <p:cNvPr id="16" name="Ink 15">
                  <a:extLst>
                    <a:ext uri="{FF2B5EF4-FFF2-40B4-BE49-F238E27FC236}">
                      <a16:creationId xmlns:a16="http://schemas.microsoft.com/office/drawing/2014/main" id="{8C3924E7-B7CF-BB4D-946D-B6B58856A38A}"/>
                    </a:ext>
                  </a:extLst>
                </p:cNvPr>
                <p:cNvPicPr/>
                <p:nvPr/>
              </p:nvPicPr>
              <p:blipFill>
                <a:blip r:embed="rId33"/>
                <a:stretch>
                  <a:fillRect/>
                </a:stretch>
              </p:blipFill>
              <p:spPr>
                <a:xfrm>
                  <a:off x="4055498" y="758214"/>
                  <a:ext cx="1000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Ink 27">
                  <a:extLst>
                    <a:ext uri="{FF2B5EF4-FFF2-40B4-BE49-F238E27FC236}">
                      <a16:creationId xmlns:a16="http://schemas.microsoft.com/office/drawing/2014/main" id="{1018172F-5514-1648-BE19-52BB2BB3199F}"/>
                    </a:ext>
                  </a:extLst>
                </p14:cNvPr>
                <p14:cNvContentPartPr/>
                <p14:nvPr/>
              </p14:nvContentPartPr>
              <p14:xfrm>
                <a:off x="4202738" y="784494"/>
                <a:ext cx="43560" cy="6840"/>
              </p14:xfrm>
            </p:contentPart>
          </mc:Choice>
          <mc:Fallback>
            <p:pic>
              <p:nvPicPr>
                <p:cNvPr id="28" name="Ink 27">
                  <a:extLst>
                    <a:ext uri="{FF2B5EF4-FFF2-40B4-BE49-F238E27FC236}">
                      <a16:creationId xmlns:a16="http://schemas.microsoft.com/office/drawing/2014/main" id="{1018172F-5514-1648-BE19-52BB2BB3199F}"/>
                    </a:ext>
                  </a:extLst>
                </p:cNvPr>
                <p:cNvPicPr/>
                <p:nvPr/>
              </p:nvPicPr>
              <p:blipFill>
                <a:blip r:embed="rId35"/>
                <a:stretch>
                  <a:fillRect/>
                </a:stretch>
              </p:blipFill>
              <p:spPr>
                <a:xfrm>
                  <a:off x="4187258" y="7690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Ink 28">
                  <a:extLst>
                    <a:ext uri="{FF2B5EF4-FFF2-40B4-BE49-F238E27FC236}">
                      <a16:creationId xmlns:a16="http://schemas.microsoft.com/office/drawing/2014/main" id="{091C6778-6382-D447-B3F7-4D4B6CF3B5CE}"/>
                    </a:ext>
                  </a:extLst>
                </p14:cNvPr>
                <p14:cNvContentPartPr/>
                <p14:nvPr/>
              </p14:nvContentPartPr>
              <p14:xfrm>
                <a:off x="4218218" y="814374"/>
                <a:ext cx="34200" cy="4680"/>
              </p14:xfrm>
            </p:contentPart>
          </mc:Choice>
          <mc:Fallback>
            <p:pic>
              <p:nvPicPr>
                <p:cNvPr id="29" name="Ink 28">
                  <a:extLst>
                    <a:ext uri="{FF2B5EF4-FFF2-40B4-BE49-F238E27FC236}">
                      <a16:creationId xmlns:a16="http://schemas.microsoft.com/office/drawing/2014/main" id="{091C6778-6382-D447-B3F7-4D4B6CF3B5CE}"/>
                    </a:ext>
                  </a:extLst>
                </p:cNvPr>
                <p:cNvPicPr/>
                <p:nvPr/>
              </p:nvPicPr>
              <p:blipFill>
                <a:blip r:embed="rId37"/>
                <a:stretch>
                  <a:fillRect/>
                </a:stretch>
              </p:blipFill>
              <p:spPr>
                <a:xfrm>
                  <a:off x="4202899" y="798894"/>
                  <a:ext cx="64481"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Ink 29">
                  <a:extLst>
                    <a:ext uri="{FF2B5EF4-FFF2-40B4-BE49-F238E27FC236}">
                      <a16:creationId xmlns:a16="http://schemas.microsoft.com/office/drawing/2014/main" id="{C5DDA7AB-5D85-C943-AAD9-789028FFF398}"/>
                    </a:ext>
                  </a:extLst>
                </p14:cNvPr>
                <p14:cNvContentPartPr/>
                <p14:nvPr/>
              </p14:nvContentPartPr>
              <p14:xfrm>
                <a:off x="4301738" y="780174"/>
                <a:ext cx="37080" cy="4680"/>
              </p14:xfrm>
            </p:contentPart>
          </mc:Choice>
          <mc:Fallback>
            <p:pic>
              <p:nvPicPr>
                <p:cNvPr id="30" name="Ink 29">
                  <a:extLst>
                    <a:ext uri="{FF2B5EF4-FFF2-40B4-BE49-F238E27FC236}">
                      <a16:creationId xmlns:a16="http://schemas.microsoft.com/office/drawing/2014/main" id="{C5DDA7AB-5D85-C943-AAD9-789028FFF398}"/>
                    </a:ext>
                  </a:extLst>
                </p:cNvPr>
                <p:cNvPicPr/>
                <p:nvPr/>
              </p:nvPicPr>
              <p:blipFill>
                <a:blip r:embed="rId39"/>
                <a:stretch>
                  <a:fillRect/>
                </a:stretch>
              </p:blipFill>
              <p:spPr>
                <a:xfrm>
                  <a:off x="4286106" y="764694"/>
                  <a:ext cx="679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Ink 30">
                  <a:extLst>
                    <a:ext uri="{FF2B5EF4-FFF2-40B4-BE49-F238E27FC236}">
                      <a16:creationId xmlns:a16="http://schemas.microsoft.com/office/drawing/2014/main" id="{4B9269C4-17A0-C948-AA3B-58FC2F44D883}"/>
                    </a:ext>
                  </a:extLst>
                </p14:cNvPr>
                <p14:cNvContentPartPr/>
                <p14:nvPr/>
              </p14:nvContentPartPr>
              <p14:xfrm>
                <a:off x="4305698" y="818694"/>
                <a:ext cx="43560" cy="6840"/>
              </p14:xfrm>
            </p:contentPart>
          </mc:Choice>
          <mc:Fallback>
            <p:pic>
              <p:nvPicPr>
                <p:cNvPr id="31" name="Ink 30">
                  <a:extLst>
                    <a:ext uri="{FF2B5EF4-FFF2-40B4-BE49-F238E27FC236}">
                      <a16:creationId xmlns:a16="http://schemas.microsoft.com/office/drawing/2014/main" id="{4B9269C4-17A0-C948-AA3B-58FC2F44D883}"/>
                    </a:ext>
                  </a:extLst>
                </p:cNvPr>
                <p:cNvPicPr/>
                <p:nvPr/>
              </p:nvPicPr>
              <p:blipFill>
                <a:blip r:embed="rId41"/>
                <a:stretch>
                  <a:fillRect/>
                </a:stretch>
              </p:blipFill>
              <p:spPr>
                <a:xfrm>
                  <a:off x="4290218" y="8032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AE34A617-B8D8-0046-9350-8D5AFA383D2E}"/>
                    </a:ext>
                  </a:extLst>
                </p14:cNvPr>
                <p14:cNvContentPartPr/>
                <p14:nvPr/>
              </p14:nvContentPartPr>
              <p14:xfrm>
                <a:off x="4467698" y="773694"/>
                <a:ext cx="9000" cy="101520"/>
              </p14:xfrm>
            </p:contentPart>
          </mc:Choice>
          <mc:Fallback>
            <p:pic>
              <p:nvPicPr>
                <p:cNvPr id="33" name="Ink 32">
                  <a:extLst>
                    <a:ext uri="{FF2B5EF4-FFF2-40B4-BE49-F238E27FC236}">
                      <a16:creationId xmlns:a16="http://schemas.microsoft.com/office/drawing/2014/main" id="{AE34A617-B8D8-0046-9350-8D5AFA383D2E}"/>
                    </a:ext>
                  </a:extLst>
                </p:cNvPr>
                <p:cNvPicPr/>
                <p:nvPr/>
              </p:nvPicPr>
              <p:blipFill>
                <a:blip r:embed="rId43"/>
                <a:stretch>
                  <a:fillRect/>
                </a:stretch>
              </p:blipFill>
              <p:spPr>
                <a:xfrm>
                  <a:off x="4452218" y="758269"/>
                  <a:ext cx="39600" cy="132012"/>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3FBBEE55-F3A3-7044-A24D-3BBAF801E002}"/>
                    </a:ext>
                  </a:extLst>
                </p14:cNvPr>
                <p14:cNvContentPartPr/>
                <p14:nvPr/>
              </p14:nvContentPartPr>
              <p14:xfrm>
                <a:off x="4534658" y="765054"/>
                <a:ext cx="60840" cy="69120"/>
              </p14:xfrm>
            </p:contentPart>
          </mc:Choice>
          <mc:Fallback>
            <p:pic>
              <p:nvPicPr>
                <p:cNvPr id="34" name="Ink 33">
                  <a:extLst>
                    <a:ext uri="{FF2B5EF4-FFF2-40B4-BE49-F238E27FC236}">
                      <a16:creationId xmlns:a16="http://schemas.microsoft.com/office/drawing/2014/main" id="{3FBBEE55-F3A3-7044-A24D-3BBAF801E002}"/>
                    </a:ext>
                  </a:extLst>
                </p:cNvPr>
                <p:cNvPicPr/>
                <p:nvPr/>
              </p:nvPicPr>
              <p:blipFill>
                <a:blip r:embed="rId45"/>
                <a:stretch>
                  <a:fillRect/>
                </a:stretch>
              </p:blipFill>
              <p:spPr>
                <a:xfrm>
                  <a:off x="4519178" y="749574"/>
                  <a:ext cx="914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Ink 34">
                  <a:extLst>
                    <a:ext uri="{FF2B5EF4-FFF2-40B4-BE49-F238E27FC236}">
                      <a16:creationId xmlns:a16="http://schemas.microsoft.com/office/drawing/2014/main" id="{51693BAF-7E72-B446-8B1B-92ABBD3B2A0B}"/>
                    </a:ext>
                  </a:extLst>
                </p14:cNvPr>
                <p14:cNvContentPartPr/>
                <p14:nvPr/>
              </p14:nvContentPartPr>
              <p14:xfrm>
                <a:off x="4650938" y="752094"/>
                <a:ext cx="11160" cy="103680"/>
              </p14:xfrm>
            </p:contentPart>
          </mc:Choice>
          <mc:Fallback>
            <p:pic>
              <p:nvPicPr>
                <p:cNvPr id="35" name="Ink 34">
                  <a:extLst>
                    <a:ext uri="{FF2B5EF4-FFF2-40B4-BE49-F238E27FC236}">
                      <a16:creationId xmlns:a16="http://schemas.microsoft.com/office/drawing/2014/main" id="{51693BAF-7E72-B446-8B1B-92ABBD3B2A0B}"/>
                    </a:ext>
                  </a:extLst>
                </p:cNvPr>
                <p:cNvPicPr/>
                <p:nvPr/>
              </p:nvPicPr>
              <p:blipFill>
                <a:blip r:embed="rId47"/>
                <a:stretch>
                  <a:fillRect/>
                </a:stretch>
              </p:blipFill>
              <p:spPr>
                <a:xfrm>
                  <a:off x="4635458" y="736668"/>
                  <a:ext cx="41760" cy="134174"/>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Ink 41">
                  <a:extLst>
                    <a:ext uri="{FF2B5EF4-FFF2-40B4-BE49-F238E27FC236}">
                      <a16:creationId xmlns:a16="http://schemas.microsoft.com/office/drawing/2014/main" id="{63CEA94F-7ADC-4945-AF57-83C6847C1E5C}"/>
                    </a:ext>
                  </a:extLst>
                </p14:cNvPr>
                <p14:cNvContentPartPr/>
                <p14:nvPr/>
              </p14:nvContentPartPr>
              <p14:xfrm>
                <a:off x="4087139" y="938385"/>
                <a:ext cx="49320" cy="107280"/>
              </p14:xfrm>
            </p:contentPart>
          </mc:Choice>
          <mc:Fallback>
            <p:pic>
              <p:nvPicPr>
                <p:cNvPr id="42" name="Ink 41">
                  <a:extLst>
                    <a:ext uri="{FF2B5EF4-FFF2-40B4-BE49-F238E27FC236}">
                      <a16:creationId xmlns:a16="http://schemas.microsoft.com/office/drawing/2014/main" id="{63CEA94F-7ADC-4945-AF57-83C6847C1E5C}"/>
                    </a:ext>
                  </a:extLst>
                </p:cNvPr>
                <p:cNvPicPr/>
                <p:nvPr/>
              </p:nvPicPr>
              <p:blipFill>
                <a:blip r:embed="rId49"/>
                <a:stretch>
                  <a:fillRect/>
                </a:stretch>
              </p:blipFill>
              <p:spPr>
                <a:xfrm>
                  <a:off x="4071659" y="922905"/>
                  <a:ext cx="799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3" name="Ink 42">
                  <a:extLst>
                    <a:ext uri="{FF2B5EF4-FFF2-40B4-BE49-F238E27FC236}">
                      <a16:creationId xmlns:a16="http://schemas.microsoft.com/office/drawing/2014/main" id="{E083EF0C-B9D8-964C-AAF7-E158531DB9C7}"/>
                    </a:ext>
                  </a:extLst>
                </p14:cNvPr>
                <p14:cNvContentPartPr/>
                <p14:nvPr/>
              </p14:nvContentPartPr>
              <p14:xfrm>
                <a:off x="4198019" y="952785"/>
                <a:ext cx="69120" cy="5760"/>
              </p14:xfrm>
            </p:contentPart>
          </mc:Choice>
          <mc:Fallback>
            <p:pic>
              <p:nvPicPr>
                <p:cNvPr id="43" name="Ink 42">
                  <a:extLst>
                    <a:ext uri="{FF2B5EF4-FFF2-40B4-BE49-F238E27FC236}">
                      <a16:creationId xmlns:a16="http://schemas.microsoft.com/office/drawing/2014/main" id="{E083EF0C-B9D8-964C-AAF7-E158531DB9C7}"/>
                    </a:ext>
                  </a:extLst>
                </p:cNvPr>
                <p:cNvPicPr/>
                <p:nvPr/>
              </p:nvPicPr>
              <p:blipFill>
                <a:blip r:embed="rId51"/>
                <a:stretch>
                  <a:fillRect/>
                </a:stretch>
              </p:blipFill>
              <p:spPr>
                <a:xfrm>
                  <a:off x="4182458" y="937305"/>
                  <a:ext cx="99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4" name="Ink 43">
                  <a:extLst>
                    <a:ext uri="{FF2B5EF4-FFF2-40B4-BE49-F238E27FC236}">
                      <a16:creationId xmlns:a16="http://schemas.microsoft.com/office/drawing/2014/main" id="{1D4D98C0-13A7-1C4D-AEC5-38E5A3FEE406}"/>
                    </a:ext>
                  </a:extLst>
                </p14:cNvPr>
                <p14:cNvContentPartPr/>
                <p14:nvPr/>
              </p14:nvContentPartPr>
              <p14:xfrm>
                <a:off x="4201619" y="989145"/>
                <a:ext cx="70920" cy="7560"/>
              </p14:xfrm>
            </p:contentPart>
          </mc:Choice>
          <mc:Fallback>
            <p:pic>
              <p:nvPicPr>
                <p:cNvPr id="44" name="Ink 43">
                  <a:extLst>
                    <a:ext uri="{FF2B5EF4-FFF2-40B4-BE49-F238E27FC236}">
                      <a16:creationId xmlns:a16="http://schemas.microsoft.com/office/drawing/2014/main" id="{1D4D98C0-13A7-1C4D-AEC5-38E5A3FEE406}"/>
                    </a:ext>
                  </a:extLst>
                </p:cNvPr>
                <p:cNvPicPr/>
                <p:nvPr/>
              </p:nvPicPr>
              <p:blipFill>
                <a:blip r:embed="rId53"/>
                <a:stretch>
                  <a:fillRect/>
                </a:stretch>
              </p:blipFill>
              <p:spPr>
                <a:xfrm>
                  <a:off x="4186139" y="973665"/>
                  <a:ext cx="101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 name="Ink 44">
                  <a:extLst>
                    <a:ext uri="{FF2B5EF4-FFF2-40B4-BE49-F238E27FC236}">
                      <a16:creationId xmlns:a16="http://schemas.microsoft.com/office/drawing/2014/main" id="{7EDD1724-27C8-4A42-BCAE-B2B4E345ABE6}"/>
                    </a:ext>
                  </a:extLst>
                </p14:cNvPr>
                <p14:cNvContentPartPr/>
                <p14:nvPr/>
              </p14:nvContentPartPr>
              <p14:xfrm>
                <a:off x="4317539" y="943785"/>
                <a:ext cx="54720" cy="2160"/>
              </p14:xfrm>
            </p:contentPart>
          </mc:Choice>
          <mc:Fallback>
            <p:pic>
              <p:nvPicPr>
                <p:cNvPr id="45" name="Ink 44">
                  <a:extLst>
                    <a:ext uri="{FF2B5EF4-FFF2-40B4-BE49-F238E27FC236}">
                      <a16:creationId xmlns:a16="http://schemas.microsoft.com/office/drawing/2014/main" id="{7EDD1724-27C8-4A42-BCAE-B2B4E345ABE6}"/>
                    </a:ext>
                  </a:extLst>
                </p:cNvPr>
                <p:cNvPicPr/>
                <p:nvPr/>
              </p:nvPicPr>
              <p:blipFill>
                <a:blip r:embed="rId55"/>
                <a:stretch>
                  <a:fillRect/>
                </a:stretch>
              </p:blipFill>
              <p:spPr>
                <a:xfrm>
                  <a:off x="4302059" y="928305"/>
                  <a:ext cx="853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6" name="Ink 45">
                  <a:extLst>
                    <a:ext uri="{FF2B5EF4-FFF2-40B4-BE49-F238E27FC236}">
                      <a16:creationId xmlns:a16="http://schemas.microsoft.com/office/drawing/2014/main" id="{213290FC-9085-AB4E-9055-BFC67A706F86}"/>
                    </a:ext>
                  </a:extLst>
                </p14:cNvPr>
                <p14:cNvContentPartPr/>
                <p14:nvPr/>
              </p14:nvContentPartPr>
              <p14:xfrm>
                <a:off x="4312859" y="970785"/>
                <a:ext cx="77400" cy="12960"/>
              </p14:xfrm>
            </p:contentPart>
          </mc:Choice>
          <mc:Fallback>
            <p:pic>
              <p:nvPicPr>
                <p:cNvPr id="46" name="Ink 45">
                  <a:extLst>
                    <a:ext uri="{FF2B5EF4-FFF2-40B4-BE49-F238E27FC236}">
                      <a16:creationId xmlns:a16="http://schemas.microsoft.com/office/drawing/2014/main" id="{213290FC-9085-AB4E-9055-BFC67A706F86}"/>
                    </a:ext>
                  </a:extLst>
                </p:cNvPr>
                <p:cNvPicPr/>
                <p:nvPr/>
              </p:nvPicPr>
              <p:blipFill>
                <a:blip r:embed="rId57"/>
                <a:stretch>
                  <a:fillRect/>
                </a:stretch>
              </p:blipFill>
              <p:spPr>
                <a:xfrm>
                  <a:off x="4297307" y="955305"/>
                  <a:ext cx="108143"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8" name="Ink 47">
                  <a:extLst>
                    <a:ext uri="{FF2B5EF4-FFF2-40B4-BE49-F238E27FC236}">
                      <a16:creationId xmlns:a16="http://schemas.microsoft.com/office/drawing/2014/main" id="{E3F2A69E-901C-AE45-A195-221F13C130E0}"/>
                    </a:ext>
                  </a:extLst>
                </p14:cNvPr>
                <p14:cNvContentPartPr/>
                <p14:nvPr/>
              </p14:nvContentPartPr>
              <p14:xfrm>
                <a:off x="4462259" y="925785"/>
                <a:ext cx="69120" cy="63720"/>
              </p14:xfrm>
            </p:contentPart>
          </mc:Choice>
          <mc:Fallback>
            <p:pic>
              <p:nvPicPr>
                <p:cNvPr id="48" name="Ink 47">
                  <a:extLst>
                    <a:ext uri="{FF2B5EF4-FFF2-40B4-BE49-F238E27FC236}">
                      <a16:creationId xmlns:a16="http://schemas.microsoft.com/office/drawing/2014/main" id="{E3F2A69E-901C-AE45-A195-221F13C130E0}"/>
                    </a:ext>
                  </a:extLst>
                </p:cNvPr>
                <p:cNvPicPr/>
                <p:nvPr/>
              </p:nvPicPr>
              <p:blipFill>
                <a:blip r:embed="rId59"/>
                <a:stretch>
                  <a:fillRect/>
                </a:stretch>
              </p:blipFill>
              <p:spPr>
                <a:xfrm>
                  <a:off x="4446779" y="910305"/>
                  <a:ext cx="997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9" name="Ink 48">
                  <a:extLst>
                    <a:ext uri="{FF2B5EF4-FFF2-40B4-BE49-F238E27FC236}">
                      <a16:creationId xmlns:a16="http://schemas.microsoft.com/office/drawing/2014/main" id="{87189405-8ABC-8C4D-844C-4B7ECC67D989}"/>
                    </a:ext>
                  </a:extLst>
                </p14:cNvPr>
                <p14:cNvContentPartPr/>
                <p14:nvPr/>
              </p14:nvContentPartPr>
              <p14:xfrm>
                <a:off x="4591139" y="916785"/>
                <a:ext cx="9360" cy="83880"/>
              </p14:xfrm>
            </p:contentPart>
          </mc:Choice>
          <mc:Fallback>
            <p:pic>
              <p:nvPicPr>
                <p:cNvPr id="49" name="Ink 48">
                  <a:extLst>
                    <a:ext uri="{FF2B5EF4-FFF2-40B4-BE49-F238E27FC236}">
                      <a16:creationId xmlns:a16="http://schemas.microsoft.com/office/drawing/2014/main" id="{87189405-8ABC-8C4D-844C-4B7ECC67D989}"/>
                    </a:ext>
                  </a:extLst>
                </p:cNvPr>
                <p:cNvPicPr/>
                <p:nvPr/>
              </p:nvPicPr>
              <p:blipFill>
                <a:blip r:embed="rId61"/>
                <a:stretch>
                  <a:fillRect/>
                </a:stretch>
              </p:blipFill>
              <p:spPr>
                <a:xfrm>
                  <a:off x="4575659" y="901305"/>
                  <a:ext cx="399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0" name="Ink 49">
                  <a:extLst>
                    <a:ext uri="{FF2B5EF4-FFF2-40B4-BE49-F238E27FC236}">
                      <a16:creationId xmlns:a16="http://schemas.microsoft.com/office/drawing/2014/main" id="{7FCD2CCC-43FD-ED41-AB3D-94E2F6342C32}"/>
                    </a:ext>
                  </a:extLst>
                </p14:cNvPr>
                <p14:cNvContentPartPr/>
                <p14:nvPr/>
              </p14:nvContentPartPr>
              <p14:xfrm>
                <a:off x="4665299" y="912825"/>
                <a:ext cx="3960" cy="67320"/>
              </p14:xfrm>
            </p:contentPart>
          </mc:Choice>
          <mc:Fallback>
            <p:pic>
              <p:nvPicPr>
                <p:cNvPr id="50" name="Ink 49">
                  <a:extLst>
                    <a:ext uri="{FF2B5EF4-FFF2-40B4-BE49-F238E27FC236}">
                      <a16:creationId xmlns:a16="http://schemas.microsoft.com/office/drawing/2014/main" id="{7FCD2CCC-43FD-ED41-AB3D-94E2F6342C32}"/>
                    </a:ext>
                  </a:extLst>
                </p:cNvPr>
                <p:cNvPicPr/>
                <p:nvPr/>
              </p:nvPicPr>
              <p:blipFill>
                <a:blip r:embed="rId63"/>
                <a:stretch>
                  <a:fillRect/>
                </a:stretch>
              </p:blipFill>
              <p:spPr>
                <a:xfrm>
                  <a:off x="4651109" y="897345"/>
                  <a:ext cx="3201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Ink 51">
                  <a:extLst>
                    <a:ext uri="{FF2B5EF4-FFF2-40B4-BE49-F238E27FC236}">
                      <a16:creationId xmlns:a16="http://schemas.microsoft.com/office/drawing/2014/main" id="{4DC17519-0CE4-6041-9BC1-268D27AF27C3}"/>
                    </a:ext>
                  </a:extLst>
                </p14:cNvPr>
                <p14:cNvContentPartPr/>
                <p14:nvPr/>
              </p14:nvContentPartPr>
              <p14:xfrm>
                <a:off x="4121699" y="1097865"/>
                <a:ext cx="21960" cy="69120"/>
              </p14:xfrm>
            </p:contentPart>
          </mc:Choice>
          <mc:Fallback>
            <p:pic>
              <p:nvPicPr>
                <p:cNvPr id="52" name="Ink 51">
                  <a:extLst>
                    <a:ext uri="{FF2B5EF4-FFF2-40B4-BE49-F238E27FC236}">
                      <a16:creationId xmlns:a16="http://schemas.microsoft.com/office/drawing/2014/main" id="{4DC17519-0CE4-6041-9BC1-268D27AF27C3}"/>
                    </a:ext>
                  </a:extLst>
                </p:cNvPr>
                <p:cNvPicPr/>
                <p:nvPr/>
              </p:nvPicPr>
              <p:blipFill>
                <a:blip r:embed="rId65"/>
                <a:stretch>
                  <a:fillRect/>
                </a:stretch>
              </p:blipFill>
              <p:spPr>
                <a:xfrm>
                  <a:off x="4106219" y="1082465"/>
                  <a:ext cx="52560" cy="99561"/>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id="{28647882-6933-504B-88B4-969B9E2CCAD1}"/>
                    </a:ext>
                  </a:extLst>
                </p14:cNvPr>
                <p14:cNvContentPartPr/>
                <p14:nvPr/>
              </p14:nvContentPartPr>
              <p14:xfrm>
                <a:off x="4237619" y="1083465"/>
                <a:ext cx="49320" cy="5760"/>
              </p14:xfrm>
            </p:contentPart>
          </mc:Choice>
          <mc:Fallback>
            <p:pic>
              <p:nvPicPr>
                <p:cNvPr id="53" name="Ink 52">
                  <a:extLst>
                    <a:ext uri="{FF2B5EF4-FFF2-40B4-BE49-F238E27FC236}">
                      <a16:creationId xmlns:a16="http://schemas.microsoft.com/office/drawing/2014/main" id="{28647882-6933-504B-88B4-969B9E2CCAD1}"/>
                    </a:ext>
                  </a:extLst>
                </p:cNvPr>
                <p:cNvPicPr/>
                <p:nvPr/>
              </p:nvPicPr>
              <p:blipFill>
                <a:blip r:embed="rId67"/>
                <a:stretch>
                  <a:fillRect/>
                </a:stretch>
              </p:blipFill>
              <p:spPr>
                <a:xfrm>
                  <a:off x="4222251" y="1067985"/>
                  <a:ext cx="79698"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756EB59A-1C30-584A-8900-6196751A6EB9}"/>
                    </a:ext>
                  </a:extLst>
                </p14:cNvPr>
                <p14:cNvContentPartPr/>
                <p14:nvPr/>
              </p14:nvContentPartPr>
              <p14:xfrm>
                <a:off x="4234739" y="1121265"/>
                <a:ext cx="59400" cy="2160"/>
              </p14:xfrm>
            </p:contentPart>
          </mc:Choice>
          <mc:Fallback>
            <p:pic>
              <p:nvPicPr>
                <p:cNvPr id="54" name="Ink 53">
                  <a:extLst>
                    <a:ext uri="{FF2B5EF4-FFF2-40B4-BE49-F238E27FC236}">
                      <a16:creationId xmlns:a16="http://schemas.microsoft.com/office/drawing/2014/main" id="{756EB59A-1C30-584A-8900-6196751A6EB9}"/>
                    </a:ext>
                  </a:extLst>
                </p:cNvPr>
                <p:cNvPicPr/>
                <p:nvPr/>
              </p:nvPicPr>
              <p:blipFill>
                <a:blip r:embed="rId69"/>
                <a:stretch>
                  <a:fillRect/>
                </a:stretch>
              </p:blipFill>
              <p:spPr>
                <a:xfrm>
                  <a:off x="4219259" y="1105785"/>
                  <a:ext cx="900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Ink 54">
                  <a:extLst>
                    <a:ext uri="{FF2B5EF4-FFF2-40B4-BE49-F238E27FC236}">
                      <a16:creationId xmlns:a16="http://schemas.microsoft.com/office/drawing/2014/main" id="{D6FF5929-9CC3-A845-BE1A-816BD49BD184}"/>
                    </a:ext>
                  </a:extLst>
                </p14:cNvPr>
                <p14:cNvContentPartPr/>
                <p14:nvPr/>
              </p14:nvContentPartPr>
              <p14:xfrm>
                <a:off x="4342739" y="1087065"/>
                <a:ext cx="53280" cy="5760"/>
              </p14:xfrm>
            </p:contentPart>
          </mc:Choice>
          <mc:Fallback>
            <p:pic>
              <p:nvPicPr>
                <p:cNvPr id="55" name="Ink 54">
                  <a:extLst>
                    <a:ext uri="{FF2B5EF4-FFF2-40B4-BE49-F238E27FC236}">
                      <a16:creationId xmlns:a16="http://schemas.microsoft.com/office/drawing/2014/main" id="{D6FF5929-9CC3-A845-BE1A-816BD49BD184}"/>
                    </a:ext>
                  </a:extLst>
                </p:cNvPr>
                <p:cNvPicPr/>
                <p:nvPr/>
              </p:nvPicPr>
              <p:blipFill>
                <a:blip r:embed="rId71"/>
                <a:stretch>
                  <a:fillRect/>
                </a:stretch>
              </p:blipFill>
              <p:spPr>
                <a:xfrm>
                  <a:off x="4327259" y="1071585"/>
                  <a:ext cx="83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CFBB3F96-162B-204A-8E54-F5CCB201BF87}"/>
                    </a:ext>
                  </a:extLst>
                </p14:cNvPr>
                <p14:cNvContentPartPr/>
                <p14:nvPr/>
              </p14:nvContentPartPr>
              <p14:xfrm>
                <a:off x="4352459" y="1117665"/>
                <a:ext cx="46800" cy="5760"/>
              </p14:xfrm>
            </p:contentPart>
          </mc:Choice>
          <mc:Fallback>
            <p:pic>
              <p:nvPicPr>
                <p:cNvPr id="56" name="Ink 55">
                  <a:extLst>
                    <a:ext uri="{FF2B5EF4-FFF2-40B4-BE49-F238E27FC236}">
                      <a16:creationId xmlns:a16="http://schemas.microsoft.com/office/drawing/2014/main" id="{CFBB3F96-162B-204A-8E54-F5CCB201BF87}"/>
                    </a:ext>
                  </a:extLst>
                </p:cNvPr>
                <p:cNvPicPr/>
                <p:nvPr/>
              </p:nvPicPr>
              <p:blipFill>
                <a:blip r:embed="rId73"/>
                <a:stretch>
                  <a:fillRect/>
                </a:stretch>
              </p:blipFill>
              <p:spPr>
                <a:xfrm>
                  <a:off x="4336979" y="1102185"/>
                  <a:ext cx="774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Ink 56">
                  <a:extLst>
                    <a:ext uri="{FF2B5EF4-FFF2-40B4-BE49-F238E27FC236}">
                      <a16:creationId xmlns:a16="http://schemas.microsoft.com/office/drawing/2014/main" id="{EEFC0C25-AB0F-9C4E-A8C8-2DFBF2930BDB}"/>
                    </a:ext>
                  </a:extLst>
                </p14:cNvPr>
                <p14:cNvContentPartPr/>
                <p14:nvPr/>
              </p14:nvContentPartPr>
              <p14:xfrm>
                <a:off x="4480619" y="1063665"/>
                <a:ext cx="72720" cy="72720"/>
              </p14:xfrm>
            </p:contentPart>
          </mc:Choice>
          <mc:Fallback>
            <p:pic>
              <p:nvPicPr>
                <p:cNvPr id="57" name="Ink 56">
                  <a:extLst>
                    <a:ext uri="{FF2B5EF4-FFF2-40B4-BE49-F238E27FC236}">
                      <a16:creationId xmlns:a16="http://schemas.microsoft.com/office/drawing/2014/main" id="{EEFC0C25-AB0F-9C4E-A8C8-2DFBF2930BDB}"/>
                    </a:ext>
                  </a:extLst>
                </p:cNvPr>
                <p:cNvPicPr/>
                <p:nvPr/>
              </p:nvPicPr>
              <p:blipFill>
                <a:blip r:embed="rId75"/>
                <a:stretch>
                  <a:fillRect/>
                </a:stretch>
              </p:blipFill>
              <p:spPr>
                <a:xfrm>
                  <a:off x="4465139" y="1048185"/>
                  <a:ext cx="1033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8" name="Ink 57">
                  <a:extLst>
                    <a:ext uri="{FF2B5EF4-FFF2-40B4-BE49-F238E27FC236}">
                      <a16:creationId xmlns:a16="http://schemas.microsoft.com/office/drawing/2014/main" id="{A1AA6A09-2ED2-3A4F-8442-0E1E913938FF}"/>
                    </a:ext>
                  </a:extLst>
                </p14:cNvPr>
                <p14:cNvContentPartPr/>
                <p14:nvPr/>
              </p14:nvContentPartPr>
              <p14:xfrm>
                <a:off x="4594739" y="1061505"/>
                <a:ext cx="51120" cy="47520"/>
              </p14:xfrm>
            </p:contentPart>
          </mc:Choice>
          <mc:Fallback>
            <p:pic>
              <p:nvPicPr>
                <p:cNvPr id="58" name="Ink 57">
                  <a:extLst>
                    <a:ext uri="{FF2B5EF4-FFF2-40B4-BE49-F238E27FC236}">
                      <a16:creationId xmlns:a16="http://schemas.microsoft.com/office/drawing/2014/main" id="{A1AA6A09-2ED2-3A4F-8442-0E1E913938FF}"/>
                    </a:ext>
                  </a:extLst>
                </p:cNvPr>
                <p:cNvPicPr/>
                <p:nvPr/>
              </p:nvPicPr>
              <p:blipFill>
                <a:blip r:embed="rId77"/>
                <a:stretch>
                  <a:fillRect/>
                </a:stretch>
              </p:blipFill>
              <p:spPr>
                <a:xfrm>
                  <a:off x="4579259" y="1045907"/>
                  <a:ext cx="81720" cy="7835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9" name="Ink 58">
                  <a:extLst>
                    <a:ext uri="{FF2B5EF4-FFF2-40B4-BE49-F238E27FC236}">
                      <a16:creationId xmlns:a16="http://schemas.microsoft.com/office/drawing/2014/main" id="{BC32ED51-5C8E-784D-94D6-759FE9FE1846}"/>
                    </a:ext>
                  </a:extLst>
                </p14:cNvPr>
                <p14:cNvContentPartPr/>
                <p14:nvPr/>
              </p14:nvContentPartPr>
              <p14:xfrm>
                <a:off x="4685099" y="1045305"/>
                <a:ext cx="9360" cy="92880"/>
              </p14:xfrm>
            </p:contentPart>
          </mc:Choice>
          <mc:Fallback>
            <p:pic>
              <p:nvPicPr>
                <p:cNvPr id="59" name="Ink 58">
                  <a:extLst>
                    <a:ext uri="{FF2B5EF4-FFF2-40B4-BE49-F238E27FC236}">
                      <a16:creationId xmlns:a16="http://schemas.microsoft.com/office/drawing/2014/main" id="{BC32ED51-5C8E-784D-94D6-759FE9FE1846}"/>
                    </a:ext>
                  </a:extLst>
                </p:cNvPr>
                <p:cNvPicPr/>
                <p:nvPr/>
              </p:nvPicPr>
              <p:blipFill>
                <a:blip r:embed="rId79"/>
                <a:stretch>
                  <a:fillRect/>
                </a:stretch>
              </p:blipFill>
              <p:spPr>
                <a:xfrm>
                  <a:off x="4669619" y="1029825"/>
                  <a:ext cx="39960" cy="123480"/>
                </a:xfrm>
                <a:prstGeom prst="rect">
                  <a:avLst/>
                </a:prstGeom>
              </p:spPr>
            </p:pic>
          </mc:Fallback>
        </mc:AlternateContent>
      </p:grpSp>
      <p:pic>
        <p:nvPicPr>
          <p:cNvPr id="9" name="Picture 8">
            <a:extLst>
              <a:ext uri="{FF2B5EF4-FFF2-40B4-BE49-F238E27FC236}">
                <a16:creationId xmlns:a16="http://schemas.microsoft.com/office/drawing/2014/main" id="{2CE9C92F-A360-FA4C-851F-E50E42501FDE}"/>
              </a:ext>
            </a:extLst>
          </p:cNvPr>
          <p:cNvPicPr>
            <a:picLocks noChangeAspect="1"/>
          </p:cNvPicPr>
          <p:nvPr/>
        </p:nvPicPr>
        <p:blipFill>
          <a:blip r:embed="rId80"/>
          <a:stretch>
            <a:fillRect/>
          </a:stretch>
        </p:blipFill>
        <p:spPr>
          <a:xfrm>
            <a:off x="5756833" y="2358687"/>
            <a:ext cx="2967175" cy="2797789"/>
          </a:xfrm>
          <a:prstGeom prst="rect">
            <a:avLst/>
          </a:prstGeom>
        </p:spPr>
      </p:pic>
      <p:grpSp>
        <p:nvGrpSpPr>
          <p:cNvPr id="13" name="Group 12">
            <a:extLst>
              <a:ext uri="{FF2B5EF4-FFF2-40B4-BE49-F238E27FC236}">
                <a16:creationId xmlns:a16="http://schemas.microsoft.com/office/drawing/2014/main" id="{9E12F857-256F-C547-8265-EA9FD0E503D3}"/>
              </a:ext>
            </a:extLst>
          </p:cNvPr>
          <p:cNvGrpSpPr/>
          <p:nvPr/>
        </p:nvGrpSpPr>
        <p:grpSpPr>
          <a:xfrm>
            <a:off x="4434760" y="1987240"/>
            <a:ext cx="299880" cy="132480"/>
            <a:chOff x="4434760" y="1987240"/>
            <a:chExt cx="299880" cy="132480"/>
          </a:xfrm>
        </p:grpSpPr>
        <mc:AlternateContent xmlns:mc="http://schemas.openxmlformats.org/markup-compatibility/2006">
          <mc:Choice xmlns:p14="http://schemas.microsoft.com/office/powerpoint/2010/main" Requires="p14">
            <p:contentPart p14:bwMode="auto" r:id="rId81">
              <p14:nvContentPartPr>
                <p14:cNvPr id="11" name="Ink 10">
                  <a:extLst>
                    <a:ext uri="{FF2B5EF4-FFF2-40B4-BE49-F238E27FC236}">
                      <a16:creationId xmlns:a16="http://schemas.microsoft.com/office/drawing/2014/main" id="{ED8BEBCB-D8F6-8046-983B-3A91304AB55A}"/>
                    </a:ext>
                  </a:extLst>
                </p14:cNvPr>
                <p14:cNvContentPartPr/>
                <p14:nvPr/>
              </p14:nvContentPartPr>
              <p14:xfrm>
                <a:off x="4434760" y="2038000"/>
                <a:ext cx="269640" cy="15480"/>
              </p14:xfrm>
            </p:contentPart>
          </mc:Choice>
          <mc:Fallback>
            <p:pic>
              <p:nvPicPr>
                <p:cNvPr id="11" name="Ink 10">
                  <a:extLst>
                    <a:ext uri="{FF2B5EF4-FFF2-40B4-BE49-F238E27FC236}">
                      <a16:creationId xmlns:a16="http://schemas.microsoft.com/office/drawing/2014/main" id="{ED8BEBCB-D8F6-8046-983B-3A91304AB55A}"/>
                    </a:ext>
                  </a:extLst>
                </p:cNvPr>
                <p:cNvPicPr/>
                <p:nvPr/>
              </p:nvPicPr>
              <p:blipFill>
                <a:blip r:embed="rId82"/>
                <a:stretch>
                  <a:fillRect/>
                </a:stretch>
              </p:blipFill>
              <p:spPr>
                <a:xfrm>
                  <a:off x="4419280" y="2022520"/>
                  <a:ext cx="3002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2" name="Ink 11">
                  <a:extLst>
                    <a:ext uri="{FF2B5EF4-FFF2-40B4-BE49-F238E27FC236}">
                      <a16:creationId xmlns:a16="http://schemas.microsoft.com/office/drawing/2014/main" id="{31042110-3C60-4440-A3F8-9974C5CFDB50}"/>
                    </a:ext>
                  </a:extLst>
                </p14:cNvPr>
                <p14:cNvContentPartPr/>
                <p14:nvPr/>
              </p14:nvContentPartPr>
              <p14:xfrm>
                <a:off x="4678480" y="1987240"/>
                <a:ext cx="56160" cy="132480"/>
              </p14:xfrm>
            </p:contentPart>
          </mc:Choice>
          <mc:Fallback>
            <p:pic>
              <p:nvPicPr>
                <p:cNvPr id="12" name="Ink 11">
                  <a:extLst>
                    <a:ext uri="{FF2B5EF4-FFF2-40B4-BE49-F238E27FC236}">
                      <a16:creationId xmlns:a16="http://schemas.microsoft.com/office/drawing/2014/main" id="{31042110-3C60-4440-A3F8-9974C5CFDB50}"/>
                    </a:ext>
                  </a:extLst>
                </p:cNvPr>
                <p:cNvPicPr/>
                <p:nvPr/>
              </p:nvPicPr>
              <p:blipFill>
                <a:blip r:embed="rId84"/>
                <a:stretch>
                  <a:fillRect/>
                </a:stretch>
              </p:blipFill>
              <p:spPr>
                <a:xfrm>
                  <a:off x="4663000" y="1971760"/>
                  <a:ext cx="86760" cy="163080"/>
                </a:xfrm>
                <a:prstGeom prst="rect">
                  <a:avLst/>
                </a:prstGeom>
              </p:spPr>
            </p:pic>
          </mc:Fallback>
        </mc:AlternateContent>
      </p:grpSp>
      <p:grpSp>
        <p:nvGrpSpPr>
          <p:cNvPr id="96" name="Group 95">
            <a:extLst>
              <a:ext uri="{FF2B5EF4-FFF2-40B4-BE49-F238E27FC236}">
                <a16:creationId xmlns:a16="http://schemas.microsoft.com/office/drawing/2014/main" id="{A4479A52-65E7-AA48-A373-3A4819859987}"/>
              </a:ext>
            </a:extLst>
          </p:cNvPr>
          <p:cNvGrpSpPr/>
          <p:nvPr/>
        </p:nvGrpSpPr>
        <p:grpSpPr>
          <a:xfrm>
            <a:off x="1336600" y="1819840"/>
            <a:ext cx="3062880" cy="647640"/>
            <a:chOff x="1336600" y="1819840"/>
            <a:chExt cx="3062880" cy="647640"/>
          </a:xfrm>
        </p:grpSpPr>
        <mc:AlternateContent xmlns:mc="http://schemas.openxmlformats.org/markup-compatibility/2006">
          <mc:Choice xmlns:p14="http://schemas.microsoft.com/office/powerpoint/2010/main" Requires="p14">
            <p:contentPart p14:bwMode="auto" r:id="rId85">
              <p14:nvContentPartPr>
                <p14:cNvPr id="14" name="Ink 13">
                  <a:extLst>
                    <a:ext uri="{FF2B5EF4-FFF2-40B4-BE49-F238E27FC236}">
                      <a16:creationId xmlns:a16="http://schemas.microsoft.com/office/drawing/2014/main" id="{0426DBF5-BFE6-E94D-9558-369E579769CB}"/>
                    </a:ext>
                  </a:extLst>
                </p14:cNvPr>
                <p14:cNvContentPartPr/>
                <p14:nvPr/>
              </p14:nvContentPartPr>
              <p14:xfrm>
                <a:off x="1336600" y="1886440"/>
                <a:ext cx="385920" cy="312480"/>
              </p14:xfrm>
            </p:contentPart>
          </mc:Choice>
          <mc:Fallback>
            <p:pic>
              <p:nvPicPr>
                <p:cNvPr id="14" name="Ink 13">
                  <a:extLst>
                    <a:ext uri="{FF2B5EF4-FFF2-40B4-BE49-F238E27FC236}">
                      <a16:creationId xmlns:a16="http://schemas.microsoft.com/office/drawing/2014/main" id="{0426DBF5-BFE6-E94D-9558-369E579769CB}"/>
                    </a:ext>
                  </a:extLst>
                </p:cNvPr>
                <p:cNvPicPr/>
                <p:nvPr/>
              </p:nvPicPr>
              <p:blipFill>
                <a:blip r:embed="rId86"/>
                <a:stretch>
                  <a:fillRect/>
                </a:stretch>
              </p:blipFill>
              <p:spPr>
                <a:xfrm>
                  <a:off x="1321120" y="1870960"/>
                  <a:ext cx="4165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7" name="Ink 16">
                  <a:extLst>
                    <a:ext uri="{FF2B5EF4-FFF2-40B4-BE49-F238E27FC236}">
                      <a16:creationId xmlns:a16="http://schemas.microsoft.com/office/drawing/2014/main" id="{465CDB54-729A-B24C-BF3C-A53BAF7271DE}"/>
                    </a:ext>
                  </a:extLst>
                </p14:cNvPr>
                <p14:cNvContentPartPr/>
                <p14:nvPr/>
              </p14:nvContentPartPr>
              <p14:xfrm>
                <a:off x="1772920" y="1932160"/>
                <a:ext cx="213840" cy="106560"/>
              </p14:xfrm>
            </p:contentPart>
          </mc:Choice>
          <mc:Fallback>
            <p:pic>
              <p:nvPicPr>
                <p:cNvPr id="17" name="Ink 16">
                  <a:extLst>
                    <a:ext uri="{FF2B5EF4-FFF2-40B4-BE49-F238E27FC236}">
                      <a16:creationId xmlns:a16="http://schemas.microsoft.com/office/drawing/2014/main" id="{465CDB54-729A-B24C-BF3C-A53BAF7271DE}"/>
                    </a:ext>
                  </a:extLst>
                </p:cNvPr>
                <p:cNvPicPr/>
                <p:nvPr/>
              </p:nvPicPr>
              <p:blipFill>
                <a:blip r:embed="rId88"/>
                <a:stretch>
                  <a:fillRect/>
                </a:stretch>
              </p:blipFill>
              <p:spPr>
                <a:xfrm>
                  <a:off x="1757440" y="1916680"/>
                  <a:ext cx="2444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8" name="Ink 17">
                  <a:extLst>
                    <a:ext uri="{FF2B5EF4-FFF2-40B4-BE49-F238E27FC236}">
                      <a16:creationId xmlns:a16="http://schemas.microsoft.com/office/drawing/2014/main" id="{112056A4-0D95-9B4D-B9E4-0D86AE5AD7FC}"/>
                    </a:ext>
                  </a:extLst>
                </p14:cNvPr>
                <p14:cNvContentPartPr/>
                <p14:nvPr/>
              </p14:nvContentPartPr>
              <p14:xfrm>
                <a:off x="2016640" y="1838200"/>
                <a:ext cx="111960" cy="220320"/>
              </p14:xfrm>
            </p:contentPart>
          </mc:Choice>
          <mc:Fallback>
            <p:pic>
              <p:nvPicPr>
                <p:cNvPr id="18" name="Ink 17">
                  <a:extLst>
                    <a:ext uri="{FF2B5EF4-FFF2-40B4-BE49-F238E27FC236}">
                      <a16:creationId xmlns:a16="http://schemas.microsoft.com/office/drawing/2014/main" id="{112056A4-0D95-9B4D-B9E4-0D86AE5AD7FC}"/>
                    </a:ext>
                  </a:extLst>
                </p:cNvPr>
                <p:cNvPicPr/>
                <p:nvPr/>
              </p:nvPicPr>
              <p:blipFill>
                <a:blip r:embed="rId90"/>
                <a:stretch>
                  <a:fillRect/>
                </a:stretch>
              </p:blipFill>
              <p:spPr>
                <a:xfrm>
                  <a:off x="2001210" y="1822720"/>
                  <a:ext cx="142462"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9" name="Ink 18">
                  <a:extLst>
                    <a:ext uri="{FF2B5EF4-FFF2-40B4-BE49-F238E27FC236}">
                      <a16:creationId xmlns:a16="http://schemas.microsoft.com/office/drawing/2014/main" id="{89E99F80-99FD-D140-BBCD-92261C354A68}"/>
                    </a:ext>
                  </a:extLst>
                </p14:cNvPr>
                <p14:cNvContentPartPr/>
                <p14:nvPr/>
              </p14:nvContentPartPr>
              <p14:xfrm>
                <a:off x="2230120" y="1947280"/>
                <a:ext cx="56160" cy="59760"/>
              </p14:xfrm>
            </p:contentPart>
          </mc:Choice>
          <mc:Fallback>
            <p:pic>
              <p:nvPicPr>
                <p:cNvPr id="19" name="Ink 18">
                  <a:extLst>
                    <a:ext uri="{FF2B5EF4-FFF2-40B4-BE49-F238E27FC236}">
                      <a16:creationId xmlns:a16="http://schemas.microsoft.com/office/drawing/2014/main" id="{89E99F80-99FD-D140-BBCD-92261C354A68}"/>
                    </a:ext>
                  </a:extLst>
                </p:cNvPr>
                <p:cNvPicPr/>
                <p:nvPr/>
              </p:nvPicPr>
              <p:blipFill>
                <a:blip r:embed="rId92"/>
                <a:stretch>
                  <a:fillRect/>
                </a:stretch>
              </p:blipFill>
              <p:spPr>
                <a:xfrm>
                  <a:off x="2214640" y="1931706"/>
                  <a:ext cx="86760" cy="90545"/>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7" name="Ink 46">
                  <a:extLst>
                    <a:ext uri="{FF2B5EF4-FFF2-40B4-BE49-F238E27FC236}">
                      <a16:creationId xmlns:a16="http://schemas.microsoft.com/office/drawing/2014/main" id="{B01989A3-DBA2-3A46-93C9-2221F0A76667}"/>
                    </a:ext>
                  </a:extLst>
                </p14:cNvPr>
                <p14:cNvContentPartPr/>
                <p14:nvPr/>
              </p14:nvContentPartPr>
              <p14:xfrm>
                <a:off x="2341720" y="1916320"/>
                <a:ext cx="106920" cy="117360"/>
              </p14:xfrm>
            </p:contentPart>
          </mc:Choice>
          <mc:Fallback>
            <p:pic>
              <p:nvPicPr>
                <p:cNvPr id="47" name="Ink 46">
                  <a:extLst>
                    <a:ext uri="{FF2B5EF4-FFF2-40B4-BE49-F238E27FC236}">
                      <a16:creationId xmlns:a16="http://schemas.microsoft.com/office/drawing/2014/main" id="{B01989A3-DBA2-3A46-93C9-2221F0A76667}"/>
                    </a:ext>
                  </a:extLst>
                </p:cNvPr>
                <p:cNvPicPr/>
                <p:nvPr/>
              </p:nvPicPr>
              <p:blipFill>
                <a:blip r:embed="rId94"/>
                <a:stretch>
                  <a:fillRect/>
                </a:stretch>
              </p:blipFill>
              <p:spPr>
                <a:xfrm>
                  <a:off x="2326292" y="1900840"/>
                  <a:ext cx="137417"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Ink 60">
                  <a:extLst>
                    <a:ext uri="{FF2B5EF4-FFF2-40B4-BE49-F238E27FC236}">
                      <a16:creationId xmlns:a16="http://schemas.microsoft.com/office/drawing/2014/main" id="{F70306EC-8312-3140-96B7-066AF39F75E6}"/>
                    </a:ext>
                  </a:extLst>
                </p14:cNvPr>
                <p14:cNvContentPartPr/>
                <p14:nvPr/>
              </p14:nvContentPartPr>
              <p14:xfrm>
                <a:off x="2605960" y="1819840"/>
                <a:ext cx="51120" cy="249120"/>
              </p14:xfrm>
            </p:contentPart>
          </mc:Choice>
          <mc:Fallback>
            <p:pic>
              <p:nvPicPr>
                <p:cNvPr id="61" name="Ink 60">
                  <a:extLst>
                    <a:ext uri="{FF2B5EF4-FFF2-40B4-BE49-F238E27FC236}">
                      <a16:creationId xmlns:a16="http://schemas.microsoft.com/office/drawing/2014/main" id="{F70306EC-8312-3140-96B7-066AF39F75E6}"/>
                    </a:ext>
                  </a:extLst>
                </p:cNvPr>
                <p:cNvPicPr/>
                <p:nvPr/>
              </p:nvPicPr>
              <p:blipFill>
                <a:blip r:embed="rId96"/>
                <a:stretch>
                  <a:fillRect/>
                </a:stretch>
              </p:blipFill>
              <p:spPr>
                <a:xfrm>
                  <a:off x="2590480" y="1804382"/>
                  <a:ext cx="81720" cy="279676"/>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Ink 61">
                  <a:extLst>
                    <a:ext uri="{FF2B5EF4-FFF2-40B4-BE49-F238E27FC236}">
                      <a16:creationId xmlns:a16="http://schemas.microsoft.com/office/drawing/2014/main" id="{C5D8C962-4744-F84F-83EB-F623CBBD52ED}"/>
                    </a:ext>
                  </a:extLst>
                </p14:cNvPr>
                <p14:cNvContentPartPr/>
                <p14:nvPr/>
              </p14:nvContentPartPr>
              <p14:xfrm>
                <a:off x="2557720" y="1936480"/>
                <a:ext cx="129600" cy="5400"/>
              </p14:xfrm>
            </p:contentPart>
          </mc:Choice>
          <mc:Fallback>
            <p:pic>
              <p:nvPicPr>
                <p:cNvPr id="62" name="Ink 61">
                  <a:extLst>
                    <a:ext uri="{FF2B5EF4-FFF2-40B4-BE49-F238E27FC236}">
                      <a16:creationId xmlns:a16="http://schemas.microsoft.com/office/drawing/2014/main" id="{C5D8C962-4744-F84F-83EB-F623CBBD52ED}"/>
                    </a:ext>
                  </a:extLst>
                </p:cNvPr>
                <p:cNvPicPr/>
                <p:nvPr/>
              </p:nvPicPr>
              <p:blipFill>
                <a:blip r:embed="rId98"/>
                <a:stretch>
                  <a:fillRect/>
                </a:stretch>
              </p:blipFill>
              <p:spPr>
                <a:xfrm>
                  <a:off x="2542240" y="1921000"/>
                  <a:ext cx="1602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3" name="Ink 62">
                  <a:extLst>
                    <a:ext uri="{FF2B5EF4-FFF2-40B4-BE49-F238E27FC236}">
                      <a16:creationId xmlns:a16="http://schemas.microsoft.com/office/drawing/2014/main" id="{EA15BBF3-A0B6-5246-AE75-AA735F0DA3A4}"/>
                    </a:ext>
                  </a:extLst>
                </p14:cNvPr>
                <p14:cNvContentPartPr/>
                <p14:nvPr/>
              </p14:nvContentPartPr>
              <p14:xfrm>
                <a:off x="2738080" y="1840000"/>
                <a:ext cx="20520" cy="152640"/>
              </p14:xfrm>
            </p:contentPart>
          </mc:Choice>
          <mc:Fallback>
            <p:pic>
              <p:nvPicPr>
                <p:cNvPr id="63" name="Ink 62">
                  <a:extLst>
                    <a:ext uri="{FF2B5EF4-FFF2-40B4-BE49-F238E27FC236}">
                      <a16:creationId xmlns:a16="http://schemas.microsoft.com/office/drawing/2014/main" id="{EA15BBF3-A0B6-5246-AE75-AA735F0DA3A4}"/>
                    </a:ext>
                  </a:extLst>
                </p:cNvPr>
                <p:cNvPicPr/>
                <p:nvPr/>
              </p:nvPicPr>
              <p:blipFill>
                <a:blip r:embed="rId100"/>
                <a:stretch>
                  <a:fillRect/>
                </a:stretch>
              </p:blipFill>
              <p:spPr>
                <a:xfrm>
                  <a:off x="2722867" y="1824520"/>
                  <a:ext cx="50592"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4" name="Ink 63">
                  <a:extLst>
                    <a:ext uri="{FF2B5EF4-FFF2-40B4-BE49-F238E27FC236}">
                      <a16:creationId xmlns:a16="http://schemas.microsoft.com/office/drawing/2014/main" id="{49F7EF77-A382-8945-B141-A8E0CD88A073}"/>
                    </a:ext>
                  </a:extLst>
                </p14:cNvPr>
                <p14:cNvContentPartPr/>
                <p14:nvPr/>
              </p14:nvContentPartPr>
              <p14:xfrm>
                <a:off x="2692360" y="1911280"/>
                <a:ext cx="5400" cy="51120"/>
              </p14:xfrm>
            </p:contentPart>
          </mc:Choice>
          <mc:Fallback>
            <p:pic>
              <p:nvPicPr>
                <p:cNvPr id="64" name="Ink 63">
                  <a:extLst>
                    <a:ext uri="{FF2B5EF4-FFF2-40B4-BE49-F238E27FC236}">
                      <a16:creationId xmlns:a16="http://schemas.microsoft.com/office/drawing/2014/main" id="{49F7EF77-A382-8945-B141-A8E0CD88A073}"/>
                    </a:ext>
                  </a:extLst>
                </p:cNvPr>
                <p:cNvPicPr/>
                <p:nvPr/>
              </p:nvPicPr>
              <p:blipFill>
                <a:blip r:embed="rId102"/>
                <a:stretch>
                  <a:fillRect/>
                </a:stretch>
              </p:blipFill>
              <p:spPr>
                <a:xfrm>
                  <a:off x="2676880" y="1895800"/>
                  <a:ext cx="360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5" name="Ink 64">
                  <a:extLst>
                    <a:ext uri="{FF2B5EF4-FFF2-40B4-BE49-F238E27FC236}">
                      <a16:creationId xmlns:a16="http://schemas.microsoft.com/office/drawing/2014/main" id="{39E35C10-2B61-CD4C-A1D1-ECD758117C9B}"/>
                    </a:ext>
                  </a:extLst>
                </p14:cNvPr>
                <p14:cNvContentPartPr/>
                <p14:nvPr/>
              </p14:nvContentPartPr>
              <p14:xfrm>
                <a:off x="2697400" y="1870600"/>
                <a:ext cx="10440" cy="10440"/>
              </p14:xfrm>
            </p:contentPart>
          </mc:Choice>
          <mc:Fallback>
            <p:pic>
              <p:nvPicPr>
                <p:cNvPr id="65" name="Ink 64">
                  <a:extLst>
                    <a:ext uri="{FF2B5EF4-FFF2-40B4-BE49-F238E27FC236}">
                      <a16:creationId xmlns:a16="http://schemas.microsoft.com/office/drawing/2014/main" id="{39E35C10-2B61-CD4C-A1D1-ECD758117C9B}"/>
                    </a:ext>
                  </a:extLst>
                </p:cNvPr>
                <p:cNvPicPr/>
                <p:nvPr/>
              </p:nvPicPr>
              <p:blipFill>
                <a:blip r:embed="rId104"/>
                <a:stretch>
                  <a:fillRect/>
                </a:stretch>
              </p:blipFill>
              <p:spPr>
                <a:xfrm>
                  <a:off x="2681920" y="1855636"/>
                  <a:ext cx="41040" cy="400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6" name="Ink 65">
                  <a:extLst>
                    <a:ext uri="{FF2B5EF4-FFF2-40B4-BE49-F238E27FC236}">
                      <a16:creationId xmlns:a16="http://schemas.microsoft.com/office/drawing/2014/main" id="{EC77EC33-753E-524E-877B-1B18444BEB6E}"/>
                    </a:ext>
                  </a:extLst>
                </p14:cNvPr>
                <p14:cNvContentPartPr/>
                <p14:nvPr/>
              </p14:nvContentPartPr>
              <p14:xfrm>
                <a:off x="2809000" y="1880680"/>
                <a:ext cx="117360" cy="106920"/>
              </p14:xfrm>
            </p:contentPart>
          </mc:Choice>
          <mc:Fallback>
            <p:pic>
              <p:nvPicPr>
                <p:cNvPr id="66" name="Ink 65">
                  <a:extLst>
                    <a:ext uri="{FF2B5EF4-FFF2-40B4-BE49-F238E27FC236}">
                      <a16:creationId xmlns:a16="http://schemas.microsoft.com/office/drawing/2014/main" id="{EC77EC33-753E-524E-877B-1B18444BEB6E}"/>
                    </a:ext>
                  </a:extLst>
                </p:cNvPr>
                <p:cNvPicPr/>
                <p:nvPr/>
              </p:nvPicPr>
              <p:blipFill>
                <a:blip r:embed="rId106"/>
                <a:stretch>
                  <a:fillRect/>
                </a:stretch>
              </p:blipFill>
              <p:spPr>
                <a:xfrm>
                  <a:off x="2793472" y="1865200"/>
                  <a:ext cx="148054"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7" name="Ink 66">
                  <a:extLst>
                    <a:ext uri="{FF2B5EF4-FFF2-40B4-BE49-F238E27FC236}">
                      <a16:creationId xmlns:a16="http://schemas.microsoft.com/office/drawing/2014/main" id="{7AAED590-CAC4-1D4D-8254-56664B317370}"/>
                    </a:ext>
                  </a:extLst>
                </p14:cNvPr>
                <p14:cNvContentPartPr/>
                <p14:nvPr/>
              </p14:nvContentPartPr>
              <p14:xfrm>
                <a:off x="3001960" y="1855120"/>
                <a:ext cx="75960" cy="251640"/>
              </p14:xfrm>
            </p:contentPart>
          </mc:Choice>
          <mc:Fallback>
            <p:pic>
              <p:nvPicPr>
                <p:cNvPr id="67" name="Ink 66">
                  <a:extLst>
                    <a:ext uri="{FF2B5EF4-FFF2-40B4-BE49-F238E27FC236}">
                      <a16:creationId xmlns:a16="http://schemas.microsoft.com/office/drawing/2014/main" id="{7AAED590-CAC4-1D4D-8254-56664B317370}"/>
                    </a:ext>
                  </a:extLst>
                </p:cNvPr>
                <p:cNvPicPr/>
                <p:nvPr/>
              </p:nvPicPr>
              <p:blipFill>
                <a:blip r:embed="rId108"/>
                <a:stretch>
                  <a:fillRect/>
                </a:stretch>
              </p:blipFill>
              <p:spPr>
                <a:xfrm>
                  <a:off x="2986480" y="1839640"/>
                  <a:ext cx="1065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8" name="Ink 67">
                  <a:extLst>
                    <a:ext uri="{FF2B5EF4-FFF2-40B4-BE49-F238E27FC236}">
                      <a16:creationId xmlns:a16="http://schemas.microsoft.com/office/drawing/2014/main" id="{A4EDD259-9EAE-184B-AA34-AE91F189C1B3}"/>
                    </a:ext>
                  </a:extLst>
                </p14:cNvPr>
                <p14:cNvContentPartPr/>
                <p14:nvPr/>
              </p14:nvContentPartPr>
              <p14:xfrm>
                <a:off x="3149560" y="1850080"/>
                <a:ext cx="122400" cy="122400"/>
              </p14:xfrm>
            </p:contentPart>
          </mc:Choice>
          <mc:Fallback>
            <p:pic>
              <p:nvPicPr>
                <p:cNvPr id="68" name="Ink 67">
                  <a:extLst>
                    <a:ext uri="{FF2B5EF4-FFF2-40B4-BE49-F238E27FC236}">
                      <a16:creationId xmlns:a16="http://schemas.microsoft.com/office/drawing/2014/main" id="{A4EDD259-9EAE-184B-AA34-AE91F189C1B3}"/>
                    </a:ext>
                  </a:extLst>
                </p:cNvPr>
                <p:cNvPicPr/>
                <p:nvPr/>
              </p:nvPicPr>
              <p:blipFill>
                <a:blip r:embed="rId110"/>
                <a:stretch>
                  <a:fillRect/>
                </a:stretch>
              </p:blipFill>
              <p:spPr>
                <a:xfrm>
                  <a:off x="3134080" y="1834600"/>
                  <a:ext cx="1530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9" name="Ink 68">
                  <a:extLst>
                    <a:ext uri="{FF2B5EF4-FFF2-40B4-BE49-F238E27FC236}">
                      <a16:creationId xmlns:a16="http://schemas.microsoft.com/office/drawing/2014/main" id="{525408FB-7CF9-6F44-92F9-CF319B34D531}"/>
                    </a:ext>
                  </a:extLst>
                </p14:cNvPr>
                <p14:cNvContentPartPr/>
                <p14:nvPr/>
              </p14:nvContentPartPr>
              <p14:xfrm>
                <a:off x="3311920" y="1850080"/>
                <a:ext cx="71640" cy="121680"/>
              </p14:xfrm>
            </p:contentPart>
          </mc:Choice>
          <mc:Fallback>
            <p:pic>
              <p:nvPicPr>
                <p:cNvPr id="69" name="Ink 68">
                  <a:extLst>
                    <a:ext uri="{FF2B5EF4-FFF2-40B4-BE49-F238E27FC236}">
                      <a16:creationId xmlns:a16="http://schemas.microsoft.com/office/drawing/2014/main" id="{525408FB-7CF9-6F44-92F9-CF319B34D531}"/>
                    </a:ext>
                  </a:extLst>
                </p:cNvPr>
                <p:cNvPicPr/>
                <p:nvPr/>
              </p:nvPicPr>
              <p:blipFill>
                <a:blip r:embed="rId112"/>
                <a:stretch>
                  <a:fillRect/>
                </a:stretch>
              </p:blipFill>
              <p:spPr>
                <a:xfrm>
                  <a:off x="3296362" y="1834600"/>
                  <a:ext cx="102395"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0" name="Ink 69">
                  <a:extLst>
                    <a:ext uri="{FF2B5EF4-FFF2-40B4-BE49-F238E27FC236}">
                      <a16:creationId xmlns:a16="http://schemas.microsoft.com/office/drawing/2014/main" id="{9B2AD54A-BD10-E24C-A600-B78FD79CDB29}"/>
                    </a:ext>
                  </a:extLst>
                </p14:cNvPr>
                <p14:cNvContentPartPr/>
                <p14:nvPr/>
              </p14:nvContentPartPr>
              <p14:xfrm>
                <a:off x="3423880" y="1840720"/>
                <a:ext cx="198360" cy="131400"/>
              </p14:xfrm>
            </p:contentPart>
          </mc:Choice>
          <mc:Fallback>
            <p:pic>
              <p:nvPicPr>
                <p:cNvPr id="70" name="Ink 69">
                  <a:extLst>
                    <a:ext uri="{FF2B5EF4-FFF2-40B4-BE49-F238E27FC236}">
                      <a16:creationId xmlns:a16="http://schemas.microsoft.com/office/drawing/2014/main" id="{9B2AD54A-BD10-E24C-A600-B78FD79CDB29}"/>
                    </a:ext>
                  </a:extLst>
                </p:cNvPr>
                <p:cNvPicPr/>
                <p:nvPr/>
              </p:nvPicPr>
              <p:blipFill>
                <a:blip r:embed="rId114"/>
                <a:stretch>
                  <a:fillRect/>
                </a:stretch>
              </p:blipFill>
              <p:spPr>
                <a:xfrm>
                  <a:off x="3408400" y="1825240"/>
                  <a:ext cx="2289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1" name="Ink 70">
                  <a:extLst>
                    <a:ext uri="{FF2B5EF4-FFF2-40B4-BE49-F238E27FC236}">
                      <a16:creationId xmlns:a16="http://schemas.microsoft.com/office/drawing/2014/main" id="{E098C263-66D9-474C-86F5-B2C78AEBB9F5}"/>
                    </a:ext>
                  </a:extLst>
                </p14:cNvPr>
                <p14:cNvContentPartPr/>
                <p14:nvPr/>
              </p14:nvContentPartPr>
              <p14:xfrm>
                <a:off x="3677680" y="1845040"/>
                <a:ext cx="71640" cy="127440"/>
              </p14:xfrm>
            </p:contentPart>
          </mc:Choice>
          <mc:Fallback>
            <p:pic>
              <p:nvPicPr>
                <p:cNvPr id="71" name="Ink 70">
                  <a:extLst>
                    <a:ext uri="{FF2B5EF4-FFF2-40B4-BE49-F238E27FC236}">
                      <a16:creationId xmlns:a16="http://schemas.microsoft.com/office/drawing/2014/main" id="{E098C263-66D9-474C-86F5-B2C78AEBB9F5}"/>
                    </a:ext>
                  </a:extLst>
                </p:cNvPr>
                <p:cNvPicPr/>
                <p:nvPr/>
              </p:nvPicPr>
              <p:blipFill>
                <a:blip r:embed="rId116"/>
                <a:stretch>
                  <a:fillRect/>
                </a:stretch>
              </p:blipFill>
              <p:spPr>
                <a:xfrm>
                  <a:off x="3662122" y="1829560"/>
                  <a:ext cx="102395"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2" name="Ink 71">
                  <a:extLst>
                    <a:ext uri="{FF2B5EF4-FFF2-40B4-BE49-F238E27FC236}">
                      <a16:creationId xmlns:a16="http://schemas.microsoft.com/office/drawing/2014/main" id="{1D857F12-F6D4-4645-8E5F-FB1EA54808FE}"/>
                    </a:ext>
                  </a:extLst>
                </p14:cNvPr>
                <p14:cNvContentPartPr/>
                <p14:nvPr/>
              </p14:nvContentPartPr>
              <p14:xfrm>
                <a:off x="3855520" y="1931440"/>
                <a:ext cx="25920" cy="81720"/>
              </p14:xfrm>
            </p:contentPart>
          </mc:Choice>
          <mc:Fallback>
            <p:pic>
              <p:nvPicPr>
                <p:cNvPr id="72" name="Ink 71">
                  <a:extLst>
                    <a:ext uri="{FF2B5EF4-FFF2-40B4-BE49-F238E27FC236}">
                      <a16:creationId xmlns:a16="http://schemas.microsoft.com/office/drawing/2014/main" id="{1D857F12-F6D4-4645-8E5F-FB1EA54808FE}"/>
                    </a:ext>
                  </a:extLst>
                </p:cNvPr>
                <p:cNvPicPr/>
                <p:nvPr/>
              </p:nvPicPr>
              <p:blipFill>
                <a:blip r:embed="rId118"/>
                <a:stretch>
                  <a:fillRect/>
                </a:stretch>
              </p:blipFill>
              <p:spPr>
                <a:xfrm>
                  <a:off x="3839822" y="1915892"/>
                  <a:ext cx="56951" cy="112455"/>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4" name="Ink 73">
                  <a:extLst>
                    <a:ext uri="{FF2B5EF4-FFF2-40B4-BE49-F238E27FC236}">
                      <a16:creationId xmlns:a16="http://schemas.microsoft.com/office/drawing/2014/main" id="{E18567E0-C7EC-734C-AEBB-01B3A20F6C3A}"/>
                    </a:ext>
                  </a:extLst>
                </p14:cNvPr>
                <p14:cNvContentPartPr/>
                <p14:nvPr/>
              </p14:nvContentPartPr>
              <p14:xfrm>
                <a:off x="1396720" y="2292880"/>
                <a:ext cx="25920" cy="106560"/>
              </p14:xfrm>
            </p:contentPart>
          </mc:Choice>
          <mc:Fallback>
            <p:pic>
              <p:nvPicPr>
                <p:cNvPr id="74" name="Ink 73">
                  <a:extLst>
                    <a:ext uri="{FF2B5EF4-FFF2-40B4-BE49-F238E27FC236}">
                      <a16:creationId xmlns:a16="http://schemas.microsoft.com/office/drawing/2014/main" id="{E18567E0-C7EC-734C-AEBB-01B3A20F6C3A}"/>
                    </a:ext>
                  </a:extLst>
                </p:cNvPr>
                <p:cNvPicPr/>
                <p:nvPr/>
              </p:nvPicPr>
              <p:blipFill>
                <a:blip r:embed="rId120"/>
                <a:stretch>
                  <a:fillRect/>
                </a:stretch>
              </p:blipFill>
              <p:spPr>
                <a:xfrm>
                  <a:off x="1381022" y="2277400"/>
                  <a:ext cx="56951"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5" name="Ink 74">
                  <a:extLst>
                    <a:ext uri="{FF2B5EF4-FFF2-40B4-BE49-F238E27FC236}">
                      <a16:creationId xmlns:a16="http://schemas.microsoft.com/office/drawing/2014/main" id="{F68D5B30-AC4D-9F46-8EDD-E2CE17417575}"/>
                    </a:ext>
                  </a:extLst>
                </p14:cNvPr>
                <p14:cNvContentPartPr/>
                <p14:nvPr/>
              </p14:nvContentPartPr>
              <p14:xfrm>
                <a:off x="1401760" y="2239240"/>
                <a:ext cx="41040" cy="48240"/>
              </p14:xfrm>
            </p:contentPart>
          </mc:Choice>
          <mc:Fallback>
            <p:pic>
              <p:nvPicPr>
                <p:cNvPr id="75" name="Ink 74">
                  <a:extLst>
                    <a:ext uri="{FF2B5EF4-FFF2-40B4-BE49-F238E27FC236}">
                      <a16:creationId xmlns:a16="http://schemas.microsoft.com/office/drawing/2014/main" id="{F68D5B30-AC4D-9F46-8EDD-E2CE17417575}"/>
                    </a:ext>
                  </a:extLst>
                </p:cNvPr>
                <p:cNvPicPr/>
                <p:nvPr/>
              </p:nvPicPr>
              <p:blipFill>
                <a:blip r:embed="rId122"/>
                <a:stretch>
                  <a:fillRect/>
                </a:stretch>
              </p:blipFill>
              <p:spPr>
                <a:xfrm>
                  <a:off x="1386280" y="2223760"/>
                  <a:ext cx="716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6" name="Ink 75">
                  <a:extLst>
                    <a:ext uri="{FF2B5EF4-FFF2-40B4-BE49-F238E27FC236}">
                      <a16:creationId xmlns:a16="http://schemas.microsoft.com/office/drawing/2014/main" id="{2BFB44B2-D96E-0B4E-AB6A-D32E74647A36}"/>
                    </a:ext>
                  </a:extLst>
                </p14:cNvPr>
                <p14:cNvContentPartPr/>
                <p14:nvPr/>
              </p14:nvContentPartPr>
              <p14:xfrm>
                <a:off x="1508680" y="2277040"/>
                <a:ext cx="111960" cy="117360"/>
              </p14:xfrm>
            </p:contentPart>
          </mc:Choice>
          <mc:Fallback>
            <p:pic>
              <p:nvPicPr>
                <p:cNvPr id="76" name="Ink 75">
                  <a:extLst>
                    <a:ext uri="{FF2B5EF4-FFF2-40B4-BE49-F238E27FC236}">
                      <a16:creationId xmlns:a16="http://schemas.microsoft.com/office/drawing/2014/main" id="{2BFB44B2-D96E-0B4E-AB6A-D32E74647A36}"/>
                    </a:ext>
                  </a:extLst>
                </p:cNvPr>
                <p:cNvPicPr/>
                <p:nvPr/>
              </p:nvPicPr>
              <p:blipFill>
                <a:blip r:embed="rId124"/>
                <a:stretch>
                  <a:fillRect/>
                </a:stretch>
              </p:blipFill>
              <p:spPr>
                <a:xfrm>
                  <a:off x="1493250" y="2261560"/>
                  <a:ext cx="142462"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7" name="Ink 76">
                  <a:extLst>
                    <a:ext uri="{FF2B5EF4-FFF2-40B4-BE49-F238E27FC236}">
                      <a16:creationId xmlns:a16="http://schemas.microsoft.com/office/drawing/2014/main" id="{B02D7FFA-2FF4-7341-99B9-DF79E72BA7E1}"/>
                    </a:ext>
                  </a:extLst>
                </p14:cNvPr>
                <p14:cNvContentPartPr/>
                <p14:nvPr/>
              </p14:nvContentPartPr>
              <p14:xfrm>
                <a:off x="1671040" y="2176600"/>
                <a:ext cx="289800" cy="290880"/>
              </p14:xfrm>
            </p:contentPart>
          </mc:Choice>
          <mc:Fallback>
            <p:pic>
              <p:nvPicPr>
                <p:cNvPr id="77" name="Ink 76">
                  <a:extLst>
                    <a:ext uri="{FF2B5EF4-FFF2-40B4-BE49-F238E27FC236}">
                      <a16:creationId xmlns:a16="http://schemas.microsoft.com/office/drawing/2014/main" id="{B02D7FFA-2FF4-7341-99B9-DF79E72BA7E1}"/>
                    </a:ext>
                  </a:extLst>
                </p:cNvPr>
                <p:cNvPicPr/>
                <p:nvPr/>
              </p:nvPicPr>
              <p:blipFill>
                <a:blip r:embed="rId126"/>
                <a:stretch>
                  <a:fillRect/>
                </a:stretch>
              </p:blipFill>
              <p:spPr>
                <a:xfrm>
                  <a:off x="1655560" y="2161139"/>
                  <a:ext cx="320400" cy="321442"/>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8" name="Ink 77">
                  <a:extLst>
                    <a:ext uri="{FF2B5EF4-FFF2-40B4-BE49-F238E27FC236}">
                      <a16:creationId xmlns:a16="http://schemas.microsoft.com/office/drawing/2014/main" id="{5F4DBF36-C9E4-3C47-9E6B-77DCCF3566EE}"/>
                    </a:ext>
                  </a:extLst>
                </p14:cNvPr>
                <p14:cNvContentPartPr/>
                <p14:nvPr/>
              </p14:nvContentPartPr>
              <p14:xfrm>
                <a:off x="2006560" y="2236360"/>
                <a:ext cx="178200" cy="111960"/>
              </p14:xfrm>
            </p:contentPart>
          </mc:Choice>
          <mc:Fallback>
            <p:pic>
              <p:nvPicPr>
                <p:cNvPr id="78" name="Ink 77">
                  <a:extLst>
                    <a:ext uri="{FF2B5EF4-FFF2-40B4-BE49-F238E27FC236}">
                      <a16:creationId xmlns:a16="http://schemas.microsoft.com/office/drawing/2014/main" id="{5F4DBF36-C9E4-3C47-9E6B-77DCCF3566EE}"/>
                    </a:ext>
                  </a:extLst>
                </p:cNvPr>
                <p:cNvPicPr/>
                <p:nvPr/>
              </p:nvPicPr>
              <p:blipFill>
                <a:blip r:embed="rId128"/>
                <a:stretch>
                  <a:fillRect/>
                </a:stretch>
              </p:blipFill>
              <p:spPr>
                <a:xfrm>
                  <a:off x="1991080" y="2220930"/>
                  <a:ext cx="20880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9" name="Ink 78">
                  <a:extLst>
                    <a:ext uri="{FF2B5EF4-FFF2-40B4-BE49-F238E27FC236}">
                      <a16:creationId xmlns:a16="http://schemas.microsoft.com/office/drawing/2014/main" id="{C60EA918-3059-E946-802F-22682812A7CA}"/>
                    </a:ext>
                  </a:extLst>
                </p14:cNvPr>
                <p14:cNvContentPartPr/>
                <p14:nvPr/>
              </p14:nvContentPartPr>
              <p14:xfrm>
                <a:off x="2219680" y="2185960"/>
                <a:ext cx="320400" cy="162360"/>
              </p14:xfrm>
            </p:contentPart>
          </mc:Choice>
          <mc:Fallback>
            <p:pic>
              <p:nvPicPr>
                <p:cNvPr id="79" name="Ink 78">
                  <a:extLst>
                    <a:ext uri="{FF2B5EF4-FFF2-40B4-BE49-F238E27FC236}">
                      <a16:creationId xmlns:a16="http://schemas.microsoft.com/office/drawing/2014/main" id="{C60EA918-3059-E946-802F-22682812A7CA}"/>
                    </a:ext>
                  </a:extLst>
                </p:cNvPr>
                <p:cNvPicPr/>
                <p:nvPr/>
              </p:nvPicPr>
              <p:blipFill>
                <a:blip r:embed="rId130"/>
                <a:stretch>
                  <a:fillRect/>
                </a:stretch>
              </p:blipFill>
              <p:spPr>
                <a:xfrm>
                  <a:off x="2204200" y="2170480"/>
                  <a:ext cx="3510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0" name="Ink 79">
                  <a:extLst>
                    <a:ext uri="{FF2B5EF4-FFF2-40B4-BE49-F238E27FC236}">
                      <a16:creationId xmlns:a16="http://schemas.microsoft.com/office/drawing/2014/main" id="{BB6303CC-BCBD-D242-9338-1F4DCB18FF4C}"/>
                    </a:ext>
                  </a:extLst>
                </p14:cNvPr>
                <p14:cNvContentPartPr/>
                <p14:nvPr/>
              </p14:nvContentPartPr>
              <p14:xfrm>
                <a:off x="2590480" y="2246440"/>
                <a:ext cx="71640" cy="15480"/>
              </p14:xfrm>
            </p:contentPart>
          </mc:Choice>
          <mc:Fallback>
            <p:pic>
              <p:nvPicPr>
                <p:cNvPr id="80" name="Ink 79">
                  <a:extLst>
                    <a:ext uri="{FF2B5EF4-FFF2-40B4-BE49-F238E27FC236}">
                      <a16:creationId xmlns:a16="http://schemas.microsoft.com/office/drawing/2014/main" id="{BB6303CC-BCBD-D242-9338-1F4DCB18FF4C}"/>
                    </a:ext>
                  </a:extLst>
                </p:cNvPr>
                <p:cNvPicPr/>
                <p:nvPr/>
              </p:nvPicPr>
              <p:blipFill>
                <a:blip r:embed="rId132"/>
                <a:stretch>
                  <a:fillRect/>
                </a:stretch>
              </p:blipFill>
              <p:spPr>
                <a:xfrm>
                  <a:off x="2574922" y="2230960"/>
                  <a:ext cx="102395"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1" name="Ink 80">
                  <a:extLst>
                    <a:ext uri="{FF2B5EF4-FFF2-40B4-BE49-F238E27FC236}">
                      <a16:creationId xmlns:a16="http://schemas.microsoft.com/office/drawing/2014/main" id="{8F9E97BC-3448-8F4E-A19A-0BE221FB5640}"/>
                    </a:ext>
                  </a:extLst>
                </p14:cNvPr>
                <p14:cNvContentPartPr/>
                <p14:nvPr/>
              </p14:nvContentPartPr>
              <p14:xfrm>
                <a:off x="2616040" y="2203600"/>
                <a:ext cx="10440" cy="165240"/>
              </p14:xfrm>
            </p:contentPart>
          </mc:Choice>
          <mc:Fallback>
            <p:pic>
              <p:nvPicPr>
                <p:cNvPr id="81" name="Ink 80">
                  <a:extLst>
                    <a:ext uri="{FF2B5EF4-FFF2-40B4-BE49-F238E27FC236}">
                      <a16:creationId xmlns:a16="http://schemas.microsoft.com/office/drawing/2014/main" id="{8F9E97BC-3448-8F4E-A19A-0BE221FB5640}"/>
                    </a:ext>
                  </a:extLst>
                </p:cNvPr>
                <p:cNvPicPr/>
                <p:nvPr/>
              </p:nvPicPr>
              <p:blipFill>
                <a:blip r:embed="rId134"/>
                <a:stretch>
                  <a:fillRect/>
                </a:stretch>
              </p:blipFill>
              <p:spPr>
                <a:xfrm>
                  <a:off x="2601076" y="2188120"/>
                  <a:ext cx="400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2" name="Ink 81">
                  <a:extLst>
                    <a:ext uri="{FF2B5EF4-FFF2-40B4-BE49-F238E27FC236}">
                      <a16:creationId xmlns:a16="http://schemas.microsoft.com/office/drawing/2014/main" id="{0F950618-EE6E-F745-85BA-3123B91ACD4F}"/>
                    </a:ext>
                  </a:extLst>
                </p14:cNvPr>
                <p14:cNvContentPartPr/>
                <p14:nvPr/>
              </p14:nvContentPartPr>
              <p14:xfrm>
                <a:off x="2814040" y="2155720"/>
                <a:ext cx="56160" cy="233640"/>
              </p14:xfrm>
            </p:contentPart>
          </mc:Choice>
          <mc:Fallback>
            <p:pic>
              <p:nvPicPr>
                <p:cNvPr id="82" name="Ink 81">
                  <a:extLst>
                    <a:ext uri="{FF2B5EF4-FFF2-40B4-BE49-F238E27FC236}">
                      <a16:creationId xmlns:a16="http://schemas.microsoft.com/office/drawing/2014/main" id="{0F950618-EE6E-F745-85BA-3123B91ACD4F}"/>
                    </a:ext>
                  </a:extLst>
                </p:cNvPr>
                <p:cNvPicPr/>
                <p:nvPr/>
              </p:nvPicPr>
              <p:blipFill>
                <a:blip r:embed="rId136"/>
                <a:stretch>
                  <a:fillRect/>
                </a:stretch>
              </p:blipFill>
              <p:spPr>
                <a:xfrm>
                  <a:off x="2798560" y="2140240"/>
                  <a:ext cx="867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3" name="Ink 82">
                  <a:extLst>
                    <a:ext uri="{FF2B5EF4-FFF2-40B4-BE49-F238E27FC236}">
                      <a16:creationId xmlns:a16="http://schemas.microsoft.com/office/drawing/2014/main" id="{9B7E3FAF-C87F-5A44-84F9-4823EBBC58B5}"/>
                    </a:ext>
                  </a:extLst>
                </p14:cNvPr>
                <p14:cNvContentPartPr/>
                <p14:nvPr/>
              </p14:nvContentPartPr>
              <p14:xfrm>
                <a:off x="2781280" y="2246440"/>
                <a:ext cx="104040" cy="5400"/>
              </p14:xfrm>
            </p:contentPart>
          </mc:Choice>
          <mc:Fallback>
            <p:pic>
              <p:nvPicPr>
                <p:cNvPr id="83" name="Ink 82">
                  <a:extLst>
                    <a:ext uri="{FF2B5EF4-FFF2-40B4-BE49-F238E27FC236}">
                      <a16:creationId xmlns:a16="http://schemas.microsoft.com/office/drawing/2014/main" id="{9B7E3FAF-C87F-5A44-84F9-4823EBBC58B5}"/>
                    </a:ext>
                  </a:extLst>
                </p:cNvPr>
                <p:cNvPicPr/>
                <p:nvPr/>
              </p:nvPicPr>
              <p:blipFill>
                <a:blip r:embed="rId138"/>
                <a:stretch>
                  <a:fillRect/>
                </a:stretch>
              </p:blipFill>
              <p:spPr>
                <a:xfrm>
                  <a:off x="2765800" y="2230960"/>
                  <a:ext cx="1346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4" name="Ink 83">
                  <a:extLst>
                    <a:ext uri="{FF2B5EF4-FFF2-40B4-BE49-F238E27FC236}">
                      <a16:creationId xmlns:a16="http://schemas.microsoft.com/office/drawing/2014/main" id="{426574F1-F8D2-8745-84A3-9345D987481A}"/>
                    </a:ext>
                  </a:extLst>
                </p14:cNvPr>
                <p14:cNvContentPartPr/>
                <p14:nvPr/>
              </p14:nvContentPartPr>
              <p14:xfrm>
                <a:off x="2931040" y="2223400"/>
                <a:ext cx="168120" cy="84600"/>
              </p14:xfrm>
            </p:contentPart>
          </mc:Choice>
          <mc:Fallback>
            <p:pic>
              <p:nvPicPr>
                <p:cNvPr id="84" name="Ink 83">
                  <a:extLst>
                    <a:ext uri="{FF2B5EF4-FFF2-40B4-BE49-F238E27FC236}">
                      <a16:creationId xmlns:a16="http://schemas.microsoft.com/office/drawing/2014/main" id="{426574F1-F8D2-8745-84A3-9345D987481A}"/>
                    </a:ext>
                  </a:extLst>
                </p:cNvPr>
                <p:cNvPicPr/>
                <p:nvPr/>
              </p:nvPicPr>
              <p:blipFill>
                <a:blip r:embed="rId140"/>
                <a:stretch>
                  <a:fillRect/>
                </a:stretch>
              </p:blipFill>
              <p:spPr>
                <a:xfrm>
                  <a:off x="2915560" y="2207920"/>
                  <a:ext cx="1987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5" name="Ink 84">
                  <a:extLst>
                    <a:ext uri="{FF2B5EF4-FFF2-40B4-BE49-F238E27FC236}">
                      <a16:creationId xmlns:a16="http://schemas.microsoft.com/office/drawing/2014/main" id="{6D248BF2-64FC-9B45-9049-2B31B80A28CC}"/>
                    </a:ext>
                  </a:extLst>
                </p14:cNvPr>
                <p14:cNvContentPartPr/>
                <p14:nvPr/>
              </p14:nvContentPartPr>
              <p14:xfrm>
                <a:off x="3139120" y="2213320"/>
                <a:ext cx="152640" cy="104040"/>
              </p14:xfrm>
            </p:contentPart>
          </mc:Choice>
          <mc:Fallback>
            <p:pic>
              <p:nvPicPr>
                <p:cNvPr id="85" name="Ink 84">
                  <a:extLst>
                    <a:ext uri="{FF2B5EF4-FFF2-40B4-BE49-F238E27FC236}">
                      <a16:creationId xmlns:a16="http://schemas.microsoft.com/office/drawing/2014/main" id="{6D248BF2-64FC-9B45-9049-2B31B80A28CC}"/>
                    </a:ext>
                  </a:extLst>
                </p:cNvPr>
                <p:cNvPicPr/>
                <p:nvPr/>
              </p:nvPicPr>
              <p:blipFill>
                <a:blip r:embed="rId142"/>
                <a:stretch>
                  <a:fillRect/>
                </a:stretch>
              </p:blipFill>
              <p:spPr>
                <a:xfrm>
                  <a:off x="3123640" y="2197893"/>
                  <a:ext cx="183240" cy="134534"/>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6" name="Ink 85">
                  <a:extLst>
                    <a:ext uri="{FF2B5EF4-FFF2-40B4-BE49-F238E27FC236}">
                      <a16:creationId xmlns:a16="http://schemas.microsoft.com/office/drawing/2014/main" id="{F27860A7-0843-E446-B3E8-6DB38C354004}"/>
                    </a:ext>
                  </a:extLst>
                </p14:cNvPr>
                <p14:cNvContentPartPr/>
                <p14:nvPr/>
              </p14:nvContentPartPr>
              <p14:xfrm>
                <a:off x="3408400" y="2126920"/>
                <a:ext cx="147600" cy="226800"/>
              </p14:xfrm>
            </p:contentPart>
          </mc:Choice>
          <mc:Fallback>
            <p:pic>
              <p:nvPicPr>
                <p:cNvPr id="86" name="Ink 85">
                  <a:extLst>
                    <a:ext uri="{FF2B5EF4-FFF2-40B4-BE49-F238E27FC236}">
                      <a16:creationId xmlns:a16="http://schemas.microsoft.com/office/drawing/2014/main" id="{F27860A7-0843-E446-B3E8-6DB38C354004}"/>
                    </a:ext>
                  </a:extLst>
                </p:cNvPr>
                <p:cNvPicPr/>
                <p:nvPr/>
              </p:nvPicPr>
              <p:blipFill>
                <a:blip r:embed="rId144"/>
                <a:stretch>
                  <a:fillRect/>
                </a:stretch>
              </p:blipFill>
              <p:spPr>
                <a:xfrm>
                  <a:off x="3392920" y="2111440"/>
                  <a:ext cx="1782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7" name="Ink 86">
                  <a:extLst>
                    <a:ext uri="{FF2B5EF4-FFF2-40B4-BE49-F238E27FC236}">
                      <a16:creationId xmlns:a16="http://schemas.microsoft.com/office/drawing/2014/main" id="{D7A4CEBD-03B0-A54A-980B-D1F8EDE7B052}"/>
                    </a:ext>
                  </a:extLst>
                </p14:cNvPr>
                <p14:cNvContentPartPr/>
                <p14:nvPr/>
              </p14:nvContentPartPr>
              <p14:xfrm>
                <a:off x="3596320" y="2231320"/>
                <a:ext cx="15480" cy="81720"/>
              </p14:xfrm>
            </p:contentPart>
          </mc:Choice>
          <mc:Fallback>
            <p:pic>
              <p:nvPicPr>
                <p:cNvPr id="87" name="Ink 86">
                  <a:extLst>
                    <a:ext uri="{FF2B5EF4-FFF2-40B4-BE49-F238E27FC236}">
                      <a16:creationId xmlns:a16="http://schemas.microsoft.com/office/drawing/2014/main" id="{D7A4CEBD-03B0-A54A-980B-D1F8EDE7B052}"/>
                    </a:ext>
                  </a:extLst>
                </p:cNvPr>
                <p:cNvPicPr/>
                <p:nvPr/>
              </p:nvPicPr>
              <p:blipFill>
                <a:blip r:embed="rId146"/>
                <a:stretch>
                  <a:fillRect/>
                </a:stretch>
              </p:blipFill>
              <p:spPr>
                <a:xfrm>
                  <a:off x="3580840" y="2215840"/>
                  <a:ext cx="460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8" name="Ink 87">
                  <a:extLst>
                    <a:ext uri="{FF2B5EF4-FFF2-40B4-BE49-F238E27FC236}">
                      <a16:creationId xmlns:a16="http://schemas.microsoft.com/office/drawing/2014/main" id="{A4B51AC7-5040-7242-BC86-F000A3D0CA75}"/>
                    </a:ext>
                  </a:extLst>
                </p14:cNvPr>
                <p14:cNvContentPartPr/>
                <p14:nvPr/>
              </p14:nvContentPartPr>
              <p14:xfrm>
                <a:off x="3596320" y="2165080"/>
                <a:ext cx="15480" cy="10440"/>
              </p14:xfrm>
            </p:contentPart>
          </mc:Choice>
          <mc:Fallback>
            <p:pic>
              <p:nvPicPr>
                <p:cNvPr id="88" name="Ink 87">
                  <a:extLst>
                    <a:ext uri="{FF2B5EF4-FFF2-40B4-BE49-F238E27FC236}">
                      <a16:creationId xmlns:a16="http://schemas.microsoft.com/office/drawing/2014/main" id="{A4B51AC7-5040-7242-BC86-F000A3D0CA75}"/>
                    </a:ext>
                  </a:extLst>
                </p:cNvPr>
                <p:cNvPicPr/>
                <p:nvPr/>
              </p:nvPicPr>
              <p:blipFill>
                <a:blip r:embed="rId148"/>
                <a:stretch>
                  <a:fillRect/>
                </a:stretch>
              </p:blipFill>
              <p:spPr>
                <a:xfrm>
                  <a:off x="3580840" y="2149600"/>
                  <a:ext cx="460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9" name="Ink 88">
                  <a:extLst>
                    <a:ext uri="{FF2B5EF4-FFF2-40B4-BE49-F238E27FC236}">
                      <a16:creationId xmlns:a16="http://schemas.microsoft.com/office/drawing/2014/main" id="{FEE2BA34-2585-6042-8F63-1624412408E8}"/>
                    </a:ext>
                  </a:extLst>
                </p14:cNvPr>
                <p14:cNvContentPartPr/>
                <p14:nvPr/>
              </p14:nvContentPartPr>
              <p14:xfrm>
                <a:off x="3642040" y="2220880"/>
                <a:ext cx="81720" cy="183960"/>
              </p14:xfrm>
            </p:contentPart>
          </mc:Choice>
          <mc:Fallback>
            <p:pic>
              <p:nvPicPr>
                <p:cNvPr id="89" name="Ink 88">
                  <a:extLst>
                    <a:ext uri="{FF2B5EF4-FFF2-40B4-BE49-F238E27FC236}">
                      <a16:creationId xmlns:a16="http://schemas.microsoft.com/office/drawing/2014/main" id="{FEE2BA34-2585-6042-8F63-1624412408E8}"/>
                    </a:ext>
                  </a:extLst>
                </p:cNvPr>
                <p:cNvPicPr/>
                <p:nvPr/>
              </p:nvPicPr>
              <p:blipFill>
                <a:blip r:embed="rId150"/>
                <a:stretch>
                  <a:fillRect/>
                </a:stretch>
              </p:blipFill>
              <p:spPr>
                <a:xfrm>
                  <a:off x="3626560" y="2205400"/>
                  <a:ext cx="1123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1" name="Ink 90">
                  <a:extLst>
                    <a:ext uri="{FF2B5EF4-FFF2-40B4-BE49-F238E27FC236}">
                      <a16:creationId xmlns:a16="http://schemas.microsoft.com/office/drawing/2014/main" id="{0632F5B9-7040-AE42-B5B1-FD572E74313F}"/>
                    </a:ext>
                  </a:extLst>
                </p14:cNvPr>
                <p14:cNvContentPartPr/>
                <p14:nvPr/>
              </p14:nvContentPartPr>
              <p14:xfrm>
                <a:off x="3814840" y="2231320"/>
                <a:ext cx="56160" cy="223920"/>
              </p14:xfrm>
            </p:contentPart>
          </mc:Choice>
          <mc:Fallback>
            <p:pic>
              <p:nvPicPr>
                <p:cNvPr id="91" name="Ink 90">
                  <a:extLst>
                    <a:ext uri="{FF2B5EF4-FFF2-40B4-BE49-F238E27FC236}">
                      <a16:creationId xmlns:a16="http://schemas.microsoft.com/office/drawing/2014/main" id="{0632F5B9-7040-AE42-B5B1-FD572E74313F}"/>
                    </a:ext>
                  </a:extLst>
                </p:cNvPr>
                <p:cNvPicPr/>
                <p:nvPr/>
              </p:nvPicPr>
              <p:blipFill>
                <a:blip r:embed="rId152"/>
                <a:stretch>
                  <a:fillRect/>
                </a:stretch>
              </p:blipFill>
              <p:spPr>
                <a:xfrm>
                  <a:off x="3799360" y="2215840"/>
                  <a:ext cx="867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2" name="Ink 91">
                  <a:extLst>
                    <a:ext uri="{FF2B5EF4-FFF2-40B4-BE49-F238E27FC236}">
                      <a16:creationId xmlns:a16="http://schemas.microsoft.com/office/drawing/2014/main" id="{54558A89-94BE-8B47-B183-A7263D4DD27F}"/>
                    </a:ext>
                  </a:extLst>
                </p14:cNvPr>
                <p14:cNvContentPartPr/>
                <p14:nvPr/>
              </p14:nvContentPartPr>
              <p14:xfrm>
                <a:off x="3957040" y="2185600"/>
                <a:ext cx="96840" cy="131400"/>
              </p14:xfrm>
            </p:contentPart>
          </mc:Choice>
          <mc:Fallback>
            <p:pic>
              <p:nvPicPr>
                <p:cNvPr id="92" name="Ink 91">
                  <a:extLst>
                    <a:ext uri="{FF2B5EF4-FFF2-40B4-BE49-F238E27FC236}">
                      <a16:creationId xmlns:a16="http://schemas.microsoft.com/office/drawing/2014/main" id="{54558A89-94BE-8B47-B183-A7263D4DD27F}"/>
                    </a:ext>
                  </a:extLst>
                </p:cNvPr>
                <p:cNvPicPr/>
                <p:nvPr/>
              </p:nvPicPr>
              <p:blipFill>
                <a:blip r:embed="rId154"/>
                <a:stretch>
                  <a:fillRect/>
                </a:stretch>
              </p:blipFill>
              <p:spPr>
                <a:xfrm>
                  <a:off x="3941560" y="2170120"/>
                  <a:ext cx="1274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3" name="Ink 92">
                  <a:extLst>
                    <a:ext uri="{FF2B5EF4-FFF2-40B4-BE49-F238E27FC236}">
                      <a16:creationId xmlns:a16="http://schemas.microsoft.com/office/drawing/2014/main" id="{46958E08-4BBD-4B40-9E78-42C713A9C727}"/>
                    </a:ext>
                  </a:extLst>
                </p14:cNvPr>
                <p14:cNvContentPartPr/>
                <p14:nvPr/>
              </p14:nvContentPartPr>
              <p14:xfrm>
                <a:off x="4099240" y="2190640"/>
                <a:ext cx="41040" cy="86760"/>
              </p14:xfrm>
            </p:contentPart>
          </mc:Choice>
          <mc:Fallback>
            <p:pic>
              <p:nvPicPr>
                <p:cNvPr id="93" name="Ink 92">
                  <a:extLst>
                    <a:ext uri="{FF2B5EF4-FFF2-40B4-BE49-F238E27FC236}">
                      <a16:creationId xmlns:a16="http://schemas.microsoft.com/office/drawing/2014/main" id="{46958E08-4BBD-4B40-9E78-42C713A9C727}"/>
                    </a:ext>
                  </a:extLst>
                </p:cNvPr>
                <p:cNvPicPr/>
                <p:nvPr/>
              </p:nvPicPr>
              <p:blipFill>
                <a:blip r:embed="rId156"/>
                <a:stretch>
                  <a:fillRect/>
                </a:stretch>
              </p:blipFill>
              <p:spPr>
                <a:xfrm>
                  <a:off x="4083760" y="2175160"/>
                  <a:ext cx="716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4" name="Ink 93">
                  <a:extLst>
                    <a:ext uri="{FF2B5EF4-FFF2-40B4-BE49-F238E27FC236}">
                      <a16:creationId xmlns:a16="http://schemas.microsoft.com/office/drawing/2014/main" id="{BD0F67AE-46A6-AB47-83D3-5D6C8B8EE4A7}"/>
                    </a:ext>
                  </a:extLst>
                </p14:cNvPr>
                <p14:cNvContentPartPr/>
                <p14:nvPr/>
              </p14:nvContentPartPr>
              <p14:xfrm>
                <a:off x="4175560" y="2190640"/>
                <a:ext cx="157680" cy="83880"/>
              </p14:xfrm>
            </p:contentPart>
          </mc:Choice>
          <mc:Fallback>
            <p:pic>
              <p:nvPicPr>
                <p:cNvPr id="94" name="Ink 93">
                  <a:extLst>
                    <a:ext uri="{FF2B5EF4-FFF2-40B4-BE49-F238E27FC236}">
                      <a16:creationId xmlns:a16="http://schemas.microsoft.com/office/drawing/2014/main" id="{BD0F67AE-46A6-AB47-83D3-5D6C8B8EE4A7}"/>
                    </a:ext>
                  </a:extLst>
                </p:cNvPr>
                <p:cNvPicPr/>
                <p:nvPr/>
              </p:nvPicPr>
              <p:blipFill>
                <a:blip r:embed="rId158"/>
                <a:stretch>
                  <a:fillRect/>
                </a:stretch>
              </p:blipFill>
              <p:spPr>
                <a:xfrm>
                  <a:off x="4160080" y="2175160"/>
                  <a:ext cx="1882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5" name="Ink 94">
                  <a:extLst>
                    <a:ext uri="{FF2B5EF4-FFF2-40B4-BE49-F238E27FC236}">
                      <a16:creationId xmlns:a16="http://schemas.microsoft.com/office/drawing/2014/main" id="{7AACEC15-2D1C-9549-B450-8F4C17A183A0}"/>
                    </a:ext>
                  </a:extLst>
                </p14:cNvPr>
                <p14:cNvContentPartPr/>
                <p14:nvPr/>
              </p14:nvContentPartPr>
              <p14:xfrm>
                <a:off x="4363480" y="2185600"/>
                <a:ext cx="36000" cy="122400"/>
              </p14:xfrm>
            </p:contentPart>
          </mc:Choice>
          <mc:Fallback>
            <p:pic>
              <p:nvPicPr>
                <p:cNvPr id="95" name="Ink 94">
                  <a:extLst>
                    <a:ext uri="{FF2B5EF4-FFF2-40B4-BE49-F238E27FC236}">
                      <a16:creationId xmlns:a16="http://schemas.microsoft.com/office/drawing/2014/main" id="{7AACEC15-2D1C-9549-B450-8F4C17A183A0}"/>
                    </a:ext>
                  </a:extLst>
                </p:cNvPr>
                <p:cNvPicPr/>
                <p:nvPr/>
              </p:nvPicPr>
              <p:blipFill>
                <a:blip r:embed="rId160"/>
                <a:stretch>
                  <a:fillRect/>
                </a:stretch>
              </p:blipFill>
              <p:spPr>
                <a:xfrm>
                  <a:off x="4347844" y="2170120"/>
                  <a:ext cx="66909" cy="153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1">
            <p14:nvContentPartPr>
              <p14:cNvPr id="97" name="Ink 96">
                <a:extLst>
                  <a:ext uri="{FF2B5EF4-FFF2-40B4-BE49-F238E27FC236}">
                    <a16:creationId xmlns:a16="http://schemas.microsoft.com/office/drawing/2014/main" id="{7AB0B09C-A69B-0846-A49A-9F1B8B198B93}"/>
                  </a:ext>
                </a:extLst>
              </p14:cNvPr>
              <p14:cNvContentPartPr/>
              <p14:nvPr/>
            </p14:nvContentPartPr>
            <p14:xfrm>
              <a:off x="1249480" y="3602920"/>
              <a:ext cx="96840" cy="142560"/>
            </p14:xfrm>
          </p:contentPart>
        </mc:Choice>
        <mc:Fallback>
          <p:pic>
            <p:nvPicPr>
              <p:cNvPr id="97" name="Ink 96">
                <a:extLst>
                  <a:ext uri="{FF2B5EF4-FFF2-40B4-BE49-F238E27FC236}">
                    <a16:creationId xmlns:a16="http://schemas.microsoft.com/office/drawing/2014/main" id="{7AB0B09C-A69B-0846-A49A-9F1B8B198B93}"/>
                  </a:ext>
                </a:extLst>
              </p:cNvPr>
              <p:cNvPicPr/>
              <p:nvPr/>
            </p:nvPicPr>
            <p:blipFill>
              <a:blip r:embed="rId162"/>
              <a:stretch>
                <a:fillRect/>
              </a:stretch>
            </p:blipFill>
            <p:spPr>
              <a:xfrm>
                <a:off x="1234000" y="3587440"/>
                <a:ext cx="1274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8" name="Ink 97">
                <a:extLst>
                  <a:ext uri="{FF2B5EF4-FFF2-40B4-BE49-F238E27FC236}">
                    <a16:creationId xmlns:a16="http://schemas.microsoft.com/office/drawing/2014/main" id="{A3A5911C-C6D3-F14C-926B-6E1A2D362AEC}"/>
                  </a:ext>
                </a:extLst>
              </p14:cNvPr>
              <p14:cNvContentPartPr/>
              <p14:nvPr/>
            </p14:nvContentPartPr>
            <p14:xfrm>
              <a:off x="1757440" y="3607960"/>
              <a:ext cx="122400" cy="157680"/>
            </p14:xfrm>
          </p:contentPart>
        </mc:Choice>
        <mc:Fallback>
          <p:pic>
            <p:nvPicPr>
              <p:cNvPr id="98" name="Ink 97">
                <a:extLst>
                  <a:ext uri="{FF2B5EF4-FFF2-40B4-BE49-F238E27FC236}">
                    <a16:creationId xmlns:a16="http://schemas.microsoft.com/office/drawing/2014/main" id="{A3A5911C-C6D3-F14C-926B-6E1A2D362AEC}"/>
                  </a:ext>
                </a:extLst>
              </p:cNvPr>
              <p:cNvPicPr/>
              <p:nvPr/>
            </p:nvPicPr>
            <p:blipFill>
              <a:blip r:embed="rId164"/>
              <a:stretch>
                <a:fillRect/>
              </a:stretch>
            </p:blipFill>
            <p:spPr>
              <a:xfrm>
                <a:off x="1741914" y="3592515"/>
                <a:ext cx="153090" cy="18821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9" name="Ink 98">
                <a:extLst>
                  <a:ext uri="{FF2B5EF4-FFF2-40B4-BE49-F238E27FC236}">
                    <a16:creationId xmlns:a16="http://schemas.microsoft.com/office/drawing/2014/main" id="{F676AE99-CB16-214D-8A3E-2FBD628A55C9}"/>
                  </a:ext>
                </a:extLst>
              </p14:cNvPr>
              <p14:cNvContentPartPr/>
              <p14:nvPr/>
            </p14:nvContentPartPr>
            <p14:xfrm>
              <a:off x="2301760" y="3628120"/>
              <a:ext cx="131760" cy="127440"/>
            </p14:xfrm>
          </p:contentPart>
        </mc:Choice>
        <mc:Fallback>
          <p:pic>
            <p:nvPicPr>
              <p:cNvPr id="99" name="Ink 98">
                <a:extLst>
                  <a:ext uri="{FF2B5EF4-FFF2-40B4-BE49-F238E27FC236}">
                    <a16:creationId xmlns:a16="http://schemas.microsoft.com/office/drawing/2014/main" id="{F676AE99-CB16-214D-8A3E-2FBD628A55C9}"/>
                  </a:ext>
                </a:extLst>
              </p:cNvPr>
              <p:cNvPicPr/>
              <p:nvPr/>
            </p:nvPicPr>
            <p:blipFill>
              <a:blip r:embed="rId166"/>
              <a:stretch>
                <a:fillRect/>
              </a:stretch>
            </p:blipFill>
            <p:spPr>
              <a:xfrm>
                <a:off x="2286280" y="3612640"/>
                <a:ext cx="1623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0" name="Ink 99">
                <a:extLst>
                  <a:ext uri="{FF2B5EF4-FFF2-40B4-BE49-F238E27FC236}">
                    <a16:creationId xmlns:a16="http://schemas.microsoft.com/office/drawing/2014/main" id="{D37ABB00-898C-7047-A962-95A0502BACD9}"/>
                  </a:ext>
                </a:extLst>
              </p14:cNvPr>
              <p14:cNvContentPartPr/>
              <p14:nvPr/>
            </p14:nvContentPartPr>
            <p14:xfrm>
              <a:off x="2793880" y="3587440"/>
              <a:ext cx="147600" cy="192960"/>
            </p14:xfrm>
          </p:contentPart>
        </mc:Choice>
        <mc:Fallback>
          <p:pic>
            <p:nvPicPr>
              <p:cNvPr id="100" name="Ink 99">
                <a:extLst>
                  <a:ext uri="{FF2B5EF4-FFF2-40B4-BE49-F238E27FC236}">
                    <a16:creationId xmlns:a16="http://schemas.microsoft.com/office/drawing/2014/main" id="{D37ABB00-898C-7047-A962-95A0502BACD9}"/>
                  </a:ext>
                </a:extLst>
              </p:cNvPr>
              <p:cNvPicPr/>
              <p:nvPr/>
            </p:nvPicPr>
            <p:blipFill>
              <a:blip r:embed="rId168"/>
              <a:stretch>
                <a:fillRect/>
              </a:stretch>
            </p:blipFill>
            <p:spPr>
              <a:xfrm>
                <a:off x="2778438" y="3571960"/>
                <a:ext cx="178126" cy="223560"/>
              </a:xfrm>
              <a:prstGeom prst="rect">
                <a:avLst/>
              </a:prstGeom>
            </p:spPr>
          </p:pic>
        </mc:Fallback>
      </mc:AlternateContent>
      <p:grpSp>
        <p:nvGrpSpPr>
          <p:cNvPr id="133" name="Group 132">
            <a:extLst>
              <a:ext uri="{FF2B5EF4-FFF2-40B4-BE49-F238E27FC236}">
                <a16:creationId xmlns:a16="http://schemas.microsoft.com/office/drawing/2014/main" id="{2A2529B1-FB41-F244-AA92-70B597003123}"/>
              </a:ext>
            </a:extLst>
          </p:cNvPr>
          <p:cNvGrpSpPr/>
          <p:nvPr/>
        </p:nvGrpSpPr>
        <p:grpSpPr>
          <a:xfrm>
            <a:off x="1407160" y="3892360"/>
            <a:ext cx="1971360" cy="340560"/>
            <a:chOff x="1407160" y="3892360"/>
            <a:chExt cx="1971360" cy="340560"/>
          </a:xfrm>
        </p:grpSpPr>
        <mc:AlternateContent xmlns:mc="http://schemas.openxmlformats.org/markup-compatibility/2006">
          <mc:Choice xmlns:p14="http://schemas.microsoft.com/office/powerpoint/2010/main" Requires="p14">
            <p:contentPart p14:bwMode="auto" r:id="rId169">
              <p14:nvContentPartPr>
                <p14:cNvPr id="101" name="Ink 100">
                  <a:extLst>
                    <a:ext uri="{FF2B5EF4-FFF2-40B4-BE49-F238E27FC236}">
                      <a16:creationId xmlns:a16="http://schemas.microsoft.com/office/drawing/2014/main" id="{C27A76AF-FAB4-8945-8D96-41FA870D5C8D}"/>
                    </a:ext>
                  </a:extLst>
                </p14:cNvPr>
                <p14:cNvContentPartPr/>
                <p14:nvPr/>
              </p14:nvContentPartPr>
              <p14:xfrm>
                <a:off x="1407160" y="4131040"/>
                <a:ext cx="66240" cy="101880"/>
              </p14:xfrm>
            </p:contentPart>
          </mc:Choice>
          <mc:Fallback>
            <p:pic>
              <p:nvPicPr>
                <p:cNvPr id="101" name="Ink 100">
                  <a:extLst>
                    <a:ext uri="{FF2B5EF4-FFF2-40B4-BE49-F238E27FC236}">
                      <a16:creationId xmlns:a16="http://schemas.microsoft.com/office/drawing/2014/main" id="{C27A76AF-FAB4-8945-8D96-41FA870D5C8D}"/>
                    </a:ext>
                  </a:extLst>
                </p:cNvPr>
                <p:cNvPicPr/>
                <p:nvPr/>
              </p:nvPicPr>
              <p:blipFill>
                <a:blip r:embed="rId170"/>
                <a:stretch>
                  <a:fillRect/>
                </a:stretch>
              </p:blipFill>
              <p:spPr>
                <a:xfrm>
                  <a:off x="1391680" y="4115560"/>
                  <a:ext cx="968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2" name="Ink 101">
                  <a:extLst>
                    <a:ext uri="{FF2B5EF4-FFF2-40B4-BE49-F238E27FC236}">
                      <a16:creationId xmlns:a16="http://schemas.microsoft.com/office/drawing/2014/main" id="{92B73FD5-5C43-1247-B476-40F12F619A1F}"/>
                    </a:ext>
                  </a:extLst>
                </p14:cNvPr>
                <p14:cNvContentPartPr/>
                <p14:nvPr/>
              </p14:nvContentPartPr>
              <p14:xfrm>
                <a:off x="1513720" y="4080280"/>
                <a:ext cx="15480" cy="111960"/>
              </p14:xfrm>
            </p:contentPart>
          </mc:Choice>
          <mc:Fallback>
            <p:pic>
              <p:nvPicPr>
                <p:cNvPr id="102" name="Ink 101">
                  <a:extLst>
                    <a:ext uri="{FF2B5EF4-FFF2-40B4-BE49-F238E27FC236}">
                      <a16:creationId xmlns:a16="http://schemas.microsoft.com/office/drawing/2014/main" id="{92B73FD5-5C43-1247-B476-40F12F619A1F}"/>
                    </a:ext>
                  </a:extLst>
                </p:cNvPr>
                <p:cNvPicPr/>
                <p:nvPr/>
              </p:nvPicPr>
              <p:blipFill>
                <a:blip r:embed="rId172"/>
                <a:stretch>
                  <a:fillRect/>
                </a:stretch>
              </p:blipFill>
              <p:spPr>
                <a:xfrm>
                  <a:off x="1498592" y="4064800"/>
                  <a:ext cx="45385"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3" name="Ink 102">
                  <a:extLst>
                    <a:ext uri="{FF2B5EF4-FFF2-40B4-BE49-F238E27FC236}">
                      <a16:creationId xmlns:a16="http://schemas.microsoft.com/office/drawing/2014/main" id="{8170005A-1EE5-EC45-B50F-C05836C444FA}"/>
                    </a:ext>
                  </a:extLst>
                </p14:cNvPr>
                <p14:cNvContentPartPr/>
                <p14:nvPr/>
              </p14:nvContentPartPr>
              <p14:xfrm>
                <a:off x="1544320" y="4090360"/>
                <a:ext cx="25920" cy="91800"/>
              </p14:xfrm>
            </p:contentPart>
          </mc:Choice>
          <mc:Fallback>
            <p:pic>
              <p:nvPicPr>
                <p:cNvPr id="103" name="Ink 102">
                  <a:extLst>
                    <a:ext uri="{FF2B5EF4-FFF2-40B4-BE49-F238E27FC236}">
                      <a16:creationId xmlns:a16="http://schemas.microsoft.com/office/drawing/2014/main" id="{8170005A-1EE5-EC45-B50F-C05836C444FA}"/>
                    </a:ext>
                  </a:extLst>
                </p:cNvPr>
                <p:cNvPicPr/>
                <p:nvPr/>
              </p:nvPicPr>
              <p:blipFill>
                <a:blip r:embed="rId174"/>
                <a:stretch>
                  <a:fillRect/>
                </a:stretch>
              </p:blipFill>
              <p:spPr>
                <a:xfrm>
                  <a:off x="1528840" y="4074880"/>
                  <a:ext cx="565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5" name="Ink 104">
                  <a:extLst>
                    <a:ext uri="{FF2B5EF4-FFF2-40B4-BE49-F238E27FC236}">
                      <a16:creationId xmlns:a16="http://schemas.microsoft.com/office/drawing/2014/main" id="{3F72EE6A-098F-4F47-9CDF-876D892007DE}"/>
                    </a:ext>
                  </a:extLst>
                </p14:cNvPr>
                <p14:cNvContentPartPr/>
                <p14:nvPr/>
              </p14:nvContentPartPr>
              <p14:xfrm>
                <a:off x="1676080" y="4090360"/>
                <a:ext cx="51120" cy="30960"/>
              </p14:xfrm>
            </p:contentPart>
          </mc:Choice>
          <mc:Fallback>
            <p:pic>
              <p:nvPicPr>
                <p:cNvPr id="105" name="Ink 104">
                  <a:extLst>
                    <a:ext uri="{FF2B5EF4-FFF2-40B4-BE49-F238E27FC236}">
                      <a16:creationId xmlns:a16="http://schemas.microsoft.com/office/drawing/2014/main" id="{3F72EE6A-098F-4F47-9CDF-876D892007DE}"/>
                    </a:ext>
                  </a:extLst>
                </p:cNvPr>
                <p:cNvPicPr/>
                <p:nvPr/>
              </p:nvPicPr>
              <p:blipFill>
                <a:blip r:embed="rId176"/>
                <a:stretch>
                  <a:fillRect/>
                </a:stretch>
              </p:blipFill>
              <p:spPr>
                <a:xfrm>
                  <a:off x="1660600" y="4074880"/>
                  <a:ext cx="817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06" name="Ink 105">
                  <a:extLst>
                    <a:ext uri="{FF2B5EF4-FFF2-40B4-BE49-F238E27FC236}">
                      <a16:creationId xmlns:a16="http://schemas.microsoft.com/office/drawing/2014/main" id="{DB076572-5578-5B4C-81AB-42CF39B5F896}"/>
                    </a:ext>
                  </a:extLst>
                </p14:cNvPr>
                <p14:cNvContentPartPr/>
                <p14:nvPr/>
              </p14:nvContentPartPr>
              <p14:xfrm>
                <a:off x="1696600" y="4060120"/>
                <a:ext cx="20520" cy="127440"/>
              </p14:xfrm>
            </p:contentPart>
          </mc:Choice>
          <mc:Fallback>
            <p:pic>
              <p:nvPicPr>
                <p:cNvPr id="106" name="Ink 105">
                  <a:extLst>
                    <a:ext uri="{FF2B5EF4-FFF2-40B4-BE49-F238E27FC236}">
                      <a16:creationId xmlns:a16="http://schemas.microsoft.com/office/drawing/2014/main" id="{DB076572-5578-5B4C-81AB-42CF39B5F896}"/>
                    </a:ext>
                  </a:extLst>
                </p:cNvPr>
                <p:cNvPicPr/>
                <p:nvPr/>
              </p:nvPicPr>
              <p:blipFill>
                <a:blip r:embed="rId178"/>
                <a:stretch>
                  <a:fillRect/>
                </a:stretch>
              </p:blipFill>
              <p:spPr>
                <a:xfrm>
                  <a:off x="1681387" y="4044640"/>
                  <a:ext cx="50592"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8" name="Ink 107">
                  <a:extLst>
                    <a:ext uri="{FF2B5EF4-FFF2-40B4-BE49-F238E27FC236}">
                      <a16:creationId xmlns:a16="http://schemas.microsoft.com/office/drawing/2014/main" id="{0F429491-27B5-EF4C-876B-46D28BC5C605}"/>
                    </a:ext>
                  </a:extLst>
                </p14:cNvPr>
                <p14:cNvContentPartPr/>
                <p14:nvPr/>
              </p14:nvContentPartPr>
              <p14:xfrm>
                <a:off x="1655920" y="4192240"/>
                <a:ext cx="10440" cy="5400"/>
              </p14:xfrm>
            </p:contentPart>
          </mc:Choice>
          <mc:Fallback>
            <p:pic>
              <p:nvPicPr>
                <p:cNvPr id="108" name="Ink 107">
                  <a:extLst>
                    <a:ext uri="{FF2B5EF4-FFF2-40B4-BE49-F238E27FC236}">
                      <a16:creationId xmlns:a16="http://schemas.microsoft.com/office/drawing/2014/main" id="{0F429491-27B5-EF4C-876B-46D28BC5C605}"/>
                    </a:ext>
                  </a:extLst>
                </p:cNvPr>
                <p:cNvPicPr/>
                <p:nvPr/>
              </p:nvPicPr>
              <p:blipFill>
                <a:blip r:embed="rId180"/>
                <a:stretch>
                  <a:fillRect/>
                </a:stretch>
              </p:blipFill>
              <p:spPr>
                <a:xfrm>
                  <a:off x="1640956" y="4176760"/>
                  <a:ext cx="400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9" name="Ink 108">
                  <a:extLst>
                    <a:ext uri="{FF2B5EF4-FFF2-40B4-BE49-F238E27FC236}">
                      <a16:creationId xmlns:a16="http://schemas.microsoft.com/office/drawing/2014/main" id="{F2F80D20-A208-3B48-8A89-557B1E20A671}"/>
                    </a:ext>
                  </a:extLst>
                </p14:cNvPr>
                <p14:cNvContentPartPr/>
                <p14:nvPr/>
              </p14:nvContentPartPr>
              <p14:xfrm>
                <a:off x="1767520" y="4110880"/>
                <a:ext cx="71640" cy="81720"/>
              </p14:xfrm>
            </p:contentPart>
          </mc:Choice>
          <mc:Fallback>
            <p:pic>
              <p:nvPicPr>
                <p:cNvPr id="109" name="Ink 108">
                  <a:extLst>
                    <a:ext uri="{FF2B5EF4-FFF2-40B4-BE49-F238E27FC236}">
                      <a16:creationId xmlns:a16="http://schemas.microsoft.com/office/drawing/2014/main" id="{F2F80D20-A208-3B48-8A89-557B1E20A671}"/>
                    </a:ext>
                  </a:extLst>
                </p:cNvPr>
                <p:cNvPicPr/>
                <p:nvPr/>
              </p:nvPicPr>
              <p:blipFill>
                <a:blip r:embed="rId182"/>
                <a:stretch>
                  <a:fillRect/>
                </a:stretch>
              </p:blipFill>
              <p:spPr>
                <a:xfrm>
                  <a:off x="1751962" y="4095400"/>
                  <a:ext cx="102395"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0" name="Ink 109">
                  <a:extLst>
                    <a:ext uri="{FF2B5EF4-FFF2-40B4-BE49-F238E27FC236}">
                      <a16:creationId xmlns:a16="http://schemas.microsoft.com/office/drawing/2014/main" id="{44C9CD82-35B8-5F4B-8736-621B5FEE78AD}"/>
                    </a:ext>
                  </a:extLst>
                </p14:cNvPr>
                <p14:cNvContentPartPr/>
                <p14:nvPr/>
              </p14:nvContentPartPr>
              <p14:xfrm>
                <a:off x="1803160" y="4100800"/>
                <a:ext cx="41040" cy="81720"/>
              </p14:xfrm>
            </p:contentPart>
          </mc:Choice>
          <mc:Fallback>
            <p:pic>
              <p:nvPicPr>
                <p:cNvPr id="110" name="Ink 109">
                  <a:extLst>
                    <a:ext uri="{FF2B5EF4-FFF2-40B4-BE49-F238E27FC236}">
                      <a16:creationId xmlns:a16="http://schemas.microsoft.com/office/drawing/2014/main" id="{44C9CD82-35B8-5F4B-8736-621B5FEE78AD}"/>
                    </a:ext>
                  </a:extLst>
                </p:cNvPr>
                <p:cNvPicPr/>
                <p:nvPr/>
              </p:nvPicPr>
              <p:blipFill>
                <a:blip r:embed="rId184"/>
                <a:stretch>
                  <a:fillRect/>
                </a:stretch>
              </p:blipFill>
              <p:spPr>
                <a:xfrm>
                  <a:off x="1787680" y="4085320"/>
                  <a:ext cx="716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1" name="Ink 110">
                  <a:extLst>
                    <a:ext uri="{FF2B5EF4-FFF2-40B4-BE49-F238E27FC236}">
                      <a16:creationId xmlns:a16="http://schemas.microsoft.com/office/drawing/2014/main" id="{A2DCFD9D-BDE1-2E42-94B1-743076F578D0}"/>
                    </a:ext>
                  </a:extLst>
                </p14:cNvPr>
                <p14:cNvContentPartPr/>
                <p14:nvPr/>
              </p14:nvContentPartPr>
              <p14:xfrm>
                <a:off x="1843840" y="4100800"/>
                <a:ext cx="96840" cy="15480"/>
              </p14:xfrm>
            </p:contentPart>
          </mc:Choice>
          <mc:Fallback>
            <p:pic>
              <p:nvPicPr>
                <p:cNvPr id="111" name="Ink 110">
                  <a:extLst>
                    <a:ext uri="{FF2B5EF4-FFF2-40B4-BE49-F238E27FC236}">
                      <a16:creationId xmlns:a16="http://schemas.microsoft.com/office/drawing/2014/main" id="{A2DCFD9D-BDE1-2E42-94B1-743076F578D0}"/>
                    </a:ext>
                  </a:extLst>
                </p:cNvPr>
                <p:cNvPicPr/>
                <p:nvPr/>
              </p:nvPicPr>
              <p:blipFill>
                <a:blip r:embed="rId186"/>
                <a:stretch>
                  <a:fillRect/>
                </a:stretch>
              </p:blipFill>
              <p:spPr>
                <a:xfrm>
                  <a:off x="1828360" y="4085320"/>
                  <a:ext cx="1274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2" name="Ink 111">
                  <a:extLst>
                    <a:ext uri="{FF2B5EF4-FFF2-40B4-BE49-F238E27FC236}">
                      <a16:creationId xmlns:a16="http://schemas.microsoft.com/office/drawing/2014/main" id="{6636B971-7C96-AC4E-8BE5-49679A0A2FF2}"/>
                    </a:ext>
                  </a:extLst>
                </p14:cNvPr>
                <p14:cNvContentPartPr/>
                <p14:nvPr/>
              </p14:nvContentPartPr>
              <p14:xfrm>
                <a:off x="1894600" y="4049680"/>
                <a:ext cx="15480" cy="122400"/>
              </p14:xfrm>
            </p:contentPart>
          </mc:Choice>
          <mc:Fallback>
            <p:pic>
              <p:nvPicPr>
                <p:cNvPr id="112" name="Ink 111">
                  <a:extLst>
                    <a:ext uri="{FF2B5EF4-FFF2-40B4-BE49-F238E27FC236}">
                      <a16:creationId xmlns:a16="http://schemas.microsoft.com/office/drawing/2014/main" id="{6636B971-7C96-AC4E-8BE5-49679A0A2FF2}"/>
                    </a:ext>
                  </a:extLst>
                </p:cNvPr>
                <p:cNvPicPr/>
                <p:nvPr/>
              </p:nvPicPr>
              <p:blipFill>
                <a:blip r:embed="rId188"/>
                <a:stretch>
                  <a:fillRect/>
                </a:stretch>
              </p:blipFill>
              <p:spPr>
                <a:xfrm>
                  <a:off x="1879120" y="4034200"/>
                  <a:ext cx="460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3" name="Ink 112">
                  <a:extLst>
                    <a:ext uri="{FF2B5EF4-FFF2-40B4-BE49-F238E27FC236}">
                      <a16:creationId xmlns:a16="http://schemas.microsoft.com/office/drawing/2014/main" id="{0D7EAC1E-EA1F-8A46-8A08-8AD52A140B05}"/>
                    </a:ext>
                  </a:extLst>
                </p14:cNvPr>
                <p14:cNvContentPartPr/>
                <p14:nvPr/>
              </p14:nvContentPartPr>
              <p14:xfrm>
                <a:off x="2052280" y="4040320"/>
                <a:ext cx="30960" cy="185400"/>
              </p14:xfrm>
            </p:contentPart>
          </mc:Choice>
          <mc:Fallback>
            <p:pic>
              <p:nvPicPr>
                <p:cNvPr id="113" name="Ink 112">
                  <a:extLst>
                    <a:ext uri="{FF2B5EF4-FFF2-40B4-BE49-F238E27FC236}">
                      <a16:creationId xmlns:a16="http://schemas.microsoft.com/office/drawing/2014/main" id="{0D7EAC1E-EA1F-8A46-8A08-8AD52A140B05}"/>
                    </a:ext>
                  </a:extLst>
                </p:cNvPr>
                <p:cNvPicPr/>
                <p:nvPr/>
              </p:nvPicPr>
              <p:blipFill>
                <a:blip r:embed="rId190"/>
                <a:stretch>
                  <a:fillRect/>
                </a:stretch>
              </p:blipFill>
              <p:spPr>
                <a:xfrm>
                  <a:off x="2036800" y="4024870"/>
                  <a:ext cx="61560" cy="215941"/>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14" name="Ink 113">
                  <a:extLst>
                    <a:ext uri="{FF2B5EF4-FFF2-40B4-BE49-F238E27FC236}">
                      <a16:creationId xmlns:a16="http://schemas.microsoft.com/office/drawing/2014/main" id="{5F5B4A76-23BD-AD4B-A979-84F6655FE5B9}"/>
                    </a:ext>
                  </a:extLst>
                </p14:cNvPr>
                <p14:cNvContentPartPr/>
                <p14:nvPr/>
              </p14:nvContentPartPr>
              <p14:xfrm>
                <a:off x="2026720" y="4105840"/>
                <a:ext cx="96840" cy="15480"/>
              </p14:xfrm>
            </p:contentPart>
          </mc:Choice>
          <mc:Fallback>
            <p:pic>
              <p:nvPicPr>
                <p:cNvPr id="114" name="Ink 113">
                  <a:extLst>
                    <a:ext uri="{FF2B5EF4-FFF2-40B4-BE49-F238E27FC236}">
                      <a16:creationId xmlns:a16="http://schemas.microsoft.com/office/drawing/2014/main" id="{5F5B4A76-23BD-AD4B-A979-84F6655FE5B9}"/>
                    </a:ext>
                  </a:extLst>
                </p:cNvPr>
                <p:cNvPicPr/>
                <p:nvPr/>
              </p:nvPicPr>
              <p:blipFill>
                <a:blip r:embed="rId192"/>
                <a:stretch>
                  <a:fillRect/>
                </a:stretch>
              </p:blipFill>
              <p:spPr>
                <a:xfrm>
                  <a:off x="2011240" y="4090712"/>
                  <a:ext cx="127440" cy="45385"/>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5" name="Ink 114">
                  <a:extLst>
                    <a:ext uri="{FF2B5EF4-FFF2-40B4-BE49-F238E27FC236}">
                      <a16:creationId xmlns:a16="http://schemas.microsoft.com/office/drawing/2014/main" id="{0E405837-5C28-2D4D-B569-B9F123782968}"/>
                    </a:ext>
                  </a:extLst>
                </p14:cNvPr>
                <p14:cNvContentPartPr/>
                <p14:nvPr/>
              </p14:nvContentPartPr>
              <p14:xfrm>
                <a:off x="2153800" y="4070200"/>
                <a:ext cx="20520" cy="86760"/>
              </p14:xfrm>
            </p:contentPart>
          </mc:Choice>
          <mc:Fallback>
            <p:pic>
              <p:nvPicPr>
                <p:cNvPr id="115" name="Ink 114">
                  <a:extLst>
                    <a:ext uri="{FF2B5EF4-FFF2-40B4-BE49-F238E27FC236}">
                      <a16:creationId xmlns:a16="http://schemas.microsoft.com/office/drawing/2014/main" id="{0E405837-5C28-2D4D-B569-B9F123782968}"/>
                    </a:ext>
                  </a:extLst>
                </p:cNvPr>
                <p:cNvPicPr/>
                <p:nvPr/>
              </p:nvPicPr>
              <p:blipFill>
                <a:blip r:embed="rId194"/>
                <a:stretch>
                  <a:fillRect/>
                </a:stretch>
              </p:blipFill>
              <p:spPr>
                <a:xfrm>
                  <a:off x="2138587" y="4054720"/>
                  <a:ext cx="50592"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16" name="Ink 115">
                  <a:extLst>
                    <a:ext uri="{FF2B5EF4-FFF2-40B4-BE49-F238E27FC236}">
                      <a16:creationId xmlns:a16="http://schemas.microsoft.com/office/drawing/2014/main" id="{4422E357-455D-8B44-B15A-6852E10FE319}"/>
                    </a:ext>
                  </a:extLst>
                </p14:cNvPr>
                <p14:cNvContentPartPr/>
                <p14:nvPr/>
              </p14:nvContentPartPr>
              <p14:xfrm>
                <a:off x="2168920" y="3988840"/>
                <a:ext cx="20520" cy="46080"/>
              </p14:xfrm>
            </p:contentPart>
          </mc:Choice>
          <mc:Fallback>
            <p:pic>
              <p:nvPicPr>
                <p:cNvPr id="116" name="Ink 115">
                  <a:extLst>
                    <a:ext uri="{FF2B5EF4-FFF2-40B4-BE49-F238E27FC236}">
                      <a16:creationId xmlns:a16="http://schemas.microsoft.com/office/drawing/2014/main" id="{4422E357-455D-8B44-B15A-6852E10FE319}"/>
                    </a:ext>
                  </a:extLst>
                </p:cNvPr>
                <p:cNvPicPr/>
                <p:nvPr/>
              </p:nvPicPr>
              <p:blipFill>
                <a:blip r:embed="rId196"/>
                <a:stretch>
                  <a:fillRect/>
                </a:stretch>
              </p:blipFill>
              <p:spPr>
                <a:xfrm>
                  <a:off x="2153440" y="3973360"/>
                  <a:ext cx="511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4" name="Ink 123">
                  <a:extLst>
                    <a:ext uri="{FF2B5EF4-FFF2-40B4-BE49-F238E27FC236}">
                      <a16:creationId xmlns:a16="http://schemas.microsoft.com/office/drawing/2014/main" id="{EA731ED2-457E-0B47-8744-F1456AF3CD11}"/>
                    </a:ext>
                  </a:extLst>
                </p14:cNvPr>
                <p14:cNvContentPartPr/>
                <p14:nvPr/>
              </p14:nvContentPartPr>
              <p14:xfrm>
                <a:off x="2224720" y="4019440"/>
                <a:ext cx="30960" cy="127440"/>
              </p14:xfrm>
            </p:contentPart>
          </mc:Choice>
          <mc:Fallback>
            <p:pic>
              <p:nvPicPr>
                <p:cNvPr id="124" name="Ink 123">
                  <a:extLst>
                    <a:ext uri="{FF2B5EF4-FFF2-40B4-BE49-F238E27FC236}">
                      <a16:creationId xmlns:a16="http://schemas.microsoft.com/office/drawing/2014/main" id="{EA731ED2-457E-0B47-8744-F1456AF3CD11}"/>
                    </a:ext>
                  </a:extLst>
                </p:cNvPr>
                <p:cNvPicPr/>
                <p:nvPr/>
              </p:nvPicPr>
              <p:blipFill>
                <a:blip r:embed="rId198"/>
                <a:stretch>
                  <a:fillRect/>
                </a:stretch>
              </p:blipFill>
              <p:spPr>
                <a:xfrm>
                  <a:off x="2209240" y="4003960"/>
                  <a:ext cx="615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5" name="Ink 124">
                  <a:extLst>
                    <a:ext uri="{FF2B5EF4-FFF2-40B4-BE49-F238E27FC236}">
                      <a16:creationId xmlns:a16="http://schemas.microsoft.com/office/drawing/2014/main" id="{A61476BC-69AF-8244-8955-04C2B4E6DB8F}"/>
                    </a:ext>
                  </a:extLst>
                </p14:cNvPr>
                <p14:cNvContentPartPr/>
                <p14:nvPr/>
              </p14:nvContentPartPr>
              <p14:xfrm>
                <a:off x="2290960" y="4024480"/>
                <a:ext cx="51120" cy="127440"/>
              </p14:xfrm>
            </p:contentPart>
          </mc:Choice>
          <mc:Fallback>
            <p:pic>
              <p:nvPicPr>
                <p:cNvPr id="125" name="Ink 124">
                  <a:extLst>
                    <a:ext uri="{FF2B5EF4-FFF2-40B4-BE49-F238E27FC236}">
                      <a16:creationId xmlns:a16="http://schemas.microsoft.com/office/drawing/2014/main" id="{A61476BC-69AF-8244-8955-04C2B4E6DB8F}"/>
                    </a:ext>
                  </a:extLst>
                </p:cNvPr>
                <p:cNvPicPr/>
                <p:nvPr/>
              </p:nvPicPr>
              <p:blipFill>
                <a:blip r:embed="rId200"/>
                <a:stretch>
                  <a:fillRect/>
                </a:stretch>
              </p:blipFill>
              <p:spPr>
                <a:xfrm>
                  <a:off x="2275480" y="4009000"/>
                  <a:ext cx="817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6" name="Ink 125">
                  <a:extLst>
                    <a:ext uri="{FF2B5EF4-FFF2-40B4-BE49-F238E27FC236}">
                      <a16:creationId xmlns:a16="http://schemas.microsoft.com/office/drawing/2014/main" id="{61E61141-7CEE-D647-AF14-B0E3A3E1F0AA}"/>
                    </a:ext>
                  </a:extLst>
                </p14:cNvPr>
                <p14:cNvContentPartPr/>
                <p14:nvPr/>
              </p14:nvContentPartPr>
              <p14:xfrm>
                <a:off x="2392480" y="4029520"/>
                <a:ext cx="36000" cy="122400"/>
              </p14:xfrm>
            </p:contentPart>
          </mc:Choice>
          <mc:Fallback>
            <p:pic>
              <p:nvPicPr>
                <p:cNvPr id="126" name="Ink 125">
                  <a:extLst>
                    <a:ext uri="{FF2B5EF4-FFF2-40B4-BE49-F238E27FC236}">
                      <a16:creationId xmlns:a16="http://schemas.microsoft.com/office/drawing/2014/main" id="{61E61141-7CEE-D647-AF14-B0E3A3E1F0AA}"/>
                    </a:ext>
                  </a:extLst>
                </p:cNvPr>
                <p:cNvPicPr/>
                <p:nvPr/>
              </p:nvPicPr>
              <p:blipFill>
                <a:blip r:embed="rId202"/>
                <a:stretch>
                  <a:fillRect/>
                </a:stretch>
              </p:blipFill>
              <p:spPr>
                <a:xfrm>
                  <a:off x="2376844" y="4013994"/>
                  <a:ext cx="66909" cy="15309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7" name="Ink 126">
                  <a:extLst>
                    <a:ext uri="{FF2B5EF4-FFF2-40B4-BE49-F238E27FC236}">
                      <a16:creationId xmlns:a16="http://schemas.microsoft.com/office/drawing/2014/main" id="{53C76D87-D7E8-7449-8611-E9DC4A77F949}"/>
                    </a:ext>
                  </a:extLst>
                </p14:cNvPr>
                <p14:cNvContentPartPr/>
                <p14:nvPr/>
              </p14:nvContentPartPr>
              <p14:xfrm>
                <a:off x="2560240" y="4016560"/>
                <a:ext cx="111960" cy="145440"/>
              </p14:xfrm>
            </p:contentPart>
          </mc:Choice>
          <mc:Fallback>
            <p:pic>
              <p:nvPicPr>
                <p:cNvPr id="127" name="Ink 126">
                  <a:extLst>
                    <a:ext uri="{FF2B5EF4-FFF2-40B4-BE49-F238E27FC236}">
                      <a16:creationId xmlns:a16="http://schemas.microsoft.com/office/drawing/2014/main" id="{53C76D87-D7E8-7449-8611-E9DC4A77F949}"/>
                    </a:ext>
                  </a:extLst>
                </p:cNvPr>
                <p:cNvPicPr/>
                <p:nvPr/>
              </p:nvPicPr>
              <p:blipFill>
                <a:blip r:embed="rId204"/>
                <a:stretch>
                  <a:fillRect/>
                </a:stretch>
              </p:blipFill>
              <p:spPr>
                <a:xfrm>
                  <a:off x="2544810" y="4001080"/>
                  <a:ext cx="142462"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8" name="Ink 127">
                  <a:extLst>
                    <a:ext uri="{FF2B5EF4-FFF2-40B4-BE49-F238E27FC236}">
                      <a16:creationId xmlns:a16="http://schemas.microsoft.com/office/drawing/2014/main" id="{311284D7-F4FC-054C-B534-6A810310C38D}"/>
                    </a:ext>
                  </a:extLst>
                </p14:cNvPr>
                <p14:cNvContentPartPr/>
                <p14:nvPr/>
              </p14:nvContentPartPr>
              <p14:xfrm>
                <a:off x="2702440" y="4030240"/>
                <a:ext cx="96840" cy="126720"/>
              </p14:xfrm>
            </p:contentPart>
          </mc:Choice>
          <mc:Fallback>
            <p:pic>
              <p:nvPicPr>
                <p:cNvPr id="128" name="Ink 127">
                  <a:extLst>
                    <a:ext uri="{FF2B5EF4-FFF2-40B4-BE49-F238E27FC236}">
                      <a16:creationId xmlns:a16="http://schemas.microsoft.com/office/drawing/2014/main" id="{311284D7-F4FC-054C-B534-6A810310C38D}"/>
                    </a:ext>
                  </a:extLst>
                </p:cNvPr>
                <p:cNvPicPr/>
                <p:nvPr/>
              </p:nvPicPr>
              <p:blipFill>
                <a:blip r:embed="rId206"/>
                <a:stretch>
                  <a:fillRect/>
                </a:stretch>
              </p:blipFill>
              <p:spPr>
                <a:xfrm>
                  <a:off x="2686960" y="4014760"/>
                  <a:ext cx="1274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9" name="Ink 128">
                  <a:extLst>
                    <a:ext uri="{FF2B5EF4-FFF2-40B4-BE49-F238E27FC236}">
                      <a16:creationId xmlns:a16="http://schemas.microsoft.com/office/drawing/2014/main" id="{06A895EC-A79F-4F47-8170-6087A2C63D9A}"/>
                    </a:ext>
                  </a:extLst>
                </p14:cNvPr>
                <p14:cNvContentPartPr/>
                <p14:nvPr/>
              </p14:nvContentPartPr>
              <p14:xfrm>
                <a:off x="2819080" y="4029520"/>
                <a:ext cx="152640" cy="106920"/>
              </p14:xfrm>
            </p:contentPart>
          </mc:Choice>
          <mc:Fallback>
            <p:pic>
              <p:nvPicPr>
                <p:cNvPr id="129" name="Ink 128">
                  <a:extLst>
                    <a:ext uri="{FF2B5EF4-FFF2-40B4-BE49-F238E27FC236}">
                      <a16:creationId xmlns:a16="http://schemas.microsoft.com/office/drawing/2014/main" id="{06A895EC-A79F-4F47-8170-6087A2C63D9A}"/>
                    </a:ext>
                  </a:extLst>
                </p:cNvPr>
                <p:cNvPicPr/>
                <p:nvPr/>
              </p:nvPicPr>
              <p:blipFill>
                <a:blip r:embed="rId208"/>
                <a:stretch>
                  <a:fillRect/>
                </a:stretch>
              </p:blipFill>
              <p:spPr>
                <a:xfrm>
                  <a:off x="2803600" y="4014040"/>
                  <a:ext cx="1832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0" name="Ink 129">
                  <a:extLst>
                    <a:ext uri="{FF2B5EF4-FFF2-40B4-BE49-F238E27FC236}">
                      <a16:creationId xmlns:a16="http://schemas.microsoft.com/office/drawing/2014/main" id="{A73B39B8-19F3-5E40-9612-3283E6A40C2D}"/>
                    </a:ext>
                  </a:extLst>
                </p14:cNvPr>
                <p14:cNvContentPartPr/>
                <p14:nvPr/>
              </p14:nvContentPartPr>
              <p14:xfrm>
                <a:off x="3103840" y="3983800"/>
                <a:ext cx="5400" cy="81720"/>
              </p14:xfrm>
            </p:contentPart>
          </mc:Choice>
          <mc:Fallback>
            <p:pic>
              <p:nvPicPr>
                <p:cNvPr id="130" name="Ink 129">
                  <a:extLst>
                    <a:ext uri="{FF2B5EF4-FFF2-40B4-BE49-F238E27FC236}">
                      <a16:creationId xmlns:a16="http://schemas.microsoft.com/office/drawing/2014/main" id="{A73B39B8-19F3-5E40-9612-3283E6A40C2D}"/>
                    </a:ext>
                  </a:extLst>
                </p:cNvPr>
                <p:cNvPicPr/>
                <p:nvPr/>
              </p:nvPicPr>
              <p:blipFill>
                <a:blip r:embed="rId210"/>
                <a:stretch>
                  <a:fillRect/>
                </a:stretch>
              </p:blipFill>
              <p:spPr>
                <a:xfrm>
                  <a:off x="3088360" y="3968252"/>
                  <a:ext cx="36000" cy="112455"/>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1" name="Ink 130">
                  <a:extLst>
                    <a:ext uri="{FF2B5EF4-FFF2-40B4-BE49-F238E27FC236}">
                      <a16:creationId xmlns:a16="http://schemas.microsoft.com/office/drawing/2014/main" id="{40734FFF-3BCC-ED43-B0EA-B2F77F57D561}"/>
                    </a:ext>
                  </a:extLst>
                </p14:cNvPr>
                <p14:cNvContentPartPr/>
                <p14:nvPr/>
              </p14:nvContentPartPr>
              <p14:xfrm>
                <a:off x="3190240" y="4029520"/>
                <a:ext cx="71640" cy="88920"/>
              </p14:xfrm>
            </p:contentPart>
          </mc:Choice>
          <mc:Fallback>
            <p:pic>
              <p:nvPicPr>
                <p:cNvPr id="131" name="Ink 130">
                  <a:extLst>
                    <a:ext uri="{FF2B5EF4-FFF2-40B4-BE49-F238E27FC236}">
                      <a16:creationId xmlns:a16="http://schemas.microsoft.com/office/drawing/2014/main" id="{40734FFF-3BCC-ED43-B0EA-B2F77F57D561}"/>
                    </a:ext>
                  </a:extLst>
                </p:cNvPr>
                <p:cNvPicPr/>
                <p:nvPr/>
              </p:nvPicPr>
              <p:blipFill>
                <a:blip r:embed="rId212"/>
                <a:stretch>
                  <a:fillRect/>
                </a:stretch>
              </p:blipFill>
              <p:spPr>
                <a:xfrm>
                  <a:off x="3174760" y="4014040"/>
                  <a:ext cx="1022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2" name="Ink 131">
                  <a:extLst>
                    <a:ext uri="{FF2B5EF4-FFF2-40B4-BE49-F238E27FC236}">
                      <a16:creationId xmlns:a16="http://schemas.microsoft.com/office/drawing/2014/main" id="{2B989A67-25A5-6C4B-8C28-368DCEC3C921}"/>
                    </a:ext>
                  </a:extLst>
                </p14:cNvPr>
                <p14:cNvContentPartPr/>
                <p14:nvPr/>
              </p14:nvContentPartPr>
              <p14:xfrm>
                <a:off x="3373120" y="3892360"/>
                <a:ext cx="5400" cy="91800"/>
              </p14:xfrm>
            </p:contentPart>
          </mc:Choice>
          <mc:Fallback>
            <p:pic>
              <p:nvPicPr>
                <p:cNvPr id="132" name="Ink 131">
                  <a:extLst>
                    <a:ext uri="{FF2B5EF4-FFF2-40B4-BE49-F238E27FC236}">
                      <a16:creationId xmlns:a16="http://schemas.microsoft.com/office/drawing/2014/main" id="{2B989A67-25A5-6C4B-8C28-368DCEC3C921}"/>
                    </a:ext>
                  </a:extLst>
                </p:cNvPr>
                <p:cNvPicPr/>
                <p:nvPr/>
              </p:nvPicPr>
              <p:blipFill>
                <a:blip r:embed="rId214"/>
                <a:stretch>
                  <a:fillRect/>
                </a:stretch>
              </p:blipFill>
              <p:spPr>
                <a:xfrm>
                  <a:off x="3357640" y="3876880"/>
                  <a:ext cx="36000" cy="12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5">
            <p14:nvContentPartPr>
              <p14:cNvPr id="134" name="Ink 133">
                <a:extLst>
                  <a:ext uri="{FF2B5EF4-FFF2-40B4-BE49-F238E27FC236}">
                    <a16:creationId xmlns:a16="http://schemas.microsoft.com/office/drawing/2014/main" id="{B2D7154F-B050-4E48-8C46-ED99AB8B37D6}"/>
                  </a:ext>
                </a:extLst>
              </p14:cNvPr>
              <p14:cNvContentPartPr/>
              <p14:nvPr/>
            </p14:nvContentPartPr>
            <p14:xfrm>
              <a:off x="3079440" y="453960"/>
              <a:ext cx="5063040" cy="4554000"/>
            </p14:xfrm>
          </p:contentPart>
        </mc:Choice>
        <mc:Fallback>
          <p:pic>
            <p:nvPicPr>
              <p:cNvPr id="134" name="Ink 133">
                <a:extLst>
                  <a:ext uri="{FF2B5EF4-FFF2-40B4-BE49-F238E27FC236}">
                    <a16:creationId xmlns:a16="http://schemas.microsoft.com/office/drawing/2014/main" id="{B2D7154F-B050-4E48-8C46-ED99AB8B37D6}"/>
                  </a:ext>
                </a:extLst>
              </p:cNvPr>
              <p:cNvPicPr/>
              <p:nvPr/>
            </p:nvPicPr>
            <p:blipFill>
              <a:blip r:embed="rId216"/>
              <a:stretch>
                <a:fillRect/>
              </a:stretch>
            </p:blipFill>
            <p:spPr>
              <a:xfrm>
                <a:off x="3070080" y="444600"/>
                <a:ext cx="5081760" cy="4572720"/>
              </a:xfrm>
              <a:prstGeom prst="rect">
                <a:avLst/>
              </a:prstGeom>
            </p:spPr>
          </p:pic>
        </mc:Fallback>
      </mc:AlternateContent>
    </p:spTree>
    <p:extLst>
      <p:ext uri="{BB962C8B-B14F-4D97-AF65-F5344CB8AC3E}">
        <p14:creationId xmlns:p14="http://schemas.microsoft.com/office/powerpoint/2010/main" val="91978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8E04-80A8-9648-9496-19D739EC8B21}"/>
              </a:ext>
            </a:extLst>
          </p:cNvPr>
          <p:cNvSpPr>
            <a:spLocks noGrp="1"/>
          </p:cNvSpPr>
          <p:nvPr>
            <p:ph type="title"/>
          </p:nvPr>
        </p:nvSpPr>
        <p:spPr/>
        <p:txBody>
          <a:bodyPr>
            <a:normAutofit fontScale="90000"/>
          </a:bodyPr>
          <a:lstStyle/>
          <a:p>
            <a:r>
              <a:rPr lang="en-US"/>
              <a:t>Q2</a:t>
            </a:r>
          </a:p>
        </p:txBody>
      </p:sp>
      <p:pic>
        <p:nvPicPr>
          <p:cNvPr id="4" name="Picture 3">
            <a:extLst>
              <a:ext uri="{FF2B5EF4-FFF2-40B4-BE49-F238E27FC236}">
                <a16:creationId xmlns:a16="http://schemas.microsoft.com/office/drawing/2014/main" id="{46B65AC2-4410-1E42-AD7A-AD54C13EC2B9}"/>
              </a:ext>
            </a:extLst>
          </p:cNvPr>
          <p:cNvPicPr>
            <a:picLocks noChangeAspect="1"/>
          </p:cNvPicPr>
          <p:nvPr/>
        </p:nvPicPr>
        <p:blipFill>
          <a:blip r:embed="rId2"/>
          <a:stretch>
            <a:fillRect/>
          </a:stretch>
        </p:blipFill>
        <p:spPr>
          <a:xfrm>
            <a:off x="4731026" y="-29912"/>
            <a:ext cx="4412974" cy="2435733"/>
          </a:xfrm>
          <a:prstGeom prst="rect">
            <a:avLst/>
          </a:prstGeom>
        </p:spPr>
      </p:pic>
      <p:sp>
        <p:nvSpPr>
          <p:cNvPr id="3" name="Text Placeholder 2">
            <a:extLst>
              <a:ext uri="{FF2B5EF4-FFF2-40B4-BE49-F238E27FC236}">
                <a16:creationId xmlns:a16="http://schemas.microsoft.com/office/drawing/2014/main" id="{CEB04818-E57D-574F-866E-97E7358A6E12}"/>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F06E305E-7F77-9341-B28D-AB707FE009CF}"/>
              </a:ext>
            </a:extLst>
          </p:cNvPr>
          <p:cNvPicPr>
            <a:picLocks noChangeAspect="1"/>
          </p:cNvPicPr>
          <p:nvPr/>
        </p:nvPicPr>
        <p:blipFill>
          <a:blip r:embed="rId3"/>
          <a:stretch>
            <a:fillRect/>
          </a:stretch>
        </p:blipFill>
        <p:spPr>
          <a:xfrm>
            <a:off x="252247" y="2695792"/>
            <a:ext cx="4470185" cy="2123580"/>
          </a:xfrm>
          <a:prstGeom prst="rect">
            <a:avLst/>
          </a:prstGeom>
        </p:spPr>
      </p:pic>
      <p:grpSp>
        <p:nvGrpSpPr>
          <p:cNvPr id="27" name="Group 26">
            <a:extLst>
              <a:ext uri="{FF2B5EF4-FFF2-40B4-BE49-F238E27FC236}">
                <a16:creationId xmlns:a16="http://schemas.microsoft.com/office/drawing/2014/main" id="{B53E578F-CA4E-804B-901A-2354144025DB}"/>
              </a:ext>
            </a:extLst>
          </p:cNvPr>
          <p:cNvGrpSpPr/>
          <p:nvPr/>
        </p:nvGrpSpPr>
        <p:grpSpPr>
          <a:xfrm>
            <a:off x="4073138" y="508374"/>
            <a:ext cx="550080" cy="172800"/>
            <a:chOff x="4073138" y="508374"/>
            <a:chExt cx="550080" cy="17280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BFC3B45-6A0B-4347-AE4C-3951002649AE}"/>
                    </a:ext>
                  </a:extLst>
                </p14:cNvPr>
                <p14:cNvContentPartPr/>
                <p14:nvPr/>
              </p14:nvContentPartPr>
              <p14:xfrm>
                <a:off x="4088258" y="521334"/>
                <a:ext cx="54360" cy="159840"/>
              </p14:xfrm>
            </p:contentPart>
          </mc:Choice>
          <mc:Fallback>
            <p:pic>
              <p:nvPicPr>
                <p:cNvPr id="5" name="Ink 4">
                  <a:extLst>
                    <a:ext uri="{FF2B5EF4-FFF2-40B4-BE49-F238E27FC236}">
                      <a16:creationId xmlns:a16="http://schemas.microsoft.com/office/drawing/2014/main" id="{FBFC3B45-6A0B-4347-AE4C-3951002649AE}"/>
                    </a:ext>
                  </a:extLst>
                </p:cNvPr>
                <p:cNvPicPr/>
                <p:nvPr/>
              </p:nvPicPr>
              <p:blipFill>
                <a:blip r:embed="rId5"/>
                <a:stretch>
                  <a:fillRect/>
                </a:stretch>
              </p:blipFill>
              <p:spPr>
                <a:xfrm>
                  <a:off x="4072778" y="505854"/>
                  <a:ext cx="849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284CAB2C-74D4-8740-A72B-9B95DD350A1E}"/>
                    </a:ext>
                  </a:extLst>
                </p14:cNvPr>
                <p14:cNvContentPartPr/>
                <p14:nvPr/>
              </p14:nvContentPartPr>
              <p14:xfrm>
                <a:off x="4073138" y="609894"/>
                <a:ext cx="123120" cy="2520"/>
              </p14:xfrm>
            </p:contentPart>
          </mc:Choice>
          <mc:Fallback>
            <p:pic>
              <p:nvPicPr>
                <p:cNvPr id="8" name="Ink 7">
                  <a:extLst>
                    <a:ext uri="{FF2B5EF4-FFF2-40B4-BE49-F238E27FC236}">
                      <a16:creationId xmlns:a16="http://schemas.microsoft.com/office/drawing/2014/main" id="{284CAB2C-74D4-8740-A72B-9B95DD350A1E}"/>
                    </a:ext>
                  </a:extLst>
                </p:cNvPr>
                <p:cNvPicPr/>
                <p:nvPr/>
              </p:nvPicPr>
              <p:blipFill>
                <a:blip r:embed="rId7"/>
                <a:stretch>
                  <a:fillRect/>
                </a:stretch>
              </p:blipFill>
              <p:spPr>
                <a:xfrm>
                  <a:off x="4057658" y="594414"/>
                  <a:ext cx="1537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5F900531-A2AF-AE4F-B3D6-1C131E5DF18F}"/>
                    </a:ext>
                  </a:extLst>
                </p14:cNvPr>
                <p14:cNvContentPartPr/>
                <p14:nvPr/>
              </p14:nvContentPartPr>
              <p14:xfrm>
                <a:off x="4230818" y="568854"/>
                <a:ext cx="32760" cy="2520"/>
              </p14:xfrm>
            </p:contentPart>
          </mc:Choice>
          <mc:Fallback>
            <p:pic>
              <p:nvPicPr>
                <p:cNvPr id="20" name="Ink 19">
                  <a:extLst>
                    <a:ext uri="{FF2B5EF4-FFF2-40B4-BE49-F238E27FC236}">
                      <a16:creationId xmlns:a16="http://schemas.microsoft.com/office/drawing/2014/main" id="{5F900531-A2AF-AE4F-B3D6-1C131E5DF18F}"/>
                    </a:ext>
                  </a:extLst>
                </p:cNvPr>
                <p:cNvPicPr/>
                <p:nvPr/>
              </p:nvPicPr>
              <p:blipFill>
                <a:blip r:embed="rId9"/>
                <a:stretch>
                  <a:fillRect/>
                </a:stretch>
              </p:blipFill>
              <p:spPr>
                <a:xfrm>
                  <a:off x="4215338" y="553374"/>
                  <a:ext cx="63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1377014C-1C39-A44A-9932-74CCDD9C2BBC}"/>
                    </a:ext>
                  </a:extLst>
                </p14:cNvPr>
                <p14:cNvContentPartPr/>
                <p14:nvPr/>
              </p14:nvContentPartPr>
              <p14:xfrm>
                <a:off x="4226498" y="607734"/>
                <a:ext cx="60480" cy="2520"/>
              </p14:xfrm>
            </p:contentPart>
          </mc:Choice>
          <mc:Fallback>
            <p:pic>
              <p:nvPicPr>
                <p:cNvPr id="21" name="Ink 20">
                  <a:extLst>
                    <a:ext uri="{FF2B5EF4-FFF2-40B4-BE49-F238E27FC236}">
                      <a16:creationId xmlns:a16="http://schemas.microsoft.com/office/drawing/2014/main" id="{1377014C-1C39-A44A-9932-74CCDD9C2BBC}"/>
                    </a:ext>
                  </a:extLst>
                </p:cNvPr>
                <p:cNvPicPr/>
                <p:nvPr/>
              </p:nvPicPr>
              <p:blipFill>
                <a:blip r:embed="rId11"/>
                <a:stretch>
                  <a:fillRect/>
                </a:stretch>
              </p:blipFill>
              <p:spPr>
                <a:xfrm>
                  <a:off x="4211018" y="592254"/>
                  <a:ext cx="91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a:extLst>
                    <a:ext uri="{FF2B5EF4-FFF2-40B4-BE49-F238E27FC236}">
                      <a16:creationId xmlns:a16="http://schemas.microsoft.com/office/drawing/2014/main" id="{E73BDD4B-EA17-7641-B0D2-F9FDCB3713D6}"/>
                    </a:ext>
                  </a:extLst>
                </p14:cNvPr>
                <p14:cNvContentPartPr/>
                <p14:nvPr/>
              </p14:nvContentPartPr>
              <p14:xfrm>
                <a:off x="4319018" y="558054"/>
                <a:ext cx="45720" cy="2520"/>
              </p14:xfrm>
            </p:contentPart>
          </mc:Choice>
          <mc:Fallback>
            <p:pic>
              <p:nvPicPr>
                <p:cNvPr id="22" name="Ink 21">
                  <a:extLst>
                    <a:ext uri="{FF2B5EF4-FFF2-40B4-BE49-F238E27FC236}">
                      <a16:creationId xmlns:a16="http://schemas.microsoft.com/office/drawing/2014/main" id="{E73BDD4B-EA17-7641-B0D2-F9FDCB3713D6}"/>
                    </a:ext>
                  </a:extLst>
                </p:cNvPr>
                <p:cNvPicPr/>
                <p:nvPr/>
              </p:nvPicPr>
              <p:blipFill>
                <a:blip r:embed="rId13"/>
                <a:stretch>
                  <a:fillRect/>
                </a:stretch>
              </p:blipFill>
              <p:spPr>
                <a:xfrm>
                  <a:off x="4303538" y="542574"/>
                  <a:ext cx="76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79229C48-377D-4A4D-A58B-F9E3B2EDEC35}"/>
                    </a:ext>
                  </a:extLst>
                </p14:cNvPr>
                <p14:cNvContentPartPr/>
                <p14:nvPr/>
              </p14:nvContentPartPr>
              <p14:xfrm>
                <a:off x="4323338" y="583974"/>
                <a:ext cx="90720" cy="6840"/>
              </p14:xfrm>
            </p:contentPart>
          </mc:Choice>
          <mc:Fallback>
            <p:pic>
              <p:nvPicPr>
                <p:cNvPr id="23" name="Ink 22">
                  <a:extLst>
                    <a:ext uri="{FF2B5EF4-FFF2-40B4-BE49-F238E27FC236}">
                      <a16:creationId xmlns:a16="http://schemas.microsoft.com/office/drawing/2014/main" id="{79229C48-377D-4A4D-A58B-F9E3B2EDEC35}"/>
                    </a:ext>
                  </a:extLst>
                </p:cNvPr>
                <p:cNvPicPr/>
                <p:nvPr/>
              </p:nvPicPr>
              <p:blipFill>
                <a:blip r:embed="rId15"/>
                <a:stretch>
                  <a:fillRect/>
                </a:stretch>
              </p:blipFill>
              <p:spPr>
                <a:xfrm>
                  <a:off x="4307919" y="568494"/>
                  <a:ext cx="12119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3">
                  <a:extLst>
                    <a:ext uri="{FF2B5EF4-FFF2-40B4-BE49-F238E27FC236}">
                      <a16:creationId xmlns:a16="http://schemas.microsoft.com/office/drawing/2014/main" id="{3579AF17-8DE1-1A45-8487-1EBDA413ECCB}"/>
                    </a:ext>
                  </a:extLst>
                </p14:cNvPr>
                <p14:cNvContentPartPr/>
                <p14:nvPr/>
              </p14:nvContentPartPr>
              <p14:xfrm>
                <a:off x="4459058" y="517014"/>
                <a:ext cx="9000" cy="118800"/>
              </p14:xfrm>
            </p:contentPart>
          </mc:Choice>
          <mc:Fallback>
            <p:pic>
              <p:nvPicPr>
                <p:cNvPr id="24" name="Ink 23">
                  <a:extLst>
                    <a:ext uri="{FF2B5EF4-FFF2-40B4-BE49-F238E27FC236}">
                      <a16:creationId xmlns:a16="http://schemas.microsoft.com/office/drawing/2014/main" id="{3579AF17-8DE1-1A45-8487-1EBDA413ECCB}"/>
                    </a:ext>
                  </a:extLst>
                </p:cNvPr>
                <p:cNvPicPr/>
                <p:nvPr/>
              </p:nvPicPr>
              <p:blipFill>
                <a:blip r:embed="rId17"/>
                <a:stretch>
                  <a:fillRect/>
                </a:stretch>
              </p:blipFill>
              <p:spPr>
                <a:xfrm>
                  <a:off x="4443578" y="501534"/>
                  <a:ext cx="396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5" name="Ink 24">
                  <a:extLst>
                    <a:ext uri="{FF2B5EF4-FFF2-40B4-BE49-F238E27FC236}">
                      <a16:creationId xmlns:a16="http://schemas.microsoft.com/office/drawing/2014/main" id="{36191A2F-1249-9843-969D-1FD310BE5488}"/>
                    </a:ext>
                  </a:extLst>
                </p14:cNvPr>
                <p14:cNvContentPartPr/>
                <p14:nvPr/>
              </p14:nvContentPartPr>
              <p14:xfrm>
                <a:off x="4526018" y="532494"/>
                <a:ext cx="9000" cy="99360"/>
              </p14:xfrm>
            </p:contentPart>
          </mc:Choice>
          <mc:Fallback>
            <p:pic>
              <p:nvPicPr>
                <p:cNvPr id="25" name="Ink 24">
                  <a:extLst>
                    <a:ext uri="{FF2B5EF4-FFF2-40B4-BE49-F238E27FC236}">
                      <a16:creationId xmlns:a16="http://schemas.microsoft.com/office/drawing/2014/main" id="{36191A2F-1249-9843-969D-1FD310BE5488}"/>
                    </a:ext>
                  </a:extLst>
                </p:cNvPr>
                <p:cNvPicPr/>
                <p:nvPr/>
              </p:nvPicPr>
              <p:blipFill>
                <a:blip r:embed="rId19"/>
                <a:stretch>
                  <a:fillRect/>
                </a:stretch>
              </p:blipFill>
              <p:spPr>
                <a:xfrm>
                  <a:off x="4510538" y="517014"/>
                  <a:ext cx="396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Ink 25">
                  <a:extLst>
                    <a:ext uri="{FF2B5EF4-FFF2-40B4-BE49-F238E27FC236}">
                      <a16:creationId xmlns:a16="http://schemas.microsoft.com/office/drawing/2014/main" id="{F6D18179-D366-0F4C-93DC-D77853C80996}"/>
                    </a:ext>
                  </a:extLst>
                </p14:cNvPr>
                <p14:cNvContentPartPr/>
                <p14:nvPr/>
              </p14:nvContentPartPr>
              <p14:xfrm>
                <a:off x="4614218" y="508374"/>
                <a:ext cx="9000" cy="140400"/>
              </p14:xfrm>
            </p:contentPart>
          </mc:Choice>
          <mc:Fallback>
            <p:pic>
              <p:nvPicPr>
                <p:cNvPr id="26" name="Ink 25">
                  <a:extLst>
                    <a:ext uri="{FF2B5EF4-FFF2-40B4-BE49-F238E27FC236}">
                      <a16:creationId xmlns:a16="http://schemas.microsoft.com/office/drawing/2014/main" id="{F6D18179-D366-0F4C-93DC-D77853C80996}"/>
                    </a:ext>
                  </a:extLst>
                </p:cNvPr>
                <p:cNvPicPr/>
                <p:nvPr/>
              </p:nvPicPr>
              <p:blipFill>
                <a:blip r:embed="rId21"/>
                <a:stretch>
                  <a:fillRect/>
                </a:stretch>
              </p:blipFill>
              <p:spPr>
                <a:xfrm>
                  <a:off x="4598738" y="492894"/>
                  <a:ext cx="39600" cy="171000"/>
                </a:xfrm>
                <a:prstGeom prst="rect">
                  <a:avLst/>
                </a:prstGeom>
              </p:spPr>
            </p:pic>
          </mc:Fallback>
        </mc:AlternateContent>
      </p:grpSp>
      <p:grpSp>
        <p:nvGrpSpPr>
          <p:cNvPr id="41" name="Group 40">
            <a:extLst>
              <a:ext uri="{FF2B5EF4-FFF2-40B4-BE49-F238E27FC236}">
                <a16:creationId xmlns:a16="http://schemas.microsoft.com/office/drawing/2014/main" id="{59E6E78F-B0D4-DA47-AFC6-D882E0B08FA6}"/>
              </a:ext>
            </a:extLst>
          </p:cNvPr>
          <p:cNvGrpSpPr/>
          <p:nvPr/>
        </p:nvGrpSpPr>
        <p:grpSpPr>
          <a:xfrm>
            <a:off x="4321139" y="300465"/>
            <a:ext cx="376920" cy="123480"/>
            <a:chOff x="4321139" y="300465"/>
            <a:chExt cx="376920" cy="123480"/>
          </a:xfrm>
        </p:grpSpPr>
        <mc:AlternateContent xmlns:mc="http://schemas.openxmlformats.org/markup-compatibility/2006">
          <mc:Choice xmlns:p14="http://schemas.microsoft.com/office/powerpoint/2010/main" Requires="p14">
            <p:contentPart p14:bwMode="auto" r:id="rId22">
              <p14:nvContentPartPr>
                <p14:cNvPr id="37" name="Ink 36">
                  <a:extLst>
                    <a:ext uri="{FF2B5EF4-FFF2-40B4-BE49-F238E27FC236}">
                      <a16:creationId xmlns:a16="http://schemas.microsoft.com/office/drawing/2014/main" id="{BC6CC590-DCBD-4449-8449-8D88204485F6}"/>
                    </a:ext>
                  </a:extLst>
                </p14:cNvPr>
                <p14:cNvContentPartPr/>
                <p14:nvPr/>
              </p14:nvContentPartPr>
              <p14:xfrm>
                <a:off x="4321139" y="315225"/>
                <a:ext cx="56520" cy="83520"/>
              </p14:xfrm>
            </p:contentPart>
          </mc:Choice>
          <mc:Fallback>
            <p:pic>
              <p:nvPicPr>
                <p:cNvPr id="37" name="Ink 36">
                  <a:extLst>
                    <a:ext uri="{FF2B5EF4-FFF2-40B4-BE49-F238E27FC236}">
                      <a16:creationId xmlns:a16="http://schemas.microsoft.com/office/drawing/2014/main" id="{BC6CC590-DCBD-4449-8449-8D88204485F6}"/>
                    </a:ext>
                  </a:extLst>
                </p:cNvPr>
                <p:cNvPicPr/>
                <p:nvPr/>
              </p:nvPicPr>
              <p:blipFill>
                <a:blip r:embed="rId23"/>
                <a:stretch>
                  <a:fillRect/>
                </a:stretch>
              </p:blipFill>
              <p:spPr>
                <a:xfrm>
                  <a:off x="4305659" y="299745"/>
                  <a:ext cx="87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 name="Ink 37">
                  <a:extLst>
                    <a:ext uri="{FF2B5EF4-FFF2-40B4-BE49-F238E27FC236}">
                      <a16:creationId xmlns:a16="http://schemas.microsoft.com/office/drawing/2014/main" id="{5C6D6287-8F70-714B-A150-2AAE90CA5C78}"/>
                    </a:ext>
                  </a:extLst>
                </p14:cNvPr>
                <p14:cNvContentPartPr/>
                <p14:nvPr/>
              </p14:nvContentPartPr>
              <p14:xfrm>
                <a:off x="4449659" y="309825"/>
                <a:ext cx="105480" cy="107280"/>
              </p14:xfrm>
            </p:contentPart>
          </mc:Choice>
          <mc:Fallback>
            <p:pic>
              <p:nvPicPr>
                <p:cNvPr id="38" name="Ink 37">
                  <a:extLst>
                    <a:ext uri="{FF2B5EF4-FFF2-40B4-BE49-F238E27FC236}">
                      <a16:creationId xmlns:a16="http://schemas.microsoft.com/office/drawing/2014/main" id="{5C6D6287-8F70-714B-A150-2AAE90CA5C78}"/>
                    </a:ext>
                  </a:extLst>
                </p:cNvPr>
                <p:cNvPicPr/>
                <p:nvPr/>
              </p:nvPicPr>
              <p:blipFill>
                <a:blip r:embed="rId25"/>
                <a:stretch>
                  <a:fillRect/>
                </a:stretch>
              </p:blipFill>
              <p:spPr>
                <a:xfrm>
                  <a:off x="4434126" y="294345"/>
                  <a:ext cx="136185"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 name="Ink 38">
                  <a:extLst>
                    <a:ext uri="{FF2B5EF4-FFF2-40B4-BE49-F238E27FC236}">
                      <a16:creationId xmlns:a16="http://schemas.microsoft.com/office/drawing/2014/main" id="{D18C2FA8-BCCA-B642-BACD-94513E3D4017}"/>
                    </a:ext>
                  </a:extLst>
                </p14:cNvPr>
                <p14:cNvContentPartPr/>
                <p14:nvPr/>
              </p14:nvContentPartPr>
              <p14:xfrm>
                <a:off x="4612739" y="307665"/>
                <a:ext cx="74520" cy="92880"/>
              </p14:xfrm>
            </p:contentPart>
          </mc:Choice>
          <mc:Fallback>
            <p:pic>
              <p:nvPicPr>
                <p:cNvPr id="39" name="Ink 38">
                  <a:extLst>
                    <a:ext uri="{FF2B5EF4-FFF2-40B4-BE49-F238E27FC236}">
                      <a16:creationId xmlns:a16="http://schemas.microsoft.com/office/drawing/2014/main" id="{D18C2FA8-BCCA-B642-BACD-94513E3D4017}"/>
                    </a:ext>
                  </a:extLst>
                </p:cNvPr>
                <p:cNvPicPr/>
                <p:nvPr/>
              </p:nvPicPr>
              <p:blipFill>
                <a:blip r:embed="rId27"/>
                <a:stretch>
                  <a:fillRect/>
                </a:stretch>
              </p:blipFill>
              <p:spPr>
                <a:xfrm>
                  <a:off x="4597333" y="292185"/>
                  <a:ext cx="104973"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63E56536-055E-DC46-9F49-90C33CC0CC97}"/>
                    </a:ext>
                  </a:extLst>
                </p14:cNvPr>
                <p14:cNvContentPartPr/>
                <p14:nvPr/>
              </p14:nvContentPartPr>
              <p14:xfrm>
                <a:off x="4618139" y="300465"/>
                <a:ext cx="79920" cy="123480"/>
              </p14:xfrm>
            </p:contentPart>
          </mc:Choice>
          <mc:Fallback>
            <p:pic>
              <p:nvPicPr>
                <p:cNvPr id="40" name="Ink 39">
                  <a:extLst>
                    <a:ext uri="{FF2B5EF4-FFF2-40B4-BE49-F238E27FC236}">
                      <a16:creationId xmlns:a16="http://schemas.microsoft.com/office/drawing/2014/main" id="{63E56536-055E-DC46-9F49-90C33CC0CC97}"/>
                    </a:ext>
                  </a:extLst>
                </p:cNvPr>
                <p:cNvPicPr/>
                <p:nvPr/>
              </p:nvPicPr>
              <p:blipFill>
                <a:blip r:embed="rId29"/>
                <a:stretch>
                  <a:fillRect/>
                </a:stretch>
              </p:blipFill>
              <p:spPr>
                <a:xfrm>
                  <a:off x="4602659" y="284985"/>
                  <a:ext cx="110520" cy="154080"/>
                </a:xfrm>
                <a:prstGeom prst="rect">
                  <a:avLst/>
                </a:prstGeom>
              </p:spPr>
            </p:pic>
          </mc:Fallback>
        </mc:AlternateContent>
      </p:grpSp>
      <p:grpSp>
        <p:nvGrpSpPr>
          <p:cNvPr id="60" name="Group 59">
            <a:extLst>
              <a:ext uri="{FF2B5EF4-FFF2-40B4-BE49-F238E27FC236}">
                <a16:creationId xmlns:a16="http://schemas.microsoft.com/office/drawing/2014/main" id="{4F4D2629-1DB4-A041-A912-6CDF81215CD5}"/>
              </a:ext>
            </a:extLst>
          </p:cNvPr>
          <p:cNvGrpSpPr/>
          <p:nvPr/>
        </p:nvGrpSpPr>
        <p:grpSpPr>
          <a:xfrm>
            <a:off x="4070978" y="752094"/>
            <a:ext cx="623481" cy="414891"/>
            <a:chOff x="4070978" y="752094"/>
            <a:chExt cx="623481" cy="414891"/>
          </a:xfrm>
        </p:grpSpPr>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FFA66946-0313-BF4A-8814-EA339DAF1983}"/>
                    </a:ext>
                  </a:extLst>
                </p14:cNvPr>
                <p14:cNvContentPartPr/>
                <p14:nvPr/>
              </p14:nvContentPartPr>
              <p14:xfrm>
                <a:off x="4070978" y="755334"/>
                <a:ext cx="65160" cy="128520"/>
              </p14:xfrm>
            </p:contentPart>
          </mc:Choice>
          <mc:Fallback>
            <p:pic>
              <p:nvPicPr>
                <p:cNvPr id="15" name="Ink 14">
                  <a:extLst>
                    <a:ext uri="{FF2B5EF4-FFF2-40B4-BE49-F238E27FC236}">
                      <a16:creationId xmlns:a16="http://schemas.microsoft.com/office/drawing/2014/main" id="{FFA66946-0313-BF4A-8814-EA339DAF1983}"/>
                    </a:ext>
                  </a:extLst>
                </p:cNvPr>
                <p:cNvPicPr/>
                <p:nvPr/>
              </p:nvPicPr>
              <p:blipFill>
                <a:blip r:embed="rId31"/>
                <a:stretch>
                  <a:fillRect/>
                </a:stretch>
              </p:blipFill>
              <p:spPr>
                <a:xfrm>
                  <a:off x="4055498" y="739811"/>
                  <a:ext cx="95760" cy="15920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8C3924E7-B7CF-BB4D-946D-B6B58856A38A}"/>
                    </a:ext>
                  </a:extLst>
                </p14:cNvPr>
                <p14:cNvContentPartPr/>
                <p14:nvPr/>
              </p14:nvContentPartPr>
              <p14:xfrm>
                <a:off x="4070978" y="773694"/>
                <a:ext cx="69480" cy="9000"/>
              </p14:xfrm>
            </p:contentPart>
          </mc:Choice>
          <mc:Fallback>
            <p:pic>
              <p:nvPicPr>
                <p:cNvPr id="16" name="Ink 15">
                  <a:extLst>
                    <a:ext uri="{FF2B5EF4-FFF2-40B4-BE49-F238E27FC236}">
                      <a16:creationId xmlns:a16="http://schemas.microsoft.com/office/drawing/2014/main" id="{8C3924E7-B7CF-BB4D-946D-B6B58856A38A}"/>
                    </a:ext>
                  </a:extLst>
                </p:cNvPr>
                <p:cNvPicPr/>
                <p:nvPr/>
              </p:nvPicPr>
              <p:blipFill>
                <a:blip r:embed="rId33"/>
                <a:stretch>
                  <a:fillRect/>
                </a:stretch>
              </p:blipFill>
              <p:spPr>
                <a:xfrm>
                  <a:off x="4055498" y="758214"/>
                  <a:ext cx="1000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Ink 27">
                  <a:extLst>
                    <a:ext uri="{FF2B5EF4-FFF2-40B4-BE49-F238E27FC236}">
                      <a16:creationId xmlns:a16="http://schemas.microsoft.com/office/drawing/2014/main" id="{1018172F-5514-1648-BE19-52BB2BB3199F}"/>
                    </a:ext>
                  </a:extLst>
                </p14:cNvPr>
                <p14:cNvContentPartPr/>
                <p14:nvPr/>
              </p14:nvContentPartPr>
              <p14:xfrm>
                <a:off x="4202738" y="784494"/>
                <a:ext cx="43560" cy="6840"/>
              </p14:xfrm>
            </p:contentPart>
          </mc:Choice>
          <mc:Fallback>
            <p:pic>
              <p:nvPicPr>
                <p:cNvPr id="28" name="Ink 27">
                  <a:extLst>
                    <a:ext uri="{FF2B5EF4-FFF2-40B4-BE49-F238E27FC236}">
                      <a16:creationId xmlns:a16="http://schemas.microsoft.com/office/drawing/2014/main" id="{1018172F-5514-1648-BE19-52BB2BB3199F}"/>
                    </a:ext>
                  </a:extLst>
                </p:cNvPr>
                <p:cNvPicPr/>
                <p:nvPr/>
              </p:nvPicPr>
              <p:blipFill>
                <a:blip r:embed="rId35"/>
                <a:stretch>
                  <a:fillRect/>
                </a:stretch>
              </p:blipFill>
              <p:spPr>
                <a:xfrm>
                  <a:off x="4187258" y="7690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Ink 28">
                  <a:extLst>
                    <a:ext uri="{FF2B5EF4-FFF2-40B4-BE49-F238E27FC236}">
                      <a16:creationId xmlns:a16="http://schemas.microsoft.com/office/drawing/2014/main" id="{091C6778-6382-D447-B3F7-4D4B6CF3B5CE}"/>
                    </a:ext>
                  </a:extLst>
                </p14:cNvPr>
                <p14:cNvContentPartPr/>
                <p14:nvPr/>
              </p14:nvContentPartPr>
              <p14:xfrm>
                <a:off x="4218218" y="814374"/>
                <a:ext cx="34200" cy="4680"/>
              </p14:xfrm>
            </p:contentPart>
          </mc:Choice>
          <mc:Fallback>
            <p:pic>
              <p:nvPicPr>
                <p:cNvPr id="29" name="Ink 28">
                  <a:extLst>
                    <a:ext uri="{FF2B5EF4-FFF2-40B4-BE49-F238E27FC236}">
                      <a16:creationId xmlns:a16="http://schemas.microsoft.com/office/drawing/2014/main" id="{091C6778-6382-D447-B3F7-4D4B6CF3B5CE}"/>
                    </a:ext>
                  </a:extLst>
                </p:cNvPr>
                <p:cNvPicPr/>
                <p:nvPr/>
              </p:nvPicPr>
              <p:blipFill>
                <a:blip r:embed="rId37"/>
                <a:stretch>
                  <a:fillRect/>
                </a:stretch>
              </p:blipFill>
              <p:spPr>
                <a:xfrm>
                  <a:off x="4202899" y="798894"/>
                  <a:ext cx="64481"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Ink 29">
                  <a:extLst>
                    <a:ext uri="{FF2B5EF4-FFF2-40B4-BE49-F238E27FC236}">
                      <a16:creationId xmlns:a16="http://schemas.microsoft.com/office/drawing/2014/main" id="{C5DDA7AB-5D85-C943-AAD9-789028FFF398}"/>
                    </a:ext>
                  </a:extLst>
                </p14:cNvPr>
                <p14:cNvContentPartPr/>
                <p14:nvPr/>
              </p14:nvContentPartPr>
              <p14:xfrm>
                <a:off x="4301738" y="780174"/>
                <a:ext cx="37080" cy="4680"/>
              </p14:xfrm>
            </p:contentPart>
          </mc:Choice>
          <mc:Fallback>
            <p:pic>
              <p:nvPicPr>
                <p:cNvPr id="30" name="Ink 29">
                  <a:extLst>
                    <a:ext uri="{FF2B5EF4-FFF2-40B4-BE49-F238E27FC236}">
                      <a16:creationId xmlns:a16="http://schemas.microsoft.com/office/drawing/2014/main" id="{C5DDA7AB-5D85-C943-AAD9-789028FFF398}"/>
                    </a:ext>
                  </a:extLst>
                </p:cNvPr>
                <p:cNvPicPr/>
                <p:nvPr/>
              </p:nvPicPr>
              <p:blipFill>
                <a:blip r:embed="rId39"/>
                <a:stretch>
                  <a:fillRect/>
                </a:stretch>
              </p:blipFill>
              <p:spPr>
                <a:xfrm>
                  <a:off x="4286106" y="764694"/>
                  <a:ext cx="679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Ink 30">
                  <a:extLst>
                    <a:ext uri="{FF2B5EF4-FFF2-40B4-BE49-F238E27FC236}">
                      <a16:creationId xmlns:a16="http://schemas.microsoft.com/office/drawing/2014/main" id="{4B9269C4-17A0-C948-AA3B-58FC2F44D883}"/>
                    </a:ext>
                  </a:extLst>
                </p14:cNvPr>
                <p14:cNvContentPartPr/>
                <p14:nvPr/>
              </p14:nvContentPartPr>
              <p14:xfrm>
                <a:off x="4305698" y="818694"/>
                <a:ext cx="43560" cy="6840"/>
              </p14:xfrm>
            </p:contentPart>
          </mc:Choice>
          <mc:Fallback>
            <p:pic>
              <p:nvPicPr>
                <p:cNvPr id="31" name="Ink 30">
                  <a:extLst>
                    <a:ext uri="{FF2B5EF4-FFF2-40B4-BE49-F238E27FC236}">
                      <a16:creationId xmlns:a16="http://schemas.microsoft.com/office/drawing/2014/main" id="{4B9269C4-17A0-C948-AA3B-58FC2F44D883}"/>
                    </a:ext>
                  </a:extLst>
                </p:cNvPr>
                <p:cNvPicPr/>
                <p:nvPr/>
              </p:nvPicPr>
              <p:blipFill>
                <a:blip r:embed="rId41"/>
                <a:stretch>
                  <a:fillRect/>
                </a:stretch>
              </p:blipFill>
              <p:spPr>
                <a:xfrm>
                  <a:off x="4290218" y="8032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AE34A617-B8D8-0046-9350-8D5AFA383D2E}"/>
                    </a:ext>
                  </a:extLst>
                </p14:cNvPr>
                <p14:cNvContentPartPr/>
                <p14:nvPr/>
              </p14:nvContentPartPr>
              <p14:xfrm>
                <a:off x="4467698" y="773694"/>
                <a:ext cx="9000" cy="101520"/>
              </p14:xfrm>
            </p:contentPart>
          </mc:Choice>
          <mc:Fallback>
            <p:pic>
              <p:nvPicPr>
                <p:cNvPr id="33" name="Ink 32">
                  <a:extLst>
                    <a:ext uri="{FF2B5EF4-FFF2-40B4-BE49-F238E27FC236}">
                      <a16:creationId xmlns:a16="http://schemas.microsoft.com/office/drawing/2014/main" id="{AE34A617-B8D8-0046-9350-8D5AFA383D2E}"/>
                    </a:ext>
                  </a:extLst>
                </p:cNvPr>
                <p:cNvPicPr/>
                <p:nvPr/>
              </p:nvPicPr>
              <p:blipFill>
                <a:blip r:embed="rId43"/>
                <a:stretch>
                  <a:fillRect/>
                </a:stretch>
              </p:blipFill>
              <p:spPr>
                <a:xfrm>
                  <a:off x="4452218" y="758269"/>
                  <a:ext cx="39600" cy="132012"/>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3FBBEE55-F3A3-7044-A24D-3BBAF801E002}"/>
                    </a:ext>
                  </a:extLst>
                </p14:cNvPr>
                <p14:cNvContentPartPr/>
                <p14:nvPr/>
              </p14:nvContentPartPr>
              <p14:xfrm>
                <a:off x="4534658" y="765054"/>
                <a:ext cx="60840" cy="69120"/>
              </p14:xfrm>
            </p:contentPart>
          </mc:Choice>
          <mc:Fallback>
            <p:pic>
              <p:nvPicPr>
                <p:cNvPr id="34" name="Ink 33">
                  <a:extLst>
                    <a:ext uri="{FF2B5EF4-FFF2-40B4-BE49-F238E27FC236}">
                      <a16:creationId xmlns:a16="http://schemas.microsoft.com/office/drawing/2014/main" id="{3FBBEE55-F3A3-7044-A24D-3BBAF801E002}"/>
                    </a:ext>
                  </a:extLst>
                </p:cNvPr>
                <p:cNvPicPr/>
                <p:nvPr/>
              </p:nvPicPr>
              <p:blipFill>
                <a:blip r:embed="rId45"/>
                <a:stretch>
                  <a:fillRect/>
                </a:stretch>
              </p:blipFill>
              <p:spPr>
                <a:xfrm>
                  <a:off x="4519178" y="749574"/>
                  <a:ext cx="914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Ink 34">
                  <a:extLst>
                    <a:ext uri="{FF2B5EF4-FFF2-40B4-BE49-F238E27FC236}">
                      <a16:creationId xmlns:a16="http://schemas.microsoft.com/office/drawing/2014/main" id="{51693BAF-7E72-B446-8B1B-92ABBD3B2A0B}"/>
                    </a:ext>
                  </a:extLst>
                </p14:cNvPr>
                <p14:cNvContentPartPr/>
                <p14:nvPr/>
              </p14:nvContentPartPr>
              <p14:xfrm>
                <a:off x="4650938" y="752094"/>
                <a:ext cx="11160" cy="103680"/>
              </p14:xfrm>
            </p:contentPart>
          </mc:Choice>
          <mc:Fallback>
            <p:pic>
              <p:nvPicPr>
                <p:cNvPr id="35" name="Ink 34">
                  <a:extLst>
                    <a:ext uri="{FF2B5EF4-FFF2-40B4-BE49-F238E27FC236}">
                      <a16:creationId xmlns:a16="http://schemas.microsoft.com/office/drawing/2014/main" id="{51693BAF-7E72-B446-8B1B-92ABBD3B2A0B}"/>
                    </a:ext>
                  </a:extLst>
                </p:cNvPr>
                <p:cNvPicPr/>
                <p:nvPr/>
              </p:nvPicPr>
              <p:blipFill>
                <a:blip r:embed="rId47"/>
                <a:stretch>
                  <a:fillRect/>
                </a:stretch>
              </p:blipFill>
              <p:spPr>
                <a:xfrm>
                  <a:off x="4635458" y="736668"/>
                  <a:ext cx="41760" cy="134174"/>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Ink 41">
                  <a:extLst>
                    <a:ext uri="{FF2B5EF4-FFF2-40B4-BE49-F238E27FC236}">
                      <a16:creationId xmlns:a16="http://schemas.microsoft.com/office/drawing/2014/main" id="{63CEA94F-7ADC-4945-AF57-83C6847C1E5C}"/>
                    </a:ext>
                  </a:extLst>
                </p14:cNvPr>
                <p14:cNvContentPartPr/>
                <p14:nvPr/>
              </p14:nvContentPartPr>
              <p14:xfrm>
                <a:off x="4087139" y="938385"/>
                <a:ext cx="49320" cy="107280"/>
              </p14:xfrm>
            </p:contentPart>
          </mc:Choice>
          <mc:Fallback>
            <p:pic>
              <p:nvPicPr>
                <p:cNvPr id="42" name="Ink 41">
                  <a:extLst>
                    <a:ext uri="{FF2B5EF4-FFF2-40B4-BE49-F238E27FC236}">
                      <a16:creationId xmlns:a16="http://schemas.microsoft.com/office/drawing/2014/main" id="{63CEA94F-7ADC-4945-AF57-83C6847C1E5C}"/>
                    </a:ext>
                  </a:extLst>
                </p:cNvPr>
                <p:cNvPicPr/>
                <p:nvPr/>
              </p:nvPicPr>
              <p:blipFill>
                <a:blip r:embed="rId49"/>
                <a:stretch>
                  <a:fillRect/>
                </a:stretch>
              </p:blipFill>
              <p:spPr>
                <a:xfrm>
                  <a:off x="4071659" y="922905"/>
                  <a:ext cx="799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3" name="Ink 42">
                  <a:extLst>
                    <a:ext uri="{FF2B5EF4-FFF2-40B4-BE49-F238E27FC236}">
                      <a16:creationId xmlns:a16="http://schemas.microsoft.com/office/drawing/2014/main" id="{E083EF0C-B9D8-964C-AAF7-E158531DB9C7}"/>
                    </a:ext>
                  </a:extLst>
                </p14:cNvPr>
                <p14:cNvContentPartPr/>
                <p14:nvPr/>
              </p14:nvContentPartPr>
              <p14:xfrm>
                <a:off x="4198019" y="952785"/>
                <a:ext cx="69120" cy="5760"/>
              </p14:xfrm>
            </p:contentPart>
          </mc:Choice>
          <mc:Fallback>
            <p:pic>
              <p:nvPicPr>
                <p:cNvPr id="43" name="Ink 42">
                  <a:extLst>
                    <a:ext uri="{FF2B5EF4-FFF2-40B4-BE49-F238E27FC236}">
                      <a16:creationId xmlns:a16="http://schemas.microsoft.com/office/drawing/2014/main" id="{E083EF0C-B9D8-964C-AAF7-E158531DB9C7}"/>
                    </a:ext>
                  </a:extLst>
                </p:cNvPr>
                <p:cNvPicPr/>
                <p:nvPr/>
              </p:nvPicPr>
              <p:blipFill>
                <a:blip r:embed="rId51"/>
                <a:stretch>
                  <a:fillRect/>
                </a:stretch>
              </p:blipFill>
              <p:spPr>
                <a:xfrm>
                  <a:off x="4182458" y="937305"/>
                  <a:ext cx="99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4" name="Ink 43">
                  <a:extLst>
                    <a:ext uri="{FF2B5EF4-FFF2-40B4-BE49-F238E27FC236}">
                      <a16:creationId xmlns:a16="http://schemas.microsoft.com/office/drawing/2014/main" id="{1D4D98C0-13A7-1C4D-AEC5-38E5A3FEE406}"/>
                    </a:ext>
                  </a:extLst>
                </p14:cNvPr>
                <p14:cNvContentPartPr/>
                <p14:nvPr/>
              </p14:nvContentPartPr>
              <p14:xfrm>
                <a:off x="4201619" y="989145"/>
                <a:ext cx="70920" cy="7560"/>
              </p14:xfrm>
            </p:contentPart>
          </mc:Choice>
          <mc:Fallback>
            <p:pic>
              <p:nvPicPr>
                <p:cNvPr id="44" name="Ink 43">
                  <a:extLst>
                    <a:ext uri="{FF2B5EF4-FFF2-40B4-BE49-F238E27FC236}">
                      <a16:creationId xmlns:a16="http://schemas.microsoft.com/office/drawing/2014/main" id="{1D4D98C0-13A7-1C4D-AEC5-38E5A3FEE406}"/>
                    </a:ext>
                  </a:extLst>
                </p:cNvPr>
                <p:cNvPicPr/>
                <p:nvPr/>
              </p:nvPicPr>
              <p:blipFill>
                <a:blip r:embed="rId53"/>
                <a:stretch>
                  <a:fillRect/>
                </a:stretch>
              </p:blipFill>
              <p:spPr>
                <a:xfrm>
                  <a:off x="4186139" y="973665"/>
                  <a:ext cx="101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 name="Ink 44">
                  <a:extLst>
                    <a:ext uri="{FF2B5EF4-FFF2-40B4-BE49-F238E27FC236}">
                      <a16:creationId xmlns:a16="http://schemas.microsoft.com/office/drawing/2014/main" id="{7EDD1724-27C8-4A42-BCAE-B2B4E345ABE6}"/>
                    </a:ext>
                  </a:extLst>
                </p14:cNvPr>
                <p14:cNvContentPartPr/>
                <p14:nvPr/>
              </p14:nvContentPartPr>
              <p14:xfrm>
                <a:off x="4317539" y="943785"/>
                <a:ext cx="54720" cy="2160"/>
              </p14:xfrm>
            </p:contentPart>
          </mc:Choice>
          <mc:Fallback>
            <p:pic>
              <p:nvPicPr>
                <p:cNvPr id="45" name="Ink 44">
                  <a:extLst>
                    <a:ext uri="{FF2B5EF4-FFF2-40B4-BE49-F238E27FC236}">
                      <a16:creationId xmlns:a16="http://schemas.microsoft.com/office/drawing/2014/main" id="{7EDD1724-27C8-4A42-BCAE-B2B4E345ABE6}"/>
                    </a:ext>
                  </a:extLst>
                </p:cNvPr>
                <p:cNvPicPr/>
                <p:nvPr/>
              </p:nvPicPr>
              <p:blipFill>
                <a:blip r:embed="rId55"/>
                <a:stretch>
                  <a:fillRect/>
                </a:stretch>
              </p:blipFill>
              <p:spPr>
                <a:xfrm>
                  <a:off x="4302059" y="928305"/>
                  <a:ext cx="853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6" name="Ink 45">
                  <a:extLst>
                    <a:ext uri="{FF2B5EF4-FFF2-40B4-BE49-F238E27FC236}">
                      <a16:creationId xmlns:a16="http://schemas.microsoft.com/office/drawing/2014/main" id="{213290FC-9085-AB4E-9055-BFC67A706F86}"/>
                    </a:ext>
                  </a:extLst>
                </p14:cNvPr>
                <p14:cNvContentPartPr/>
                <p14:nvPr/>
              </p14:nvContentPartPr>
              <p14:xfrm>
                <a:off x="4312859" y="970785"/>
                <a:ext cx="77400" cy="12960"/>
              </p14:xfrm>
            </p:contentPart>
          </mc:Choice>
          <mc:Fallback>
            <p:pic>
              <p:nvPicPr>
                <p:cNvPr id="46" name="Ink 45">
                  <a:extLst>
                    <a:ext uri="{FF2B5EF4-FFF2-40B4-BE49-F238E27FC236}">
                      <a16:creationId xmlns:a16="http://schemas.microsoft.com/office/drawing/2014/main" id="{213290FC-9085-AB4E-9055-BFC67A706F86}"/>
                    </a:ext>
                  </a:extLst>
                </p:cNvPr>
                <p:cNvPicPr/>
                <p:nvPr/>
              </p:nvPicPr>
              <p:blipFill>
                <a:blip r:embed="rId57"/>
                <a:stretch>
                  <a:fillRect/>
                </a:stretch>
              </p:blipFill>
              <p:spPr>
                <a:xfrm>
                  <a:off x="4297307" y="955305"/>
                  <a:ext cx="108143"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8" name="Ink 47">
                  <a:extLst>
                    <a:ext uri="{FF2B5EF4-FFF2-40B4-BE49-F238E27FC236}">
                      <a16:creationId xmlns:a16="http://schemas.microsoft.com/office/drawing/2014/main" id="{E3F2A69E-901C-AE45-A195-221F13C130E0}"/>
                    </a:ext>
                  </a:extLst>
                </p14:cNvPr>
                <p14:cNvContentPartPr/>
                <p14:nvPr/>
              </p14:nvContentPartPr>
              <p14:xfrm>
                <a:off x="4462259" y="925785"/>
                <a:ext cx="69120" cy="63720"/>
              </p14:xfrm>
            </p:contentPart>
          </mc:Choice>
          <mc:Fallback>
            <p:pic>
              <p:nvPicPr>
                <p:cNvPr id="48" name="Ink 47">
                  <a:extLst>
                    <a:ext uri="{FF2B5EF4-FFF2-40B4-BE49-F238E27FC236}">
                      <a16:creationId xmlns:a16="http://schemas.microsoft.com/office/drawing/2014/main" id="{E3F2A69E-901C-AE45-A195-221F13C130E0}"/>
                    </a:ext>
                  </a:extLst>
                </p:cNvPr>
                <p:cNvPicPr/>
                <p:nvPr/>
              </p:nvPicPr>
              <p:blipFill>
                <a:blip r:embed="rId59"/>
                <a:stretch>
                  <a:fillRect/>
                </a:stretch>
              </p:blipFill>
              <p:spPr>
                <a:xfrm>
                  <a:off x="4446779" y="910305"/>
                  <a:ext cx="997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9" name="Ink 48">
                  <a:extLst>
                    <a:ext uri="{FF2B5EF4-FFF2-40B4-BE49-F238E27FC236}">
                      <a16:creationId xmlns:a16="http://schemas.microsoft.com/office/drawing/2014/main" id="{87189405-8ABC-8C4D-844C-4B7ECC67D989}"/>
                    </a:ext>
                  </a:extLst>
                </p14:cNvPr>
                <p14:cNvContentPartPr/>
                <p14:nvPr/>
              </p14:nvContentPartPr>
              <p14:xfrm>
                <a:off x="4591139" y="916785"/>
                <a:ext cx="9360" cy="83880"/>
              </p14:xfrm>
            </p:contentPart>
          </mc:Choice>
          <mc:Fallback>
            <p:pic>
              <p:nvPicPr>
                <p:cNvPr id="49" name="Ink 48">
                  <a:extLst>
                    <a:ext uri="{FF2B5EF4-FFF2-40B4-BE49-F238E27FC236}">
                      <a16:creationId xmlns:a16="http://schemas.microsoft.com/office/drawing/2014/main" id="{87189405-8ABC-8C4D-844C-4B7ECC67D989}"/>
                    </a:ext>
                  </a:extLst>
                </p:cNvPr>
                <p:cNvPicPr/>
                <p:nvPr/>
              </p:nvPicPr>
              <p:blipFill>
                <a:blip r:embed="rId61"/>
                <a:stretch>
                  <a:fillRect/>
                </a:stretch>
              </p:blipFill>
              <p:spPr>
                <a:xfrm>
                  <a:off x="4575659" y="901305"/>
                  <a:ext cx="399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0" name="Ink 49">
                  <a:extLst>
                    <a:ext uri="{FF2B5EF4-FFF2-40B4-BE49-F238E27FC236}">
                      <a16:creationId xmlns:a16="http://schemas.microsoft.com/office/drawing/2014/main" id="{7FCD2CCC-43FD-ED41-AB3D-94E2F6342C32}"/>
                    </a:ext>
                  </a:extLst>
                </p14:cNvPr>
                <p14:cNvContentPartPr/>
                <p14:nvPr/>
              </p14:nvContentPartPr>
              <p14:xfrm>
                <a:off x="4665299" y="912825"/>
                <a:ext cx="3960" cy="67320"/>
              </p14:xfrm>
            </p:contentPart>
          </mc:Choice>
          <mc:Fallback>
            <p:pic>
              <p:nvPicPr>
                <p:cNvPr id="50" name="Ink 49">
                  <a:extLst>
                    <a:ext uri="{FF2B5EF4-FFF2-40B4-BE49-F238E27FC236}">
                      <a16:creationId xmlns:a16="http://schemas.microsoft.com/office/drawing/2014/main" id="{7FCD2CCC-43FD-ED41-AB3D-94E2F6342C32}"/>
                    </a:ext>
                  </a:extLst>
                </p:cNvPr>
                <p:cNvPicPr/>
                <p:nvPr/>
              </p:nvPicPr>
              <p:blipFill>
                <a:blip r:embed="rId63"/>
                <a:stretch>
                  <a:fillRect/>
                </a:stretch>
              </p:blipFill>
              <p:spPr>
                <a:xfrm>
                  <a:off x="4651109" y="897345"/>
                  <a:ext cx="3201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Ink 51">
                  <a:extLst>
                    <a:ext uri="{FF2B5EF4-FFF2-40B4-BE49-F238E27FC236}">
                      <a16:creationId xmlns:a16="http://schemas.microsoft.com/office/drawing/2014/main" id="{4DC17519-0CE4-6041-9BC1-268D27AF27C3}"/>
                    </a:ext>
                  </a:extLst>
                </p14:cNvPr>
                <p14:cNvContentPartPr/>
                <p14:nvPr/>
              </p14:nvContentPartPr>
              <p14:xfrm>
                <a:off x="4121699" y="1097865"/>
                <a:ext cx="21960" cy="69120"/>
              </p14:xfrm>
            </p:contentPart>
          </mc:Choice>
          <mc:Fallback>
            <p:pic>
              <p:nvPicPr>
                <p:cNvPr id="52" name="Ink 51">
                  <a:extLst>
                    <a:ext uri="{FF2B5EF4-FFF2-40B4-BE49-F238E27FC236}">
                      <a16:creationId xmlns:a16="http://schemas.microsoft.com/office/drawing/2014/main" id="{4DC17519-0CE4-6041-9BC1-268D27AF27C3}"/>
                    </a:ext>
                  </a:extLst>
                </p:cNvPr>
                <p:cNvPicPr/>
                <p:nvPr/>
              </p:nvPicPr>
              <p:blipFill>
                <a:blip r:embed="rId65"/>
                <a:stretch>
                  <a:fillRect/>
                </a:stretch>
              </p:blipFill>
              <p:spPr>
                <a:xfrm>
                  <a:off x="4106219" y="1082465"/>
                  <a:ext cx="52560" cy="99561"/>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id="{28647882-6933-504B-88B4-969B9E2CCAD1}"/>
                    </a:ext>
                  </a:extLst>
                </p14:cNvPr>
                <p14:cNvContentPartPr/>
                <p14:nvPr/>
              </p14:nvContentPartPr>
              <p14:xfrm>
                <a:off x="4237619" y="1083465"/>
                <a:ext cx="49320" cy="5760"/>
              </p14:xfrm>
            </p:contentPart>
          </mc:Choice>
          <mc:Fallback>
            <p:pic>
              <p:nvPicPr>
                <p:cNvPr id="53" name="Ink 52">
                  <a:extLst>
                    <a:ext uri="{FF2B5EF4-FFF2-40B4-BE49-F238E27FC236}">
                      <a16:creationId xmlns:a16="http://schemas.microsoft.com/office/drawing/2014/main" id="{28647882-6933-504B-88B4-969B9E2CCAD1}"/>
                    </a:ext>
                  </a:extLst>
                </p:cNvPr>
                <p:cNvPicPr/>
                <p:nvPr/>
              </p:nvPicPr>
              <p:blipFill>
                <a:blip r:embed="rId67"/>
                <a:stretch>
                  <a:fillRect/>
                </a:stretch>
              </p:blipFill>
              <p:spPr>
                <a:xfrm>
                  <a:off x="4222251" y="1067985"/>
                  <a:ext cx="79698"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756EB59A-1C30-584A-8900-6196751A6EB9}"/>
                    </a:ext>
                  </a:extLst>
                </p14:cNvPr>
                <p14:cNvContentPartPr/>
                <p14:nvPr/>
              </p14:nvContentPartPr>
              <p14:xfrm>
                <a:off x="4234739" y="1121265"/>
                <a:ext cx="59400" cy="2160"/>
              </p14:xfrm>
            </p:contentPart>
          </mc:Choice>
          <mc:Fallback>
            <p:pic>
              <p:nvPicPr>
                <p:cNvPr id="54" name="Ink 53">
                  <a:extLst>
                    <a:ext uri="{FF2B5EF4-FFF2-40B4-BE49-F238E27FC236}">
                      <a16:creationId xmlns:a16="http://schemas.microsoft.com/office/drawing/2014/main" id="{756EB59A-1C30-584A-8900-6196751A6EB9}"/>
                    </a:ext>
                  </a:extLst>
                </p:cNvPr>
                <p:cNvPicPr/>
                <p:nvPr/>
              </p:nvPicPr>
              <p:blipFill>
                <a:blip r:embed="rId69"/>
                <a:stretch>
                  <a:fillRect/>
                </a:stretch>
              </p:blipFill>
              <p:spPr>
                <a:xfrm>
                  <a:off x="4219259" y="1105785"/>
                  <a:ext cx="900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Ink 54">
                  <a:extLst>
                    <a:ext uri="{FF2B5EF4-FFF2-40B4-BE49-F238E27FC236}">
                      <a16:creationId xmlns:a16="http://schemas.microsoft.com/office/drawing/2014/main" id="{D6FF5929-9CC3-A845-BE1A-816BD49BD184}"/>
                    </a:ext>
                  </a:extLst>
                </p14:cNvPr>
                <p14:cNvContentPartPr/>
                <p14:nvPr/>
              </p14:nvContentPartPr>
              <p14:xfrm>
                <a:off x="4342739" y="1087065"/>
                <a:ext cx="53280" cy="5760"/>
              </p14:xfrm>
            </p:contentPart>
          </mc:Choice>
          <mc:Fallback>
            <p:pic>
              <p:nvPicPr>
                <p:cNvPr id="55" name="Ink 54">
                  <a:extLst>
                    <a:ext uri="{FF2B5EF4-FFF2-40B4-BE49-F238E27FC236}">
                      <a16:creationId xmlns:a16="http://schemas.microsoft.com/office/drawing/2014/main" id="{D6FF5929-9CC3-A845-BE1A-816BD49BD184}"/>
                    </a:ext>
                  </a:extLst>
                </p:cNvPr>
                <p:cNvPicPr/>
                <p:nvPr/>
              </p:nvPicPr>
              <p:blipFill>
                <a:blip r:embed="rId71"/>
                <a:stretch>
                  <a:fillRect/>
                </a:stretch>
              </p:blipFill>
              <p:spPr>
                <a:xfrm>
                  <a:off x="4327259" y="1071585"/>
                  <a:ext cx="83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CFBB3F96-162B-204A-8E54-F5CCB201BF87}"/>
                    </a:ext>
                  </a:extLst>
                </p14:cNvPr>
                <p14:cNvContentPartPr/>
                <p14:nvPr/>
              </p14:nvContentPartPr>
              <p14:xfrm>
                <a:off x="4352459" y="1117665"/>
                <a:ext cx="46800" cy="5760"/>
              </p14:xfrm>
            </p:contentPart>
          </mc:Choice>
          <mc:Fallback>
            <p:pic>
              <p:nvPicPr>
                <p:cNvPr id="56" name="Ink 55">
                  <a:extLst>
                    <a:ext uri="{FF2B5EF4-FFF2-40B4-BE49-F238E27FC236}">
                      <a16:creationId xmlns:a16="http://schemas.microsoft.com/office/drawing/2014/main" id="{CFBB3F96-162B-204A-8E54-F5CCB201BF87}"/>
                    </a:ext>
                  </a:extLst>
                </p:cNvPr>
                <p:cNvPicPr/>
                <p:nvPr/>
              </p:nvPicPr>
              <p:blipFill>
                <a:blip r:embed="rId73"/>
                <a:stretch>
                  <a:fillRect/>
                </a:stretch>
              </p:blipFill>
              <p:spPr>
                <a:xfrm>
                  <a:off x="4336979" y="1102185"/>
                  <a:ext cx="774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Ink 56">
                  <a:extLst>
                    <a:ext uri="{FF2B5EF4-FFF2-40B4-BE49-F238E27FC236}">
                      <a16:creationId xmlns:a16="http://schemas.microsoft.com/office/drawing/2014/main" id="{EEFC0C25-AB0F-9C4E-A8C8-2DFBF2930BDB}"/>
                    </a:ext>
                  </a:extLst>
                </p14:cNvPr>
                <p14:cNvContentPartPr/>
                <p14:nvPr/>
              </p14:nvContentPartPr>
              <p14:xfrm>
                <a:off x="4480619" y="1063665"/>
                <a:ext cx="72720" cy="72720"/>
              </p14:xfrm>
            </p:contentPart>
          </mc:Choice>
          <mc:Fallback>
            <p:pic>
              <p:nvPicPr>
                <p:cNvPr id="57" name="Ink 56">
                  <a:extLst>
                    <a:ext uri="{FF2B5EF4-FFF2-40B4-BE49-F238E27FC236}">
                      <a16:creationId xmlns:a16="http://schemas.microsoft.com/office/drawing/2014/main" id="{EEFC0C25-AB0F-9C4E-A8C8-2DFBF2930BDB}"/>
                    </a:ext>
                  </a:extLst>
                </p:cNvPr>
                <p:cNvPicPr/>
                <p:nvPr/>
              </p:nvPicPr>
              <p:blipFill>
                <a:blip r:embed="rId75"/>
                <a:stretch>
                  <a:fillRect/>
                </a:stretch>
              </p:blipFill>
              <p:spPr>
                <a:xfrm>
                  <a:off x="4465139" y="1048185"/>
                  <a:ext cx="1033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8" name="Ink 57">
                  <a:extLst>
                    <a:ext uri="{FF2B5EF4-FFF2-40B4-BE49-F238E27FC236}">
                      <a16:creationId xmlns:a16="http://schemas.microsoft.com/office/drawing/2014/main" id="{A1AA6A09-2ED2-3A4F-8442-0E1E913938FF}"/>
                    </a:ext>
                  </a:extLst>
                </p14:cNvPr>
                <p14:cNvContentPartPr/>
                <p14:nvPr/>
              </p14:nvContentPartPr>
              <p14:xfrm>
                <a:off x="4594739" y="1061505"/>
                <a:ext cx="51120" cy="47520"/>
              </p14:xfrm>
            </p:contentPart>
          </mc:Choice>
          <mc:Fallback>
            <p:pic>
              <p:nvPicPr>
                <p:cNvPr id="58" name="Ink 57">
                  <a:extLst>
                    <a:ext uri="{FF2B5EF4-FFF2-40B4-BE49-F238E27FC236}">
                      <a16:creationId xmlns:a16="http://schemas.microsoft.com/office/drawing/2014/main" id="{A1AA6A09-2ED2-3A4F-8442-0E1E913938FF}"/>
                    </a:ext>
                  </a:extLst>
                </p:cNvPr>
                <p:cNvPicPr/>
                <p:nvPr/>
              </p:nvPicPr>
              <p:blipFill>
                <a:blip r:embed="rId77"/>
                <a:stretch>
                  <a:fillRect/>
                </a:stretch>
              </p:blipFill>
              <p:spPr>
                <a:xfrm>
                  <a:off x="4579259" y="1045907"/>
                  <a:ext cx="81720" cy="7835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9" name="Ink 58">
                  <a:extLst>
                    <a:ext uri="{FF2B5EF4-FFF2-40B4-BE49-F238E27FC236}">
                      <a16:creationId xmlns:a16="http://schemas.microsoft.com/office/drawing/2014/main" id="{BC32ED51-5C8E-784D-94D6-759FE9FE1846}"/>
                    </a:ext>
                  </a:extLst>
                </p14:cNvPr>
                <p14:cNvContentPartPr/>
                <p14:nvPr/>
              </p14:nvContentPartPr>
              <p14:xfrm>
                <a:off x="4685099" y="1045305"/>
                <a:ext cx="9360" cy="92880"/>
              </p14:xfrm>
            </p:contentPart>
          </mc:Choice>
          <mc:Fallback>
            <p:pic>
              <p:nvPicPr>
                <p:cNvPr id="59" name="Ink 58">
                  <a:extLst>
                    <a:ext uri="{FF2B5EF4-FFF2-40B4-BE49-F238E27FC236}">
                      <a16:creationId xmlns:a16="http://schemas.microsoft.com/office/drawing/2014/main" id="{BC32ED51-5C8E-784D-94D6-759FE9FE1846}"/>
                    </a:ext>
                  </a:extLst>
                </p:cNvPr>
                <p:cNvPicPr/>
                <p:nvPr/>
              </p:nvPicPr>
              <p:blipFill>
                <a:blip r:embed="rId79"/>
                <a:stretch>
                  <a:fillRect/>
                </a:stretch>
              </p:blipFill>
              <p:spPr>
                <a:xfrm>
                  <a:off x="4669619" y="1029825"/>
                  <a:ext cx="39960" cy="123480"/>
                </a:xfrm>
                <a:prstGeom prst="rect">
                  <a:avLst/>
                </a:prstGeom>
              </p:spPr>
            </p:pic>
          </mc:Fallback>
        </mc:AlternateContent>
      </p:grpSp>
      <p:pic>
        <p:nvPicPr>
          <p:cNvPr id="7" name="Picture 6">
            <a:extLst>
              <a:ext uri="{FF2B5EF4-FFF2-40B4-BE49-F238E27FC236}">
                <a16:creationId xmlns:a16="http://schemas.microsoft.com/office/drawing/2014/main" id="{4D6FE975-1204-3047-9364-C321F4383B59}"/>
              </a:ext>
            </a:extLst>
          </p:cNvPr>
          <p:cNvPicPr>
            <a:picLocks noChangeAspect="1"/>
          </p:cNvPicPr>
          <p:nvPr/>
        </p:nvPicPr>
        <p:blipFill>
          <a:blip r:embed="rId80"/>
          <a:stretch>
            <a:fillRect/>
          </a:stretch>
        </p:blipFill>
        <p:spPr>
          <a:xfrm>
            <a:off x="4534658" y="3007658"/>
            <a:ext cx="4448153" cy="1897164"/>
          </a:xfrm>
          <a:prstGeom prst="rect">
            <a:avLst/>
          </a:prstGeom>
        </p:spPr>
      </p:pic>
      <p:grpSp>
        <p:nvGrpSpPr>
          <p:cNvPr id="61" name="Group 60">
            <a:extLst>
              <a:ext uri="{FF2B5EF4-FFF2-40B4-BE49-F238E27FC236}">
                <a16:creationId xmlns:a16="http://schemas.microsoft.com/office/drawing/2014/main" id="{0E9F8FBA-218C-4D49-99C3-70990A735613}"/>
              </a:ext>
            </a:extLst>
          </p:cNvPr>
          <p:cNvGrpSpPr/>
          <p:nvPr/>
        </p:nvGrpSpPr>
        <p:grpSpPr>
          <a:xfrm>
            <a:off x="4434760" y="2128754"/>
            <a:ext cx="299880" cy="132480"/>
            <a:chOff x="4434760" y="1987240"/>
            <a:chExt cx="299880" cy="132480"/>
          </a:xfrm>
        </p:grpSpPr>
        <mc:AlternateContent xmlns:mc="http://schemas.openxmlformats.org/markup-compatibility/2006">
          <mc:Choice xmlns:p14="http://schemas.microsoft.com/office/powerpoint/2010/main" Requires="p14">
            <p:contentPart p14:bwMode="auto" r:id="rId81">
              <p14:nvContentPartPr>
                <p14:cNvPr id="62" name="Ink 61">
                  <a:extLst>
                    <a:ext uri="{FF2B5EF4-FFF2-40B4-BE49-F238E27FC236}">
                      <a16:creationId xmlns:a16="http://schemas.microsoft.com/office/drawing/2014/main" id="{E193B96E-13E7-7141-B64A-AEE651E7D957}"/>
                    </a:ext>
                  </a:extLst>
                </p14:cNvPr>
                <p14:cNvContentPartPr/>
                <p14:nvPr/>
              </p14:nvContentPartPr>
              <p14:xfrm>
                <a:off x="4434760" y="2038000"/>
                <a:ext cx="269640" cy="15480"/>
              </p14:xfrm>
            </p:contentPart>
          </mc:Choice>
          <mc:Fallback>
            <p:pic>
              <p:nvPicPr>
                <p:cNvPr id="62" name="Ink 61">
                  <a:extLst>
                    <a:ext uri="{FF2B5EF4-FFF2-40B4-BE49-F238E27FC236}">
                      <a16:creationId xmlns:a16="http://schemas.microsoft.com/office/drawing/2014/main" id="{E193B96E-13E7-7141-B64A-AEE651E7D957}"/>
                    </a:ext>
                  </a:extLst>
                </p:cNvPr>
                <p:cNvPicPr/>
                <p:nvPr/>
              </p:nvPicPr>
              <p:blipFill>
                <a:blip r:embed="rId82"/>
                <a:stretch>
                  <a:fillRect/>
                </a:stretch>
              </p:blipFill>
              <p:spPr>
                <a:xfrm>
                  <a:off x="4419280" y="2022520"/>
                  <a:ext cx="3002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3" name="Ink 62">
                  <a:extLst>
                    <a:ext uri="{FF2B5EF4-FFF2-40B4-BE49-F238E27FC236}">
                      <a16:creationId xmlns:a16="http://schemas.microsoft.com/office/drawing/2014/main" id="{9B850DE4-80C5-6C4D-90FB-E7ED5940481C}"/>
                    </a:ext>
                  </a:extLst>
                </p14:cNvPr>
                <p14:cNvContentPartPr/>
                <p14:nvPr/>
              </p14:nvContentPartPr>
              <p14:xfrm>
                <a:off x="4678480" y="1987240"/>
                <a:ext cx="56160" cy="132480"/>
              </p14:xfrm>
            </p:contentPart>
          </mc:Choice>
          <mc:Fallback>
            <p:pic>
              <p:nvPicPr>
                <p:cNvPr id="63" name="Ink 62">
                  <a:extLst>
                    <a:ext uri="{FF2B5EF4-FFF2-40B4-BE49-F238E27FC236}">
                      <a16:creationId xmlns:a16="http://schemas.microsoft.com/office/drawing/2014/main" id="{9B850DE4-80C5-6C4D-90FB-E7ED5940481C}"/>
                    </a:ext>
                  </a:extLst>
                </p:cNvPr>
                <p:cNvPicPr/>
                <p:nvPr/>
              </p:nvPicPr>
              <p:blipFill>
                <a:blip r:embed="rId84"/>
                <a:stretch>
                  <a:fillRect/>
                </a:stretch>
              </p:blipFill>
              <p:spPr>
                <a:xfrm>
                  <a:off x="4663000" y="1971760"/>
                  <a:ext cx="86760" cy="163080"/>
                </a:xfrm>
                <a:prstGeom prst="rect">
                  <a:avLst/>
                </a:prstGeom>
              </p:spPr>
            </p:pic>
          </mc:Fallback>
        </mc:AlternateContent>
      </p:grpSp>
      <p:grpSp>
        <p:nvGrpSpPr>
          <p:cNvPr id="64" name="Group 63">
            <a:extLst>
              <a:ext uri="{FF2B5EF4-FFF2-40B4-BE49-F238E27FC236}">
                <a16:creationId xmlns:a16="http://schemas.microsoft.com/office/drawing/2014/main" id="{4E199872-3D10-CF4B-AB35-630EF072BE28}"/>
              </a:ext>
            </a:extLst>
          </p:cNvPr>
          <p:cNvGrpSpPr/>
          <p:nvPr/>
        </p:nvGrpSpPr>
        <p:grpSpPr>
          <a:xfrm>
            <a:off x="1336600" y="1819840"/>
            <a:ext cx="3062880" cy="647640"/>
            <a:chOff x="1336600" y="1819840"/>
            <a:chExt cx="3062880" cy="647640"/>
          </a:xfrm>
        </p:grpSpPr>
        <mc:AlternateContent xmlns:mc="http://schemas.openxmlformats.org/markup-compatibility/2006">
          <mc:Choice xmlns:p14="http://schemas.microsoft.com/office/powerpoint/2010/main" Requires="p14">
            <p:contentPart p14:bwMode="auto" r:id="rId85">
              <p14:nvContentPartPr>
                <p14:cNvPr id="65" name="Ink 64">
                  <a:extLst>
                    <a:ext uri="{FF2B5EF4-FFF2-40B4-BE49-F238E27FC236}">
                      <a16:creationId xmlns:a16="http://schemas.microsoft.com/office/drawing/2014/main" id="{53AF1457-E77A-394D-AE52-69B78E1240A8}"/>
                    </a:ext>
                  </a:extLst>
                </p14:cNvPr>
                <p14:cNvContentPartPr/>
                <p14:nvPr/>
              </p14:nvContentPartPr>
              <p14:xfrm>
                <a:off x="1336600" y="1886440"/>
                <a:ext cx="385920" cy="312480"/>
              </p14:xfrm>
            </p:contentPart>
          </mc:Choice>
          <mc:Fallback>
            <p:pic>
              <p:nvPicPr>
                <p:cNvPr id="65" name="Ink 64">
                  <a:extLst>
                    <a:ext uri="{FF2B5EF4-FFF2-40B4-BE49-F238E27FC236}">
                      <a16:creationId xmlns:a16="http://schemas.microsoft.com/office/drawing/2014/main" id="{53AF1457-E77A-394D-AE52-69B78E1240A8}"/>
                    </a:ext>
                  </a:extLst>
                </p:cNvPr>
                <p:cNvPicPr/>
                <p:nvPr/>
              </p:nvPicPr>
              <p:blipFill>
                <a:blip r:embed="rId86"/>
                <a:stretch>
                  <a:fillRect/>
                </a:stretch>
              </p:blipFill>
              <p:spPr>
                <a:xfrm>
                  <a:off x="1321120" y="1870960"/>
                  <a:ext cx="4165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6" name="Ink 65">
                  <a:extLst>
                    <a:ext uri="{FF2B5EF4-FFF2-40B4-BE49-F238E27FC236}">
                      <a16:creationId xmlns:a16="http://schemas.microsoft.com/office/drawing/2014/main" id="{7B08F90B-38F4-8E45-BE17-141B7EAA89D5}"/>
                    </a:ext>
                  </a:extLst>
                </p14:cNvPr>
                <p14:cNvContentPartPr/>
                <p14:nvPr/>
              </p14:nvContentPartPr>
              <p14:xfrm>
                <a:off x="1772920" y="1932160"/>
                <a:ext cx="213840" cy="106560"/>
              </p14:xfrm>
            </p:contentPart>
          </mc:Choice>
          <mc:Fallback>
            <p:pic>
              <p:nvPicPr>
                <p:cNvPr id="66" name="Ink 65">
                  <a:extLst>
                    <a:ext uri="{FF2B5EF4-FFF2-40B4-BE49-F238E27FC236}">
                      <a16:creationId xmlns:a16="http://schemas.microsoft.com/office/drawing/2014/main" id="{7B08F90B-38F4-8E45-BE17-141B7EAA89D5}"/>
                    </a:ext>
                  </a:extLst>
                </p:cNvPr>
                <p:cNvPicPr/>
                <p:nvPr/>
              </p:nvPicPr>
              <p:blipFill>
                <a:blip r:embed="rId88"/>
                <a:stretch>
                  <a:fillRect/>
                </a:stretch>
              </p:blipFill>
              <p:spPr>
                <a:xfrm>
                  <a:off x="1757440" y="1916680"/>
                  <a:ext cx="2444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7" name="Ink 66">
                  <a:extLst>
                    <a:ext uri="{FF2B5EF4-FFF2-40B4-BE49-F238E27FC236}">
                      <a16:creationId xmlns:a16="http://schemas.microsoft.com/office/drawing/2014/main" id="{C908830C-F4D6-BD4C-A454-B73355F5FBAC}"/>
                    </a:ext>
                  </a:extLst>
                </p14:cNvPr>
                <p14:cNvContentPartPr/>
                <p14:nvPr/>
              </p14:nvContentPartPr>
              <p14:xfrm>
                <a:off x="2016640" y="1838200"/>
                <a:ext cx="111960" cy="220320"/>
              </p14:xfrm>
            </p:contentPart>
          </mc:Choice>
          <mc:Fallback>
            <p:pic>
              <p:nvPicPr>
                <p:cNvPr id="67" name="Ink 66">
                  <a:extLst>
                    <a:ext uri="{FF2B5EF4-FFF2-40B4-BE49-F238E27FC236}">
                      <a16:creationId xmlns:a16="http://schemas.microsoft.com/office/drawing/2014/main" id="{C908830C-F4D6-BD4C-A454-B73355F5FBAC}"/>
                    </a:ext>
                  </a:extLst>
                </p:cNvPr>
                <p:cNvPicPr/>
                <p:nvPr/>
              </p:nvPicPr>
              <p:blipFill>
                <a:blip r:embed="rId90"/>
                <a:stretch>
                  <a:fillRect/>
                </a:stretch>
              </p:blipFill>
              <p:spPr>
                <a:xfrm>
                  <a:off x="2001210" y="1822720"/>
                  <a:ext cx="142462"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8" name="Ink 67">
                  <a:extLst>
                    <a:ext uri="{FF2B5EF4-FFF2-40B4-BE49-F238E27FC236}">
                      <a16:creationId xmlns:a16="http://schemas.microsoft.com/office/drawing/2014/main" id="{20168DED-F54E-1F4E-B3A1-1FB419657372}"/>
                    </a:ext>
                  </a:extLst>
                </p14:cNvPr>
                <p14:cNvContentPartPr/>
                <p14:nvPr/>
              </p14:nvContentPartPr>
              <p14:xfrm>
                <a:off x="2230120" y="1947280"/>
                <a:ext cx="56160" cy="59760"/>
              </p14:xfrm>
            </p:contentPart>
          </mc:Choice>
          <mc:Fallback>
            <p:pic>
              <p:nvPicPr>
                <p:cNvPr id="68" name="Ink 67">
                  <a:extLst>
                    <a:ext uri="{FF2B5EF4-FFF2-40B4-BE49-F238E27FC236}">
                      <a16:creationId xmlns:a16="http://schemas.microsoft.com/office/drawing/2014/main" id="{20168DED-F54E-1F4E-B3A1-1FB419657372}"/>
                    </a:ext>
                  </a:extLst>
                </p:cNvPr>
                <p:cNvPicPr/>
                <p:nvPr/>
              </p:nvPicPr>
              <p:blipFill>
                <a:blip r:embed="rId92"/>
                <a:stretch>
                  <a:fillRect/>
                </a:stretch>
              </p:blipFill>
              <p:spPr>
                <a:xfrm>
                  <a:off x="2214640" y="1931706"/>
                  <a:ext cx="86760" cy="90545"/>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9" name="Ink 68">
                  <a:extLst>
                    <a:ext uri="{FF2B5EF4-FFF2-40B4-BE49-F238E27FC236}">
                      <a16:creationId xmlns:a16="http://schemas.microsoft.com/office/drawing/2014/main" id="{4A93AE1A-C220-CD49-85F3-0E3A025F7346}"/>
                    </a:ext>
                  </a:extLst>
                </p14:cNvPr>
                <p14:cNvContentPartPr/>
                <p14:nvPr/>
              </p14:nvContentPartPr>
              <p14:xfrm>
                <a:off x="2341720" y="1916320"/>
                <a:ext cx="106920" cy="117360"/>
              </p14:xfrm>
            </p:contentPart>
          </mc:Choice>
          <mc:Fallback>
            <p:pic>
              <p:nvPicPr>
                <p:cNvPr id="69" name="Ink 68">
                  <a:extLst>
                    <a:ext uri="{FF2B5EF4-FFF2-40B4-BE49-F238E27FC236}">
                      <a16:creationId xmlns:a16="http://schemas.microsoft.com/office/drawing/2014/main" id="{4A93AE1A-C220-CD49-85F3-0E3A025F7346}"/>
                    </a:ext>
                  </a:extLst>
                </p:cNvPr>
                <p:cNvPicPr/>
                <p:nvPr/>
              </p:nvPicPr>
              <p:blipFill>
                <a:blip r:embed="rId94"/>
                <a:stretch>
                  <a:fillRect/>
                </a:stretch>
              </p:blipFill>
              <p:spPr>
                <a:xfrm>
                  <a:off x="2326292" y="1900840"/>
                  <a:ext cx="137417"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0" name="Ink 69">
                  <a:extLst>
                    <a:ext uri="{FF2B5EF4-FFF2-40B4-BE49-F238E27FC236}">
                      <a16:creationId xmlns:a16="http://schemas.microsoft.com/office/drawing/2014/main" id="{EEDF33AA-1F18-A84C-8DD4-06B5666DEA48}"/>
                    </a:ext>
                  </a:extLst>
                </p14:cNvPr>
                <p14:cNvContentPartPr/>
                <p14:nvPr/>
              </p14:nvContentPartPr>
              <p14:xfrm>
                <a:off x="2605960" y="1819840"/>
                <a:ext cx="51120" cy="249120"/>
              </p14:xfrm>
            </p:contentPart>
          </mc:Choice>
          <mc:Fallback>
            <p:pic>
              <p:nvPicPr>
                <p:cNvPr id="70" name="Ink 69">
                  <a:extLst>
                    <a:ext uri="{FF2B5EF4-FFF2-40B4-BE49-F238E27FC236}">
                      <a16:creationId xmlns:a16="http://schemas.microsoft.com/office/drawing/2014/main" id="{EEDF33AA-1F18-A84C-8DD4-06B5666DEA48}"/>
                    </a:ext>
                  </a:extLst>
                </p:cNvPr>
                <p:cNvPicPr/>
                <p:nvPr/>
              </p:nvPicPr>
              <p:blipFill>
                <a:blip r:embed="rId96"/>
                <a:stretch>
                  <a:fillRect/>
                </a:stretch>
              </p:blipFill>
              <p:spPr>
                <a:xfrm>
                  <a:off x="2590480" y="1804382"/>
                  <a:ext cx="81720" cy="279676"/>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1" name="Ink 70">
                  <a:extLst>
                    <a:ext uri="{FF2B5EF4-FFF2-40B4-BE49-F238E27FC236}">
                      <a16:creationId xmlns:a16="http://schemas.microsoft.com/office/drawing/2014/main" id="{CBBCD5E7-3BAF-FC4B-BB37-1FF2353B6ABA}"/>
                    </a:ext>
                  </a:extLst>
                </p14:cNvPr>
                <p14:cNvContentPartPr/>
                <p14:nvPr/>
              </p14:nvContentPartPr>
              <p14:xfrm>
                <a:off x="2557720" y="1936480"/>
                <a:ext cx="129600" cy="5400"/>
              </p14:xfrm>
            </p:contentPart>
          </mc:Choice>
          <mc:Fallback>
            <p:pic>
              <p:nvPicPr>
                <p:cNvPr id="71" name="Ink 70">
                  <a:extLst>
                    <a:ext uri="{FF2B5EF4-FFF2-40B4-BE49-F238E27FC236}">
                      <a16:creationId xmlns:a16="http://schemas.microsoft.com/office/drawing/2014/main" id="{CBBCD5E7-3BAF-FC4B-BB37-1FF2353B6ABA}"/>
                    </a:ext>
                  </a:extLst>
                </p:cNvPr>
                <p:cNvPicPr/>
                <p:nvPr/>
              </p:nvPicPr>
              <p:blipFill>
                <a:blip r:embed="rId98"/>
                <a:stretch>
                  <a:fillRect/>
                </a:stretch>
              </p:blipFill>
              <p:spPr>
                <a:xfrm>
                  <a:off x="2542240" y="1921000"/>
                  <a:ext cx="1602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2" name="Ink 71">
                  <a:extLst>
                    <a:ext uri="{FF2B5EF4-FFF2-40B4-BE49-F238E27FC236}">
                      <a16:creationId xmlns:a16="http://schemas.microsoft.com/office/drawing/2014/main" id="{2E04354E-B263-5849-A6C8-2947335C5811}"/>
                    </a:ext>
                  </a:extLst>
                </p14:cNvPr>
                <p14:cNvContentPartPr/>
                <p14:nvPr/>
              </p14:nvContentPartPr>
              <p14:xfrm>
                <a:off x="2738080" y="1840000"/>
                <a:ext cx="20520" cy="152640"/>
              </p14:xfrm>
            </p:contentPart>
          </mc:Choice>
          <mc:Fallback>
            <p:pic>
              <p:nvPicPr>
                <p:cNvPr id="72" name="Ink 71">
                  <a:extLst>
                    <a:ext uri="{FF2B5EF4-FFF2-40B4-BE49-F238E27FC236}">
                      <a16:creationId xmlns:a16="http://schemas.microsoft.com/office/drawing/2014/main" id="{2E04354E-B263-5849-A6C8-2947335C5811}"/>
                    </a:ext>
                  </a:extLst>
                </p:cNvPr>
                <p:cNvPicPr/>
                <p:nvPr/>
              </p:nvPicPr>
              <p:blipFill>
                <a:blip r:embed="rId100"/>
                <a:stretch>
                  <a:fillRect/>
                </a:stretch>
              </p:blipFill>
              <p:spPr>
                <a:xfrm>
                  <a:off x="2722867" y="1824520"/>
                  <a:ext cx="50592"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3" name="Ink 72">
                  <a:extLst>
                    <a:ext uri="{FF2B5EF4-FFF2-40B4-BE49-F238E27FC236}">
                      <a16:creationId xmlns:a16="http://schemas.microsoft.com/office/drawing/2014/main" id="{571EE3E4-F30D-EC47-B68D-2707B1599537}"/>
                    </a:ext>
                  </a:extLst>
                </p14:cNvPr>
                <p14:cNvContentPartPr/>
                <p14:nvPr/>
              </p14:nvContentPartPr>
              <p14:xfrm>
                <a:off x="2692360" y="1911280"/>
                <a:ext cx="5400" cy="51120"/>
              </p14:xfrm>
            </p:contentPart>
          </mc:Choice>
          <mc:Fallback>
            <p:pic>
              <p:nvPicPr>
                <p:cNvPr id="73" name="Ink 72">
                  <a:extLst>
                    <a:ext uri="{FF2B5EF4-FFF2-40B4-BE49-F238E27FC236}">
                      <a16:creationId xmlns:a16="http://schemas.microsoft.com/office/drawing/2014/main" id="{571EE3E4-F30D-EC47-B68D-2707B1599537}"/>
                    </a:ext>
                  </a:extLst>
                </p:cNvPr>
                <p:cNvPicPr/>
                <p:nvPr/>
              </p:nvPicPr>
              <p:blipFill>
                <a:blip r:embed="rId102"/>
                <a:stretch>
                  <a:fillRect/>
                </a:stretch>
              </p:blipFill>
              <p:spPr>
                <a:xfrm>
                  <a:off x="2676880" y="1895800"/>
                  <a:ext cx="360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4" name="Ink 73">
                  <a:extLst>
                    <a:ext uri="{FF2B5EF4-FFF2-40B4-BE49-F238E27FC236}">
                      <a16:creationId xmlns:a16="http://schemas.microsoft.com/office/drawing/2014/main" id="{F7EF20B6-3B50-D342-A351-7C09763C7070}"/>
                    </a:ext>
                  </a:extLst>
                </p14:cNvPr>
                <p14:cNvContentPartPr/>
                <p14:nvPr/>
              </p14:nvContentPartPr>
              <p14:xfrm>
                <a:off x="2697400" y="1870600"/>
                <a:ext cx="10440" cy="10440"/>
              </p14:xfrm>
            </p:contentPart>
          </mc:Choice>
          <mc:Fallback>
            <p:pic>
              <p:nvPicPr>
                <p:cNvPr id="74" name="Ink 73">
                  <a:extLst>
                    <a:ext uri="{FF2B5EF4-FFF2-40B4-BE49-F238E27FC236}">
                      <a16:creationId xmlns:a16="http://schemas.microsoft.com/office/drawing/2014/main" id="{F7EF20B6-3B50-D342-A351-7C09763C7070}"/>
                    </a:ext>
                  </a:extLst>
                </p:cNvPr>
                <p:cNvPicPr/>
                <p:nvPr/>
              </p:nvPicPr>
              <p:blipFill>
                <a:blip r:embed="rId104"/>
                <a:stretch>
                  <a:fillRect/>
                </a:stretch>
              </p:blipFill>
              <p:spPr>
                <a:xfrm>
                  <a:off x="2681920" y="1855636"/>
                  <a:ext cx="41040" cy="400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5" name="Ink 74">
                  <a:extLst>
                    <a:ext uri="{FF2B5EF4-FFF2-40B4-BE49-F238E27FC236}">
                      <a16:creationId xmlns:a16="http://schemas.microsoft.com/office/drawing/2014/main" id="{ECD23F19-63E0-6B40-9EA9-DE6F51BFD255}"/>
                    </a:ext>
                  </a:extLst>
                </p14:cNvPr>
                <p14:cNvContentPartPr/>
                <p14:nvPr/>
              </p14:nvContentPartPr>
              <p14:xfrm>
                <a:off x="2809000" y="1880680"/>
                <a:ext cx="117360" cy="106920"/>
              </p14:xfrm>
            </p:contentPart>
          </mc:Choice>
          <mc:Fallback>
            <p:pic>
              <p:nvPicPr>
                <p:cNvPr id="75" name="Ink 74">
                  <a:extLst>
                    <a:ext uri="{FF2B5EF4-FFF2-40B4-BE49-F238E27FC236}">
                      <a16:creationId xmlns:a16="http://schemas.microsoft.com/office/drawing/2014/main" id="{ECD23F19-63E0-6B40-9EA9-DE6F51BFD255}"/>
                    </a:ext>
                  </a:extLst>
                </p:cNvPr>
                <p:cNvPicPr/>
                <p:nvPr/>
              </p:nvPicPr>
              <p:blipFill>
                <a:blip r:embed="rId106"/>
                <a:stretch>
                  <a:fillRect/>
                </a:stretch>
              </p:blipFill>
              <p:spPr>
                <a:xfrm>
                  <a:off x="2793472" y="1865200"/>
                  <a:ext cx="148054"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6" name="Ink 75">
                  <a:extLst>
                    <a:ext uri="{FF2B5EF4-FFF2-40B4-BE49-F238E27FC236}">
                      <a16:creationId xmlns:a16="http://schemas.microsoft.com/office/drawing/2014/main" id="{AAB2A967-7520-0743-AABB-0C9181161CB7}"/>
                    </a:ext>
                  </a:extLst>
                </p14:cNvPr>
                <p14:cNvContentPartPr/>
                <p14:nvPr/>
              </p14:nvContentPartPr>
              <p14:xfrm>
                <a:off x="3001960" y="1855120"/>
                <a:ext cx="75960" cy="251640"/>
              </p14:xfrm>
            </p:contentPart>
          </mc:Choice>
          <mc:Fallback>
            <p:pic>
              <p:nvPicPr>
                <p:cNvPr id="76" name="Ink 75">
                  <a:extLst>
                    <a:ext uri="{FF2B5EF4-FFF2-40B4-BE49-F238E27FC236}">
                      <a16:creationId xmlns:a16="http://schemas.microsoft.com/office/drawing/2014/main" id="{AAB2A967-7520-0743-AABB-0C9181161CB7}"/>
                    </a:ext>
                  </a:extLst>
                </p:cNvPr>
                <p:cNvPicPr/>
                <p:nvPr/>
              </p:nvPicPr>
              <p:blipFill>
                <a:blip r:embed="rId108"/>
                <a:stretch>
                  <a:fillRect/>
                </a:stretch>
              </p:blipFill>
              <p:spPr>
                <a:xfrm>
                  <a:off x="2986480" y="1839640"/>
                  <a:ext cx="1065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7" name="Ink 76">
                  <a:extLst>
                    <a:ext uri="{FF2B5EF4-FFF2-40B4-BE49-F238E27FC236}">
                      <a16:creationId xmlns:a16="http://schemas.microsoft.com/office/drawing/2014/main" id="{71893DF8-5DF3-194E-9047-D022B2D3FE8B}"/>
                    </a:ext>
                  </a:extLst>
                </p14:cNvPr>
                <p14:cNvContentPartPr/>
                <p14:nvPr/>
              </p14:nvContentPartPr>
              <p14:xfrm>
                <a:off x="3149560" y="1850080"/>
                <a:ext cx="122400" cy="122400"/>
              </p14:xfrm>
            </p:contentPart>
          </mc:Choice>
          <mc:Fallback>
            <p:pic>
              <p:nvPicPr>
                <p:cNvPr id="77" name="Ink 76">
                  <a:extLst>
                    <a:ext uri="{FF2B5EF4-FFF2-40B4-BE49-F238E27FC236}">
                      <a16:creationId xmlns:a16="http://schemas.microsoft.com/office/drawing/2014/main" id="{71893DF8-5DF3-194E-9047-D022B2D3FE8B}"/>
                    </a:ext>
                  </a:extLst>
                </p:cNvPr>
                <p:cNvPicPr/>
                <p:nvPr/>
              </p:nvPicPr>
              <p:blipFill>
                <a:blip r:embed="rId110"/>
                <a:stretch>
                  <a:fillRect/>
                </a:stretch>
              </p:blipFill>
              <p:spPr>
                <a:xfrm>
                  <a:off x="3134080" y="1834600"/>
                  <a:ext cx="1530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8" name="Ink 77">
                  <a:extLst>
                    <a:ext uri="{FF2B5EF4-FFF2-40B4-BE49-F238E27FC236}">
                      <a16:creationId xmlns:a16="http://schemas.microsoft.com/office/drawing/2014/main" id="{EEB0F9B8-0D05-3A4B-9DC9-0CF0D055AA3D}"/>
                    </a:ext>
                  </a:extLst>
                </p14:cNvPr>
                <p14:cNvContentPartPr/>
                <p14:nvPr/>
              </p14:nvContentPartPr>
              <p14:xfrm>
                <a:off x="3311920" y="1850080"/>
                <a:ext cx="71640" cy="121680"/>
              </p14:xfrm>
            </p:contentPart>
          </mc:Choice>
          <mc:Fallback>
            <p:pic>
              <p:nvPicPr>
                <p:cNvPr id="78" name="Ink 77">
                  <a:extLst>
                    <a:ext uri="{FF2B5EF4-FFF2-40B4-BE49-F238E27FC236}">
                      <a16:creationId xmlns:a16="http://schemas.microsoft.com/office/drawing/2014/main" id="{EEB0F9B8-0D05-3A4B-9DC9-0CF0D055AA3D}"/>
                    </a:ext>
                  </a:extLst>
                </p:cNvPr>
                <p:cNvPicPr/>
                <p:nvPr/>
              </p:nvPicPr>
              <p:blipFill>
                <a:blip r:embed="rId112"/>
                <a:stretch>
                  <a:fillRect/>
                </a:stretch>
              </p:blipFill>
              <p:spPr>
                <a:xfrm>
                  <a:off x="3296362" y="1834600"/>
                  <a:ext cx="102395"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9" name="Ink 78">
                  <a:extLst>
                    <a:ext uri="{FF2B5EF4-FFF2-40B4-BE49-F238E27FC236}">
                      <a16:creationId xmlns:a16="http://schemas.microsoft.com/office/drawing/2014/main" id="{F1DEB83D-56C2-F249-9FE5-D51F1BE26C3B}"/>
                    </a:ext>
                  </a:extLst>
                </p14:cNvPr>
                <p14:cNvContentPartPr/>
                <p14:nvPr/>
              </p14:nvContentPartPr>
              <p14:xfrm>
                <a:off x="3423880" y="1840720"/>
                <a:ext cx="198360" cy="131400"/>
              </p14:xfrm>
            </p:contentPart>
          </mc:Choice>
          <mc:Fallback>
            <p:pic>
              <p:nvPicPr>
                <p:cNvPr id="79" name="Ink 78">
                  <a:extLst>
                    <a:ext uri="{FF2B5EF4-FFF2-40B4-BE49-F238E27FC236}">
                      <a16:creationId xmlns:a16="http://schemas.microsoft.com/office/drawing/2014/main" id="{F1DEB83D-56C2-F249-9FE5-D51F1BE26C3B}"/>
                    </a:ext>
                  </a:extLst>
                </p:cNvPr>
                <p:cNvPicPr/>
                <p:nvPr/>
              </p:nvPicPr>
              <p:blipFill>
                <a:blip r:embed="rId114"/>
                <a:stretch>
                  <a:fillRect/>
                </a:stretch>
              </p:blipFill>
              <p:spPr>
                <a:xfrm>
                  <a:off x="3408400" y="1825240"/>
                  <a:ext cx="2289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0" name="Ink 79">
                  <a:extLst>
                    <a:ext uri="{FF2B5EF4-FFF2-40B4-BE49-F238E27FC236}">
                      <a16:creationId xmlns:a16="http://schemas.microsoft.com/office/drawing/2014/main" id="{5587E39E-C067-3D44-A2BA-AA130002BBD5}"/>
                    </a:ext>
                  </a:extLst>
                </p14:cNvPr>
                <p14:cNvContentPartPr/>
                <p14:nvPr/>
              </p14:nvContentPartPr>
              <p14:xfrm>
                <a:off x="3677680" y="1845040"/>
                <a:ext cx="71640" cy="127440"/>
              </p14:xfrm>
            </p:contentPart>
          </mc:Choice>
          <mc:Fallback>
            <p:pic>
              <p:nvPicPr>
                <p:cNvPr id="80" name="Ink 79">
                  <a:extLst>
                    <a:ext uri="{FF2B5EF4-FFF2-40B4-BE49-F238E27FC236}">
                      <a16:creationId xmlns:a16="http://schemas.microsoft.com/office/drawing/2014/main" id="{5587E39E-C067-3D44-A2BA-AA130002BBD5}"/>
                    </a:ext>
                  </a:extLst>
                </p:cNvPr>
                <p:cNvPicPr/>
                <p:nvPr/>
              </p:nvPicPr>
              <p:blipFill>
                <a:blip r:embed="rId116"/>
                <a:stretch>
                  <a:fillRect/>
                </a:stretch>
              </p:blipFill>
              <p:spPr>
                <a:xfrm>
                  <a:off x="3662122" y="1829560"/>
                  <a:ext cx="102395"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1" name="Ink 80">
                  <a:extLst>
                    <a:ext uri="{FF2B5EF4-FFF2-40B4-BE49-F238E27FC236}">
                      <a16:creationId xmlns:a16="http://schemas.microsoft.com/office/drawing/2014/main" id="{083A185E-CAD5-E94E-B1B3-D57139C2CCBE}"/>
                    </a:ext>
                  </a:extLst>
                </p14:cNvPr>
                <p14:cNvContentPartPr/>
                <p14:nvPr/>
              </p14:nvContentPartPr>
              <p14:xfrm>
                <a:off x="3855520" y="1931440"/>
                <a:ext cx="25920" cy="81720"/>
              </p14:xfrm>
            </p:contentPart>
          </mc:Choice>
          <mc:Fallback>
            <p:pic>
              <p:nvPicPr>
                <p:cNvPr id="81" name="Ink 80">
                  <a:extLst>
                    <a:ext uri="{FF2B5EF4-FFF2-40B4-BE49-F238E27FC236}">
                      <a16:creationId xmlns:a16="http://schemas.microsoft.com/office/drawing/2014/main" id="{083A185E-CAD5-E94E-B1B3-D57139C2CCBE}"/>
                    </a:ext>
                  </a:extLst>
                </p:cNvPr>
                <p:cNvPicPr/>
                <p:nvPr/>
              </p:nvPicPr>
              <p:blipFill>
                <a:blip r:embed="rId118"/>
                <a:stretch>
                  <a:fillRect/>
                </a:stretch>
              </p:blipFill>
              <p:spPr>
                <a:xfrm>
                  <a:off x="3839822" y="1915892"/>
                  <a:ext cx="56951" cy="112455"/>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2" name="Ink 81">
                  <a:extLst>
                    <a:ext uri="{FF2B5EF4-FFF2-40B4-BE49-F238E27FC236}">
                      <a16:creationId xmlns:a16="http://schemas.microsoft.com/office/drawing/2014/main" id="{F53F9E33-6824-C945-BA04-BE7105EBE756}"/>
                    </a:ext>
                  </a:extLst>
                </p14:cNvPr>
                <p14:cNvContentPartPr/>
                <p14:nvPr/>
              </p14:nvContentPartPr>
              <p14:xfrm>
                <a:off x="1396720" y="2292880"/>
                <a:ext cx="25920" cy="106560"/>
              </p14:xfrm>
            </p:contentPart>
          </mc:Choice>
          <mc:Fallback>
            <p:pic>
              <p:nvPicPr>
                <p:cNvPr id="82" name="Ink 81">
                  <a:extLst>
                    <a:ext uri="{FF2B5EF4-FFF2-40B4-BE49-F238E27FC236}">
                      <a16:creationId xmlns:a16="http://schemas.microsoft.com/office/drawing/2014/main" id="{F53F9E33-6824-C945-BA04-BE7105EBE756}"/>
                    </a:ext>
                  </a:extLst>
                </p:cNvPr>
                <p:cNvPicPr/>
                <p:nvPr/>
              </p:nvPicPr>
              <p:blipFill>
                <a:blip r:embed="rId120"/>
                <a:stretch>
                  <a:fillRect/>
                </a:stretch>
              </p:blipFill>
              <p:spPr>
                <a:xfrm>
                  <a:off x="1381022" y="2277400"/>
                  <a:ext cx="56951"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3" name="Ink 82">
                  <a:extLst>
                    <a:ext uri="{FF2B5EF4-FFF2-40B4-BE49-F238E27FC236}">
                      <a16:creationId xmlns:a16="http://schemas.microsoft.com/office/drawing/2014/main" id="{34E4AE38-5C64-4B4E-ABF7-1ED0AA98CE59}"/>
                    </a:ext>
                  </a:extLst>
                </p14:cNvPr>
                <p14:cNvContentPartPr/>
                <p14:nvPr/>
              </p14:nvContentPartPr>
              <p14:xfrm>
                <a:off x="1401760" y="2239240"/>
                <a:ext cx="41040" cy="48240"/>
              </p14:xfrm>
            </p:contentPart>
          </mc:Choice>
          <mc:Fallback>
            <p:pic>
              <p:nvPicPr>
                <p:cNvPr id="83" name="Ink 82">
                  <a:extLst>
                    <a:ext uri="{FF2B5EF4-FFF2-40B4-BE49-F238E27FC236}">
                      <a16:creationId xmlns:a16="http://schemas.microsoft.com/office/drawing/2014/main" id="{34E4AE38-5C64-4B4E-ABF7-1ED0AA98CE59}"/>
                    </a:ext>
                  </a:extLst>
                </p:cNvPr>
                <p:cNvPicPr/>
                <p:nvPr/>
              </p:nvPicPr>
              <p:blipFill>
                <a:blip r:embed="rId122"/>
                <a:stretch>
                  <a:fillRect/>
                </a:stretch>
              </p:blipFill>
              <p:spPr>
                <a:xfrm>
                  <a:off x="1386280" y="2223760"/>
                  <a:ext cx="716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4" name="Ink 83">
                  <a:extLst>
                    <a:ext uri="{FF2B5EF4-FFF2-40B4-BE49-F238E27FC236}">
                      <a16:creationId xmlns:a16="http://schemas.microsoft.com/office/drawing/2014/main" id="{CB9EA708-E45B-5A43-87E1-0AF3DE85BF28}"/>
                    </a:ext>
                  </a:extLst>
                </p14:cNvPr>
                <p14:cNvContentPartPr/>
                <p14:nvPr/>
              </p14:nvContentPartPr>
              <p14:xfrm>
                <a:off x="1508680" y="2277040"/>
                <a:ext cx="111960" cy="117360"/>
              </p14:xfrm>
            </p:contentPart>
          </mc:Choice>
          <mc:Fallback>
            <p:pic>
              <p:nvPicPr>
                <p:cNvPr id="84" name="Ink 83">
                  <a:extLst>
                    <a:ext uri="{FF2B5EF4-FFF2-40B4-BE49-F238E27FC236}">
                      <a16:creationId xmlns:a16="http://schemas.microsoft.com/office/drawing/2014/main" id="{CB9EA708-E45B-5A43-87E1-0AF3DE85BF28}"/>
                    </a:ext>
                  </a:extLst>
                </p:cNvPr>
                <p:cNvPicPr/>
                <p:nvPr/>
              </p:nvPicPr>
              <p:blipFill>
                <a:blip r:embed="rId124"/>
                <a:stretch>
                  <a:fillRect/>
                </a:stretch>
              </p:blipFill>
              <p:spPr>
                <a:xfrm>
                  <a:off x="1493250" y="2261560"/>
                  <a:ext cx="142462"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5" name="Ink 84">
                  <a:extLst>
                    <a:ext uri="{FF2B5EF4-FFF2-40B4-BE49-F238E27FC236}">
                      <a16:creationId xmlns:a16="http://schemas.microsoft.com/office/drawing/2014/main" id="{4746635A-4E79-8846-B68F-B2FDDB5CFE7D}"/>
                    </a:ext>
                  </a:extLst>
                </p14:cNvPr>
                <p14:cNvContentPartPr/>
                <p14:nvPr/>
              </p14:nvContentPartPr>
              <p14:xfrm>
                <a:off x="1671040" y="2176600"/>
                <a:ext cx="289800" cy="290880"/>
              </p14:xfrm>
            </p:contentPart>
          </mc:Choice>
          <mc:Fallback>
            <p:pic>
              <p:nvPicPr>
                <p:cNvPr id="85" name="Ink 84">
                  <a:extLst>
                    <a:ext uri="{FF2B5EF4-FFF2-40B4-BE49-F238E27FC236}">
                      <a16:creationId xmlns:a16="http://schemas.microsoft.com/office/drawing/2014/main" id="{4746635A-4E79-8846-B68F-B2FDDB5CFE7D}"/>
                    </a:ext>
                  </a:extLst>
                </p:cNvPr>
                <p:cNvPicPr/>
                <p:nvPr/>
              </p:nvPicPr>
              <p:blipFill>
                <a:blip r:embed="rId126"/>
                <a:stretch>
                  <a:fillRect/>
                </a:stretch>
              </p:blipFill>
              <p:spPr>
                <a:xfrm>
                  <a:off x="1655560" y="2161139"/>
                  <a:ext cx="320400" cy="321442"/>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6" name="Ink 85">
                  <a:extLst>
                    <a:ext uri="{FF2B5EF4-FFF2-40B4-BE49-F238E27FC236}">
                      <a16:creationId xmlns:a16="http://schemas.microsoft.com/office/drawing/2014/main" id="{0F890B7A-E7B3-6342-AFBB-A840EBFA294E}"/>
                    </a:ext>
                  </a:extLst>
                </p14:cNvPr>
                <p14:cNvContentPartPr/>
                <p14:nvPr/>
              </p14:nvContentPartPr>
              <p14:xfrm>
                <a:off x="2006560" y="2236360"/>
                <a:ext cx="178200" cy="111960"/>
              </p14:xfrm>
            </p:contentPart>
          </mc:Choice>
          <mc:Fallback>
            <p:pic>
              <p:nvPicPr>
                <p:cNvPr id="86" name="Ink 85">
                  <a:extLst>
                    <a:ext uri="{FF2B5EF4-FFF2-40B4-BE49-F238E27FC236}">
                      <a16:creationId xmlns:a16="http://schemas.microsoft.com/office/drawing/2014/main" id="{0F890B7A-E7B3-6342-AFBB-A840EBFA294E}"/>
                    </a:ext>
                  </a:extLst>
                </p:cNvPr>
                <p:cNvPicPr/>
                <p:nvPr/>
              </p:nvPicPr>
              <p:blipFill>
                <a:blip r:embed="rId128"/>
                <a:stretch>
                  <a:fillRect/>
                </a:stretch>
              </p:blipFill>
              <p:spPr>
                <a:xfrm>
                  <a:off x="1991080" y="2220930"/>
                  <a:ext cx="20880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7" name="Ink 86">
                  <a:extLst>
                    <a:ext uri="{FF2B5EF4-FFF2-40B4-BE49-F238E27FC236}">
                      <a16:creationId xmlns:a16="http://schemas.microsoft.com/office/drawing/2014/main" id="{4AD55A5A-F470-CF4D-A0D7-DED03DC2EB00}"/>
                    </a:ext>
                  </a:extLst>
                </p14:cNvPr>
                <p14:cNvContentPartPr/>
                <p14:nvPr/>
              </p14:nvContentPartPr>
              <p14:xfrm>
                <a:off x="2219680" y="2185960"/>
                <a:ext cx="320400" cy="162360"/>
              </p14:xfrm>
            </p:contentPart>
          </mc:Choice>
          <mc:Fallback>
            <p:pic>
              <p:nvPicPr>
                <p:cNvPr id="87" name="Ink 86">
                  <a:extLst>
                    <a:ext uri="{FF2B5EF4-FFF2-40B4-BE49-F238E27FC236}">
                      <a16:creationId xmlns:a16="http://schemas.microsoft.com/office/drawing/2014/main" id="{4AD55A5A-F470-CF4D-A0D7-DED03DC2EB00}"/>
                    </a:ext>
                  </a:extLst>
                </p:cNvPr>
                <p:cNvPicPr/>
                <p:nvPr/>
              </p:nvPicPr>
              <p:blipFill>
                <a:blip r:embed="rId130"/>
                <a:stretch>
                  <a:fillRect/>
                </a:stretch>
              </p:blipFill>
              <p:spPr>
                <a:xfrm>
                  <a:off x="2204200" y="2170480"/>
                  <a:ext cx="3510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8" name="Ink 87">
                  <a:extLst>
                    <a:ext uri="{FF2B5EF4-FFF2-40B4-BE49-F238E27FC236}">
                      <a16:creationId xmlns:a16="http://schemas.microsoft.com/office/drawing/2014/main" id="{B604B8A0-A6F0-EF49-9770-0368B7169D63}"/>
                    </a:ext>
                  </a:extLst>
                </p14:cNvPr>
                <p14:cNvContentPartPr/>
                <p14:nvPr/>
              </p14:nvContentPartPr>
              <p14:xfrm>
                <a:off x="2590480" y="2246440"/>
                <a:ext cx="71640" cy="15480"/>
              </p14:xfrm>
            </p:contentPart>
          </mc:Choice>
          <mc:Fallback>
            <p:pic>
              <p:nvPicPr>
                <p:cNvPr id="88" name="Ink 87">
                  <a:extLst>
                    <a:ext uri="{FF2B5EF4-FFF2-40B4-BE49-F238E27FC236}">
                      <a16:creationId xmlns:a16="http://schemas.microsoft.com/office/drawing/2014/main" id="{B604B8A0-A6F0-EF49-9770-0368B7169D63}"/>
                    </a:ext>
                  </a:extLst>
                </p:cNvPr>
                <p:cNvPicPr/>
                <p:nvPr/>
              </p:nvPicPr>
              <p:blipFill>
                <a:blip r:embed="rId132"/>
                <a:stretch>
                  <a:fillRect/>
                </a:stretch>
              </p:blipFill>
              <p:spPr>
                <a:xfrm>
                  <a:off x="2574922" y="2230960"/>
                  <a:ext cx="102395"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9" name="Ink 88">
                  <a:extLst>
                    <a:ext uri="{FF2B5EF4-FFF2-40B4-BE49-F238E27FC236}">
                      <a16:creationId xmlns:a16="http://schemas.microsoft.com/office/drawing/2014/main" id="{64C649C6-0ACE-2842-80CC-E2A6DDCF067C}"/>
                    </a:ext>
                  </a:extLst>
                </p14:cNvPr>
                <p14:cNvContentPartPr/>
                <p14:nvPr/>
              </p14:nvContentPartPr>
              <p14:xfrm>
                <a:off x="2616040" y="2203600"/>
                <a:ext cx="10440" cy="165240"/>
              </p14:xfrm>
            </p:contentPart>
          </mc:Choice>
          <mc:Fallback>
            <p:pic>
              <p:nvPicPr>
                <p:cNvPr id="89" name="Ink 88">
                  <a:extLst>
                    <a:ext uri="{FF2B5EF4-FFF2-40B4-BE49-F238E27FC236}">
                      <a16:creationId xmlns:a16="http://schemas.microsoft.com/office/drawing/2014/main" id="{64C649C6-0ACE-2842-80CC-E2A6DDCF067C}"/>
                    </a:ext>
                  </a:extLst>
                </p:cNvPr>
                <p:cNvPicPr/>
                <p:nvPr/>
              </p:nvPicPr>
              <p:blipFill>
                <a:blip r:embed="rId134"/>
                <a:stretch>
                  <a:fillRect/>
                </a:stretch>
              </p:blipFill>
              <p:spPr>
                <a:xfrm>
                  <a:off x="2601076" y="2188120"/>
                  <a:ext cx="400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0" name="Ink 89">
                  <a:extLst>
                    <a:ext uri="{FF2B5EF4-FFF2-40B4-BE49-F238E27FC236}">
                      <a16:creationId xmlns:a16="http://schemas.microsoft.com/office/drawing/2014/main" id="{C673F022-8FE8-0543-A103-A72EBC23865C}"/>
                    </a:ext>
                  </a:extLst>
                </p14:cNvPr>
                <p14:cNvContentPartPr/>
                <p14:nvPr/>
              </p14:nvContentPartPr>
              <p14:xfrm>
                <a:off x="2814040" y="2155720"/>
                <a:ext cx="56160" cy="233640"/>
              </p14:xfrm>
            </p:contentPart>
          </mc:Choice>
          <mc:Fallback>
            <p:pic>
              <p:nvPicPr>
                <p:cNvPr id="90" name="Ink 89">
                  <a:extLst>
                    <a:ext uri="{FF2B5EF4-FFF2-40B4-BE49-F238E27FC236}">
                      <a16:creationId xmlns:a16="http://schemas.microsoft.com/office/drawing/2014/main" id="{C673F022-8FE8-0543-A103-A72EBC23865C}"/>
                    </a:ext>
                  </a:extLst>
                </p:cNvPr>
                <p:cNvPicPr/>
                <p:nvPr/>
              </p:nvPicPr>
              <p:blipFill>
                <a:blip r:embed="rId136"/>
                <a:stretch>
                  <a:fillRect/>
                </a:stretch>
              </p:blipFill>
              <p:spPr>
                <a:xfrm>
                  <a:off x="2798560" y="2140240"/>
                  <a:ext cx="867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1" name="Ink 90">
                  <a:extLst>
                    <a:ext uri="{FF2B5EF4-FFF2-40B4-BE49-F238E27FC236}">
                      <a16:creationId xmlns:a16="http://schemas.microsoft.com/office/drawing/2014/main" id="{7C884ABF-9DC7-BD47-9259-198F0A70BC04}"/>
                    </a:ext>
                  </a:extLst>
                </p14:cNvPr>
                <p14:cNvContentPartPr/>
                <p14:nvPr/>
              </p14:nvContentPartPr>
              <p14:xfrm>
                <a:off x="2781280" y="2246440"/>
                <a:ext cx="104040" cy="5400"/>
              </p14:xfrm>
            </p:contentPart>
          </mc:Choice>
          <mc:Fallback>
            <p:pic>
              <p:nvPicPr>
                <p:cNvPr id="91" name="Ink 90">
                  <a:extLst>
                    <a:ext uri="{FF2B5EF4-FFF2-40B4-BE49-F238E27FC236}">
                      <a16:creationId xmlns:a16="http://schemas.microsoft.com/office/drawing/2014/main" id="{7C884ABF-9DC7-BD47-9259-198F0A70BC04}"/>
                    </a:ext>
                  </a:extLst>
                </p:cNvPr>
                <p:cNvPicPr/>
                <p:nvPr/>
              </p:nvPicPr>
              <p:blipFill>
                <a:blip r:embed="rId138"/>
                <a:stretch>
                  <a:fillRect/>
                </a:stretch>
              </p:blipFill>
              <p:spPr>
                <a:xfrm>
                  <a:off x="2765800" y="2230960"/>
                  <a:ext cx="1346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2" name="Ink 91">
                  <a:extLst>
                    <a:ext uri="{FF2B5EF4-FFF2-40B4-BE49-F238E27FC236}">
                      <a16:creationId xmlns:a16="http://schemas.microsoft.com/office/drawing/2014/main" id="{67B1C5FF-E955-C144-B654-2327A2A9224A}"/>
                    </a:ext>
                  </a:extLst>
                </p14:cNvPr>
                <p14:cNvContentPartPr/>
                <p14:nvPr/>
              </p14:nvContentPartPr>
              <p14:xfrm>
                <a:off x="2931040" y="2223400"/>
                <a:ext cx="168120" cy="84600"/>
              </p14:xfrm>
            </p:contentPart>
          </mc:Choice>
          <mc:Fallback>
            <p:pic>
              <p:nvPicPr>
                <p:cNvPr id="92" name="Ink 91">
                  <a:extLst>
                    <a:ext uri="{FF2B5EF4-FFF2-40B4-BE49-F238E27FC236}">
                      <a16:creationId xmlns:a16="http://schemas.microsoft.com/office/drawing/2014/main" id="{67B1C5FF-E955-C144-B654-2327A2A9224A}"/>
                    </a:ext>
                  </a:extLst>
                </p:cNvPr>
                <p:cNvPicPr/>
                <p:nvPr/>
              </p:nvPicPr>
              <p:blipFill>
                <a:blip r:embed="rId140"/>
                <a:stretch>
                  <a:fillRect/>
                </a:stretch>
              </p:blipFill>
              <p:spPr>
                <a:xfrm>
                  <a:off x="2915560" y="2207920"/>
                  <a:ext cx="1987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3" name="Ink 92">
                  <a:extLst>
                    <a:ext uri="{FF2B5EF4-FFF2-40B4-BE49-F238E27FC236}">
                      <a16:creationId xmlns:a16="http://schemas.microsoft.com/office/drawing/2014/main" id="{5CFC9BB0-4424-FA48-8A06-40CAD92BAF15}"/>
                    </a:ext>
                  </a:extLst>
                </p14:cNvPr>
                <p14:cNvContentPartPr/>
                <p14:nvPr/>
              </p14:nvContentPartPr>
              <p14:xfrm>
                <a:off x="3139120" y="2213320"/>
                <a:ext cx="152640" cy="104040"/>
              </p14:xfrm>
            </p:contentPart>
          </mc:Choice>
          <mc:Fallback>
            <p:pic>
              <p:nvPicPr>
                <p:cNvPr id="93" name="Ink 92">
                  <a:extLst>
                    <a:ext uri="{FF2B5EF4-FFF2-40B4-BE49-F238E27FC236}">
                      <a16:creationId xmlns:a16="http://schemas.microsoft.com/office/drawing/2014/main" id="{5CFC9BB0-4424-FA48-8A06-40CAD92BAF15}"/>
                    </a:ext>
                  </a:extLst>
                </p:cNvPr>
                <p:cNvPicPr/>
                <p:nvPr/>
              </p:nvPicPr>
              <p:blipFill>
                <a:blip r:embed="rId142"/>
                <a:stretch>
                  <a:fillRect/>
                </a:stretch>
              </p:blipFill>
              <p:spPr>
                <a:xfrm>
                  <a:off x="3123640" y="2197893"/>
                  <a:ext cx="183240" cy="134534"/>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4" name="Ink 93">
                  <a:extLst>
                    <a:ext uri="{FF2B5EF4-FFF2-40B4-BE49-F238E27FC236}">
                      <a16:creationId xmlns:a16="http://schemas.microsoft.com/office/drawing/2014/main" id="{8F5F540A-1025-C040-B431-316BF968F2C5}"/>
                    </a:ext>
                  </a:extLst>
                </p14:cNvPr>
                <p14:cNvContentPartPr/>
                <p14:nvPr/>
              </p14:nvContentPartPr>
              <p14:xfrm>
                <a:off x="3408400" y="2126920"/>
                <a:ext cx="147600" cy="226800"/>
              </p14:xfrm>
            </p:contentPart>
          </mc:Choice>
          <mc:Fallback>
            <p:pic>
              <p:nvPicPr>
                <p:cNvPr id="94" name="Ink 93">
                  <a:extLst>
                    <a:ext uri="{FF2B5EF4-FFF2-40B4-BE49-F238E27FC236}">
                      <a16:creationId xmlns:a16="http://schemas.microsoft.com/office/drawing/2014/main" id="{8F5F540A-1025-C040-B431-316BF968F2C5}"/>
                    </a:ext>
                  </a:extLst>
                </p:cNvPr>
                <p:cNvPicPr/>
                <p:nvPr/>
              </p:nvPicPr>
              <p:blipFill>
                <a:blip r:embed="rId144"/>
                <a:stretch>
                  <a:fillRect/>
                </a:stretch>
              </p:blipFill>
              <p:spPr>
                <a:xfrm>
                  <a:off x="3392920" y="2111440"/>
                  <a:ext cx="1782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5" name="Ink 94">
                  <a:extLst>
                    <a:ext uri="{FF2B5EF4-FFF2-40B4-BE49-F238E27FC236}">
                      <a16:creationId xmlns:a16="http://schemas.microsoft.com/office/drawing/2014/main" id="{B9FB81BB-B50D-C640-B4CE-47A5E8C7D833}"/>
                    </a:ext>
                  </a:extLst>
                </p14:cNvPr>
                <p14:cNvContentPartPr/>
                <p14:nvPr/>
              </p14:nvContentPartPr>
              <p14:xfrm>
                <a:off x="3596320" y="2231320"/>
                <a:ext cx="15480" cy="81720"/>
              </p14:xfrm>
            </p:contentPart>
          </mc:Choice>
          <mc:Fallback>
            <p:pic>
              <p:nvPicPr>
                <p:cNvPr id="95" name="Ink 94">
                  <a:extLst>
                    <a:ext uri="{FF2B5EF4-FFF2-40B4-BE49-F238E27FC236}">
                      <a16:creationId xmlns:a16="http://schemas.microsoft.com/office/drawing/2014/main" id="{B9FB81BB-B50D-C640-B4CE-47A5E8C7D833}"/>
                    </a:ext>
                  </a:extLst>
                </p:cNvPr>
                <p:cNvPicPr/>
                <p:nvPr/>
              </p:nvPicPr>
              <p:blipFill>
                <a:blip r:embed="rId146"/>
                <a:stretch>
                  <a:fillRect/>
                </a:stretch>
              </p:blipFill>
              <p:spPr>
                <a:xfrm>
                  <a:off x="3580840" y="2215840"/>
                  <a:ext cx="460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6" name="Ink 95">
                  <a:extLst>
                    <a:ext uri="{FF2B5EF4-FFF2-40B4-BE49-F238E27FC236}">
                      <a16:creationId xmlns:a16="http://schemas.microsoft.com/office/drawing/2014/main" id="{3CCE0CB0-EAC4-BD4D-BD2D-195296E36AFF}"/>
                    </a:ext>
                  </a:extLst>
                </p14:cNvPr>
                <p14:cNvContentPartPr/>
                <p14:nvPr/>
              </p14:nvContentPartPr>
              <p14:xfrm>
                <a:off x="3596320" y="2165080"/>
                <a:ext cx="15480" cy="10440"/>
              </p14:xfrm>
            </p:contentPart>
          </mc:Choice>
          <mc:Fallback>
            <p:pic>
              <p:nvPicPr>
                <p:cNvPr id="96" name="Ink 95">
                  <a:extLst>
                    <a:ext uri="{FF2B5EF4-FFF2-40B4-BE49-F238E27FC236}">
                      <a16:creationId xmlns:a16="http://schemas.microsoft.com/office/drawing/2014/main" id="{3CCE0CB0-EAC4-BD4D-BD2D-195296E36AFF}"/>
                    </a:ext>
                  </a:extLst>
                </p:cNvPr>
                <p:cNvPicPr/>
                <p:nvPr/>
              </p:nvPicPr>
              <p:blipFill>
                <a:blip r:embed="rId148"/>
                <a:stretch>
                  <a:fillRect/>
                </a:stretch>
              </p:blipFill>
              <p:spPr>
                <a:xfrm>
                  <a:off x="3580840" y="2149600"/>
                  <a:ext cx="460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7" name="Ink 96">
                  <a:extLst>
                    <a:ext uri="{FF2B5EF4-FFF2-40B4-BE49-F238E27FC236}">
                      <a16:creationId xmlns:a16="http://schemas.microsoft.com/office/drawing/2014/main" id="{BD6EA269-7A43-1D41-A34A-90082DE9F951}"/>
                    </a:ext>
                  </a:extLst>
                </p14:cNvPr>
                <p14:cNvContentPartPr/>
                <p14:nvPr/>
              </p14:nvContentPartPr>
              <p14:xfrm>
                <a:off x="3642040" y="2220880"/>
                <a:ext cx="81720" cy="183960"/>
              </p14:xfrm>
            </p:contentPart>
          </mc:Choice>
          <mc:Fallback>
            <p:pic>
              <p:nvPicPr>
                <p:cNvPr id="97" name="Ink 96">
                  <a:extLst>
                    <a:ext uri="{FF2B5EF4-FFF2-40B4-BE49-F238E27FC236}">
                      <a16:creationId xmlns:a16="http://schemas.microsoft.com/office/drawing/2014/main" id="{BD6EA269-7A43-1D41-A34A-90082DE9F951}"/>
                    </a:ext>
                  </a:extLst>
                </p:cNvPr>
                <p:cNvPicPr/>
                <p:nvPr/>
              </p:nvPicPr>
              <p:blipFill>
                <a:blip r:embed="rId150"/>
                <a:stretch>
                  <a:fillRect/>
                </a:stretch>
              </p:blipFill>
              <p:spPr>
                <a:xfrm>
                  <a:off x="3626560" y="2205400"/>
                  <a:ext cx="1123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8" name="Ink 97">
                  <a:extLst>
                    <a:ext uri="{FF2B5EF4-FFF2-40B4-BE49-F238E27FC236}">
                      <a16:creationId xmlns:a16="http://schemas.microsoft.com/office/drawing/2014/main" id="{476D1640-47B0-174B-B52F-6AFE568AE54A}"/>
                    </a:ext>
                  </a:extLst>
                </p14:cNvPr>
                <p14:cNvContentPartPr/>
                <p14:nvPr/>
              </p14:nvContentPartPr>
              <p14:xfrm>
                <a:off x="3814840" y="2231320"/>
                <a:ext cx="56160" cy="223920"/>
              </p14:xfrm>
            </p:contentPart>
          </mc:Choice>
          <mc:Fallback>
            <p:pic>
              <p:nvPicPr>
                <p:cNvPr id="98" name="Ink 97">
                  <a:extLst>
                    <a:ext uri="{FF2B5EF4-FFF2-40B4-BE49-F238E27FC236}">
                      <a16:creationId xmlns:a16="http://schemas.microsoft.com/office/drawing/2014/main" id="{476D1640-47B0-174B-B52F-6AFE568AE54A}"/>
                    </a:ext>
                  </a:extLst>
                </p:cNvPr>
                <p:cNvPicPr/>
                <p:nvPr/>
              </p:nvPicPr>
              <p:blipFill>
                <a:blip r:embed="rId152"/>
                <a:stretch>
                  <a:fillRect/>
                </a:stretch>
              </p:blipFill>
              <p:spPr>
                <a:xfrm>
                  <a:off x="3799360" y="2215840"/>
                  <a:ext cx="867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9" name="Ink 98">
                  <a:extLst>
                    <a:ext uri="{FF2B5EF4-FFF2-40B4-BE49-F238E27FC236}">
                      <a16:creationId xmlns:a16="http://schemas.microsoft.com/office/drawing/2014/main" id="{E403EC43-DCC6-D24F-9425-DE7FD96C92F0}"/>
                    </a:ext>
                  </a:extLst>
                </p14:cNvPr>
                <p14:cNvContentPartPr/>
                <p14:nvPr/>
              </p14:nvContentPartPr>
              <p14:xfrm>
                <a:off x="3957040" y="2185600"/>
                <a:ext cx="96840" cy="131400"/>
              </p14:xfrm>
            </p:contentPart>
          </mc:Choice>
          <mc:Fallback>
            <p:pic>
              <p:nvPicPr>
                <p:cNvPr id="99" name="Ink 98">
                  <a:extLst>
                    <a:ext uri="{FF2B5EF4-FFF2-40B4-BE49-F238E27FC236}">
                      <a16:creationId xmlns:a16="http://schemas.microsoft.com/office/drawing/2014/main" id="{E403EC43-DCC6-D24F-9425-DE7FD96C92F0}"/>
                    </a:ext>
                  </a:extLst>
                </p:cNvPr>
                <p:cNvPicPr/>
                <p:nvPr/>
              </p:nvPicPr>
              <p:blipFill>
                <a:blip r:embed="rId154"/>
                <a:stretch>
                  <a:fillRect/>
                </a:stretch>
              </p:blipFill>
              <p:spPr>
                <a:xfrm>
                  <a:off x="3941560" y="2170120"/>
                  <a:ext cx="1274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0" name="Ink 99">
                  <a:extLst>
                    <a:ext uri="{FF2B5EF4-FFF2-40B4-BE49-F238E27FC236}">
                      <a16:creationId xmlns:a16="http://schemas.microsoft.com/office/drawing/2014/main" id="{1AFDEC65-D88A-8C48-AA1C-41C587C3CD52}"/>
                    </a:ext>
                  </a:extLst>
                </p14:cNvPr>
                <p14:cNvContentPartPr/>
                <p14:nvPr/>
              </p14:nvContentPartPr>
              <p14:xfrm>
                <a:off x="4099240" y="2190640"/>
                <a:ext cx="41040" cy="86760"/>
              </p14:xfrm>
            </p:contentPart>
          </mc:Choice>
          <mc:Fallback>
            <p:pic>
              <p:nvPicPr>
                <p:cNvPr id="100" name="Ink 99">
                  <a:extLst>
                    <a:ext uri="{FF2B5EF4-FFF2-40B4-BE49-F238E27FC236}">
                      <a16:creationId xmlns:a16="http://schemas.microsoft.com/office/drawing/2014/main" id="{1AFDEC65-D88A-8C48-AA1C-41C587C3CD52}"/>
                    </a:ext>
                  </a:extLst>
                </p:cNvPr>
                <p:cNvPicPr/>
                <p:nvPr/>
              </p:nvPicPr>
              <p:blipFill>
                <a:blip r:embed="rId156"/>
                <a:stretch>
                  <a:fillRect/>
                </a:stretch>
              </p:blipFill>
              <p:spPr>
                <a:xfrm>
                  <a:off x="4083760" y="2175160"/>
                  <a:ext cx="716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1" name="Ink 100">
                  <a:extLst>
                    <a:ext uri="{FF2B5EF4-FFF2-40B4-BE49-F238E27FC236}">
                      <a16:creationId xmlns:a16="http://schemas.microsoft.com/office/drawing/2014/main" id="{F22BC1C9-1C52-D949-9837-B120F229F78D}"/>
                    </a:ext>
                  </a:extLst>
                </p14:cNvPr>
                <p14:cNvContentPartPr/>
                <p14:nvPr/>
              </p14:nvContentPartPr>
              <p14:xfrm>
                <a:off x="4175560" y="2190640"/>
                <a:ext cx="157680" cy="83880"/>
              </p14:xfrm>
            </p:contentPart>
          </mc:Choice>
          <mc:Fallback>
            <p:pic>
              <p:nvPicPr>
                <p:cNvPr id="101" name="Ink 100">
                  <a:extLst>
                    <a:ext uri="{FF2B5EF4-FFF2-40B4-BE49-F238E27FC236}">
                      <a16:creationId xmlns:a16="http://schemas.microsoft.com/office/drawing/2014/main" id="{F22BC1C9-1C52-D949-9837-B120F229F78D}"/>
                    </a:ext>
                  </a:extLst>
                </p:cNvPr>
                <p:cNvPicPr/>
                <p:nvPr/>
              </p:nvPicPr>
              <p:blipFill>
                <a:blip r:embed="rId158"/>
                <a:stretch>
                  <a:fillRect/>
                </a:stretch>
              </p:blipFill>
              <p:spPr>
                <a:xfrm>
                  <a:off x="4160080" y="2175160"/>
                  <a:ext cx="1882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2" name="Ink 101">
                  <a:extLst>
                    <a:ext uri="{FF2B5EF4-FFF2-40B4-BE49-F238E27FC236}">
                      <a16:creationId xmlns:a16="http://schemas.microsoft.com/office/drawing/2014/main" id="{F47334E3-9C68-0546-9468-03C2A04DE2B7}"/>
                    </a:ext>
                  </a:extLst>
                </p14:cNvPr>
                <p14:cNvContentPartPr/>
                <p14:nvPr/>
              </p14:nvContentPartPr>
              <p14:xfrm>
                <a:off x="4363480" y="2185600"/>
                <a:ext cx="36000" cy="122400"/>
              </p14:xfrm>
            </p:contentPart>
          </mc:Choice>
          <mc:Fallback>
            <p:pic>
              <p:nvPicPr>
                <p:cNvPr id="102" name="Ink 101">
                  <a:extLst>
                    <a:ext uri="{FF2B5EF4-FFF2-40B4-BE49-F238E27FC236}">
                      <a16:creationId xmlns:a16="http://schemas.microsoft.com/office/drawing/2014/main" id="{F47334E3-9C68-0546-9468-03C2A04DE2B7}"/>
                    </a:ext>
                  </a:extLst>
                </p:cNvPr>
                <p:cNvPicPr/>
                <p:nvPr/>
              </p:nvPicPr>
              <p:blipFill>
                <a:blip r:embed="rId160"/>
                <a:stretch>
                  <a:fillRect/>
                </a:stretch>
              </p:blipFill>
              <p:spPr>
                <a:xfrm>
                  <a:off x="4347844" y="2170120"/>
                  <a:ext cx="66909" cy="153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1">
            <p14:nvContentPartPr>
              <p14:cNvPr id="10" name="Ink 9">
                <a:extLst>
                  <a:ext uri="{FF2B5EF4-FFF2-40B4-BE49-F238E27FC236}">
                    <a16:creationId xmlns:a16="http://schemas.microsoft.com/office/drawing/2014/main" id="{CA55B23C-186B-5E45-B1BC-251F5F15D0FE}"/>
                  </a:ext>
                </a:extLst>
              </p14:cNvPr>
              <p14:cNvContentPartPr/>
              <p14:nvPr/>
            </p14:nvContentPartPr>
            <p14:xfrm>
              <a:off x="1173160" y="3572320"/>
              <a:ext cx="173160" cy="232920"/>
            </p14:xfrm>
          </p:contentPart>
        </mc:Choice>
        <mc:Fallback>
          <p:pic>
            <p:nvPicPr>
              <p:cNvPr id="10" name="Ink 9">
                <a:extLst>
                  <a:ext uri="{FF2B5EF4-FFF2-40B4-BE49-F238E27FC236}">
                    <a16:creationId xmlns:a16="http://schemas.microsoft.com/office/drawing/2014/main" id="{CA55B23C-186B-5E45-B1BC-251F5F15D0FE}"/>
                  </a:ext>
                </a:extLst>
              </p:cNvPr>
              <p:cNvPicPr/>
              <p:nvPr/>
            </p:nvPicPr>
            <p:blipFill>
              <a:blip r:embed="rId162"/>
              <a:stretch>
                <a:fillRect/>
              </a:stretch>
            </p:blipFill>
            <p:spPr>
              <a:xfrm>
                <a:off x="1157680" y="3556840"/>
                <a:ext cx="2037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 name="Ink 10">
                <a:extLst>
                  <a:ext uri="{FF2B5EF4-FFF2-40B4-BE49-F238E27FC236}">
                    <a16:creationId xmlns:a16="http://schemas.microsoft.com/office/drawing/2014/main" id="{4858B591-2836-B447-A29C-F4D4023DF461}"/>
                  </a:ext>
                </a:extLst>
              </p14:cNvPr>
              <p14:cNvContentPartPr/>
              <p14:nvPr/>
            </p14:nvContentPartPr>
            <p14:xfrm>
              <a:off x="1737280" y="3607960"/>
              <a:ext cx="127440" cy="161640"/>
            </p14:xfrm>
          </p:contentPart>
        </mc:Choice>
        <mc:Fallback>
          <p:pic>
            <p:nvPicPr>
              <p:cNvPr id="11" name="Ink 10">
                <a:extLst>
                  <a:ext uri="{FF2B5EF4-FFF2-40B4-BE49-F238E27FC236}">
                    <a16:creationId xmlns:a16="http://schemas.microsoft.com/office/drawing/2014/main" id="{4858B591-2836-B447-A29C-F4D4023DF461}"/>
                  </a:ext>
                </a:extLst>
              </p:cNvPr>
              <p:cNvPicPr/>
              <p:nvPr/>
            </p:nvPicPr>
            <p:blipFill>
              <a:blip r:embed="rId164"/>
              <a:stretch>
                <a:fillRect/>
              </a:stretch>
            </p:blipFill>
            <p:spPr>
              <a:xfrm>
                <a:off x="1721800" y="3592514"/>
                <a:ext cx="158040" cy="192172"/>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2" name="Ink 11">
                <a:extLst>
                  <a:ext uri="{FF2B5EF4-FFF2-40B4-BE49-F238E27FC236}">
                    <a16:creationId xmlns:a16="http://schemas.microsoft.com/office/drawing/2014/main" id="{BBF99111-7758-4846-9A6C-226FBB0891D4}"/>
                  </a:ext>
                </a:extLst>
              </p14:cNvPr>
              <p14:cNvContentPartPr/>
              <p14:nvPr/>
            </p14:nvContentPartPr>
            <p14:xfrm>
              <a:off x="2265400" y="3587440"/>
              <a:ext cx="122400" cy="203400"/>
            </p14:xfrm>
          </p:contentPart>
        </mc:Choice>
        <mc:Fallback>
          <p:pic>
            <p:nvPicPr>
              <p:cNvPr id="12" name="Ink 11">
                <a:extLst>
                  <a:ext uri="{FF2B5EF4-FFF2-40B4-BE49-F238E27FC236}">
                    <a16:creationId xmlns:a16="http://schemas.microsoft.com/office/drawing/2014/main" id="{BBF99111-7758-4846-9A6C-226FBB0891D4}"/>
                  </a:ext>
                </a:extLst>
              </p:cNvPr>
              <p:cNvPicPr/>
              <p:nvPr/>
            </p:nvPicPr>
            <p:blipFill>
              <a:blip r:embed="rId166"/>
              <a:stretch>
                <a:fillRect/>
              </a:stretch>
            </p:blipFill>
            <p:spPr>
              <a:xfrm>
                <a:off x="2249874" y="3571960"/>
                <a:ext cx="15309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 name="Ink 12">
                <a:extLst>
                  <a:ext uri="{FF2B5EF4-FFF2-40B4-BE49-F238E27FC236}">
                    <a16:creationId xmlns:a16="http://schemas.microsoft.com/office/drawing/2014/main" id="{9212973C-A04B-5A4E-94B2-4A7589CB39DE}"/>
                  </a:ext>
                </a:extLst>
              </p14:cNvPr>
              <p14:cNvContentPartPr/>
              <p14:nvPr/>
            </p14:nvContentPartPr>
            <p14:xfrm>
              <a:off x="2819080" y="3567280"/>
              <a:ext cx="152640" cy="192960"/>
            </p14:xfrm>
          </p:contentPart>
        </mc:Choice>
        <mc:Fallback>
          <p:pic>
            <p:nvPicPr>
              <p:cNvPr id="13" name="Ink 12">
                <a:extLst>
                  <a:ext uri="{FF2B5EF4-FFF2-40B4-BE49-F238E27FC236}">
                    <a16:creationId xmlns:a16="http://schemas.microsoft.com/office/drawing/2014/main" id="{9212973C-A04B-5A4E-94B2-4A7589CB39DE}"/>
                  </a:ext>
                </a:extLst>
              </p:cNvPr>
              <p:cNvPicPr/>
              <p:nvPr/>
            </p:nvPicPr>
            <p:blipFill>
              <a:blip r:embed="rId168"/>
              <a:stretch>
                <a:fillRect/>
              </a:stretch>
            </p:blipFill>
            <p:spPr>
              <a:xfrm>
                <a:off x="2803600" y="3551800"/>
                <a:ext cx="1832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 name="Ink 13">
                <a:extLst>
                  <a:ext uri="{FF2B5EF4-FFF2-40B4-BE49-F238E27FC236}">
                    <a16:creationId xmlns:a16="http://schemas.microsoft.com/office/drawing/2014/main" id="{9983D683-ADFB-374A-9E28-72DECCDB0507}"/>
                  </a:ext>
                </a:extLst>
              </p14:cNvPr>
              <p14:cNvContentPartPr/>
              <p14:nvPr/>
            </p14:nvContentPartPr>
            <p14:xfrm>
              <a:off x="1691560" y="4110880"/>
              <a:ext cx="96840" cy="122400"/>
            </p14:xfrm>
          </p:contentPart>
        </mc:Choice>
        <mc:Fallback>
          <p:pic>
            <p:nvPicPr>
              <p:cNvPr id="14" name="Ink 13">
                <a:extLst>
                  <a:ext uri="{FF2B5EF4-FFF2-40B4-BE49-F238E27FC236}">
                    <a16:creationId xmlns:a16="http://schemas.microsoft.com/office/drawing/2014/main" id="{9983D683-ADFB-374A-9E28-72DECCDB0507}"/>
                  </a:ext>
                </a:extLst>
              </p:cNvPr>
              <p:cNvPicPr/>
              <p:nvPr/>
            </p:nvPicPr>
            <p:blipFill>
              <a:blip r:embed="rId170"/>
              <a:stretch>
                <a:fillRect/>
              </a:stretch>
            </p:blipFill>
            <p:spPr>
              <a:xfrm>
                <a:off x="1676080" y="4095400"/>
                <a:ext cx="1274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7" name="Ink 16">
                <a:extLst>
                  <a:ext uri="{FF2B5EF4-FFF2-40B4-BE49-F238E27FC236}">
                    <a16:creationId xmlns:a16="http://schemas.microsoft.com/office/drawing/2014/main" id="{AF6C826E-F421-2946-960C-08A585AB328D}"/>
                  </a:ext>
                </a:extLst>
              </p14:cNvPr>
              <p14:cNvContentPartPr/>
              <p14:nvPr/>
            </p14:nvContentPartPr>
            <p14:xfrm>
              <a:off x="1833760" y="4100800"/>
              <a:ext cx="15480" cy="127440"/>
            </p14:xfrm>
          </p:contentPart>
        </mc:Choice>
        <mc:Fallback>
          <p:pic>
            <p:nvPicPr>
              <p:cNvPr id="17" name="Ink 16">
                <a:extLst>
                  <a:ext uri="{FF2B5EF4-FFF2-40B4-BE49-F238E27FC236}">
                    <a16:creationId xmlns:a16="http://schemas.microsoft.com/office/drawing/2014/main" id="{AF6C826E-F421-2946-960C-08A585AB328D}"/>
                  </a:ext>
                </a:extLst>
              </p:cNvPr>
              <p:cNvPicPr/>
              <p:nvPr/>
            </p:nvPicPr>
            <p:blipFill>
              <a:blip r:embed="rId172"/>
              <a:stretch>
                <a:fillRect/>
              </a:stretch>
            </p:blipFill>
            <p:spPr>
              <a:xfrm>
                <a:off x="1818632" y="4085320"/>
                <a:ext cx="45385"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8" name="Ink 17">
                <a:extLst>
                  <a:ext uri="{FF2B5EF4-FFF2-40B4-BE49-F238E27FC236}">
                    <a16:creationId xmlns:a16="http://schemas.microsoft.com/office/drawing/2014/main" id="{3CC7DF32-DF88-BE46-B46C-317E907BB9DD}"/>
                  </a:ext>
                </a:extLst>
              </p14:cNvPr>
              <p14:cNvContentPartPr/>
              <p14:nvPr/>
            </p14:nvContentPartPr>
            <p14:xfrm>
              <a:off x="1899640" y="4100800"/>
              <a:ext cx="20520" cy="132480"/>
            </p14:xfrm>
          </p:contentPart>
        </mc:Choice>
        <mc:Fallback>
          <p:pic>
            <p:nvPicPr>
              <p:cNvPr id="18" name="Ink 17">
                <a:extLst>
                  <a:ext uri="{FF2B5EF4-FFF2-40B4-BE49-F238E27FC236}">
                    <a16:creationId xmlns:a16="http://schemas.microsoft.com/office/drawing/2014/main" id="{3CC7DF32-DF88-BE46-B46C-317E907BB9DD}"/>
                  </a:ext>
                </a:extLst>
              </p:cNvPr>
              <p:cNvPicPr/>
              <p:nvPr/>
            </p:nvPicPr>
            <p:blipFill>
              <a:blip r:embed="rId174"/>
              <a:stretch>
                <a:fillRect/>
              </a:stretch>
            </p:blipFill>
            <p:spPr>
              <a:xfrm>
                <a:off x="1884160" y="4085320"/>
                <a:ext cx="51120" cy="163080"/>
              </a:xfrm>
              <a:prstGeom prst="rect">
                <a:avLst/>
              </a:prstGeom>
            </p:spPr>
          </p:pic>
        </mc:Fallback>
      </mc:AlternateContent>
      <p:grpSp>
        <p:nvGrpSpPr>
          <p:cNvPr id="117" name="Group 116">
            <a:extLst>
              <a:ext uri="{FF2B5EF4-FFF2-40B4-BE49-F238E27FC236}">
                <a16:creationId xmlns:a16="http://schemas.microsoft.com/office/drawing/2014/main" id="{0B7BDC57-9847-7A44-8959-7C23B90C1A68}"/>
              </a:ext>
            </a:extLst>
          </p:cNvPr>
          <p:cNvGrpSpPr/>
          <p:nvPr/>
        </p:nvGrpSpPr>
        <p:grpSpPr>
          <a:xfrm>
            <a:off x="2062360" y="4085320"/>
            <a:ext cx="320400" cy="137520"/>
            <a:chOff x="2062360" y="4085320"/>
            <a:chExt cx="320400" cy="137520"/>
          </a:xfrm>
        </p:grpSpPr>
        <mc:AlternateContent xmlns:mc="http://schemas.openxmlformats.org/markup-compatibility/2006">
          <mc:Choice xmlns:p14="http://schemas.microsoft.com/office/powerpoint/2010/main" Requires="p14">
            <p:contentPart p14:bwMode="auto" r:id="rId175">
              <p14:nvContentPartPr>
                <p14:cNvPr id="19" name="Ink 18">
                  <a:extLst>
                    <a:ext uri="{FF2B5EF4-FFF2-40B4-BE49-F238E27FC236}">
                      <a16:creationId xmlns:a16="http://schemas.microsoft.com/office/drawing/2014/main" id="{D058C326-CA6A-F643-9B3E-2A940F130414}"/>
                    </a:ext>
                  </a:extLst>
                </p14:cNvPr>
                <p14:cNvContentPartPr/>
                <p14:nvPr/>
              </p14:nvContentPartPr>
              <p14:xfrm>
                <a:off x="2062360" y="4192240"/>
                <a:ext cx="15480" cy="5400"/>
              </p14:xfrm>
            </p:contentPart>
          </mc:Choice>
          <mc:Fallback>
            <p:pic>
              <p:nvPicPr>
                <p:cNvPr id="19" name="Ink 18">
                  <a:extLst>
                    <a:ext uri="{FF2B5EF4-FFF2-40B4-BE49-F238E27FC236}">
                      <a16:creationId xmlns:a16="http://schemas.microsoft.com/office/drawing/2014/main" id="{D058C326-CA6A-F643-9B3E-2A940F130414}"/>
                    </a:ext>
                  </a:extLst>
                </p:cNvPr>
                <p:cNvPicPr/>
                <p:nvPr/>
              </p:nvPicPr>
              <p:blipFill>
                <a:blip r:embed="rId176"/>
                <a:stretch>
                  <a:fillRect/>
                </a:stretch>
              </p:blipFill>
              <p:spPr>
                <a:xfrm>
                  <a:off x="2047232" y="4176760"/>
                  <a:ext cx="45385"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32" name="Ink 31">
                  <a:extLst>
                    <a:ext uri="{FF2B5EF4-FFF2-40B4-BE49-F238E27FC236}">
                      <a16:creationId xmlns:a16="http://schemas.microsoft.com/office/drawing/2014/main" id="{3059C434-B0A0-9042-B33A-B3F015DCC72F}"/>
                    </a:ext>
                  </a:extLst>
                </p14:cNvPr>
                <p14:cNvContentPartPr/>
                <p14:nvPr/>
              </p14:nvContentPartPr>
              <p14:xfrm>
                <a:off x="2158840" y="4126000"/>
                <a:ext cx="101880" cy="15480"/>
              </p14:xfrm>
            </p:contentPart>
          </mc:Choice>
          <mc:Fallback>
            <p:pic>
              <p:nvPicPr>
                <p:cNvPr id="32" name="Ink 31">
                  <a:extLst>
                    <a:ext uri="{FF2B5EF4-FFF2-40B4-BE49-F238E27FC236}">
                      <a16:creationId xmlns:a16="http://schemas.microsoft.com/office/drawing/2014/main" id="{3059C434-B0A0-9042-B33A-B3F015DCC72F}"/>
                    </a:ext>
                  </a:extLst>
                </p:cNvPr>
                <p:cNvPicPr/>
                <p:nvPr/>
              </p:nvPicPr>
              <p:blipFill>
                <a:blip r:embed="rId178"/>
                <a:stretch>
                  <a:fillRect/>
                </a:stretch>
              </p:blipFill>
              <p:spPr>
                <a:xfrm>
                  <a:off x="2143415" y="4110520"/>
                  <a:ext cx="132372"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36" name="Ink 35">
                  <a:extLst>
                    <a:ext uri="{FF2B5EF4-FFF2-40B4-BE49-F238E27FC236}">
                      <a16:creationId xmlns:a16="http://schemas.microsoft.com/office/drawing/2014/main" id="{1EF8C08B-017A-7F4F-8D25-7B4F42754F16}"/>
                    </a:ext>
                  </a:extLst>
                </p14:cNvPr>
                <p14:cNvContentPartPr/>
                <p14:nvPr/>
              </p14:nvContentPartPr>
              <p14:xfrm>
                <a:off x="2199520" y="4085320"/>
                <a:ext cx="15480" cy="137520"/>
              </p14:xfrm>
            </p:contentPart>
          </mc:Choice>
          <mc:Fallback>
            <p:pic>
              <p:nvPicPr>
                <p:cNvPr id="36" name="Ink 35">
                  <a:extLst>
                    <a:ext uri="{FF2B5EF4-FFF2-40B4-BE49-F238E27FC236}">
                      <a16:creationId xmlns:a16="http://schemas.microsoft.com/office/drawing/2014/main" id="{1EF8C08B-017A-7F4F-8D25-7B4F42754F16}"/>
                    </a:ext>
                  </a:extLst>
                </p:cNvPr>
                <p:cNvPicPr/>
                <p:nvPr/>
              </p:nvPicPr>
              <p:blipFill>
                <a:blip r:embed="rId180"/>
                <a:stretch>
                  <a:fillRect/>
                </a:stretch>
              </p:blipFill>
              <p:spPr>
                <a:xfrm>
                  <a:off x="2184392" y="4069840"/>
                  <a:ext cx="45385"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5" name="Ink 104">
                  <a:extLst>
                    <a:ext uri="{FF2B5EF4-FFF2-40B4-BE49-F238E27FC236}">
                      <a16:creationId xmlns:a16="http://schemas.microsoft.com/office/drawing/2014/main" id="{6DC48CE6-5689-A845-87EC-9196D2EB53EE}"/>
                    </a:ext>
                  </a:extLst>
                </p14:cNvPr>
                <p14:cNvContentPartPr/>
                <p14:nvPr/>
              </p14:nvContentPartPr>
              <p14:xfrm>
                <a:off x="2296000" y="4126000"/>
                <a:ext cx="86760" cy="76680"/>
              </p14:xfrm>
            </p:contentPart>
          </mc:Choice>
          <mc:Fallback>
            <p:pic>
              <p:nvPicPr>
                <p:cNvPr id="105" name="Ink 104">
                  <a:extLst>
                    <a:ext uri="{FF2B5EF4-FFF2-40B4-BE49-F238E27FC236}">
                      <a16:creationId xmlns:a16="http://schemas.microsoft.com/office/drawing/2014/main" id="{6DC48CE6-5689-A845-87EC-9196D2EB53EE}"/>
                    </a:ext>
                  </a:extLst>
                </p:cNvPr>
                <p:cNvPicPr/>
                <p:nvPr/>
              </p:nvPicPr>
              <p:blipFill>
                <a:blip r:embed="rId182"/>
                <a:stretch>
                  <a:fillRect/>
                </a:stretch>
              </p:blipFill>
              <p:spPr>
                <a:xfrm>
                  <a:off x="2280520" y="4110447"/>
                  <a:ext cx="117360" cy="107424"/>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06" name="Ink 105">
                  <a:extLst>
                    <a:ext uri="{FF2B5EF4-FFF2-40B4-BE49-F238E27FC236}">
                      <a16:creationId xmlns:a16="http://schemas.microsoft.com/office/drawing/2014/main" id="{3626D36D-6949-784E-AE5E-556A5F65DDA3}"/>
                    </a:ext>
                  </a:extLst>
                </p14:cNvPr>
                <p14:cNvContentPartPr/>
                <p14:nvPr/>
              </p14:nvContentPartPr>
              <p14:xfrm>
                <a:off x="2316160" y="4118800"/>
                <a:ext cx="56160" cy="99000"/>
              </p14:xfrm>
            </p:contentPart>
          </mc:Choice>
          <mc:Fallback>
            <p:pic>
              <p:nvPicPr>
                <p:cNvPr id="106" name="Ink 105">
                  <a:extLst>
                    <a:ext uri="{FF2B5EF4-FFF2-40B4-BE49-F238E27FC236}">
                      <a16:creationId xmlns:a16="http://schemas.microsoft.com/office/drawing/2014/main" id="{3626D36D-6949-784E-AE5E-556A5F65DDA3}"/>
                    </a:ext>
                  </a:extLst>
                </p:cNvPr>
                <p:cNvPicPr/>
                <p:nvPr/>
              </p:nvPicPr>
              <p:blipFill>
                <a:blip r:embed="rId184"/>
                <a:stretch>
                  <a:fillRect/>
                </a:stretch>
              </p:blipFill>
              <p:spPr>
                <a:xfrm>
                  <a:off x="2300680" y="4103376"/>
                  <a:ext cx="86760" cy="12948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5">
            <p14:nvContentPartPr>
              <p14:cNvPr id="118" name="Ink 117">
                <a:extLst>
                  <a:ext uri="{FF2B5EF4-FFF2-40B4-BE49-F238E27FC236}">
                    <a16:creationId xmlns:a16="http://schemas.microsoft.com/office/drawing/2014/main" id="{2DA423FD-9498-244E-9C57-44916F2729B0}"/>
                  </a:ext>
                </a:extLst>
              </p14:cNvPr>
              <p14:cNvContentPartPr/>
              <p14:nvPr/>
            </p14:nvContentPartPr>
            <p14:xfrm>
              <a:off x="2408346" y="4120928"/>
              <a:ext cx="47880" cy="9000"/>
            </p14:xfrm>
          </p:contentPart>
        </mc:Choice>
        <mc:Fallback>
          <p:pic>
            <p:nvPicPr>
              <p:cNvPr id="118" name="Ink 117">
                <a:extLst>
                  <a:ext uri="{FF2B5EF4-FFF2-40B4-BE49-F238E27FC236}">
                    <a16:creationId xmlns:a16="http://schemas.microsoft.com/office/drawing/2014/main" id="{2DA423FD-9498-244E-9C57-44916F2729B0}"/>
                  </a:ext>
                </a:extLst>
              </p:cNvPr>
              <p:cNvPicPr/>
              <p:nvPr/>
            </p:nvPicPr>
            <p:blipFill>
              <a:blip r:embed="rId186"/>
              <a:stretch>
                <a:fillRect/>
              </a:stretch>
            </p:blipFill>
            <p:spPr>
              <a:xfrm>
                <a:off x="2392982" y="4105448"/>
                <a:ext cx="78252"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9" name="Ink 118">
                <a:extLst>
                  <a:ext uri="{FF2B5EF4-FFF2-40B4-BE49-F238E27FC236}">
                    <a16:creationId xmlns:a16="http://schemas.microsoft.com/office/drawing/2014/main" id="{B8CBDF8D-2953-EB4D-BE08-039BE3931E19}"/>
                  </a:ext>
                </a:extLst>
              </p14:cNvPr>
              <p14:cNvContentPartPr/>
              <p14:nvPr/>
            </p14:nvContentPartPr>
            <p14:xfrm>
              <a:off x="2434266" y="4086368"/>
              <a:ext cx="11160" cy="102240"/>
            </p14:xfrm>
          </p:contentPart>
        </mc:Choice>
        <mc:Fallback>
          <p:pic>
            <p:nvPicPr>
              <p:cNvPr id="119" name="Ink 118">
                <a:extLst>
                  <a:ext uri="{FF2B5EF4-FFF2-40B4-BE49-F238E27FC236}">
                    <a16:creationId xmlns:a16="http://schemas.microsoft.com/office/drawing/2014/main" id="{B8CBDF8D-2953-EB4D-BE08-039BE3931E19}"/>
                  </a:ext>
                </a:extLst>
              </p:cNvPr>
              <p:cNvPicPr/>
              <p:nvPr/>
            </p:nvPicPr>
            <p:blipFill>
              <a:blip r:embed="rId188"/>
              <a:stretch>
                <a:fillRect/>
              </a:stretch>
            </p:blipFill>
            <p:spPr>
              <a:xfrm>
                <a:off x="2418786" y="4070888"/>
                <a:ext cx="417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0" name="Ink 119">
                <a:extLst>
                  <a:ext uri="{FF2B5EF4-FFF2-40B4-BE49-F238E27FC236}">
                    <a16:creationId xmlns:a16="http://schemas.microsoft.com/office/drawing/2014/main" id="{F27FF80D-F168-3847-BA5C-F919D4877D27}"/>
                  </a:ext>
                </a:extLst>
              </p14:cNvPr>
              <p14:cNvContentPartPr/>
              <p14:nvPr/>
            </p14:nvContentPartPr>
            <p14:xfrm>
              <a:off x="2581866" y="4073408"/>
              <a:ext cx="24120" cy="152280"/>
            </p14:xfrm>
          </p:contentPart>
        </mc:Choice>
        <mc:Fallback>
          <p:pic>
            <p:nvPicPr>
              <p:cNvPr id="120" name="Ink 119">
                <a:extLst>
                  <a:ext uri="{FF2B5EF4-FFF2-40B4-BE49-F238E27FC236}">
                    <a16:creationId xmlns:a16="http://schemas.microsoft.com/office/drawing/2014/main" id="{F27FF80D-F168-3847-BA5C-F919D4877D27}"/>
                  </a:ext>
                </a:extLst>
              </p:cNvPr>
              <p:cNvPicPr/>
              <p:nvPr/>
            </p:nvPicPr>
            <p:blipFill>
              <a:blip r:embed="rId190"/>
              <a:stretch>
                <a:fillRect/>
              </a:stretch>
            </p:blipFill>
            <p:spPr>
              <a:xfrm>
                <a:off x="2566386" y="4057928"/>
                <a:ext cx="547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1" name="Ink 120">
                <a:extLst>
                  <a:ext uri="{FF2B5EF4-FFF2-40B4-BE49-F238E27FC236}">
                    <a16:creationId xmlns:a16="http://schemas.microsoft.com/office/drawing/2014/main" id="{DE44DDB8-D2FA-9847-BB7B-2C0C8211F886}"/>
                  </a:ext>
                </a:extLst>
              </p14:cNvPr>
              <p14:cNvContentPartPr/>
              <p14:nvPr/>
            </p14:nvContentPartPr>
            <p14:xfrm>
              <a:off x="2553426" y="4146848"/>
              <a:ext cx="78480" cy="11160"/>
            </p14:xfrm>
          </p:contentPart>
        </mc:Choice>
        <mc:Fallback>
          <p:pic>
            <p:nvPicPr>
              <p:cNvPr id="121" name="Ink 120">
                <a:extLst>
                  <a:ext uri="{FF2B5EF4-FFF2-40B4-BE49-F238E27FC236}">
                    <a16:creationId xmlns:a16="http://schemas.microsoft.com/office/drawing/2014/main" id="{DE44DDB8-D2FA-9847-BB7B-2C0C8211F886}"/>
                  </a:ext>
                </a:extLst>
              </p:cNvPr>
              <p:cNvPicPr/>
              <p:nvPr/>
            </p:nvPicPr>
            <p:blipFill>
              <a:blip r:embed="rId192"/>
              <a:stretch>
                <a:fillRect/>
              </a:stretch>
            </p:blipFill>
            <p:spPr>
              <a:xfrm>
                <a:off x="2537946" y="4131368"/>
                <a:ext cx="1090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2" name="Ink 121">
                <a:extLst>
                  <a:ext uri="{FF2B5EF4-FFF2-40B4-BE49-F238E27FC236}">
                    <a16:creationId xmlns:a16="http://schemas.microsoft.com/office/drawing/2014/main" id="{7CC12F06-7227-2F43-A698-2FE141F0C811}"/>
                  </a:ext>
                </a:extLst>
              </p14:cNvPr>
              <p14:cNvContentPartPr/>
              <p14:nvPr/>
            </p14:nvContentPartPr>
            <p14:xfrm>
              <a:off x="2690226" y="4116608"/>
              <a:ext cx="4680" cy="45720"/>
            </p14:xfrm>
          </p:contentPart>
        </mc:Choice>
        <mc:Fallback>
          <p:pic>
            <p:nvPicPr>
              <p:cNvPr id="122" name="Ink 121">
                <a:extLst>
                  <a:ext uri="{FF2B5EF4-FFF2-40B4-BE49-F238E27FC236}">
                    <a16:creationId xmlns:a16="http://schemas.microsoft.com/office/drawing/2014/main" id="{7CC12F06-7227-2F43-A698-2FE141F0C811}"/>
                  </a:ext>
                </a:extLst>
              </p:cNvPr>
              <p:cNvPicPr/>
              <p:nvPr/>
            </p:nvPicPr>
            <p:blipFill>
              <a:blip r:embed="rId194"/>
              <a:stretch>
                <a:fillRect/>
              </a:stretch>
            </p:blipFill>
            <p:spPr>
              <a:xfrm>
                <a:off x="2674746" y="4101005"/>
                <a:ext cx="35280" cy="76563"/>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3" name="Ink 122">
                <a:extLst>
                  <a:ext uri="{FF2B5EF4-FFF2-40B4-BE49-F238E27FC236}">
                    <a16:creationId xmlns:a16="http://schemas.microsoft.com/office/drawing/2014/main" id="{8C9902A8-F2DF-DB48-AF2A-EB3DFE624B42}"/>
                  </a:ext>
                </a:extLst>
              </p14:cNvPr>
              <p14:cNvContentPartPr/>
              <p14:nvPr/>
            </p14:nvContentPartPr>
            <p14:xfrm>
              <a:off x="2696706" y="4070888"/>
              <a:ext cx="6840" cy="15840"/>
            </p14:xfrm>
          </p:contentPart>
        </mc:Choice>
        <mc:Fallback>
          <p:pic>
            <p:nvPicPr>
              <p:cNvPr id="123" name="Ink 122">
                <a:extLst>
                  <a:ext uri="{FF2B5EF4-FFF2-40B4-BE49-F238E27FC236}">
                    <a16:creationId xmlns:a16="http://schemas.microsoft.com/office/drawing/2014/main" id="{8C9902A8-F2DF-DB48-AF2A-EB3DFE624B42}"/>
                  </a:ext>
                </a:extLst>
              </p:cNvPr>
              <p:cNvPicPr/>
              <p:nvPr/>
            </p:nvPicPr>
            <p:blipFill>
              <a:blip r:embed="rId196"/>
              <a:stretch>
                <a:fillRect/>
              </a:stretch>
            </p:blipFill>
            <p:spPr>
              <a:xfrm>
                <a:off x="2681226" y="4055408"/>
                <a:ext cx="374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4" name="Ink 123">
                <a:extLst>
                  <a:ext uri="{FF2B5EF4-FFF2-40B4-BE49-F238E27FC236}">
                    <a16:creationId xmlns:a16="http://schemas.microsoft.com/office/drawing/2014/main" id="{CB80023A-69F2-BE44-ABF2-1A59DA97D91D}"/>
                  </a:ext>
                </a:extLst>
              </p14:cNvPr>
              <p14:cNvContentPartPr/>
              <p14:nvPr/>
            </p14:nvContentPartPr>
            <p14:xfrm>
              <a:off x="2744226" y="4062248"/>
              <a:ext cx="13320" cy="121680"/>
            </p14:xfrm>
          </p:contentPart>
        </mc:Choice>
        <mc:Fallback>
          <p:pic>
            <p:nvPicPr>
              <p:cNvPr id="124" name="Ink 123">
                <a:extLst>
                  <a:ext uri="{FF2B5EF4-FFF2-40B4-BE49-F238E27FC236}">
                    <a16:creationId xmlns:a16="http://schemas.microsoft.com/office/drawing/2014/main" id="{CB80023A-69F2-BE44-ABF2-1A59DA97D91D}"/>
                  </a:ext>
                </a:extLst>
              </p:cNvPr>
              <p:cNvPicPr/>
              <p:nvPr/>
            </p:nvPicPr>
            <p:blipFill>
              <a:blip r:embed="rId198"/>
              <a:stretch>
                <a:fillRect/>
              </a:stretch>
            </p:blipFill>
            <p:spPr>
              <a:xfrm>
                <a:off x="2728746" y="4046768"/>
                <a:ext cx="43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5" name="Ink 124">
                <a:extLst>
                  <a:ext uri="{FF2B5EF4-FFF2-40B4-BE49-F238E27FC236}">
                    <a16:creationId xmlns:a16="http://schemas.microsoft.com/office/drawing/2014/main" id="{2DB1EDBE-F4F1-034C-9AF3-5C3BE4A7A634}"/>
                  </a:ext>
                </a:extLst>
              </p14:cNvPr>
              <p14:cNvContentPartPr/>
              <p14:nvPr/>
            </p14:nvContentPartPr>
            <p14:xfrm>
              <a:off x="2792106" y="4082048"/>
              <a:ext cx="82800" cy="99720"/>
            </p14:xfrm>
          </p:contentPart>
        </mc:Choice>
        <mc:Fallback>
          <p:pic>
            <p:nvPicPr>
              <p:cNvPr id="125" name="Ink 124">
                <a:extLst>
                  <a:ext uri="{FF2B5EF4-FFF2-40B4-BE49-F238E27FC236}">
                    <a16:creationId xmlns:a16="http://schemas.microsoft.com/office/drawing/2014/main" id="{2DB1EDBE-F4F1-034C-9AF3-5C3BE4A7A634}"/>
                  </a:ext>
                </a:extLst>
              </p:cNvPr>
              <p:cNvPicPr/>
              <p:nvPr/>
            </p:nvPicPr>
            <p:blipFill>
              <a:blip r:embed="rId200"/>
              <a:stretch>
                <a:fillRect/>
              </a:stretch>
            </p:blipFill>
            <p:spPr>
              <a:xfrm>
                <a:off x="2776626" y="4066568"/>
                <a:ext cx="1134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6" name="Ink 125">
                <a:extLst>
                  <a:ext uri="{FF2B5EF4-FFF2-40B4-BE49-F238E27FC236}">
                    <a16:creationId xmlns:a16="http://schemas.microsoft.com/office/drawing/2014/main" id="{E18E3A9B-73F0-214E-92F0-647062A397DB}"/>
                  </a:ext>
                </a:extLst>
              </p14:cNvPr>
              <p14:cNvContentPartPr/>
              <p14:nvPr/>
            </p14:nvContentPartPr>
            <p14:xfrm>
              <a:off x="2898306" y="4099328"/>
              <a:ext cx="50040" cy="78120"/>
            </p14:xfrm>
          </p:contentPart>
        </mc:Choice>
        <mc:Fallback>
          <p:pic>
            <p:nvPicPr>
              <p:cNvPr id="126" name="Ink 125">
                <a:extLst>
                  <a:ext uri="{FF2B5EF4-FFF2-40B4-BE49-F238E27FC236}">
                    <a16:creationId xmlns:a16="http://schemas.microsoft.com/office/drawing/2014/main" id="{E18E3A9B-73F0-214E-92F0-647062A397DB}"/>
                  </a:ext>
                </a:extLst>
              </p:cNvPr>
              <p:cNvPicPr/>
              <p:nvPr/>
            </p:nvPicPr>
            <p:blipFill>
              <a:blip r:embed="rId202"/>
              <a:stretch>
                <a:fillRect/>
              </a:stretch>
            </p:blipFill>
            <p:spPr>
              <a:xfrm>
                <a:off x="2882826" y="4083848"/>
                <a:ext cx="806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7" name="Ink 126">
                <a:extLst>
                  <a:ext uri="{FF2B5EF4-FFF2-40B4-BE49-F238E27FC236}">
                    <a16:creationId xmlns:a16="http://schemas.microsoft.com/office/drawing/2014/main" id="{68E52955-7069-F346-A49F-09951A964551}"/>
                  </a:ext>
                </a:extLst>
              </p14:cNvPr>
              <p14:cNvContentPartPr/>
              <p14:nvPr/>
            </p14:nvContentPartPr>
            <p14:xfrm>
              <a:off x="3049866" y="4065848"/>
              <a:ext cx="74160" cy="115920"/>
            </p14:xfrm>
          </p:contentPart>
        </mc:Choice>
        <mc:Fallback>
          <p:pic>
            <p:nvPicPr>
              <p:cNvPr id="127" name="Ink 126">
                <a:extLst>
                  <a:ext uri="{FF2B5EF4-FFF2-40B4-BE49-F238E27FC236}">
                    <a16:creationId xmlns:a16="http://schemas.microsoft.com/office/drawing/2014/main" id="{68E52955-7069-F346-A49F-09951A964551}"/>
                  </a:ext>
                </a:extLst>
              </p:cNvPr>
              <p:cNvPicPr/>
              <p:nvPr/>
            </p:nvPicPr>
            <p:blipFill>
              <a:blip r:embed="rId204"/>
              <a:stretch>
                <a:fillRect/>
              </a:stretch>
            </p:blipFill>
            <p:spPr>
              <a:xfrm>
                <a:off x="3034386" y="4050368"/>
                <a:ext cx="1047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8" name="Ink 127">
                <a:extLst>
                  <a:ext uri="{FF2B5EF4-FFF2-40B4-BE49-F238E27FC236}">
                    <a16:creationId xmlns:a16="http://schemas.microsoft.com/office/drawing/2014/main" id="{EA2B6E3C-3633-6D4A-AFEE-29AA0AE42F3C}"/>
                  </a:ext>
                </a:extLst>
              </p14:cNvPr>
              <p14:cNvContentPartPr/>
              <p14:nvPr/>
            </p14:nvContentPartPr>
            <p14:xfrm>
              <a:off x="3162906" y="4088528"/>
              <a:ext cx="61200" cy="82800"/>
            </p14:xfrm>
          </p:contentPart>
        </mc:Choice>
        <mc:Fallback>
          <p:pic>
            <p:nvPicPr>
              <p:cNvPr id="128" name="Ink 127">
                <a:extLst>
                  <a:ext uri="{FF2B5EF4-FFF2-40B4-BE49-F238E27FC236}">
                    <a16:creationId xmlns:a16="http://schemas.microsoft.com/office/drawing/2014/main" id="{EA2B6E3C-3633-6D4A-AFEE-29AA0AE42F3C}"/>
                  </a:ext>
                </a:extLst>
              </p:cNvPr>
              <p:cNvPicPr/>
              <p:nvPr/>
            </p:nvPicPr>
            <p:blipFill>
              <a:blip r:embed="rId206"/>
              <a:stretch>
                <a:fillRect/>
              </a:stretch>
            </p:blipFill>
            <p:spPr>
              <a:xfrm>
                <a:off x="3147426" y="4073048"/>
                <a:ext cx="918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9" name="Ink 128">
                <a:extLst>
                  <a:ext uri="{FF2B5EF4-FFF2-40B4-BE49-F238E27FC236}">
                    <a16:creationId xmlns:a16="http://schemas.microsoft.com/office/drawing/2014/main" id="{E0360E4F-23DB-5F4F-AB37-989AD071EF93}"/>
                  </a:ext>
                </a:extLst>
              </p14:cNvPr>
              <p14:cNvContentPartPr/>
              <p14:nvPr/>
            </p14:nvContentPartPr>
            <p14:xfrm>
              <a:off x="3252186" y="4095008"/>
              <a:ext cx="123480" cy="87120"/>
            </p14:xfrm>
          </p:contentPart>
        </mc:Choice>
        <mc:Fallback>
          <p:pic>
            <p:nvPicPr>
              <p:cNvPr id="129" name="Ink 128">
                <a:extLst>
                  <a:ext uri="{FF2B5EF4-FFF2-40B4-BE49-F238E27FC236}">
                    <a16:creationId xmlns:a16="http://schemas.microsoft.com/office/drawing/2014/main" id="{E0360E4F-23DB-5F4F-AB37-989AD071EF93}"/>
                  </a:ext>
                </a:extLst>
              </p:cNvPr>
              <p:cNvPicPr/>
              <p:nvPr/>
            </p:nvPicPr>
            <p:blipFill>
              <a:blip r:embed="rId208"/>
              <a:stretch>
                <a:fillRect/>
              </a:stretch>
            </p:blipFill>
            <p:spPr>
              <a:xfrm>
                <a:off x="3236706" y="4079528"/>
                <a:ext cx="1540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0" name="Ink 129">
                <a:extLst>
                  <a:ext uri="{FF2B5EF4-FFF2-40B4-BE49-F238E27FC236}">
                    <a16:creationId xmlns:a16="http://schemas.microsoft.com/office/drawing/2014/main" id="{38BA2F54-7485-5140-9E7A-5955C5B3FCCF}"/>
                  </a:ext>
                </a:extLst>
              </p14:cNvPr>
              <p14:cNvContentPartPr/>
              <p14:nvPr/>
            </p14:nvContentPartPr>
            <p14:xfrm>
              <a:off x="3472866" y="4044968"/>
              <a:ext cx="2520" cy="50400"/>
            </p14:xfrm>
          </p:contentPart>
        </mc:Choice>
        <mc:Fallback>
          <p:pic>
            <p:nvPicPr>
              <p:cNvPr id="130" name="Ink 129">
                <a:extLst>
                  <a:ext uri="{FF2B5EF4-FFF2-40B4-BE49-F238E27FC236}">
                    <a16:creationId xmlns:a16="http://schemas.microsoft.com/office/drawing/2014/main" id="{38BA2F54-7485-5140-9E7A-5955C5B3FCCF}"/>
                  </a:ext>
                </a:extLst>
              </p:cNvPr>
              <p:cNvPicPr/>
              <p:nvPr/>
            </p:nvPicPr>
            <p:blipFill>
              <a:blip r:embed="rId210"/>
              <a:stretch>
                <a:fillRect/>
              </a:stretch>
            </p:blipFill>
            <p:spPr>
              <a:xfrm>
                <a:off x="3457386" y="4029377"/>
                <a:ext cx="33120" cy="812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1" name="Ink 130">
                <a:extLst>
                  <a:ext uri="{FF2B5EF4-FFF2-40B4-BE49-F238E27FC236}">
                    <a16:creationId xmlns:a16="http://schemas.microsoft.com/office/drawing/2014/main" id="{D5D3C6BF-0132-F344-8980-95E7A0AA28A9}"/>
                  </a:ext>
                </a:extLst>
              </p14:cNvPr>
              <p14:cNvContentPartPr/>
              <p14:nvPr/>
            </p14:nvContentPartPr>
            <p14:xfrm>
              <a:off x="3555306" y="4066928"/>
              <a:ext cx="121680" cy="106560"/>
            </p14:xfrm>
          </p:contentPart>
        </mc:Choice>
        <mc:Fallback>
          <p:pic>
            <p:nvPicPr>
              <p:cNvPr id="131" name="Ink 130">
                <a:extLst>
                  <a:ext uri="{FF2B5EF4-FFF2-40B4-BE49-F238E27FC236}">
                    <a16:creationId xmlns:a16="http://schemas.microsoft.com/office/drawing/2014/main" id="{D5D3C6BF-0132-F344-8980-95E7A0AA28A9}"/>
                  </a:ext>
                </a:extLst>
              </p:cNvPr>
              <p:cNvPicPr/>
              <p:nvPr/>
            </p:nvPicPr>
            <p:blipFill>
              <a:blip r:embed="rId212"/>
              <a:stretch>
                <a:fillRect/>
              </a:stretch>
            </p:blipFill>
            <p:spPr>
              <a:xfrm>
                <a:off x="3539826" y="4051448"/>
                <a:ext cx="1522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2" name="Ink 131">
                <a:extLst>
                  <a:ext uri="{FF2B5EF4-FFF2-40B4-BE49-F238E27FC236}">
                    <a16:creationId xmlns:a16="http://schemas.microsoft.com/office/drawing/2014/main" id="{B388B3A4-E979-3043-A1A2-E3B98E7DFB51}"/>
                  </a:ext>
                </a:extLst>
              </p14:cNvPr>
              <p14:cNvContentPartPr/>
              <p14:nvPr/>
            </p14:nvContentPartPr>
            <p14:xfrm>
              <a:off x="3747906" y="4010408"/>
              <a:ext cx="4680" cy="95760"/>
            </p14:xfrm>
          </p:contentPart>
        </mc:Choice>
        <mc:Fallback>
          <p:pic>
            <p:nvPicPr>
              <p:cNvPr id="132" name="Ink 131">
                <a:extLst>
                  <a:ext uri="{FF2B5EF4-FFF2-40B4-BE49-F238E27FC236}">
                    <a16:creationId xmlns:a16="http://schemas.microsoft.com/office/drawing/2014/main" id="{B388B3A4-E979-3043-A1A2-E3B98E7DFB51}"/>
                  </a:ext>
                </a:extLst>
              </p:cNvPr>
              <p:cNvPicPr/>
              <p:nvPr/>
            </p:nvPicPr>
            <p:blipFill>
              <a:blip r:embed="rId214"/>
              <a:stretch>
                <a:fillRect/>
              </a:stretch>
            </p:blipFill>
            <p:spPr>
              <a:xfrm>
                <a:off x="3732426" y="3994928"/>
                <a:ext cx="352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3" name="Ink 132">
                <a:extLst>
                  <a:ext uri="{FF2B5EF4-FFF2-40B4-BE49-F238E27FC236}">
                    <a16:creationId xmlns:a16="http://schemas.microsoft.com/office/drawing/2014/main" id="{0AAD91AA-F870-EF41-AC28-DB0CCC5B0D3D}"/>
                  </a:ext>
                </a:extLst>
              </p14:cNvPr>
              <p14:cNvContentPartPr/>
              <p14:nvPr/>
            </p14:nvContentPartPr>
            <p14:xfrm>
              <a:off x="2152080" y="1998720"/>
              <a:ext cx="5021640" cy="2444400"/>
            </p14:xfrm>
          </p:contentPart>
        </mc:Choice>
        <mc:Fallback>
          <p:pic>
            <p:nvPicPr>
              <p:cNvPr id="133" name="Ink 132">
                <a:extLst>
                  <a:ext uri="{FF2B5EF4-FFF2-40B4-BE49-F238E27FC236}">
                    <a16:creationId xmlns:a16="http://schemas.microsoft.com/office/drawing/2014/main" id="{0AAD91AA-F870-EF41-AC28-DB0CCC5B0D3D}"/>
                  </a:ext>
                </a:extLst>
              </p:cNvPr>
              <p:cNvPicPr/>
              <p:nvPr/>
            </p:nvPicPr>
            <p:blipFill>
              <a:blip r:embed="rId216"/>
              <a:stretch>
                <a:fillRect/>
              </a:stretch>
            </p:blipFill>
            <p:spPr>
              <a:xfrm>
                <a:off x="2142720" y="1989360"/>
                <a:ext cx="5040360" cy="2463120"/>
              </a:xfrm>
              <a:prstGeom prst="rect">
                <a:avLst/>
              </a:prstGeom>
            </p:spPr>
          </p:pic>
        </mc:Fallback>
      </mc:AlternateContent>
    </p:spTree>
    <p:extLst>
      <p:ext uri="{BB962C8B-B14F-4D97-AF65-F5344CB8AC3E}">
        <p14:creationId xmlns:p14="http://schemas.microsoft.com/office/powerpoint/2010/main" val="298930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8E04-80A8-9648-9496-19D739EC8B21}"/>
              </a:ext>
            </a:extLst>
          </p:cNvPr>
          <p:cNvSpPr>
            <a:spLocks noGrp="1"/>
          </p:cNvSpPr>
          <p:nvPr>
            <p:ph type="title"/>
          </p:nvPr>
        </p:nvSpPr>
        <p:spPr/>
        <p:txBody>
          <a:bodyPr>
            <a:normAutofit fontScale="90000"/>
          </a:bodyPr>
          <a:lstStyle/>
          <a:p>
            <a:r>
              <a:rPr lang="en-US"/>
              <a:t>Q2</a:t>
            </a:r>
          </a:p>
        </p:txBody>
      </p:sp>
      <p:pic>
        <p:nvPicPr>
          <p:cNvPr id="4" name="Picture 3">
            <a:extLst>
              <a:ext uri="{FF2B5EF4-FFF2-40B4-BE49-F238E27FC236}">
                <a16:creationId xmlns:a16="http://schemas.microsoft.com/office/drawing/2014/main" id="{46B65AC2-4410-1E42-AD7A-AD54C13EC2B9}"/>
              </a:ext>
            </a:extLst>
          </p:cNvPr>
          <p:cNvPicPr>
            <a:picLocks noChangeAspect="1"/>
          </p:cNvPicPr>
          <p:nvPr/>
        </p:nvPicPr>
        <p:blipFill>
          <a:blip r:embed="rId2"/>
          <a:stretch>
            <a:fillRect/>
          </a:stretch>
        </p:blipFill>
        <p:spPr>
          <a:xfrm>
            <a:off x="4731026" y="-29912"/>
            <a:ext cx="4412974" cy="2435733"/>
          </a:xfrm>
          <a:prstGeom prst="rect">
            <a:avLst/>
          </a:prstGeom>
        </p:spPr>
      </p:pic>
      <p:sp>
        <p:nvSpPr>
          <p:cNvPr id="3" name="Text Placeholder 2">
            <a:extLst>
              <a:ext uri="{FF2B5EF4-FFF2-40B4-BE49-F238E27FC236}">
                <a16:creationId xmlns:a16="http://schemas.microsoft.com/office/drawing/2014/main" id="{CEB04818-E57D-574F-866E-97E7358A6E12}"/>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F06E305E-7F77-9341-B28D-AB707FE009CF}"/>
              </a:ext>
            </a:extLst>
          </p:cNvPr>
          <p:cNvPicPr>
            <a:picLocks noChangeAspect="1"/>
          </p:cNvPicPr>
          <p:nvPr/>
        </p:nvPicPr>
        <p:blipFill>
          <a:blip r:embed="rId3"/>
          <a:stretch>
            <a:fillRect/>
          </a:stretch>
        </p:blipFill>
        <p:spPr>
          <a:xfrm>
            <a:off x="252247" y="2695792"/>
            <a:ext cx="4470185" cy="2123580"/>
          </a:xfrm>
          <a:prstGeom prst="rect">
            <a:avLst/>
          </a:prstGeom>
        </p:spPr>
      </p:pic>
      <p:grpSp>
        <p:nvGrpSpPr>
          <p:cNvPr id="27" name="Group 26">
            <a:extLst>
              <a:ext uri="{FF2B5EF4-FFF2-40B4-BE49-F238E27FC236}">
                <a16:creationId xmlns:a16="http://schemas.microsoft.com/office/drawing/2014/main" id="{B53E578F-CA4E-804B-901A-2354144025DB}"/>
              </a:ext>
            </a:extLst>
          </p:cNvPr>
          <p:cNvGrpSpPr/>
          <p:nvPr/>
        </p:nvGrpSpPr>
        <p:grpSpPr>
          <a:xfrm>
            <a:off x="4073138" y="508374"/>
            <a:ext cx="550080" cy="172800"/>
            <a:chOff x="4073138" y="508374"/>
            <a:chExt cx="550080" cy="17280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BFC3B45-6A0B-4347-AE4C-3951002649AE}"/>
                    </a:ext>
                  </a:extLst>
                </p14:cNvPr>
                <p14:cNvContentPartPr/>
                <p14:nvPr/>
              </p14:nvContentPartPr>
              <p14:xfrm>
                <a:off x="4088258" y="521334"/>
                <a:ext cx="54360" cy="159840"/>
              </p14:xfrm>
            </p:contentPart>
          </mc:Choice>
          <mc:Fallback>
            <p:pic>
              <p:nvPicPr>
                <p:cNvPr id="5" name="Ink 4">
                  <a:extLst>
                    <a:ext uri="{FF2B5EF4-FFF2-40B4-BE49-F238E27FC236}">
                      <a16:creationId xmlns:a16="http://schemas.microsoft.com/office/drawing/2014/main" id="{FBFC3B45-6A0B-4347-AE4C-3951002649AE}"/>
                    </a:ext>
                  </a:extLst>
                </p:cNvPr>
                <p:cNvPicPr/>
                <p:nvPr/>
              </p:nvPicPr>
              <p:blipFill>
                <a:blip r:embed="rId5"/>
                <a:stretch>
                  <a:fillRect/>
                </a:stretch>
              </p:blipFill>
              <p:spPr>
                <a:xfrm>
                  <a:off x="4072778" y="505854"/>
                  <a:ext cx="849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284CAB2C-74D4-8740-A72B-9B95DD350A1E}"/>
                    </a:ext>
                  </a:extLst>
                </p14:cNvPr>
                <p14:cNvContentPartPr/>
                <p14:nvPr/>
              </p14:nvContentPartPr>
              <p14:xfrm>
                <a:off x="4073138" y="609894"/>
                <a:ext cx="123120" cy="2520"/>
              </p14:xfrm>
            </p:contentPart>
          </mc:Choice>
          <mc:Fallback>
            <p:pic>
              <p:nvPicPr>
                <p:cNvPr id="8" name="Ink 7">
                  <a:extLst>
                    <a:ext uri="{FF2B5EF4-FFF2-40B4-BE49-F238E27FC236}">
                      <a16:creationId xmlns:a16="http://schemas.microsoft.com/office/drawing/2014/main" id="{284CAB2C-74D4-8740-A72B-9B95DD350A1E}"/>
                    </a:ext>
                  </a:extLst>
                </p:cNvPr>
                <p:cNvPicPr/>
                <p:nvPr/>
              </p:nvPicPr>
              <p:blipFill>
                <a:blip r:embed="rId7"/>
                <a:stretch>
                  <a:fillRect/>
                </a:stretch>
              </p:blipFill>
              <p:spPr>
                <a:xfrm>
                  <a:off x="4057658" y="594414"/>
                  <a:ext cx="1537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5F900531-A2AF-AE4F-B3D6-1C131E5DF18F}"/>
                    </a:ext>
                  </a:extLst>
                </p14:cNvPr>
                <p14:cNvContentPartPr/>
                <p14:nvPr/>
              </p14:nvContentPartPr>
              <p14:xfrm>
                <a:off x="4230818" y="568854"/>
                <a:ext cx="32760" cy="2520"/>
              </p14:xfrm>
            </p:contentPart>
          </mc:Choice>
          <mc:Fallback>
            <p:pic>
              <p:nvPicPr>
                <p:cNvPr id="20" name="Ink 19">
                  <a:extLst>
                    <a:ext uri="{FF2B5EF4-FFF2-40B4-BE49-F238E27FC236}">
                      <a16:creationId xmlns:a16="http://schemas.microsoft.com/office/drawing/2014/main" id="{5F900531-A2AF-AE4F-B3D6-1C131E5DF18F}"/>
                    </a:ext>
                  </a:extLst>
                </p:cNvPr>
                <p:cNvPicPr/>
                <p:nvPr/>
              </p:nvPicPr>
              <p:blipFill>
                <a:blip r:embed="rId9"/>
                <a:stretch>
                  <a:fillRect/>
                </a:stretch>
              </p:blipFill>
              <p:spPr>
                <a:xfrm>
                  <a:off x="4215338" y="553374"/>
                  <a:ext cx="63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1377014C-1C39-A44A-9932-74CCDD9C2BBC}"/>
                    </a:ext>
                  </a:extLst>
                </p14:cNvPr>
                <p14:cNvContentPartPr/>
                <p14:nvPr/>
              </p14:nvContentPartPr>
              <p14:xfrm>
                <a:off x="4226498" y="607734"/>
                <a:ext cx="60480" cy="2520"/>
              </p14:xfrm>
            </p:contentPart>
          </mc:Choice>
          <mc:Fallback>
            <p:pic>
              <p:nvPicPr>
                <p:cNvPr id="21" name="Ink 20">
                  <a:extLst>
                    <a:ext uri="{FF2B5EF4-FFF2-40B4-BE49-F238E27FC236}">
                      <a16:creationId xmlns:a16="http://schemas.microsoft.com/office/drawing/2014/main" id="{1377014C-1C39-A44A-9932-74CCDD9C2BBC}"/>
                    </a:ext>
                  </a:extLst>
                </p:cNvPr>
                <p:cNvPicPr/>
                <p:nvPr/>
              </p:nvPicPr>
              <p:blipFill>
                <a:blip r:embed="rId11"/>
                <a:stretch>
                  <a:fillRect/>
                </a:stretch>
              </p:blipFill>
              <p:spPr>
                <a:xfrm>
                  <a:off x="4211018" y="592254"/>
                  <a:ext cx="91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a:extLst>
                    <a:ext uri="{FF2B5EF4-FFF2-40B4-BE49-F238E27FC236}">
                      <a16:creationId xmlns:a16="http://schemas.microsoft.com/office/drawing/2014/main" id="{E73BDD4B-EA17-7641-B0D2-F9FDCB3713D6}"/>
                    </a:ext>
                  </a:extLst>
                </p14:cNvPr>
                <p14:cNvContentPartPr/>
                <p14:nvPr/>
              </p14:nvContentPartPr>
              <p14:xfrm>
                <a:off x="4319018" y="558054"/>
                <a:ext cx="45720" cy="2520"/>
              </p14:xfrm>
            </p:contentPart>
          </mc:Choice>
          <mc:Fallback>
            <p:pic>
              <p:nvPicPr>
                <p:cNvPr id="22" name="Ink 21">
                  <a:extLst>
                    <a:ext uri="{FF2B5EF4-FFF2-40B4-BE49-F238E27FC236}">
                      <a16:creationId xmlns:a16="http://schemas.microsoft.com/office/drawing/2014/main" id="{E73BDD4B-EA17-7641-B0D2-F9FDCB3713D6}"/>
                    </a:ext>
                  </a:extLst>
                </p:cNvPr>
                <p:cNvPicPr/>
                <p:nvPr/>
              </p:nvPicPr>
              <p:blipFill>
                <a:blip r:embed="rId13"/>
                <a:stretch>
                  <a:fillRect/>
                </a:stretch>
              </p:blipFill>
              <p:spPr>
                <a:xfrm>
                  <a:off x="4303538" y="542574"/>
                  <a:ext cx="76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79229C48-377D-4A4D-A58B-F9E3B2EDEC35}"/>
                    </a:ext>
                  </a:extLst>
                </p14:cNvPr>
                <p14:cNvContentPartPr/>
                <p14:nvPr/>
              </p14:nvContentPartPr>
              <p14:xfrm>
                <a:off x="4323338" y="583974"/>
                <a:ext cx="90720" cy="6840"/>
              </p14:xfrm>
            </p:contentPart>
          </mc:Choice>
          <mc:Fallback>
            <p:pic>
              <p:nvPicPr>
                <p:cNvPr id="23" name="Ink 22">
                  <a:extLst>
                    <a:ext uri="{FF2B5EF4-FFF2-40B4-BE49-F238E27FC236}">
                      <a16:creationId xmlns:a16="http://schemas.microsoft.com/office/drawing/2014/main" id="{79229C48-377D-4A4D-A58B-F9E3B2EDEC35}"/>
                    </a:ext>
                  </a:extLst>
                </p:cNvPr>
                <p:cNvPicPr/>
                <p:nvPr/>
              </p:nvPicPr>
              <p:blipFill>
                <a:blip r:embed="rId15"/>
                <a:stretch>
                  <a:fillRect/>
                </a:stretch>
              </p:blipFill>
              <p:spPr>
                <a:xfrm>
                  <a:off x="4307919" y="568494"/>
                  <a:ext cx="12119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3">
                  <a:extLst>
                    <a:ext uri="{FF2B5EF4-FFF2-40B4-BE49-F238E27FC236}">
                      <a16:creationId xmlns:a16="http://schemas.microsoft.com/office/drawing/2014/main" id="{3579AF17-8DE1-1A45-8487-1EBDA413ECCB}"/>
                    </a:ext>
                  </a:extLst>
                </p14:cNvPr>
                <p14:cNvContentPartPr/>
                <p14:nvPr/>
              </p14:nvContentPartPr>
              <p14:xfrm>
                <a:off x="4459058" y="517014"/>
                <a:ext cx="9000" cy="118800"/>
              </p14:xfrm>
            </p:contentPart>
          </mc:Choice>
          <mc:Fallback>
            <p:pic>
              <p:nvPicPr>
                <p:cNvPr id="24" name="Ink 23">
                  <a:extLst>
                    <a:ext uri="{FF2B5EF4-FFF2-40B4-BE49-F238E27FC236}">
                      <a16:creationId xmlns:a16="http://schemas.microsoft.com/office/drawing/2014/main" id="{3579AF17-8DE1-1A45-8487-1EBDA413ECCB}"/>
                    </a:ext>
                  </a:extLst>
                </p:cNvPr>
                <p:cNvPicPr/>
                <p:nvPr/>
              </p:nvPicPr>
              <p:blipFill>
                <a:blip r:embed="rId17"/>
                <a:stretch>
                  <a:fillRect/>
                </a:stretch>
              </p:blipFill>
              <p:spPr>
                <a:xfrm>
                  <a:off x="4443578" y="501534"/>
                  <a:ext cx="396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5" name="Ink 24">
                  <a:extLst>
                    <a:ext uri="{FF2B5EF4-FFF2-40B4-BE49-F238E27FC236}">
                      <a16:creationId xmlns:a16="http://schemas.microsoft.com/office/drawing/2014/main" id="{36191A2F-1249-9843-969D-1FD310BE5488}"/>
                    </a:ext>
                  </a:extLst>
                </p14:cNvPr>
                <p14:cNvContentPartPr/>
                <p14:nvPr/>
              </p14:nvContentPartPr>
              <p14:xfrm>
                <a:off x="4526018" y="532494"/>
                <a:ext cx="9000" cy="99360"/>
              </p14:xfrm>
            </p:contentPart>
          </mc:Choice>
          <mc:Fallback>
            <p:pic>
              <p:nvPicPr>
                <p:cNvPr id="25" name="Ink 24">
                  <a:extLst>
                    <a:ext uri="{FF2B5EF4-FFF2-40B4-BE49-F238E27FC236}">
                      <a16:creationId xmlns:a16="http://schemas.microsoft.com/office/drawing/2014/main" id="{36191A2F-1249-9843-969D-1FD310BE5488}"/>
                    </a:ext>
                  </a:extLst>
                </p:cNvPr>
                <p:cNvPicPr/>
                <p:nvPr/>
              </p:nvPicPr>
              <p:blipFill>
                <a:blip r:embed="rId19"/>
                <a:stretch>
                  <a:fillRect/>
                </a:stretch>
              </p:blipFill>
              <p:spPr>
                <a:xfrm>
                  <a:off x="4510538" y="517014"/>
                  <a:ext cx="396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Ink 25">
                  <a:extLst>
                    <a:ext uri="{FF2B5EF4-FFF2-40B4-BE49-F238E27FC236}">
                      <a16:creationId xmlns:a16="http://schemas.microsoft.com/office/drawing/2014/main" id="{F6D18179-D366-0F4C-93DC-D77853C80996}"/>
                    </a:ext>
                  </a:extLst>
                </p14:cNvPr>
                <p14:cNvContentPartPr/>
                <p14:nvPr/>
              </p14:nvContentPartPr>
              <p14:xfrm>
                <a:off x="4614218" y="508374"/>
                <a:ext cx="9000" cy="140400"/>
              </p14:xfrm>
            </p:contentPart>
          </mc:Choice>
          <mc:Fallback>
            <p:pic>
              <p:nvPicPr>
                <p:cNvPr id="26" name="Ink 25">
                  <a:extLst>
                    <a:ext uri="{FF2B5EF4-FFF2-40B4-BE49-F238E27FC236}">
                      <a16:creationId xmlns:a16="http://schemas.microsoft.com/office/drawing/2014/main" id="{F6D18179-D366-0F4C-93DC-D77853C80996}"/>
                    </a:ext>
                  </a:extLst>
                </p:cNvPr>
                <p:cNvPicPr/>
                <p:nvPr/>
              </p:nvPicPr>
              <p:blipFill>
                <a:blip r:embed="rId21"/>
                <a:stretch>
                  <a:fillRect/>
                </a:stretch>
              </p:blipFill>
              <p:spPr>
                <a:xfrm>
                  <a:off x="4598738" y="492894"/>
                  <a:ext cx="39600" cy="171000"/>
                </a:xfrm>
                <a:prstGeom prst="rect">
                  <a:avLst/>
                </a:prstGeom>
              </p:spPr>
            </p:pic>
          </mc:Fallback>
        </mc:AlternateContent>
      </p:grpSp>
      <p:grpSp>
        <p:nvGrpSpPr>
          <p:cNvPr id="41" name="Group 40">
            <a:extLst>
              <a:ext uri="{FF2B5EF4-FFF2-40B4-BE49-F238E27FC236}">
                <a16:creationId xmlns:a16="http://schemas.microsoft.com/office/drawing/2014/main" id="{59E6E78F-B0D4-DA47-AFC6-D882E0B08FA6}"/>
              </a:ext>
            </a:extLst>
          </p:cNvPr>
          <p:cNvGrpSpPr/>
          <p:nvPr/>
        </p:nvGrpSpPr>
        <p:grpSpPr>
          <a:xfrm>
            <a:off x="4321139" y="300465"/>
            <a:ext cx="376920" cy="123480"/>
            <a:chOff x="4321139" y="300465"/>
            <a:chExt cx="376920" cy="123480"/>
          </a:xfrm>
        </p:grpSpPr>
        <mc:AlternateContent xmlns:mc="http://schemas.openxmlformats.org/markup-compatibility/2006">
          <mc:Choice xmlns:p14="http://schemas.microsoft.com/office/powerpoint/2010/main" Requires="p14">
            <p:contentPart p14:bwMode="auto" r:id="rId22">
              <p14:nvContentPartPr>
                <p14:cNvPr id="37" name="Ink 36">
                  <a:extLst>
                    <a:ext uri="{FF2B5EF4-FFF2-40B4-BE49-F238E27FC236}">
                      <a16:creationId xmlns:a16="http://schemas.microsoft.com/office/drawing/2014/main" id="{BC6CC590-DCBD-4449-8449-8D88204485F6}"/>
                    </a:ext>
                  </a:extLst>
                </p14:cNvPr>
                <p14:cNvContentPartPr/>
                <p14:nvPr/>
              </p14:nvContentPartPr>
              <p14:xfrm>
                <a:off x="4321139" y="315225"/>
                <a:ext cx="56520" cy="83520"/>
              </p14:xfrm>
            </p:contentPart>
          </mc:Choice>
          <mc:Fallback>
            <p:pic>
              <p:nvPicPr>
                <p:cNvPr id="37" name="Ink 36">
                  <a:extLst>
                    <a:ext uri="{FF2B5EF4-FFF2-40B4-BE49-F238E27FC236}">
                      <a16:creationId xmlns:a16="http://schemas.microsoft.com/office/drawing/2014/main" id="{BC6CC590-DCBD-4449-8449-8D88204485F6}"/>
                    </a:ext>
                  </a:extLst>
                </p:cNvPr>
                <p:cNvPicPr/>
                <p:nvPr/>
              </p:nvPicPr>
              <p:blipFill>
                <a:blip r:embed="rId23"/>
                <a:stretch>
                  <a:fillRect/>
                </a:stretch>
              </p:blipFill>
              <p:spPr>
                <a:xfrm>
                  <a:off x="4305659" y="299745"/>
                  <a:ext cx="87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8" name="Ink 37">
                  <a:extLst>
                    <a:ext uri="{FF2B5EF4-FFF2-40B4-BE49-F238E27FC236}">
                      <a16:creationId xmlns:a16="http://schemas.microsoft.com/office/drawing/2014/main" id="{5C6D6287-8F70-714B-A150-2AAE90CA5C78}"/>
                    </a:ext>
                  </a:extLst>
                </p14:cNvPr>
                <p14:cNvContentPartPr/>
                <p14:nvPr/>
              </p14:nvContentPartPr>
              <p14:xfrm>
                <a:off x="4449659" y="309825"/>
                <a:ext cx="105480" cy="107280"/>
              </p14:xfrm>
            </p:contentPart>
          </mc:Choice>
          <mc:Fallback>
            <p:pic>
              <p:nvPicPr>
                <p:cNvPr id="38" name="Ink 37">
                  <a:extLst>
                    <a:ext uri="{FF2B5EF4-FFF2-40B4-BE49-F238E27FC236}">
                      <a16:creationId xmlns:a16="http://schemas.microsoft.com/office/drawing/2014/main" id="{5C6D6287-8F70-714B-A150-2AAE90CA5C78}"/>
                    </a:ext>
                  </a:extLst>
                </p:cNvPr>
                <p:cNvPicPr/>
                <p:nvPr/>
              </p:nvPicPr>
              <p:blipFill>
                <a:blip r:embed="rId25"/>
                <a:stretch>
                  <a:fillRect/>
                </a:stretch>
              </p:blipFill>
              <p:spPr>
                <a:xfrm>
                  <a:off x="4434126" y="294345"/>
                  <a:ext cx="136185"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 name="Ink 38">
                  <a:extLst>
                    <a:ext uri="{FF2B5EF4-FFF2-40B4-BE49-F238E27FC236}">
                      <a16:creationId xmlns:a16="http://schemas.microsoft.com/office/drawing/2014/main" id="{D18C2FA8-BCCA-B642-BACD-94513E3D4017}"/>
                    </a:ext>
                  </a:extLst>
                </p14:cNvPr>
                <p14:cNvContentPartPr/>
                <p14:nvPr/>
              </p14:nvContentPartPr>
              <p14:xfrm>
                <a:off x="4612739" y="307665"/>
                <a:ext cx="74520" cy="92880"/>
              </p14:xfrm>
            </p:contentPart>
          </mc:Choice>
          <mc:Fallback>
            <p:pic>
              <p:nvPicPr>
                <p:cNvPr id="39" name="Ink 38">
                  <a:extLst>
                    <a:ext uri="{FF2B5EF4-FFF2-40B4-BE49-F238E27FC236}">
                      <a16:creationId xmlns:a16="http://schemas.microsoft.com/office/drawing/2014/main" id="{D18C2FA8-BCCA-B642-BACD-94513E3D4017}"/>
                    </a:ext>
                  </a:extLst>
                </p:cNvPr>
                <p:cNvPicPr/>
                <p:nvPr/>
              </p:nvPicPr>
              <p:blipFill>
                <a:blip r:embed="rId27"/>
                <a:stretch>
                  <a:fillRect/>
                </a:stretch>
              </p:blipFill>
              <p:spPr>
                <a:xfrm>
                  <a:off x="4597333" y="292185"/>
                  <a:ext cx="104973"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63E56536-055E-DC46-9F49-90C33CC0CC97}"/>
                    </a:ext>
                  </a:extLst>
                </p14:cNvPr>
                <p14:cNvContentPartPr/>
                <p14:nvPr/>
              </p14:nvContentPartPr>
              <p14:xfrm>
                <a:off x="4618139" y="300465"/>
                <a:ext cx="79920" cy="123480"/>
              </p14:xfrm>
            </p:contentPart>
          </mc:Choice>
          <mc:Fallback>
            <p:pic>
              <p:nvPicPr>
                <p:cNvPr id="40" name="Ink 39">
                  <a:extLst>
                    <a:ext uri="{FF2B5EF4-FFF2-40B4-BE49-F238E27FC236}">
                      <a16:creationId xmlns:a16="http://schemas.microsoft.com/office/drawing/2014/main" id="{63E56536-055E-DC46-9F49-90C33CC0CC97}"/>
                    </a:ext>
                  </a:extLst>
                </p:cNvPr>
                <p:cNvPicPr/>
                <p:nvPr/>
              </p:nvPicPr>
              <p:blipFill>
                <a:blip r:embed="rId29"/>
                <a:stretch>
                  <a:fillRect/>
                </a:stretch>
              </p:blipFill>
              <p:spPr>
                <a:xfrm>
                  <a:off x="4602659" y="284985"/>
                  <a:ext cx="110520" cy="154080"/>
                </a:xfrm>
                <a:prstGeom prst="rect">
                  <a:avLst/>
                </a:prstGeom>
              </p:spPr>
            </p:pic>
          </mc:Fallback>
        </mc:AlternateContent>
      </p:grpSp>
      <p:grpSp>
        <p:nvGrpSpPr>
          <p:cNvPr id="60" name="Group 59">
            <a:extLst>
              <a:ext uri="{FF2B5EF4-FFF2-40B4-BE49-F238E27FC236}">
                <a16:creationId xmlns:a16="http://schemas.microsoft.com/office/drawing/2014/main" id="{4F4D2629-1DB4-A041-A912-6CDF81215CD5}"/>
              </a:ext>
            </a:extLst>
          </p:cNvPr>
          <p:cNvGrpSpPr/>
          <p:nvPr/>
        </p:nvGrpSpPr>
        <p:grpSpPr>
          <a:xfrm>
            <a:off x="4070978" y="752094"/>
            <a:ext cx="623481" cy="414891"/>
            <a:chOff x="4070978" y="752094"/>
            <a:chExt cx="623481" cy="414891"/>
          </a:xfrm>
        </p:grpSpPr>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FFA66946-0313-BF4A-8814-EA339DAF1983}"/>
                    </a:ext>
                  </a:extLst>
                </p14:cNvPr>
                <p14:cNvContentPartPr/>
                <p14:nvPr/>
              </p14:nvContentPartPr>
              <p14:xfrm>
                <a:off x="4070978" y="755334"/>
                <a:ext cx="65160" cy="128520"/>
              </p14:xfrm>
            </p:contentPart>
          </mc:Choice>
          <mc:Fallback>
            <p:pic>
              <p:nvPicPr>
                <p:cNvPr id="15" name="Ink 14">
                  <a:extLst>
                    <a:ext uri="{FF2B5EF4-FFF2-40B4-BE49-F238E27FC236}">
                      <a16:creationId xmlns:a16="http://schemas.microsoft.com/office/drawing/2014/main" id="{FFA66946-0313-BF4A-8814-EA339DAF1983}"/>
                    </a:ext>
                  </a:extLst>
                </p:cNvPr>
                <p:cNvPicPr/>
                <p:nvPr/>
              </p:nvPicPr>
              <p:blipFill>
                <a:blip r:embed="rId31"/>
                <a:stretch>
                  <a:fillRect/>
                </a:stretch>
              </p:blipFill>
              <p:spPr>
                <a:xfrm>
                  <a:off x="4055498" y="739811"/>
                  <a:ext cx="95760" cy="15920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8C3924E7-B7CF-BB4D-946D-B6B58856A38A}"/>
                    </a:ext>
                  </a:extLst>
                </p14:cNvPr>
                <p14:cNvContentPartPr/>
                <p14:nvPr/>
              </p14:nvContentPartPr>
              <p14:xfrm>
                <a:off x="4070978" y="773694"/>
                <a:ext cx="69480" cy="9000"/>
              </p14:xfrm>
            </p:contentPart>
          </mc:Choice>
          <mc:Fallback>
            <p:pic>
              <p:nvPicPr>
                <p:cNvPr id="16" name="Ink 15">
                  <a:extLst>
                    <a:ext uri="{FF2B5EF4-FFF2-40B4-BE49-F238E27FC236}">
                      <a16:creationId xmlns:a16="http://schemas.microsoft.com/office/drawing/2014/main" id="{8C3924E7-B7CF-BB4D-946D-B6B58856A38A}"/>
                    </a:ext>
                  </a:extLst>
                </p:cNvPr>
                <p:cNvPicPr/>
                <p:nvPr/>
              </p:nvPicPr>
              <p:blipFill>
                <a:blip r:embed="rId33"/>
                <a:stretch>
                  <a:fillRect/>
                </a:stretch>
              </p:blipFill>
              <p:spPr>
                <a:xfrm>
                  <a:off x="4055498" y="758214"/>
                  <a:ext cx="1000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Ink 27">
                  <a:extLst>
                    <a:ext uri="{FF2B5EF4-FFF2-40B4-BE49-F238E27FC236}">
                      <a16:creationId xmlns:a16="http://schemas.microsoft.com/office/drawing/2014/main" id="{1018172F-5514-1648-BE19-52BB2BB3199F}"/>
                    </a:ext>
                  </a:extLst>
                </p14:cNvPr>
                <p14:cNvContentPartPr/>
                <p14:nvPr/>
              </p14:nvContentPartPr>
              <p14:xfrm>
                <a:off x="4202738" y="784494"/>
                <a:ext cx="43560" cy="6840"/>
              </p14:xfrm>
            </p:contentPart>
          </mc:Choice>
          <mc:Fallback>
            <p:pic>
              <p:nvPicPr>
                <p:cNvPr id="28" name="Ink 27">
                  <a:extLst>
                    <a:ext uri="{FF2B5EF4-FFF2-40B4-BE49-F238E27FC236}">
                      <a16:creationId xmlns:a16="http://schemas.microsoft.com/office/drawing/2014/main" id="{1018172F-5514-1648-BE19-52BB2BB3199F}"/>
                    </a:ext>
                  </a:extLst>
                </p:cNvPr>
                <p:cNvPicPr/>
                <p:nvPr/>
              </p:nvPicPr>
              <p:blipFill>
                <a:blip r:embed="rId35"/>
                <a:stretch>
                  <a:fillRect/>
                </a:stretch>
              </p:blipFill>
              <p:spPr>
                <a:xfrm>
                  <a:off x="4187258" y="7690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Ink 28">
                  <a:extLst>
                    <a:ext uri="{FF2B5EF4-FFF2-40B4-BE49-F238E27FC236}">
                      <a16:creationId xmlns:a16="http://schemas.microsoft.com/office/drawing/2014/main" id="{091C6778-6382-D447-B3F7-4D4B6CF3B5CE}"/>
                    </a:ext>
                  </a:extLst>
                </p14:cNvPr>
                <p14:cNvContentPartPr/>
                <p14:nvPr/>
              </p14:nvContentPartPr>
              <p14:xfrm>
                <a:off x="4218218" y="814374"/>
                <a:ext cx="34200" cy="4680"/>
              </p14:xfrm>
            </p:contentPart>
          </mc:Choice>
          <mc:Fallback>
            <p:pic>
              <p:nvPicPr>
                <p:cNvPr id="29" name="Ink 28">
                  <a:extLst>
                    <a:ext uri="{FF2B5EF4-FFF2-40B4-BE49-F238E27FC236}">
                      <a16:creationId xmlns:a16="http://schemas.microsoft.com/office/drawing/2014/main" id="{091C6778-6382-D447-B3F7-4D4B6CF3B5CE}"/>
                    </a:ext>
                  </a:extLst>
                </p:cNvPr>
                <p:cNvPicPr/>
                <p:nvPr/>
              </p:nvPicPr>
              <p:blipFill>
                <a:blip r:embed="rId37"/>
                <a:stretch>
                  <a:fillRect/>
                </a:stretch>
              </p:blipFill>
              <p:spPr>
                <a:xfrm>
                  <a:off x="4202899" y="798894"/>
                  <a:ext cx="64481"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Ink 29">
                  <a:extLst>
                    <a:ext uri="{FF2B5EF4-FFF2-40B4-BE49-F238E27FC236}">
                      <a16:creationId xmlns:a16="http://schemas.microsoft.com/office/drawing/2014/main" id="{C5DDA7AB-5D85-C943-AAD9-789028FFF398}"/>
                    </a:ext>
                  </a:extLst>
                </p14:cNvPr>
                <p14:cNvContentPartPr/>
                <p14:nvPr/>
              </p14:nvContentPartPr>
              <p14:xfrm>
                <a:off x="4301738" y="780174"/>
                <a:ext cx="37080" cy="4680"/>
              </p14:xfrm>
            </p:contentPart>
          </mc:Choice>
          <mc:Fallback>
            <p:pic>
              <p:nvPicPr>
                <p:cNvPr id="30" name="Ink 29">
                  <a:extLst>
                    <a:ext uri="{FF2B5EF4-FFF2-40B4-BE49-F238E27FC236}">
                      <a16:creationId xmlns:a16="http://schemas.microsoft.com/office/drawing/2014/main" id="{C5DDA7AB-5D85-C943-AAD9-789028FFF398}"/>
                    </a:ext>
                  </a:extLst>
                </p:cNvPr>
                <p:cNvPicPr/>
                <p:nvPr/>
              </p:nvPicPr>
              <p:blipFill>
                <a:blip r:embed="rId39"/>
                <a:stretch>
                  <a:fillRect/>
                </a:stretch>
              </p:blipFill>
              <p:spPr>
                <a:xfrm>
                  <a:off x="4286106" y="764694"/>
                  <a:ext cx="679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Ink 30">
                  <a:extLst>
                    <a:ext uri="{FF2B5EF4-FFF2-40B4-BE49-F238E27FC236}">
                      <a16:creationId xmlns:a16="http://schemas.microsoft.com/office/drawing/2014/main" id="{4B9269C4-17A0-C948-AA3B-58FC2F44D883}"/>
                    </a:ext>
                  </a:extLst>
                </p14:cNvPr>
                <p14:cNvContentPartPr/>
                <p14:nvPr/>
              </p14:nvContentPartPr>
              <p14:xfrm>
                <a:off x="4305698" y="818694"/>
                <a:ext cx="43560" cy="6840"/>
              </p14:xfrm>
            </p:contentPart>
          </mc:Choice>
          <mc:Fallback>
            <p:pic>
              <p:nvPicPr>
                <p:cNvPr id="31" name="Ink 30">
                  <a:extLst>
                    <a:ext uri="{FF2B5EF4-FFF2-40B4-BE49-F238E27FC236}">
                      <a16:creationId xmlns:a16="http://schemas.microsoft.com/office/drawing/2014/main" id="{4B9269C4-17A0-C948-AA3B-58FC2F44D883}"/>
                    </a:ext>
                  </a:extLst>
                </p:cNvPr>
                <p:cNvPicPr/>
                <p:nvPr/>
              </p:nvPicPr>
              <p:blipFill>
                <a:blip r:embed="rId41"/>
                <a:stretch>
                  <a:fillRect/>
                </a:stretch>
              </p:blipFill>
              <p:spPr>
                <a:xfrm>
                  <a:off x="4290218" y="8032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AE34A617-B8D8-0046-9350-8D5AFA383D2E}"/>
                    </a:ext>
                  </a:extLst>
                </p14:cNvPr>
                <p14:cNvContentPartPr/>
                <p14:nvPr/>
              </p14:nvContentPartPr>
              <p14:xfrm>
                <a:off x="4467698" y="773694"/>
                <a:ext cx="9000" cy="101520"/>
              </p14:xfrm>
            </p:contentPart>
          </mc:Choice>
          <mc:Fallback>
            <p:pic>
              <p:nvPicPr>
                <p:cNvPr id="33" name="Ink 32">
                  <a:extLst>
                    <a:ext uri="{FF2B5EF4-FFF2-40B4-BE49-F238E27FC236}">
                      <a16:creationId xmlns:a16="http://schemas.microsoft.com/office/drawing/2014/main" id="{AE34A617-B8D8-0046-9350-8D5AFA383D2E}"/>
                    </a:ext>
                  </a:extLst>
                </p:cNvPr>
                <p:cNvPicPr/>
                <p:nvPr/>
              </p:nvPicPr>
              <p:blipFill>
                <a:blip r:embed="rId43"/>
                <a:stretch>
                  <a:fillRect/>
                </a:stretch>
              </p:blipFill>
              <p:spPr>
                <a:xfrm>
                  <a:off x="4452218" y="758269"/>
                  <a:ext cx="39600" cy="132012"/>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3FBBEE55-F3A3-7044-A24D-3BBAF801E002}"/>
                    </a:ext>
                  </a:extLst>
                </p14:cNvPr>
                <p14:cNvContentPartPr/>
                <p14:nvPr/>
              </p14:nvContentPartPr>
              <p14:xfrm>
                <a:off x="4534658" y="765054"/>
                <a:ext cx="60840" cy="69120"/>
              </p14:xfrm>
            </p:contentPart>
          </mc:Choice>
          <mc:Fallback>
            <p:pic>
              <p:nvPicPr>
                <p:cNvPr id="34" name="Ink 33">
                  <a:extLst>
                    <a:ext uri="{FF2B5EF4-FFF2-40B4-BE49-F238E27FC236}">
                      <a16:creationId xmlns:a16="http://schemas.microsoft.com/office/drawing/2014/main" id="{3FBBEE55-F3A3-7044-A24D-3BBAF801E002}"/>
                    </a:ext>
                  </a:extLst>
                </p:cNvPr>
                <p:cNvPicPr/>
                <p:nvPr/>
              </p:nvPicPr>
              <p:blipFill>
                <a:blip r:embed="rId45"/>
                <a:stretch>
                  <a:fillRect/>
                </a:stretch>
              </p:blipFill>
              <p:spPr>
                <a:xfrm>
                  <a:off x="4519178" y="749574"/>
                  <a:ext cx="914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Ink 34">
                  <a:extLst>
                    <a:ext uri="{FF2B5EF4-FFF2-40B4-BE49-F238E27FC236}">
                      <a16:creationId xmlns:a16="http://schemas.microsoft.com/office/drawing/2014/main" id="{51693BAF-7E72-B446-8B1B-92ABBD3B2A0B}"/>
                    </a:ext>
                  </a:extLst>
                </p14:cNvPr>
                <p14:cNvContentPartPr/>
                <p14:nvPr/>
              </p14:nvContentPartPr>
              <p14:xfrm>
                <a:off x="4650938" y="752094"/>
                <a:ext cx="11160" cy="103680"/>
              </p14:xfrm>
            </p:contentPart>
          </mc:Choice>
          <mc:Fallback>
            <p:pic>
              <p:nvPicPr>
                <p:cNvPr id="35" name="Ink 34">
                  <a:extLst>
                    <a:ext uri="{FF2B5EF4-FFF2-40B4-BE49-F238E27FC236}">
                      <a16:creationId xmlns:a16="http://schemas.microsoft.com/office/drawing/2014/main" id="{51693BAF-7E72-B446-8B1B-92ABBD3B2A0B}"/>
                    </a:ext>
                  </a:extLst>
                </p:cNvPr>
                <p:cNvPicPr/>
                <p:nvPr/>
              </p:nvPicPr>
              <p:blipFill>
                <a:blip r:embed="rId47"/>
                <a:stretch>
                  <a:fillRect/>
                </a:stretch>
              </p:blipFill>
              <p:spPr>
                <a:xfrm>
                  <a:off x="4635458" y="736668"/>
                  <a:ext cx="41760" cy="134174"/>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Ink 41">
                  <a:extLst>
                    <a:ext uri="{FF2B5EF4-FFF2-40B4-BE49-F238E27FC236}">
                      <a16:creationId xmlns:a16="http://schemas.microsoft.com/office/drawing/2014/main" id="{63CEA94F-7ADC-4945-AF57-83C6847C1E5C}"/>
                    </a:ext>
                  </a:extLst>
                </p14:cNvPr>
                <p14:cNvContentPartPr/>
                <p14:nvPr/>
              </p14:nvContentPartPr>
              <p14:xfrm>
                <a:off x="4087139" y="938385"/>
                <a:ext cx="49320" cy="107280"/>
              </p14:xfrm>
            </p:contentPart>
          </mc:Choice>
          <mc:Fallback>
            <p:pic>
              <p:nvPicPr>
                <p:cNvPr id="42" name="Ink 41">
                  <a:extLst>
                    <a:ext uri="{FF2B5EF4-FFF2-40B4-BE49-F238E27FC236}">
                      <a16:creationId xmlns:a16="http://schemas.microsoft.com/office/drawing/2014/main" id="{63CEA94F-7ADC-4945-AF57-83C6847C1E5C}"/>
                    </a:ext>
                  </a:extLst>
                </p:cNvPr>
                <p:cNvPicPr/>
                <p:nvPr/>
              </p:nvPicPr>
              <p:blipFill>
                <a:blip r:embed="rId49"/>
                <a:stretch>
                  <a:fillRect/>
                </a:stretch>
              </p:blipFill>
              <p:spPr>
                <a:xfrm>
                  <a:off x="4071659" y="922905"/>
                  <a:ext cx="799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3" name="Ink 42">
                  <a:extLst>
                    <a:ext uri="{FF2B5EF4-FFF2-40B4-BE49-F238E27FC236}">
                      <a16:creationId xmlns:a16="http://schemas.microsoft.com/office/drawing/2014/main" id="{E083EF0C-B9D8-964C-AAF7-E158531DB9C7}"/>
                    </a:ext>
                  </a:extLst>
                </p14:cNvPr>
                <p14:cNvContentPartPr/>
                <p14:nvPr/>
              </p14:nvContentPartPr>
              <p14:xfrm>
                <a:off x="4198019" y="952785"/>
                <a:ext cx="69120" cy="5760"/>
              </p14:xfrm>
            </p:contentPart>
          </mc:Choice>
          <mc:Fallback>
            <p:pic>
              <p:nvPicPr>
                <p:cNvPr id="43" name="Ink 42">
                  <a:extLst>
                    <a:ext uri="{FF2B5EF4-FFF2-40B4-BE49-F238E27FC236}">
                      <a16:creationId xmlns:a16="http://schemas.microsoft.com/office/drawing/2014/main" id="{E083EF0C-B9D8-964C-AAF7-E158531DB9C7}"/>
                    </a:ext>
                  </a:extLst>
                </p:cNvPr>
                <p:cNvPicPr/>
                <p:nvPr/>
              </p:nvPicPr>
              <p:blipFill>
                <a:blip r:embed="rId51"/>
                <a:stretch>
                  <a:fillRect/>
                </a:stretch>
              </p:blipFill>
              <p:spPr>
                <a:xfrm>
                  <a:off x="4182458" y="937305"/>
                  <a:ext cx="99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4" name="Ink 43">
                  <a:extLst>
                    <a:ext uri="{FF2B5EF4-FFF2-40B4-BE49-F238E27FC236}">
                      <a16:creationId xmlns:a16="http://schemas.microsoft.com/office/drawing/2014/main" id="{1D4D98C0-13A7-1C4D-AEC5-38E5A3FEE406}"/>
                    </a:ext>
                  </a:extLst>
                </p14:cNvPr>
                <p14:cNvContentPartPr/>
                <p14:nvPr/>
              </p14:nvContentPartPr>
              <p14:xfrm>
                <a:off x="4201619" y="989145"/>
                <a:ext cx="70920" cy="7560"/>
              </p14:xfrm>
            </p:contentPart>
          </mc:Choice>
          <mc:Fallback>
            <p:pic>
              <p:nvPicPr>
                <p:cNvPr id="44" name="Ink 43">
                  <a:extLst>
                    <a:ext uri="{FF2B5EF4-FFF2-40B4-BE49-F238E27FC236}">
                      <a16:creationId xmlns:a16="http://schemas.microsoft.com/office/drawing/2014/main" id="{1D4D98C0-13A7-1C4D-AEC5-38E5A3FEE406}"/>
                    </a:ext>
                  </a:extLst>
                </p:cNvPr>
                <p:cNvPicPr/>
                <p:nvPr/>
              </p:nvPicPr>
              <p:blipFill>
                <a:blip r:embed="rId53"/>
                <a:stretch>
                  <a:fillRect/>
                </a:stretch>
              </p:blipFill>
              <p:spPr>
                <a:xfrm>
                  <a:off x="4186139" y="973665"/>
                  <a:ext cx="101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5" name="Ink 44">
                  <a:extLst>
                    <a:ext uri="{FF2B5EF4-FFF2-40B4-BE49-F238E27FC236}">
                      <a16:creationId xmlns:a16="http://schemas.microsoft.com/office/drawing/2014/main" id="{7EDD1724-27C8-4A42-BCAE-B2B4E345ABE6}"/>
                    </a:ext>
                  </a:extLst>
                </p14:cNvPr>
                <p14:cNvContentPartPr/>
                <p14:nvPr/>
              </p14:nvContentPartPr>
              <p14:xfrm>
                <a:off x="4317539" y="943785"/>
                <a:ext cx="54720" cy="2160"/>
              </p14:xfrm>
            </p:contentPart>
          </mc:Choice>
          <mc:Fallback>
            <p:pic>
              <p:nvPicPr>
                <p:cNvPr id="45" name="Ink 44">
                  <a:extLst>
                    <a:ext uri="{FF2B5EF4-FFF2-40B4-BE49-F238E27FC236}">
                      <a16:creationId xmlns:a16="http://schemas.microsoft.com/office/drawing/2014/main" id="{7EDD1724-27C8-4A42-BCAE-B2B4E345ABE6}"/>
                    </a:ext>
                  </a:extLst>
                </p:cNvPr>
                <p:cNvPicPr/>
                <p:nvPr/>
              </p:nvPicPr>
              <p:blipFill>
                <a:blip r:embed="rId55"/>
                <a:stretch>
                  <a:fillRect/>
                </a:stretch>
              </p:blipFill>
              <p:spPr>
                <a:xfrm>
                  <a:off x="4302059" y="928305"/>
                  <a:ext cx="853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6" name="Ink 45">
                  <a:extLst>
                    <a:ext uri="{FF2B5EF4-FFF2-40B4-BE49-F238E27FC236}">
                      <a16:creationId xmlns:a16="http://schemas.microsoft.com/office/drawing/2014/main" id="{213290FC-9085-AB4E-9055-BFC67A706F86}"/>
                    </a:ext>
                  </a:extLst>
                </p14:cNvPr>
                <p14:cNvContentPartPr/>
                <p14:nvPr/>
              </p14:nvContentPartPr>
              <p14:xfrm>
                <a:off x="4312859" y="970785"/>
                <a:ext cx="77400" cy="12960"/>
              </p14:xfrm>
            </p:contentPart>
          </mc:Choice>
          <mc:Fallback>
            <p:pic>
              <p:nvPicPr>
                <p:cNvPr id="46" name="Ink 45">
                  <a:extLst>
                    <a:ext uri="{FF2B5EF4-FFF2-40B4-BE49-F238E27FC236}">
                      <a16:creationId xmlns:a16="http://schemas.microsoft.com/office/drawing/2014/main" id="{213290FC-9085-AB4E-9055-BFC67A706F86}"/>
                    </a:ext>
                  </a:extLst>
                </p:cNvPr>
                <p:cNvPicPr/>
                <p:nvPr/>
              </p:nvPicPr>
              <p:blipFill>
                <a:blip r:embed="rId57"/>
                <a:stretch>
                  <a:fillRect/>
                </a:stretch>
              </p:blipFill>
              <p:spPr>
                <a:xfrm>
                  <a:off x="4297307" y="955305"/>
                  <a:ext cx="108143"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8" name="Ink 47">
                  <a:extLst>
                    <a:ext uri="{FF2B5EF4-FFF2-40B4-BE49-F238E27FC236}">
                      <a16:creationId xmlns:a16="http://schemas.microsoft.com/office/drawing/2014/main" id="{E3F2A69E-901C-AE45-A195-221F13C130E0}"/>
                    </a:ext>
                  </a:extLst>
                </p14:cNvPr>
                <p14:cNvContentPartPr/>
                <p14:nvPr/>
              </p14:nvContentPartPr>
              <p14:xfrm>
                <a:off x="4462259" y="925785"/>
                <a:ext cx="69120" cy="63720"/>
              </p14:xfrm>
            </p:contentPart>
          </mc:Choice>
          <mc:Fallback>
            <p:pic>
              <p:nvPicPr>
                <p:cNvPr id="48" name="Ink 47">
                  <a:extLst>
                    <a:ext uri="{FF2B5EF4-FFF2-40B4-BE49-F238E27FC236}">
                      <a16:creationId xmlns:a16="http://schemas.microsoft.com/office/drawing/2014/main" id="{E3F2A69E-901C-AE45-A195-221F13C130E0}"/>
                    </a:ext>
                  </a:extLst>
                </p:cNvPr>
                <p:cNvPicPr/>
                <p:nvPr/>
              </p:nvPicPr>
              <p:blipFill>
                <a:blip r:embed="rId59"/>
                <a:stretch>
                  <a:fillRect/>
                </a:stretch>
              </p:blipFill>
              <p:spPr>
                <a:xfrm>
                  <a:off x="4446779" y="910305"/>
                  <a:ext cx="997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9" name="Ink 48">
                  <a:extLst>
                    <a:ext uri="{FF2B5EF4-FFF2-40B4-BE49-F238E27FC236}">
                      <a16:creationId xmlns:a16="http://schemas.microsoft.com/office/drawing/2014/main" id="{87189405-8ABC-8C4D-844C-4B7ECC67D989}"/>
                    </a:ext>
                  </a:extLst>
                </p14:cNvPr>
                <p14:cNvContentPartPr/>
                <p14:nvPr/>
              </p14:nvContentPartPr>
              <p14:xfrm>
                <a:off x="4591139" y="916785"/>
                <a:ext cx="9360" cy="83880"/>
              </p14:xfrm>
            </p:contentPart>
          </mc:Choice>
          <mc:Fallback>
            <p:pic>
              <p:nvPicPr>
                <p:cNvPr id="49" name="Ink 48">
                  <a:extLst>
                    <a:ext uri="{FF2B5EF4-FFF2-40B4-BE49-F238E27FC236}">
                      <a16:creationId xmlns:a16="http://schemas.microsoft.com/office/drawing/2014/main" id="{87189405-8ABC-8C4D-844C-4B7ECC67D989}"/>
                    </a:ext>
                  </a:extLst>
                </p:cNvPr>
                <p:cNvPicPr/>
                <p:nvPr/>
              </p:nvPicPr>
              <p:blipFill>
                <a:blip r:embed="rId61"/>
                <a:stretch>
                  <a:fillRect/>
                </a:stretch>
              </p:blipFill>
              <p:spPr>
                <a:xfrm>
                  <a:off x="4575659" y="901305"/>
                  <a:ext cx="399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0" name="Ink 49">
                  <a:extLst>
                    <a:ext uri="{FF2B5EF4-FFF2-40B4-BE49-F238E27FC236}">
                      <a16:creationId xmlns:a16="http://schemas.microsoft.com/office/drawing/2014/main" id="{7FCD2CCC-43FD-ED41-AB3D-94E2F6342C32}"/>
                    </a:ext>
                  </a:extLst>
                </p14:cNvPr>
                <p14:cNvContentPartPr/>
                <p14:nvPr/>
              </p14:nvContentPartPr>
              <p14:xfrm>
                <a:off x="4665299" y="912825"/>
                <a:ext cx="3960" cy="67320"/>
              </p14:xfrm>
            </p:contentPart>
          </mc:Choice>
          <mc:Fallback>
            <p:pic>
              <p:nvPicPr>
                <p:cNvPr id="50" name="Ink 49">
                  <a:extLst>
                    <a:ext uri="{FF2B5EF4-FFF2-40B4-BE49-F238E27FC236}">
                      <a16:creationId xmlns:a16="http://schemas.microsoft.com/office/drawing/2014/main" id="{7FCD2CCC-43FD-ED41-AB3D-94E2F6342C32}"/>
                    </a:ext>
                  </a:extLst>
                </p:cNvPr>
                <p:cNvPicPr/>
                <p:nvPr/>
              </p:nvPicPr>
              <p:blipFill>
                <a:blip r:embed="rId63"/>
                <a:stretch>
                  <a:fillRect/>
                </a:stretch>
              </p:blipFill>
              <p:spPr>
                <a:xfrm>
                  <a:off x="4651109" y="897345"/>
                  <a:ext cx="3201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Ink 51">
                  <a:extLst>
                    <a:ext uri="{FF2B5EF4-FFF2-40B4-BE49-F238E27FC236}">
                      <a16:creationId xmlns:a16="http://schemas.microsoft.com/office/drawing/2014/main" id="{4DC17519-0CE4-6041-9BC1-268D27AF27C3}"/>
                    </a:ext>
                  </a:extLst>
                </p14:cNvPr>
                <p14:cNvContentPartPr/>
                <p14:nvPr/>
              </p14:nvContentPartPr>
              <p14:xfrm>
                <a:off x="4121699" y="1097865"/>
                <a:ext cx="21960" cy="69120"/>
              </p14:xfrm>
            </p:contentPart>
          </mc:Choice>
          <mc:Fallback>
            <p:pic>
              <p:nvPicPr>
                <p:cNvPr id="52" name="Ink 51">
                  <a:extLst>
                    <a:ext uri="{FF2B5EF4-FFF2-40B4-BE49-F238E27FC236}">
                      <a16:creationId xmlns:a16="http://schemas.microsoft.com/office/drawing/2014/main" id="{4DC17519-0CE4-6041-9BC1-268D27AF27C3}"/>
                    </a:ext>
                  </a:extLst>
                </p:cNvPr>
                <p:cNvPicPr/>
                <p:nvPr/>
              </p:nvPicPr>
              <p:blipFill>
                <a:blip r:embed="rId65"/>
                <a:stretch>
                  <a:fillRect/>
                </a:stretch>
              </p:blipFill>
              <p:spPr>
                <a:xfrm>
                  <a:off x="4106219" y="1082465"/>
                  <a:ext cx="52560" cy="99561"/>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id="{28647882-6933-504B-88B4-969B9E2CCAD1}"/>
                    </a:ext>
                  </a:extLst>
                </p14:cNvPr>
                <p14:cNvContentPartPr/>
                <p14:nvPr/>
              </p14:nvContentPartPr>
              <p14:xfrm>
                <a:off x="4237619" y="1083465"/>
                <a:ext cx="49320" cy="5760"/>
              </p14:xfrm>
            </p:contentPart>
          </mc:Choice>
          <mc:Fallback>
            <p:pic>
              <p:nvPicPr>
                <p:cNvPr id="53" name="Ink 52">
                  <a:extLst>
                    <a:ext uri="{FF2B5EF4-FFF2-40B4-BE49-F238E27FC236}">
                      <a16:creationId xmlns:a16="http://schemas.microsoft.com/office/drawing/2014/main" id="{28647882-6933-504B-88B4-969B9E2CCAD1}"/>
                    </a:ext>
                  </a:extLst>
                </p:cNvPr>
                <p:cNvPicPr/>
                <p:nvPr/>
              </p:nvPicPr>
              <p:blipFill>
                <a:blip r:embed="rId67"/>
                <a:stretch>
                  <a:fillRect/>
                </a:stretch>
              </p:blipFill>
              <p:spPr>
                <a:xfrm>
                  <a:off x="4222251" y="1067985"/>
                  <a:ext cx="79698"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756EB59A-1C30-584A-8900-6196751A6EB9}"/>
                    </a:ext>
                  </a:extLst>
                </p14:cNvPr>
                <p14:cNvContentPartPr/>
                <p14:nvPr/>
              </p14:nvContentPartPr>
              <p14:xfrm>
                <a:off x="4234739" y="1121265"/>
                <a:ext cx="59400" cy="2160"/>
              </p14:xfrm>
            </p:contentPart>
          </mc:Choice>
          <mc:Fallback>
            <p:pic>
              <p:nvPicPr>
                <p:cNvPr id="54" name="Ink 53">
                  <a:extLst>
                    <a:ext uri="{FF2B5EF4-FFF2-40B4-BE49-F238E27FC236}">
                      <a16:creationId xmlns:a16="http://schemas.microsoft.com/office/drawing/2014/main" id="{756EB59A-1C30-584A-8900-6196751A6EB9}"/>
                    </a:ext>
                  </a:extLst>
                </p:cNvPr>
                <p:cNvPicPr/>
                <p:nvPr/>
              </p:nvPicPr>
              <p:blipFill>
                <a:blip r:embed="rId69"/>
                <a:stretch>
                  <a:fillRect/>
                </a:stretch>
              </p:blipFill>
              <p:spPr>
                <a:xfrm>
                  <a:off x="4219259" y="1105785"/>
                  <a:ext cx="900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Ink 54">
                  <a:extLst>
                    <a:ext uri="{FF2B5EF4-FFF2-40B4-BE49-F238E27FC236}">
                      <a16:creationId xmlns:a16="http://schemas.microsoft.com/office/drawing/2014/main" id="{D6FF5929-9CC3-A845-BE1A-816BD49BD184}"/>
                    </a:ext>
                  </a:extLst>
                </p14:cNvPr>
                <p14:cNvContentPartPr/>
                <p14:nvPr/>
              </p14:nvContentPartPr>
              <p14:xfrm>
                <a:off x="4342739" y="1087065"/>
                <a:ext cx="53280" cy="5760"/>
              </p14:xfrm>
            </p:contentPart>
          </mc:Choice>
          <mc:Fallback>
            <p:pic>
              <p:nvPicPr>
                <p:cNvPr id="55" name="Ink 54">
                  <a:extLst>
                    <a:ext uri="{FF2B5EF4-FFF2-40B4-BE49-F238E27FC236}">
                      <a16:creationId xmlns:a16="http://schemas.microsoft.com/office/drawing/2014/main" id="{D6FF5929-9CC3-A845-BE1A-816BD49BD184}"/>
                    </a:ext>
                  </a:extLst>
                </p:cNvPr>
                <p:cNvPicPr/>
                <p:nvPr/>
              </p:nvPicPr>
              <p:blipFill>
                <a:blip r:embed="rId71"/>
                <a:stretch>
                  <a:fillRect/>
                </a:stretch>
              </p:blipFill>
              <p:spPr>
                <a:xfrm>
                  <a:off x="4327259" y="1071585"/>
                  <a:ext cx="83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CFBB3F96-162B-204A-8E54-F5CCB201BF87}"/>
                    </a:ext>
                  </a:extLst>
                </p14:cNvPr>
                <p14:cNvContentPartPr/>
                <p14:nvPr/>
              </p14:nvContentPartPr>
              <p14:xfrm>
                <a:off x="4352459" y="1117665"/>
                <a:ext cx="46800" cy="5760"/>
              </p14:xfrm>
            </p:contentPart>
          </mc:Choice>
          <mc:Fallback>
            <p:pic>
              <p:nvPicPr>
                <p:cNvPr id="56" name="Ink 55">
                  <a:extLst>
                    <a:ext uri="{FF2B5EF4-FFF2-40B4-BE49-F238E27FC236}">
                      <a16:creationId xmlns:a16="http://schemas.microsoft.com/office/drawing/2014/main" id="{CFBB3F96-162B-204A-8E54-F5CCB201BF87}"/>
                    </a:ext>
                  </a:extLst>
                </p:cNvPr>
                <p:cNvPicPr/>
                <p:nvPr/>
              </p:nvPicPr>
              <p:blipFill>
                <a:blip r:embed="rId73"/>
                <a:stretch>
                  <a:fillRect/>
                </a:stretch>
              </p:blipFill>
              <p:spPr>
                <a:xfrm>
                  <a:off x="4336979" y="1102185"/>
                  <a:ext cx="774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Ink 56">
                  <a:extLst>
                    <a:ext uri="{FF2B5EF4-FFF2-40B4-BE49-F238E27FC236}">
                      <a16:creationId xmlns:a16="http://schemas.microsoft.com/office/drawing/2014/main" id="{EEFC0C25-AB0F-9C4E-A8C8-2DFBF2930BDB}"/>
                    </a:ext>
                  </a:extLst>
                </p14:cNvPr>
                <p14:cNvContentPartPr/>
                <p14:nvPr/>
              </p14:nvContentPartPr>
              <p14:xfrm>
                <a:off x="4480619" y="1063665"/>
                <a:ext cx="72720" cy="72720"/>
              </p14:xfrm>
            </p:contentPart>
          </mc:Choice>
          <mc:Fallback>
            <p:pic>
              <p:nvPicPr>
                <p:cNvPr id="57" name="Ink 56">
                  <a:extLst>
                    <a:ext uri="{FF2B5EF4-FFF2-40B4-BE49-F238E27FC236}">
                      <a16:creationId xmlns:a16="http://schemas.microsoft.com/office/drawing/2014/main" id="{EEFC0C25-AB0F-9C4E-A8C8-2DFBF2930BDB}"/>
                    </a:ext>
                  </a:extLst>
                </p:cNvPr>
                <p:cNvPicPr/>
                <p:nvPr/>
              </p:nvPicPr>
              <p:blipFill>
                <a:blip r:embed="rId75"/>
                <a:stretch>
                  <a:fillRect/>
                </a:stretch>
              </p:blipFill>
              <p:spPr>
                <a:xfrm>
                  <a:off x="4465139" y="1048185"/>
                  <a:ext cx="1033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8" name="Ink 57">
                  <a:extLst>
                    <a:ext uri="{FF2B5EF4-FFF2-40B4-BE49-F238E27FC236}">
                      <a16:creationId xmlns:a16="http://schemas.microsoft.com/office/drawing/2014/main" id="{A1AA6A09-2ED2-3A4F-8442-0E1E913938FF}"/>
                    </a:ext>
                  </a:extLst>
                </p14:cNvPr>
                <p14:cNvContentPartPr/>
                <p14:nvPr/>
              </p14:nvContentPartPr>
              <p14:xfrm>
                <a:off x="4594739" y="1061505"/>
                <a:ext cx="51120" cy="47520"/>
              </p14:xfrm>
            </p:contentPart>
          </mc:Choice>
          <mc:Fallback>
            <p:pic>
              <p:nvPicPr>
                <p:cNvPr id="58" name="Ink 57">
                  <a:extLst>
                    <a:ext uri="{FF2B5EF4-FFF2-40B4-BE49-F238E27FC236}">
                      <a16:creationId xmlns:a16="http://schemas.microsoft.com/office/drawing/2014/main" id="{A1AA6A09-2ED2-3A4F-8442-0E1E913938FF}"/>
                    </a:ext>
                  </a:extLst>
                </p:cNvPr>
                <p:cNvPicPr/>
                <p:nvPr/>
              </p:nvPicPr>
              <p:blipFill>
                <a:blip r:embed="rId77"/>
                <a:stretch>
                  <a:fillRect/>
                </a:stretch>
              </p:blipFill>
              <p:spPr>
                <a:xfrm>
                  <a:off x="4579259" y="1045907"/>
                  <a:ext cx="81720" cy="7835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9" name="Ink 58">
                  <a:extLst>
                    <a:ext uri="{FF2B5EF4-FFF2-40B4-BE49-F238E27FC236}">
                      <a16:creationId xmlns:a16="http://schemas.microsoft.com/office/drawing/2014/main" id="{BC32ED51-5C8E-784D-94D6-759FE9FE1846}"/>
                    </a:ext>
                  </a:extLst>
                </p14:cNvPr>
                <p14:cNvContentPartPr/>
                <p14:nvPr/>
              </p14:nvContentPartPr>
              <p14:xfrm>
                <a:off x="4685099" y="1045305"/>
                <a:ext cx="9360" cy="92880"/>
              </p14:xfrm>
            </p:contentPart>
          </mc:Choice>
          <mc:Fallback>
            <p:pic>
              <p:nvPicPr>
                <p:cNvPr id="59" name="Ink 58">
                  <a:extLst>
                    <a:ext uri="{FF2B5EF4-FFF2-40B4-BE49-F238E27FC236}">
                      <a16:creationId xmlns:a16="http://schemas.microsoft.com/office/drawing/2014/main" id="{BC32ED51-5C8E-784D-94D6-759FE9FE1846}"/>
                    </a:ext>
                  </a:extLst>
                </p:cNvPr>
                <p:cNvPicPr/>
                <p:nvPr/>
              </p:nvPicPr>
              <p:blipFill>
                <a:blip r:embed="rId79"/>
                <a:stretch>
                  <a:fillRect/>
                </a:stretch>
              </p:blipFill>
              <p:spPr>
                <a:xfrm>
                  <a:off x="4669619" y="1029825"/>
                  <a:ext cx="39960" cy="123480"/>
                </a:xfrm>
                <a:prstGeom prst="rect">
                  <a:avLst/>
                </a:prstGeom>
              </p:spPr>
            </p:pic>
          </mc:Fallback>
        </mc:AlternateContent>
      </p:grpSp>
      <p:pic>
        <p:nvPicPr>
          <p:cNvPr id="9" name="Picture 8">
            <a:extLst>
              <a:ext uri="{FF2B5EF4-FFF2-40B4-BE49-F238E27FC236}">
                <a16:creationId xmlns:a16="http://schemas.microsoft.com/office/drawing/2014/main" id="{8FD78DF6-BE68-6644-900B-2DC17265AE4F}"/>
              </a:ext>
            </a:extLst>
          </p:cNvPr>
          <p:cNvPicPr>
            <a:picLocks noChangeAspect="1"/>
          </p:cNvPicPr>
          <p:nvPr/>
        </p:nvPicPr>
        <p:blipFill>
          <a:blip r:embed="rId80"/>
          <a:stretch>
            <a:fillRect/>
          </a:stretch>
        </p:blipFill>
        <p:spPr>
          <a:xfrm>
            <a:off x="4665299" y="2919830"/>
            <a:ext cx="4348695" cy="1951856"/>
          </a:xfrm>
          <a:prstGeom prst="rect">
            <a:avLst/>
          </a:prstGeom>
        </p:spPr>
      </p:pic>
      <p:grpSp>
        <p:nvGrpSpPr>
          <p:cNvPr id="12" name="Group 11">
            <a:extLst>
              <a:ext uri="{FF2B5EF4-FFF2-40B4-BE49-F238E27FC236}">
                <a16:creationId xmlns:a16="http://schemas.microsoft.com/office/drawing/2014/main" id="{FC7ADCAA-F838-E542-898A-99EAE61D70A0}"/>
              </a:ext>
            </a:extLst>
          </p:cNvPr>
          <p:cNvGrpSpPr/>
          <p:nvPr/>
        </p:nvGrpSpPr>
        <p:grpSpPr>
          <a:xfrm>
            <a:off x="4277080" y="2215840"/>
            <a:ext cx="402120" cy="157680"/>
            <a:chOff x="4277080" y="2215840"/>
            <a:chExt cx="402120" cy="157680"/>
          </a:xfrm>
        </p:grpSpPr>
        <mc:AlternateContent xmlns:mc="http://schemas.openxmlformats.org/markup-compatibility/2006">
          <mc:Choice xmlns:p14="http://schemas.microsoft.com/office/powerpoint/2010/main" Requires="p14">
            <p:contentPart p14:bwMode="auto" r:id="rId81">
              <p14:nvContentPartPr>
                <p14:cNvPr id="10" name="Ink 9">
                  <a:extLst>
                    <a:ext uri="{FF2B5EF4-FFF2-40B4-BE49-F238E27FC236}">
                      <a16:creationId xmlns:a16="http://schemas.microsoft.com/office/drawing/2014/main" id="{A8453CA9-F6C9-7445-BC11-5DEB7E41C497}"/>
                    </a:ext>
                  </a:extLst>
                </p14:cNvPr>
                <p14:cNvContentPartPr/>
                <p14:nvPr/>
              </p14:nvContentPartPr>
              <p14:xfrm>
                <a:off x="4277080" y="2256520"/>
                <a:ext cx="356040" cy="41040"/>
              </p14:xfrm>
            </p:contentPart>
          </mc:Choice>
          <mc:Fallback>
            <p:pic>
              <p:nvPicPr>
                <p:cNvPr id="10" name="Ink 9">
                  <a:extLst>
                    <a:ext uri="{FF2B5EF4-FFF2-40B4-BE49-F238E27FC236}">
                      <a16:creationId xmlns:a16="http://schemas.microsoft.com/office/drawing/2014/main" id="{A8453CA9-F6C9-7445-BC11-5DEB7E41C497}"/>
                    </a:ext>
                  </a:extLst>
                </p:cNvPr>
                <p:cNvPicPr/>
                <p:nvPr/>
              </p:nvPicPr>
              <p:blipFill>
                <a:blip r:embed="rId82"/>
                <a:stretch>
                  <a:fillRect/>
                </a:stretch>
              </p:blipFill>
              <p:spPr>
                <a:xfrm>
                  <a:off x="4261600" y="2241040"/>
                  <a:ext cx="3866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1" name="Ink 10">
                  <a:extLst>
                    <a:ext uri="{FF2B5EF4-FFF2-40B4-BE49-F238E27FC236}">
                      <a16:creationId xmlns:a16="http://schemas.microsoft.com/office/drawing/2014/main" id="{B6ECD75B-920B-744E-8C76-630363043DB6}"/>
                    </a:ext>
                  </a:extLst>
                </p14:cNvPr>
                <p14:cNvContentPartPr/>
                <p14:nvPr/>
              </p14:nvContentPartPr>
              <p14:xfrm>
                <a:off x="4607560" y="2215840"/>
                <a:ext cx="71640" cy="157680"/>
              </p14:xfrm>
            </p:contentPart>
          </mc:Choice>
          <mc:Fallback>
            <p:pic>
              <p:nvPicPr>
                <p:cNvPr id="11" name="Ink 10">
                  <a:extLst>
                    <a:ext uri="{FF2B5EF4-FFF2-40B4-BE49-F238E27FC236}">
                      <a16:creationId xmlns:a16="http://schemas.microsoft.com/office/drawing/2014/main" id="{B6ECD75B-920B-744E-8C76-630363043DB6}"/>
                    </a:ext>
                  </a:extLst>
                </p:cNvPr>
                <p:cNvPicPr/>
                <p:nvPr/>
              </p:nvPicPr>
              <p:blipFill>
                <a:blip r:embed="rId84"/>
                <a:stretch>
                  <a:fillRect/>
                </a:stretch>
              </p:blipFill>
              <p:spPr>
                <a:xfrm>
                  <a:off x="4592080" y="2200360"/>
                  <a:ext cx="102240" cy="188280"/>
                </a:xfrm>
                <a:prstGeom prst="rect">
                  <a:avLst/>
                </a:prstGeom>
              </p:spPr>
            </p:pic>
          </mc:Fallback>
        </mc:AlternateContent>
      </p:grpSp>
      <p:grpSp>
        <p:nvGrpSpPr>
          <p:cNvPr id="65" name="Group 64">
            <a:extLst>
              <a:ext uri="{FF2B5EF4-FFF2-40B4-BE49-F238E27FC236}">
                <a16:creationId xmlns:a16="http://schemas.microsoft.com/office/drawing/2014/main" id="{A24E90F4-F0BC-8B4A-BEEF-1F64FAC063EC}"/>
              </a:ext>
            </a:extLst>
          </p:cNvPr>
          <p:cNvGrpSpPr/>
          <p:nvPr/>
        </p:nvGrpSpPr>
        <p:grpSpPr>
          <a:xfrm>
            <a:off x="2575360" y="2041960"/>
            <a:ext cx="1463400" cy="230400"/>
            <a:chOff x="2575360" y="2041960"/>
            <a:chExt cx="1463400" cy="230400"/>
          </a:xfrm>
        </p:grpSpPr>
        <mc:AlternateContent xmlns:mc="http://schemas.openxmlformats.org/markup-compatibility/2006">
          <mc:Choice xmlns:p14="http://schemas.microsoft.com/office/powerpoint/2010/main" Requires="p14">
            <p:contentPart p14:bwMode="auto" r:id="rId85">
              <p14:nvContentPartPr>
                <p14:cNvPr id="13" name="Ink 12">
                  <a:extLst>
                    <a:ext uri="{FF2B5EF4-FFF2-40B4-BE49-F238E27FC236}">
                      <a16:creationId xmlns:a16="http://schemas.microsoft.com/office/drawing/2014/main" id="{AE7EEDD6-0B54-4140-8BCD-453ECA9053EA}"/>
                    </a:ext>
                  </a:extLst>
                </p14:cNvPr>
                <p14:cNvContentPartPr/>
                <p14:nvPr/>
              </p14:nvContentPartPr>
              <p14:xfrm>
                <a:off x="2575360" y="2109280"/>
                <a:ext cx="193320" cy="163080"/>
              </p14:xfrm>
            </p:contentPart>
          </mc:Choice>
          <mc:Fallback>
            <p:pic>
              <p:nvPicPr>
                <p:cNvPr id="13" name="Ink 12">
                  <a:extLst>
                    <a:ext uri="{FF2B5EF4-FFF2-40B4-BE49-F238E27FC236}">
                      <a16:creationId xmlns:a16="http://schemas.microsoft.com/office/drawing/2014/main" id="{AE7EEDD6-0B54-4140-8BCD-453ECA9053EA}"/>
                    </a:ext>
                  </a:extLst>
                </p:cNvPr>
                <p:cNvPicPr/>
                <p:nvPr/>
              </p:nvPicPr>
              <p:blipFill>
                <a:blip r:embed="rId86"/>
                <a:stretch>
                  <a:fillRect/>
                </a:stretch>
              </p:blipFill>
              <p:spPr>
                <a:xfrm>
                  <a:off x="2559880" y="2093766"/>
                  <a:ext cx="223920" cy="193748"/>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4" name="Ink 13">
                  <a:extLst>
                    <a:ext uri="{FF2B5EF4-FFF2-40B4-BE49-F238E27FC236}">
                      <a16:creationId xmlns:a16="http://schemas.microsoft.com/office/drawing/2014/main" id="{55FA37AD-A716-EC46-B698-CB08C7DA354E}"/>
                    </a:ext>
                  </a:extLst>
                </p14:cNvPr>
                <p14:cNvContentPartPr/>
                <p14:nvPr/>
              </p14:nvContentPartPr>
              <p14:xfrm>
                <a:off x="2819080" y="2114320"/>
                <a:ext cx="46080" cy="81000"/>
              </p14:xfrm>
            </p:contentPart>
          </mc:Choice>
          <mc:Fallback>
            <p:pic>
              <p:nvPicPr>
                <p:cNvPr id="14" name="Ink 13">
                  <a:extLst>
                    <a:ext uri="{FF2B5EF4-FFF2-40B4-BE49-F238E27FC236}">
                      <a16:creationId xmlns:a16="http://schemas.microsoft.com/office/drawing/2014/main" id="{55FA37AD-A716-EC46-B698-CB08C7DA354E}"/>
                    </a:ext>
                  </a:extLst>
                </p:cNvPr>
                <p:cNvPicPr/>
                <p:nvPr/>
              </p:nvPicPr>
              <p:blipFill>
                <a:blip r:embed="rId88"/>
                <a:stretch>
                  <a:fillRect/>
                </a:stretch>
              </p:blipFill>
              <p:spPr>
                <a:xfrm>
                  <a:off x="2803600" y="2098840"/>
                  <a:ext cx="766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7" name="Ink 16">
                  <a:extLst>
                    <a:ext uri="{FF2B5EF4-FFF2-40B4-BE49-F238E27FC236}">
                      <a16:creationId xmlns:a16="http://schemas.microsoft.com/office/drawing/2014/main" id="{5CB4257B-4AAE-D24F-81F5-E09DBE347A0E}"/>
                    </a:ext>
                  </a:extLst>
                </p14:cNvPr>
                <p14:cNvContentPartPr/>
                <p14:nvPr/>
              </p14:nvContentPartPr>
              <p14:xfrm>
                <a:off x="2926000" y="2109280"/>
                <a:ext cx="15480" cy="96840"/>
              </p14:xfrm>
            </p:contentPart>
          </mc:Choice>
          <mc:Fallback>
            <p:pic>
              <p:nvPicPr>
                <p:cNvPr id="17" name="Ink 16">
                  <a:extLst>
                    <a:ext uri="{FF2B5EF4-FFF2-40B4-BE49-F238E27FC236}">
                      <a16:creationId xmlns:a16="http://schemas.microsoft.com/office/drawing/2014/main" id="{5CB4257B-4AAE-D24F-81F5-E09DBE347A0E}"/>
                    </a:ext>
                  </a:extLst>
                </p:cNvPr>
                <p:cNvPicPr/>
                <p:nvPr/>
              </p:nvPicPr>
              <p:blipFill>
                <a:blip r:embed="rId90"/>
                <a:stretch>
                  <a:fillRect/>
                </a:stretch>
              </p:blipFill>
              <p:spPr>
                <a:xfrm>
                  <a:off x="2910872" y="2093800"/>
                  <a:ext cx="45385"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8" name="Ink 17">
                  <a:extLst>
                    <a:ext uri="{FF2B5EF4-FFF2-40B4-BE49-F238E27FC236}">
                      <a16:creationId xmlns:a16="http://schemas.microsoft.com/office/drawing/2014/main" id="{478DD828-E8DC-DD42-B27C-5A0472A9F5BB}"/>
                    </a:ext>
                  </a:extLst>
                </p14:cNvPr>
                <p14:cNvContentPartPr/>
                <p14:nvPr/>
              </p14:nvContentPartPr>
              <p14:xfrm>
                <a:off x="2946160" y="2041960"/>
                <a:ext cx="20520" cy="37080"/>
              </p14:xfrm>
            </p:contentPart>
          </mc:Choice>
          <mc:Fallback>
            <p:pic>
              <p:nvPicPr>
                <p:cNvPr id="18" name="Ink 17">
                  <a:extLst>
                    <a:ext uri="{FF2B5EF4-FFF2-40B4-BE49-F238E27FC236}">
                      <a16:creationId xmlns:a16="http://schemas.microsoft.com/office/drawing/2014/main" id="{478DD828-E8DC-DD42-B27C-5A0472A9F5BB}"/>
                    </a:ext>
                  </a:extLst>
                </p:cNvPr>
                <p:cNvPicPr/>
                <p:nvPr/>
              </p:nvPicPr>
              <p:blipFill>
                <a:blip r:embed="rId92"/>
                <a:stretch>
                  <a:fillRect/>
                </a:stretch>
              </p:blipFill>
              <p:spPr>
                <a:xfrm>
                  <a:off x="2930680" y="2026480"/>
                  <a:ext cx="511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9" name="Ink 18">
                  <a:extLst>
                    <a:ext uri="{FF2B5EF4-FFF2-40B4-BE49-F238E27FC236}">
                      <a16:creationId xmlns:a16="http://schemas.microsoft.com/office/drawing/2014/main" id="{5FF69691-3B0A-094C-8EE0-AE6DF6A5AF96}"/>
                    </a:ext>
                  </a:extLst>
                </p14:cNvPr>
                <p14:cNvContentPartPr/>
                <p14:nvPr/>
              </p14:nvContentPartPr>
              <p14:xfrm>
                <a:off x="2979640" y="2104240"/>
                <a:ext cx="88920" cy="10440"/>
              </p14:xfrm>
            </p:contentPart>
          </mc:Choice>
          <mc:Fallback>
            <p:pic>
              <p:nvPicPr>
                <p:cNvPr id="19" name="Ink 18">
                  <a:extLst>
                    <a:ext uri="{FF2B5EF4-FFF2-40B4-BE49-F238E27FC236}">
                      <a16:creationId xmlns:a16="http://schemas.microsoft.com/office/drawing/2014/main" id="{5FF69691-3B0A-094C-8EE0-AE6DF6A5AF96}"/>
                    </a:ext>
                  </a:extLst>
                </p:cNvPr>
                <p:cNvPicPr/>
                <p:nvPr/>
              </p:nvPicPr>
              <p:blipFill>
                <a:blip r:embed="rId94"/>
                <a:stretch>
                  <a:fillRect/>
                </a:stretch>
              </p:blipFill>
              <p:spPr>
                <a:xfrm>
                  <a:off x="2964160" y="2089276"/>
                  <a:ext cx="119520" cy="400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32" name="Ink 31">
                  <a:extLst>
                    <a:ext uri="{FF2B5EF4-FFF2-40B4-BE49-F238E27FC236}">
                      <a16:creationId xmlns:a16="http://schemas.microsoft.com/office/drawing/2014/main" id="{62C10D2D-50D3-7144-9BBC-9DD429F352A6}"/>
                    </a:ext>
                  </a:extLst>
                </p14:cNvPr>
                <p14:cNvContentPartPr/>
                <p14:nvPr/>
              </p14:nvContentPartPr>
              <p14:xfrm>
                <a:off x="3027520" y="2053480"/>
                <a:ext cx="15480" cy="147600"/>
              </p14:xfrm>
            </p:contentPart>
          </mc:Choice>
          <mc:Fallback>
            <p:pic>
              <p:nvPicPr>
                <p:cNvPr id="32" name="Ink 31">
                  <a:extLst>
                    <a:ext uri="{FF2B5EF4-FFF2-40B4-BE49-F238E27FC236}">
                      <a16:creationId xmlns:a16="http://schemas.microsoft.com/office/drawing/2014/main" id="{62C10D2D-50D3-7144-9BBC-9DD429F352A6}"/>
                    </a:ext>
                  </a:extLst>
                </p:cNvPr>
                <p:cNvPicPr/>
                <p:nvPr/>
              </p:nvPicPr>
              <p:blipFill>
                <a:blip r:embed="rId96"/>
                <a:stretch>
                  <a:fillRect/>
                </a:stretch>
              </p:blipFill>
              <p:spPr>
                <a:xfrm>
                  <a:off x="3012392" y="2038038"/>
                  <a:ext cx="45385" cy="178126"/>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36" name="Ink 35">
                  <a:extLst>
                    <a:ext uri="{FF2B5EF4-FFF2-40B4-BE49-F238E27FC236}">
                      <a16:creationId xmlns:a16="http://schemas.microsoft.com/office/drawing/2014/main" id="{922D1CC1-59F3-BA48-8A07-E7AEB307AB77}"/>
                    </a:ext>
                  </a:extLst>
                </p14:cNvPr>
                <p14:cNvContentPartPr/>
                <p14:nvPr/>
              </p14:nvContentPartPr>
              <p14:xfrm>
                <a:off x="3083320" y="2078680"/>
                <a:ext cx="111960" cy="111600"/>
              </p14:xfrm>
            </p:contentPart>
          </mc:Choice>
          <mc:Fallback>
            <p:pic>
              <p:nvPicPr>
                <p:cNvPr id="36" name="Ink 35">
                  <a:extLst>
                    <a:ext uri="{FF2B5EF4-FFF2-40B4-BE49-F238E27FC236}">
                      <a16:creationId xmlns:a16="http://schemas.microsoft.com/office/drawing/2014/main" id="{922D1CC1-59F3-BA48-8A07-E7AEB307AB77}"/>
                    </a:ext>
                  </a:extLst>
                </p:cNvPr>
                <p:cNvPicPr/>
                <p:nvPr/>
              </p:nvPicPr>
              <p:blipFill>
                <a:blip r:embed="rId98"/>
                <a:stretch>
                  <a:fillRect/>
                </a:stretch>
              </p:blipFill>
              <p:spPr>
                <a:xfrm>
                  <a:off x="3067840" y="2063200"/>
                  <a:ext cx="1425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7" name="Ink 46">
                  <a:extLst>
                    <a:ext uri="{FF2B5EF4-FFF2-40B4-BE49-F238E27FC236}">
                      <a16:creationId xmlns:a16="http://schemas.microsoft.com/office/drawing/2014/main" id="{01E6238F-6F9E-1B4C-8DC6-E4395125ACA7}"/>
                    </a:ext>
                  </a:extLst>
                </p14:cNvPr>
                <p14:cNvContentPartPr/>
                <p14:nvPr/>
              </p14:nvContentPartPr>
              <p14:xfrm>
                <a:off x="3301840" y="2079400"/>
                <a:ext cx="249120" cy="142200"/>
              </p14:xfrm>
            </p:contentPart>
          </mc:Choice>
          <mc:Fallback>
            <p:pic>
              <p:nvPicPr>
                <p:cNvPr id="47" name="Ink 46">
                  <a:extLst>
                    <a:ext uri="{FF2B5EF4-FFF2-40B4-BE49-F238E27FC236}">
                      <a16:creationId xmlns:a16="http://schemas.microsoft.com/office/drawing/2014/main" id="{01E6238F-6F9E-1B4C-8DC6-E4395125ACA7}"/>
                    </a:ext>
                  </a:extLst>
                </p:cNvPr>
                <p:cNvPicPr/>
                <p:nvPr/>
              </p:nvPicPr>
              <p:blipFill>
                <a:blip r:embed="rId100"/>
                <a:stretch>
                  <a:fillRect/>
                </a:stretch>
              </p:blipFill>
              <p:spPr>
                <a:xfrm>
                  <a:off x="3286382" y="2063920"/>
                  <a:ext cx="279676"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1" name="Ink 50">
                  <a:extLst>
                    <a:ext uri="{FF2B5EF4-FFF2-40B4-BE49-F238E27FC236}">
                      <a16:creationId xmlns:a16="http://schemas.microsoft.com/office/drawing/2014/main" id="{C794AF33-FD40-D340-AACB-F8AC3D16EE88}"/>
                    </a:ext>
                  </a:extLst>
                </p14:cNvPr>
                <p14:cNvContentPartPr/>
                <p14:nvPr/>
              </p14:nvContentPartPr>
              <p14:xfrm>
                <a:off x="3576160" y="2109280"/>
                <a:ext cx="66240" cy="10440"/>
              </p14:xfrm>
            </p:contentPart>
          </mc:Choice>
          <mc:Fallback>
            <p:pic>
              <p:nvPicPr>
                <p:cNvPr id="51" name="Ink 50">
                  <a:extLst>
                    <a:ext uri="{FF2B5EF4-FFF2-40B4-BE49-F238E27FC236}">
                      <a16:creationId xmlns:a16="http://schemas.microsoft.com/office/drawing/2014/main" id="{C794AF33-FD40-D340-AACB-F8AC3D16EE88}"/>
                    </a:ext>
                  </a:extLst>
                </p:cNvPr>
                <p:cNvPicPr/>
                <p:nvPr/>
              </p:nvPicPr>
              <p:blipFill>
                <a:blip r:embed="rId102"/>
                <a:stretch>
                  <a:fillRect/>
                </a:stretch>
              </p:blipFill>
              <p:spPr>
                <a:xfrm>
                  <a:off x="3560764" y="2093800"/>
                  <a:ext cx="96675"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1" name="Ink 60">
                  <a:extLst>
                    <a:ext uri="{FF2B5EF4-FFF2-40B4-BE49-F238E27FC236}">
                      <a16:creationId xmlns:a16="http://schemas.microsoft.com/office/drawing/2014/main" id="{5918C1ED-0DD4-C44D-8311-C2486A01931C}"/>
                    </a:ext>
                  </a:extLst>
                </p14:cNvPr>
                <p14:cNvContentPartPr/>
                <p14:nvPr/>
              </p14:nvContentPartPr>
              <p14:xfrm>
                <a:off x="3596320" y="2043400"/>
                <a:ext cx="61200" cy="173160"/>
              </p14:xfrm>
            </p:contentPart>
          </mc:Choice>
          <mc:Fallback>
            <p:pic>
              <p:nvPicPr>
                <p:cNvPr id="61" name="Ink 60">
                  <a:extLst>
                    <a:ext uri="{FF2B5EF4-FFF2-40B4-BE49-F238E27FC236}">
                      <a16:creationId xmlns:a16="http://schemas.microsoft.com/office/drawing/2014/main" id="{5918C1ED-0DD4-C44D-8311-C2486A01931C}"/>
                    </a:ext>
                  </a:extLst>
                </p:cNvPr>
                <p:cNvPicPr/>
                <p:nvPr/>
              </p:nvPicPr>
              <p:blipFill>
                <a:blip r:embed="rId104"/>
                <a:stretch>
                  <a:fillRect/>
                </a:stretch>
              </p:blipFill>
              <p:spPr>
                <a:xfrm>
                  <a:off x="3580840" y="2027920"/>
                  <a:ext cx="918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2" name="Ink 61">
                  <a:extLst>
                    <a:ext uri="{FF2B5EF4-FFF2-40B4-BE49-F238E27FC236}">
                      <a16:creationId xmlns:a16="http://schemas.microsoft.com/office/drawing/2014/main" id="{65CD10F7-A533-FF4D-BDDC-546491DFB8AB}"/>
                    </a:ext>
                  </a:extLst>
                </p14:cNvPr>
                <p14:cNvContentPartPr/>
                <p14:nvPr/>
              </p14:nvContentPartPr>
              <p14:xfrm>
                <a:off x="3703240" y="2099200"/>
                <a:ext cx="46080" cy="87120"/>
              </p14:xfrm>
            </p:contentPart>
          </mc:Choice>
          <mc:Fallback>
            <p:pic>
              <p:nvPicPr>
                <p:cNvPr id="62" name="Ink 61">
                  <a:extLst>
                    <a:ext uri="{FF2B5EF4-FFF2-40B4-BE49-F238E27FC236}">
                      <a16:creationId xmlns:a16="http://schemas.microsoft.com/office/drawing/2014/main" id="{65CD10F7-A533-FF4D-BDDC-546491DFB8AB}"/>
                    </a:ext>
                  </a:extLst>
                </p:cNvPr>
                <p:cNvPicPr/>
                <p:nvPr/>
              </p:nvPicPr>
              <p:blipFill>
                <a:blip r:embed="rId106"/>
                <a:stretch>
                  <a:fillRect/>
                </a:stretch>
              </p:blipFill>
              <p:spPr>
                <a:xfrm>
                  <a:off x="3687760" y="2083784"/>
                  <a:ext cx="76680" cy="117594"/>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3" name="Ink 62">
                  <a:extLst>
                    <a:ext uri="{FF2B5EF4-FFF2-40B4-BE49-F238E27FC236}">
                      <a16:creationId xmlns:a16="http://schemas.microsoft.com/office/drawing/2014/main" id="{1DC7B6E3-D957-514D-A515-19B853CFDFD2}"/>
                    </a:ext>
                  </a:extLst>
                </p14:cNvPr>
                <p14:cNvContentPartPr/>
                <p14:nvPr/>
              </p14:nvContentPartPr>
              <p14:xfrm>
                <a:off x="3804760" y="2109280"/>
                <a:ext cx="5400" cy="56160"/>
              </p14:xfrm>
            </p:contentPart>
          </mc:Choice>
          <mc:Fallback>
            <p:pic>
              <p:nvPicPr>
                <p:cNvPr id="63" name="Ink 62">
                  <a:extLst>
                    <a:ext uri="{FF2B5EF4-FFF2-40B4-BE49-F238E27FC236}">
                      <a16:creationId xmlns:a16="http://schemas.microsoft.com/office/drawing/2014/main" id="{1DC7B6E3-D957-514D-A515-19B853CFDFD2}"/>
                    </a:ext>
                  </a:extLst>
                </p:cNvPr>
                <p:cNvPicPr/>
                <p:nvPr/>
              </p:nvPicPr>
              <p:blipFill>
                <a:blip r:embed="rId108"/>
                <a:stretch>
                  <a:fillRect/>
                </a:stretch>
              </p:blipFill>
              <p:spPr>
                <a:xfrm>
                  <a:off x="3790247" y="2093800"/>
                  <a:ext cx="34088"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4" name="Ink 63">
                  <a:extLst>
                    <a:ext uri="{FF2B5EF4-FFF2-40B4-BE49-F238E27FC236}">
                      <a16:creationId xmlns:a16="http://schemas.microsoft.com/office/drawing/2014/main" id="{827C31E4-4697-8D4F-ADBE-9AB4569DC4FA}"/>
                    </a:ext>
                  </a:extLst>
                </p14:cNvPr>
                <p14:cNvContentPartPr/>
                <p14:nvPr/>
              </p14:nvContentPartPr>
              <p14:xfrm>
                <a:off x="3835360" y="2048440"/>
                <a:ext cx="203400" cy="203400"/>
              </p14:xfrm>
            </p:contentPart>
          </mc:Choice>
          <mc:Fallback>
            <p:pic>
              <p:nvPicPr>
                <p:cNvPr id="64" name="Ink 63">
                  <a:extLst>
                    <a:ext uri="{FF2B5EF4-FFF2-40B4-BE49-F238E27FC236}">
                      <a16:creationId xmlns:a16="http://schemas.microsoft.com/office/drawing/2014/main" id="{827C31E4-4697-8D4F-ADBE-9AB4569DC4FA}"/>
                    </a:ext>
                  </a:extLst>
                </p:cNvPr>
                <p:cNvPicPr/>
                <p:nvPr/>
              </p:nvPicPr>
              <p:blipFill>
                <a:blip r:embed="rId110"/>
                <a:stretch>
                  <a:fillRect/>
                </a:stretch>
              </p:blipFill>
              <p:spPr>
                <a:xfrm>
                  <a:off x="3819907" y="2032987"/>
                  <a:ext cx="233946" cy="233946"/>
                </a:xfrm>
                <a:prstGeom prst="rect">
                  <a:avLst/>
                </a:prstGeom>
              </p:spPr>
            </p:pic>
          </mc:Fallback>
        </mc:AlternateContent>
      </p:grpSp>
      <p:grpSp>
        <p:nvGrpSpPr>
          <p:cNvPr id="75" name="Group 74">
            <a:extLst>
              <a:ext uri="{FF2B5EF4-FFF2-40B4-BE49-F238E27FC236}">
                <a16:creationId xmlns:a16="http://schemas.microsoft.com/office/drawing/2014/main" id="{07D99452-1EDB-9A4F-849D-96A251E742B9}"/>
              </a:ext>
            </a:extLst>
          </p:cNvPr>
          <p:cNvGrpSpPr/>
          <p:nvPr/>
        </p:nvGrpSpPr>
        <p:grpSpPr>
          <a:xfrm>
            <a:off x="2428120" y="2322760"/>
            <a:ext cx="1204200" cy="223920"/>
            <a:chOff x="2428120" y="2322760"/>
            <a:chExt cx="1204200" cy="223920"/>
          </a:xfrm>
        </p:grpSpPr>
        <mc:AlternateContent xmlns:mc="http://schemas.openxmlformats.org/markup-compatibility/2006">
          <mc:Choice xmlns:p14="http://schemas.microsoft.com/office/powerpoint/2010/main" Requires="p14">
            <p:contentPart p14:bwMode="auto" r:id="rId111">
              <p14:nvContentPartPr>
                <p14:cNvPr id="66" name="Ink 65">
                  <a:extLst>
                    <a:ext uri="{FF2B5EF4-FFF2-40B4-BE49-F238E27FC236}">
                      <a16:creationId xmlns:a16="http://schemas.microsoft.com/office/drawing/2014/main" id="{1E4E39FD-9F32-5F48-B519-C6DFA6786E12}"/>
                    </a:ext>
                  </a:extLst>
                </p14:cNvPr>
                <p14:cNvContentPartPr/>
                <p14:nvPr/>
              </p14:nvContentPartPr>
              <p14:xfrm>
                <a:off x="2428120" y="2454880"/>
                <a:ext cx="127440" cy="360"/>
              </p14:xfrm>
            </p:contentPart>
          </mc:Choice>
          <mc:Fallback>
            <p:pic>
              <p:nvPicPr>
                <p:cNvPr id="66" name="Ink 65">
                  <a:extLst>
                    <a:ext uri="{FF2B5EF4-FFF2-40B4-BE49-F238E27FC236}">
                      <a16:creationId xmlns:a16="http://schemas.microsoft.com/office/drawing/2014/main" id="{1E4E39FD-9F32-5F48-B519-C6DFA6786E12}"/>
                    </a:ext>
                  </a:extLst>
                </p:cNvPr>
                <p:cNvPicPr/>
                <p:nvPr/>
              </p:nvPicPr>
              <p:blipFill>
                <a:blip r:embed="rId112"/>
                <a:stretch>
                  <a:fillRect/>
                </a:stretch>
              </p:blipFill>
              <p:spPr>
                <a:xfrm>
                  <a:off x="2412640" y="2439400"/>
                  <a:ext cx="158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7" name="Ink 66">
                  <a:extLst>
                    <a:ext uri="{FF2B5EF4-FFF2-40B4-BE49-F238E27FC236}">
                      <a16:creationId xmlns:a16="http://schemas.microsoft.com/office/drawing/2014/main" id="{0BA7E927-0238-8C46-B558-B014E6B9C07B}"/>
                    </a:ext>
                  </a:extLst>
                </p14:cNvPr>
                <p14:cNvContentPartPr/>
                <p14:nvPr/>
              </p14:nvContentPartPr>
              <p14:xfrm>
                <a:off x="2524600" y="2414200"/>
                <a:ext cx="30960" cy="111960"/>
              </p14:xfrm>
            </p:contentPart>
          </mc:Choice>
          <mc:Fallback>
            <p:pic>
              <p:nvPicPr>
                <p:cNvPr id="67" name="Ink 66">
                  <a:extLst>
                    <a:ext uri="{FF2B5EF4-FFF2-40B4-BE49-F238E27FC236}">
                      <a16:creationId xmlns:a16="http://schemas.microsoft.com/office/drawing/2014/main" id="{0BA7E927-0238-8C46-B558-B014E6B9C07B}"/>
                    </a:ext>
                  </a:extLst>
                </p:cNvPr>
                <p:cNvPicPr/>
                <p:nvPr/>
              </p:nvPicPr>
              <p:blipFill>
                <a:blip r:embed="rId114"/>
                <a:stretch>
                  <a:fillRect/>
                </a:stretch>
              </p:blipFill>
              <p:spPr>
                <a:xfrm>
                  <a:off x="2509120" y="2398770"/>
                  <a:ext cx="6156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8" name="Ink 67">
                  <a:extLst>
                    <a:ext uri="{FF2B5EF4-FFF2-40B4-BE49-F238E27FC236}">
                      <a16:creationId xmlns:a16="http://schemas.microsoft.com/office/drawing/2014/main" id="{68BF4C13-D920-2940-B730-157E43EEE9C6}"/>
                    </a:ext>
                  </a:extLst>
                </p14:cNvPr>
                <p14:cNvContentPartPr/>
                <p14:nvPr/>
              </p14:nvContentPartPr>
              <p14:xfrm>
                <a:off x="2666800" y="2409160"/>
                <a:ext cx="127440" cy="91800"/>
              </p14:xfrm>
            </p:contentPart>
          </mc:Choice>
          <mc:Fallback>
            <p:pic>
              <p:nvPicPr>
                <p:cNvPr id="68" name="Ink 67">
                  <a:extLst>
                    <a:ext uri="{FF2B5EF4-FFF2-40B4-BE49-F238E27FC236}">
                      <a16:creationId xmlns:a16="http://schemas.microsoft.com/office/drawing/2014/main" id="{68BF4C13-D920-2940-B730-157E43EEE9C6}"/>
                    </a:ext>
                  </a:extLst>
                </p:cNvPr>
                <p:cNvPicPr/>
                <p:nvPr/>
              </p:nvPicPr>
              <p:blipFill>
                <a:blip r:embed="rId116"/>
                <a:stretch>
                  <a:fillRect/>
                </a:stretch>
              </p:blipFill>
              <p:spPr>
                <a:xfrm>
                  <a:off x="2651276" y="2393680"/>
                  <a:ext cx="158127"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9" name="Ink 68">
                  <a:extLst>
                    <a:ext uri="{FF2B5EF4-FFF2-40B4-BE49-F238E27FC236}">
                      <a16:creationId xmlns:a16="http://schemas.microsoft.com/office/drawing/2014/main" id="{F2F4AE42-A48F-C94F-9452-4750440EC074}"/>
                    </a:ext>
                  </a:extLst>
                </p14:cNvPr>
                <p14:cNvContentPartPr/>
                <p14:nvPr/>
              </p14:nvContentPartPr>
              <p14:xfrm>
                <a:off x="2829520" y="2398720"/>
                <a:ext cx="66240" cy="106920"/>
              </p14:xfrm>
            </p:contentPart>
          </mc:Choice>
          <mc:Fallback>
            <p:pic>
              <p:nvPicPr>
                <p:cNvPr id="69" name="Ink 68">
                  <a:extLst>
                    <a:ext uri="{FF2B5EF4-FFF2-40B4-BE49-F238E27FC236}">
                      <a16:creationId xmlns:a16="http://schemas.microsoft.com/office/drawing/2014/main" id="{F2F4AE42-A48F-C94F-9452-4750440EC074}"/>
                    </a:ext>
                  </a:extLst>
                </p:cNvPr>
                <p:cNvPicPr/>
                <p:nvPr/>
              </p:nvPicPr>
              <p:blipFill>
                <a:blip r:embed="rId118"/>
                <a:stretch>
                  <a:fillRect/>
                </a:stretch>
              </p:blipFill>
              <p:spPr>
                <a:xfrm>
                  <a:off x="2814124" y="2383240"/>
                  <a:ext cx="96675"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0" name="Ink 69">
                  <a:extLst>
                    <a:ext uri="{FF2B5EF4-FFF2-40B4-BE49-F238E27FC236}">
                      <a16:creationId xmlns:a16="http://schemas.microsoft.com/office/drawing/2014/main" id="{9A85064B-0028-9E44-98AC-B6B6F93D3BD0}"/>
                    </a:ext>
                  </a:extLst>
                </p14:cNvPr>
                <p14:cNvContentPartPr/>
                <p14:nvPr/>
              </p14:nvContentPartPr>
              <p14:xfrm>
                <a:off x="2951200" y="2393680"/>
                <a:ext cx="51120" cy="106920"/>
              </p14:xfrm>
            </p:contentPart>
          </mc:Choice>
          <mc:Fallback>
            <p:pic>
              <p:nvPicPr>
                <p:cNvPr id="70" name="Ink 69">
                  <a:extLst>
                    <a:ext uri="{FF2B5EF4-FFF2-40B4-BE49-F238E27FC236}">
                      <a16:creationId xmlns:a16="http://schemas.microsoft.com/office/drawing/2014/main" id="{9A85064B-0028-9E44-98AC-B6B6F93D3BD0}"/>
                    </a:ext>
                  </a:extLst>
                </p:cNvPr>
                <p:cNvPicPr/>
                <p:nvPr/>
              </p:nvPicPr>
              <p:blipFill>
                <a:blip r:embed="rId120"/>
                <a:stretch>
                  <a:fillRect/>
                </a:stretch>
              </p:blipFill>
              <p:spPr>
                <a:xfrm>
                  <a:off x="2935720" y="2378200"/>
                  <a:ext cx="817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1" name="Ink 70">
                  <a:extLst>
                    <a:ext uri="{FF2B5EF4-FFF2-40B4-BE49-F238E27FC236}">
                      <a16:creationId xmlns:a16="http://schemas.microsoft.com/office/drawing/2014/main" id="{BAD8C7A8-7ECC-0E48-A803-CCDB0FAFB4A8}"/>
                    </a:ext>
                  </a:extLst>
                </p14:cNvPr>
                <p14:cNvContentPartPr/>
                <p14:nvPr/>
              </p14:nvContentPartPr>
              <p14:xfrm>
                <a:off x="3017440" y="2338600"/>
                <a:ext cx="106920" cy="208080"/>
              </p14:xfrm>
            </p:contentPart>
          </mc:Choice>
          <mc:Fallback>
            <p:pic>
              <p:nvPicPr>
                <p:cNvPr id="71" name="Ink 70">
                  <a:extLst>
                    <a:ext uri="{FF2B5EF4-FFF2-40B4-BE49-F238E27FC236}">
                      <a16:creationId xmlns:a16="http://schemas.microsoft.com/office/drawing/2014/main" id="{BAD8C7A8-7ECC-0E48-A803-CCDB0FAFB4A8}"/>
                    </a:ext>
                  </a:extLst>
                </p:cNvPr>
                <p:cNvPicPr/>
                <p:nvPr/>
              </p:nvPicPr>
              <p:blipFill>
                <a:blip r:embed="rId122"/>
                <a:stretch>
                  <a:fillRect/>
                </a:stretch>
              </p:blipFill>
              <p:spPr>
                <a:xfrm>
                  <a:off x="3002012" y="2323120"/>
                  <a:ext cx="137417"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2" name="Ink 71">
                  <a:extLst>
                    <a:ext uri="{FF2B5EF4-FFF2-40B4-BE49-F238E27FC236}">
                      <a16:creationId xmlns:a16="http://schemas.microsoft.com/office/drawing/2014/main" id="{0B95DD33-4A8E-614B-8106-FACFA76E2BD2}"/>
                    </a:ext>
                  </a:extLst>
                </p14:cNvPr>
                <p14:cNvContentPartPr/>
                <p14:nvPr/>
              </p14:nvContentPartPr>
              <p14:xfrm>
                <a:off x="3256120" y="2353000"/>
                <a:ext cx="360" cy="76680"/>
              </p14:xfrm>
            </p:contentPart>
          </mc:Choice>
          <mc:Fallback>
            <p:pic>
              <p:nvPicPr>
                <p:cNvPr id="72" name="Ink 71">
                  <a:extLst>
                    <a:ext uri="{FF2B5EF4-FFF2-40B4-BE49-F238E27FC236}">
                      <a16:creationId xmlns:a16="http://schemas.microsoft.com/office/drawing/2014/main" id="{0B95DD33-4A8E-614B-8106-FACFA76E2BD2}"/>
                    </a:ext>
                  </a:extLst>
                </p:cNvPr>
                <p:cNvPicPr/>
                <p:nvPr/>
              </p:nvPicPr>
              <p:blipFill>
                <a:blip r:embed="rId124"/>
                <a:stretch>
                  <a:fillRect/>
                </a:stretch>
              </p:blipFill>
              <p:spPr>
                <a:xfrm>
                  <a:off x="3240640" y="2337520"/>
                  <a:ext cx="309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3" name="Ink 72">
                  <a:extLst>
                    <a:ext uri="{FF2B5EF4-FFF2-40B4-BE49-F238E27FC236}">
                      <a16:creationId xmlns:a16="http://schemas.microsoft.com/office/drawing/2014/main" id="{971D3A98-6F82-7B4B-9454-58AE6D5E4660}"/>
                    </a:ext>
                  </a:extLst>
                </p14:cNvPr>
                <p14:cNvContentPartPr/>
                <p14:nvPr/>
              </p14:nvContentPartPr>
              <p14:xfrm>
                <a:off x="3362680" y="2347960"/>
                <a:ext cx="163080" cy="157680"/>
              </p14:xfrm>
            </p:contentPart>
          </mc:Choice>
          <mc:Fallback>
            <p:pic>
              <p:nvPicPr>
                <p:cNvPr id="73" name="Ink 72">
                  <a:extLst>
                    <a:ext uri="{FF2B5EF4-FFF2-40B4-BE49-F238E27FC236}">
                      <a16:creationId xmlns:a16="http://schemas.microsoft.com/office/drawing/2014/main" id="{971D3A98-6F82-7B4B-9454-58AE6D5E4660}"/>
                    </a:ext>
                  </a:extLst>
                </p:cNvPr>
                <p:cNvPicPr/>
                <p:nvPr/>
              </p:nvPicPr>
              <p:blipFill>
                <a:blip r:embed="rId126"/>
                <a:stretch>
                  <a:fillRect/>
                </a:stretch>
              </p:blipFill>
              <p:spPr>
                <a:xfrm>
                  <a:off x="3347166" y="2332480"/>
                  <a:ext cx="193748"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4" name="Ink 73">
                  <a:extLst>
                    <a:ext uri="{FF2B5EF4-FFF2-40B4-BE49-F238E27FC236}">
                      <a16:creationId xmlns:a16="http://schemas.microsoft.com/office/drawing/2014/main" id="{4AEF7F40-A6DF-3444-B25C-10DCFEA9D345}"/>
                    </a:ext>
                  </a:extLst>
                </p14:cNvPr>
                <p14:cNvContentPartPr/>
                <p14:nvPr/>
              </p14:nvContentPartPr>
              <p14:xfrm>
                <a:off x="3626920" y="2322760"/>
                <a:ext cx="5400" cy="117360"/>
              </p14:xfrm>
            </p:contentPart>
          </mc:Choice>
          <mc:Fallback>
            <p:pic>
              <p:nvPicPr>
                <p:cNvPr id="74" name="Ink 73">
                  <a:extLst>
                    <a:ext uri="{FF2B5EF4-FFF2-40B4-BE49-F238E27FC236}">
                      <a16:creationId xmlns:a16="http://schemas.microsoft.com/office/drawing/2014/main" id="{4AEF7F40-A6DF-3444-B25C-10DCFEA9D345}"/>
                    </a:ext>
                  </a:extLst>
                </p:cNvPr>
                <p:cNvPicPr/>
                <p:nvPr/>
              </p:nvPicPr>
              <p:blipFill>
                <a:blip r:embed="rId128"/>
                <a:stretch>
                  <a:fillRect/>
                </a:stretch>
              </p:blipFill>
              <p:spPr>
                <a:xfrm>
                  <a:off x="3611440" y="2307280"/>
                  <a:ext cx="36000" cy="147960"/>
                </a:xfrm>
                <a:prstGeom prst="rect">
                  <a:avLst/>
                </a:prstGeom>
              </p:spPr>
            </p:pic>
          </mc:Fallback>
        </mc:AlternateContent>
      </p:grpSp>
      <p:grpSp>
        <p:nvGrpSpPr>
          <p:cNvPr id="78" name="Group 77">
            <a:extLst>
              <a:ext uri="{FF2B5EF4-FFF2-40B4-BE49-F238E27FC236}">
                <a16:creationId xmlns:a16="http://schemas.microsoft.com/office/drawing/2014/main" id="{242896BF-3445-7F43-88C5-05022704A260}"/>
              </a:ext>
            </a:extLst>
          </p:cNvPr>
          <p:cNvGrpSpPr/>
          <p:nvPr/>
        </p:nvGrpSpPr>
        <p:grpSpPr>
          <a:xfrm>
            <a:off x="1249480" y="3638200"/>
            <a:ext cx="198360" cy="208800"/>
            <a:chOff x="1249480" y="3638200"/>
            <a:chExt cx="198360" cy="208800"/>
          </a:xfrm>
        </p:grpSpPr>
        <mc:AlternateContent xmlns:mc="http://schemas.openxmlformats.org/markup-compatibility/2006">
          <mc:Choice xmlns:p14="http://schemas.microsoft.com/office/powerpoint/2010/main" Requires="p14">
            <p:contentPart p14:bwMode="auto" r:id="rId129">
              <p14:nvContentPartPr>
                <p14:cNvPr id="76" name="Ink 75">
                  <a:extLst>
                    <a:ext uri="{FF2B5EF4-FFF2-40B4-BE49-F238E27FC236}">
                      <a16:creationId xmlns:a16="http://schemas.microsoft.com/office/drawing/2014/main" id="{70C72D81-6B0F-5E4A-BD52-0EAE46A46C9D}"/>
                    </a:ext>
                  </a:extLst>
                </p14:cNvPr>
                <p14:cNvContentPartPr/>
                <p14:nvPr/>
              </p14:nvContentPartPr>
              <p14:xfrm>
                <a:off x="1264600" y="3638200"/>
                <a:ext cx="152640" cy="208800"/>
              </p14:xfrm>
            </p:contentPart>
          </mc:Choice>
          <mc:Fallback>
            <p:pic>
              <p:nvPicPr>
                <p:cNvPr id="76" name="Ink 75">
                  <a:extLst>
                    <a:ext uri="{FF2B5EF4-FFF2-40B4-BE49-F238E27FC236}">
                      <a16:creationId xmlns:a16="http://schemas.microsoft.com/office/drawing/2014/main" id="{70C72D81-6B0F-5E4A-BD52-0EAE46A46C9D}"/>
                    </a:ext>
                  </a:extLst>
                </p:cNvPr>
                <p:cNvPicPr/>
                <p:nvPr/>
              </p:nvPicPr>
              <p:blipFill>
                <a:blip r:embed="rId130"/>
                <a:stretch>
                  <a:fillRect/>
                </a:stretch>
              </p:blipFill>
              <p:spPr>
                <a:xfrm>
                  <a:off x="1249120" y="3622720"/>
                  <a:ext cx="1832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7" name="Ink 76">
                  <a:extLst>
                    <a:ext uri="{FF2B5EF4-FFF2-40B4-BE49-F238E27FC236}">
                      <a16:creationId xmlns:a16="http://schemas.microsoft.com/office/drawing/2014/main" id="{449FFF13-662F-9B48-BA3E-2AFA1236F575}"/>
                    </a:ext>
                  </a:extLst>
                </p14:cNvPr>
                <p14:cNvContentPartPr/>
                <p14:nvPr/>
              </p14:nvContentPartPr>
              <p14:xfrm>
                <a:off x="1249480" y="3638200"/>
                <a:ext cx="198360" cy="183240"/>
              </p14:xfrm>
            </p:contentPart>
          </mc:Choice>
          <mc:Fallback>
            <p:pic>
              <p:nvPicPr>
                <p:cNvPr id="77" name="Ink 76">
                  <a:extLst>
                    <a:ext uri="{FF2B5EF4-FFF2-40B4-BE49-F238E27FC236}">
                      <a16:creationId xmlns:a16="http://schemas.microsoft.com/office/drawing/2014/main" id="{449FFF13-662F-9B48-BA3E-2AFA1236F575}"/>
                    </a:ext>
                  </a:extLst>
                </p:cNvPr>
                <p:cNvPicPr/>
                <p:nvPr/>
              </p:nvPicPr>
              <p:blipFill>
                <a:blip r:embed="rId132"/>
                <a:stretch>
                  <a:fillRect/>
                </a:stretch>
              </p:blipFill>
              <p:spPr>
                <a:xfrm>
                  <a:off x="1234000" y="3622720"/>
                  <a:ext cx="228960" cy="213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3">
            <p14:nvContentPartPr>
              <p14:cNvPr id="79" name="Ink 78">
                <a:extLst>
                  <a:ext uri="{FF2B5EF4-FFF2-40B4-BE49-F238E27FC236}">
                    <a16:creationId xmlns:a16="http://schemas.microsoft.com/office/drawing/2014/main" id="{8E88FC77-5A94-2E4F-A22A-F27606AFA291}"/>
                  </a:ext>
                </a:extLst>
              </p14:cNvPr>
              <p14:cNvContentPartPr/>
              <p14:nvPr/>
            </p14:nvContentPartPr>
            <p14:xfrm>
              <a:off x="1772920" y="3607960"/>
              <a:ext cx="163080" cy="208800"/>
            </p14:xfrm>
          </p:contentPart>
        </mc:Choice>
        <mc:Fallback>
          <p:pic>
            <p:nvPicPr>
              <p:cNvPr id="79" name="Ink 78">
                <a:extLst>
                  <a:ext uri="{FF2B5EF4-FFF2-40B4-BE49-F238E27FC236}">
                    <a16:creationId xmlns:a16="http://schemas.microsoft.com/office/drawing/2014/main" id="{8E88FC77-5A94-2E4F-A22A-F27606AFA291}"/>
                  </a:ext>
                </a:extLst>
              </p:cNvPr>
              <p:cNvPicPr/>
              <p:nvPr/>
            </p:nvPicPr>
            <p:blipFill>
              <a:blip r:embed="rId134"/>
              <a:stretch>
                <a:fillRect/>
              </a:stretch>
            </p:blipFill>
            <p:spPr>
              <a:xfrm>
                <a:off x="1757440" y="3592480"/>
                <a:ext cx="193680" cy="239400"/>
              </a:xfrm>
              <a:prstGeom prst="rect">
                <a:avLst/>
              </a:prstGeom>
            </p:spPr>
          </p:pic>
        </mc:Fallback>
      </mc:AlternateContent>
      <p:grpSp>
        <p:nvGrpSpPr>
          <p:cNvPr id="83" name="Group 82">
            <a:extLst>
              <a:ext uri="{FF2B5EF4-FFF2-40B4-BE49-F238E27FC236}">
                <a16:creationId xmlns:a16="http://schemas.microsoft.com/office/drawing/2014/main" id="{165076CE-5E27-364F-B081-5FF13B644A8A}"/>
              </a:ext>
            </a:extLst>
          </p:cNvPr>
          <p:cNvGrpSpPr/>
          <p:nvPr/>
        </p:nvGrpSpPr>
        <p:grpSpPr>
          <a:xfrm>
            <a:off x="2306080" y="3645040"/>
            <a:ext cx="158760" cy="166320"/>
            <a:chOff x="2306080" y="3645040"/>
            <a:chExt cx="158760" cy="166320"/>
          </a:xfrm>
        </p:grpSpPr>
        <mc:AlternateContent xmlns:mc="http://schemas.openxmlformats.org/markup-compatibility/2006">
          <mc:Choice xmlns:p14="http://schemas.microsoft.com/office/powerpoint/2010/main" Requires="p14">
            <p:contentPart p14:bwMode="auto" r:id="rId135">
              <p14:nvContentPartPr>
                <p14:cNvPr id="80" name="Ink 79">
                  <a:extLst>
                    <a:ext uri="{FF2B5EF4-FFF2-40B4-BE49-F238E27FC236}">
                      <a16:creationId xmlns:a16="http://schemas.microsoft.com/office/drawing/2014/main" id="{578F9A25-A236-4B4C-88BB-69CFA58E1645}"/>
                    </a:ext>
                  </a:extLst>
                </p14:cNvPr>
                <p14:cNvContentPartPr/>
                <p14:nvPr/>
              </p14:nvContentPartPr>
              <p14:xfrm>
                <a:off x="2306080" y="3658720"/>
                <a:ext cx="142560" cy="131760"/>
              </p14:xfrm>
            </p:contentPart>
          </mc:Choice>
          <mc:Fallback>
            <p:pic>
              <p:nvPicPr>
                <p:cNvPr id="80" name="Ink 79">
                  <a:extLst>
                    <a:ext uri="{FF2B5EF4-FFF2-40B4-BE49-F238E27FC236}">
                      <a16:creationId xmlns:a16="http://schemas.microsoft.com/office/drawing/2014/main" id="{578F9A25-A236-4B4C-88BB-69CFA58E1645}"/>
                    </a:ext>
                  </a:extLst>
                </p:cNvPr>
                <p:cNvPicPr/>
                <p:nvPr/>
              </p:nvPicPr>
              <p:blipFill>
                <a:blip r:embed="rId136"/>
                <a:stretch>
                  <a:fillRect/>
                </a:stretch>
              </p:blipFill>
              <p:spPr>
                <a:xfrm>
                  <a:off x="2290600" y="3643282"/>
                  <a:ext cx="173160" cy="162277"/>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1" name="Ink 80">
                  <a:extLst>
                    <a:ext uri="{FF2B5EF4-FFF2-40B4-BE49-F238E27FC236}">
                      <a16:creationId xmlns:a16="http://schemas.microsoft.com/office/drawing/2014/main" id="{6EB1232D-4135-D140-AEE0-0122EDC50F49}"/>
                    </a:ext>
                  </a:extLst>
                </p14:cNvPr>
                <p14:cNvContentPartPr/>
                <p14:nvPr/>
              </p14:nvContentPartPr>
              <p14:xfrm>
                <a:off x="2326600" y="3645040"/>
                <a:ext cx="138240" cy="166320"/>
              </p14:xfrm>
            </p:contentPart>
          </mc:Choice>
          <mc:Fallback>
            <p:pic>
              <p:nvPicPr>
                <p:cNvPr id="81" name="Ink 80">
                  <a:extLst>
                    <a:ext uri="{FF2B5EF4-FFF2-40B4-BE49-F238E27FC236}">
                      <a16:creationId xmlns:a16="http://schemas.microsoft.com/office/drawing/2014/main" id="{6EB1232D-4135-D140-AEE0-0122EDC50F49}"/>
                    </a:ext>
                  </a:extLst>
                </p:cNvPr>
                <p:cNvPicPr/>
                <p:nvPr/>
              </p:nvPicPr>
              <p:blipFill>
                <a:blip r:embed="rId138"/>
                <a:stretch>
                  <a:fillRect/>
                </a:stretch>
              </p:blipFill>
              <p:spPr>
                <a:xfrm>
                  <a:off x="2311120" y="3629560"/>
                  <a:ext cx="168840" cy="196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9">
            <p14:nvContentPartPr>
              <p14:cNvPr id="82" name="Ink 81">
                <a:extLst>
                  <a:ext uri="{FF2B5EF4-FFF2-40B4-BE49-F238E27FC236}">
                    <a16:creationId xmlns:a16="http://schemas.microsoft.com/office/drawing/2014/main" id="{098A8DEE-15C3-F449-B8E8-7868199EE5CB}"/>
                  </a:ext>
                </a:extLst>
              </p14:cNvPr>
              <p14:cNvContentPartPr/>
              <p14:nvPr/>
            </p14:nvContentPartPr>
            <p14:xfrm>
              <a:off x="2875240" y="3582400"/>
              <a:ext cx="213840" cy="213840"/>
            </p14:xfrm>
          </p:contentPart>
        </mc:Choice>
        <mc:Fallback>
          <p:pic>
            <p:nvPicPr>
              <p:cNvPr id="82" name="Ink 81">
                <a:extLst>
                  <a:ext uri="{FF2B5EF4-FFF2-40B4-BE49-F238E27FC236}">
                    <a16:creationId xmlns:a16="http://schemas.microsoft.com/office/drawing/2014/main" id="{098A8DEE-15C3-F449-B8E8-7868199EE5CB}"/>
                  </a:ext>
                </a:extLst>
              </p:cNvPr>
              <p:cNvPicPr/>
              <p:nvPr/>
            </p:nvPicPr>
            <p:blipFill>
              <a:blip r:embed="rId140"/>
              <a:stretch>
                <a:fillRect/>
              </a:stretch>
            </p:blipFill>
            <p:spPr>
              <a:xfrm>
                <a:off x="2859760" y="3566894"/>
                <a:ext cx="244440" cy="244492"/>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4" name="Ink 83">
                <a:extLst>
                  <a:ext uri="{FF2B5EF4-FFF2-40B4-BE49-F238E27FC236}">
                    <a16:creationId xmlns:a16="http://schemas.microsoft.com/office/drawing/2014/main" id="{EA0B1B39-13B5-8F41-835C-B06F5E39E833}"/>
                  </a:ext>
                </a:extLst>
              </p14:cNvPr>
              <p14:cNvContentPartPr/>
              <p14:nvPr/>
            </p14:nvContentPartPr>
            <p14:xfrm>
              <a:off x="1846800" y="2357640"/>
              <a:ext cx="6246360" cy="2468880"/>
            </p14:xfrm>
          </p:contentPart>
        </mc:Choice>
        <mc:Fallback>
          <p:pic>
            <p:nvPicPr>
              <p:cNvPr id="84" name="Ink 83">
                <a:extLst>
                  <a:ext uri="{FF2B5EF4-FFF2-40B4-BE49-F238E27FC236}">
                    <a16:creationId xmlns:a16="http://schemas.microsoft.com/office/drawing/2014/main" id="{EA0B1B39-13B5-8F41-835C-B06F5E39E833}"/>
                  </a:ext>
                </a:extLst>
              </p:cNvPr>
              <p:cNvPicPr/>
              <p:nvPr/>
            </p:nvPicPr>
            <p:blipFill>
              <a:blip r:embed="rId142"/>
              <a:stretch>
                <a:fillRect/>
              </a:stretch>
            </p:blipFill>
            <p:spPr>
              <a:xfrm>
                <a:off x="1837440" y="2348280"/>
                <a:ext cx="6265080" cy="2487600"/>
              </a:xfrm>
              <a:prstGeom prst="rect">
                <a:avLst/>
              </a:prstGeom>
            </p:spPr>
          </p:pic>
        </mc:Fallback>
      </mc:AlternateContent>
    </p:spTree>
    <p:extLst>
      <p:ext uri="{BB962C8B-B14F-4D97-AF65-F5344CB8AC3E}">
        <p14:creationId xmlns:p14="http://schemas.microsoft.com/office/powerpoint/2010/main" val="179444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DC4A5-F304-024B-8D89-BE2F8EE6EDB9}"/>
              </a:ext>
            </a:extLst>
          </p:cNvPr>
          <p:cNvSpPr>
            <a:spLocks noGrp="1"/>
          </p:cNvSpPr>
          <p:nvPr>
            <p:ph type="title"/>
          </p:nvPr>
        </p:nvSpPr>
        <p:spPr/>
        <p:txBody>
          <a:bodyPr>
            <a:normAutofit fontScale="90000"/>
          </a:bodyPr>
          <a:lstStyle/>
          <a:p>
            <a:r>
              <a:rPr lang="en-US"/>
              <a:t>Q2</a:t>
            </a:r>
          </a:p>
        </p:txBody>
      </p:sp>
      <p:sp>
        <p:nvSpPr>
          <p:cNvPr id="3" name="Text Placeholder 2">
            <a:extLst>
              <a:ext uri="{FF2B5EF4-FFF2-40B4-BE49-F238E27FC236}">
                <a16:creationId xmlns:a16="http://schemas.microsoft.com/office/drawing/2014/main" id="{7B567D76-7262-5D41-9569-4C4A44F8E308}"/>
              </a:ext>
            </a:extLst>
          </p:cNvPr>
          <p:cNvSpPr>
            <a:spLocks noGrp="1"/>
          </p:cNvSpPr>
          <p:nvPr>
            <p:ph type="body" idx="1"/>
          </p:nvPr>
        </p:nvSpPr>
        <p:spPr/>
        <p:txBody>
          <a:bodyPr/>
          <a:lstStyle/>
          <a:p>
            <a:pPr fontAlgn="base"/>
            <a:r>
              <a:rPr lang="en-SG" sz="1200"/>
              <a:t>Directory == the list of directory entries (file/subdir)</a:t>
            </a:r>
          </a:p>
          <a:p>
            <a:pPr lvl="1" fontAlgn="base"/>
            <a:r>
              <a:rPr lang="en-SG"/>
              <a:t>Read = Can you read this list? (impact: ls, &lt;tab&gt; auto-completion)</a:t>
            </a:r>
          </a:p>
          <a:p>
            <a:pPr lvl="1" fontAlgn="base"/>
            <a:r>
              <a:rPr lang="en-SG"/>
              <a:t>Write = Can you change this list? (impact: create, rename, delete file/subdir). Note the interaction with the execute permission bit.</a:t>
            </a:r>
          </a:p>
          <a:p>
            <a:pPr lvl="1" fontAlgn="base"/>
            <a:r>
              <a:rPr lang="en-SG"/>
              <a:t>Execute = Can you use this directory as your working directory? (impact: cd ).</a:t>
            </a:r>
          </a:p>
          <a:p>
            <a:pPr fontAlgn="base"/>
            <a:r>
              <a:rPr lang="en-SG" sz="1200"/>
              <a:t>Since modifying the directory entries (i.e. with write permission) requires us to set the current working directory, execute bit is needed for the write-related operations under the target directory.</a:t>
            </a:r>
          </a:p>
          <a:p>
            <a:pPr fontAlgn="base"/>
            <a:r>
              <a:rPr lang="en-SG" sz="1200"/>
              <a:t>Directory permission is independent from the file permission. So, you still can modify a file under a "read only" directory if the file allows write.</a:t>
            </a:r>
          </a:p>
          <a:p>
            <a:pPr fontAlgn="base"/>
            <a:r>
              <a:rPr lang="en-SG" sz="1200"/>
              <a:t>If you want to allow outsider to access a particular deeply nested file, e.g. A/B/C/D/file, you only need execute bit on A, B, C, D directory (i.e. read permission is not needed). This is a great way to hide the content of the directory and only allow access to specific file given the full pathname.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D872492-59B2-8645-8744-58E2B6AA3B8B}"/>
                  </a:ext>
                </a:extLst>
              </p14:cNvPr>
              <p14:cNvContentPartPr/>
              <p14:nvPr/>
            </p14:nvContentPartPr>
            <p14:xfrm>
              <a:off x="1203840" y="1825920"/>
              <a:ext cx="6852240" cy="2023920"/>
            </p14:xfrm>
          </p:contentPart>
        </mc:Choice>
        <mc:Fallback>
          <p:pic>
            <p:nvPicPr>
              <p:cNvPr id="4" name="Ink 3">
                <a:extLst>
                  <a:ext uri="{FF2B5EF4-FFF2-40B4-BE49-F238E27FC236}">
                    <a16:creationId xmlns:a16="http://schemas.microsoft.com/office/drawing/2014/main" id="{4D872492-59B2-8645-8744-58E2B6AA3B8B}"/>
                  </a:ext>
                </a:extLst>
              </p:cNvPr>
              <p:cNvPicPr/>
              <p:nvPr/>
            </p:nvPicPr>
            <p:blipFill>
              <a:blip r:embed="rId3"/>
              <a:stretch>
                <a:fillRect/>
              </a:stretch>
            </p:blipFill>
            <p:spPr>
              <a:xfrm>
                <a:off x="1194480" y="1816560"/>
                <a:ext cx="6870960" cy="2042640"/>
              </a:xfrm>
              <a:prstGeom prst="rect">
                <a:avLst/>
              </a:prstGeom>
            </p:spPr>
          </p:pic>
        </mc:Fallback>
      </mc:AlternateContent>
    </p:spTree>
    <p:extLst>
      <p:ext uri="{BB962C8B-B14F-4D97-AF65-F5344CB8AC3E}">
        <p14:creationId xmlns:p14="http://schemas.microsoft.com/office/powerpoint/2010/main" val="168517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6600"/>
              <a:buFont typeface="Calibri"/>
              <a:buNone/>
            </a:pPr>
            <a:r>
              <a:rPr lang="en"/>
              <a:t>Q3</a:t>
            </a:r>
            <a:endParaRPr/>
          </a:p>
        </p:txBody>
      </p:sp>
      <p:sp>
        <p:nvSpPr>
          <p:cNvPr id="243" name="Google Shape;243;p38"/>
          <p:cNvSpPr txBox="1">
            <a:spLocks noGrp="1"/>
          </p:cNvSpPr>
          <p:nvPr>
            <p:ph type="subTitle" idx="1"/>
          </p:nvPr>
        </p:nvSpPr>
        <p:spPr>
          <a:xfrm>
            <a:off x="729627" y="3172900"/>
            <a:ext cx="7688100" cy="1033340"/>
          </a:xfrm>
          <a:prstGeom prst="rect">
            <a:avLst/>
          </a:prstGeom>
          <a:noFill/>
          <a:ln>
            <a:noFill/>
          </a:ln>
        </p:spPr>
        <p:txBody>
          <a:bodyPr spcFirstLastPara="1" wrap="square" lIns="68575" tIns="34275" rIns="68575" bIns="34275" anchor="t" anchorCtr="0">
            <a:normAutofit/>
          </a:bodyPr>
          <a:lstStyle/>
          <a:p>
            <a:pPr marL="0" lvl="0" indent="0" algn="l" rtl="0">
              <a:lnSpc>
                <a:spcPct val="85000"/>
              </a:lnSpc>
              <a:spcBef>
                <a:spcPts val="0"/>
              </a:spcBef>
              <a:spcAft>
                <a:spcPts val="0"/>
              </a:spcAft>
              <a:buClr>
                <a:schemeClr val="lt1"/>
              </a:buClr>
              <a:buSzPts val="2400"/>
              <a:buNone/>
            </a:pPr>
            <a:endParaRPr u="sng"/>
          </a:p>
        </p:txBody>
      </p:sp>
    </p:spTree>
    <p:extLst>
      <p:ext uri="{BB962C8B-B14F-4D97-AF65-F5344CB8AC3E}">
        <p14:creationId xmlns:p14="http://schemas.microsoft.com/office/powerpoint/2010/main" val="1311354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C21C-E8BA-E149-AD40-169A8EEB8F39}"/>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DC21EA63-3D83-5C4D-BC31-522AC84843AC}"/>
              </a:ext>
            </a:extLst>
          </p:cNvPr>
          <p:cNvSpPr>
            <a:spLocks noGrp="1"/>
          </p:cNvSpPr>
          <p:nvPr>
            <p:ph type="body" idx="1"/>
          </p:nvPr>
        </p:nvSpPr>
        <p:spPr>
          <a:xfrm>
            <a:off x="727650" y="1296063"/>
            <a:ext cx="7688700" cy="3572328"/>
          </a:xfrm>
        </p:spPr>
        <p:txBody>
          <a:bodyPr>
            <a:normAutofit/>
          </a:bodyPr>
          <a:lstStyle/>
          <a:p>
            <a:pPr marL="146050" indent="0">
              <a:buNone/>
            </a:pPr>
            <a:r>
              <a:rPr lang="en-SG"/>
              <a:t>Why do many operating systems have a system call to “open” a file, rather than just passing a path to the read or write system calls each time ?</a:t>
            </a:r>
          </a:p>
          <a:p>
            <a:pPr marL="146050" indent="0">
              <a:buNone/>
            </a:pPr>
            <a:endParaRPr lang="en-SG"/>
          </a:p>
          <a:p>
            <a:pPr lvl="0"/>
            <a:r>
              <a:rPr lang="en-SG"/>
              <a:t>When read/write system take in a path to read/write each time.</a:t>
            </a:r>
          </a:p>
          <a:p>
            <a:pPr lvl="1"/>
            <a:r>
              <a:rPr lang="en-SG"/>
              <a:t>we would incur the cost of permission checking and path resolution each and every time the system call is made, which are non-trivial and expensive. </a:t>
            </a:r>
          </a:p>
          <a:p>
            <a:pPr lvl="1"/>
            <a:r>
              <a:rPr lang="en-SG"/>
              <a:t>Also, we lose the ability to have the OS track our offset within the file.</a:t>
            </a:r>
          </a:p>
          <a:p>
            <a:pPr lvl="0"/>
            <a:r>
              <a:rPr lang="en-SG"/>
              <a:t>An interface like above would not generalise well to file descriptors that do not come from paths on the filesystem, like pipes and anonymous sockets. </a:t>
            </a:r>
          </a:p>
          <a:p>
            <a:pPr lvl="1"/>
            <a:r>
              <a:rPr lang="en-SG"/>
              <a:t>Some history: open, read, write and close were present in the original Unix OS from the start. Although pipes and sockets, etc., didn’t come around until much later, the design generalised well to those. See </a:t>
            </a:r>
            <a:r>
              <a:rPr lang="en-SG">
                <a:hlinkClick r:id="rId2"/>
              </a:rPr>
              <a:t>https://unix.stackexchange.com/a/265627</a:t>
            </a:r>
            <a:r>
              <a:rPr lang="en-SG"/>
              <a:t> , </a:t>
            </a:r>
            <a:r>
              <a:rPr lang="en-SG">
                <a:hlinkClick r:id="rId3"/>
              </a:rPr>
              <a:t>http://www.read.seas.harvard.edu/~kohler/class/aosref/ritchie84evolution.pdf</a:t>
            </a:r>
            <a:r>
              <a:rPr lang="en-SG"/>
              <a:t> </a:t>
            </a:r>
          </a:p>
          <a:p>
            <a:pPr lvl="0"/>
            <a:endParaRPr lang="en-SG"/>
          </a:p>
        </p:txBody>
      </p:sp>
      <p:grpSp>
        <p:nvGrpSpPr>
          <p:cNvPr id="49" name="Group 48">
            <a:extLst>
              <a:ext uri="{FF2B5EF4-FFF2-40B4-BE49-F238E27FC236}">
                <a16:creationId xmlns:a16="http://schemas.microsoft.com/office/drawing/2014/main" id="{998E3672-20E8-6D4B-BE9F-3CA4545E14CA}"/>
              </a:ext>
            </a:extLst>
          </p:cNvPr>
          <p:cNvGrpSpPr/>
          <p:nvPr/>
        </p:nvGrpSpPr>
        <p:grpSpPr>
          <a:xfrm>
            <a:off x="6903640" y="550840"/>
            <a:ext cx="1981440" cy="805680"/>
            <a:chOff x="6903640" y="550840"/>
            <a:chExt cx="1981440" cy="80568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7D4F04D-1F65-C54F-B264-122CDB5B07CC}"/>
                    </a:ext>
                  </a:extLst>
                </p14:cNvPr>
                <p14:cNvContentPartPr/>
                <p14:nvPr/>
              </p14:nvContentPartPr>
              <p14:xfrm>
                <a:off x="7416640" y="1051240"/>
                <a:ext cx="111960" cy="305280"/>
              </p14:xfrm>
            </p:contentPart>
          </mc:Choice>
          <mc:Fallback>
            <p:pic>
              <p:nvPicPr>
                <p:cNvPr id="5" name="Ink 4">
                  <a:extLst>
                    <a:ext uri="{FF2B5EF4-FFF2-40B4-BE49-F238E27FC236}">
                      <a16:creationId xmlns:a16="http://schemas.microsoft.com/office/drawing/2014/main" id="{D7D4F04D-1F65-C54F-B264-122CDB5B07CC}"/>
                    </a:ext>
                  </a:extLst>
                </p:cNvPr>
                <p:cNvPicPr/>
                <p:nvPr/>
              </p:nvPicPr>
              <p:blipFill>
                <a:blip r:embed="rId5"/>
                <a:stretch>
                  <a:fillRect/>
                </a:stretch>
              </p:blipFill>
              <p:spPr>
                <a:xfrm>
                  <a:off x="7401210" y="1035760"/>
                  <a:ext cx="142462"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BF668DF5-D336-274B-8A8A-2B60161D7A4D}"/>
                    </a:ext>
                  </a:extLst>
                </p14:cNvPr>
                <p14:cNvContentPartPr/>
                <p14:nvPr/>
              </p14:nvContentPartPr>
              <p14:xfrm>
                <a:off x="7386040" y="1285240"/>
                <a:ext cx="117360" cy="46080"/>
              </p14:xfrm>
            </p:contentPart>
          </mc:Choice>
          <mc:Fallback>
            <p:pic>
              <p:nvPicPr>
                <p:cNvPr id="6" name="Ink 5">
                  <a:extLst>
                    <a:ext uri="{FF2B5EF4-FFF2-40B4-BE49-F238E27FC236}">
                      <a16:creationId xmlns:a16="http://schemas.microsoft.com/office/drawing/2014/main" id="{BF668DF5-D336-274B-8A8A-2B60161D7A4D}"/>
                    </a:ext>
                  </a:extLst>
                </p:cNvPr>
                <p:cNvPicPr/>
                <p:nvPr/>
              </p:nvPicPr>
              <p:blipFill>
                <a:blip r:embed="rId7"/>
                <a:stretch>
                  <a:fillRect/>
                </a:stretch>
              </p:blipFill>
              <p:spPr>
                <a:xfrm>
                  <a:off x="7370512" y="1269760"/>
                  <a:ext cx="148054"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09A57CF9-C9F7-0645-9015-909FF6A30F59}"/>
                    </a:ext>
                  </a:extLst>
                </p14:cNvPr>
                <p14:cNvContentPartPr/>
                <p14:nvPr/>
              </p14:nvContentPartPr>
              <p14:xfrm>
                <a:off x="6918760" y="619600"/>
                <a:ext cx="147600" cy="132480"/>
              </p14:xfrm>
            </p:contentPart>
          </mc:Choice>
          <mc:Fallback>
            <p:pic>
              <p:nvPicPr>
                <p:cNvPr id="8" name="Ink 7">
                  <a:extLst>
                    <a:ext uri="{FF2B5EF4-FFF2-40B4-BE49-F238E27FC236}">
                      <a16:creationId xmlns:a16="http://schemas.microsoft.com/office/drawing/2014/main" id="{09A57CF9-C9F7-0645-9015-909FF6A30F59}"/>
                    </a:ext>
                  </a:extLst>
                </p:cNvPr>
                <p:cNvPicPr/>
                <p:nvPr/>
              </p:nvPicPr>
              <p:blipFill>
                <a:blip r:embed="rId9"/>
                <a:stretch>
                  <a:fillRect/>
                </a:stretch>
              </p:blipFill>
              <p:spPr>
                <a:xfrm>
                  <a:off x="6903280" y="604120"/>
                  <a:ext cx="1782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14948420-30EA-4049-9D2F-2DDC877C6C7B}"/>
                    </a:ext>
                  </a:extLst>
                </p14:cNvPr>
                <p14:cNvContentPartPr/>
                <p14:nvPr/>
              </p14:nvContentPartPr>
              <p14:xfrm>
                <a:off x="7096600" y="655240"/>
                <a:ext cx="5400" cy="54000"/>
              </p14:xfrm>
            </p:contentPart>
          </mc:Choice>
          <mc:Fallback>
            <p:pic>
              <p:nvPicPr>
                <p:cNvPr id="9" name="Ink 8">
                  <a:extLst>
                    <a:ext uri="{FF2B5EF4-FFF2-40B4-BE49-F238E27FC236}">
                      <a16:creationId xmlns:a16="http://schemas.microsoft.com/office/drawing/2014/main" id="{14948420-30EA-4049-9D2F-2DDC877C6C7B}"/>
                    </a:ext>
                  </a:extLst>
                </p:cNvPr>
                <p:cNvPicPr/>
                <p:nvPr/>
              </p:nvPicPr>
              <p:blipFill>
                <a:blip r:embed="rId11"/>
                <a:stretch>
                  <a:fillRect/>
                </a:stretch>
              </p:blipFill>
              <p:spPr>
                <a:xfrm>
                  <a:off x="7082087" y="639760"/>
                  <a:ext cx="34088"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878ECD77-2505-1C48-8635-466964746AA6}"/>
                    </a:ext>
                  </a:extLst>
                </p14:cNvPr>
                <p14:cNvContentPartPr/>
                <p14:nvPr/>
              </p14:nvContentPartPr>
              <p14:xfrm>
                <a:off x="7111720" y="569200"/>
                <a:ext cx="20520" cy="25200"/>
              </p14:xfrm>
            </p:contentPart>
          </mc:Choice>
          <mc:Fallback>
            <p:pic>
              <p:nvPicPr>
                <p:cNvPr id="10" name="Ink 9">
                  <a:extLst>
                    <a:ext uri="{FF2B5EF4-FFF2-40B4-BE49-F238E27FC236}">
                      <a16:creationId xmlns:a16="http://schemas.microsoft.com/office/drawing/2014/main" id="{878ECD77-2505-1C48-8635-466964746AA6}"/>
                    </a:ext>
                  </a:extLst>
                </p:cNvPr>
                <p:cNvPicPr/>
                <p:nvPr/>
              </p:nvPicPr>
              <p:blipFill>
                <a:blip r:embed="rId13"/>
                <a:stretch>
                  <a:fillRect/>
                </a:stretch>
              </p:blipFill>
              <p:spPr>
                <a:xfrm>
                  <a:off x="7096240" y="553720"/>
                  <a:ext cx="511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BB909299-08B3-4141-91F0-C74D541A22F1}"/>
                    </a:ext>
                  </a:extLst>
                </p14:cNvPr>
                <p14:cNvContentPartPr/>
                <p14:nvPr/>
              </p14:nvContentPartPr>
              <p14:xfrm>
                <a:off x="7112800" y="634720"/>
                <a:ext cx="100800" cy="20520"/>
              </p14:xfrm>
            </p:contentPart>
          </mc:Choice>
          <mc:Fallback>
            <p:pic>
              <p:nvPicPr>
                <p:cNvPr id="11" name="Ink 10">
                  <a:extLst>
                    <a:ext uri="{FF2B5EF4-FFF2-40B4-BE49-F238E27FC236}">
                      <a16:creationId xmlns:a16="http://schemas.microsoft.com/office/drawing/2014/main" id="{BB909299-08B3-4141-91F0-C74D541A22F1}"/>
                    </a:ext>
                  </a:extLst>
                </p:cNvPr>
                <p:cNvPicPr/>
                <p:nvPr/>
              </p:nvPicPr>
              <p:blipFill>
                <a:blip r:embed="rId15"/>
                <a:stretch>
                  <a:fillRect/>
                </a:stretch>
              </p:blipFill>
              <p:spPr>
                <a:xfrm>
                  <a:off x="7097320" y="619240"/>
                  <a:ext cx="1314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AAD0E2FF-B685-F048-B72B-1983C73C10D1}"/>
                    </a:ext>
                  </a:extLst>
                </p14:cNvPr>
                <p14:cNvContentPartPr/>
                <p14:nvPr/>
              </p14:nvContentPartPr>
              <p14:xfrm>
                <a:off x="7157440" y="550840"/>
                <a:ext cx="132480" cy="189000"/>
              </p14:xfrm>
            </p:contentPart>
          </mc:Choice>
          <mc:Fallback>
            <p:pic>
              <p:nvPicPr>
                <p:cNvPr id="12" name="Ink 11">
                  <a:extLst>
                    <a:ext uri="{FF2B5EF4-FFF2-40B4-BE49-F238E27FC236}">
                      <a16:creationId xmlns:a16="http://schemas.microsoft.com/office/drawing/2014/main" id="{AAD0E2FF-B685-F048-B72B-1983C73C10D1}"/>
                    </a:ext>
                  </a:extLst>
                </p:cNvPr>
                <p:cNvPicPr/>
                <p:nvPr/>
              </p:nvPicPr>
              <p:blipFill>
                <a:blip r:embed="rId17"/>
                <a:stretch>
                  <a:fillRect/>
                </a:stretch>
              </p:blipFill>
              <p:spPr>
                <a:xfrm>
                  <a:off x="7141960" y="535360"/>
                  <a:ext cx="16308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B942967E-D7F5-4D40-9B43-96C2B54F24EF}"/>
                    </a:ext>
                  </a:extLst>
                </p14:cNvPr>
                <p14:cNvContentPartPr/>
                <p14:nvPr/>
              </p14:nvContentPartPr>
              <p14:xfrm>
                <a:off x="7325200" y="655600"/>
                <a:ext cx="56160" cy="91080"/>
              </p14:xfrm>
            </p:contentPart>
          </mc:Choice>
          <mc:Fallback>
            <p:pic>
              <p:nvPicPr>
                <p:cNvPr id="13" name="Ink 12">
                  <a:extLst>
                    <a:ext uri="{FF2B5EF4-FFF2-40B4-BE49-F238E27FC236}">
                      <a16:creationId xmlns:a16="http://schemas.microsoft.com/office/drawing/2014/main" id="{B942967E-D7F5-4D40-9B43-96C2B54F24EF}"/>
                    </a:ext>
                  </a:extLst>
                </p:cNvPr>
                <p:cNvPicPr/>
                <p:nvPr/>
              </p:nvPicPr>
              <p:blipFill>
                <a:blip r:embed="rId19"/>
                <a:stretch>
                  <a:fillRect/>
                </a:stretch>
              </p:blipFill>
              <p:spPr>
                <a:xfrm>
                  <a:off x="7309819" y="640120"/>
                  <a:ext cx="86565"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E713B28E-25BA-C945-A8B5-2F1D62523E89}"/>
                    </a:ext>
                  </a:extLst>
                </p14:cNvPr>
                <p14:cNvContentPartPr/>
                <p14:nvPr/>
              </p14:nvContentPartPr>
              <p14:xfrm>
                <a:off x="7406560" y="663160"/>
                <a:ext cx="71640" cy="78840"/>
              </p14:xfrm>
            </p:contentPart>
          </mc:Choice>
          <mc:Fallback>
            <p:pic>
              <p:nvPicPr>
                <p:cNvPr id="14" name="Ink 13">
                  <a:extLst>
                    <a:ext uri="{FF2B5EF4-FFF2-40B4-BE49-F238E27FC236}">
                      <a16:creationId xmlns:a16="http://schemas.microsoft.com/office/drawing/2014/main" id="{E713B28E-25BA-C945-A8B5-2F1D62523E89}"/>
                    </a:ext>
                  </a:extLst>
                </p:cNvPr>
                <p:cNvPicPr/>
                <p:nvPr/>
              </p:nvPicPr>
              <p:blipFill>
                <a:blip r:embed="rId21"/>
                <a:stretch>
                  <a:fillRect/>
                </a:stretch>
              </p:blipFill>
              <p:spPr>
                <a:xfrm>
                  <a:off x="7391080" y="647680"/>
                  <a:ext cx="1022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8C7B7852-DF7C-F345-8602-3451270ABACC}"/>
                    </a:ext>
                  </a:extLst>
                </p14:cNvPr>
                <p14:cNvContentPartPr/>
                <p14:nvPr/>
              </p14:nvContentPartPr>
              <p14:xfrm>
                <a:off x="7523920" y="655240"/>
                <a:ext cx="65880" cy="20520"/>
              </p14:xfrm>
            </p:contentPart>
          </mc:Choice>
          <mc:Fallback>
            <p:pic>
              <p:nvPicPr>
                <p:cNvPr id="15" name="Ink 14">
                  <a:extLst>
                    <a:ext uri="{FF2B5EF4-FFF2-40B4-BE49-F238E27FC236}">
                      <a16:creationId xmlns:a16="http://schemas.microsoft.com/office/drawing/2014/main" id="{8C7B7852-DF7C-F345-8602-3451270ABACC}"/>
                    </a:ext>
                  </a:extLst>
                </p:cNvPr>
                <p:cNvPicPr/>
                <p:nvPr/>
              </p:nvPicPr>
              <p:blipFill>
                <a:blip r:embed="rId23"/>
                <a:stretch>
                  <a:fillRect/>
                </a:stretch>
              </p:blipFill>
              <p:spPr>
                <a:xfrm>
                  <a:off x="7508440" y="640027"/>
                  <a:ext cx="96480" cy="50592"/>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8E912568-7FDA-7244-A6FE-D8DB33035ABE}"/>
                    </a:ext>
                  </a:extLst>
                </p14:cNvPr>
                <p14:cNvContentPartPr/>
                <p14:nvPr/>
              </p14:nvContentPartPr>
              <p14:xfrm>
                <a:off x="7538680" y="614560"/>
                <a:ext cx="56160" cy="137520"/>
              </p14:xfrm>
            </p:contentPart>
          </mc:Choice>
          <mc:Fallback>
            <p:pic>
              <p:nvPicPr>
                <p:cNvPr id="16" name="Ink 15">
                  <a:extLst>
                    <a:ext uri="{FF2B5EF4-FFF2-40B4-BE49-F238E27FC236}">
                      <a16:creationId xmlns:a16="http://schemas.microsoft.com/office/drawing/2014/main" id="{8E912568-7FDA-7244-A6FE-D8DB33035ABE}"/>
                    </a:ext>
                  </a:extLst>
                </p:cNvPr>
                <p:cNvPicPr/>
                <p:nvPr/>
              </p:nvPicPr>
              <p:blipFill>
                <a:blip r:embed="rId25"/>
                <a:stretch>
                  <a:fillRect/>
                </a:stretch>
              </p:blipFill>
              <p:spPr>
                <a:xfrm>
                  <a:off x="7523200" y="599080"/>
                  <a:ext cx="867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B1ED87CE-910B-BC43-BDD9-2445E59E8B12}"/>
                    </a:ext>
                  </a:extLst>
                </p14:cNvPr>
                <p14:cNvContentPartPr/>
                <p14:nvPr/>
              </p14:nvContentPartPr>
              <p14:xfrm>
                <a:off x="7746760" y="599440"/>
                <a:ext cx="30960" cy="183240"/>
              </p14:xfrm>
            </p:contentPart>
          </mc:Choice>
          <mc:Fallback>
            <p:pic>
              <p:nvPicPr>
                <p:cNvPr id="18" name="Ink 17">
                  <a:extLst>
                    <a:ext uri="{FF2B5EF4-FFF2-40B4-BE49-F238E27FC236}">
                      <a16:creationId xmlns:a16="http://schemas.microsoft.com/office/drawing/2014/main" id="{B1ED87CE-910B-BC43-BDD9-2445E59E8B12}"/>
                    </a:ext>
                  </a:extLst>
                </p:cNvPr>
                <p:cNvPicPr/>
                <p:nvPr/>
              </p:nvPicPr>
              <p:blipFill>
                <a:blip r:embed="rId27"/>
                <a:stretch>
                  <a:fillRect/>
                </a:stretch>
              </p:blipFill>
              <p:spPr>
                <a:xfrm>
                  <a:off x="7731098" y="583960"/>
                  <a:ext cx="619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9F98A83D-0CA5-8D4E-AF70-8271109F39C0}"/>
                    </a:ext>
                  </a:extLst>
                </p14:cNvPr>
                <p14:cNvContentPartPr/>
                <p14:nvPr/>
              </p14:nvContentPartPr>
              <p14:xfrm>
                <a:off x="7701040" y="660280"/>
                <a:ext cx="96840" cy="10440"/>
              </p14:xfrm>
            </p:contentPart>
          </mc:Choice>
          <mc:Fallback>
            <p:pic>
              <p:nvPicPr>
                <p:cNvPr id="19" name="Ink 18">
                  <a:extLst>
                    <a:ext uri="{FF2B5EF4-FFF2-40B4-BE49-F238E27FC236}">
                      <a16:creationId xmlns:a16="http://schemas.microsoft.com/office/drawing/2014/main" id="{9F98A83D-0CA5-8D4E-AF70-8271109F39C0}"/>
                    </a:ext>
                  </a:extLst>
                </p:cNvPr>
                <p:cNvPicPr/>
                <p:nvPr/>
              </p:nvPicPr>
              <p:blipFill>
                <a:blip r:embed="rId29"/>
                <a:stretch>
                  <a:fillRect/>
                </a:stretch>
              </p:blipFill>
              <p:spPr>
                <a:xfrm>
                  <a:off x="7685560" y="645316"/>
                  <a:ext cx="127440" cy="400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1FB5A16E-43C3-7446-B557-DC27887C761A}"/>
                    </a:ext>
                  </a:extLst>
                </p14:cNvPr>
                <p14:cNvContentPartPr/>
                <p14:nvPr/>
              </p14:nvContentPartPr>
              <p14:xfrm>
                <a:off x="7843240" y="590080"/>
                <a:ext cx="66960" cy="136440"/>
              </p14:xfrm>
            </p:contentPart>
          </mc:Choice>
          <mc:Fallback>
            <p:pic>
              <p:nvPicPr>
                <p:cNvPr id="20" name="Ink 19">
                  <a:extLst>
                    <a:ext uri="{FF2B5EF4-FFF2-40B4-BE49-F238E27FC236}">
                      <a16:creationId xmlns:a16="http://schemas.microsoft.com/office/drawing/2014/main" id="{1FB5A16E-43C3-7446-B557-DC27887C761A}"/>
                    </a:ext>
                  </a:extLst>
                </p:cNvPr>
                <p:cNvPicPr/>
                <p:nvPr/>
              </p:nvPicPr>
              <p:blipFill>
                <a:blip r:embed="rId31"/>
                <a:stretch>
                  <a:fillRect/>
                </a:stretch>
              </p:blipFill>
              <p:spPr>
                <a:xfrm>
                  <a:off x="7827760" y="574600"/>
                  <a:ext cx="975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EF26DC76-63E9-594B-8448-D26602F939D6}"/>
                    </a:ext>
                  </a:extLst>
                </p14:cNvPr>
                <p14:cNvContentPartPr/>
                <p14:nvPr/>
              </p14:nvContentPartPr>
              <p14:xfrm>
                <a:off x="7970320" y="645160"/>
                <a:ext cx="101880" cy="10440"/>
              </p14:xfrm>
            </p:contentPart>
          </mc:Choice>
          <mc:Fallback>
            <p:pic>
              <p:nvPicPr>
                <p:cNvPr id="21" name="Ink 20">
                  <a:extLst>
                    <a:ext uri="{FF2B5EF4-FFF2-40B4-BE49-F238E27FC236}">
                      <a16:creationId xmlns:a16="http://schemas.microsoft.com/office/drawing/2014/main" id="{EF26DC76-63E9-594B-8448-D26602F939D6}"/>
                    </a:ext>
                  </a:extLst>
                </p:cNvPr>
                <p:cNvPicPr/>
                <p:nvPr/>
              </p:nvPicPr>
              <p:blipFill>
                <a:blip r:embed="rId33"/>
                <a:stretch>
                  <a:fillRect/>
                </a:stretch>
              </p:blipFill>
              <p:spPr>
                <a:xfrm>
                  <a:off x="7954840" y="629680"/>
                  <a:ext cx="1324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50184558-C8ED-164F-8E29-C2EF052CBAB7}"/>
                    </a:ext>
                  </a:extLst>
                </p14:cNvPr>
                <p14:cNvContentPartPr/>
                <p14:nvPr/>
              </p14:nvContentPartPr>
              <p14:xfrm>
                <a:off x="8026120" y="604480"/>
                <a:ext cx="15480" cy="122400"/>
              </p14:xfrm>
            </p:contentPart>
          </mc:Choice>
          <mc:Fallback>
            <p:pic>
              <p:nvPicPr>
                <p:cNvPr id="22" name="Ink 21">
                  <a:extLst>
                    <a:ext uri="{FF2B5EF4-FFF2-40B4-BE49-F238E27FC236}">
                      <a16:creationId xmlns:a16="http://schemas.microsoft.com/office/drawing/2014/main" id="{50184558-C8ED-164F-8E29-C2EF052CBAB7}"/>
                    </a:ext>
                  </a:extLst>
                </p:cNvPr>
                <p:cNvPicPr/>
                <p:nvPr/>
              </p:nvPicPr>
              <p:blipFill>
                <a:blip r:embed="rId35"/>
                <a:stretch>
                  <a:fillRect/>
                </a:stretch>
              </p:blipFill>
              <p:spPr>
                <a:xfrm>
                  <a:off x="8010640" y="589000"/>
                  <a:ext cx="460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9AB3FFA7-ED34-3F42-BEC0-170F2C55204E}"/>
                    </a:ext>
                  </a:extLst>
                </p14:cNvPr>
                <p14:cNvContentPartPr/>
                <p14:nvPr/>
              </p14:nvContentPartPr>
              <p14:xfrm>
                <a:off x="8097400" y="629680"/>
                <a:ext cx="76680" cy="91800"/>
              </p14:xfrm>
            </p:contentPart>
          </mc:Choice>
          <mc:Fallback>
            <p:pic>
              <p:nvPicPr>
                <p:cNvPr id="23" name="Ink 22">
                  <a:extLst>
                    <a:ext uri="{FF2B5EF4-FFF2-40B4-BE49-F238E27FC236}">
                      <a16:creationId xmlns:a16="http://schemas.microsoft.com/office/drawing/2014/main" id="{9AB3FFA7-ED34-3F42-BEC0-170F2C55204E}"/>
                    </a:ext>
                  </a:extLst>
                </p:cNvPr>
                <p:cNvPicPr/>
                <p:nvPr/>
              </p:nvPicPr>
              <p:blipFill>
                <a:blip r:embed="rId37"/>
                <a:stretch>
                  <a:fillRect/>
                </a:stretch>
              </p:blipFill>
              <p:spPr>
                <a:xfrm>
                  <a:off x="8081920" y="614200"/>
                  <a:ext cx="1072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70B6536F-8967-074A-8FBE-9792E50DC1CF}"/>
                    </a:ext>
                  </a:extLst>
                </p14:cNvPr>
                <p14:cNvContentPartPr/>
                <p14:nvPr/>
              </p14:nvContentPartPr>
              <p14:xfrm>
                <a:off x="8193880" y="604480"/>
                <a:ext cx="65160" cy="122400"/>
              </p14:xfrm>
            </p:contentPart>
          </mc:Choice>
          <mc:Fallback>
            <p:pic>
              <p:nvPicPr>
                <p:cNvPr id="24" name="Ink 23">
                  <a:extLst>
                    <a:ext uri="{FF2B5EF4-FFF2-40B4-BE49-F238E27FC236}">
                      <a16:creationId xmlns:a16="http://schemas.microsoft.com/office/drawing/2014/main" id="{70B6536F-8967-074A-8FBE-9792E50DC1CF}"/>
                    </a:ext>
                  </a:extLst>
                </p:cNvPr>
                <p:cNvPicPr/>
                <p:nvPr/>
              </p:nvPicPr>
              <p:blipFill>
                <a:blip r:embed="rId39"/>
                <a:stretch>
                  <a:fillRect/>
                </a:stretch>
              </p:blipFill>
              <p:spPr>
                <a:xfrm>
                  <a:off x="8178485" y="589000"/>
                  <a:ext cx="95592"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435D74E3-8ABE-7D41-A6AA-8CA32D37E37B}"/>
                    </a:ext>
                  </a:extLst>
                </p14:cNvPr>
                <p14:cNvContentPartPr/>
                <p14:nvPr/>
              </p14:nvContentPartPr>
              <p14:xfrm>
                <a:off x="8290360" y="604480"/>
                <a:ext cx="10440" cy="101880"/>
              </p14:xfrm>
            </p:contentPart>
          </mc:Choice>
          <mc:Fallback>
            <p:pic>
              <p:nvPicPr>
                <p:cNvPr id="25" name="Ink 24">
                  <a:extLst>
                    <a:ext uri="{FF2B5EF4-FFF2-40B4-BE49-F238E27FC236}">
                      <a16:creationId xmlns:a16="http://schemas.microsoft.com/office/drawing/2014/main" id="{435D74E3-8ABE-7D41-A6AA-8CA32D37E37B}"/>
                    </a:ext>
                  </a:extLst>
                </p:cNvPr>
                <p:cNvPicPr/>
                <p:nvPr/>
              </p:nvPicPr>
              <p:blipFill>
                <a:blip r:embed="rId41"/>
                <a:stretch>
                  <a:fillRect/>
                </a:stretch>
              </p:blipFill>
              <p:spPr>
                <a:xfrm>
                  <a:off x="8274880" y="589000"/>
                  <a:ext cx="410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03824AA3-5CEC-AB4B-BDA8-DCAD07C982D9}"/>
                    </a:ext>
                  </a:extLst>
                </p14:cNvPr>
                <p14:cNvContentPartPr/>
                <p14:nvPr/>
              </p14:nvContentPartPr>
              <p14:xfrm>
                <a:off x="8310880" y="635440"/>
                <a:ext cx="76680" cy="116640"/>
              </p14:xfrm>
            </p:contentPart>
          </mc:Choice>
          <mc:Fallback>
            <p:pic>
              <p:nvPicPr>
                <p:cNvPr id="26" name="Ink 25">
                  <a:extLst>
                    <a:ext uri="{FF2B5EF4-FFF2-40B4-BE49-F238E27FC236}">
                      <a16:creationId xmlns:a16="http://schemas.microsoft.com/office/drawing/2014/main" id="{03824AA3-5CEC-AB4B-BDA8-DCAD07C982D9}"/>
                    </a:ext>
                  </a:extLst>
                </p:cNvPr>
                <p:cNvPicPr/>
                <p:nvPr/>
              </p:nvPicPr>
              <p:blipFill>
                <a:blip r:embed="rId43"/>
                <a:stretch>
                  <a:fillRect/>
                </a:stretch>
              </p:blipFill>
              <p:spPr>
                <a:xfrm>
                  <a:off x="8295400" y="619960"/>
                  <a:ext cx="1072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1FF57DFE-9403-2E48-9B45-89118583B071}"/>
                    </a:ext>
                  </a:extLst>
                </p14:cNvPr>
                <p14:cNvContentPartPr/>
                <p14:nvPr/>
              </p14:nvContentPartPr>
              <p14:xfrm>
                <a:off x="8498800" y="721120"/>
                <a:ext cx="5400" cy="46080"/>
              </p14:xfrm>
            </p:contentPart>
          </mc:Choice>
          <mc:Fallback>
            <p:pic>
              <p:nvPicPr>
                <p:cNvPr id="27" name="Ink 26">
                  <a:extLst>
                    <a:ext uri="{FF2B5EF4-FFF2-40B4-BE49-F238E27FC236}">
                      <a16:creationId xmlns:a16="http://schemas.microsoft.com/office/drawing/2014/main" id="{1FF57DFE-9403-2E48-9B45-89118583B071}"/>
                    </a:ext>
                  </a:extLst>
                </p:cNvPr>
                <p:cNvPicPr/>
                <p:nvPr/>
              </p:nvPicPr>
              <p:blipFill>
                <a:blip r:embed="rId45"/>
                <a:stretch>
                  <a:fillRect/>
                </a:stretch>
              </p:blipFill>
              <p:spPr>
                <a:xfrm>
                  <a:off x="8483320" y="705640"/>
                  <a:ext cx="360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DACC4771-D59E-9C43-A2E2-B05E8ACAC5AB}"/>
                    </a:ext>
                  </a:extLst>
                </p14:cNvPr>
                <p14:cNvContentPartPr/>
                <p14:nvPr/>
              </p14:nvContentPartPr>
              <p14:xfrm>
                <a:off x="6903640" y="873760"/>
                <a:ext cx="183240" cy="180000"/>
              </p14:xfrm>
            </p:contentPart>
          </mc:Choice>
          <mc:Fallback>
            <p:pic>
              <p:nvPicPr>
                <p:cNvPr id="29" name="Ink 28">
                  <a:extLst>
                    <a:ext uri="{FF2B5EF4-FFF2-40B4-BE49-F238E27FC236}">
                      <a16:creationId xmlns:a16="http://schemas.microsoft.com/office/drawing/2014/main" id="{DACC4771-D59E-9C43-A2E2-B05E8ACAC5AB}"/>
                    </a:ext>
                  </a:extLst>
                </p:cNvPr>
                <p:cNvPicPr/>
                <p:nvPr/>
              </p:nvPicPr>
              <p:blipFill>
                <a:blip r:embed="rId47"/>
                <a:stretch>
                  <a:fillRect/>
                </a:stretch>
              </p:blipFill>
              <p:spPr>
                <a:xfrm>
                  <a:off x="6888160" y="858280"/>
                  <a:ext cx="2138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A0EF7FEC-C87C-B94D-A9EA-71956D91B1A1}"/>
                    </a:ext>
                  </a:extLst>
                </p14:cNvPr>
                <p14:cNvContentPartPr/>
                <p14:nvPr/>
              </p14:nvContentPartPr>
              <p14:xfrm>
                <a:off x="7116760" y="879160"/>
                <a:ext cx="193320" cy="131760"/>
              </p14:xfrm>
            </p:contentPart>
          </mc:Choice>
          <mc:Fallback>
            <p:pic>
              <p:nvPicPr>
                <p:cNvPr id="30" name="Ink 29">
                  <a:extLst>
                    <a:ext uri="{FF2B5EF4-FFF2-40B4-BE49-F238E27FC236}">
                      <a16:creationId xmlns:a16="http://schemas.microsoft.com/office/drawing/2014/main" id="{A0EF7FEC-C87C-B94D-A9EA-71956D91B1A1}"/>
                    </a:ext>
                  </a:extLst>
                </p:cNvPr>
                <p:cNvPicPr/>
                <p:nvPr/>
              </p:nvPicPr>
              <p:blipFill>
                <a:blip r:embed="rId49"/>
                <a:stretch>
                  <a:fillRect/>
                </a:stretch>
              </p:blipFill>
              <p:spPr>
                <a:xfrm>
                  <a:off x="7101280" y="863680"/>
                  <a:ext cx="2239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A9513A37-8EE6-D04E-A73D-06084D9542BF}"/>
                    </a:ext>
                  </a:extLst>
                </p14:cNvPr>
                <p14:cNvContentPartPr/>
                <p14:nvPr/>
              </p14:nvContentPartPr>
              <p14:xfrm>
                <a:off x="7416640" y="838120"/>
                <a:ext cx="56160" cy="178200"/>
              </p14:xfrm>
            </p:contentPart>
          </mc:Choice>
          <mc:Fallback>
            <p:pic>
              <p:nvPicPr>
                <p:cNvPr id="31" name="Ink 30">
                  <a:extLst>
                    <a:ext uri="{FF2B5EF4-FFF2-40B4-BE49-F238E27FC236}">
                      <a16:creationId xmlns:a16="http://schemas.microsoft.com/office/drawing/2014/main" id="{A9513A37-8EE6-D04E-A73D-06084D9542BF}"/>
                    </a:ext>
                  </a:extLst>
                </p:cNvPr>
                <p:cNvPicPr/>
                <p:nvPr/>
              </p:nvPicPr>
              <p:blipFill>
                <a:blip r:embed="rId51"/>
                <a:stretch>
                  <a:fillRect/>
                </a:stretch>
              </p:blipFill>
              <p:spPr>
                <a:xfrm>
                  <a:off x="7401259" y="822640"/>
                  <a:ext cx="86565"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6317704D-9E85-8A47-989D-0C55DDF00F83}"/>
                    </a:ext>
                  </a:extLst>
                </p14:cNvPr>
                <p14:cNvContentPartPr/>
                <p14:nvPr/>
              </p14:nvContentPartPr>
              <p14:xfrm>
                <a:off x="7388560" y="909040"/>
                <a:ext cx="89640" cy="5400"/>
              </p14:xfrm>
            </p:contentPart>
          </mc:Choice>
          <mc:Fallback>
            <p:pic>
              <p:nvPicPr>
                <p:cNvPr id="32" name="Ink 31">
                  <a:extLst>
                    <a:ext uri="{FF2B5EF4-FFF2-40B4-BE49-F238E27FC236}">
                      <a16:creationId xmlns:a16="http://schemas.microsoft.com/office/drawing/2014/main" id="{6317704D-9E85-8A47-989D-0C55DDF00F83}"/>
                    </a:ext>
                  </a:extLst>
                </p:cNvPr>
                <p:cNvPicPr/>
                <p:nvPr/>
              </p:nvPicPr>
              <p:blipFill>
                <a:blip r:embed="rId53"/>
                <a:stretch>
                  <a:fillRect/>
                </a:stretch>
              </p:blipFill>
              <p:spPr>
                <a:xfrm>
                  <a:off x="7373080" y="893560"/>
                  <a:ext cx="1202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CA0A6619-F6DE-E746-8536-C8A0F3EC51BF}"/>
                    </a:ext>
                  </a:extLst>
                </p14:cNvPr>
                <p14:cNvContentPartPr/>
                <p14:nvPr/>
              </p14:nvContentPartPr>
              <p14:xfrm>
                <a:off x="7538680" y="883840"/>
                <a:ext cx="5400" cy="96840"/>
              </p14:xfrm>
            </p:contentPart>
          </mc:Choice>
          <mc:Fallback>
            <p:pic>
              <p:nvPicPr>
                <p:cNvPr id="33" name="Ink 32">
                  <a:extLst>
                    <a:ext uri="{FF2B5EF4-FFF2-40B4-BE49-F238E27FC236}">
                      <a16:creationId xmlns:a16="http://schemas.microsoft.com/office/drawing/2014/main" id="{CA0A6619-F6DE-E746-8536-C8A0F3EC51BF}"/>
                    </a:ext>
                  </a:extLst>
                </p:cNvPr>
                <p:cNvPicPr/>
                <p:nvPr/>
              </p:nvPicPr>
              <p:blipFill>
                <a:blip r:embed="rId55"/>
                <a:stretch>
                  <a:fillRect/>
                </a:stretch>
              </p:blipFill>
              <p:spPr>
                <a:xfrm>
                  <a:off x="7523200" y="868360"/>
                  <a:ext cx="360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267132B3-ECCC-B247-A036-61B682F37558}"/>
                    </a:ext>
                  </a:extLst>
                </p14:cNvPr>
                <p14:cNvContentPartPr/>
                <p14:nvPr/>
              </p14:nvContentPartPr>
              <p14:xfrm>
                <a:off x="7548760" y="833080"/>
                <a:ext cx="20520" cy="10440"/>
              </p14:xfrm>
            </p:contentPart>
          </mc:Choice>
          <mc:Fallback>
            <p:pic>
              <p:nvPicPr>
                <p:cNvPr id="34" name="Ink 33">
                  <a:extLst>
                    <a:ext uri="{FF2B5EF4-FFF2-40B4-BE49-F238E27FC236}">
                      <a16:creationId xmlns:a16="http://schemas.microsoft.com/office/drawing/2014/main" id="{267132B3-ECCC-B247-A036-61B682F37558}"/>
                    </a:ext>
                  </a:extLst>
                </p:cNvPr>
                <p:cNvPicPr/>
                <p:nvPr/>
              </p:nvPicPr>
              <p:blipFill>
                <a:blip r:embed="rId57"/>
                <a:stretch>
                  <a:fillRect/>
                </a:stretch>
              </p:blipFill>
              <p:spPr>
                <a:xfrm>
                  <a:off x="7533547" y="817600"/>
                  <a:ext cx="50592"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5808A62C-057B-564E-AE99-59BAA9CB2F9F}"/>
                    </a:ext>
                  </a:extLst>
                </p14:cNvPr>
                <p14:cNvContentPartPr/>
                <p14:nvPr/>
              </p14:nvContentPartPr>
              <p14:xfrm>
                <a:off x="7599520" y="838120"/>
                <a:ext cx="10440" cy="117360"/>
              </p14:xfrm>
            </p:contentPart>
          </mc:Choice>
          <mc:Fallback>
            <p:pic>
              <p:nvPicPr>
                <p:cNvPr id="35" name="Ink 34">
                  <a:extLst>
                    <a:ext uri="{FF2B5EF4-FFF2-40B4-BE49-F238E27FC236}">
                      <a16:creationId xmlns:a16="http://schemas.microsoft.com/office/drawing/2014/main" id="{5808A62C-057B-564E-AE99-59BAA9CB2F9F}"/>
                    </a:ext>
                  </a:extLst>
                </p:cNvPr>
                <p:cNvPicPr/>
                <p:nvPr/>
              </p:nvPicPr>
              <p:blipFill>
                <a:blip r:embed="rId59"/>
                <a:stretch>
                  <a:fillRect/>
                </a:stretch>
              </p:blipFill>
              <p:spPr>
                <a:xfrm>
                  <a:off x="7584556" y="822640"/>
                  <a:ext cx="400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AAAA5F55-DD16-524D-A886-23B42F7D2169}"/>
                    </a:ext>
                  </a:extLst>
                </p14:cNvPr>
                <p14:cNvContentPartPr/>
                <p14:nvPr/>
              </p14:nvContentPartPr>
              <p14:xfrm>
                <a:off x="7650280" y="868360"/>
                <a:ext cx="96840" cy="101880"/>
              </p14:xfrm>
            </p:contentPart>
          </mc:Choice>
          <mc:Fallback>
            <p:pic>
              <p:nvPicPr>
                <p:cNvPr id="36" name="Ink 35">
                  <a:extLst>
                    <a:ext uri="{FF2B5EF4-FFF2-40B4-BE49-F238E27FC236}">
                      <a16:creationId xmlns:a16="http://schemas.microsoft.com/office/drawing/2014/main" id="{AAAA5F55-DD16-524D-A886-23B42F7D2169}"/>
                    </a:ext>
                  </a:extLst>
                </p:cNvPr>
                <p:cNvPicPr/>
                <p:nvPr/>
              </p:nvPicPr>
              <p:blipFill>
                <a:blip r:embed="rId61"/>
                <a:stretch>
                  <a:fillRect/>
                </a:stretch>
              </p:blipFill>
              <p:spPr>
                <a:xfrm>
                  <a:off x="7634800" y="852880"/>
                  <a:ext cx="1274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DC81D44E-C33E-F542-BB01-69494FA988E3}"/>
                    </a:ext>
                  </a:extLst>
                </p14:cNvPr>
                <p14:cNvContentPartPr/>
                <p14:nvPr/>
              </p14:nvContentPartPr>
              <p14:xfrm>
                <a:off x="7833160" y="909040"/>
                <a:ext cx="86760" cy="15480"/>
              </p14:xfrm>
            </p:contentPart>
          </mc:Choice>
          <mc:Fallback>
            <p:pic>
              <p:nvPicPr>
                <p:cNvPr id="37" name="Ink 36">
                  <a:extLst>
                    <a:ext uri="{FF2B5EF4-FFF2-40B4-BE49-F238E27FC236}">
                      <a16:creationId xmlns:a16="http://schemas.microsoft.com/office/drawing/2014/main" id="{DC81D44E-C33E-F542-BB01-69494FA988E3}"/>
                    </a:ext>
                  </a:extLst>
                </p:cNvPr>
                <p:cNvPicPr/>
                <p:nvPr/>
              </p:nvPicPr>
              <p:blipFill>
                <a:blip r:embed="rId63"/>
                <a:stretch>
                  <a:fillRect/>
                </a:stretch>
              </p:blipFill>
              <p:spPr>
                <a:xfrm>
                  <a:off x="7817615" y="893560"/>
                  <a:ext cx="117488"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080813CE-AF12-4A4D-AAFA-330D544F87F9}"/>
                    </a:ext>
                  </a:extLst>
                </p14:cNvPr>
                <p14:cNvContentPartPr/>
                <p14:nvPr/>
              </p14:nvContentPartPr>
              <p14:xfrm>
                <a:off x="7883920" y="853240"/>
                <a:ext cx="10440" cy="147600"/>
              </p14:xfrm>
            </p:contentPart>
          </mc:Choice>
          <mc:Fallback>
            <p:pic>
              <p:nvPicPr>
                <p:cNvPr id="38" name="Ink 37">
                  <a:extLst>
                    <a:ext uri="{FF2B5EF4-FFF2-40B4-BE49-F238E27FC236}">
                      <a16:creationId xmlns:a16="http://schemas.microsoft.com/office/drawing/2014/main" id="{080813CE-AF12-4A4D-AAFA-330D544F87F9}"/>
                    </a:ext>
                  </a:extLst>
                </p:cNvPr>
                <p:cNvPicPr/>
                <p:nvPr/>
              </p:nvPicPr>
              <p:blipFill>
                <a:blip r:embed="rId65"/>
                <a:stretch>
                  <a:fillRect/>
                </a:stretch>
              </p:blipFill>
              <p:spPr>
                <a:xfrm>
                  <a:off x="7868440" y="837760"/>
                  <a:ext cx="410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00DFA793-7418-1A48-8E85-6D058BA74F9F}"/>
                    </a:ext>
                  </a:extLst>
                </p14:cNvPr>
                <p14:cNvContentPartPr/>
                <p14:nvPr/>
              </p14:nvContentPartPr>
              <p14:xfrm>
                <a:off x="7955200" y="898960"/>
                <a:ext cx="96840" cy="86760"/>
              </p14:xfrm>
            </p:contentPart>
          </mc:Choice>
          <mc:Fallback>
            <p:pic>
              <p:nvPicPr>
                <p:cNvPr id="39" name="Ink 38">
                  <a:extLst>
                    <a:ext uri="{FF2B5EF4-FFF2-40B4-BE49-F238E27FC236}">
                      <a16:creationId xmlns:a16="http://schemas.microsoft.com/office/drawing/2014/main" id="{00DFA793-7418-1A48-8E85-6D058BA74F9F}"/>
                    </a:ext>
                  </a:extLst>
                </p:cNvPr>
                <p:cNvPicPr/>
                <p:nvPr/>
              </p:nvPicPr>
              <p:blipFill>
                <a:blip r:embed="rId67"/>
                <a:stretch>
                  <a:fillRect/>
                </a:stretch>
              </p:blipFill>
              <p:spPr>
                <a:xfrm>
                  <a:off x="7939720" y="883415"/>
                  <a:ext cx="127440" cy="117488"/>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F8739B9D-785D-9447-8827-809BA696D69F}"/>
                    </a:ext>
                  </a:extLst>
                </p14:cNvPr>
                <p14:cNvContentPartPr/>
                <p14:nvPr/>
              </p14:nvContentPartPr>
              <p14:xfrm>
                <a:off x="8076880" y="838120"/>
                <a:ext cx="71640" cy="142560"/>
              </p14:xfrm>
            </p:contentPart>
          </mc:Choice>
          <mc:Fallback>
            <p:pic>
              <p:nvPicPr>
                <p:cNvPr id="40" name="Ink 39">
                  <a:extLst>
                    <a:ext uri="{FF2B5EF4-FFF2-40B4-BE49-F238E27FC236}">
                      <a16:creationId xmlns:a16="http://schemas.microsoft.com/office/drawing/2014/main" id="{F8739B9D-785D-9447-8827-809BA696D69F}"/>
                    </a:ext>
                  </a:extLst>
                </p:cNvPr>
                <p:cNvPicPr/>
                <p:nvPr/>
              </p:nvPicPr>
              <p:blipFill>
                <a:blip r:embed="rId69"/>
                <a:stretch>
                  <a:fillRect/>
                </a:stretch>
              </p:blipFill>
              <p:spPr>
                <a:xfrm>
                  <a:off x="8061322" y="822640"/>
                  <a:ext cx="102395"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43CEE825-1FAE-C445-8A25-681BC6D3C00A}"/>
                    </a:ext>
                  </a:extLst>
                </p14:cNvPr>
                <p14:cNvContentPartPr/>
                <p14:nvPr/>
              </p14:nvContentPartPr>
              <p14:xfrm>
                <a:off x="8173720" y="828040"/>
                <a:ext cx="5400" cy="127440"/>
              </p14:xfrm>
            </p:contentPart>
          </mc:Choice>
          <mc:Fallback>
            <p:pic>
              <p:nvPicPr>
                <p:cNvPr id="41" name="Ink 40">
                  <a:extLst>
                    <a:ext uri="{FF2B5EF4-FFF2-40B4-BE49-F238E27FC236}">
                      <a16:creationId xmlns:a16="http://schemas.microsoft.com/office/drawing/2014/main" id="{43CEE825-1FAE-C445-8A25-681BC6D3C00A}"/>
                    </a:ext>
                  </a:extLst>
                </p:cNvPr>
                <p:cNvPicPr/>
                <p:nvPr/>
              </p:nvPicPr>
              <p:blipFill>
                <a:blip r:embed="rId71"/>
                <a:stretch>
                  <a:fillRect/>
                </a:stretch>
              </p:blipFill>
              <p:spPr>
                <a:xfrm>
                  <a:off x="8158240" y="812560"/>
                  <a:ext cx="360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D8353CDE-2613-4345-8F82-0CA54BB9067C}"/>
                    </a:ext>
                  </a:extLst>
                </p14:cNvPr>
                <p14:cNvContentPartPr/>
                <p14:nvPr/>
              </p14:nvContentPartPr>
              <p14:xfrm>
                <a:off x="8219440" y="878800"/>
                <a:ext cx="76680" cy="106920"/>
              </p14:xfrm>
            </p:contentPart>
          </mc:Choice>
          <mc:Fallback>
            <p:pic>
              <p:nvPicPr>
                <p:cNvPr id="42" name="Ink 41">
                  <a:extLst>
                    <a:ext uri="{FF2B5EF4-FFF2-40B4-BE49-F238E27FC236}">
                      <a16:creationId xmlns:a16="http://schemas.microsoft.com/office/drawing/2014/main" id="{D8353CDE-2613-4345-8F82-0CA54BB9067C}"/>
                    </a:ext>
                  </a:extLst>
                </p:cNvPr>
                <p:cNvPicPr/>
                <p:nvPr/>
              </p:nvPicPr>
              <p:blipFill>
                <a:blip r:embed="rId73"/>
                <a:stretch>
                  <a:fillRect/>
                </a:stretch>
              </p:blipFill>
              <p:spPr>
                <a:xfrm>
                  <a:off x="8203960" y="863320"/>
                  <a:ext cx="1072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AA875E0A-816D-B94E-BC31-DAC283A84376}"/>
                    </a:ext>
                  </a:extLst>
                </p14:cNvPr>
                <p14:cNvContentPartPr/>
                <p14:nvPr/>
              </p14:nvContentPartPr>
              <p14:xfrm>
                <a:off x="8396920" y="965200"/>
                <a:ext cx="15480" cy="36000"/>
              </p14:xfrm>
            </p:contentPart>
          </mc:Choice>
          <mc:Fallback>
            <p:pic>
              <p:nvPicPr>
                <p:cNvPr id="43" name="Ink 42">
                  <a:extLst>
                    <a:ext uri="{FF2B5EF4-FFF2-40B4-BE49-F238E27FC236}">
                      <a16:creationId xmlns:a16="http://schemas.microsoft.com/office/drawing/2014/main" id="{AA875E0A-816D-B94E-BC31-DAC283A84376}"/>
                    </a:ext>
                  </a:extLst>
                </p:cNvPr>
                <p:cNvPicPr/>
                <p:nvPr/>
              </p:nvPicPr>
              <p:blipFill>
                <a:blip r:embed="rId75"/>
                <a:stretch>
                  <a:fillRect/>
                </a:stretch>
              </p:blipFill>
              <p:spPr>
                <a:xfrm>
                  <a:off x="8381440" y="949720"/>
                  <a:ext cx="460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AB5732BE-D394-1645-A89B-17FED089538C}"/>
                    </a:ext>
                  </a:extLst>
                </p14:cNvPr>
                <p14:cNvContentPartPr/>
                <p14:nvPr/>
              </p14:nvContentPartPr>
              <p14:xfrm>
                <a:off x="8508880" y="904720"/>
                <a:ext cx="76680" cy="96480"/>
              </p14:xfrm>
            </p:contentPart>
          </mc:Choice>
          <mc:Fallback>
            <p:pic>
              <p:nvPicPr>
                <p:cNvPr id="44" name="Ink 43">
                  <a:extLst>
                    <a:ext uri="{FF2B5EF4-FFF2-40B4-BE49-F238E27FC236}">
                      <a16:creationId xmlns:a16="http://schemas.microsoft.com/office/drawing/2014/main" id="{AB5732BE-D394-1645-A89B-17FED089538C}"/>
                    </a:ext>
                  </a:extLst>
                </p:cNvPr>
                <p:cNvPicPr/>
                <p:nvPr/>
              </p:nvPicPr>
              <p:blipFill>
                <a:blip r:embed="rId77"/>
                <a:stretch>
                  <a:fillRect/>
                </a:stretch>
              </p:blipFill>
              <p:spPr>
                <a:xfrm>
                  <a:off x="8493400" y="889240"/>
                  <a:ext cx="1072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83A7C9AF-56ED-7D47-BF5E-DB87FABA7A21}"/>
                    </a:ext>
                  </a:extLst>
                </p14:cNvPr>
                <p14:cNvContentPartPr/>
                <p14:nvPr/>
              </p14:nvContentPartPr>
              <p14:xfrm>
                <a:off x="8613280" y="893920"/>
                <a:ext cx="83880" cy="20520"/>
              </p14:xfrm>
            </p:contentPart>
          </mc:Choice>
          <mc:Fallback>
            <p:pic>
              <p:nvPicPr>
                <p:cNvPr id="45" name="Ink 44">
                  <a:extLst>
                    <a:ext uri="{FF2B5EF4-FFF2-40B4-BE49-F238E27FC236}">
                      <a16:creationId xmlns:a16="http://schemas.microsoft.com/office/drawing/2014/main" id="{83A7C9AF-56ED-7D47-BF5E-DB87FABA7A21}"/>
                    </a:ext>
                  </a:extLst>
                </p:cNvPr>
                <p:cNvPicPr/>
                <p:nvPr/>
              </p:nvPicPr>
              <p:blipFill>
                <a:blip r:embed="rId79"/>
                <a:stretch>
                  <a:fillRect/>
                </a:stretch>
              </p:blipFill>
              <p:spPr>
                <a:xfrm>
                  <a:off x="8592760" y="873754"/>
                  <a:ext cx="124560" cy="60499"/>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F9F563CA-ABDE-F647-9B1F-8148AD202342}"/>
                    </a:ext>
                  </a:extLst>
                </p14:cNvPr>
                <p14:cNvContentPartPr/>
                <p14:nvPr/>
              </p14:nvContentPartPr>
              <p14:xfrm>
                <a:off x="8641000" y="868360"/>
                <a:ext cx="25920" cy="142560"/>
              </p14:xfrm>
            </p:contentPart>
          </mc:Choice>
          <mc:Fallback>
            <p:pic>
              <p:nvPicPr>
                <p:cNvPr id="46" name="Ink 45">
                  <a:extLst>
                    <a:ext uri="{FF2B5EF4-FFF2-40B4-BE49-F238E27FC236}">
                      <a16:creationId xmlns:a16="http://schemas.microsoft.com/office/drawing/2014/main" id="{F9F563CA-ABDE-F647-9B1F-8148AD202342}"/>
                    </a:ext>
                  </a:extLst>
                </p:cNvPr>
                <p:cNvPicPr/>
                <p:nvPr/>
              </p:nvPicPr>
              <p:blipFill>
                <a:blip r:embed="rId81"/>
                <a:stretch>
                  <a:fillRect/>
                </a:stretch>
              </p:blipFill>
              <p:spPr>
                <a:xfrm>
                  <a:off x="8625520" y="852880"/>
                  <a:ext cx="565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E8B5CB3C-9A7D-3E4E-844F-D5386D1478E6}"/>
                    </a:ext>
                  </a:extLst>
                </p14:cNvPr>
                <p14:cNvContentPartPr/>
                <p14:nvPr/>
              </p14:nvContentPartPr>
              <p14:xfrm>
                <a:off x="8727400" y="919480"/>
                <a:ext cx="66240" cy="101880"/>
              </p14:xfrm>
            </p:contentPart>
          </mc:Choice>
          <mc:Fallback>
            <p:pic>
              <p:nvPicPr>
                <p:cNvPr id="47" name="Ink 46">
                  <a:extLst>
                    <a:ext uri="{FF2B5EF4-FFF2-40B4-BE49-F238E27FC236}">
                      <a16:creationId xmlns:a16="http://schemas.microsoft.com/office/drawing/2014/main" id="{E8B5CB3C-9A7D-3E4E-844F-D5386D1478E6}"/>
                    </a:ext>
                  </a:extLst>
                </p:cNvPr>
                <p:cNvPicPr/>
                <p:nvPr/>
              </p:nvPicPr>
              <p:blipFill>
                <a:blip r:embed="rId83"/>
                <a:stretch>
                  <a:fillRect/>
                </a:stretch>
              </p:blipFill>
              <p:spPr>
                <a:xfrm>
                  <a:off x="8712004" y="904000"/>
                  <a:ext cx="96675"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4F9E9188-1145-164C-889C-BE4117799402}"/>
                    </a:ext>
                  </a:extLst>
                </p14:cNvPr>
                <p14:cNvContentPartPr/>
                <p14:nvPr/>
              </p14:nvContentPartPr>
              <p14:xfrm>
                <a:off x="8875000" y="1005520"/>
                <a:ext cx="10080" cy="5400"/>
              </p14:xfrm>
            </p:contentPart>
          </mc:Choice>
          <mc:Fallback>
            <p:pic>
              <p:nvPicPr>
                <p:cNvPr id="48" name="Ink 47">
                  <a:extLst>
                    <a:ext uri="{FF2B5EF4-FFF2-40B4-BE49-F238E27FC236}">
                      <a16:creationId xmlns:a16="http://schemas.microsoft.com/office/drawing/2014/main" id="{4F9E9188-1145-164C-889C-BE4117799402}"/>
                    </a:ext>
                  </a:extLst>
                </p:cNvPr>
                <p:cNvPicPr/>
                <p:nvPr/>
              </p:nvPicPr>
              <p:blipFill>
                <a:blip r:embed="rId85"/>
                <a:stretch>
                  <a:fillRect/>
                </a:stretch>
              </p:blipFill>
              <p:spPr>
                <a:xfrm>
                  <a:off x="8859520" y="990040"/>
                  <a:ext cx="4068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4" name="Ink 3">
                <a:extLst>
                  <a:ext uri="{FF2B5EF4-FFF2-40B4-BE49-F238E27FC236}">
                    <a16:creationId xmlns:a16="http://schemas.microsoft.com/office/drawing/2014/main" id="{C54784B4-412A-FD44-A244-B2DA6D125823}"/>
                  </a:ext>
                </a:extLst>
              </p14:cNvPr>
              <p14:cNvContentPartPr/>
              <p14:nvPr/>
            </p14:nvContentPartPr>
            <p14:xfrm>
              <a:off x="886320" y="638640"/>
              <a:ext cx="7630920" cy="3615120"/>
            </p14:xfrm>
          </p:contentPart>
        </mc:Choice>
        <mc:Fallback>
          <p:pic>
            <p:nvPicPr>
              <p:cNvPr id="4" name="Ink 3">
                <a:extLst>
                  <a:ext uri="{FF2B5EF4-FFF2-40B4-BE49-F238E27FC236}">
                    <a16:creationId xmlns:a16="http://schemas.microsoft.com/office/drawing/2014/main" id="{C54784B4-412A-FD44-A244-B2DA6D125823}"/>
                  </a:ext>
                </a:extLst>
              </p:cNvPr>
              <p:cNvPicPr/>
              <p:nvPr/>
            </p:nvPicPr>
            <p:blipFill>
              <a:blip r:embed="rId87"/>
              <a:stretch>
                <a:fillRect/>
              </a:stretch>
            </p:blipFill>
            <p:spPr>
              <a:xfrm>
                <a:off x="876960" y="629280"/>
                <a:ext cx="7649640" cy="3633840"/>
              </a:xfrm>
              <a:prstGeom prst="rect">
                <a:avLst/>
              </a:prstGeom>
            </p:spPr>
          </p:pic>
        </mc:Fallback>
      </mc:AlternateContent>
    </p:spTree>
    <p:extLst>
      <p:ext uri="{BB962C8B-B14F-4D97-AF65-F5344CB8AC3E}">
        <p14:creationId xmlns:p14="http://schemas.microsoft.com/office/powerpoint/2010/main" val="251660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6600"/>
              <a:buFont typeface="Calibri"/>
              <a:buNone/>
            </a:pPr>
            <a:r>
              <a:rPr lang="en"/>
              <a:t>Q4</a:t>
            </a:r>
            <a:endParaRPr/>
          </a:p>
        </p:txBody>
      </p:sp>
      <p:sp>
        <p:nvSpPr>
          <p:cNvPr id="243" name="Google Shape;243;p38"/>
          <p:cNvSpPr txBox="1">
            <a:spLocks noGrp="1"/>
          </p:cNvSpPr>
          <p:nvPr>
            <p:ph type="subTitle" idx="1"/>
          </p:nvPr>
        </p:nvSpPr>
        <p:spPr>
          <a:xfrm>
            <a:off x="729627" y="3172900"/>
            <a:ext cx="7688100" cy="1033340"/>
          </a:xfrm>
          <a:prstGeom prst="rect">
            <a:avLst/>
          </a:prstGeom>
          <a:noFill/>
          <a:ln>
            <a:noFill/>
          </a:ln>
        </p:spPr>
        <p:txBody>
          <a:bodyPr spcFirstLastPara="1" wrap="square" lIns="68575" tIns="34275" rIns="68575" bIns="34275" anchor="t" anchorCtr="0">
            <a:normAutofit/>
          </a:bodyPr>
          <a:lstStyle/>
          <a:p>
            <a:pPr marL="0" lvl="0" indent="0">
              <a:lnSpc>
                <a:spcPct val="85000"/>
              </a:lnSpc>
              <a:buClr>
                <a:schemeClr val="lt1"/>
              </a:buClr>
              <a:buSzPts val="2400"/>
            </a:pPr>
            <a:r>
              <a:rPr lang="en-SG"/>
              <a:t>Wrapping File Operations</a:t>
            </a:r>
            <a:endParaRPr/>
          </a:p>
        </p:txBody>
      </p:sp>
    </p:spTree>
    <p:extLst>
      <p:ext uri="{BB962C8B-B14F-4D97-AF65-F5344CB8AC3E}">
        <p14:creationId xmlns:p14="http://schemas.microsoft.com/office/powerpoint/2010/main" val="1751278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DAD48F-73F1-E744-BAD1-32B3EAAF970E}"/>
              </a:ext>
            </a:extLst>
          </p:cNvPr>
          <p:cNvSpPr>
            <a:spLocks noGrp="1"/>
          </p:cNvSpPr>
          <p:nvPr>
            <p:ph type="body" idx="1"/>
          </p:nvPr>
        </p:nvSpPr>
        <p:spPr>
          <a:xfrm>
            <a:off x="727650" y="3151118"/>
            <a:ext cx="7688700" cy="1901183"/>
          </a:xfrm>
        </p:spPr>
        <p:txBody>
          <a:bodyPr/>
          <a:lstStyle/>
          <a:p>
            <a:r>
              <a:rPr lang="en-SG"/>
              <a:t>C: </a:t>
            </a:r>
            <a:r>
              <a:rPr lang="en-SG" err="1">
                <a:latin typeface="Consolas" panose="020B0609020204030204" pitchFamily="49" charset="0"/>
                <a:cs typeface="Consolas" panose="020B0609020204030204" pitchFamily="49" charset="0"/>
              </a:rPr>
              <a:t>printf</a:t>
            </a:r>
            <a:r>
              <a:rPr lang="en-SG">
                <a:latin typeface="Consolas" panose="020B0609020204030204" pitchFamily="49" charset="0"/>
                <a:cs typeface="Consolas" panose="020B0609020204030204" pitchFamily="49" charset="0"/>
              </a:rPr>
              <a:t>, </a:t>
            </a:r>
            <a:r>
              <a:rPr lang="en-SG" err="1">
                <a:latin typeface="Consolas" panose="020B0609020204030204" pitchFamily="49" charset="0"/>
                <a:cs typeface="Consolas" panose="020B0609020204030204" pitchFamily="49" charset="0"/>
              </a:rPr>
              <a:t>scanf</a:t>
            </a:r>
            <a:r>
              <a:rPr lang="en-SG">
                <a:latin typeface="Consolas" panose="020B0609020204030204" pitchFamily="49" charset="0"/>
                <a:cs typeface="Consolas" panose="020B0609020204030204" pitchFamily="49" charset="0"/>
              </a:rPr>
              <a:t>, </a:t>
            </a:r>
            <a:r>
              <a:rPr lang="en-SG" err="1">
                <a:latin typeface="Consolas" panose="020B0609020204030204" pitchFamily="49" charset="0"/>
                <a:cs typeface="Consolas" panose="020B0609020204030204" pitchFamily="49" charset="0"/>
              </a:rPr>
              <a:t>fprintf</a:t>
            </a:r>
            <a:r>
              <a:rPr lang="en-SG">
                <a:latin typeface="Consolas" panose="020B0609020204030204" pitchFamily="49" charset="0"/>
                <a:cs typeface="Consolas" panose="020B0609020204030204" pitchFamily="49" charset="0"/>
              </a:rPr>
              <a:t>, </a:t>
            </a:r>
            <a:r>
              <a:rPr lang="en-SG" err="1">
                <a:latin typeface="Consolas" panose="020B0609020204030204" pitchFamily="49" charset="0"/>
                <a:cs typeface="Consolas" panose="020B0609020204030204" pitchFamily="49" charset="0"/>
              </a:rPr>
              <a:t>fscanf</a:t>
            </a:r>
            <a:r>
              <a:rPr lang="en-SG">
                <a:latin typeface="Consolas" panose="020B0609020204030204" pitchFamily="49" charset="0"/>
                <a:cs typeface="Consolas" panose="020B0609020204030204" pitchFamily="49" charset="0"/>
              </a:rPr>
              <a:t> </a:t>
            </a:r>
          </a:p>
          <a:p>
            <a:pPr lvl="1"/>
            <a:r>
              <a:rPr lang="en-SG" err="1">
                <a:latin typeface="Consolas" panose="020B0609020204030204" pitchFamily="49" charset="0"/>
                <a:cs typeface="Consolas" panose="020B0609020204030204" pitchFamily="49" charset="0"/>
              </a:rPr>
              <a:t>printf</a:t>
            </a:r>
            <a:r>
              <a:rPr lang="en-SG"/>
              <a:t> and </a:t>
            </a:r>
            <a:r>
              <a:rPr lang="en-SG" err="1">
                <a:latin typeface="Consolas" panose="020B0609020204030204" pitchFamily="49" charset="0"/>
                <a:cs typeface="Consolas" panose="020B0609020204030204" pitchFamily="49" charset="0"/>
              </a:rPr>
              <a:t>scanf</a:t>
            </a:r>
            <a:r>
              <a:rPr lang="en-SG"/>
              <a:t> are specifically to </a:t>
            </a:r>
            <a:r>
              <a:rPr lang="en-SG" err="1">
                <a:latin typeface="Consolas" panose="020B0609020204030204" pitchFamily="49" charset="0"/>
                <a:cs typeface="Consolas" panose="020B0609020204030204" pitchFamily="49" charset="0"/>
              </a:rPr>
              <a:t>stdout</a:t>
            </a:r>
            <a:r>
              <a:rPr lang="en-SG"/>
              <a:t> and </a:t>
            </a:r>
            <a:r>
              <a:rPr lang="en-SG">
                <a:latin typeface="Consolas" panose="020B0609020204030204" pitchFamily="49" charset="0"/>
                <a:cs typeface="Consolas" panose="020B0609020204030204" pitchFamily="49" charset="0"/>
              </a:rPr>
              <a:t>stdin</a:t>
            </a:r>
            <a:r>
              <a:rPr lang="en-SG"/>
              <a:t>, and are specialized versions of </a:t>
            </a:r>
            <a:r>
              <a:rPr lang="en-SG" err="1">
                <a:latin typeface="Consolas" panose="020B0609020204030204" pitchFamily="49" charset="0"/>
                <a:cs typeface="Consolas" panose="020B0609020204030204" pitchFamily="49" charset="0"/>
              </a:rPr>
              <a:t>fprintf</a:t>
            </a:r>
            <a:r>
              <a:rPr lang="en-SG"/>
              <a:t> and </a:t>
            </a:r>
            <a:r>
              <a:rPr lang="en-SG" err="1">
                <a:latin typeface="Consolas" panose="020B0609020204030204" pitchFamily="49" charset="0"/>
                <a:cs typeface="Consolas" panose="020B0609020204030204" pitchFamily="49" charset="0"/>
              </a:rPr>
              <a:t>fscanf</a:t>
            </a:r>
            <a:r>
              <a:rPr lang="en-SG"/>
              <a:t>. One can specify </a:t>
            </a:r>
            <a:r>
              <a:rPr lang="en-SG" err="1"/>
              <a:t>stdout</a:t>
            </a:r>
            <a:r>
              <a:rPr lang="en-SG"/>
              <a:t>/stdin as the file pointers. All of these are </a:t>
            </a:r>
            <a:r>
              <a:rPr lang="en-SG" b="1"/>
              <a:t>buffered</a:t>
            </a:r>
            <a:r>
              <a:rPr lang="en-SG"/>
              <a:t>. </a:t>
            </a:r>
          </a:p>
          <a:p>
            <a:pPr lvl="1"/>
            <a:r>
              <a:rPr lang="en-SG"/>
              <a:t>The buffer is flushed when (</a:t>
            </a:r>
            <a:r>
              <a:rPr lang="en-SG" err="1"/>
              <a:t>i</a:t>
            </a:r>
            <a:r>
              <a:rPr lang="en-SG"/>
              <a:t>) full or (ii) </a:t>
            </a:r>
            <a:r>
              <a:rPr lang="en-SG" err="1">
                <a:latin typeface="Consolas" panose="020B0609020204030204" pitchFamily="49" charset="0"/>
                <a:cs typeface="Consolas" panose="020B0609020204030204" pitchFamily="49" charset="0"/>
              </a:rPr>
              <a:t>fflush</a:t>
            </a:r>
            <a:r>
              <a:rPr lang="en-SG"/>
              <a:t> is called or (iii) new line character is read/written)</a:t>
            </a:r>
          </a:p>
          <a:p>
            <a:r>
              <a:rPr lang="en-SG"/>
              <a:t>Java: </a:t>
            </a:r>
            <a:r>
              <a:rPr lang="en-SG" err="1">
                <a:latin typeface="Consolas" panose="020B0609020204030204" pitchFamily="49" charset="0"/>
                <a:cs typeface="Consolas" panose="020B0609020204030204" pitchFamily="49" charset="0"/>
              </a:rPr>
              <a:t>BufferedReader</a:t>
            </a:r>
            <a:r>
              <a:rPr lang="en-SG"/>
              <a:t>/</a:t>
            </a:r>
            <a:r>
              <a:rPr lang="en-SG" err="1">
                <a:latin typeface="Consolas" panose="020B0609020204030204" pitchFamily="49" charset="0"/>
                <a:cs typeface="Consolas" panose="020B0609020204030204" pitchFamily="49" charset="0"/>
              </a:rPr>
              <a:t>BufferedWriter</a:t>
            </a:r>
            <a:r>
              <a:rPr lang="en-SG"/>
              <a:t>, </a:t>
            </a:r>
            <a:r>
              <a:rPr lang="en-SG">
                <a:latin typeface="Consolas" panose="020B0609020204030204" pitchFamily="49" charset="0"/>
                <a:cs typeface="Consolas" panose="020B0609020204030204" pitchFamily="49" charset="0"/>
              </a:rPr>
              <a:t>Scanner</a:t>
            </a:r>
          </a:p>
          <a:p>
            <a:pPr lvl="1"/>
            <a:r>
              <a:rPr lang="en-SG" err="1">
                <a:latin typeface="Consolas" panose="020B0609020204030204" pitchFamily="49" charset="0"/>
                <a:cs typeface="Consolas" panose="020B0609020204030204" pitchFamily="49" charset="0"/>
              </a:rPr>
              <a:t>BufferedReader</a:t>
            </a:r>
            <a:r>
              <a:rPr lang="en-SG"/>
              <a:t>/</a:t>
            </a:r>
            <a:r>
              <a:rPr lang="en-SG" err="1">
                <a:latin typeface="Consolas" panose="020B0609020204030204" pitchFamily="49" charset="0"/>
                <a:cs typeface="Consolas" panose="020B0609020204030204" pitchFamily="49" charset="0"/>
              </a:rPr>
              <a:t>BufferedWriter</a:t>
            </a:r>
            <a:r>
              <a:rPr lang="en-SG"/>
              <a:t> have 8kB </a:t>
            </a:r>
            <a:r>
              <a:rPr lang="en-SG" b="1"/>
              <a:t>buffer</a:t>
            </a:r>
            <a:r>
              <a:rPr lang="en-SG"/>
              <a:t> while </a:t>
            </a:r>
            <a:r>
              <a:rPr lang="en-SG">
                <a:latin typeface="Consolas" panose="020B0609020204030204" pitchFamily="49" charset="0"/>
                <a:cs typeface="Consolas" panose="020B0609020204030204" pitchFamily="49" charset="0"/>
              </a:rPr>
              <a:t>Scanner</a:t>
            </a:r>
            <a:r>
              <a:rPr lang="en-SG"/>
              <a:t> has 1kB </a:t>
            </a:r>
            <a:r>
              <a:rPr lang="en-SG" b="1"/>
              <a:t>buffer</a:t>
            </a:r>
            <a:endParaRPr lang="en-SG"/>
          </a:p>
          <a:p>
            <a:r>
              <a:rPr lang="en-SG"/>
              <a:t>C++: "&lt;&lt;", "&gt;&gt;" stream operators. </a:t>
            </a:r>
            <a:r>
              <a:rPr lang="en-SG" b="1"/>
              <a:t>Buffered</a:t>
            </a:r>
            <a:r>
              <a:rPr lang="en-SG"/>
              <a:t>.</a:t>
            </a:r>
            <a:endParaRPr lang="en-US"/>
          </a:p>
        </p:txBody>
      </p:sp>
      <p:pic>
        <p:nvPicPr>
          <p:cNvPr id="4" name="Picture 3">
            <a:extLst>
              <a:ext uri="{FF2B5EF4-FFF2-40B4-BE49-F238E27FC236}">
                <a16:creationId xmlns:a16="http://schemas.microsoft.com/office/drawing/2014/main" id="{48AB59D0-38C5-7B47-A8BA-F162A615B114}"/>
              </a:ext>
            </a:extLst>
          </p:cNvPr>
          <p:cNvPicPr>
            <a:picLocks noChangeAspect="1"/>
          </p:cNvPicPr>
          <p:nvPr/>
        </p:nvPicPr>
        <p:blipFill>
          <a:blip r:embed="rId2"/>
          <a:stretch>
            <a:fillRect/>
          </a:stretch>
        </p:blipFill>
        <p:spPr>
          <a:xfrm>
            <a:off x="177845" y="158582"/>
            <a:ext cx="5801855" cy="2992536"/>
          </a:xfrm>
          <a:prstGeom prst="rect">
            <a:avLst/>
          </a:prstGeom>
        </p:spPr>
      </p:pic>
      <p:sp>
        <p:nvSpPr>
          <p:cNvPr id="7" name="Rectangle 6">
            <a:extLst>
              <a:ext uri="{FF2B5EF4-FFF2-40B4-BE49-F238E27FC236}">
                <a16:creationId xmlns:a16="http://schemas.microsoft.com/office/drawing/2014/main" id="{CE5F957F-B65F-AF4B-95EA-42BAF7F7EEEC}"/>
              </a:ext>
            </a:extLst>
          </p:cNvPr>
          <p:cNvSpPr/>
          <p:nvPr/>
        </p:nvSpPr>
        <p:spPr>
          <a:xfrm>
            <a:off x="6035040" y="876326"/>
            <a:ext cx="3044627" cy="1446550"/>
          </a:xfrm>
          <a:prstGeom prst="rect">
            <a:avLst/>
          </a:prstGeom>
        </p:spPr>
        <p:txBody>
          <a:bodyPr wrap="square">
            <a:spAutoFit/>
          </a:bodyPr>
          <a:lstStyle/>
          <a:p>
            <a:r>
              <a:rPr lang="en-SG" sz="1100">
                <a:solidFill>
                  <a:schemeClr val="tx1"/>
                </a:solidFill>
                <a:latin typeface="Lato" panose="020F0502020204030203" pitchFamily="34" charset="0"/>
                <a:ea typeface="Lato" panose="020F0502020204030203" pitchFamily="34" charset="0"/>
                <a:cs typeface="Lato" panose="020F0502020204030203" pitchFamily="34" charset="0"/>
              </a:rPr>
              <a:t>Common additional features:</a:t>
            </a:r>
          </a:p>
          <a:p>
            <a:pPr marL="171450" indent="-171450" fontAlgn="base">
              <a:buFont typeface="Arial" panose="020B0604020202020204" pitchFamily="34" charset="0"/>
              <a:buChar char="•"/>
            </a:pPr>
            <a:r>
              <a:rPr lang="en-SG" sz="1100">
                <a:solidFill>
                  <a:schemeClr val="tx1"/>
                </a:solidFill>
                <a:latin typeface="Lato" panose="020F0502020204030203" pitchFamily="34" charset="0"/>
                <a:ea typeface="Lato" panose="020F0502020204030203" pitchFamily="34" charset="0"/>
                <a:cs typeface="Lato" panose="020F0502020204030203" pitchFamily="34" charset="0"/>
              </a:rPr>
              <a:t>error checking</a:t>
            </a:r>
          </a:p>
          <a:p>
            <a:pPr marL="171450" indent="-171450" fontAlgn="base">
              <a:buFont typeface="Arial" panose="020B0604020202020204" pitchFamily="34" charset="0"/>
              <a:buChar char="•"/>
            </a:pPr>
            <a:r>
              <a:rPr lang="en-SG" sz="1100">
                <a:solidFill>
                  <a:schemeClr val="tx1"/>
                </a:solidFill>
                <a:latin typeface="Lato" panose="020F0502020204030203" pitchFamily="34" charset="0"/>
                <a:ea typeface="Lato" panose="020F0502020204030203" pitchFamily="34" charset="0"/>
                <a:cs typeface="Lato" panose="020F0502020204030203" pitchFamily="34" charset="0"/>
              </a:rPr>
              <a:t>packing/unpacking of datatypes (e.g. low level file operations are usually operating in bytes, it is useful to be able to directly operate on other datatype (int, float, etc) without worrying about how to translate the value into/from human readable string)</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263E959-5F0C-514B-BEC4-EFFBA5C92C03}"/>
                  </a:ext>
                </a:extLst>
              </p14:cNvPr>
              <p14:cNvContentPartPr/>
              <p14:nvPr/>
            </p14:nvContentPartPr>
            <p14:xfrm>
              <a:off x="243360" y="767160"/>
              <a:ext cx="8014680" cy="3948120"/>
            </p14:xfrm>
          </p:contentPart>
        </mc:Choice>
        <mc:Fallback>
          <p:pic>
            <p:nvPicPr>
              <p:cNvPr id="2" name="Ink 1">
                <a:extLst>
                  <a:ext uri="{FF2B5EF4-FFF2-40B4-BE49-F238E27FC236}">
                    <a16:creationId xmlns:a16="http://schemas.microsoft.com/office/drawing/2014/main" id="{4263E959-5F0C-514B-BEC4-EFFBA5C92C03}"/>
                  </a:ext>
                </a:extLst>
              </p:cNvPr>
              <p:cNvPicPr/>
              <p:nvPr/>
            </p:nvPicPr>
            <p:blipFill>
              <a:blip r:embed="rId4"/>
              <a:stretch>
                <a:fillRect/>
              </a:stretch>
            </p:blipFill>
            <p:spPr>
              <a:xfrm>
                <a:off x="234000" y="757800"/>
                <a:ext cx="8033400" cy="3966840"/>
              </a:xfrm>
              <a:prstGeom prst="rect">
                <a:avLst/>
              </a:prstGeom>
            </p:spPr>
          </p:pic>
        </mc:Fallback>
      </mc:AlternateContent>
    </p:spTree>
    <p:extLst>
      <p:ext uri="{BB962C8B-B14F-4D97-AF65-F5344CB8AC3E}">
        <p14:creationId xmlns:p14="http://schemas.microsoft.com/office/powerpoint/2010/main" val="5207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5400"/>
              <a:buFont typeface="Calibri"/>
              <a:buNone/>
            </a:pPr>
            <a:r>
              <a:rPr lang="en" sz="5400"/>
              <a:t>Q1</a:t>
            </a:r>
            <a:endParaRPr/>
          </a:p>
        </p:txBody>
      </p:sp>
      <p:sp>
        <p:nvSpPr>
          <p:cNvPr id="107" name="Google Shape;107;p16"/>
          <p:cNvSpPr txBox="1">
            <a:spLocks noGrp="1"/>
          </p:cNvSpPr>
          <p:nvPr>
            <p:ph type="subTitle" idx="1"/>
          </p:nvPr>
        </p:nvSpPr>
        <p:spPr>
          <a:xfrm>
            <a:off x="729627" y="3172899"/>
            <a:ext cx="7688100" cy="623437"/>
          </a:xfrm>
          <a:prstGeom prst="rect">
            <a:avLst/>
          </a:prstGeom>
          <a:noFill/>
          <a:ln>
            <a:noFill/>
          </a:ln>
        </p:spPr>
        <p:txBody>
          <a:bodyPr spcFirstLastPara="1" wrap="square" lIns="68575" tIns="34275" rIns="68575" bIns="34275" anchor="t" anchorCtr="0">
            <a:normAutofit/>
          </a:bodyPr>
          <a:lstStyle/>
          <a:p>
            <a:pPr marL="0" lvl="0" indent="0">
              <a:lnSpc>
                <a:spcPct val="85000"/>
              </a:lnSpc>
              <a:buClr>
                <a:schemeClr val="lt1"/>
              </a:buClr>
              <a:buSzPts val="2400"/>
            </a:pPr>
            <a:r>
              <a:rPr lang="en-US"/>
              <a:t>Concepts explanation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2FB4D5-3196-ED42-B342-4672EF0065C8}"/>
              </a:ext>
            </a:extLst>
          </p:cNvPr>
          <p:cNvPicPr>
            <a:picLocks noChangeAspect="1"/>
          </p:cNvPicPr>
          <p:nvPr/>
        </p:nvPicPr>
        <p:blipFill>
          <a:blip r:embed="rId2"/>
          <a:stretch>
            <a:fillRect/>
          </a:stretch>
        </p:blipFill>
        <p:spPr>
          <a:xfrm>
            <a:off x="0" y="0"/>
            <a:ext cx="7119708" cy="1396762"/>
          </a:xfrm>
          <a:prstGeom prst="rect">
            <a:avLst/>
          </a:prstGeom>
        </p:spPr>
      </p:pic>
      <p:pic>
        <p:nvPicPr>
          <p:cNvPr id="5" name="Picture 4">
            <a:extLst>
              <a:ext uri="{FF2B5EF4-FFF2-40B4-BE49-F238E27FC236}">
                <a16:creationId xmlns:a16="http://schemas.microsoft.com/office/drawing/2014/main" id="{10B4F2C5-70D7-A043-A834-359052D45487}"/>
              </a:ext>
            </a:extLst>
          </p:cNvPr>
          <p:cNvPicPr>
            <a:picLocks noChangeAspect="1"/>
          </p:cNvPicPr>
          <p:nvPr/>
        </p:nvPicPr>
        <p:blipFill>
          <a:blip r:embed="rId3"/>
          <a:stretch>
            <a:fillRect/>
          </a:stretch>
        </p:blipFill>
        <p:spPr>
          <a:xfrm>
            <a:off x="92883" y="1396762"/>
            <a:ext cx="3730697" cy="2863744"/>
          </a:xfrm>
          <a:prstGeom prst="rect">
            <a:avLst/>
          </a:prstGeom>
        </p:spPr>
      </p:pic>
      <p:pic>
        <p:nvPicPr>
          <p:cNvPr id="6" name="Picture 5">
            <a:extLst>
              <a:ext uri="{FF2B5EF4-FFF2-40B4-BE49-F238E27FC236}">
                <a16:creationId xmlns:a16="http://schemas.microsoft.com/office/drawing/2014/main" id="{4B227D34-3FF6-8240-A700-C80BA53D563A}"/>
              </a:ext>
            </a:extLst>
          </p:cNvPr>
          <p:cNvPicPr>
            <a:picLocks noChangeAspect="1"/>
          </p:cNvPicPr>
          <p:nvPr/>
        </p:nvPicPr>
        <p:blipFill>
          <a:blip r:embed="rId4"/>
          <a:stretch>
            <a:fillRect/>
          </a:stretch>
        </p:blipFill>
        <p:spPr>
          <a:xfrm>
            <a:off x="4054891" y="1321076"/>
            <a:ext cx="4847474" cy="3109821"/>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8002AD3F-856A-F847-802A-F29E8AD48CEB}"/>
                  </a:ext>
                </a:extLst>
              </p14:cNvPr>
              <p14:cNvContentPartPr/>
              <p14:nvPr/>
            </p14:nvContentPartPr>
            <p14:xfrm>
              <a:off x="630720" y="1267200"/>
              <a:ext cx="5977800" cy="3369600"/>
            </p14:xfrm>
          </p:contentPart>
        </mc:Choice>
        <mc:Fallback>
          <p:pic>
            <p:nvPicPr>
              <p:cNvPr id="2" name="Ink 1">
                <a:extLst>
                  <a:ext uri="{FF2B5EF4-FFF2-40B4-BE49-F238E27FC236}">
                    <a16:creationId xmlns:a16="http://schemas.microsoft.com/office/drawing/2014/main" id="{8002AD3F-856A-F847-802A-F29E8AD48CEB}"/>
                  </a:ext>
                </a:extLst>
              </p:cNvPr>
              <p:cNvPicPr/>
              <p:nvPr/>
            </p:nvPicPr>
            <p:blipFill>
              <a:blip r:embed="rId6"/>
              <a:stretch>
                <a:fillRect/>
              </a:stretch>
            </p:blipFill>
            <p:spPr>
              <a:xfrm>
                <a:off x="621360" y="1257840"/>
                <a:ext cx="5996520" cy="3388320"/>
              </a:xfrm>
              <a:prstGeom prst="rect">
                <a:avLst/>
              </a:prstGeom>
            </p:spPr>
          </p:pic>
        </mc:Fallback>
      </mc:AlternateContent>
    </p:spTree>
    <p:extLst>
      <p:ext uri="{BB962C8B-B14F-4D97-AF65-F5344CB8AC3E}">
        <p14:creationId xmlns:p14="http://schemas.microsoft.com/office/powerpoint/2010/main" val="4157671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2FB4D5-3196-ED42-B342-4672EF0065C8}"/>
              </a:ext>
            </a:extLst>
          </p:cNvPr>
          <p:cNvPicPr>
            <a:picLocks noChangeAspect="1"/>
          </p:cNvPicPr>
          <p:nvPr/>
        </p:nvPicPr>
        <p:blipFill>
          <a:blip r:embed="rId2"/>
          <a:stretch>
            <a:fillRect/>
          </a:stretch>
        </p:blipFill>
        <p:spPr>
          <a:xfrm>
            <a:off x="0" y="0"/>
            <a:ext cx="7119708" cy="1396762"/>
          </a:xfrm>
          <a:prstGeom prst="rect">
            <a:avLst/>
          </a:prstGeom>
        </p:spPr>
      </p:pic>
      <p:pic>
        <p:nvPicPr>
          <p:cNvPr id="5" name="Picture 4">
            <a:extLst>
              <a:ext uri="{FF2B5EF4-FFF2-40B4-BE49-F238E27FC236}">
                <a16:creationId xmlns:a16="http://schemas.microsoft.com/office/drawing/2014/main" id="{10B4F2C5-70D7-A043-A834-359052D45487}"/>
              </a:ext>
            </a:extLst>
          </p:cNvPr>
          <p:cNvPicPr>
            <a:picLocks noChangeAspect="1"/>
          </p:cNvPicPr>
          <p:nvPr/>
        </p:nvPicPr>
        <p:blipFill>
          <a:blip r:embed="rId3"/>
          <a:stretch>
            <a:fillRect/>
          </a:stretch>
        </p:blipFill>
        <p:spPr>
          <a:xfrm>
            <a:off x="92883" y="1396762"/>
            <a:ext cx="3730697" cy="2863744"/>
          </a:xfrm>
          <a:prstGeom prst="rect">
            <a:avLst/>
          </a:prstGeom>
        </p:spPr>
      </p:pic>
      <p:pic>
        <p:nvPicPr>
          <p:cNvPr id="2" name="Picture 1">
            <a:extLst>
              <a:ext uri="{FF2B5EF4-FFF2-40B4-BE49-F238E27FC236}">
                <a16:creationId xmlns:a16="http://schemas.microsoft.com/office/drawing/2014/main" id="{D8F8DFF5-BF9D-6943-B4A7-EEC41458DB18}"/>
              </a:ext>
            </a:extLst>
          </p:cNvPr>
          <p:cNvPicPr>
            <a:picLocks noChangeAspect="1"/>
          </p:cNvPicPr>
          <p:nvPr/>
        </p:nvPicPr>
        <p:blipFill>
          <a:blip r:embed="rId4"/>
          <a:stretch>
            <a:fillRect/>
          </a:stretch>
        </p:blipFill>
        <p:spPr>
          <a:xfrm>
            <a:off x="3992139" y="1324304"/>
            <a:ext cx="4887822" cy="3103379"/>
          </a:xfrm>
          <a:prstGeom prst="rect">
            <a:avLst/>
          </a:prstGeom>
        </p:spPr>
      </p:pic>
      <p:grpSp>
        <p:nvGrpSpPr>
          <p:cNvPr id="30" name="Group 29">
            <a:extLst>
              <a:ext uri="{FF2B5EF4-FFF2-40B4-BE49-F238E27FC236}">
                <a16:creationId xmlns:a16="http://schemas.microsoft.com/office/drawing/2014/main" id="{832FCAD3-93AF-7A4C-82B4-4FBA5376C47A}"/>
              </a:ext>
            </a:extLst>
          </p:cNvPr>
          <p:cNvGrpSpPr/>
          <p:nvPr/>
        </p:nvGrpSpPr>
        <p:grpSpPr>
          <a:xfrm>
            <a:off x="6116320" y="1895080"/>
            <a:ext cx="1610640" cy="228600"/>
            <a:chOff x="6116320" y="1895080"/>
            <a:chExt cx="1610640" cy="228600"/>
          </a:xfrm>
        </p:grpSpPr>
        <mc:AlternateContent xmlns:mc="http://schemas.openxmlformats.org/markup-compatibility/2006">
          <mc:Choice xmlns:p14="http://schemas.microsoft.com/office/powerpoint/2010/main" Requires="p14">
            <p:contentPart p14:bwMode="auto" r:id="rId5">
              <p14:nvContentPartPr>
                <p14:cNvPr id="19" name="Ink 18">
                  <a:extLst>
                    <a:ext uri="{FF2B5EF4-FFF2-40B4-BE49-F238E27FC236}">
                      <a16:creationId xmlns:a16="http://schemas.microsoft.com/office/drawing/2014/main" id="{81BFD562-51F9-4840-AD7B-1A8663C5477E}"/>
                    </a:ext>
                  </a:extLst>
                </p14:cNvPr>
                <p14:cNvContentPartPr/>
                <p14:nvPr/>
              </p14:nvContentPartPr>
              <p14:xfrm>
                <a:off x="6121360" y="2006320"/>
                <a:ext cx="173160" cy="30960"/>
              </p14:xfrm>
            </p:contentPart>
          </mc:Choice>
          <mc:Fallback>
            <p:pic>
              <p:nvPicPr>
                <p:cNvPr id="19" name="Ink 18">
                  <a:extLst>
                    <a:ext uri="{FF2B5EF4-FFF2-40B4-BE49-F238E27FC236}">
                      <a16:creationId xmlns:a16="http://schemas.microsoft.com/office/drawing/2014/main" id="{81BFD562-51F9-4840-AD7B-1A8663C5477E}"/>
                    </a:ext>
                  </a:extLst>
                </p:cNvPr>
                <p:cNvPicPr/>
                <p:nvPr/>
              </p:nvPicPr>
              <p:blipFill>
                <a:blip r:embed="rId6"/>
                <a:stretch>
                  <a:fillRect/>
                </a:stretch>
              </p:blipFill>
              <p:spPr>
                <a:xfrm>
                  <a:off x="6105880" y="1990658"/>
                  <a:ext cx="2037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 name="Ink 19">
                  <a:extLst>
                    <a:ext uri="{FF2B5EF4-FFF2-40B4-BE49-F238E27FC236}">
                      <a16:creationId xmlns:a16="http://schemas.microsoft.com/office/drawing/2014/main" id="{912EE18B-80E8-2A49-A23F-92F0AC58649A}"/>
                    </a:ext>
                  </a:extLst>
                </p14:cNvPr>
                <p14:cNvContentPartPr/>
                <p14:nvPr/>
              </p14:nvContentPartPr>
              <p14:xfrm>
                <a:off x="6116320" y="1979320"/>
                <a:ext cx="70200" cy="123840"/>
              </p14:xfrm>
            </p:contentPart>
          </mc:Choice>
          <mc:Fallback>
            <p:pic>
              <p:nvPicPr>
                <p:cNvPr id="20" name="Ink 19">
                  <a:extLst>
                    <a:ext uri="{FF2B5EF4-FFF2-40B4-BE49-F238E27FC236}">
                      <a16:creationId xmlns:a16="http://schemas.microsoft.com/office/drawing/2014/main" id="{912EE18B-80E8-2A49-A23F-92F0AC58649A}"/>
                    </a:ext>
                  </a:extLst>
                </p:cNvPr>
                <p:cNvPicPr/>
                <p:nvPr/>
              </p:nvPicPr>
              <p:blipFill>
                <a:blip r:embed="rId8"/>
                <a:stretch>
                  <a:fillRect/>
                </a:stretch>
              </p:blipFill>
              <p:spPr>
                <a:xfrm>
                  <a:off x="6100840" y="1963840"/>
                  <a:ext cx="1008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 name="Ink 20">
                  <a:extLst>
                    <a:ext uri="{FF2B5EF4-FFF2-40B4-BE49-F238E27FC236}">
                      <a16:creationId xmlns:a16="http://schemas.microsoft.com/office/drawing/2014/main" id="{96978C4C-5A60-DF47-8DEA-C311338EB8C7}"/>
                    </a:ext>
                  </a:extLst>
                </p14:cNvPr>
                <p14:cNvContentPartPr/>
                <p14:nvPr/>
              </p14:nvContentPartPr>
              <p14:xfrm>
                <a:off x="6370120" y="1966360"/>
                <a:ext cx="157680" cy="91080"/>
              </p14:xfrm>
            </p:contentPart>
          </mc:Choice>
          <mc:Fallback>
            <p:pic>
              <p:nvPicPr>
                <p:cNvPr id="21" name="Ink 20">
                  <a:extLst>
                    <a:ext uri="{FF2B5EF4-FFF2-40B4-BE49-F238E27FC236}">
                      <a16:creationId xmlns:a16="http://schemas.microsoft.com/office/drawing/2014/main" id="{96978C4C-5A60-DF47-8DEA-C311338EB8C7}"/>
                    </a:ext>
                  </a:extLst>
                </p:cNvPr>
                <p:cNvPicPr/>
                <p:nvPr/>
              </p:nvPicPr>
              <p:blipFill>
                <a:blip r:embed="rId10"/>
                <a:stretch>
                  <a:fillRect/>
                </a:stretch>
              </p:blipFill>
              <p:spPr>
                <a:xfrm>
                  <a:off x="6354640" y="1950941"/>
                  <a:ext cx="188280" cy="121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 name="Ink 21">
                  <a:extLst>
                    <a:ext uri="{FF2B5EF4-FFF2-40B4-BE49-F238E27FC236}">
                      <a16:creationId xmlns:a16="http://schemas.microsoft.com/office/drawing/2014/main" id="{E5122737-CFFC-E843-A0BA-A248064989F5}"/>
                    </a:ext>
                  </a:extLst>
                </p14:cNvPr>
                <p14:cNvContentPartPr/>
                <p14:nvPr/>
              </p14:nvContentPartPr>
              <p14:xfrm>
                <a:off x="6547960" y="1961320"/>
                <a:ext cx="101880" cy="162360"/>
              </p14:xfrm>
            </p:contentPart>
          </mc:Choice>
          <mc:Fallback>
            <p:pic>
              <p:nvPicPr>
                <p:cNvPr id="22" name="Ink 21">
                  <a:extLst>
                    <a:ext uri="{FF2B5EF4-FFF2-40B4-BE49-F238E27FC236}">
                      <a16:creationId xmlns:a16="http://schemas.microsoft.com/office/drawing/2014/main" id="{E5122737-CFFC-E843-A0BA-A248064989F5}"/>
                    </a:ext>
                  </a:extLst>
                </p:cNvPr>
                <p:cNvPicPr/>
                <p:nvPr/>
              </p:nvPicPr>
              <p:blipFill>
                <a:blip r:embed="rId12"/>
                <a:stretch>
                  <a:fillRect/>
                </a:stretch>
              </p:blipFill>
              <p:spPr>
                <a:xfrm>
                  <a:off x="6532535" y="1945840"/>
                  <a:ext cx="132372"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3" name="Ink 22">
                  <a:extLst>
                    <a:ext uri="{FF2B5EF4-FFF2-40B4-BE49-F238E27FC236}">
                      <a16:creationId xmlns:a16="http://schemas.microsoft.com/office/drawing/2014/main" id="{DACA08AB-D648-C741-A5A0-729A80377714}"/>
                    </a:ext>
                  </a:extLst>
                </p14:cNvPr>
                <p14:cNvContentPartPr/>
                <p14:nvPr/>
              </p14:nvContentPartPr>
              <p14:xfrm>
                <a:off x="6751000" y="1919920"/>
                <a:ext cx="71640" cy="136800"/>
              </p14:xfrm>
            </p:contentPart>
          </mc:Choice>
          <mc:Fallback>
            <p:pic>
              <p:nvPicPr>
                <p:cNvPr id="23" name="Ink 22">
                  <a:extLst>
                    <a:ext uri="{FF2B5EF4-FFF2-40B4-BE49-F238E27FC236}">
                      <a16:creationId xmlns:a16="http://schemas.microsoft.com/office/drawing/2014/main" id="{DACA08AB-D648-C741-A5A0-729A80377714}"/>
                    </a:ext>
                  </a:extLst>
                </p:cNvPr>
                <p:cNvPicPr/>
                <p:nvPr/>
              </p:nvPicPr>
              <p:blipFill>
                <a:blip r:embed="rId14"/>
                <a:stretch>
                  <a:fillRect/>
                </a:stretch>
              </p:blipFill>
              <p:spPr>
                <a:xfrm>
                  <a:off x="6735442" y="1904440"/>
                  <a:ext cx="102395"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67350B51-0329-DC47-92D6-EBA66E490998}"/>
                    </a:ext>
                  </a:extLst>
                </p14:cNvPr>
                <p14:cNvContentPartPr/>
                <p14:nvPr/>
              </p14:nvContentPartPr>
              <p14:xfrm>
                <a:off x="6888160" y="1909840"/>
                <a:ext cx="188280" cy="178200"/>
              </p14:xfrm>
            </p:contentPart>
          </mc:Choice>
          <mc:Fallback>
            <p:pic>
              <p:nvPicPr>
                <p:cNvPr id="24" name="Ink 23">
                  <a:extLst>
                    <a:ext uri="{FF2B5EF4-FFF2-40B4-BE49-F238E27FC236}">
                      <a16:creationId xmlns:a16="http://schemas.microsoft.com/office/drawing/2014/main" id="{67350B51-0329-DC47-92D6-EBA66E490998}"/>
                    </a:ext>
                  </a:extLst>
                </p:cNvPr>
                <p:cNvPicPr/>
                <p:nvPr/>
              </p:nvPicPr>
              <p:blipFill>
                <a:blip r:embed="rId16"/>
                <a:stretch>
                  <a:fillRect/>
                </a:stretch>
              </p:blipFill>
              <p:spPr>
                <a:xfrm>
                  <a:off x="6872680" y="1894360"/>
                  <a:ext cx="2188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739191E4-D48F-D34D-AF74-C6BF6D2067AC}"/>
                    </a:ext>
                  </a:extLst>
                </p14:cNvPr>
                <p14:cNvContentPartPr/>
                <p14:nvPr/>
              </p14:nvContentPartPr>
              <p14:xfrm>
                <a:off x="7015240" y="1895080"/>
                <a:ext cx="122400" cy="213120"/>
              </p14:xfrm>
            </p:contentPart>
          </mc:Choice>
          <mc:Fallback>
            <p:pic>
              <p:nvPicPr>
                <p:cNvPr id="25" name="Ink 24">
                  <a:extLst>
                    <a:ext uri="{FF2B5EF4-FFF2-40B4-BE49-F238E27FC236}">
                      <a16:creationId xmlns:a16="http://schemas.microsoft.com/office/drawing/2014/main" id="{739191E4-D48F-D34D-AF74-C6BF6D2067AC}"/>
                    </a:ext>
                  </a:extLst>
                </p:cNvPr>
                <p:cNvPicPr/>
                <p:nvPr/>
              </p:nvPicPr>
              <p:blipFill>
                <a:blip r:embed="rId18"/>
                <a:stretch>
                  <a:fillRect/>
                </a:stretch>
              </p:blipFill>
              <p:spPr>
                <a:xfrm>
                  <a:off x="6999714" y="1879600"/>
                  <a:ext cx="15309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6" name="Ink 25">
                  <a:extLst>
                    <a:ext uri="{FF2B5EF4-FFF2-40B4-BE49-F238E27FC236}">
                      <a16:creationId xmlns:a16="http://schemas.microsoft.com/office/drawing/2014/main" id="{79CBEC65-A680-F846-9B98-62260A130F26}"/>
                    </a:ext>
                  </a:extLst>
                </p14:cNvPr>
                <p14:cNvContentPartPr/>
                <p14:nvPr/>
              </p14:nvContentPartPr>
              <p14:xfrm>
                <a:off x="7177960" y="1950520"/>
                <a:ext cx="163080" cy="96840"/>
              </p14:xfrm>
            </p:contentPart>
          </mc:Choice>
          <mc:Fallback>
            <p:pic>
              <p:nvPicPr>
                <p:cNvPr id="26" name="Ink 25">
                  <a:extLst>
                    <a:ext uri="{FF2B5EF4-FFF2-40B4-BE49-F238E27FC236}">
                      <a16:creationId xmlns:a16="http://schemas.microsoft.com/office/drawing/2014/main" id="{79CBEC65-A680-F846-9B98-62260A130F26}"/>
                    </a:ext>
                  </a:extLst>
                </p:cNvPr>
                <p:cNvPicPr/>
                <p:nvPr/>
              </p:nvPicPr>
              <p:blipFill>
                <a:blip r:embed="rId20"/>
                <a:stretch>
                  <a:fillRect/>
                </a:stretch>
              </p:blipFill>
              <p:spPr>
                <a:xfrm>
                  <a:off x="7162480" y="1935040"/>
                  <a:ext cx="1936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7" name="Ink 26">
                  <a:extLst>
                    <a:ext uri="{FF2B5EF4-FFF2-40B4-BE49-F238E27FC236}">
                      <a16:creationId xmlns:a16="http://schemas.microsoft.com/office/drawing/2014/main" id="{D6935611-A523-004E-A9D3-53812AFBB03F}"/>
                    </a:ext>
                  </a:extLst>
                </p14:cNvPr>
                <p14:cNvContentPartPr/>
                <p14:nvPr/>
              </p14:nvContentPartPr>
              <p14:xfrm>
                <a:off x="7401880" y="1940800"/>
                <a:ext cx="45360" cy="96480"/>
              </p14:xfrm>
            </p:contentPart>
          </mc:Choice>
          <mc:Fallback>
            <p:pic>
              <p:nvPicPr>
                <p:cNvPr id="27" name="Ink 26">
                  <a:extLst>
                    <a:ext uri="{FF2B5EF4-FFF2-40B4-BE49-F238E27FC236}">
                      <a16:creationId xmlns:a16="http://schemas.microsoft.com/office/drawing/2014/main" id="{D6935611-A523-004E-A9D3-53812AFBB03F}"/>
                    </a:ext>
                  </a:extLst>
                </p:cNvPr>
                <p:cNvPicPr/>
                <p:nvPr/>
              </p:nvPicPr>
              <p:blipFill>
                <a:blip r:embed="rId22"/>
                <a:stretch>
                  <a:fillRect/>
                </a:stretch>
              </p:blipFill>
              <p:spPr>
                <a:xfrm>
                  <a:off x="7386400" y="1925262"/>
                  <a:ext cx="75960" cy="127195"/>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8" name="Ink 27">
                  <a:extLst>
                    <a:ext uri="{FF2B5EF4-FFF2-40B4-BE49-F238E27FC236}">
                      <a16:creationId xmlns:a16="http://schemas.microsoft.com/office/drawing/2014/main" id="{C742CD73-E1E4-F84E-A878-77FE39A9CCDA}"/>
                    </a:ext>
                  </a:extLst>
                </p14:cNvPr>
                <p14:cNvContentPartPr/>
                <p14:nvPr/>
              </p14:nvContentPartPr>
              <p14:xfrm>
                <a:off x="7498000" y="1960600"/>
                <a:ext cx="10440" cy="25920"/>
              </p14:xfrm>
            </p:contentPart>
          </mc:Choice>
          <mc:Fallback>
            <p:pic>
              <p:nvPicPr>
                <p:cNvPr id="28" name="Ink 27">
                  <a:extLst>
                    <a:ext uri="{FF2B5EF4-FFF2-40B4-BE49-F238E27FC236}">
                      <a16:creationId xmlns:a16="http://schemas.microsoft.com/office/drawing/2014/main" id="{C742CD73-E1E4-F84E-A878-77FE39A9CCDA}"/>
                    </a:ext>
                  </a:extLst>
                </p:cNvPr>
                <p:cNvPicPr/>
                <p:nvPr/>
              </p:nvPicPr>
              <p:blipFill>
                <a:blip r:embed="rId24"/>
                <a:stretch>
                  <a:fillRect/>
                </a:stretch>
              </p:blipFill>
              <p:spPr>
                <a:xfrm>
                  <a:off x="7482520" y="1944902"/>
                  <a:ext cx="41040" cy="56951"/>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9" name="Ink 28">
                  <a:extLst>
                    <a:ext uri="{FF2B5EF4-FFF2-40B4-BE49-F238E27FC236}">
                      <a16:creationId xmlns:a16="http://schemas.microsoft.com/office/drawing/2014/main" id="{D535D738-D69D-034A-A7AA-EA07C0D3AB82}"/>
                    </a:ext>
                  </a:extLst>
                </p14:cNvPr>
                <p14:cNvContentPartPr/>
                <p14:nvPr/>
              </p14:nvContentPartPr>
              <p14:xfrm>
                <a:off x="7510960" y="1909840"/>
                <a:ext cx="216000" cy="137520"/>
              </p14:xfrm>
            </p:contentPart>
          </mc:Choice>
          <mc:Fallback>
            <p:pic>
              <p:nvPicPr>
                <p:cNvPr id="29" name="Ink 28">
                  <a:extLst>
                    <a:ext uri="{FF2B5EF4-FFF2-40B4-BE49-F238E27FC236}">
                      <a16:creationId xmlns:a16="http://schemas.microsoft.com/office/drawing/2014/main" id="{D535D738-D69D-034A-A7AA-EA07C0D3AB82}"/>
                    </a:ext>
                  </a:extLst>
                </p:cNvPr>
                <p:cNvPicPr/>
                <p:nvPr/>
              </p:nvPicPr>
              <p:blipFill>
                <a:blip r:embed="rId26"/>
                <a:stretch>
                  <a:fillRect/>
                </a:stretch>
              </p:blipFill>
              <p:spPr>
                <a:xfrm>
                  <a:off x="7495480" y="1894360"/>
                  <a:ext cx="246600" cy="168120"/>
                </a:xfrm>
                <a:prstGeom prst="rect">
                  <a:avLst/>
                </a:prstGeom>
              </p:spPr>
            </p:pic>
          </mc:Fallback>
        </mc:AlternateContent>
      </p:grpSp>
    </p:spTree>
    <p:extLst>
      <p:ext uri="{BB962C8B-B14F-4D97-AF65-F5344CB8AC3E}">
        <p14:creationId xmlns:p14="http://schemas.microsoft.com/office/powerpoint/2010/main" val="435130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2FB4D5-3196-ED42-B342-4672EF0065C8}"/>
              </a:ext>
            </a:extLst>
          </p:cNvPr>
          <p:cNvPicPr>
            <a:picLocks noChangeAspect="1"/>
          </p:cNvPicPr>
          <p:nvPr/>
        </p:nvPicPr>
        <p:blipFill>
          <a:blip r:embed="rId2"/>
          <a:stretch>
            <a:fillRect/>
          </a:stretch>
        </p:blipFill>
        <p:spPr>
          <a:xfrm>
            <a:off x="0" y="0"/>
            <a:ext cx="7119708" cy="1396762"/>
          </a:xfrm>
          <a:prstGeom prst="rect">
            <a:avLst/>
          </a:prstGeom>
        </p:spPr>
      </p:pic>
      <p:sp>
        <p:nvSpPr>
          <p:cNvPr id="3" name="Rectangle 2">
            <a:extLst>
              <a:ext uri="{FF2B5EF4-FFF2-40B4-BE49-F238E27FC236}">
                <a16:creationId xmlns:a16="http://schemas.microsoft.com/office/drawing/2014/main" id="{138F8E7F-CF62-6A4A-9F5B-AF0CDA89F6D0}"/>
              </a:ext>
            </a:extLst>
          </p:cNvPr>
          <p:cNvSpPr/>
          <p:nvPr/>
        </p:nvSpPr>
        <p:spPr>
          <a:xfrm>
            <a:off x="428822" y="1643342"/>
            <a:ext cx="6555302" cy="1384995"/>
          </a:xfrm>
          <a:prstGeom prst="rect">
            <a:avLst/>
          </a:prstGeom>
        </p:spPr>
        <p:txBody>
          <a:bodyPr wrap="square">
            <a:spAutoFit/>
          </a:bodyPr>
          <a:lstStyle/>
          <a:p>
            <a:pPr marL="171450" indent="-171450" algn="just">
              <a:buFont typeface="Arial" panose="020B0604020202020204" pitchFamily="34" charset="0"/>
              <a:buChar char="•"/>
            </a:pPr>
            <a:r>
              <a:rPr lang="en-SG" sz="1200" err="1">
                <a:solidFill>
                  <a:schemeClr val="accent1"/>
                </a:solidFill>
                <a:latin typeface="Lato" panose="020F0502020204030203" pitchFamily="34" charset="0"/>
                <a:ea typeface="Lato" panose="020F0502020204030203" pitchFamily="34" charset="0"/>
                <a:cs typeface="Lato" panose="020F0502020204030203" pitchFamily="34" charset="0"/>
              </a:rPr>
              <a:t>printf</a:t>
            </a:r>
            <a:r>
              <a:rPr lang="en-SG" sz="1200">
                <a:solidFill>
                  <a:schemeClr val="accent1"/>
                </a:solidFill>
                <a:latin typeface="Lato" panose="020F0502020204030203" pitchFamily="34" charset="0"/>
                <a:ea typeface="Lato" panose="020F0502020204030203" pitchFamily="34" charset="0"/>
                <a:cs typeface="Lato" panose="020F0502020204030203" pitchFamily="34" charset="0"/>
              </a:rPr>
              <a:t> buffers the user output until the internal buffer is full before actually output to the screen. </a:t>
            </a:r>
          </a:p>
          <a:p>
            <a:pPr marL="171450" indent="-171450" algn="just">
              <a:buFont typeface="Arial" panose="020B0604020202020204" pitchFamily="34" charset="0"/>
              <a:buChar char="•"/>
            </a:pPr>
            <a:r>
              <a:rPr lang="en-SG" sz="1200">
                <a:solidFill>
                  <a:schemeClr val="accent1"/>
                </a:solidFill>
                <a:latin typeface="Lato" panose="020F0502020204030203" pitchFamily="34" charset="0"/>
                <a:ea typeface="Lato" panose="020F0502020204030203" pitchFamily="34" charset="0"/>
                <a:cs typeface="Lato" panose="020F0502020204030203" pitchFamily="34" charset="0"/>
              </a:rPr>
              <a:t>The trigger indicates the probable size of the internal buffer. </a:t>
            </a:r>
          </a:p>
          <a:p>
            <a:pPr marL="171450" indent="-171450" algn="just">
              <a:buFont typeface="Arial" panose="020B0604020202020204" pitchFamily="34" charset="0"/>
              <a:buChar char="•"/>
            </a:pPr>
            <a:r>
              <a:rPr lang="en-SG" sz="1200">
                <a:solidFill>
                  <a:schemeClr val="accent1"/>
                </a:solidFill>
                <a:latin typeface="Lato" panose="020F0502020204030203" pitchFamily="34" charset="0"/>
                <a:ea typeface="Lato" panose="020F0502020204030203" pitchFamily="34" charset="0"/>
                <a:cs typeface="Lato" panose="020F0502020204030203" pitchFamily="34" charset="0"/>
              </a:rPr>
              <a:t>If a newline character is added, the output is performed "immediately".</a:t>
            </a:r>
          </a:p>
          <a:p>
            <a:pPr marL="171450" indent="-171450" algn="just">
              <a:buFont typeface="Arial" panose="020B0604020202020204" pitchFamily="34" charset="0"/>
              <a:buChar char="•"/>
            </a:pPr>
            <a:r>
              <a:rPr lang="en-SG" sz="1200">
                <a:solidFill>
                  <a:schemeClr val="accent1"/>
                </a:solidFill>
                <a:latin typeface="Lato" panose="020F0502020204030203" pitchFamily="34" charset="0"/>
                <a:ea typeface="Lato" panose="020F0502020204030203" pitchFamily="34" charset="0"/>
                <a:cs typeface="Lato" panose="020F0502020204030203" pitchFamily="34" charset="0"/>
              </a:rPr>
              <a:t>If </a:t>
            </a:r>
            <a:r>
              <a:rPr lang="en-SG" sz="1200" err="1">
                <a:solidFill>
                  <a:schemeClr val="accent1"/>
                </a:solidFill>
                <a:latin typeface="Lato" panose="020F0502020204030203" pitchFamily="34" charset="0"/>
                <a:ea typeface="Lato" panose="020F0502020204030203" pitchFamily="34" charset="0"/>
                <a:cs typeface="Lato" panose="020F0502020204030203" pitchFamily="34" charset="0"/>
              </a:rPr>
              <a:t>printf</a:t>
            </a:r>
            <a:r>
              <a:rPr lang="en-SG" sz="1200">
                <a:solidFill>
                  <a:schemeClr val="accent1"/>
                </a:solidFill>
                <a:latin typeface="Lato" panose="020F0502020204030203" pitchFamily="34" charset="0"/>
                <a:ea typeface="Lato" panose="020F0502020204030203" pitchFamily="34" charset="0"/>
                <a:cs typeface="Lato" panose="020F0502020204030203" pitchFamily="34" charset="0"/>
              </a:rPr>
              <a:t>() or similar is used as a debugging mechanism, the buffered output sequence may confuse the coder. e.g. in the original "</a:t>
            </a:r>
            <a:r>
              <a:rPr lang="en-SG" sz="1200" err="1">
                <a:solidFill>
                  <a:schemeClr val="accent1"/>
                </a:solidFill>
                <a:latin typeface="Lato" panose="020F0502020204030203" pitchFamily="34" charset="0"/>
                <a:ea typeface="Lato" panose="020F0502020204030203" pitchFamily="34" charset="0"/>
                <a:cs typeface="Lato" panose="020F0502020204030203" pitchFamily="34" charset="0"/>
              </a:rPr>
              <a:t>weird.c</a:t>
            </a:r>
            <a:r>
              <a:rPr lang="en-SG" sz="1200">
                <a:solidFill>
                  <a:schemeClr val="accent1"/>
                </a:solidFill>
                <a:latin typeface="Lato" panose="020F0502020204030203" pitchFamily="34" charset="0"/>
                <a:ea typeface="Lato" panose="020F0502020204030203" pitchFamily="34" charset="0"/>
                <a:cs typeface="Lato" panose="020F0502020204030203" pitchFamily="34" charset="0"/>
              </a:rPr>
              <a:t>", the program can crash without showing any printout, which can easily leads to the wrong conclusion ("the while loop is not executed!").</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76CF48D-403F-3D47-A538-96FC56FD3D3E}"/>
                  </a:ext>
                </a:extLst>
              </p14:cNvPr>
              <p14:cNvContentPartPr/>
              <p14:nvPr/>
            </p14:nvContentPartPr>
            <p14:xfrm>
              <a:off x="498960" y="1838160"/>
              <a:ext cx="6023520" cy="1244880"/>
            </p14:xfrm>
          </p:contentPart>
        </mc:Choice>
        <mc:Fallback>
          <p:pic>
            <p:nvPicPr>
              <p:cNvPr id="2" name="Ink 1">
                <a:extLst>
                  <a:ext uri="{FF2B5EF4-FFF2-40B4-BE49-F238E27FC236}">
                    <a16:creationId xmlns:a16="http://schemas.microsoft.com/office/drawing/2014/main" id="{876CF48D-403F-3D47-A538-96FC56FD3D3E}"/>
                  </a:ext>
                </a:extLst>
              </p:cNvPr>
              <p:cNvPicPr/>
              <p:nvPr/>
            </p:nvPicPr>
            <p:blipFill>
              <a:blip r:embed="rId4"/>
              <a:stretch>
                <a:fillRect/>
              </a:stretch>
            </p:blipFill>
            <p:spPr>
              <a:xfrm>
                <a:off x="489600" y="1828800"/>
                <a:ext cx="6042240" cy="1263600"/>
              </a:xfrm>
              <a:prstGeom prst="rect">
                <a:avLst/>
              </a:prstGeom>
            </p:spPr>
          </p:pic>
        </mc:Fallback>
      </mc:AlternateContent>
    </p:spTree>
    <p:extLst>
      <p:ext uri="{BB962C8B-B14F-4D97-AF65-F5344CB8AC3E}">
        <p14:creationId xmlns:p14="http://schemas.microsoft.com/office/powerpoint/2010/main" val="1419876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D107E-D000-DE4C-AA1F-48E7389CBD7E}"/>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BE41DA2-D13C-9C47-9389-7150DB0F253D}"/>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CAA633FD-D743-3945-B285-77B0718D32BA}"/>
              </a:ext>
            </a:extLst>
          </p:cNvPr>
          <p:cNvPicPr>
            <a:picLocks noChangeAspect="1"/>
          </p:cNvPicPr>
          <p:nvPr/>
        </p:nvPicPr>
        <p:blipFill>
          <a:blip r:embed="rId2"/>
          <a:stretch>
            <a:fillRect/>
          </a:stretch>
        </p:blipFill>
        <p:spPr>
          <a:xfrm>
            <a:off x="-1" y="5104"/>
            <a:ext cx="5757035" cy="1199382"/>
          </a:xfrm>
          <a:prstGeom prst="rect">
            <a:avLst/>
          </a:prstGeom>
        </p:spPr>
      </p:pic>
      <p:pic>
        <p:nvPicPr>
          <p:cNvPr id="5" name="Picture 4">
            <a:extLst>
              <a:ext uri="{FF2B5EF4-FFF2-40B4-BE49-F238E27FC236}">
                <a16:creationId xmlns:a16="http://schemas.microsoft.com/office/drawing/2014/main" id="{BFC106B0-6577-DF40-8C3C-6FFBA585640A}"/>
              </a:ext>
            </a:extLst>
          </p:cNvPr>
          <p:cNvPicPr>
            <a:picLocks noChangeAspect="1"/>
          </p:cNvPicPr>
          <p:nvPr/>
        </p:nvPicPr>
        <p:blipFill>
          <a:blip r:embed="rId3"/>
          <a:stretch>
            <a:fillRect/>
          </a:stretch>
        </p:blipFill>
        <p:spPr>
          <a:xfrm>
            <a:off x="1931769" y="1460025"/>
            <a:ext cx="6482781" cy="3233287"/>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5291397B-1602-6644-AB39-4A0BC45DFD14}"/>
                  </a:ext>
                </a:extLst>
              </p14:cNvPr>
              <p14:cNvContentPartPr/>
              <p14:nvPr/>
            </p14:nvContentPartPr>
            <p14:xfrm>
              <a:off x="1486440" y="2415240"/>
              <a:ext cx="6107760" cy="2217600"/>
            </p14:xfrm>
          </p:contentPart>
        </mc:Choice>
        <mc:Fallback>
          <p:pic>
            <p:nvPicPr>
              <p:cNvPr id="6" name="Ink 5">
                <a:extLst>
                  <a:ext uri="{FF2B5EF4-FFF2-40B4-BE49-F238E27FC236}">
                    <a16:creationId xmlns:a16="http://schemas.microsoft.com/office/drawing/2014/main" id="{5291397B-1602-6644-AB39-4A0BC45DFD14}"/>
                  </a:ext>
                </a:extLst>
              </p:cNvPr>
              <p:cNvPicPr/>
              <p:nvPr/>
            </p:nvPicPr>
            <p:blipFill>
              <a:blip r:embed="rId5"/>
              <a:stretch>
                <a:fillRect/>
              </a:stretch>
            </p:blipFill>
            <p:spPr>
              <a:xfrm>
                <a:off x="1477080" y="2405880"/>
                <a:ext cx="6126480" cy="2236320"/>
              </a:xfrm>
              <a:prstGeom prst="rect">
                <a:avLst/>
              </a:prstGeom>
            </p:spPr>
          </p:pic>
        </mc:Fallback>
      </mc:AlternateContent>
    </p:spTree>
    <p:extLst>
      <p:ext uri="{BB962C8B-B14F-4D97-AF65-F5344CB8AC3E}">
        <p14:creationId xmlns:p14="http://schemas.microsoft.com/office/powerpoint/2010/main" val="1255231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A4CA-9FF9-D341-B759-95BD31C0240F}"/>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BD5A86A-CB11-1341-B815-628F8D264FF0}"/>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10CC723C-8E05-F144-92B2-6083619D9214}"/>
              </a:ext>
            </a:extLst>
          </p:cNvPr>
          <p:cNvPicPr>
            <a:picLocks noChangeAspect="1"/>
          </p:cNvPicPr>
          <p:nvPr/>
        </p:nvPicPr>
        <p:blipFill>
          <a:blip r:embed="rId2"/>
          <a:stretch>
            <a:fillRect/>
          </a:stretch>
        </p:blipFill>
        <p:spPr>
          <a:xfrm>
            <a:off x="-1" y="5104"/>
            <a:ext cx="5757035" cy="1199382"/>
          </a:xfrm>
          <a:prstGeom prst="rect">
            <a:avLst/>
          </a:prstGeom>
        </p:spPr>
      </p:pic>
      <p:grpSp>
        <p:nvGrpSpPr>
          <p:cNvPr id="73" name="Group 72">
            <a:extLst>
              <a:ext uri="{FF2B5EF4-FFF2-40B4-BE49-F238E27FC236}">
                <a16:creationId xmlns:a16="http://schemas.microsoft.com/office/drawing/2014/main" id="{58661BF3-EE4C-4849-824E-322DFBBD4E3B}"/>
              </a:ext>
            </a:extLst>
          </p:cNvPr>
          <p:cNvGrpSpPr/>
          <p:nvPr/>
        </p:nvGrpSpPr>
        <p:grpSpPr>
          <a:xfrm>
            <a:off x="3022480" y="1259680"/>
            <a:ext cx="2504880" cy="3332880"/>
            <a:chOff x="3022480" y="1259680"/>
            <a:chExt cx="2504880" cy="333288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FF6AB40-05A6-434C-8220-42758683827C}"/>
                    </a:ext>
                  </a:extLst>
                </p14:cNvPr>
                <p14:cNvContentPartPr/>
                <p14:nvPr/>
              </p14:nvContentPartPr>
              <p14:xfrm>
                <a:off x="3459160" y="1544080"/>
                <a:ext cx="20520" cy="137520"/>
              </p14:xfrm>
            </p:contentPart>
          </mc:Choice>
          <mc:Fallback>
            <p:pic>
              <p:nvPicPr>
                <p:cNvPr id="5" name="Ink 4">
                  <a:extLst>
                    <a:ext uri="{FF2B5EF4-FFF2-40B4-BE49-F238E27FC236}">
                      <a16:creationId xmlns:a16="http://schemas.microsoft.com/office/drawing/2014/main" id="{BFF6AB40-05A6-434C-8220-42758683827C}"/>
                    </a:ext>
                  </a:extLst>
                </p:cNvPr>
                <p:cNvPicPr/>
                <p:nvPr/>
              </p:nvPicPr>
              <p:blipFill>
                <a:blip r:embed="rId4"/>
                <a:stretch>
                  <a:fillRect/>
                </a:stretch>
              </p:blipFill>
              <p:spPr>
                <a:xfrm>
                  <a:off x="3443680" y="1528600"/>
                  <a:ext cx="511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514775B-A362-7840-B74E-28F76946CA8D}"/>
                    </a:ext>
                  </a:extLst>
                </p14:cNvPr>
                <p14:cNvContentPartPr/>
                <p14:nvPr/>
              </p14:nvContentPartPr>
              <p14:xfrm>
                <a:off x="3469600" y="1554880"/>
                <a:ext cx="61200" cy="126720"/>
              </p14:xfrm>
            </p:contentPart>
          </mc:Choice>
          <mc:Fallback>
            <p:pic>
              <p:nvPicPr>
                <p:cNvPr id="6" name="Ink 5">
                  <a:extLst>
                    <a:ext uri="{FF2B5EF4-FFF2-40B4-BE49-F238E27FC236}">
                      <a16:creationId xmlns:a16="http://schemas.microsoft.com/office/drawing/2014/main" id="{2514775B-A362-7840-B74E-28F76946CA8D}"/>
                    </a:ext>
                  </a:extLst>
                </p:cNvPr>
                <p:cNvPicPr/>
                <p:nvPr/>
              </p:nvPicPr>
              <p:blipFill>
                <a:blip r:embed="rId6"/>
                <a:stretch>
                  <a:fillRect/>
                </a:stretch>
              </p:blipFill>
              <p:spPr>
                <a:xfrm>
                  <a:off x="3454120" y="1539444"/>
                  <a:ext cx="91800" cy="157233"/>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F1767E9E-6BBF-894E-B6E5-8BBF91A4F46C}"/>
                    </a:ext>
                  </a:extLst>
                </p14:cNvPr>
                <p14:cNvContentPartPr/>
                <p14:nvPr/>
              </p14:nvContentPartPr>
              <p14:xfrm>
                <a:off x="3566080" y="1518880"/>
                <a:ext cx="183240" cy="163080"/>
              </p14:xfrm>
            </p:contentPart>
          </mc:Choice>
          <mc:Fallback>
            <p:pic>
              <p:nvPicPr>
                <p:cNvPr id="7" name="Ink 6">
                  <a:extLst>
                    <a:ext uri="{FF2B5EF4-FFF2-40B4-BE49-F238E27FC236}">
                      <a16:creationId xmlns:a16="http://schemas.microsoft.com/office/drawing/2014/main" id="{F1767E9E-6BBF-894E-B6E5-8BBF91A4F46C}"/>
                    </a:ext>
                  </a:extLst>
                </p:cNvPr>
                <p:cNvPicPr/>
                <p:nvPr/>
              </p:nvPicPr>
              <p:blipFill>
                <a:blip r:embed="rId8"/>
                <a:stretch>
                  <a:fillRect/>
                </a:stretch>
              </p:blipFill>
              <p:spPr>
                <a:xfrm>
                  <a:off x="3550600" y="1503400"/>
                  <a:ext cx="2138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7877FB5E-4196-2547-BDF2-3A8E06E07651}"/>
                    </a:ext>
                  </a:extLst>
                </p14:cNvPr>
                <p14:cNvContentPartPr/>
                <p14:nvPr/>
              </p14:nvContentPartPr>
              <p14:xfrm>
                <a:off x="3698200" y="1528960"/>
                <a:ext cx="117360" cy="183240"/>
              </p14:xfrm>
            </p:contentPart>
          </mc:Choice>
          <mc:Fallback>
            <p:pic>
              <p:nvPicPr>
                <p:cNvPr id="8" name="Ink 7">
                  <a:extLst>
                    <a:ext uri="{FF2B5EF4-FFF2-40B4-BE49-F238E27FC236}">
                      <a16:creationId xmlns:a16="http://schemas.microsoft.com/office/drawing/2014/main" id="{7877FB5E-4196-2547-BDF2-3A8E06E07651}"/>
                    </a:ext>
                  </a:extLst>
                </p:cNvPr>
                <p:cNvPicPr/>
                <p:nvPr/>
              </p:nvPicPr>
              <p:blipFill>
                <a:blip r:embed="rId10"/>
                <a:stretch>
                  <a:fillRect/>
                </a:stretch>
              </p:blipFill>
              <p:spPr>
                <a:xfrm>
                  <a:off x="3682720" y="1513480"/>
                  <a:ext cx="1479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C67EB4C9-0D13-A64D-BFD0-38F1ADA97A6E}"/>
                    </a:ext>
                  </a:extLst>
                </p14:cNvPr>
                <p14:cNvContentPartPr/>
                <p14:nvPr/>
              </p14:nvContentPartPr>
              <p14:xfrm>
                <a:off x="3850480" y="1549120"/>
                <a:ext cx="56160" cy="106920"/>
              </p14:xfrm>
            </p:contentPart>
          </mc:Choice>
          <mc:Fallback>
            <p:pic>
              <p:nvPicPr>
                <p:cNvPr id="9" name="Ink 8">
                  <a:extLst>
                    <a:ext uri="{FF2B5EF4-FFF2-40B4-BE49-F238E27FC236}">
                      <a16:creationId xmlns:a16="http://schemas.microsoft.com/office/drawing/2014/main" id="{C67EB4C9-0D13-A64D-BFD0-38F1ADA97A6E}"/>
                    </a:ext>
                  </a:extLst>
                </p:cNvPr>
                <p:cNvPicPr/>
                <p:nvPr/>
              </p:nvPicPr>
              <p:blipFill>
                <a:blip r:embed="rId12"/>
                <a:stretch>
                  <a:fillRect/>
                </a:stretch>
              </p:blipFill>
              <p:spPr>
                <a:xfrm>
                  <a:off x="3835099" y="1533640"/>
                  <a:ext cx="86565"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9C092F48-862F-9642-B1B8-460DC8D244C2}"/>
                    </a:ext>
                  </a:extLst>
                </p14:cNvPr>
                <p14:cNvContentPartPr/>
                <p14:nvPr/>
              </p14:nvContentPartPr>
              <p14:xfrm>
                <a:off x="3926800" y="1544080"/>
                <a:ext cx="56160" cy="75960"/>
              </p14:xfrm>
            </p:contentPart>
          </mc:Choice>
          <mc:Fallback>
            <p:pic>
              <p:nvPicPr>
                <p:cNvPr id="10" name="Ink 9">
                  <a:extLst>
                    <a:ext uri="{FF2B5EF4-FFF2-40B4-BE49-F238E27FC236}">
                      <a16:creationId xmlns:a16="http://schemas.microsoft.com/office/drawing/2014/main" id="{9C092F48-862F-9642-B1B8-460DC8D244C2}"/>
                    </a:ext>
                  </a:extLst>
                </p:cNvPr>
                <p:cNvPicPr/>
                <p:nvPr/>
              </p:nvPicPr>
              <p:blipFill>
                <a:blip r:embed="rId14"/>
                <a:stretch>
                  <a:fillRect/>
                </a:stretch>
              </p:blipFill>
              <p:spPr>
                <a:xfrm>
                  <a:off x="3911320" y="1528600"/>
                  <a:ext cx="867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49A795DD-C63B-1D49-8378-5CB89C82D489}"/>
                    </a:ext>
                  </a:extLst>
                </p14:cNvPr>
                <p14:cNvContentPartPr/>
                <p14:nvPr/>
              </p14:nvContentPartPr>
              <p14:xfrm>
                <a:off x="4007800" y="1458760"/>
                <a:ext cx="188280" cy="187200"/>
              </p14:xfrm>
            </p:contentPart>
          </mc:Choice>
          <mc:Fallback>
            <p:pic>
              <p:nvPicPr>
                <p:cNvPr id="12" name="Ink 11">
                  <a:extLst>
                    <a:ext uri="{FF2B5EF4-FFF2-40B4-BE49-F238E27FC236}">
                      <a16:creationId xmlns:a16="http://schemas.microsoft.com/office/drawing/2014/main" id="{49A795DD-C63B-1D49-8378-5CB89C82D489}"/>
                    </a:ext>
                  </a:extLst>
                </p:cNvPr>
                <p:cNvPicPr/>
                <p:nvPr/>
              </p:nvPicPr>
              <p:blipFill>
                <a:blip r:embed="rId16"/>
                <a:stretch>
                  <a:fillRect/>
                </a:stretch>
              </p:blipFill>
              <p:spPr>
                <a:xfrm>
                  <a:off x="3992320" y="1443280"/>
                  <a:ext cx="2188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6DABB353-3116-9A41-96C6-06A6F55FDC21}"/>
                    </a:ext>
                  </a:extLst>
                </p14:cNvPr>
                <p14:cNvContentPartPr/>
                <p14:nvPr/>
              </p14:nvContentPartPr>
              <p14:xfrm>
                <a:off x="4282120" y="1508440"/>
                <a:ext cx="61200" cy="5400"/>
              </p14:xfrm>
            </p:contentPart>
          </mc:Choice>
          <mc:Fallback>
            <p:pic>
              <p:nvPicPr>
                <p:cNvPr id="13" name="Ink 12">
                  <a:extLst>
                    <a:ext uri="{FF2B5EF4-FFF2-40B4-BE49-F238E27FC236}">
                      <a16:creationId xmlns:a16="http://schemas.microsoft.com/office/drawing/2014/main" id="{6DABB353-3116-9A41-96C6-06A6F55FDC21}"/>
                    </a:ext>
                  </a:extLst>
                </p:cNvPr>
                <p:cNvPicPr/>
                <p:nvPr/>
              </p:nvPicPr>
              <p:blipFill>
                <a:blip r:embed="rId18"/>
                <a:stretch>
                  <a:fillRect/>
                </a:stretch>
              </p:blipFill>
              <p:spPr>
                <a:xfrm>
                  <a:off x="4266640" y="1492960"/>
                  <a:ext cx="918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9F809A65-02FC-864C-8F4D-2AACE26E5D11}"/>
                    </a:ext>
                  </a:extLst>
                </p14:cNvPr>
                <p14:cNvContentPartPr/>
                <p14:nvPr/>
              </p14:nvContentPartPr>
              <p14:xfrm>
                <a:off x="4267000" y="1508440"/>
                <a:ext cx="20520" cy="168120"/>
              </p14:xfrm>
            </p:contentPart>
          </mc:Choice>
          <mc:Fallback>
            <p:pic>
              <p:nvPicPr>
                <p:cNvPr id="14" name="Ink 13">
                  <a:extLst>
                    <a:ext uri="{FF2B5EF4-FFF2-40B4-BE49-F238E27FC236}">
                      <a16:creationId xmlns:a16="http://schemas.microsoft.com/office/drawing/2014/main" id="{9F809A65-02FC-864C-8F4D-2AACE26E5D11}"/>
                    </a:ext>
                  </a:extLst>
                </p:cNvPr>
                <p:cNvPicPr/>
                <p:nvPr/>
              </p:nvPicPr>
              <p:blipFill>
                <a:blip r:embed="rId20"/>
                <a:stretch>
                  <a:fillRect/>
                </a:stretch>
              </p:blipFill>
              <p:spPr>
                <a:xfrm>
                  <a:off x="4251520" y="1492960"/>
                  <a:ext cx="511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40DAB47C-E36B-3B47-9621-40F3B94AEC83}"/>
                    </a:ext>
                  </a:extLst>
                </p14:cNvPr>
                <p14:cNvContentPartPr/>
                <p14:nvPr/>
              </p14:nvContentPartPr>
              <p14:xfrm>
                <a:off x="4292560" y="1569640"/>
                <a:ext cx="71640" cy="20520"/>
              </p14:xfrm>
            </p:contentPart>
          </mc:Choice>
          <mc:Fallback>
            <p:pic>
              <p:nvPicPr>
                <p:cNvPr id="15" name="Ink 14">
                  <a:extLst>
                    <a:ext uri="{FF2B5EF4-FFF2-40B4-BE49-F238E27FC236}">
                      <a16:creationId xmlns:a16="http://schemas.microsoft.com/office/drawing/2014/main" id="{40DAB47C-E36B-3B47-9621-40F3B94AEC83}"/>
                    </a:ext>
                  </a:extLst>
                </p:cNvPr>
                <p:cNvPicPr/>
                <p:nvPr/>
              </p:nvPicPr>
              <p:blipFill>
                <a:blip r:embed="rId22"/>
                <a:stretch>
                  <a:fillRect/>
                </a:stretch>
              </p:blipFill>
              <p:spPr>
                <a:xfrm>
                  <a:off x="4277080" y="1554427"/>
                  <a:ext cx="102240" cy="50592"/>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5D51D564-8FE8-314A-8C21-1886F5867849}"/>
                    </a:ext>
                  </a:extLst>
                </p14:cNvPr>
                <p14:cNvContentPartPr/>
                <p14:nvPr/>
              </p14:nvContentPartPr>
              <p14:xfrm>
                <a:off x="4394080" y="1544080"/>
                <a:ext cx="15480" cy="71640"/>
              </p14:xfrm>
            </p:contentPart>
          </mc:Choice>
          <mc:Fallback>
            <p:pic>
              <p:nvPicPr>
                <p:cNvPr id="16" name="Ink 15">
                  <a:extLst>
                    <a:ext uri="{FF2B5EF4-FFF2-40B4-BE49-F238E27FC236}">
                      <a16:creationId xmlns:a16="http://schemas.microsoft.com/office/drawing/2014/main" id="{5D51D564-8FE8-314A-8C21-1886F5867849}"/>
                    </a:ext>
                  </a:extLst>
                </p:cNvPr>
                <p:cNvPicPr/>
                <p:nvPr/>
              </p:nvPicPr>
              <p:blipFill>
                <a:blip r:embed="rId24"/>
                <a:stretch>
                  <a:fillRect/>
                </a:stretch>
              </p:blipFill>
              <p:spPr>
                <a:xfrm>
                  <a:off x="4378952" y="1528522"/>
                  <a:ext cx="45385" cy="102395"/>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5DB5DCB1-3748-C040-969A-15CE38D15402}"/>
                    </a:ext>
                  </a:extLst>
                </p14:cNvPr>
                <p14:cNvContentPartPr/>
                <p14:nvPr/>
              </p14:nvContentPartPr>
              <p14:xfrm>
                <a:off x="4409200" y="1483240"/>
                <a:ext cx="20520" cy="30960"/>
              </p14:xfrm>
            </p:contentPart>
          </mc:Choice>
          <mc:Fallback>
            <p:pic>
              <p:nvPicPr>
                <p:cNvPr id="17" name="Ink 16">
                  <a:extLst>
                    <a:ext uri="{FF2B5EF4-FFF2-40B4-BE49-F238E27FC236}">
                      <a16:creationId xmlns:a16="http://schemas.microsoft.com/office/drawing/2014/main" id="{5DB5DCB1-3748-C040-969A-15CE38D15402}"/>
                    </a:ext>
                  </a:extLst>
                </p:cNvPr>
                <p:cNvPicPr/>
                <p:nvPr/>
              </p:nvPicPr>
              <p:blipFill>
                <a:blip r:embed="rId26"/>
                <a:stretch>
                  <a:fillRect/>
                </a:stretch>
              </p:blipFill>
              <p:spPr>
                <a:xfrm>
                  <a:off x="4393720" y="1467760"/>
                  <a:ext cx="511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57DEA06D-CABC-2D46-AB75-A74945625288}"/>
                    </a:ext>
                  </a:extLst>
                </p14:cNvPr>
                <p14:cNvContentPartPr/>
                <p14:nvPr/>
              </p14:nvContentPartPr>
              <p14:xfrm>
                <a:off x="4475440" y="1493320"/>
                <a:ext cx="20520" cy="147600"/>
              </p14:xfrm>
            </p:contentPart>
          </mc:Choice>
          <mc:Fallback>
            <p:pic>
              <p:nvPicPr>
                <p:cNvPr id="18" name="Ink 17">
                  <a:extLst>
                    <a:ext uri="{FF2B5EF4-FFF2-40B4-BE49-F238E27FC236}">
                      <a16:creationId xmlns:a16="http://schemas.microsoft.com/office/drawing/2014/main" id="{57DEA06D-CABC-2D46-AB75-A74945625288}"/>
                    </a:ext>
                  </a:extLst>
                </p:cNvPr>
                <p:cNvPicPr/>
                <p:nvPr/>
              </p:nvPicPr>
              <p:blipFill>
                <a:blip r:embed="rId28"/>
                <a:stretch>
                  <a:fillRect/>
                </a:stretch>
              </p:blipFill>
              <p:spPr>
                <a:xfrm>
                  <a:off x="4460227" y="1477840"/>
                  <a:ext cx="50592"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F7BC1F33-04EC-9C44-81CA-560AEE36D682}"/>
                    </a:ext>
                  </a:extLst>
                </p14:cNvPr>
                <p14:cNvContentPartPr/>
                <p14:nvPr/>
              </p14:nvContentPartPr>
              <p14:xfrm>
                <a:off x="4521520" y="1534000"/>
                <a:ext cx="81000" cy="76680"/>
              </p14:xfrm>
            </p:contentPart>
          </mc:Choice>
          <mc:Fallback>
            <p:pic>
              <p:nvPicPr>
                <p:cNvPr id="19" name="Ink 18">
                  <a:extLst>
                    <a:ext uri="{FF2B5EF4-FFF2-40B4-BE49-F238E27FC236}">
                      <a16:creationId xmlns:a16="http://schemas.microsoft.com/office/drawing/2014/main" id="{F7BC1F33-04EC-9C44-81CA-560AEE36D682}"/>
                    </a:ext>
                  </a:extLst>
                </p:cNvPr>
                <p:cNvPicPr/>
                <p:nvPr/>
              </p:nvPicPr>
              <p:blipFill>
                <a:blip r:embed="rId30"/>
                <a:stretch>
                  <a:fillRect/>
                </a:stretch>
              </p:blipFill>
              <p:spPr>
                <a:xfrm>
                  <a:off x="4506040" y="1518520"/>
                  <a:ext cx="1116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Ink 20">
                  <a:extLst>
                    <a:ext uri="{FF2B5EF4-FFF2-40B4-BE49-F238E27FC236}">
                      <a16:creationId xmlns:a16="http://schemas.microsoft.com/office/drawing/2014/main" id="{3AA9328B-AC48-5C47-8CEF-2CC80B3F4AD3}"/>
                    </a:ext>
                  </a:extLst>
                </p14:cNvPr>
                <p14:cNvContentPartPr/>
                <p14:nvPr/>
              </p14:nvContentPartPr>
              <p14:xfrm>
                <a:off x="4622680" y="1478200"/>
                <a:ext cx="30960" cy="176040"/>
              </p14:xfrm>
            </p:contentPart>
          </mc:Choice>
          <mc:Fallback>
            <p:pic>
              <p:nvPicPr>
                <p:cNvPr id="21" name="Ink 20">
                  <a:extLst>
                    <a:ext uri="{FF2B5EF4-FFF2-40B4-BE49-F238E27FC236}">
                      <a16:creationId xmlns:a16="http://schemas.microsoft.com/office/drawing/2014/main" id="{3AA9328B-AC48-5C47-8CEF-2CC80B3F4AD3}"/>
                    </a:ext>
                  </a:extLst>
                </p:cNvPr>
                <p:cNvPicPr/>
                <p:nvPr/>
              </p:nvPicPr>
              <p:blipFill>
                <a:blip r:embed="rId32"/>
                <a:stretch>
                  <a:fillRect/>
                </a:stretch>
              </p:blipFill>
              <p:spPr>
                <a:xfrm>
                  <a:off x="4607200" y="1462720"/>
                  <a:ext cx="615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Ink 21">
                  <a:extLst>
                    <a:ext uri="{FF2B5EF4-FFF2-40B4-BE49-F238E27FC236}">
                      <a16:creationId xmlns:a16="http://schemas.microsoft.com/office/drawing/2014/main" id="{817E5824-4876-BD41-AA22-B8BD35EFC3AC}"/>
                    </a:ext>
                  </a:extLst>
                </p14:cNvPr>
                <p14:cNvContentPartPr/>
                <p14:nvPr/>
              </p14:nvContentPartPr>
              <p14:xfrm>
                <a:off x="4632760" y="1508440"/>
                <a:ext cx="239040" cy="137520"/>
              </p14:xfrm>
            </p:contentPart>
          </mc:Choice>
          <mc:Fallback>
            <p:pic>
              <p:nvPicPr>
                <p:cNvPr id="22" name="Ink 21">
                  <a:extLst>
                    <a:ext uri="{FF2B5EF4-FFF2-40B4-BE49-F238E27FC236}">
                      <a16:creationId xmlns:a16="http://schemas.microsoft.com/office/drawing/2014/main" id="{817E5824-4876-BD41-AA22-B8BD35EFC3AC}"/>
                    </a:ext>
                  </a:extLst>
                </p:cNvPr>
                <p:cNvPicPr/>
                <p:nvPr/>
              </p:nvPicPr>
              <p:blipFill>
                <a:blip r:embed="rId34"/>
                <a:stretch>
                  <a:fillRect/>
                </a:stretch>
              </p:blipFill>
              <p:spPr>
                <a:xfrm>
                  <a:off x="4617280" y="1492960"/>
                  <a:ext cx="2696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Ink 22">
                  <a:extLst>
                    <a:ext uri="{FF2B5EF4-FFF2-40B4-BE49-F238E27FC236}">
                      <a16:creationId xmlns:a16="http://schemas.microsoft.com/office/drawing/2014/main" id="{83A4C04A-FF81-3C46-A6B4-163EBC3B7546}"/>
                    </a:ext>
                  </a:extLst>
                </p14:cNvPr>
                <p14:cNvContentPartPr/>
                <p14:nvPr/>
              </p14:nvContentPartPr>
              <p14:xfrm>
                <a:off x="4886920" y="1448320"/>
                <a:ext cx="234000" cy="218160"/>
              </p14:xfrm>
            </p:contentPart>
          </mc:Choice>
          <mc:Fallback>
            <p:pic>
              <p:nvPicPr>
                <p:cNvPr id="23" name="Ink 22">
                  <a:extLst>
                    <a:ext uri="{FF2B5EF4-FFF2-40B4-BE49-F238E27FC236}">
                      <a16:creationId xmlns:a16="http://schemas.microsoft.com/office/drawing/2014/main" id="{83A4C04A-FF81-3C46-A6B4-163EBC3B7546}"/>
                    </a:ext>
                  </a:extLst>
                </p:cNvPr>
                <p:cNvPicPr/>
                <p:nvPr/>
              </p:nvPicPr>
              <p:blipFill>
                <a:blip r:embed="rId36"/>
                <a:stretch>
                  <a:fillRect/>
                </a:stretch>
              </p:blipFill>
              <p:spPr>
                <a:xfrm>
                  <a:off x="4871440" y="1432840"/>
                  <a:ext cx="26460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Ink 24">
                  <a:extLst>
                    <a:ext uri="{FF2B5EF4-FFF2-40B4-BE49-F238E27FC236}">
                      <a16:creationId xmlns:a16="http://schemas.microsoft.com/office/drawing/2014/main" id="{347577D3-63C3-6044-8900-63D0878C0E63}"/>
                    </a:ext>
                  </a:extLst>
                </p14:cNvPr>
                <p14:cNvContentPartPr/>
                <p14:nvPr/>
              </p14:nvContentPartPr>
              <p14:xfrm>
                <a:off x="3886120" y="2585560"/>
                <a:ext cx="117360" cy="147240"/>
              </p14:xfrm>
            </p:contentPart>
          </mc:Choice>
          <mc:Fallback>
            <p:pic>
              <p:nvPicPr>
                <p:cNvPr id="25" name="Ink 24">
                  <a:extLst>
                    <a:ext uri="{FF2B5EF4-FFF2-40B4-BE49-F238E27FC236}">
                      <a16:creationId xmlns:a16="http://schemas.microsoft.com/office/drawing/2014/main" id="{347577D3-63C3-6044-8900-63D0878C0E63}"/>
                    </a:ext>
                  </a:extLst>
                </p:cNvPr>
                <p:cNvPicPr/>
                <p:nvPr/>
              </p:nvPicPr>
              <p:blipFill>
                <a:blip r:embed="rId38"/>
                <a:stretch>
                  <a:fillRect/>
                </a:stretch>
              </p:blipFill>
              <p:spPr>
                <a:xfrm>
                  <a:off x="3870640" y="2570080"/>
                  <a:ext cx="1479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Ink 25">
                  <a:extLst>
                    <a:ext uri="{FF2B5EF4-FFF2-40B4-BE49-F238E27FC236}">
                      <a16:creationId xmlns:a16="http://schemas.microsoft.com/office/drawing/2014/main" id="{A5D183A7-804E-E64E-9A05-D314AE77C825}"/>
                    </a:ext>
                  </a:extLst>
                </p14:cNvPr>
                <p14:cNvContentPartPr/>
                <p14:nvPr/>
              </p14:nvContentPartPr>
              <p14:xfrm>
                <a:off x="4048480" y="2618680"/>
                <a:ext cx="15480" cy="104040"/>
              </p14:xfrm>
            </p:contentPart>
          </mc:Choice>
          <mc:Fallback>
            <p:pic>
              <p:nvPicPr>
                <p:cNvPr id="26" name="Ink 25">
                  <a:extLst>
                    <a:ext uri="{FF2B5EF4-FFF2-40B4-BE49-F238E27FC236}">
                      <a16:creationId xmlns:a16="http://schemas.microsoft.com/office/drawing/2014/main" id="{A5D183A7-804E-E64E-9A05-D314AE77C825}"/>
                    </a:ext>
                  </a:extLst>
                </p:cNvPr>
                <p:cNvPicPr/>
                <p:nvPr/>
              </p:nvPicPr>
              <p:blipFill>
                <a:blip r:embed="rId40"/>
                <a:stretch>
                  <a:fillRect/>
                </a:stretch>
              </p:blipFill>
              <p:spPr>
                <a:xfrm>
                  <a:off x="4033000" y="2603200"/>
                  <a:ext cx="460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CE65A423-63CA-9241-93D7-081B1FE1F941}"/>
                    </a:ext>
                  </a:extLst>
                </p14:cNvPr>
                <p14:cNvContentPartPr/>
                <p14:nvPr/>
              </p14:nvContentPartPr>
              <p14:xfrm>
                <a:off x="4069000" y="2567920"/>
                <a:ext cx="15480" cy="43200"/>
              </p14:xfrm>
            </p:contentPart>
          </mc:Choice>
          <mc:Fallback>
            <p:pic>
              <p:nvPicPr>
                <p:cNvPr id="27" name="Ink 26">
                  <a:extLst>
                    <a:ext uri="{FF2B5EF4-FFF2-40B4-BE49-F238E27FC236}">
                      <a16:creationId xmlns:a16="http://schemas.microsoft.com/office/drawing/2014/main" id="{CE65A423-63CA-9241-93D7-081B1FE1F941}"/>
                    </a:ext>
                  </a:extLst>
                </p:cNvPr>
                <p:cNvPicPr/>
                <p:nvPr/>
              </p:nvPicPr>
              <p:blipFill>
                <a:blip r:embed="rId42"/>
                <a:stretch>
                  <a:fillRect/>
                </a:stretch>
              </p:blipFill>
              <p:spPr>
                <a:xfrm>
                  <a:off x="4053872" y="2552440"/>
                  <a:ext cx="45385"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05F6DA4C-4252-AD47-8C9E-F358D8012485}"/>
                    </a:ext>
                  </a:extLst>
                </p14:cNvPr>
                <p14:cNvContentPartPr/>
                <p14:nvPr/>
              </p14:nvContentPartPr>
              <p14:xfrm>
                <a:off x="4114720" y="2611120"/>
                <a:ext cx="30960" cy="60120"/>
              </p14:xfrm>
            </p:contentPart>
          </mc:Choice>
          <mc:Fallback>
            <p:pic>
              <p:nvPicPr>
                <p:cNvPr id="28" name="Ink 27">
                  <a:extLst>
                    <a:ext uri="{FF2B5EF4-FFF2-40B4-BE49-F238E27FC236}">
                      <a16:creationId xmlns:a16="http://schemas.microsoft.com/office/drawing/2014/main" id="{05F6DA4C-4252-AD47-8C9E-F358D8012485}"/>
                    </a:ext>
                  </a:extLst>
                </p:cNvPr>
                <p:cNvPicPr/>
                <p:nvPr/>
              </p:nvPicPr>
              <p:blipFill>
                <a:blip r:embed="rId44"/>
                <a:stretch>
                  <a:fillRect/>
                </a:stretch>
              </p:blipFill>
              <p:spPr>
                <a:xfrm>
                  <a:off x="4099240" y="2595640"/>
                  <a:ext cx="615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Ink 28">
                  <a:extLst>
                    <a:ext uri="{FF2B5EF4-FFF2-40B4-BE49-F238E27FC236}">
                      <a16:creationId xmlns:a16="http://schemas.microsoft.com/office/drawing/2014/main" id="{589CCEB2-F8AF-9C45-9311-EB4485356511}"/>
                    </a:ext>
                  </a:extLst>
                </p14:cNvPr>
                <p14:cNvContentPartPr/>
                <p14:nvPr/>
              </p14:nvContentPartPr>
              <p14:xfrm>
                <a:off x="4206160" y="2611120"/>
                <a:ext cx="76680" cy="80640"/>
              </p14:xfrm>
            </p:contentPart>
          </mc:Choice>
          <mc:Fallback>
            <p:pic>
              <p:nvPicPr>
                <p:cNvPr id="29" name="Ink 28">
                  <a:extLst>
                    <a:ext uri="{FF2B5EF4-FFF2-40B4-BE49-F238E27FC236}">
                      <a16:creationId xmlns:a16="http://schemas.microsoft.com/office/drawing/2014/main" id="{589CCEB2-F8AF-9C45-9311-EB4485356511}"/>
                    </a:ext>
                  </a:extLst>
                </p:cNvPr>
                <p:cNvPicPr/>
                <p:nvPr/>
              </p:nvPicPr>
              <p:blipFill>
                <a:blip r:embed="rId46"/>
                <a:stretch>
                  <a:fillRect/>
                </a:stretch>
              </p:blipFill>
              <p:spPr>
                <a:xfrm>
                  <a:off x="4190680" y="2595640"/>
                  <a:ext cx="1072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Ink 29">
                  <a:extLst>
                    <a:ext uri="{FF2B5EF4-FFF2-40B4-BE49-F238E27FC236}">
                      <a16:creationId xmlns:a16="http://schemas.microsoft.com/office/drawing/2014/main" id="{EFCFC6D2-D4CE-B049-972F-D8787343C1EA}"/>
                    </a:ext>
                  </a:extLst>
                </p14:cNvPr>
                <p14:cNvContentPartPr/>
                <p14:nvPr/>
              </p14:nvContentPartPr>
              <p14:xfrm>
                <a:off x="4307680" y="2605720"/>
                <a:ext cx="96840" cy="81720"/>
              </p14:xfrm>
            </p:contentPart>
          </mc:Choice>
          <mc:Fallback>
            <p:pic>
              <p:nvPicPr>
                <p:cNvPr id="30" name="Ink 29">
                  <a:extLst>
                    <a:ext uri="{FF2B5EF4-FFF2-40B4-BE49-F238E27FC236}">
                      <a16:creationId xmlns:a16="http://schemas.microsoft.com/office/drawing/2014/main" id="{EFCFC6D2-D4CE-B049-972F-D8787343C1EA}"/>
                    </a:ext>
                  </a:extLst>
                </p:cNvPr>
                <p:cNvPicPr/>
                <p:nvPr/>
              </p:nvPicPr>
              <p:blipFill>
                <a:blip r:embed="rId48"/>
                <a:stretch>
                  <a:fillRect/>
                </a:stretch>
              </p:blipFill>
              <p:spPr>
                <a:xfrm>
                  <a:off x="4292257" y="2590240"/>
                  <a:ext cx="127327"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Ink 30">
                  <a:extLst>
                    <a:ext uri="{FF2B5EF4-FFF2-40B4-BE49-F238E27FC236}">
                      <a16:creationId xmlns:a16="http://schemas.microsoft.com/office/drawing/2014/main" id="{859CB383-8C5B-CC4E-9AF5-1ED7F4D6FB7F}"/>
                    </a:ext>
                  </a:extLst>
                </p14:cNvPr>
                <p14:cNvContentPartPr/>
                <p14:nvPr/>
              </p14:nvContentPartPr>
              <p14:xfrm>
                <a:off x="4424680" y="2549920"/>
                <a:ext cx="10440" cy="163080"/>
              </p14:xfrm>
            </p:contentPart>
          </mc:Choice>
          <mc:Fallback>
            <p:pic>
              <p:nvPicPr>
                <p:cNvPr id="31" name="Ink 30">
                  <a:extLst>
                    <a:ext uri="{FF2B5EF4-FFF2-40B4-BE49-F238E27FC236}">
                      <a16:creationId xmlns:a16="http://schemas.microsoft.com/office/drawing/2014/main" id="{859CB383-8C5B-CC4E-9AF5-1ED7F4D6FB7F}"/>
                    </a:ext>
                  </a:extLst>
                </p:cNvPr>
                <p:cNvPicPr/>
                <p:nvPr/>
              </p:nvPicPr>
              <p:blipFill>
                <a:blip r:embed="rId50"/>
                <a:stretch>
                  <a:fillRect/>
                </a:stretch>
              </p:blipFill>
              <p:spPr>
                <a:xfrm>
                  <a:off x="4409200" y="2534406"/>
                  <a:ext cx="41040" cy="193748"/>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C032C1FC-05AD-EB4F-8622-674FDEEF8850}"/>
                    </a:ext>
                  </a:extLst>
                </p14:cNvPr>
                <p14:cNvContentPartPr/>
                <p14:nvPr/>
              </p14:nvContentPartPr>
              <p14:xfrm>
                <a:off x="4485520" y="2595640"/>
                <a:ext cx="101880" cy="111960"/>
              </p14:xfrm>
            </p:contentPart>
          </mc:Choice>
          <mc:Fallback>
            <p:pic>
              <p:nvPicPr>
                <p:cNvPr id="32" name="Ink 31">
                  <a:extLst>
                    <a:ext uri="{FF2B5EF4-FFF2-40B4-BE49-F238E27FC236}">
                      <a16:creationId xmlns:a16="http://schemas.microsoft.com/office/drawing/2014/main" id="{C032C1FC-05AD-EB4F-8622-674FDEEF8850}"/>
                    </a:ext>
                  </a:extLst>
                </p:cNvPr>
                <p:cNvPicPr/>
                <p:nvPr/>
              </p:nvPicPr>
              <p:blipFill>
                <a:blip r:embed="rId52"/>
                <a:stretch>
                  <a:fillRect/>
                </a:stretch>
              </p:blipFill>
              <p:spPr>
                <a:xfrm>
                  <a:off x="4470095" y="2580160"/>
                  <a:ext cx="132372"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3" name="Ink 32">
                  <a:extLst>
                    <a:ext uri="{FF2B5EF4-FFF2-40B4-BE49-F238E27FC236}">
                      <a16:creationId xmlns:a16="http://schemas.microsoft.com/office/drawing/2014/main" id="{20B649D7-D79A-CC43-B18A-A4CB7FC713B6}"/>
                    </a:ext>
                  </a:extLst>
                </p14:cNvPr>
                <p14:cNvContentPartPr/>
                <p14:nvPr/>
              </p14:nvContentPartPr>
              <p14:xfrm>
                <a:off x="4617640" y="2613640"/>
                <a:ext cx="71640" cy="78120"/>
              </p14:xfrm>
            </p:contentPart>
          </mc:Choice>
          <mc:Fallback>
            <p:pic>
              <p:nvPicPr>
                <p:cNvPr id="33" name="Ink 32">
                  <a:extLst>
                    <a:ext uri="{FF2B5EF4-FFF2-40B4-BE49-F238E27FC236}">
                      <a16:creationId xmlns:a16="http://schemas.microsoft.com/office/drawing/2014/main" id="{20B649D7-D79A-CC43-B18A-A4CB7FC713B6}"/>
                    </a:ext>
                  </a:extLst>
                </p:cNvPr>
                <p:cNvPicPr/>
                <p:nvPr/>
              </p:nvPicPr>
              <p:blipFill>
                <a:blip r:embed="rId54"/>
                <a:stretch>
                  <a:fillRect/>
                </a:stretch>
              </p:blipFill>
              <p:spPr>
                <a:xfrm>
                  <a:off x="4602160" y="2598160"/>
                  <a:ext cx="1022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Ink 33">
                  <a:extLst>
                    <a:ext uri="{FF2B5EF4-FFF2-40B4-BE49-F238E27FC236}">
                      <a16:creationId xmlns:a16="http://schemas.microsoft.com/office/drawing/2014/main" id="{0254ED5C-F1A5-474A-A478-04872196DAD0}"/>
                    </a:ext>
                  </a:extLst>
                </p14:cNvPr>
                <p14:cNvContentPartPr/>
                <p14:nvPr/>
              </p14:nvContentPartPr>
              <p14:xfrm>
                <a:off x="3906280" y="2859880"/>
                <a:ext cx="117360" cy="183240"/>
              </p14:xfrm>
            </p:contentPart>
          </mc:Choice>
          <mc:Fallback>
            <p:pic>
              <p:nvPicPr>
                <p:cNvPr id="34" name="Ink 33">
                  <a:extLst>
                    <a:ext uri="{FF2B5EF4-FFF2-40B4-BE49-F238E27FC236}">
                      <a16:creationId xmlns:a16="http://schemas.microsoft.com/office/drawing/2014/main" id="{0254ED5C-F1A5-474A-A478-04872196DAD0}"/>
                    </a:ext>
                  </a:extLst>
                </p:cNvPr>
                <p:cNvPicPr/>
                <p:nvPr/>
              </p:nvPicPr>
              <p:blipFill>
                <a:blip r:embed="rId56"/>
                <a:stretch>
                  <a:fillRect/>
                </a:stretch>
              </p:blipFill>
              <p:spPr>
                <a:xfrm>
                  <a:off x="3890752" y="2844400"/>
                  <a:ext cx="148054"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5" name="Ink 34">
                  <a:extLst>
                    <a:ext uri="{FF2B5EF4-FFF2-40B4-BE49-F238E27FC236}">
                      <a16:creationId xmlns:a16="http://schemas.microsoft.com/office/drawing/2014/main" id="{FA2309BE-1496-D743-B508-38028697B403}"/>
                    </a:ext>
                  </a:extLst>
                </p14:cNvPr>
                <p14:cNvContentPartPr/>
                <p14:nvPr/>
              </p14:nvContentPartPr>
              <p14:xfrm>
                <a:off x="4063960" y="2855200"/>
                <a:ext cx="244080" cy="253080"/>
              </p14:xfrm>
            </p:contentPart>
          </mc:Choice>
          <mc:Fallback>
            <p:pic>
              <p:nvPicPr>
                <p:cNvPr id="35" name="Ink 34">
                  <a:extLst>
                    <a:ext uri="{FF2B5EF4-FFF2-40B4-BE49-F238E27FC236}">
                      <a16:creationId xmlns:a16="http://schemas.microsoft.com/office/drawing/2014/main" id="{FA2309BE-1496-D743-B508-38028697B403}"/>
                    </a:ext>
                  </a:extLst>
                </p:cNvPr>
                <p:cNvPicPr/>
                <p:nvPr/>
              </p:nvPicPr>
              <p:blipFill>
                <a:blip r:embed="rId58"/>
                <a:stretch>
                  <a:fillRect/>
                </a:stretch>
              </p:blipFill>
              <p:spPr>
                <a:xfrm>
                  <a:off x="4048480" y="2839720"/>
                  <a:ext cx="27468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6" name="Ink 35">
                  <a:extLst>
                    <a:ext uri="{FF2B5EF4-FFF2-40B4-BE49-F238E27FC236}">
                      <a16:creationId xmlns:a16="http://schemas.microsoft.com/office/drawing/2014/main" id="{9B94BD66-002B-7F4B-8339-8CEF1314041D}"/>
                    </a:ext>
                  </a:extLst>
                </p14:cNvPr>
                <p14:cNvContentPartPr/>
                <p14:nvPr/>
              </p14:nvContentPartPr>
              <p14:xfrm>
                <a:off x="4234240" y="2859880"/>
                <a:ext cx="205920" cy="239040"/>
              </p14:xfrm>
            </p:contentPart>
          </mc:Choice>
          <mc:Fallback>
            <p:pic>
              <p:nvPicPr>
                <p:cNvPr id="36" name="Ink 35">
                  <a:extLst>
                    <a:ext uri="{FF2B5EF4-FFF2-40B4-BE49-F238E27FC236}">
                      <a16:creationId xmlns:a16="http://schemas.microsoft.com/office/drawing/2014/main" id="{9B94BD66-002B-7F4B-8339-8CEF1314041D}"/>
                    </a:ext>
                  </a:extLst>
                </p:cNvPr>
                <p:cNvPicPr/>
                <p:nvPr/>
              </p:nvPicPr>
              <p:blipFill>
                <a:blip r:embed="rId60"/>
                <a:stretch>
                  <a:fillRect/>
                </a:stretch>
              </p:blipFill>
              <p:spPr>
                <a:xfrm>
                  <a:off x="4218733" y="2844423"/>
                  <a:ext cx="236574" cy="269594"/>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7" name="Ink 36">
                  <a:extLst>
                    <a:ext uri="{FF2B5EF4-FFF2-40B4-BE49-F238E27FC236}">
                      <a16:creationId xmlns:a16="http://schemas.microsoft.com/office/drawing/2014/main" id="{281E98B2-EFA9-7848-9F01-7C236971F071}"/>
                    </a:ext>
                  </a:extLst>
                </p14:cNvPr>
                <p14:cNvContentPartPr/>
                <p14:nvPr/>
              </p14:nvContentPartPr>
              <p14:xfrm>
                <a:off x="4459960" y="2906320"/>
                <a:ext cx="66240" cy="106560"/>
              </p14:xfrm>
            </p:contentPart>
          </mc:Choice>
          <mc:Fallback>
            <p:pic>
              <p:nvPicPr>
                <p:cNvPr id="37" name="Ink 36">
                  <a:extLst>
                    <a:ext uri="{FF2B5EF4-FFF2-40B4-BE49-F238E27FC236}">
                      <a16:creationId xmlns:a16="http://schemas.microsoft.com/office/drawing/2014/main" id="{281E98B2-EFA9-7848-9F01-7C236971F071}"/>
                    </a:ext>
                  </a:extLst>
                </p:cNvPr>
                <p:cNvPicPr/>
                <p:nvPr/>
              </p:nvPicPr>
              <p:blipFill>
                <a:blip r:embed="rId62"/>
                <a:stretch>
                  <a:fillRect/>
                </a:stretch>
              </p:blipFill>
              <p:spPr>
                <a:xfrm>
                  <a:off x="4444480" y="2890840"/>
                  <a:ext cx="968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8" name="Ink 37">
                  <a:extLst>
                    <a:ext uri="{FF2B5EF4-FFF2-40B4-BE49-F238E27FC236}">
                      <a16:creationId xmlns:a16="http://schemas.microsoft.com/office/drawing/2014/main" id="{95B5972E-2E9D-374F-BF74-DCE869655358}"/>
                    </a:ext>
                  </a:extLst>
                </p14:cNvPr>
                <p14:cNvContentPartPr/>
                <p14:nvPr/>
              </p14:nvContentPartPr>
              <p14:xfrm>
                <a:off x="4556440" y="2900560"/>
                <a:ext cx="61200" cy="86760"/>
              </p14:xfrm>
            </p:contentPart>
          </mc:Choice>
          <mc:Fallback>
            <p:pic>
              <p:nvPicPr>
                <p:cNvPr id="38" name="Ink 37">
                  <a:extLst>
                    <a:ext uri="{FF2B5EF4-FFF2-40B4-BE49-F238E27FC236}">
                      <a16:creationId xmlns:a16="http://schemas.microsoft.com/office/drawing/2014/main" id="{95B5972E-2E9D-374F-BF74-DCE869655358}"/>
                    </a:ext>
                  </a:extLst>
                </p:cNvPr>
                <p:cNvPicPr/>
                <p:nvPr/>
              </p:nvPicPr>
              <p:blipFill>
                <a:blip r:embed="rId64"/>
                <a:stretch>
                  <a:fillRect/>
                </a:stretch>
              </p:blipFill>
              <p:spPr>
                <a:xfrm>
                  <a:off x="4540960" y="2885080"/>
                  <a:ext cx="918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8D45C120-A0FC-EF4D-844F-734F718BF646}"/>
                    </a:ext>
                  </a:extLst>
                </p14:cNvPr>
                <p14:cNvContentPartPr/>
                <p14:nvPr/>
              </p14:nvContentPartPr>
              <p14:xfrm>
                <a:off x="3521440" y="2362000"/>
                <a:ext cx="1299600" cy="970560"/>
              </p14:xfrm>
            </p:contentPart>
          </mc:Choice>
          <mc:Fallback>
            <p:pic>
              <p:nvPicPr>
                <p:cNvPr id="41" name="Ink 40">
                  <a:extLst>
                    <a:ext uri="{FF2B5EF4-FFF2-40B4-BE49-F238E27FC236}">
                      <a16:creationId xmlns:a16="http://schemas.microsoft.com/office/drawing/2014/main" id="{8D45C120-A0FC-EF4D-844F-734F718BF646}"/>
                    </a:ext>
                  </a:extLst>
                </p:cNvPr>
                <p:cNvPicPr/>
                <p:nvPr/>
              </p:nvPicPr>
              <p:blipFill>
                <a:blip r:embed="rId66"/>
                <a:stretch>
                  <a:fillRect/>
                </a:stretch>
              </p:blipFill>
              <p:spPr>
                <a:xfrm>
                  <a:off x="3505964" y="2346520"/>
                  <a:ext cx="1330192" cy="10011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Ink 41">
                  <a:extLst>
                    <a:ext uri="{FF2B5EF4-FFF2-40B4-BE49-F238E27FC236}">
                      <a16:creationId xmlns:a16="http://schemas.microsoft.com/office/drawing/2014/main" id="{3A3C1628-6661-F541-BCE9-3CB28A9E90B4}"/>
                    </a:ext>
                  </a:extLst>
                </p14:cNvPr>
                <p14:cNvContentPartPr/>
                <p14:nvPr/>
              </p14:nvContentPartPr>
              <p14:xfrm>
                <a:off x="4013200" y="2341840"/>
                <a:ext cx="71640" cy="157680"/>
              </p14:xfrm>
            </p:contentPart>
          </mc:Choice>
          <mc:Fallback>
            <p:pic>
              <p:nvPicPr>
                <p:cNvPr id="42" name="Ink 41">
                  <a:extLst>
                    <a:ext uri="{FF2B5EF4-FFF2-40B4-BE49-F238E27FC236}">
                      <a16:creationId xmlns:a16="http://schemas.microsoft.com/office/drawing/2014/main" id="{3A3C1628-6661-F541-BCE9-3CB28A9E90B4}"/>
                    </a:ext>
                  </a:extLst>
                </p:cNvPr>
                <p:cNvPicPr/>
                <p:nvPr/>
              </p:nvPicPr>
              <p:blipFill>
                <a:blip r:embed="rId68"/>
                <a:stretch>
                  <a:fillRect/>
                </a:stretch>
              </p:blipFill>
              <p:spPr>
                <a:xfrm>
                  <a:off x="3997720" y="2326395"/>
                  <a:ext cx="102240" cy="18821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4" name="Ink 43">
                  <a:extLst>
                    <a:ext uri="{FF2B5EF4-FFF2-40B4-BE49-F238E27FC236}">
                      <a16:creationId xmlns:a16="http://schemas.microsoft.com/office/drawing/2014/main" id="{4D9C025E-BC90-DA4C-8894-38869395A4EA}"/>
                    </a:ext>
                  </a:extLst>
                </p14:cNvPr>
                <p14:cNvContentPartPr/>
                <p14:nvPr/>
              </p14:nvContentPartPr>
              <p14:xfrm>
                <a:off x="3687760" y="3616960"/>
                <a:ext cx="86760" cy="15480"/>
              </p14:xfrm>
            </p:contentPart>
          </mc:Choice>
          <mc:Fallback>
            <p:pic>
              <p:nvPicPr>
                <p:cNvPr id="44" name="Ink 43">
                  <a:extLst>
                    <a:ext uri="{FF2B5EF4-FFF2-40B4-BE49-F238E27FC236}">
                      <a16:creationId xmlns:a16="http://schemas.microsoft.com/office/drawing/2014/main" id="{4D9C025E-BC90-DA4C-8894-38869395A4EA}"/>
                    </a:ext>
                  </a:extLst>
                </p:cNvPr>
                <p:cNvPicPr/>
                <p:nvPr/>
              </p:nvPicPr>
              <p:blipFill>
                <a:blip r:embed="rId70"/>
                <a:stretch>
                  <a:fillRect/>
                </a:stretch>
              </p:blipFill>
              <p:spPr>
                <a:xfrm>
                  <a:off x="3672280" y="3601480"/>
                  <a:ext cx="1173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 name="Ink 44">
                  <a:extLst>
                    <a:ext uri="{FF2B5EF4-FFF2-40B4-BE49-F238E27FC236}">
                      <a16:creationId xmlns:a16="http://schemas.microsoft.com/office/drawing/2014/main" id="{7ED2A686-0E9E-174E-937B-989A4E8E30B6}"/>
                    </a:ext>
                  </a:extLst>
                </p14:cNvPr>
                <p14:cNvContentPartPr/>
                <p14:nvPr/>
              </p14:nvContentPartPr>
              <p14:xfrm>
                <a:off x="3911320" y="3530920"/>
                <a:ext cx="81720" cy="142200"/>
              </p14:xfrm>
            </p:contentPart>
          </mc:Choice>
          <mc:Fallback>
            <p:pic>
              <p:nvPicPr>
                <p:cNvPr id="45" name="Ink 44">
                  <a:extLst>
                    <a:ext uri="{FF2B5EF4-FFF2-40B4-BE49-F238E27FC236}">
                      <a16:creationId xmlns:a16="http://schemas.microsoft.com/office/drawing/2014/main" id="{7ED2A686-0E9E-174E-937B-989A4E8E30B6}"/>
                    </a:ext>
                  </a:extLst>
                </p:cNvPr>
                <p:cNvPicPr/>
                <p:nvPr/>
              </p:nvPicPr>
              <p:blipFill>
                <a:blip r:embed="rId72"/>
                <a:stretch>
                  <a:fillRect/>
                </a:stretch>
              </p:blipFill>
              <p:spPr>
                <a:xfrm>
                  <a:off x="3895840" y="3515401"/>
                  <a:ext cx="112320" cy="172878"/>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Ink 45">
                  <a:extLst>
                    <a:ext uri="{FF2B5EF4-FFF2-40B4-BE49-F238E27FC236}">
                      <a16:creationId xmlns:a16="http://schemas.microsoft.com/office/drawing/2014/main" id="{EDC562F8-D204-9148-9FEE-5ADC93F3409D}"/>
                    </a:ext>
                  </a:extLst>
                </p14:cNvPr>
                <p14:cNvContentPartPr/>
                <p14:nvPr/>
              </p14:nvContentPartPr>
              <p14:xfrm>
                <a:off x="4048480" y="3568720"/>
                <a:ext cx="20520" cy="99000"/>
              </p14:xfrm>
            </p:contentPart>
          </mc:Choice>
          <mc:Fallback>
            <p:pic>
              <p:nvPicPr>
                <p:cNvPr id="46" name="Ink 45">
                  <a:extLst>
                    <a:ext uri="{FF2B5EF4-FFF2-40B4-BE49-F238E27FC236}">
                      <a16:creationId xmlns:a16="http://schemas.microsoft.com/office/drawing/2014/main" id="{EDC562F8-D204-9148-9FEE-5ADC93F3409D}"/>
                    </a:ext>
                  </a:extLst>
                </p:cNvPr>
                <p:cNvPicPr/>
                <p:nvPr/>
              </p:nvPicPr>
              <p:blipFill>
                <a:blip r:embed="rId74"/>
                <a:stretch>
                  <a:fillRect/>
                </a:stretch>
              </p:blipFill>
              <p:spPr>
                <a:xfrm>
                  <a:off x="4033000" y="3553240"/>
                  <a:ext cx="511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7" name="Ink 46">
                  <a:extLst>
                    <a:ext uri="{FF2B5EF4-FFF2-40B4-BE49-F238E27FC236}">
                      <a16:creationId xmlns:a16="http://schemas.microsoft.com/office/drawing/2014/main" id="{35CD117D-CB30-C34F-915D-15B4B851E15F}"/>
                    </a:ext>
                  </a:extLst>
                </p14:cNvPr>
                <p14:cNvContentPartPr/>
                <p14:nvPr/>
              </p14:nvContentPartPr>
              <p14:xfrm>
                <a:off x="4079080" y="3494920"/>
                <a:ext cx="30960" cy="25920"/>
              </p14:xfrm>
            </p:contentPart>
          </mc:Choice>
          <mc:Fallback>
            <p:pic>
              <p:nvPicPr>
                <p:cNvPr id="47" name="Ink 46">
                  <a:extLst>
                    <a:ext uri="{FF2B5EF4-FFF2-40B4-BE49-F238E27FC236}">
                      <a16:creationId xmlns:a16="http://schemas.microsoft.com/office/drawing/2014/main" id="{35CD117D-CB30-C34F-915D-15B4B851E15F}"/>
                    </a:ext>
                  </a:extLst>
                </p:cNvPr>
                <p:cNvPicPr/>
                <p:nvPr/>
              </p:nvPicPr>
              <p:blipFill>
                <a:blip r:embed="rId76"/>
                <a:stretch>
                  <a:fillRect/>
                </a:stretch>
              </p:blipFill>
              <p:spPr>
                <a:xfrm>
                  <a:off x="4063600" y="3479440"/>
                  <a:ext cx="615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8" name="Ink 47">
                  <a:extLst>
                    <a:ext uri="{FF2B5EF4-FFF2-40B4-BE49-F238E27FC236}">
                      <a16:creationId xmlns:a16="http://schemas.microsoft.com/office/drawing/2014/main" id="{BF9CDBB8-0DB1-A64C-BFE9-0252255A3D56}"/>
                    </a:ext>
                  </a:extLst>
                </p14:cNvPr>
                <p14:cNvContentPartPr/>
                <p14:nvPr/>
              </p14:nvContentPartPr>
              <p14:xfrm>
                <a:off x="4155400" y="3510040"/>
                <a:ext cx="228960" cy="126720"/>
              </p14:xfrm>
            </p:contentPart>
          </mc:Choice>
          <mc:Fallback>
            <p:pic>
              <p:nvPicPr>
                <p:cNvPr id="48" name="Ink 47">
                  <a:extLst>
                    <a:ext uri="{FF2B5EF4-FFF2-40B4-BE49-F238E27FC236}">
                      <a16:creationId xmlns:a16="http://schemas.microsoft.com/office/drawing/2014/main" id="{BF9CDBB8-0DB1-A64C-BFE9-0252255A3D56}"/>
                    </a:ext>
                  </a:extLst>
                </p:cNvPr>
                <p:cNvPicPr/>
                <p:nvPr/>
              </p:nvPicPr>
              <p:blipFill>
                <a:blip r:embed="rId78"/>
                <a:stretch>
                  <a:fillRect/>
                </a:stretch>
              </p:blipFill>
              <p:spPr>
                <a:xfrm>
                  <a:off x="4139920" y="3494560"/>
                  <a:ext cx="2595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9" name="Ink 48">
                  <a:extLst>
                    <a:ext uri="{FF2B5EF4-FFF2-40B4-BE49-F238E27FC236}">
                      <a16:creationId xmlns:a16="http://schemas.microsoft.com/office/drawing/2014/main" id="{0B3C0C92-29E4-F044-B36B-F656C7B74AD5}"/>
                    </a:ext>
                  </a:extLst>
                </p14:cNvPr>
                <p14:cNvContentPartPr/>
                <p14:nvPr/>
              </p14:nvContentPartPr>
              <p14:xfrm>
                <a:off x="3738880" y="3880840"/>
                <a:ext cx="76680" cy="10440"/>
              </p14:xfrm>
            </p:contentPart>
          </mc:Choice>
          <mc:Fallback>
            <p:pic>
              <p:nvPicPr>
                <p:cNvPr id="49" name="Ink 48">
                  <a:extLst>
                    <a:ext uri="{FF2B5EF4-FFF2-40B4-BE49-F238E27FC236}">
                      <a16:creationId xmlns:a16="http://schemas.microsoft.com/office/drawing/2014/main" id="{0B3C0C92-29E4-F044-B36B-F656C7B74AD5}"/>
                    </a:ext>
                  </a:extLst>
                </p:cNvPr>
                <p:cNvPicPr/>
                <p:nvPr/>
              </p:nvPicPr>
              <p:blipFill>
                <a:blip r:embed="rId80"/>
                <a:stretch>
                  <a:fillRect/>
                </a:stretch>
              </p:blipFill>
              <p:spPr>
                <a:xfrm>
                  <a:off x="3723400" y="3865360"/>
                  <a:ext cx="1072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0" name="Ink 49">
                  <a:extLst>
                    <a:ext uri="{FF2B5EF4-FFF2-40B4-BE49-F238E27FC236}">
                      <a16:creationId xmlns:a16="http://schemas.microsoft.com/office/drawing/2014/main" id="{788CD0EB-F1FE-F647-86E3-95E314C08CAF}"/>
                    </a:ext>
                  </a:extLst>
                </p14:cNvPr>
                <p14:cNvContentPartPr/>
                <p14:nvPr/>
              </p14:nvContentPartPr>
              <p14:xfrm>
                <a:off x="3936880" y="3845560"/>
                <a:ext cx="96840" cy="111960"/>
              </p14:xfrm>
            </p:contentPart>
          </mc:Choice>
          <mc:Fallback>
            <p:pic>
              <p:nvPicPr>
                <p:cNvPr id="50" name="Ink 49">
                  <a:extLst>
                    <a:ext uri="{FF2B5EF4-FFF2-40B4-BE49-F238E27FC236}">
                      <a16:creationId xmlns:a16="http://schemas.microsoft.com/office/drawing/2014/main" id="{788CD0EB-F1FE-F647-86E3-95E314C08CAF}"/>
                    </a:ext>
                  </a:extLst>
                </p:cNvPr>
                <p:cNvPicPr/>
                <p:nvPr/>
              </p:nvPicPr>
              <p:blipFill>
                <a:blip r:embed="rId82"/>
                <a:stretch>
                  <a:fillRect/>
                </a:stretch>
              </p:blipFill>
              <p:spPr>
                <a:xfrm>
                  <a:off x="3921400" y="3830080"/>
                  <a:ext cx="1274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1" name="Ink 50">
                  <a:extLst>
                    <a:ext uri="{FF2B5EF4-FFF2-40B4-BE49-F238E27FC236}">
                      <a16:creationId xmlns:a16="http://schemas.microsoft.com/office/drawing/2014/main" id="{BAC5D339-2F15-8B40-B9ED-064922B68248}"/>
                    </a:ext>
                  </a:extLst>
                </p14:cNvPr>
                <p14:cNvContentPartPr/>
                <p14:nvPr/>
              </p14:nvContentPartPr>
              <p14:xfrm>
                <a:off x="4079080" y="3830080"/>
                <a:ext cx="56160" cy="86760"/>
              </p14:xfrm>
            </p:contentPart>
          </mc:Choice>
          <mc:Fallback>
            <p:pic>
              <p:nvPicPr>
                <p:cNvPr id="51" name="Ink 50">
                  <a:extLst>
                    <a:ext uri="{FF2B5EF4-FFF2-40B4-BE49-F238E27FC236}">
                      <a16:creationId xmlns:a16="http://schemas.microsoft.com/office/drawing/2014/main" id="{BAC5D339-2F15-8B40-B9ED-064922B68248}"/>
                    </a:ext>
                  </a:extLst>
                </p:cNvPr>
                <p:cNvPicPr/>
                <p:nvPr/>
              </p:nvPicPr>
              <p:blipFill>
                <a:blip r:embed="rId84"/>
                <a:stretch>
                  <a:fillRect/>
                </a:stretch>
              </p:blipFill>
              <p:spPr>
                <a:xfrm>
                  <a:off x="4063699" y="3814600"/>
                  <a:ext cx="86565"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2" name="Ink 51">
                  <a:extLst>
                    <a:ext uri="{FF2B5EF4-FFF2-40B4-BE49-F238E27FC236}">
                      <a16:creationId xmlns:a16="http://schemas.microsoft.com/office/drawing/2014/main" id="{7C693352-5D44-5348-9E78-E22B72A73326}"/>
                    </a:ext>
                  </a:extLst>
                </p14:cNvPr>
                <p14:cNvContentPartPr/>
                <p14:nvPr/>
              </p14:nvContentPartPr>
              <p14:xfrm>
                <a:off x="4185640" y="3825760"/>
                <a:ext cx="111960" cy="91080"/>
              </p14:xfrm>
            </p:contentPart>
          </mc:Choice>
          <mc:Fallback>
            <p:pic>
              <p:nvPicPr>
                <p:cNvPr id="52" name="Ink 51">
                  <a:extLst>
                    <a:ext uri="{FF2B5EF4-FFF2-40B4-BE49-F238E27FC236}">
                      <a16:creationId xmlns:a16="http://schemas.microsoft.com/office/drawing/2014/main" id="{7C693352-5D44-5348-9E78-E22B72A73326}"/>
                    </a:ext>
                  </a:extLst>
                </p:cNvPr>
                <p:cNvPicPr/>
                <p:nvPr/>
              </p:nvPicPr>
              <p:blipFill>
                <a:blip r:embed="rId86"/>
                <a:stretch>
                  <a:fillRect/>
                </a:stretch>
              </p:blipFill>
              <p:spPr>
                <a:xfrm>
                  <a:off x="4170160" y="3810341"/>
                  <a:ext cx="142560" cy="1215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3" name="Ink 52">
                  <a:extLst>
                    <a:ext uri="{FF2B5EF4-FFF2-40B4-BE49-F238E27FC236}">
                      <a16:creationId xmlns:a16="http://schemas.microsoft.com/office/drawing/2014/main" id="{2F86E356-CD48-2745-BEEB-DB95833B056C}"/>
                    </a:ext>
                  </a:extLst>
                </p14:cNvPr>
                <p14:cNvContentPartPr/>
                <p14:nvPr/>
              </p14:nvContentPartPr>
              <p14:xfrm>
                <a:off x="4322800" y="3845560"/>
                <a:ext cx="10440" cy="56160"/>
              </p14:xfrm>
            </p:contentPart>
          </mc:Choice>
          <mc:Fallback>
            <p:pic>
              <p:nvPicPr>
                <p:cNvPr id="53" name="Ink 52">
                  <a:extLst>
                    <a:ext uri="{FF2B5EF4-FFF2-40B4-BE49-F238E27FC236}">
                      <a16:creationId xmlns:a16="http://schemas.microsoft.com/office/drawing/2014/main" id="{2F86E356-CD48-2745-BEEB-DB95833B056C}"/>
                    </a:ext>
                  </a:extLst>
                </p:cNvPr>
                <p:cNvPicPr/>
                <p:nvPr/>
              </p:nvPicPr>
              <p:blipFill>
                <a:blip r:embed="rId88"/>
                <a:stretch>
                  <a:fillRect/>
                </a:stretch>
              </p:blipFill>
              <p:spPr>
                <a:xfrm>
                  <a:off x="4307320" y="3830080"/>
                  <a:ext cx="410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E94F3655-5DAC-A948-8BFA-C92AA4C93679}"/>
                    </a:ext>
                  </a:extLst>
                </p14:cNvPr>
                <p14:cNvContentPartPr/>
                <p14:nvPr/>
              </p14:nvContentPartPr>
              <p14:xfrm>
                <a:off x="4343320" y="3779320"/>
                <a:ext cx="15480" cy="20520"/>
              </p14:xfrm>
            </p:contentPart>
          </mc:Choice>
          <mc:Fallback>
            <p:pic>
              <p:nvPicPr>
                <p:cNvPr id="54" name="Ink 53">
                  <a:extLst>
                    <a:ext uri="{FF2B5EF4-FFF2-40B4-BE49-F238E27FC236}">
                      <a16:creationId xmlns:a16="http://schemas.microsoft.com/office/drawing/2014/main" id="{E94F3655-5DAC-A948-8BFA-C92AA4C93679}"/>
                    </a:ext>
                  </a:extLst>
                </p:cNvPr>
                <p:cNvPicPr/>
                <p:nvPr/>
              </p:nvPicPr>
              <p:blipFill>
                <a:blip r:embed="rId90"/>
                <a:stretch>
                  <a:fillRect/>
                </a:stretch>
              </p:blipFill>
              <p:spPr>
                <a:xfrm>
                  <a:off x="4328192" y="3763840"/>
                  <a:ext cx="45385"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8758F94A-5E15-704A-B394-16849B33ECA7}"/>
                    </a:ext>
                  </a:extLst>
                </p14:cNvPr>
                <p14:cNvContentPartPr/>
                <p14:nvPr/>
              </p14:nvContentPartPr>
              <p14:xfrm>
                <a:off x="4404160" y="3759520"/>
                <a:ext cx="10440" cy="182520"/>
              </p14:xfrm>
            </p:contentPart>
          </mc:Choice>
          <mc:Fallback>
            <p:pic>
              <p:nvPicPr>
                <p:cNvPr id="55" name="Ink 54">
                  <a:extLst>
                    <a:ext uri="{FF2B5EF4-FFF2-40B4-BE49-F238E27FC236}">
                      <a16:creationId xmlns:a16="http://schemas.microsoft.com/office/drawing/2014/main" id="{8758F94A-5E15-704A-B394-16849B33ECA7}"/>
                    </a:ext>
                  </a:extLst>
                </p:cNvPr>
                <p:cNvPicPr/>
                <p:nvPr/>
              </p:nvPicPr>
              <p:blipFill>
                <a:blip r:embed="rId92"/>
                <a:stretch>
                  <a:fillRect/>
                </a:stretch>
              </p:blipFill>
              <p:spPr>
                <a:xfrm>
                  <a:off x="4388680" y="3744040"/>
                  <a:ext cx="410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7" name="Ink 56">
                  <a:extLst>
                    <a:ext uri="{FF2B5EF4-FFF2-40B4-BE49-F238E27FC236}">
                      <a16:creationId xmlns:a16="http://schemas.microsoft.com/office/drawing/2014/main" id="{5F717161-4EA8-004A-81D2-C7F4DAD1A878}"/>
                    </a:ext>
                  </a:extLst>
                </p14:cNvPr>
                <p14:cNvContentPartPr/>
                <p14:nvPr/>
              </p14:nvContentPartPr>
              <p14:xfrm>
                <a:off x="4510720" y="3830080"/>
                <a:ext cx="20520" cy="81720"/>
              </p14:xfrm>
            </p:contentPart>
          </mc:Choice>
          <mc:Fallback>
            <p:pic>
              <p:nvPicPr>
                <p:cNvPr id="57" name="Ink 56">
                  <a:extLst>
                    <a:ext uri="{FF2B5EF4-FFF2-40B4-BE49-F238E27FC236}">
                      <a16:creationId xmlns:a16="http://schemas.microsoft.com/office/drawing/2014/main" id="{5F717161-4EA8-004A-81D2-C7F4DAD1A878}"/>
                    </a:ext>
                  </a:extLst>
                </p:cNvPr>
                <p:cNvPicPr/>
                <p:nvPr/>
              </p:nvPicPr>
              <p:blipFill>
                <a:blip r:embed="rId94"/>
                <a:stretch>
                  <a:fillRect/>
                </a:stretch>
              </p:blipFill>
              <p:spPr>
                <a:xfrm>
                  <a:off x="4495240" y="3814532"/>
                  <a:ext cx="51120" cy="112455"/>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8" name="Ink 57">
                  <a:extLst>
                    <a:ext uri="{FF2B5EF4-FFF2-40B4-BE49-F238E27FC236}">
                      <a16:creationId xmlns:a16="http://schemas.microsoft.com/office/drawing/2014/main" id="{C42AFAB3-015B-624F-9FB6-0F0902337C16}"/>
                    </a:ext>
                  </a:extLst>
                </p14:cNvPr>
                <p14:cNvContentPartPr/>
                <p14:nvPr/>
              </p14:nvContentPartPr>
              <p14:xfrm>
                <a:off x="4541320" y="3754120"/>
                <a:ext cx="25920" cy="20520"/>
              </p14:xfrm>
            </p:contentPart>
          </mc:Choice>
          <mc:Fallback>
            <p:pic>
              <p:nvPicPr>
                <p:cNvPr id="58" name="Ink 57">
                  <a:extLst>
                    <a:ext uri="{FF2B5EF4-FFF2-40B4-BE49-F238E27FC236}">
                      <a16:creationId xmlns:a16="http://schemas.microsoft.com/office/drawing/2014/main" id="{C42AFAB3-015B-624F-9FB6-0F0902337C16}"/>
                    </a:ext>
                  </a:extLst>
                </p:cNvPr>
                <p:cNvPicPr/>
                <p:nvPr/>
              </p:nvPicPr>
              <p:blipFill>
                <a:blip r:embed="rId96"/>
                <a:stretch>
                  <a:fillRect/>
                </a:stretch>
              </p:blipFill>
              <p:spPr>
                <a:xfrm>
                  <a:off x="4525622" y="3738640"/>
                  <a:ext cx="56951"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Ink 58">
                  <a:extLst>
                    <a:ext uri="{FF2B5EF4-FFF2-40B4-BE49-F238E27FC236}">
                      <a16:creationId xmlns:a16="http://schemas.microsoft.com/office/drawing/2014/main" id="{D76CE327-3923-E747-BC03-10C6841CC8DA}"/>
                    </a:ext>
                  </a:extLst>
                </p14:cNvPr>
                <p14:cNvContentPartPr/>
                <p14:nvPr/>
              </p14:nvContentPartPr>
              <p14:xfrm>
                <a:off x="4582000" y="3820000"/>
                <a:ext cx="101880" cy="10440"/>
              </p14:xfrm>
            </p:contentPart>
          </mc:Choice>
          <mc:Fallback>
            <p:pic>
              <p:nvPicPr>
                <p:cNvPr id="59" name="Ink 58">
                  <a:extLst>
                    <a:ext uri="{FF2B5EF4-FFF2-40B4-BE49-F238E27FC236}">
                      <a16:creationId xmlns:a16="http://schemas.microsoft.com/office/drawing/2014/main" id="{D76CE327-3923-E747-BC03-10C6841CC8DA}"/>
                    </a:ext>
                  </a:extLst>
                </p:cNvPr>
                <p:cNvPicPr/>
                <p:nvPr/>
              </p:nvPicPr>
              <p:blipFill>
                <a:blip r:embed="rId98"/>
                <a:stretch>
                  <a:fillRect/>
                </a:stretch>
              </p:blipFill>
              <p:spPr>
                <a:xfrm>
                  <a:off x="4566575" y="3805036"/>
                  <a:ext cx="132372" cy="400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Ink 59">
                  <a:extLst>
                    <a:ext uri="{FF2B5EF4-FFF2-40B4-BE49-F238E27FC236}">
                      <a16:creationId xmlns:a16="http://schemas.microsoft.com/office/drawing/2014/main" id="{8AEFBA47-9DC7-7340-BB9E-9640EB30496F}"/>
                    </a:ext>
                  </a:extLst>
                </p14:cNvPr>
                <p14:cNvContentPartPr/>
                <p14:nvPr/>
              </p14:nvContentPartPr>
              <p14:xfrm>
                <a:off x="4612600" y="3764200"/>
                <a:ext cx="20520" cy="111960"/>
              </p14:xfrm>
            </p:contentPart>
          </mc:Choice>
          <mc:Fallback>
            <p:pic>
              <p:nvPicPr>
                <p:cNvPr id="60" name="Ink 59">
                  <a:extLst>
                    <a:ext uri="{FF2B5EF4-FFF2-40B4-BE49-F238E27FC236}">
                      <a16:creationId xmlns:a16="http://schemas.microsoft.com/office/drawing/2014/main" id="{8AEFBA47-9DC7-7340-BB9E-9640EB30496F}"/>
                    </a:ext>
                  </a:extLst>
                </p:cNvPr>
                <p:cNvPicPr/>
                <p:nvPr/>
              </p:nvPicPr>
              <p:blipFill>
                <a:blip r:embed="rId100"/>
                <a:stretch>
                  <a:fillRect/>
                </a:stretch>
              </p:blipFill>
              <p:spPr>
                <a:xfrm>
                  <a:off x="4597387" y="3748770"/>
                  <a:ext cx="50592"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3" name="Ink 62">
                  <a:extLst>
                    <a:ext uri="{FF2B5EF4-FFF2-40B4-BE49-F238E27FC236}">
                      <a16:creationId xmlns:a16="http://schemas.microsoft.com/office/drawing/2014/main" id="{1155143F-75C6-F94A-9CBB-377C148E71CB}"/>
                    </a:ext>
                  </a:extLst>
                </p14:cNvPr>
                <p14:cNvContentPartPr/>
                <p14:nvPr/>
              </p14:nvContentPartPr>
              <p14:xfrm>
                <a:off x="4704040" y="3804880"/>
                <a:ext cx="96840" cy="91800"/>
              </p14:xfrm>
            </p:contentPart>
          </mc:Choice>
          <mc:Fallback>
            <p:pic>
              <p:nvPicPr>
                <p:cNvPr id="63" name="Ink 62">
                  <a:extLst>
                    <a:ext uri="{FF2B5EF4-FFF2-40B4-BE49-F238E27FC236}">
                      <a16:creationId xmlns:a16="http://schemas.microsoft.com/office/drawing/2014/main" id="{1155143F-75C6-F94A-9CBB-377C148E71CB}"/>
                    </a:ext>
                  </a:extLst>
                </p:cNvPr>
                <p:cNvPicPr/>
                <p:nvPr/>
              </p:nvPicPr>
              <p:blipFill>
                <a:blip r:embed="rId102"/>
                <a:stretch>
                  <a:fillRect/>
                </a:stretch>
              </p:blipFill>
              <p:spPr>
                <a:xfrm>
                  <a:off x="4688560" y="3789400"/>
                  <a:ext cx="1274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4" name="Ink 63">
                  <a:extLst>
                    <a:ext uri="{FF2B5EF4-FFF2-40B4-BE49-F238E27FC236}">
                      <a16:creationId xmlns:a16="http://schemas.microsoft.com/office/drawing/2014/main" id="{3DFB480F-6A0C-564F-A482-D9B968799C0A}"/>
                    </a:ext>
                  </a:extLst>
                </p14:cNvPr>
                <p14:cNvContentPartPr/>
                <p14:nvPr/>
              </p14:nvContentPartPr>
              <p14:xfrm>
                <a:off x="4841200" y="3759160"/>
                <a:ext cx="168120" cy="116640"/>
              </p14:xfrm>
            </p:contentPart>
          </mc:Choice>
          <mc:Fallback>
            <p:pic>
              <p:nvPicPr>
                <p:cNvPr id="64" name="Ink 63">
                  <a:extLst>
                    <a:ext uri="{FF2B5EF4-FFF2-40B4-BE49-F238E27FC236}">
                      <a16:creationId xmlns:a16="http://schemas.microsoft.com/office/drawing/2014/main" id="{3DFB480F-6A0C-564F-A482-D9B968799C0A}"/>
                    </a:ext>
                  </a:extLst>
                </p:cNvPr>
                <p:cNvPicPr/>
                <p:nvPr/>
              </p:nvPicPr>
              <p:blipFill>
                <a:blip r:embed="rId104"/>
                <a:stretch>
                  <a:fillRect/>
                </a:stretch>
              </p:blipFill>
              <p:spPr>
                <a:xfrm>
                  <a:off x="4825720" y="3743680"/>
                  <a:ext cx="1987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5" name="Ink 64">
                  <a:extLst>
                    <a:ext uri="{FF2B5EF4-FFF2-40B4-BE49-F238E27FC236}">
                      <a16:creationId xmlns:a16="http://schemas.microsoft.com/office/drawing/2014/main" id="{ACCEFF3C-9319-D84D-961E-CFE8762AEA59}"/>
                    </a:ext>
                  </a:extLst>
                </p14:cNvPr>
                <p14:cNvContentPartPr/>
                <p14:nvPr/>
              </p14:nvContentPartPr>
              <p14:xfrm>
                <a:off x="5059360" y="3759160"/>
                <a:ext cx="56160" cy="137520"/>
              </p14:xfrm>
            </p:contentPart>
          </mc:Choice>
          <mc:Fallback>
            <p:pic>
              <p:nvPicPr>
                <p:cNvPr id="65" name="Ink 64">
                  <a:extLst>
                    <a:ext uri="{FF2B5EF4-FFF2-40B4-BE49-F238E27FC236}">
                      <a16:creationId xmlns:a16="http://schemas.microsoft.com/office/drawing/2014/main" id="{ACCEFF3C-9319-D84D-961E-CFE8762AEA59}"/>
                    </a:ext>
                  </a:extLst>
                </p:cNvPr>
                <p:cNvPicPr/>
                <p:nvPr/>
              </p:nvPicPr>
              <p:blipFill>
                <a:blip r:embed="rId106"/>
                <a:stretch>
                  <a:fillRect/>
                </a:stretch>
              </p:blipFill>
              <p:spPr>
                <a:xfrm>
                  <a:off x="5043880" y="3743680"/>
                  <a:ext cx="867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7" name="Ink 66">
                  <a:extLst>
                    <a:ext uri="{FF2B5EF4-FFF2-40B4-BE49-F238E27FC236}">
                      <a16:creationId xmlns:a16="http://schemas.microsoft.com/office/drawing/2014/main" id="{CD6983E4-DF5F-0C44-8628-143F0D73CF8B}"/>
                    </a:ext>
                  </a:extLst>
                </p14:cNvPr>
                <p14:cNvContentPartPr/>
                <p14:nvPr/>
              </p14:nvContentPartPr>
              <p14:xfrm>
                <a:off x="3058120" y="1346080"/>
                <a:ext cx="61200" cy="3129480"/>
              </p14:xfrm>
            </p:contentPart>
          </mc:Choice>
          <mc:Fallback>
            <p:pic>
              <p:nvPicPr>
                <p:cNvPr id="67" name="Ink 66">
                  <a:extLst>
                    <a:ext uri="{FF2B5EF4-FFF2-40B4-BE49-F238E27FC236}">
                      <a16:creationId xmlns:a16="http://schemas.microsoft.com/office/drawing/2014/main" id="{CD6983E4-DF5F-0C44-8628-143F0D73CF8B}"/>
                    </a:ext>
                  </a:extLst>
                </p:cNvPr>
                <p:cNvPicPr/>
                <p:nvPr/>
              </p:nvPicPr>
              <p:blipFill>
                <a:blip r:embed="rId108"/>
                <a:stretch>
                  <a:fillRect/>
                </a:stretch>
              </p:blipFill>
              <p:spPr>
                <a:xfrm>
                  <a:off x="3042640" y="1330602"/>
                  <a:ext cx="91800" cy="3160076"/>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8" name="Ink 67">
                  <a:extLst>
                    <a:ext uri="{FF2B5EF4-FFF2-40B4-BE49-F238E27FC236}">
                      <a16:creationId xmlns:a16="http://schemas.microsoft.com/office/drawing/2014/main" id="{0FC05BEB-B89D-D843-9DB4-63CAE7B2767D}"/>
                    </a:ext>
                  </a:extLst>
                </p14:cNvPr>
                <p14:cNvContentPartPr/>
                <p14:nvPr/>
              </p14:nvContentPartPr>
              <p14:xfrm>
                <a:off x="3022480" y="1259680"/>
                <a:ext cx="2504880" cy="76680"/>
              </p14:xfrm>
            </p:contentPart>
          </mc:Choice>
          <mc:Fallback>
            <p:pic>
              <p:nvPicPr>
                <p:cNvPr id="68" name="Ink 67">
                  <a:extLst>
                    <a:ext uri="{FF2B5EF4-FFF2-40B4-BE49-F238E27FC236}">
                      <a16:creationId xmlns:a16="http://schemas.microsoft.com/office/drawing/2014/main" id="{0FC05BEB-B89D-D843-9DB4-63CAE7B2767D}"/>
                    </a:ext>
                  </a:extLst>
                </p:cNvPr>
                <p:cNvPicPr/>
                <p:nvPr/>
              </p:nvPicPr>
              <p:blipFill>
                <a:blip r:embed="rId110"/>
                <a:stretch>
                  <a:fillRect/>
                </a:stretch>
              </p:blipFill>
              <p:spPr>
                <a:xfrm>
                  <a:off x="3007000" y="1244200"/>
                  <a:ext cx="25354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0" name="Ink 69">
                  <a:extLst>
                    <a:ext uri="{FF2B5EF4-FFF2-40B4-BE49-F238E27FC236}">
                      <a16:creationId xmlns:a16="http://schemas.microsoft.com/office/drawing/2014/main" id="{A22E4205-5C1E-F042-8561-CEEF450E67BA}"/>
                    </a:ext>
                  </a:extLst>
                </p14:cNvPr>
                <p14:cNvContentPartPr/>
                <p14:nvPr/>
              </p14:nvContentPartPr>
              <p14:xfrm>
                <a:off x="5404960" y="1269760"/>
                <a:ext cx="117360" cy="3297960"/>
              </p14:xfrm>
            </p:contentPart>
          </mc:Choice>
          <mc:Fallback>
            <p:pic>
              <p:nvPicPr>
                <p:cNvPr id="70" name="Ink 69">
                  <a:extLst>
                    <a:ext uri="{FF2B5EF4-FFF2-40B4-BE49-F238E27FC236}">
                      <a16:creationId xmlns:a16="http://schemas.microsoft.com/office/drawing/2014/main" id="{A22E4205-5C1E-F042-8561-CEEF450E67BA}"/>
                    </a:ext>
                  </a:extLst>
                </p:cNvPr>
                <p:cNvPicPr/>
                <p:nvPr/>
              </p:nvPicPr>
              <p:blipFill>
                <a:blip r:embed="rId112"/>
                <a:stretch>
                  <a:fillRect/>
                </a:stretch>
              </p:blipFill>
              <p:spPr>
                <a:xfrm>
                  <a:off x="5389480" y="1254278"/>
                  <a:ext cx="147960" cy="3328563"/>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2" name="Ink 71">
                  <a:extLst>
                    <a:ext uri="{FF2B5EF4-FFF2-40B4-BE49-F238E27FC236}">
                      <a16:creationId xmlns:a16="http://schemas.microsoft.com/office/drawing/2014/main" id="{8DD5C279-AA00-5E47-9795-C85180E299A6}"/>
                    </a:ext>
                  </a:extLst>
                </p14:cNvPr>
                <p14:cNvContentPartPr/>
                <p14:nvPr/>
              </p14:nvContentPartPr>
              <p14:xfrm>
                <a:off x="3027520" y="4566640"/>
                <a:ext cx="2484360" cy="25920"/>
              </p14:xfrm>
            </p:contentPart>
          </mc:Choice>
          <mc:Fallback>
            <p:pic>
              <p:nvPicPr>
                <p:cNvPr id="72" name="Ink 71">
                  <a:extLst>
                    <a:ext uri="{FF2B5EF4-FFF2-40B4-BE49-F238E27FC236}">
                      <a16:creationId xmlns:a16="http://schemas.microsoft.com/office/drawing/2014/main" id="{8DD5C279-AA00-5E47-9795-C85180E299A6}"/>
                    </a:ext>
                  </a:extLst>
                </p:cNvPr>
                <p:cNvPicPr/>
                <p:nvPr/>
              </p:nvPicPr>
              <p:blipFill>
                <a:blip r:embed="rId114"/>
                <a:stretch>
                  <a:fillRect/>
                </a:stretch>
              </p:blipFill>
              <p:spPr>
                <a:xfrm>
                  <a:off x="3012042" y="4550942"/>
                  <a:ext cx="2514956" cy="56951"/>
                </a:xfrm>
                <a:prstGeom prst="rect">
                  <a:avLst/>
                </a:prstGeom>
              </p:spPr>
            </p:pic>
          </mc:Fallback>
        </mc:AlternateContent>
      </p:grpSp>
      <p:grpSp>
        <p:nvGrpSpPr>
          <p:cNvPr id="98" name="Group 97">
            <a:extLst>
              <a:ext uri="{FF2B5EF4-FFF2-40B4-BE49-F238E27FC236}">
                <a16:creationId xmlns:a16="http://schemas.microsoft.com/office/drawing/2014/main" id="{EC6F9155-A22C-DD4C-B665-9DDCD21649E2}"/>
              </a:ext>
            </a:extLst>
          </p:cNvPr>
          <p:cNvGrpSpPr/>
          <p:nvPr/>
        </p:nvGrpSpPr>
        <p:grpSpPr>
          <a:xfrm>
            <a:off x="6578560" y="2148520"/>
            <a:ext cx="950400" cy="726840"/>
            <a:chOff x="6578560" y="2148520"/>
            <a:chExt cx="950400" cy="726840"/>
          </a:xfrm>
        </p:grpSpPr>
        <mc:AlternateContent xmlns:mc="http://schemas.openxmlformats.org/markup-compatibility/2006">
          <mc:Choice xmlns:p14="http://schemas.microsoft.com/office/powerpoint/2010/main" Requires="p14">
            <p:contentPart p14:bwMode="auto" r:id="rId115">
              <p14:nvContentPartPr>
                <p14:cNvPr id="74" name="Ink 73">
                  <a:extLst>
                    <a:ext uri="{FF2B5EF4-FFF2-40B4-BE49-F238E27FC236}">
                      <a16:creationId xmlns:a16="http://schemas.microsoft.com/office/drawing/2014/main" id="{212A1C51-D98E-CB45-8BFF-E1F7AAA55C8F}"/>
                    </a:ext>
                  </a:extLst>
                </p14:cNvPr>
                <p14:cNvContentPartPr/>
                <p14:nvPr/>
              </p14:nvContentPartPr>
              <p14:xfrm>
                <a:off x="6740920" y="2433280"/>
                <a:ext cx="117360" cy="20520"/>
              </p14:xfrm>
            </p:contentPart>
          </mc:Choice>
          <mc:Fallback>
            <p:pic>
              <p:nvPicPr>
                <p:cNvPr id="74" name="Ink 73">
                  <a:extLst>
                    <a:ext uri="{FF2B5EF4-FFF2-40B4-BE49-F238E27FC236}">
                      <a16:creationId xmlns:a16="http://schemas.microsoft.com/office/drawing/2014/main" id="{212A1C51-D98E-CB45-8BFF-E1F7AAA55C8F}"/>
                    </a:ext>
                  </a:extLst>
                </p:cNvPr>
                <p:cNvPicPr/>
                <p:nvPr/>
              </p:nvPicPr>
              <p:blipFill>
                <a:blip r:embed="rId116"/>
                <a:stretch>
                  <a:fillRect/>
                </a:stretch>
              </p:blipFill>
              <p:spPr>
                <a:xfrm>
                  <a:off x="6725392" y="2418067"/>
                  <a:ext cx="148054" cy="50592"/>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5" name="Ink 74">
                  <a:extLst>
                    <a:ext uri="{FF2B5EF4-FFF2-40B4-BE49-F238E27FC236}">
                      <a16:creationId xmlns:a16="http://schemas.microsoft.com/office/drawing/2014/main" id="{D73C6D43-37CD-E849-BAA1-AEA5BB5A6933}"/>
                    </a:ext>
                  </a:extLst>
                </p14:cNvPr>
                <p14:cNvContentPartPr/>
                <p14:nvPr/>
              </p14:nvContentPartPr>
              <p14:xfrm>
                <a:off x="6766480" y="2443360"/>
                <a:ext cx="15480" cy="180360"/>
              </p14:xfrm>
            </p:contentPart>
          </mc:Choice>
          <mc:Fallback>
            <p:pic>
              <p:nvPicPr>
                <p:cNvPr id="75" name="Ink 74">
                  <a:extLst>
                    <a:ext uri="{FF2B5EF4-FFF2-40B4-BE49-F238E27FC236}">
                      <a16:creationId xmlns:a16="http://schemas.microsoft.com/office/drawing/2014/main" id="{D73C6D43-37CD-E849-BAA1-AEA5BB5A6933}"/>
                    </a:ext>
                  </a:extLst>
                </p:cNvPr>
                <p:cNvPicPr/>
                <p:nvPr/>
              </p:nvPicPr>
              <p:blipFill>
                <a:blip r:embed="rId118"/>
                <a:stretch>
                  <a:fillRect/>
                </a:stretch>
              </p:blipFill>
              <p:spPr>
                <a:xfrm>
                  <a:off x="6751352" y="2427880"/>
                  <a:ext cx="45385"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6" name="Ink 75">
                  <a:extLst>
                    <a:ext uri="{FF2B5EF4-FFF2-40B4-BE49-F238E27FC236}">
                      <a16:creationId xmlns:a16="http://schemas.microsoft.com/office/drawing/2014/main" id="{0A4951A9-3B11-0644-8E8C-94092BE794EC}"/>
                    </a:ext>
                  </a:extLst>
                </p14:cNvPr>
                <p14:cNvContentPartPr/>
                <p14:nvPr/>
              </p14:nvContentPartPr>
              <p14:xfrm>
                <a:off x="6766480" y="2514280"/>
                <a:ext cx="137520" cy="36000"/>
              </p14:xfrm>
            </p:contentPart>
          </mc:Choice>
          <mc:Fallback>
            <p:pic>
              <p:nvPicPr>
                <p:cNvPr id="76" name="Ink 75">
                  <a:extLst>
                    <a:ext uri="{FF2B5EF4-FFF2-40B4-BE49-F238E27FC236}">
                      <a16:creationId xmlns:a16="http://schemas.microsoft.com/office/drawing/2014/main" id="{0A4951A9-3B11-0644-8E8C-94092BE794EC}"/>
                    </a:ext>
                  </a:extLst>
                </p:cNvPr>
                <p:cNvPicPr/>
                <p:nvPr/>
              </p:nvPicPr>
              <p:blipFill>
                <a:blip r:embed="rId120"/>
                <a:stretch>
                  <a:fillRect/>
                </a:stretch>
              </p:blipFill>
              <p:spPr>
                <a:xfrm>
                  <a:off x="6751000" y="2498800"/>
                  <a:ext cx="1681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7" name="Ink 76">
                  <a:extLst>
                    <a:ext uri="{FF2B5EF4-FFF2-40B4-BE49-F238E27FC236}">
                      <a16:creationId xmlns:a16="http://schemas.microsoft.com/office/drawing/2014/main" id="{A148A964-CD92-A744-A63C-9B501FCEBDCA}"/>
                    </a:ext>
                  </a:extLst>
                </p14:cNvPr>
                <p14:cNvContentPartPr/>
                <p14:nvPr/>
              </p14:nvContentPartPr>
              <p14:xfrm>
                <a:off x="6954400" y="2501320"/>
                <a:ext cx="15480" cy="87120"/>
              </p14:xfrm>
            </p:contentPart>
          </mc:Choice>
          <mc:Fallback>
            <p:pic>
              <p:nvPicPr>
                <p:cNvPr id="77" name="Ink 76">
                  <a:extLst>
                    <a:ext uri="{FF2B5EF4-FFF2-40B4-BE49-F238E27FC236}">
                      <a16:creationId xmlns:a16="http://schemas.microsoft.com/office/drawing/2014/main" id="{A148A964-CD92-A744-A63C-9B501FCEBDCA}"/>
                    </a:ext>
                  </a:extLst>
                </p:cNvPr>
                <p:cNvPicPr/>
                <p:nvPr/>
              </p:nvPicPr>
              <p:blipFill>
                <a:blip r:embed="rId122"/>
                <a:stretch>
                  <a:fillRect/>
                </a:stretch>
              </p:blipFill>
              <p:spPr>
                <a:xfrm>
                  <a:off x="6939272" y="2485840"/>
                  <a:ext cx="45385"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8" name="Ink 77">
                  <a:extLst>
                    <a:ext uri="{FF2B5EF4-FFF2-40B4-BE49-F238E27FC236}">
                      <a16:creationId xmlns:a16="http://schemas.microsoft.com/office/drawing/2014/main" id="{1FD1AA81-BD8E-054B-B62F-8F458FCDBBEB}"/>
                    </a:ext>
                  </a:extLst>
                </p14:cNvPr>
                <p14:cNvContentPartPr/>
                <p14:nvPr/>
              </p14:nvContentPartPr>
              <p14:xfrm>
                <a:off x="6979600" y="2438320"/>
                <a:ext cx="10440" cy="20520"/>
              </p14:xfrm>
            </p:contentPart>
          </mc:Choice>
          <mc:Fallback>
            <p:pic>
              <p:nvPicPr>
                <p:cNvPr id="78" name="Ink 77">
                  <a:extLst>
                    <a:ext uri="{FF2B5EF4-FFF2-40B4-BE49-F238E27FC236}">
                      <a16:creationId xmlns:a16="http://schemas.microsoft.com/office/drawing/2014/main" id="{1FD1AA81-BD8E-054B-B62F-8F458FCDBBEB}"/>
                    </a:ext>
                  </a:extLst>
                </p:cNvPr>
                <p:cNvPicPr/>
                <p:nvPr/>
              </p:nvPicPr>
              <p:blipFill>
                <a:blip r:embed="rId124"/>
                <a:stretch>
                  <a:fillRect/>
                </a:stretch>
              </p:blipFill>
              <p:spPr>
                <a:xfrm>
                  <a:off x="6964120" y="2423107"/>
                  <a:ext cx="41040" cy="50592"/>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9" name="Ink 78">
                  <a:extLst>
                    <a:ext uri="{FF2B5EF4-FFF2-40B4-BE49-F238E27FC236}">
                      <a16:creationId xmlns:a16="http://schemas.microsoft.com/office/drawing/2014/main" id="{C9054705-020A-7D4D-B5D7-0403AEF093D2}"/>
                    </a:ext>
                  </a:extLst>
                </p14:cNvPr>
                <p14:cNvContentPartPr/>
                <p14:nvPr/>
              </p14:nvContentPartPr>
              <p14:xfrm>
                <a:off x="7050880" y="2407720"/>
                <a:ext cx="36000" cy="189000"/>
              </p14:xfrm>
            </p:contentPart>
          </mc:Choice>
          <mc:Fallback>
            <p:pic>
              <p:nvPicPr>
                <p:cNvPr id="79" name="Ink 78">
                  <a:extLst>
                    <a:ext uri="{FF2B5EF4-FFF2-40B4-BE49-F238E27FC236}">
                      <a16:creationId xmlns:a16="http://schemas.microsoft.com/office/drawing/2014/main" id="{C9054705-020A-7D4D-B5D7-0403AEF093D2}"/>
                    </a:ext>
                  </a:extLst>
                </p:cNvPr>
                <p:cNvPicPr/>
                <p:nvPr/>
              </p:nvPicPr>
              <p:blipFill>
                <a:blip r:embed="rId126"/>
                <a:stretch>
                  <a:fillRect/>
                </a:stretch>
              </p:blipFill>
              <p:spPr>
                <a:xfrm>
                  <a:off x="7035400" y="2392210"/>
                  <a:ext cx="66600" cy="219658"/>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0" name="Ink 79">
                  <a:extLst>
                    <a:ext uri="{FF2B5EF4-FFF2-40B4-BE49-F238E27FC236}">
                      <a16:creationId xmlns:a16="http://schemas.microsoft.com/office/drawing/2014/main" id="{47AB40B8-B77D-2946-9490-CBF3756ACCF0}"/>
                    </a:ext>
                  </a:extLst>
                </p14:cNvPr>
                <p14:cNvContentPartPr/>
                <p14:nvPr/>
              </p14:nvContentPartPr>
              <p14:xfrm>
                <a:off x="7132240" y="2449120"/>
                <a:ext cx="147600" cy="147240"/>
              </p14:xfrm>
            </p:contentPart>
          </mc:Choice>
          <mc:Fallback>
            <p:pic>
              <p:nvPicPr>
                <p:cNvPr id="80" name="Ink 79">
                  <a:extLst>
                    <a:ext uri="{FF2B5EF4-FFF2-40B4-BE49-F238E27FC236}">
                      <a16:creationId xmlns:a16="http://schemas.microsoft.com/office/drawing/2014/main" id="{47AB40B8-B77D-2946-9490-CBF3756ACCF0}"/>
                    </a:ext>
                  </a:extLst>
                </p:cNvPr>
                <p:cNvPicPr/>
                <p:nvPr/>
              </p:nvPicPr>
              <p:blipFill>
                <a:blip r:embed="rId128"/>
                <a:stretch>
                  <a:fillRect/>
                </a:stretch>
              </p:blipFill>
              <p:spPr>
                <a:xfrm>
                  <a:off x="7116760" y="2433640"/>
                  <a:ext cx="1782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9" name="Ink 88">
                  <a:extLst>
                    <a:ext uri="{FF2B5EF4-FFF2-40B4-BE49-F238E27FC236}">
                      <a16:creationId xmlns:a16="http://schemas.microsoft.com/office/drawing/2014/main" id="{7B28227C-6879-2541-BE06-46C9796C9438}"/>
                    </a:ext>
                  </a:extLst>
                </p14:cNvPr>
                <p14:cNvContentPartPr/>
                <p14:nvPr/>
              </p14:nvContentPartPr>
              <p14:xfrm>
                <a:off x="6603760" y="2298640"/>
                <a:ext cx="15480" cy="442440"/>
              </p14:xfrm>
            </p:contentPart>
          </mc:Choice>
          <mc:Fallback>
            <p:pic>
              <p:nvPicPr>
                <p:cNvPr id="89" name="Ink 88">
                  <a:extLst>
                    <a:ext uri="{FF2B5EF4-FFF2-40B4-BE49-F238E27FC236}">
                      <a16:creationId xmlns:a16="http://schemas.microsoft.com/office/drawing/2014/main" id="{7B28227C-6879-2541-BE06-46C9796C9438}"/>
                    </a:ext>
                  </a:extLst>
                </p:cNvPr>
                <p:cNvPicPr/>
                <p:nvPr/>
              </p:nvPicPr>
              <p:blipFill>
                <a:blip r:embed="rId130"/>
                <a:stretch>
                  <a:fillRect/>
                </a:stretch>
              </p:blipFill>
              <p:spPr>
                <a:xfrm>
                  <a:off x="6588280" y="2283160"/>
                  <a:ext cx="4608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0" name="Ink 89">
                  <a:extLst>
                    <a:ext uri="{FF2B5EF4-FFF2-40B4-BE49-F238E27FC236}">
                      <a16:creationId xmlns:a16="http://schemas.microsoft.com/office/drawing/2014/main" id="{5D732B01-F789-0E4B-AB5F-B9A88797E521}"/>
                    </a:ext>
                  </a:extLst>
                </p14:cNvPr>
                <p14:cNvContentPartPr/>
                <p14:nvPr/>
              </p14:nvContentPartPr>
              <p14:xfrm>
                <a:off x="6588640" y="2275600"/>
                <a:ext cx="843480" cy="483120"/>
              </p14:xfrm>
            </p:contentPart>
          </mc:Choice>
          <mc:Fallback>
            <p:pic>
              <p:nvPicPr>
                <p:cNvPr id="90" name="Ink 89">
                  <a:extLst>
                    <a:ext uri="{FF2B5EF4-FFF2-40B4-BE49-F238E27FC236}">
                      <a16:creationId xmlns:a16="http://schemas.microsoft.com/office/drawing/2014/main" id="{5D732B01-F789-0E4B-AB5F-B9A88797E521}"/>
                    </a:ext>
                  </a:extLst>
                </p:cNvPr>
                <p:cNvPicPr/>
                <p:nvPr/>
              </p:nvPicPr>
              <p:blipFill>
                <a:blip r:embed="rId132"/>
                <a:stretch>
                  <a:fillRect/>
                </a:stretch>
              </p:blipFill>
              <p:spPr>
                <a:xfrm>
                  <a:off x="6573167" y="2260108"/>
                  <a:ext cx="874067" cy="513743"/>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3" name="Ink 92">
                  <a:extLst>
                    <a:ext uri="{FF2B5EF4-FFF2-40B4-BE49-F238E27FC236}">
                      <a16:creationId xmlns:a16="http://schemas.microsoft.com/office/drawing/2014/main" id="{3A882C48-098E-B445-8F81-036089524C36}"/>
                    </a:ext>
                  </a:extLst>
                </p14:cNvPr>
                <p14:cNvContentPartPr/>
                <p14:nvPr/>
              </p14:nvContentPartPr>
              <p14:xfrm>
                <a:off x="6578560" y="2682040"/>
                <a:ext cx="950400" cy="193320"/>
              </p14:xfrm>
            </p:contentPart>
          </mc:Choice>
          <mc:Fallback>
            <p:pic>
              <p:nvPicPr>
                <p:cNvPr id="93" name="Ink 92">
                  <a:extLst>
                    <a:ext uri="{FF2B5EF4-FFF2-40B4-BE49-F238E27FC236}">
                      <a16:creationId xmlns:a16="http://schemas.microsoft.com/office/drawing/2014/main" id="{3A882C48-098E-B445-8F81-036089524C36}"/>
                    </a:ext>
                  </a:extLst>
                </p:cNvPr>
                <p:cNvPicPr/>
                <p:nvPr/>
              </p:nvPicPr>
              <p:blipFill>
                <a:blip r:embed="rId134"/>
                <a:stretch>
                  <a:fillRect/>
                </a:stretch>
              </p:blipFill>
              <p:spPr>
                <a:xfrm>
                  <a:off x="6563080" y="2666560"/>
                  <a:ext cx="9810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7" name="Ink 96">
                  <a:extLst>
                    <a:ext uri="{FF2B5EF4-FFF2-40B4-BE49-F238E27FC236}">
                      <a16:creationId xmlns:a16="http://schemas.microsoft.com/office/drawing/2014/main" id="{34314231-F80A-0B48-BD2A-7410ED297C69}"/>
                    </a:ext>
                  </a:extLst>
                </p14:cNvPr>
                <p14:cNvContentPartPr/>
                <p14:nvPr/>
              </p14:nvContentPartPr>
              <p14:xfrm>
                <a:off x="6586480" y="2148520"/>
                <a:ext cx="901800" cy="177480"/>
              </p14:xfrm>
            </p:contentPart>
          </mc:Choice>
          <mc:Fallback>
            <p:pic>
              <p:nvPicPr>
                <p:cNvPr id="97" name="Ink 96">
                  <a:extLst>
                    <a:ext uri="{FF2B5EF4-FFF2-40B4-BE49-F238E27FC236}">
                      <a16:creationId xmlns:a16="http://schemas.microsoft.com/office/drawing/2014/main" id="{34314231-F80A-0B48-BD2A-7410ED297C69}"/>
                    </a:ext>
                  </a:extLst>
                </p:cNvPr>
                <p:cNvPicPr/>
                <p:nvPr/>
              </p:nvPicPr>
              <p:blipFill>
                <a:blip r:embed="rId136"/>
                <a:stretch>
                  <a:fillRect/>
                </a:stretch>
              </p:blipFill>
              <p:spPr>
                <a:xfrm>
                  <a:off x="6571000" y="2133040"/>
                  <a:ext cx="932400" cy="208080"/>
                </a:xfrm>
                <a:prstGeom prst="rect">
                  <a:avLst/>
                </a:prstGeom>
              </p:spPr>
            </p:pic>
          </mc:Fallback>
        </mc:AlternateContent>
      </p:grpSp>
      <p:grpSp>
        <p:nvGrpSpPr>
          <p:cNvPr id="110" name="Group 109">
            <a:extLst>
              <a:ext uri="{FF2B5EF4-FFF2-40B4-BE49-F238E27FC236}">
                <a16:creationId xmlns:a16="http://schemas.microsoft.com/office/drawing/2014/main" id="{EC52212D-14DB-1341-AAEC-0F0CBC9CD86F}"/>
              </a:ext>
            </a:extLst>
          </p:cNvPr>
          <p:cNvGrpSpPr/>
          <p:nvPr/>
        </p:nvGrpSpPr>
        <p:grpSpPr>
          <a:xfrm>
            <a:off x="555760" y="1813360"/>
            <a:ext cx="1283400" cy="297720"/>
            <a:chOff x="555760" y="1813360"/>
            <a:chExt cx="1283400" cy="297720"/>
          </a:xfrm>
        </p:grpSpPr>
        <mc:AlternateContent xmlns:mc="http://schemas.openxmlformats.org/markup-compatibility/2006">
          <mc:Choice xmlns:p14="http://schemas.microsoft.com/office/powerpoint/2010/main" Requires="p14">
            <p:contentPart p14:bwMode="auto" r:id="rId137">
              <p14:nvContentPartPr>
                <p14:cNvPr id="99" name="Ink 98">
                  <a:extLst>
                    <a:ext uri="{FF2B5EF4-FFF2-40B4-BE49-F238E27FC236}">
                      <a16:creationId xmlns:a16="http://schemas.microsoft.com/office/drawing/2014/main" id="{09316156-3D4A-7346-A861-A3C2EE83C1ED}"/>
                    </a:ext>
                  </a:extLst>
                </p14:cNvPr>
                <p14:cNvContentPartPr/>
                <p14:nvPr/>
              </p14:nvContentPartPr>
              <p14:xfrm>
                <a:off x="555760" y="1909840"/>
                <a:ext cx="114480" cy="71640"/>
              </p14:xfrm>
            </p:contentPart>
          </mc:Choice>
          <mc:Fallback>
            <p:pic>
              <p:nvPicPr>
                <p:cNvPr id="99" name="Ink 98">
                  <a:extLst>
                    <a:ext uri="{FF2B5EF4-FFF2-40B4-BE49-F238E27FC236}">
                      <a16:creationId xmlns:a16="http://schemas.microsoft.com/office/drawing/2014/main" id="{09316156-3D4A-7346-A861-A3C2EE83C1ED}"/>
                    </a:ext>
                  </a:extLst>
                </p:cNvPr>
                <p:cNvPicPr/>
                <p:nvPr/>
              </p:nvPicPr>
              <p:blipFill>
                <a:blip r:embed="rId138"/>
                <a:stretch>
                  <a:fillRect/>
                </a:stretch>
              </p:blipFill>
              <p:spPr>
                <a:xfrm>
                  <a:off x="540231" y="1894282"/>
                  <a:ext cx="145177" cy="102395"/>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0" name="Ink 99">
                  <a:extLst>
                    <a:ext uri="{FF2B5EF4-FFF2-40B4-BE49-F238E27FC236}">
                      <a16:creationId xmlns:a16="http://schemas.microsoft.com/office/drawing/2014/main" id="{C55D6BE6-7013-EC4D-8577-40C6A2A4DB02}"/>
                    </a:ext>
                  </a:extLst>
                </p14:cNvPr>
                <p14:cNvContentPartPr/>
                <p14:nvPr/>
              </p14:nvContentPartPr>
              <p14:xfrm>
                <a:off x="726400" y="1899760"/>
                <a:ext cx="127440" cy="96840"/>
              </p14:xfrm>
            </p:contentPart>
          </mc:Choice>
          <mc:Fallback>
            <p:pic>
              <p:nvPicPr>
                <p:cNvPr id="100" name="Ink 99">
                  <a:extLst>
                    <a:ext uri="{FF2B5EF4-FFF2-40B4-BE49-F238E27FC236}">
                      <a16:creationId xmlns:a16="http://schemas.microsoft.com/office/drawing/2014/main" id="{C55D6BE6-7013-EC4D-8577-40C6A2A4DB02}"/>
                    </a:ext>
                  </a:extLst>
                </p:cNvPr>
                <p:cNvPicPr/>
                <p:nvPr/>
              </p:nvPicPr>
              <p:blipFill>
                <a:blip r:embed="rId140"/>
                <a:stretch>
                  <a:fillRect/>
                </a:stretch>
              </p:blipFill>
              <p:spPr>
                <a:xfrm>
                  <a:off x="710920" y="1884337"/>
                  <a:ext cx="158040" cy="127327"/>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1" name="Ink 100">
                  <a:extLst>
                    <a:ext uri="{FF2B5EF4-FFF2-40B4-BE49-F238E27FC236}">
                      <a16:creationId xmlns:a16="http://schemas.microsoft.com/office/drawing/2014/main" id="{E05EBD75-49BE-D74C-8B6E-396632BE7D20}"/>
                    </a:ext>
                  </a:extLst>
                </p14:cNvPr>
                <p14:cNvContentPartPr/>
                <p14:nvPr/>
              </p14:nvContentPartPr>
              <p14:xfrm>
                <a:off x="873640" y="1879600"/>
                <a:ext cx="106920" cy="20520"/>
              </p14:xfrm>
            </p:contentPart>
          </mc:Choice>
          <mc:Fallback>
            <p:pic>
              <p:nvPicPr>
                <p:cNvPr id="101" name="Ink 100">
                  <a:extLst>
                    <a:ext uri="{FF2B5EF4-FFF2-40B4-BE49-F238E27FC236}">
                      <a16:creationId xmlns:a16="http://schemas.microsoft.com/office/drawing/2014/main" id="{E05EBD75-49BE-D74C-8B6E-396632BE7D20}"/>
                    </a:ext>
                  </a:extLst>
                </p:cNvPr>
                <p:cNvPicPr/>
                <p:nvPr/>
              </p:nvPicPr>
              <p:blipFill>
                <a:blip r:embed="rId142"/>
                <a:stretch>
                  <a:fillRect/>
                </a:stretch>
              </p:blipFill>
              <p:spPr>
                <a:xfrm>
                  <a:off x="858212" y="1864120"/>
                  <a:ext cx="137417"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2" name="Ink 101">
                  <a:extLst>
                    <a:ext uri="{FF2B5EF4-FFF2-40B4-BE49-F238E27FC236}">
                      <a16:creationId xmlns:a16="http://schemas.microsoft.com/office/drawing/2014/main" id="{0F82F5B2-6BB1-E74F-8C26-C6A98F0627A4}"/>
                    </a:ext>
                  </a:extLst>
                </p14:cNvPr>
                <p14:cNvContentPartPr/>
                <p14:nvPr/>
              </p14:nvContentPartPr>
              <p14:xfrm>
                <a:off x="898840" y="1843960"/>
                <a:ext cx="86760" cy="168120"/>
              </p14:xfrm>
            </p:contentPart>
          </mc:Choice>
          <mc:Fallback>
            <p:pic>
              <p:nvPicPr>
                <p:cNvPr id="102" name="Ink 101">
                  <a:extLst>
                    <a:ext uri="{FF2B5EF4-FFF2-40B4-BE49-F238E27FC236}">
                      <a16:creationId xmlns:a16="http://schemas.microsoft.com/office/drawing/2014/main" id="{0F82F5B2-6BB1-E74F-8C26-C6A98F0627A4}"/>
                    </a:ext>
                  </a:extLst>
                </p:cNvPr>
                <p:cNvPicPr/>
                <p:nvPr/>
              </p:nvPicPr>
              <p:blipFill>
                <a:blip r:embed="rId144"/>
                <a:stretch>
                  <a:fillRect/>
                </a:stretch>
              </p:blipFill>
              <p:spPr>
                <a:xfrm>
                  <a:off x="883360" y="1828480"/>
                  <a:ext cx="1173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3" name="Ink 102">
                  <a:extLst>
                    <a:ext uri="{FF2B5EF4-FFF2-40B4-BE49-F238E27FC236}">
                      <a16:creationId xmlns:a16="http://schemas.microsoft.com/office/drawing/2014/main" id="{EDC9DC53-839C-ED40-9757-DA6DE98383A1}"/>
                    </a:ext>
                  </a:extLst>
                </p14:cNvPr>
                <p14:cNvContentPartPr/>
                <p14:nvPr/>
              </p14:nvContentPartPr>
              <p14:xfrm>
                <a:off x="1030960" y="1882120"/>
                <a:ext cx="91800" cy="228960"/>
              </p14:xfrm>
            </p:contentPart>
          </mc:Choice>
          <mc:Fallback>
            <p:pic>
              <p:nvPicPr>
                <p:cNvPr id="103" name="Ink 102">
                  <a:extLst>
                    <a:ext uri="{FF2B5EF4-FFF2-40B4-BE49-F238E27FC236}">
                      <a16:creationId xmlns:a16="http://schemas.microsoft.com/office/drawing/2014/main" id="{EDC9DC53-839C-ED40-9757-DA6DE98383A1}"/>
                    </a:ext>
                  </a:extLst>
                </p:cNvPr>
                <p:cNvPicPr/>
                <p:nvPr/>
              </p:nvPicPr>
              <p:blipFill>
                <a:blip r:embed="rId146"/>
                <a:stretch>
                  <a:fillRect/>
                </a:stretch>
              </p:blipFill>
              <p:spPr>
                <a:xfrm>
                  <a:off x="1015480" y="1866640"/>
                  <a:ext cx="1224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4" name="Ink 103">
                  <a:extLst>
                    <a:ext uri="{FF2B5EF4-FFF2-40B4-BE49-F238E27FC236}">
                      <a16:creationId xmlns:a16="http://schemas.microsoft.com/office/drawing/2014/main" id="{6A178868-09D5-FA4A-9A47-A5FABB978683}"/>
                    </a:ext>
                  </a:extLst>
                </p14:cNvPr>
                <p14:cNvContentPartPr/>
                <p14:nvPr/>
              </p14:nvContentPartPr>
              <p14:xfrm>
                <a:off x="1163080" y="1907680"/>
                <a:ext cx="127440" cy="78840"/>
              </p14:xfrm>
            </p:contentPart>
          </mc:Choice>
          <mc:Fallback>
            <p:pic>
              <p:nvPicPr>
                <p:cNvPr id="104" name="Ink 103">
                  <a:extLst>
                    <a:ext uri="{FF2B5EF4-FFF2-40B4-BE49-F238E27FC236}">
                      <a16:creationId xmlns:a16="http://schemas.microsoft.com/office/drawing/2014/main" id="{6A178868-09D5-FA4A-9A47-A5FABB978683}"/>
                    </a:ext>
                  </a:extLst>
                </p:cNvPr>
                <p:cNvPicPr/>
                <p:nvPr/>
              </p:nvPicPr>
              <p:blipFill>
                <a:blip r:embed="rId148"/>
                <a:stretch>
                  <a:fillRect/>
                </a:stretch>
              </p:blipFill>
              <p:spPr>
                <a:xfrm>
                  <a:off x="1147556" y="1892200"/>
                  <a:ext cx="158127"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5" name="Ink 104">
                  <a:extLst>
                    <a:ext uri="{FF2B5EF4-FFF2-40B4-BE49-F238E27FC236}">
                      <a16:creationId xmlns:a16="http://schemas.microsoft.com/office/drawing/2014/main" id="{6F1E2B5B-AB9A-F048-8F9E-FDCFD9014F01}"/>
                    </a:ext>
                  </a:extLst>
                </p14:cNvPr>
                <p14:cNvContentPartPr/>
                <p14:nvPr/>
              </p14:nvContentPartPr>
              <p14:xfrm>
                <a:off x="1300240" y="1854040"/>
                <a:ext cx="86760" cy="36000"/>
              </p14:xfrm>
            </p:contentPart>
          </mc:Choice>
          <mc:Fallback>
            <p:pic>
              <p:nvPicPr>
                <p:cNvPr id="105" name="Ink 104">
                  <a:extLst>
                    <a:ext uri="{FF2B5EF4-FFF2-40B4-BE49-F238E27FC236}">
                      <a16:creationId xmlns:a16="http://schemas.microsoft.com/office/drawing/2014/main" id="{6F1E2B5B-AB9A-F048-8F9E-FDCFD9014F01}"/>
                    </a:ext>
                  </a:extLst>
                </p:cNvPr>
                <p:cNvPicPr/>
                <p:nvPr/>
              </p:nvPicPr>
              <p:blipFill>
                <a:blip r:embed="rId150"/>
                <a:stretch>
                  <a:fillRect/>
                </a:stretch>
              </p:blipFill>
              <p:spPr>
                <a:xfrm>
                  <a:off x="1284760" y="1838560"/>
                  <a:ext cx="1173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6" name="Ink 105">
                  <a:extLst>
                    <a:ext uri="{FF2B5EF4-FFF2-40B4-BE49-F238E27FC236}">
                      <a16:creationId xmlns:a16="http://schemas.microsoft.com/office/drawing/2014/main" id="{CE7A1C40-C180-734A-B259-BB4FBC80138A}"/>
                    </a:ext>
                  </a:extLst>
                </p14:cNvPr>
                <p14:cNvContentPartPr/>
                <p14:nvPr/>
              </p14:nvContentPartPr>
              <p14:xfrm>
                <a:off x="1310320" y="1833880"/>
                <a:ext cx="91800" cy="188280"/>
              </p14:xfrm>
            </p:contentPart>
          </mc:Choice>
          <mc:Fallback>
            <p:pic>
              <p:nvPicPr>
                <p:cNvPr id="106" name="Ink 105">
                  <a:extLst>
                    <a:ext uri="{FF2B5EF4-FFF2-40B4-BE49-F238E27FC236}">
                      <a16:creationId xmlns:a16="http://schemas.microsoft.com/office/drawing/2014/main" id="{CE7A1C40-C180-734A-B259-BB4FBC80138A}"/>
                    </a:ext>
                  </a:extLst>
                </p:cNvPr>
                <p:cNvPicPr/>
                <p:nvPr/>
              </p:nvPicPr>
              <p:blipFill>
                <a:blip r:embed="rId152"/>
                <a:stretch>
                  <a:fillRect/>
                </a:stretch>
              </p:blipFill>
              <p:spPr>
                <a:xfrm>
                  <a:off x="1294840" y="1818400"/>
                  <a:ext cx="1224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7" name="Ink 106">
                  <a:extLst>
                    <a:ext uri="{FF2B5EF4-FFF2-40B4-BE49-F238E27FC236}">
                      <a16:creationId xmlns:a16="http://schemas.microsoft.com/office/drawing/2014/main" id="{89063F93-DB5F-5147-8C22-C0CE4A2DDC29}"/>
                    </a:ext>
                  </a:extLst>
                </p14:cNvPr>
                <p14:cNvContentPartPr/>
                <p14:nvPr/>
              </p14:nvContentPartPr>
              <p14:xfrm>
                <a:off x="1457920" y="1813360"/>
                <a:ext cx="213840" cy="218880"/>
              </p14:xfrm>
            </p:contentPart>
          </mc:Choice>
          <mc:Fallback>
            <p:pic>
              <p:nvPicPr>
                <p:cNvPr id="107" name="Ink 106">
                  <a:extLst>
                    <a:ext uri="{FF2B5EF4-FFF2-40B4-BE49-F238E27FC236}">
                      <a16:creationId xmlns:a16="http://schemas.microsoft.com/office/drawing/2014/main" id="{89063F93-DB5F-5147-8C22-C0CE4A2DDC29}"/>
                    </a:ext>
                  </a:extLst>
                </p:cNvPr>
                <p:cNvPicPr/>
                <p:nvPr/>
              </p:nvPicPr>
              <p:blipFill>
                <a:blip r:embed="rId154"/>
                <a:stretch>
                  <a:fillRect/>
                </a:stretch>
              </p:blipFill>
              <p:spPr>
                <a:xfrm>
                  <a:off x="1442440" y="1797854"/>
                  <a:ext cx="244440" cy="24953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8" name="Ink 107">
                  <a:extLst>
                    <a:ext uri="{FF2B5EF4-FFF2-40B4-BE49-F238E27FC236}">
                      <a16:creationId xmlns:a16="http://schemas.microsoft.com/office/drawing/2014/main" id="{E919FD89-8A1B-F84F-A300-C756FCB5E45F}"/>
                    </a:ext>
                  </a:extLst>
                </p14:cNvPr>
                <p14:cNvContentPartPr/>
                <p14:nvPr/>
              </p14:nvContentPartPr>
              <p14:xfrm>
                <a:off x="1671040" y="1854040"/>
                <a:ext cx="61200" cy="101880"/>
              </p14:xfrm>
            </p:contentPart>
          </mc:Choice>
          <mc:Fallback>
            <p:pic>
              <p:nvPicPr>
                <p:cNvPr id="108" name="Ink 107">
                  <a:extLst>
                    <a:ext uri="{FF2B5EF4-FFF2-40B4-BE49-F238E27FC236}">
                      <a16:creationId xmlns:a16="http://schemas.microsoft.com/office/drawing/2014/main" id="{E919FD89-8A1B-F84F-A300-C756FCB5E45F}"/>
                    </a:ext>
                  </a:extLst>
                </p:cNvPr>
                <p:cNvPicPr/>
                <p:nvPr/>
              </p:nvPicPr>
              <p:blipFill>
                <a:blip r:embed="rId156"/>
                <a:stretch>
                  <a:fillRect/>
                </a:stretch>
              </p:blipFill>
              <p:spPr>
                <a:xfrm>
                  <a:off x="1655560" y="1838615"/>
                  <a:ext cx="91800" cy="132372"/>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9" name="Ink 108">
                  <a:extLst>
                    <a:ext uri="{FF2B5EF4-FFF2-40B4-BE49-F238E27FC236}">
                      <a16:creationId xmlns:a16="http://schemas.microsoft.com/office/drawing/2014/main" id="{FA84284B-8E89-944F-AD2B-266619F94A26}"/>
                    </a:ext>
                  </a:extLst>
                </p14:cNvPr>
                <p14:cNvContentPartPr/>
                <p14:nvPr/>
              </p14:nvContentPartPr>
              <p14:xfrm>
                <a:off x="1747360" y="1843960"/>
                <a:ext cx="91800" cy="86760"/>
              </p14:xfrm>
            </p:contentPart>
          </mc:Choice>
          <mc:Fallback>
            <p:pic>
              <p:nvPicPr>
                <p:cNvPr id="109" name="Ink 108">
                  <a:extLst>
                    <a:ext uri="{FF2B5EF4-FFF2-40B4-BE49-F238E27FC236}">
                      <a16:creationId xmlns:a16="http://schemas.microsoft.com/office/drawing/2014/main" id="{FA84284B-8E89-944F-AD2B-266619F94A26}"/>
                    </a:ext>
                  </a:extLst>
                </p:cNvPr>
                <p:cNvPicPr/>
                <p:nvPr/>
              </p:nvPicPr>
              <p:blipFill>
                <a:blip r:embed="rId158"/>
                <a:stretch>
                  <a:fillRect/>
                </a:stretch>
              </p:blipFill>
              <p:spPr>
                <a:xfrm>
                  <a:off x="1731880" y="1828480"/>
                  <a:ext cx="122400" cy="117360"/>
                </a:xfrm>
                <a:prstGeom prst="rect">
                  <a:avLst/>
                </a:prstGeom>
              </p:spPr>
            </p:pic>
          </mc:Fallback>
        </mc:AlternateContent>
      </p:grpSp>
      <p:grpSp>
        <p:nvGrpSpPr>
          <p:cNvPr id="126" name="Group 125">
            <a:extLst>
              <a:ext uri="{FF2B5EF4-FFF2-40B4-BE49-F238E27FC236}">
                <a16:creationId xmlns:a16="http://schemas.microsoft.com/office/drawing/2014/main" id="{92376A7E-9B51-7F47-BC7E-754D6701A245}"/>
              </a:ext>
            </a:extLst>
          </p:cNvPr>
          <p:cNvGrpSpPr/>
          <p:nvPr/>
        </p:nvGrpSpPr>
        <p:grpSpPr>
          <a:xfrm>
            <a:off x="457120" y="2158960"/>
            <a:ext cx="2062800" cy="366120"/>
            <a:chOff x="457120" y="2158960"/>
            <a:chExt cx="2062800" cy="366120"/>
          </a:xfrm>
        </p:grpSpPr>
        <mc:AlternateContent xmlns:mc="http://schemas.openxmlformats.org/markup-compatibility/2006">
          <mc:Choice xmlns:p14="http://schemas.microsoft.com/office/powerpoint/2010/main" Requires="p14">
            <p:contentPart p14:bwMode="auto" r:id="rId159">
              <p14:nvContentPartPr>
                <p14:cNvPr id="111" name="Ink 110">
                  <a:extLst>
                    <a:ext uri="{FF2B5EF4-FFF2-40B4-BE49-F238E27FC236}">
                      <a16:creationId xmlns:a16="http://schemas.microsoft.com/office/drawing/2014/main" id="{AE698140-76E8-9F4E-B312-7A3192069234}"/>
                    </a:ext>
                  </a:extLst>
                </p14:cNvPr>
                <p14:cNvContentPartPr/>
                <p14:nvPr/>
              </p14:nvContentPartPr>
              <p14:xfrm>
                <a:off x="497800" y="2224840"/>
                <a:ext cx="46080" cy="300240"/>
              </p14:xfrm>
            </p:contentPart>
          </mc:Choice>
          <mc:Fallback>
            <p:pic>
              <p:nvPicPr>
                <p:cNvPr id="111" name="Ink 110">
                  <a:extLst>
                    <a:ext uri="{FF2B5EF4-FFF2-40B4-BE49-F238E27FC236}">
                      <a16:creationId xmlns:a16="http://schemas.microsoft.com/office/drawing/2014/main" id="{AE698140-76E8-9F4E-B312-7A3192069234}"/>
                    </a:ext>
                  </a:extLst>
                </p:cNvPr>
                <p:cNvPicPr/>
                <p:nvPr/>
              </p:nvPicPr>
              <p:blipFill>
                <a:blip r:embed="rId160"/>
                <a:stretch>
                  <a:fillRect/>
                </a:stretch>
              </p:blipFill>
              <p:spPr>
                <a:xfrm>
                  <a:off x="482320" y="2209341"/>
                  <a:ext cx="76680" cy="330877"/>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2" name="Ink 111">
                  <a:extLst>
                    <a:ext uri="{FF2B5EF4-FFF2-40B4-BE49-F238E27FC236}">
                      <a16:creationId xmlns:a16="http://schemas.microsoft.com/office/drawing/2014/main" id="{54E229BD-6CA8-694C-B0E8-F6473019CB34}"/>
                    </a:ext>
                  </a:extLst>
                </p14:cNvPr>
                <p14:cNvContentPartPr/>
                <p14:nvPr/>
              </p14:nvContentPartPr>
              <p14:xfrm>
                <a:off x="502840" y="2158960"/>
                <a:ext cx="2017080" cy="294840"/>
              </p14:xfrm>
            </p:contentPart>
          </mc:Choice>
          <mc:Fallback>
            <p:pic>
              <p:nvPicPr>
                <p:cNvPr id="112" name="Ink 111">
                  <a:extLst>
                    <a:ext uri="{FF2B5EF4-FFF2-40B4-BE49-F238E27FC236}">
                      <a16:creationId xmlns:a16="http://schemas.microsoft.com/office/drawing/2014/main" id="{54E229BD-6CA8-694C-B0E8-F6473019CB34}"/>
                    </a:ext>
                  </a:extLst>
                </p:cNvPr>
                <p:cNvPicPr/>
                <p:nvPr/>
              </p:nvPicPr>
              <p:blipFill>
                <a:blip r:embed="rId162"/>
                <a:stretch>
                  <a:fillRect/>
                </a:stretch>
              </p:blipFill>
              <p:spPr>
                <a:xfrm>
                  <a:off x="487360" y="2143499"/>
                  <a:ext cx="2047680" cy="325403"/>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3" name="Ink 112">
                  <a:extLst>
                    <a:ext uri="{FF2B5EF4-FFF2-40B4-BE49-F238E27FC236}">
                      <a16:creationId xmlns:a16="http://schemas.microsoft.com/office/drawing/2014/main" id="{0DB06332-C45E-214A-ABE8-9CAF9DD45F6B}"/>
                    </a:ext>
                  </a:extLst>
                </p14:cNvPr>
                <p14:cNvContentPartPr/>
                <p14:nvPr/>
              </p14:nvContentPartPr>
              <p14:xfrm>
                <a:off x="782200" y="2194240"/>
                <a:ext cx="36000" cy="274680"/>
              </p14:xfrm>
            </p:contentPart>
          </mc:Choice>
          <mc:Fallback>
            <p:pic>
              <p:nvPicPr>
                <p:cNvPr id="113" name="Ink 112">
                  <a:extLst>
                    <a:ext uri="{FF2B5EF4-FFF2-40B4-BE49-F238E27FC236}">
                      <a16:creationId xmlns:a16="http://schemas.microsoft.com/office/drawing/2014/main" id="{0DB06332-C45E-214A-ABE8-9CAF9DD45F6B}"/>
                    </a:ext>
                  </a:extLst>
                </p:cNvPr>
                <p:cNvPicPr/>
                <p:nvPr/>
              </p:nvPicPr>
              <p:blipFill>
                <a:blip r:embed="rId164"/>
                <a:stretch>
                  <a:fillRect/>
                </a:stretch>
              </p:blipFill>
              <p:spPr>
                <a:xfrm>
                  <a:off x="766720" y="2178760"/>
                  <a:ext cx="6660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4" name="Ink 113">
                  <a:extLst>
                    <a:ext uri="{FF2B5EF4-FFF2-40B4-BE49-F238E27FC236}">
                      <a16:creationId xmlns:a16="http://schemas.microsoft.com/office/drawing/2014/main" id="{705B09C5-765C-FA43-AD2C-F739A0F350DC}"/>
                    </a:ext>
                  </a:extLst>
                </p14:cNvPr>
                <p14:cNvContentPartPr/>
                <p14:nvPr/>
              </p14:nvContentPartPr>
              <p14:xfrm>
                <a:off x="1041400" y="2179120"/>
                <a:ext cx="36000" cy="294840"/>
              </p14:xfrm>
            </p:contentPart>
          </mc:Choice>
          <mc:Fallback>
            <p:pic>
              <p:nvPicPr>
                <p:cNvPr id="114" name="Ink 113">
                  <a:extLst>
                    <a:ext uri="{FF2B5EF4-FFF2-40B4-BE49-F238E27FC236}">
                      <a16:creationId xmlns:a16="http://schemas.microsoft.com/office/drawing/2014/main" id="{705B09C5-765C-FA43-AD2C-F739A0F350DC}"/>
                    </a:ext>
                  </a:extLst>
                </p:cNvPr>
                <p:cNvPicPr/>
                <p:nvPr/>
              </p:nvPicPr>
              <p:blipFill>
                <a:blip r:embed="rId166"/>
                <a:stretch>
                  <a:fillRect/>
                </a:stretch>
              </p:blipFill>
              <p:spPr>
                <a:xfrm>
                  <a:off x="1025920" y="2163640"/>
                  <a:ext cx="6660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6" name="Ink 115">
                  <a:extLst>
                    <a:ext uri="{FF2B5EF4-FFF2-40B4-BE49-F238E27FC236}">
                      <a16:creationId xmlns:a16="http://schemas.microsoft.com/office/drawing/2014/main" id="{0035A17A-0BB2-3F4A-9EC5-5197C20D2EC2}"/>
                    </a:ext>
                  </a:extLst>
                </p14:cNvPr>
                <p14:cNvContentPartPr/>
                <p14:nvPr/>
              </p14:nvContentPartPr>
              <p14:xfrm>
                <a:off x="1264600" y="2199640"/>
                <a:ext cx="30960" cy="249120"/>
              </p14:xfrm>
            </p:contentPart>
          </mc:Choice>
          <mc:Fallback>
            <p:pic>
              <p:nvPicPr>
                <p:cNvPr id="116" name="Ink 115">
                  <a:extLst>
                    <a:ext uri="{FF2B5EF4-FFF2-40B4-BE49-F238E27FC236}">
                      <a16:creationId xmlns:a16="http://schemas.microsoft.com/office/drawing/2014/main" id="{0035A17A-0BB2-3F4A-9EC5-5197C20D2EC2}"/>
                    </a:ext>
                  </a:extLst>
                </p:cNvPr>
                <p:cNvPicPr/>
                <p:nvPr/>
              </p:nvPicPr>
              <p:blipFill>
                <a:blip r:embed="rId168"/>
                <a:stretch>
                  <a:fillRect/>
                </a:stretch>
              </p:blipFill>
              <p:spPr>
                <a:xfrm>
                  <a:off x="1249120" y="2184160"/>
                  <a:ext cx="615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7" name="Ink 116">
                  <a:extLst>
                    <a:ext uri="{FF2B5EF4-FFF2-40B4-BE49-F238E27FC236}">
                      <a16:creationId xmlns:a16="http://schemas.microsoft.com/office/drawing/2014/main" id="{C9D3B2C1-3858-854C-8DAB-FC37BA01AF13}"/>
                    </a:ext>
                  </a:extLst>
                </p14:cNvPr>
                <p14:cNvContentPartPr/>
                <p14:nvPr/>
              </p14:nvContentPartPr>
              <p14:xfrm>
                <a:off x="1401760" y="2351920"/>
                <a:ext cx="46080" cy="360"/>
              </p14:xfrm>
            </p:contentPart>
          </mc:Choice>
          <mc:Fallback>
            <p:pic>
              <p:nvPicPr>
                <p:cNvPr id="117" name="Ink 116">
                  <a:extLst>
                    <a:ext uri="{FF2B5EF4-FFF2-40B4-BE49-F238E27FC236}">
                      <a16:creationId xmlns:a16="http://schemas.microsoft.com/office/drawing/2014/main" id="{C9D3B2C1-3858-854C-8DAB-FC37BA01AF13}"/>
                    </a:ext>
                  </a:extLst>
                </p:cNvPr>
                <p:cNvPicPr/>
                <p:nvPr/>
              </p:nvPicPr>
              <p:blipFill>
                <a:blip r:embed="rId170"/>
                <a:stretch>
                  <a:fillRect/>
                </a:stretch>
              </p:blipFill>
              <p:spPr>
                <a:xfrm>
                  <a:off x="1386280" y="2336440"/>
                  <a:ext cx="766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8" name="Ink 117">
                  <a:extLst>
                    <a:ext uri="{FF2B5EF4-FFF2-40B4-BE49-F238E27FC236}">
                      <a16:creationId xmlns:a16="http://schemas.microsoft.com/office/drawing/2014/main" id="{4DFA13BE-C64A-9C4F-900A-9D01841B97FE}"/>
                    </a:ext>
                  </a:extLst>
                </p14:cNvPr>
                <p14:cNvContentPartPr/>
                <p14:nvPr/>
              </p14:nvContentPartPr>
              <p14:xfrm>
                <a:off x="1584640" y="2311240"/>
                <a:ext cx="46080" cy="25920"/>
              </p14:xfrm>
            </p:contentPart>
          </mc:Choice>
          <mc:Fallback>
            <p:pic>
              <p:nvPicPr>
                <p:cNvPr id="118" name="Ink 117">
                  <a:extLst>
                    <a:ext uri="{FF2B5EF4-FFF2-40B4-BE49-F238E27FC236}">
                      <a16:creationId xmlns:a16="http://schemas.microsoft.com/office/drawing/2014/main" id="{4DFA13BE-C64A-9C4F-900A-9D01841B97FE}"/>
                    </a:ext>
                  </a:extLst>
                </p:cNvPr>
                <p:cNvPicPr/>
                <p:nvPr/>
              </p:nvPicPr>
              <p:blipFill>
                <a:blip r:embed="rId172"/>
                <a:stretch>
                  <a:fillRect/>
                </a:stretch>
              </p:blipFill>
              <p:spPr>
                <a:xfrm>
                  <a:off x="1569160" y="2295760"/>
                  <a:ext cx="766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9" name="Ink 118">
                  <a:extLst>
                    <a:ext uri="{FF2B5EF4-FFF2-40B4-BE49-F238E27FC236}">
                      <a16:creationId xmlns:a16="http://schemas.microsoft.com/office/drawing/2014/main" id="{C0F74A42-FC2E-A847-A98C-0FBA5FD9CCBF}"/>
                    </a:ext>
                  </a:extLst>
                </p14:cNvPr>
                <p14:cNvContentPartPr/>
                <p14:nvPr/>
              </p14:nvContentPartPr>
              <p14:xfrm>
                <a:off x="1803160" y="2311240"/>
                <a:ext cx="30960" cy="15480"/>
              </p14:xfrm>
            </p:contentPart>
          </mc:Choice>
          <mc:Fallback>
            <p:pic>
              <p:nvPicPr>
                <p:cNvPr id="119" name="Ink 118">
                  <a:extLst>
                    <a:ext uri="{FF2B5EF4-FFF2-40B4-BE49-F238E27FC236}">
                      <a16:creationId xmlns:a16="http://schemas.microsoft.com/office/drawing/2014/main" id="{C0F74A42-FC2E-A847-A98C-0FBA5FD9CCBF}"/>
                    </a:ext>
                  </a:extLst>
                </p:cNvPr>
                <p:cNvPicPr/>
                <p:nvPr/>
              </p:nvPicPr>
              <p:blipFill>
                <a:blip r:embed="rId174"/>
                <a:stretch>
                  <a:fillRect/>
                </a:stretch>
              </p:blipFill>
              <p:spPr>
                <a:xfrm>
                  <a:off x="1787498" y="2296112"/>
                  <a:ext cx="61920" cy="45385"/>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20" name="Ink 119">
                  <a:extLst>
                    <a:ext uri="{FF2B5EF4-FFF2-40B4-BE49-F238E27FC236}">
                      <a16:creationId xmlns:a16="http://schemas.microsoft.com/office/drawing/2014/main" id="{4C9248B4-87EE-2B4A-8E89-9B0BBBC28B3B}"/>
                    </a:ext>
                  </a:extLst>
                </p14:cNvPr>
                <p14:cNvContentPartPr/>
                <p14:nvPr/>
              </p14:nvContentPartPr>
              <p14:xfrm>
                <a:off x="1955800" y="2224840"/>
                <a:ext cx="5400" cy="208800"/>
              </p14:xfrm>
            </p:contentPart>
          </mc:Choice>
          <mc:Fallback>
            <p:pic>
              <p:nvPicPr>
                <p:cNvPr id="120" name="Ink 119">
                  <a:extLst>
                    <a:ext uri="{FF2B5EF4-FFF2-40B4-BE49-F238E27FC236}">
                      <a16:creationId xmlns:a16="http://schemas.microsoft.com/office/drawing/2014/main" id="{4C9248B4-87EE-2B4A-8E89-9B0BBBC28B3B}"/>
                    </a:ext>
                  </a:extLst>
                </p:cNvPr>
                <p:cNvPicPr/>
                <p:nvPr/>
              </p:nvPicPr>
              <p:blipFill>
                <a:blip r:embed="rId176"/>
                <a:stretch>
                  <a:fillRect/>
                </a:stretch>
              </p:blipFill>
              <p:spPr>
                <a:xfrm>
                  <a:off x="1940320" y="2209333"/>
                  <a:ext cx="36000" cy="239453"/>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21" name="Ink 120">
                  <a:extLst>
                    <a:ext uri="{FF2B5EF4-FFF2-40B4-BE49-F238E27FC236}">
                      <a16:creationId xmlns:a16="http://schemas.microsoft.com/office/drawing/2014/main" id="{979FEB3F-9C71-1B4B-A1F6-82AAE378BD36}"/>
                    </a:ext>
                  </a:extLst>
                </p14:cNvPr>
                <p14:cNvContentPartPr/>
                <p14:nvPr/>
              </p14:nvContentPartPr>
              <p14:xfrm>
                <a:off x="2133280" y="2201800"/>
                <a:ext cx="20520" cy="196200"/>
              </p14:xfrm>
            </p:contentPart>
          </mc:Choice>
          <mc:Fallback>
            <p:pic>
              <p:nvPicPr>
                <p:cNvPr id="121" name="Ink 120">
                  <a:extLst>
                    <a:ext uri="{FF2B5EF4-FFF2-40B4-BE49-F238E27FC236}">
                      <a16:creationId xmlns:a16="http://schemas.microsoft.com/office/drawing/2014/main" id="{979FEB3F-9C71-1B4B-A1F6-82AAE378BD36}"/>
                    </a:ext>
                  </a:extLst>
                </p:cNvPr>
                <p:cNvPicPr/>
                <p:nvPr/>
              </p:nvPicPr>
              <p:blipFill>
                <a:blip r:embed="rId178"/>
                <a:stretch>
                  <a:fillRect/>
                </a:stretch>
              </p:blipFill>
              <p:spPr>
                <a:xfrm>
                  <a:off x="2117800" y="2186320"/>
                  <a:ext cx="5112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2" name="Ink 121">
                  <a:extLst>
                    <a:ext uri="{FF2B5EF4-FFF2-40B4-BE49-F238E27FC236}">
                      <a16:creationId xmlns:a16="http://schemas.microsoft.com/office/drawing/2014/main" id="{0E29FF3E-12FD-AE49-ACB4-5D935DF45DEF}"/>
                    </a:ext>
                  </a:extLst>
                </p14:cNvPr>
                <p14:cNvContentPartPr/>
                <p14:nvPr/>
              </p14:nvContentPartPr>
              <p14:xfrm>
                <a:off x="2331640" y="2179120"/>
                <a:ext cx="15480" cy="208800"/>
              </p14:xfrm>
            </p:contentPart>
          </mc:Choice>
          <mc:Fallback>
            <p:pic>
              <p:nvPicPr>
                <p:cNvPr id="122" name="Ink 121">
                  <a:extLst>
                    <a:ext uri="{FF2B5EF4-FFF2-40B4-BE49-F238E27FC236}">
                      <a16:creationId xmlns:a16="http://schemas.microsoft.com/office/drawing/2014/main" id="{0E29FF3E-12FD-AE49-ACB4-5D935DF45DEF}"/>
                    </a:ext>
                  </a:extLst>
                </p:cNvPr>
                <p:cNvPicPr/>
                <p:nvPr/>
              </p:nvPicPr>
              <p:blipFill>
                <a:blip r:embed="rId180"/>
                <a:stretch>
                  <a:fillRect/>
                </a:stretch>
              </p:blipFill>
              <p:spPr>
                <a:xfrm>
                  <a:off x="2316512" y="2163613"/>
                  <a:ext cx="45385" cy="239453"/>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5" name="Ink 124">
                  <a:extLst>
                    <a:ext uri="{FF2B5EF4-FFF2-40B4-BE49-F238E27FC236}">
                      <a16:creationId xmlns:a16="http://schemas.microsoft.com/office/drawing/2014/main" id="{6FE58C31-729D-CB40-91F9-A8EDAB976080}"/>
                    </a:ext>
                  </a:extLst>
                </p14:cNvPr>
                <p14:cNvContentPartPr/>
                <p14:nvPr/>
              </p14:nvContentPartPr>
              <p14:xfrm>
                <a:off x="457120" y="2468560"/>
                <a:ext cx="2057760" cy="56160"/>
              </p14:xfrm>
            </p:contentPart>
          </mc:Choice>
          <mc:Fallback>
            <p:pic>
              <p:nvPicPr>
                <p:cNvPr id="125" name="Ink 124">
                  <a:extLst>
                    <a:ext uri="{FF2B5EF4-FFF2-40B4-BE49-F238E27FC236}">
                      <a16:creationId xmlns:a16="http://schemas.microsoft.com/office/drawing/2014/main" id="{6FE58C31-729D-CB40-91F9-A8EDAB976080}"/>
                    </a:ext>
                  </a:extLst>
                </p:cNvPr>
                <p:cNvPicPr/>
                <p:nvPr/>
              </p:nvPicPr>
              <p:blipFill>
                <a:blip r:embed="rId182"/>
                <a:stretch>
                  <a:fillRect/>
                </a:stretch>
              </p:blipFill>
              <p:spPr>
                <a:xfrm>
                  <a:off x="441640" y="2453080"/>
                  <a:ext cx="2088360" cy="86760"/>
                </a:xfrm>
                <a:prstGeom prst="rect">
                  <a:avLst/>
                </a:prstGeom>
              </p:spPr>
            </p:pic>
          </mc:Fallback>
        </mc:AlternateContent>
      </p:grpSp>
      <p:grpSp>
        <p:nvGrpSpPr>
          <p:cNvPr id="138" name="Group 137">
            <a:extLst>
              <a:ext uri="{FF2B5EF4-FFF2-40B4-BE49-F238E27FC236}">
                <a16:creationId xmlns:a16="http://schemas.microsoft.com/office/drawing/2014/main" id="{1F284EF4-CDD6-8249-937A-4F35D98CDA5D}"/>
              </a:ext>
            </a:extLst>
          </p:cNvPr>
          <p:cNvGrpSpPr/>
          <p:nvPr/>
        </p:nvGrpSpPr>
        <p:grpSpPr>
          <a:xfrm>
            <a:off x="487360" y="2732800"/>
            <a:ext cx="1402560" cy="305280"/>
            <a:chOff x="487360" y="2732800"/>
            <a:chExt cx="1402560" cy="305280"/>
          </a:xfrm>
        </p:grpSpPr>
        <mc:AlternateContent xmlns:mc="http://schemas.openxmlformats.org/markup-compatibility/2006">
          <mc:Choice xmlns:p14="http://schemas.microsoft.com/office/powerpoint/2010/main" Requires="p14">
            <p:contentPart p14:bwMode="auto" r:id="rId183">
              <p14:nvContentPartPr>
                <p14:cNvPr id="127" name="Ink 126">
                  <a:extLst>
                    <a:ext uri="{FF2B5EF4-FFF2-40B4-BE49-F238E27FC236}">
                      <a16:creationId xmlns:a16="http://schemas.microsoft.com/office/drawing/2014/main" id="{2D9B9676-29CB-9E49-84CC-875B53B0A407}"/>
                    </a:ext>
                  </a:extLst>
                </p14:cNvPr>
                <p14:cNvContentPartPr/>
                <p14:nvPr/>
              </p14:nvContentPartPr>
              <p14:xfrm>
                <a:off x="487360" y="2773480"/>
                <a:ext cx="239040" cy="127440"/>
              </p14:xfrm>
            </p:contentPart>
          </mc:Choice>
          <mc:Fallback>
            <p:pic>
              <p:nvPicPr>
                <p:cNvPr id="127" name="Ink 126">
                  <a:extLst>
                    <a:ext uri="{FF2B5EF4-FFF2-40B4-BE49-F238E27FC236}">
                      <a16:creationId xmlns:a16="http://schemas.microsoft.com/office/drawing/2014/main" id="{2D9B9676-29CB-9E49-84CC-875B53B0A407}"/>
                    </a:ext>
                  </a:extLst>
                </p:cNvPr>
                <p:cNvPicPr/>
                <p:nvPr/>
              </p:nvPicPr>
              <p:blipFill>
                <a:blip r:embed="rId184"/>
                <a:stretch>
                  <a:fillRect/>
                </a:stretch>
              </p:blipFill>
              <p:spPr>
                <a:xfrm>
                  <a:off x="471880" y="2757956"/>
                  <a:ext cx="269640" cy="158127"/>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8" name="Ink 127">
                  <a:extLst>
                    <a:ext uri="{FF2B5EF4-FFF2-40B4-BE49-F238E27FC236}">
                      <a16:creationId xmlns:a16="http://schemas.microsoft.com/office/drawing/2014/main" id="{67BC03F6-6EA0-3C42-9707-6672B7205E5F}"/>
                    </a:ext>
                  </a:extLst>
                </p14:cNvPr>
                <p14:cNvContentPartPr/>
                <p14:nvPr/>
              </p14:nvContentPartPr>
              <p14:xfrm>
                <a:off x="777160" y="2783560"/>
                <a:ext cx="111960" cy="254520"/>
              </p14:xfrm>
            </p:contentPart>
          </mc:Choice>
          <mc:Fallback>
            <p:pic>
              <p:nvPicPr>
                <p:cNvPr id="128" name="Ink 127">
                  <a:extLst>
                    <a:ext uri="{FF2B5EF4-FFF2-40B4-BE49-F238E27FC236}">
                      <a16:creationId xmlns:a16="http://schemas.microsoft.com/office/drawing/2014/main" id="{67BC03F6-6EA0-3C42-9707-6672B7205E5F}"/>
                    </a:ext>
                  </a:extLst>
                </p:cNvPr>
                <p:cNvPicPr/>
                <p:nvPr/>
              </p:nvPicPr>
              <p:blipFill>
                <a:blip r:embed="rId186"/>
                <a:stretch>
                  <a:fillRect/>
                </a:stretch>
              </p:blipFill>
              <p:spPr>
                <a:xfrm>
                  <a:off x="761730" y="2768058"/>
                  <a:ext cx="142462" cy="285163"/>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9" name="Ink 128">
                  <a:extLst>
                    <a:ext uri="{FF2B5EF4-FFF2-40B4-BE49-F238E27FC236}">
                      <a16:creationId xmlns:a16="http://schemas.microsoft.com/office/drawing/2014/main" id="{93BAA3BD-C4DF-014C-B548-41733EECE614}"/>
                    </a:ext>
                  </a:extLst>
                </p14:cNvPr>
                <p14:cNvContentPartPr/>
                <p14:nvPr/>
              </p14:nvContentPartPr>
              <p14:xfrm>
                <a:off x="929440" y="2819200"/>
                <a:ext cx="173160" cy="76680"/>
              </p14:xfrm>
            </p:contentPart>
          </mc:Choice>
          <mc:Fallback>
            <p:pic>
              <p:nvPicPr>
                <p:cNvPr id="129" name="Ink 128">
                  <a:extLst>
                    <a:ext uri="{FF2B5EF4-FFF2-40B4-BE49-F238E27FC236}">
                      <a16:creationId xmlns:a16="http://schemas.microsoft.com/office/drawing/2014/main" id="{93BAA3BD-C4DF-014C-B548-41733EECE614}"/>
                    </a:ext>
                  </a:extLst>
                </p:cNvPr>
                <p:cNvPicPr/>
                <p:nvPr/>
              </p:nvPicPr>
              <p:blipFill>
                <a:blip r:embed="rId188"/>
                <a:stretch>
                  <a:fillRect/>
                </a:stretch>
              </p:blipFill>
              <p:spPr>
                <a:xfrm>
                  <a:off x="913928" y="2803647"/>
                  <a:ext cx="203824" cy="107424"/>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30" name="Ink 129">
                  <a:extLst>
                    <a:ext uri="{FF2B5EF4-FFF2-40B4-BE49-F238E27FC236}">
                      <a16:creationId xmlns:a16="http://schemas.microsoft.com/office/drawing/2014/main" id="{26E77C5C-947C-B94C-9A47-3BC73582ED5D}"/>
                    </a:ext>
                  </a:extLst>
                </p14:cNvPr>
                <p14:cNvContentPartPr/>
                <p14:nvPr/>
              </p14:nvContentPartPr>
              <p14:xfrm>
                <a:off x="1092160" y="2783560"/>
                <a:ext cx="86760" cy="101880"/>
              </p14:xfrm>
            </p:contentPart>
          </mc:Choice>
          <mc:Fallback>
            <p:pic>
              <p:nvPicPr>
                <p:cNvPr id="130" name="Ink 129">
                  <a:extLst>
                    <a:ext uri="{FF2B5EF4-FFF2-40B4-BE49-F238E27FC236}">
                      <a16:creationId xmlns:a16="http://schemas.microsoft.com/office/drawing/2014/main" id="{26E77C5C-947C-B94C-9A47-3BC73582ED5D}"/>
                    </a:ext>
                  </a:extLst>
                </p:cNvPr>
                <p:cNvPicPr/>
                <p:nvPr/>
              </p:nvPicPr>
              <p:blipFill>
                <a:blip r:embed="rId190"/>
                <a:stretch>
                  <a:fillRect/>
                </a:stretch>
              </p:blipFill>
              <p:spPr>
                <a:xfrm>
                  <a:off x="1076680" y="2768080"/>
                  <a:ext cx="1173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31" name="Ink 130">
                  <a:extLst>
                    <a:ext uri="{FF2B5EF4-FFF2-40B4-BE49-F238E27FC236}">
                      <a16:creationId xmlns:a16="http://schemas.microsoft.com/office/drawing/2014/main" id="{3B0CF21C-86F7-6240-BCD8-DC98319B52CA}"/>
                    </a:ext>
                  </a:extLst>
                </p14:cNvPr>
                <p14:cNvContentPartPr/>
                <p14:nvPr/>
              </p14:nvContentPartPr>
              <p14:xfrm>
                <a:off x="1203760" y="2753320"/>
                <a:ext cx="86760" cy="137520"/>
              </p14:xfrm>
            </p:contentPart>
          </mc:Choice>
          <mc:Fallback>
            <p:pic>
              <p:nvPicPr>
                <p:cNvPr id="131" name="Ink 130">
                  <a:extLst>
                    <a:ext uri="{FF2B5EF4-FFF2-40B4-BE49-F238E27FC236}">
                      <a16:creationId xmlns:a16="http://schemas.microsoft.com/office/drawing/2014/main" id="{3B0CF21C-86F7-6240-BCD8-DC98319B52CA}"/>
                    </a:ext>
                  </a:extLst>
                </p:cNvPr>
                <p:cNvPicPr/>
                <p:nvPr/>
              </p:nvPicPr>
              <p:blipFill>
                <a:blip r:embed="rId192"/>
                <a:stretch>
                  <a:fillRect/>
                </a:stretch>
              </p:blipFill>
              <p:spPr>
                <a:xfrm>
                  <a:off x="1188215" y="2737840"/>
                  <a:ext cx="117488"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32" name="Ink 131">
                  <a:extLst>
                    <a:ext uri="{FF2B5EF4-FFF2-40B4-BE49-F238E27FC236}">
                      <a16:creationId xmlns:a16="http://schemas.microsoft.com/office/drawing/2014/main" id="{404E4C70-D5F1-0447-9F68-9C2410F51E6B}"/>
                    </a:ext>
                  </a:extLst>
                </p14:cNvPr>
                <p14:cNvContentPartPr/>
                <p14:nvPr/>
              </p14:nvContentPartPr>
              <p14:xfrm>
                <a:off x="1285120" y="2773480"/>
                <a:ext cx="61200" cy="15480"/>
              </p14:xfrm>
            </p:contentPart>
          </mc:Choice>
          <mc:Fallback>
            <p:pic>
              <p:nvPicPr>
                <p:cNvPr id="132" name="Ink 131">
                  <a:extLst>
                    <a:ext uri="{FF2B5EF4-FFF2-40B4-BE49-F238E27FC236}">
                      <a16:creationId xmlns:a16="http://schemas.microsoft.com/office/drawing/2014/main" id="{404E4C70-D5F1-0447-9F68-9C2410F51E6B}"/>
                    </a:ext>
                  </a:extLst>
                </p:cNvPr>
                <p:cNvPicPr/>
                <p:nvPr/>
              </p:nvPicPr>
              <p:blipFill>
                <a:blip r:embed="rId194"/>
                <a:stretch>
                  <a:fillRect/>
                </a:stretch>
              </p:blipFill>
              <p:spPr>
                <a:xfrm>
                  <a:off x="1269731" y="2758000"/>
                  <a:ext cx="91621"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33" name="Ink 132">
                  <a:extLst>
                    <a:ext uri="{FF2B5EF4-FFF2-40B4-BE49-F238E27FC236}">
                      <a16:creationId xmlns:a16="http://schemas.microsoft.com/office/drawing/2014/main" id="{2945F1FC-AF2E-324E-BC81-35244BB1D5DF}"/>
                    </a:ext>
                  </a:extLst>
                </p14:cNvPr>
                <p14:cNvContentPartPr/>
                <p14:nvPr/>
              </p14:nvContentPartPr>
              <p14:xfrm>
                <a:off x="1295200" y="2748280"/>
                <a:ext cx="61200" cy="168120"/>
              </p14:xfrm>
            </p:contentPart>
          </mc:Choice>
          <mc:Fallback>
            <p:pic>
              <p:nvPicPr>
                <p:cNvPr id="133" name="Ink 132">
                  <a:extLst>
                    <a:ext uri="{FF2B5EF4-FFF2-40B4-BE49-F238E27FC236}">
                      <a16:creationId xmlns:a16="http://schemas.microsoft.com/office/drawing/2014/main" id="{2945F1FC-AF2E-324E-BC81-35244BB1D5DF}"/>
                    </a:ext>
                  </a:extLst>
                </p:cNvPr>
                <p:cNvPicPr/>
                <p:nvPr/>
              </p:nvPicPr>
              <p:blipFill>
                <a:blip r:embed="rId196"/>
                <a:stretch>
                  <a:fillRect/>
                </a:stretch>
              </p:blipFill>
              <p:spPr>
                <a:xfrm>
                  <a:off x="1279720" y="2732800"/>
                  <a:ext cx="918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34" name="Ink 133">
                  <a:extLst>
                    <a:ext uri="{FF2B5EF4-FFF2-40B4-BE49-F238E27FC236}">
                      <a16:creationId xmlns:a16="http://schemas.microsoft.com/office/drawing/2014/main" id="{D20D483E-BE63-4543-BF20-908D307D8769}"/>
                    </a:ext>
                  </a:extLst>
                </p14:cNvPr>
                <p14:cNvContentPartPr/>
                <p14:nvPr/>
              </p14:nvContentPartPr>
              <p14:xfrm>
                <a:off x="1475200" y="2761240"/>
                <a:ext cx="64080" cy="114480"/>
              </p14:xfrm>
            </p:contentPart>
          </mc:Choice>
          <mc:Fallback>
            <p:pic>
              <p:nvPicPr>
                <p:cNvPr id="134" name="Ink 133">
                  <a:extLst>
                    <a:ext uri="{FF2B5EF4-FFF2-40B4-BE49-F238E27FC236}">
                      <a16:creationId xmlns:a16="http://schemas.microsoft.com/office/drawing/2014/main" id="{D20D483E-BE63-4543-BF20-908D307D8769}"/>
                    </a:ext>
                  </a:extLst>
                </p:cNvPr>
                <p:cNvPicPr/>
                <p:nvPr/>
              </p:nvPicPr>
              <p:blipFill>
                <a:blip r:embed="rId198"/>
                <a:stretch>
                  <a:fillRect/>
                </a:stretch>
              </p:blipFill>
              <p:spPr>
                <a:xfrm>
                  <a:off x="1459720" y="2745760"/>
                  <a:ext cx="946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35" name="Ink 134">
                  <a:extLst>
                    <a:ext uri="{FF2B5EF4-FFF2-40B4-BE49-F238E27FC236}">
                      <a16:creationId xmlns:a16="http://schemas.microsoft.com/office/drawing/2014/main" id="{8F1AB7CF-59D7-AD45-8C44-6FA67AF0ADDE}"/>
                    </a:ext>
                  </a:extLst>
                </p14:cNvPr>
                <p14:cNvContentPartPr/>
                <p14:nvPr/>
              </p14:nvContentPartPr>
              <p14:xfrm>
                <a:off x="1590040" y="2809120"/>
                <a:ext cx="20520" cy="51120"/>
              </p14:xfrm>
            </p:contentPart>
          </mc:Choice>
          <mc:Fallback>
            <p:pic>
              <p:nvPicPr>
                <p:cNvPr id="135" name="Ink 134">
                  <a:extLst>
                    <a:ext uri="{FF2B5EF4-FFF2-40B4-BE49-F238E27FC236}">
                      <a16:creationId xmlns:a16="http://schemas.microsoft.com/office/drawing/2014/main" id="{8F1AB7CF-59D7-AD45-8C44-6FA67AF0ADDE}"/>
                    </a:ext>
                  </a:extLst>
                </p:cNvPr>
                <p:cNvPicPr/>
                <p:nvPr/>
              </p:nvPicPr>
              <p:blipFill>
                <a:blip r:embed="rId200"/>
                <a:stretch>
                  <a:fillRect/>
                </a:stretch>
              </p:blipFill>
              <p:spPr>
                <a:xfrm>
                  <a:off x="1574560" y="2793640"/>
                  <a:ext cx="511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36" name="Ink 135">
                  <a:extLst>
                    <a:ext uri="{FF2B5EF4-FFF2-40B4-BE49-F238E27FC236}">
                      <a16:creationId xmlns:a16="http://schemas.microsoft.com/office/drawing/2014/main" id="{8BF74BCF-9AE0-EF40-AFD1-59FF1E9E096D}"/>
                    </a:ext>
                  </a:extLst>
                </p14:cNvPr>
                <p14:cNvContentPartPr/>
                <p14:nvPr/>
              </p14:nvContentPartPr>
              <p14:xfrm>
                <a:off x="1600120" y="2732800"/>
                <a:ext cx="51120" cy="30960"/>
              </p14:xfrm>
            </p:contentPart>
          </mc:Choice>
          <mc:Fallback>
            <p:pic>
              <p:nvPicPr>
                <p:cNvPr id="136" name="Ink 135">
                  <a:extLst>
                    <a:ext uri="{FF2B5EF4-FFF2-40B4-BE49-F238E27FC236}">
                      <a16:creationId xmlns:a16="http://schemas.microsoft.com/office/drawing/2014/main" id="{8BF74BCF-9AE0-EF40-AFD1-59FF1E9E096D}"/>
                    </a:ext>
                  </a:extLst>
                </p:cNvPr>
                <p:cNvPicPr/>
                <p:nvPr/>
              </p:nvPicPr>
              <p:blipFill>
                <a:blip r:embed="rId202"/>
                <a:stretch>
                  <a:fillRect/>
                </a:stretch>
              </p:blipFill>
              <p:spPr>
                <a:xfrm>
                  <a:off x="1584640" y="2717138"/>
                  <a:ext cx="817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7" name="Ink 136">
                  <a:extLst>
                    <a:ext uri="{FF2B5EF4-FFF2-40B4-BE49-F238E27FC236}">
                      <a16:creationId xmlns:a16="http://schemas.microsoft.com/office/drawing/2014/main" id="{53967EBF-321F-1D45-9EA8-F3979E3E0640}"/>
                    </a:ext>
                  </a:extLst>
                </p14:cNvPr>
                <p14:cNvContentPartPr/>
                <p14:nvPr/>
              </p14:nvContentPartPr>
              <p14:xfrm>
                <a:off x="1671040" y="2742880"/>
                <a:ext cx="218880" cy="127440"/>
              </p14:xfrm>
            </p:contentPart>
          </mc:Choice>
          <mc:Fallback>
            <p:pic>
              <p:nvPicPr>
                <p:cNvPr id="137" name="Ink 136">
                  <a:extLst>
                    <a:ext uri="{FF2B5EF4-FFF2-40B4-BE49-F238E27FC236}">
                      <a16:creationId xmlns:a16="http://schemas.microsoft.com/office/drawing/2014/main" id="{53967EBF-321F-1D45-9EA8-F3979E3E0640}"/>
                    </a:ext>
                  </a:extLst>
                </p:cNvPr>
                <p:cNvPicPr/>
                <p:nvPr/>
              </p:nvPicPr>
              <p:blipFill>
                <a:blip r:embed="rId204"/>
                <a:stretch>
                  <a:fillRect/>
                </a:stretch>
              </p:blipFill>
              <p:spPr>
                <a:xfrm>
                  <a:off x="1655560" y="2727400"/>
                  <a:ext cx="249480" cy="158040"/>
                </a:xfrm>
                <a:prstGeom prst="rect">
                  <a:avLst/>
                </a:prstGeom>
              </p:spPr>
            </p:pic>
          </mc:Fallback>
        </mc:AlternateContent>
      </p:grpSp>
      <p:grpSp>
        <p:nvGrpSpPr>
          <p:cNvPr id="157" name="Group 156">
            <a:extLst>
              <a:ext uri="{FF2B5EF4-FFF2-40B4-BE49-F238E27FC236}">
                <a16:creationId xmlns:a16="http://schemas.microsoft.com/office/drawing/2014/main" id="{1633E709-41B7-A84E-B151-3A9E8928C84F}"/>
              </a:ext>
            </a:extLst>
          </p:cNvPr>
          <p:cNvGrpSpPr/>
          <p:nvPr/>
        </p:nvGrpSpPr>
        <p:grpSpPr>
          <a:xfrm>
            <a:off x="2676880" y="2102800"/>
            <a:ext cx="869040" cy="488160"/>
            <a:chOff x="2676880" y="2102800"/>
            <a:chExt cx="869040" cy="488160"/>
          </a:xfrm>
        </p:grpSpPr>
        <mc:AlternateContent xmlns:mc="http://schemas.openxmlformats.org/markup-compatibility/2006">
          <mc:Choice xmlns:p14="http://schemas.microsoft.com/office/powerpoint/2010/main" Requires="p14">
            <p:contentPart p14:bwMode="auto" r:id="rId205">
              <p14:nvContentPartPr>
                <p14:cNvPr id="139" name="Ink 138">
                  <a:extLst>
                    <a:ext uri="{FF2B5EF4-FFF2-40B4-BE49-F238E27FC236}">
                      <a16:creationId xmlns:a16="http://schemas.microsoft.com/office/drawing/2014/main" id="{1E8ECA4D-F25A-1C4E-A5C8-9C1AF08876B4}"/>
                    </a:ext>
                  </a:extLst>
                </p14:cNvPr>
                <p14:cNvContentPartPr/>
                <p14:nvPr/>
              </p14:nvContentPartPr>
              <p14:xfrm>
                <a:off x="2676880" y="2260480"/>
                <a:ext cx="869040" cy="330480"/>
              </p14:xfrm>
            </p:contentPart>
          </mc:Choice>
          <mc:Fallback>
            <p:pic>
              <p:nvPicPr>
                <p:cNvPr id="139" name="Ink 138">
                  <a:extLst>
                    <a:ext uri="{FF2B5EF4-FFF2-40B4-BE49-F238E27FC236}">
                      <a16:creationId xmlns:a16="http://schemas.microsoft.com/office/drawing/2014/main" id="{1E8ECA4D-F25A-1C4E-A5C8-9C1AF08876B4}"/>
                    </a:ext>
                  </a:extLst>
                </p:cNvPr>
                <p:cNvPicPr/>
                <p:nvPr/>
              </p:nvPicPr>
              <p:blipFill>
                <a:blip r:embed="rId206"/>
                <a:stretch>
                  <a:fillRect/>
                </a:stretch>
              </p:blipFill>
              <p:spPr>
                <a:xfrm>
                  <a:off x="2661400" y="2245017"/>
                  <a:ext cx="899640" cy="361047"/>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40" name="Ink 139">
                  <a:extLst>
                    <a:ext uri="{FF2B5EF4-FFF2-40B4-BE49-F238E27FC236}">
                      <a16:creationId xmlns:a16="http://schemas.microsoft.com/office/drawing/2014/main" id="{7EA1D132-7FA5-4340-93E1-AE5A478D165C}"/>
                    </a:ext>
                  </a:extLst>
                </p14:cNvPr>
                <p14:cNvContentPartPr/>
                <p14:nvPr/>
              </p14:nvContentPartPr>
              <p14:xfrm>
                <a:off x="2687320" y="2266240"/>
                <a:ext cx="20520" cy="136800"/>
              </p14:xfrm>
            </p:contentPart>
          </mc:Choice>
          <mc:Fallback>
            <p:pic>
              <p:nvPicPr>
                <p:cNvPr id="140" name="Ink 139">
                  <a:extLst>
                    <a:ext uri="{FF2B5EF4-FFF2-40B4-BE49-F238E27FC236}">
                      <a16:creationId xmlns:a16="http://schemas.microsoft.com/office/drawing/2014/main" id="{7EA1D132-7FA5-4340-93E1-AE5A478D165C}"/>
                    </a:ext>
                  </a:extLst>
                </p:cNvPr>
                <p:cNvPicPr/>
                <p:nvPr/>
              </p:nvPicPr>
              <p:blipFill>
                <a:blip r:embed="rId208"/>
                <a:stretch>
                  <a:fillRect/>
                </a:stretch>
              </p:blipFill>
              <p:spPr>
                <a:xfrm>
                  <a:off x="2671840" y="2250760"/>
                  <a:ext cx="511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41" name="Ink 140">
                  <a:extLst>
                    <a:ext uri="{FF2B5EF4-FFF2-40B4-BE49-F238E27FC236}">
                      <a16:creationId xmlns:a16="http://schemas.microsoft.com/office/drawing/2014/main" id="{763E43D1-73D5-904A-B509-0988BD05E75A}"/>
                    </a:ext>
                  </a:extLst>
                </p14:cNvPr>
                <p14:cNvContentPartPr/>
                <p14:nvPr/>
              </p14:nvContentPartPr>
              <p14:xfrm>
                <a:off x="2681920" y="2199640"/>
                <a:ext cx="142560" cy="71640"/>
              </p14:xfrm>
            </p:contentPart>
          </mc:Choice>
          <mc:Fallback>
            <p:pic>
              <p:nvPicPr>
                <p:cNvPr id="141" name="Ink 140">
                  <a:extLst>
                    <a:ext uri="{FF2B5EF4-FFF2-40B4-BE49-F238E27FC236}">
                      <a16:creationId xmlns:a16="http://schemas.microsoft.com/office/drawing/2014/main" id="{763E43D1-73D5-904A-B509-0988BD05E75A}"/>
                    </a:ext>
                  </a:extLst>
                </p:cNvPr>
                <p:cNvPicPr/>
                <p:nvPr/>
              </p:nvPicPr>
              <p:blipFill>
                <a:blip r:embed="rId210"/>
                <a:stretch>
                  <a:fillRect/>
                </a:stretch>
              </p:blipFill>
              <p:spPr>
                <a:xfrm>
                  <a:off x="2666440" y="2184160"/>
                  <a:ext cx="17316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48" name="Ink 147">
                  <a:extLst>
                    <a:ext uri="{FF2B5EF4-FFF2-40B4-BE49-F238E27FC236}">
                      <a16:creationId xmlns:a16="http://schemas.microsoft.com/office/drawing/2014/main" id="{961E8617-84D4-C84E-A00F-0289ECEEA69E}"/>
                    </a:ext>
                  </a:extLst>
                </p14:cNvPr>
                <p14:cNvContentPartPr/>
                <p14:nvPr/>
              </p14:nvContentPartPr>
              <p14:xfrm>
                <a:off x="2854720" y="2102800"/>
                <a:ext cx="122400" cy="117360"/>
              </p14:xfrm>
            </p:contentPart>
          </mc:Choice>
          <mc:Fallback>
            <p:pic>
              <p:nvPicPr>
                <p:cNvPr id="148" name="Ink 147">
                  <a:extLst>
                    <a:ext uri="{FF2B5EF4-FFF2-40B4-BE49-F238E27FC236}">
                      <a16:creationId xmlns:a16="http://schemas.microsoft.com/office/drawing/2014/main" id="{961E8617-84D4-C84E-A00F-0289ECEEA69E}"/>
                    </a:ext>
                  </a:extLst>
                </p:cNvPr>
                <p:cNvPicPr/>
                <p:nvPr/>
              </p:nvPicPr>
              <p:blipFill>
                <a:blip r:embed="rId212"/>
                <a:stretch>
                  <a:fillRect/>
                </a:stretch>
              </p:blipFill>
              <p:spPr>
                <a:xfrm>
                  <a:off x="2839194" y="2087272"/>
                  <a:ext cx="153090" cy="148054"/>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49" name="Ink 148">
                  <a:extLst>
                    <a:ext uri="{FF2B5EF4-FFF2-40B4-BE49-F238E27FC236}">
                      <a16:creationId xmlns:a16="http://schemas.microsoft.com/office/drawing/2014/main" id="{416D5EFE-17F4-C949-AF46-CC47E4B9D16F}"/>
                    </a:ext>
                  </a:extLst>
                </p14:cNvPr>
                <p14:cNvContentPartPr/>
                <p14:nvPr/>
              </p14:nvContentPartPr>
              <p14:xfrm>
                <a:off x="3032560" y="2129080"/>
                <a:ext cx="30960" cy="85680"/>
              </p14:xfrm>
            </p:contentPart>
          </mc:Choice>
          <mc:Fallback>
            <p:pic>
              <p:nvPicPr>
                <p:cNvPr id="149" name="Ink 148">
                  <a:extLst>
                    <a:ext uri="{FF2B5EF4-FFF2-40B4-BE49-F238E27FC236}">
                      <a16:creationId xmlns:a16="http://schemas.microsoft.com/office/drawing/2014/main" id="{416D5EFE-17F4-C949-AF46-CC47E4B9D16F}"/>
                    </a:ext>
                  </a:extLst>
                </p:cNvPr>
                <p:cNvPicPr/>
                <p:nvPr/>
              </p:nvPicPr>
              <p:blipFill>
                <a:blip r:embed="rId214"/>
                <a:stretch>
                  <a:fillRect/>
                </a:stretch>
              </p:blipFill>
              <p:spPr>
                <a:xfrm>
                  <a:off x="3016898" y="2113600"/>
                  <a:ext cx="619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50" name="Ink 149">
                  <a:extLst>
                    <a:ext uri="{FF2B5EF4-FFF2-40B4-BE49-F238E27FC236}">
                      <a16:creationId xmlns:a16="http://schemas.microsoft.com/office/drawing/2014/main" id="{F66452EA-3B38-B54D-87B6-6EBD634A128D}"/>
                    </a:ext>
                  </a:extLst>
                </p14:cNvPr>
                <p14:cNvContentPartPr/>
                <p14:nvPr/>
              </p14:nvContentPartPr>
              <p14:xfrm>
                <a:off x="3113920" y="2123320"/>
                <a:ext cx="152640" cy="111960"/>
              </p14:xfrm>
            </p:contentPart>
          </mc:Choice>
          <mc:Fallback>
            <p:pic>
              <p:nvPicPr>
                <p:cNvPr id="150" name="Ink 149">
                  <a:extLst>
                    <a:ext uri="{FF2B5EF4-FFF2-40B4-BE49-F238E27FC236}">
                      <a16:creationId xmlns:a16="http://schemas.microsoft.com/office/drawing/2014/main" id="{F66452EA-3B38-B54D-87B6-6EBD634A128D}"/>
                    </a:ext>
                  </a:extLst>
                </p:cNvPr>
                <p:cNvPicPr/>
                <p:nvPr/>
              </p:nvPicPr>
              <p:blipFill>
                <a:blip r:embed="rId216"/>
                <a:stretch>
                  <a:fillRect/>
                </a:stretch>
              </p:blipFill>
              <p:spPr>
                <a:xfrm>
                  <a:off x="3098476" y="2107890"/>
                  <a:ext cx="183168"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51" name="Ink 150">
                  <a:extLst>
                    <a:ext uri="{FF2B5EF4-FFF2-40B4-BE49-F238E27FC236}">
                      <a16:creationId xmlns:a16="http://schemas.microsoft.com/office/drawing/2014/main" id="{1FD6C81B-B5F1-1542-9073-0B373016CFB5}"/>
                    </a:ext>
                  </a:extLst>
                </p14:cNvPr>
                <p14:cNvContentPartPr/>
                <p14:nvPr/>
              </p14:nvContentPartPr>
              <p14:xfrm>
                <a:off x="2809000" y="2481160"/>
                <a:ext cx="5400" cy="74160"/>
              </p14:xfrm>
            </p:contentPart>
          </mc:Choice>
          <mc:Fallback>
            <p:pic>
              <p:nvPicPr>
                <p:cNvPr id="151" name="Ink 150">
                  <a:extLst>
                    <a:ext uri="{FF2B5EF4-FFF2-40B4-BE49-F238E27FC236}">
                      <a16:creationId xmlns:a16="http://schemas.microsoft.com/office/drawing/2014/main" id="{1FD6C81B-B5F1-1542-9073-0B373016CFB5}"/>
                    </a:ext>
                  </a:extLst>
                </p:cNvPr>
                <p:cNvPicPr/>
                <p:nvPr/>
              </p:nvPicPr>
              <p:blipFill>
                <a:blip r:embed="rId218"/>
                <a:stretch>
                  <a:fillRect/>
                </a:stretch>
              </p:blipFill>
              <p:spPr>
                <a:xfrm>
                  <a:off x="2793520" y="2465755"/>
                  <a:ext cx="36000" cy="104612"/>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52" name="Ink 151">
                  <a:extLst>
                    <a:ext uri="{FF2B5EF4-FFF2-40B4-BE49-F238E27FC236}">
                      <a16:creationId xmlns:a16="http://schemas.microsoft.com/office/drawing/2014/main" id="{E929E852-6B54-B040-980E-89962F581029}"/>
                    </a:ext>
                  </a:extLst>
                </p14:cNvPr>
                <p14:cNvContentPartPr/>
                <p14:nvPr/>
              </p14:nvContentPartPr>
              <p14:xfrm>
                <a:off x="2819080" y="2402680"/>
                <a:ext cx="5400" cy="20520"/>
              </p14:xfrm>
            </p:contentPart>
          </mc:Choice>
          <mc:Fallback>
            <p:pic>
              <p:nvPicPr>
                <p:cNvPr id="152" name="Ink 151">
                  <a:extLst>
                    <a:ext uri="{FF2B5EF4-FFF2-40B4-BE49-F238E27FC236}">
                      <a16:creationId xmlns:a16="http://schemas.microsoft.com/office/drawing/2014/main" id="{E929E852-6B54-B040-980E-89962F581029}"/>
                    </a:ext>
                  </a:extLst>
                </p:cNvPr>
                <p:cNvPicPr/>
                <p:nvPr/>
              </p:nvPicPr>
              <p:blipFill>
                <a:blip r:embed="rId220"/>
                <a:stretch>
                  <a:fillRect/>
                </a:stretch>
              </p:blipFill>
              <p:spPr>
                <a:xfrm>
                  <a:off x="2803600" y="2387467"/>
                  <a:ext cx="36000" cy="50592"/>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53" name="Ink 152">
                  <a:extLst>
                    <a:ext uri="{FF2B5EF4-FFF2-40B4-BE49-F238E27FC236}">
                      <a16:creationId xmlns:a16="http://schemas.microsoft.com/office/drawing/2014/main" id="{FAF35BEE-87D3-2541-938A-5FF54A32032C}"/>
                    </a:ext>
                  </a:extLst>
                </p14:cNvPr>
                <p14:cNvContentPartPr/>
                <p14:nvPr/>
              </p14:nvContentPartPr>
              <p14:xfrm>
                <a:off x="2864800" y="2468560"/>
                <a:ext cx="76680" cy="5400"/>
              </p14:xfrm>
            </p:contentPart>
          </mc:Choice>
          <mc:Fallback>
            <p:pic>
              <p:nvPicPr>
                <p:cNvPr id="153" name="Ink 152">
                  <a:extLst>
                    <a:ext uri="{FF2B5EF4-FFF2-40B4-BE49-F238E27FC236}">
                      <a16:creationId xmlns:a16="http://schemas.microsoft.com/office/drawing/2014/main" id="{FAF35BEE-87D3-2541-938A-5FF54A32032C}"/>
                    </a:ext>
                  </a:extLst>
                </p:cNvPr>
                <p:cNvPicPr/>
                <p:nvPr/>
              </p:nvPicPr>
              <p:blipFill>
                <a:blip r:embed="rId222"/>
                <a:stretch>
                  <a:fillRect/>
                </a:stretch>
              </p:blipFill>
              <p:spPr>
                <a:xfrm>
                  <a:off x="2849320" y="2453080"/>
                  <a:ext cx="1072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54" name="Ink 153">
                  <a:extLst>
                    <a:ext uri="{FF2B5EF4-FFF2-40B4-BE49-F238E27FC236}">
                      <a16:creationId xmlns:a16="http://schemas.microsoft.com/office/drawing/2014/main" id="{A674006E-E1FA-414F-AB62-5D579B40C1CC}"/>
                    </a:ext>
                  </a:extLst>
                </p14:cNvPr>
                <p14:cNvContentPartPr/>
                <p14:nvPr/>
              </p14:nvContentPartPr>
              <p14:xfrm>
                <a:off x="2915920" y="2417800"/>
                <a:ext cx="10440" cy="137520"/>
              </p14:xfrm>
            </p:contentPart>
          </mc:Choice>
          <mc:Fallback>
            <p:pic>
              <p:nvPicPr>
                <p:cNvPr id="154" name="Ink 153">
                  <a:extLst>
                    <a:ext uri="{FF2B5EF4-FFF2-40B4-BE49-F238E27FC236}">
                      <a16:creationId xmlns:a16="http://schemas.microsoft.com/office/drawing/2014/main" id="{A674006E-E1FA-414F-AB62-5D579B40C1CC}"/>
                    </a:ext>
                  </a:extLst>
                </p:cNvPr>
                <p:cNvPicPr/>
                <p:nvPr/>
              </p:nvPicPr>
              <p:blipFill>
                <a:blip r:embed="rId224"/>
                <a:stretch>
                  <a:fillRect/>
                </a:stretch>
              </p:blipFill>
              <p:spPr>
                <a:xfrm>
                  <a:off x="2900440" y="2402320"/>
                  <a:ext cx="410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55" name="Ink 154">
                  <a:extLst>
                    <a:ext uri="{FF2B5EF4-FFF2-40B4-BE49-F238E27FC236}">
                      <a16:creationId xmlns:a16="http://schemas.microsoft.com/office/drawing/2014/main" id="{1730CDE5-9504-E141-9E49-05233FBC6C35}"/>
                    </a:ext>
                  </a:extLst>
                </p14:cNvPr>
                <p14:cNvContentPartPr/>
                <p14:nvPr/>
              </p14:nvContentPartPr>
              <p14:xfrm>
                <a:off x="2961640" y="2458480"/>
                <a:ext cx="228960" cy="91800"/>
              </p14:xfrm>
            </p:contentPart>
          </mc:Choice>
          <mc:Fallback>
            <p:pic>
              <p:nvPicPr>
                <p:cNvPr id="155" name="Ink 154">
                  <a:extLst>
                    <a:ext uri="{FF2B5EF4-FFF2-40B4-BE49-F238E27FC236}">
                      <a16:creationId xmlns:a16="http://schemas.microsoft.com/office/drawing/2014/main" id="{1730CDE5-9504-E141-9E49-05233FBC6C35}"/>
                    </a:ext>
                  </a:extLst>
                </p:cNvPr>
                <p:cNvPicPr/>
                <p:nvPr/>
              </p:nvPicPr>
              <p:blipFill>
                <a:blip r:embed="rId226"/>
                <a:stretch>
                  <a:fillRect/>
                </a:stretch>
              </p:blipFill>
              <p:spPr>
                <a:xfrm>
                  <a:off x="2946160" y="2443000"/>
                  <a:ext cx="2595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56" name="Ink 155">
                  <a:extLst>
                    <a:ext uri="{FF2B5EF4-FFF2-40B4-BE49-F238E27FC236}">
                      <a16:creationId xmlns:a16="http://schemas.microsoft.com/office/drawing/2014/main" id="{BDAF0925-1253-D64D-9D5E-4C870A964927}"/>
                    </a:ext>
                  </a:extLst>
                </p14:cNvPr>
                <p14:cNvContentPartPr/>
                <p14:nvPr/>
              </p14:nvContentPartPr>
              <p14:xfrm>
                <a:off x="3246040" y="2479000"/>
                <a:ext cx="15480" cy="96840"/>
              </p14:xfrm>
            </p:contentPart>
          </mc:Choice>
          <mc:Fallback>
            <p:pic>
              <p:nvPicPr>
                <p:cNvPr id="156" name="Ink 155">
                  <a:extLst>
                    <a:ext uri="{FF2B5EF4-FFF2-40B4-BE49-F238E27FC236}">
                      <a16:creationId xmlns:a16="http://schemas.microsoft.com/office/drawing/2014/main" id="{BDAF0925-1253-D64D-9D5E-4C870A964927}"/>
                    </a:ext>
                  </a:extLst>
                </p:cNvPr>
                <p:cNvPicPr/>
                <p:nvPr/>
              </p:nvPicPr>
              <p:blipFill>
                <a:blip r:embed="rId228"/>
                <a:stretch>
                  <a:fillRect/>
                </a:stretch>
              </p:blipFill>
              <p:spPr>
                <a:xfrm>
                  <a:off x="3230912" y="2463520"/>
                  <a:ext cx="45385" cy="127440"/>
                </a:xfrm>
                <a:prstGeom prst="rect">
                  <a:avLst/>
                </a:prstGeom>
              </p:spPr>
            </p:pic>
          </mc:Fallback>
        </mc:AlternateContent>
      </p:grpSp>
      <p:grpSp>
        <p:nvGrpSpPr>
          <p:cNvPr id="192" name="Group 191">
            <a:extLst>
              <a:ext uri="{FF2B5EF4-FFF2-40B4-BE49-F238E27FC236}">
                <a16:creationId xmlns:a16="http://schemas.microsoft.com/office/drawing/2014/main" id="{DC909F37-6AE9-5D4E-99A8-6CCACA629583}"/>
              </a:ext>
            </a:extLst>
          </p:cNvPr>
          <p:cNvGrpSpPr/>
          <p:nvPr/>
        </p:nvGrpSpPr>
        <p:grpSpPr>
          <a:xfrm>
            <a:off x="4922200" y="2016760"/>
            <a:ext cx="1895400" cy="1046520"/>
            <a:chOff x="4922200" y="2016760"/>
            <a:chExt cx="1895400" cy="1046520"/>
          </a:xfrm>
        </p:grpSpPr>
        <mc:AlternateContent xmlns:mc="http://schemas.openxmlformats.org/markup-compatibility/2006">
          <mc:Choice xmlns:p14="http://schemas.microsoft.com/office/powerpoint/2010/main" Requires="p14">
            <p:contentPart p14:bwMode="auto" r:id="rId229">
              <p14:nvContentPartPr>
                <p14:cNvPr id="158" name="Ink 157">
                  <a:extLst>
                    <a:ext uri="{FF2B5EF4-FFF2-40B4-BE49-F238E27FC236}">
                      <a16:creationId xmlns:a16="http://schemas.microsoft.com/office/drawing/2014/main" id="{FC3FB47F-7A06-284C-AF8E-BCFBDD08F55E}"/>
                    </a:ext>
                  </a:extLst>
                </p14:cNvPr>
                <p14:cNvContentPartPr/>
                <p14:nvPr/>
              </p14:nvContentPartPr>
              <p14:xfrm>
                <a:off x="4932640" y="2402680"/>
                <a:ext cx="1631160" cy="391680"/>
              </p14:xfrm>
            </p:contentPart>
          </mc:Choice>
          <mc:Fallback>
            <p:pic>
              <p:nvPicPr>
                <p:cNvPr id="158" name="Ink 157">
                  <a:extLst>
                    <a:ext uri="{FF2B5EF4-FFF2-40B4-BE49-F238E27FC236}">
                      <a16:creationId xmlns:a16="http://schemas.microsoft.com/office/drawing/2014/main" id="{FC3FB47F-7A06-284C-AF8E-BCFBDD08F55E}"/>
                    </a:ext>
                  </a:extLst>
                </p:cNvPr>
                <p:cNvPicPr/>
                <p:nvPr/>
              </p:nvPicPr>
              <p:blipFill>
                <a:blip r:embed="rId230"/>
                <a:stretch>
                  <a:fillRect/>
                </a:stretch>
              </p:blipFill>
              <p:spPr>
                <a:xfrm>
                  <a:off x="4917160" y="2387200"/>
                  <a:ext cx="166176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59" name="Ink 158">
                  <a:extLst>
                    <a:ext uri="{FF2B5EF4-FFF2-40B4-BE49-F238E27FC236}">
                      <a16:creationId xmlns:a16="http://schemas.microsoft.com/office/drawing/2014/main" id="{1DD5B861-A08D-E44F-A4F6-85C7C7B180FB}"/>
                    </a:ext>
                  </a:extLst>
                </p14:cNvPr>
                <p14:cNvContentPartPr/>
                <p14:nvPr/>
              </p14:nvContentPartPr>
              <p14:xfrm>
                <a:off x="4922200" y="2732800"/>
                <a:ext cx="10440" cy="101880"/>
              </p14:xfrm>
            </p:contentPart>
          </mc:Choice>
          <mc:Fallback>
            <p:pic>
              <p:nvPicPr>
                <p:cNvPr id="159" name="Ink 158">
                  <a:extLst>
                    <a:ext uri="{FF2B5EF4-FFF2-40B4-BE49-F238E27FC236}">
                      <a16:creationId xmlns:a16="http://schemas.microsoft.com/office/drawing/2014/main" id="{1DD5B861-A08D-E44F-A4F6-85C7C7B180FB}"/>
                    </a:ext>
                  </a:extLst>
                </p:cNvPr>
                <p:cNvPicPr/>
                <p:nvPr/>
              </p:nvPicPr>
              <p:blipFill>
                <a:blip r:embed="rId232"/>
                <a:stretch>
                  <a:fillRect/>
                </a:stretch>
              </p:blipFill>
              <p:spPr>
                <a:xfrm>
                  <a:off x="4906720" y="2717320"/>
                  <a:ext cx="410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60" name="Ink 159">
                  <a:extLst>
                    <a:ext uri="{FF2B5EF4-FFF2-40B4-BE49-F238E27FC236}">
                      <a16:creationId xmlns:a16="http://schemas.microsoft.com/office/drawing/2014/main" id="{E260285F-B993-824B-9687-59E942B8D6BA}"/>
                    </a:ext>
                  </a:extLst>
                </p14:cNvPr>
                <p14:cNvContentPartPr/>
                <p14:nvPr/>
              </p14:nvContentPartPr>
              <p14:xfrm>
                <a:off x="4937680" y="2687080"/>
                <a:ext cx="81720" cy="51120"/>
              </p14:xfrm>
            </p:contentPart>
          </mc:Choice>
          <mc:Fallback>
            <p:pic>
              <p:nvPicPr>
                <p:cNvPr id="160" name="Ink 159">
                  <a:extLst>
                    <a:ext uri="{FF2B5EF4-FFF2-40B4-BE49-F238E27FC236}">
                      <a16:creationId xmlns:a16="http://schemas.microsoft.com/office/drawing/2014/main" id="{E260285F-B993-824B-9687-59E942B8D6BA}"/>
                    </a:ext>
                  </a:extLst>
                </p:cNvPr>
                <p:cNvPicPr/>
                <p:nvPr/>
              </p:nvPicPr>
              <p:blipFill>
                <a:blip r:embed="rId234"/>
                <a:stretch>
                  <a:fillRect/>
                </a:stretch>
              </p:blipFill>
              <p:spPr>
                <a:xfrm>
                  <a:off x="4922200" y="2671600"/>
                  <a:ext cx="1123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61" name="Ink 160">
                  <a:extLst>
                    <a:ext uri="{FF2B5EF4-FFF2-40B4-BE49-F238E27FC236}">
                      <a16:creationId xmlns:a16="http://schemas.microsoft.com/office/drawing/2014/main" id="{CF56F8AD-6BC8-7446-A41A-95172481F645}"/>
                    </a:ext>
                  </a:extLst>
                </p14:cNvPr>
                <p14:cNvContentPartPr/>
                <p14:nvPr/>
              </p14:nvContentPartPr>
              <p14:xfrm>
                <a:off x="5150800" y="2539840"/>
                <a:ext cx="5400" cy="66240"/>
              </p14:xfrm>
            </p:contentPart>
          </mc:Choice>
          <mc:Fallback>
            <p:pic>
              <p:nvPicPr>
                <p:cNvPr id="161" name="Ink 160">
                  <a:extLst>
                    <a:ext uri="{FF2B5EF4-FFF2-40B4-BE49-F238E27FC236}">
                      <a16:creationId xmlns:a16="http://schemas.microsoft.com/office/drawing/2014/main" id="{CF56F8AD-6BC8-7446-A41A-95172481F645}"/>
                    </a:ext>
                  </a:extLst>
                </p:cNvPr>
                <p:cNvPicPr/>
                <p:nvPr/>
              </p:nvPicPr>
              <p:blipFill>
                <a:blip r:embed="rId236"/>
                <a:stretch>
                  <a:fillRect/>
                </a:stretch>
              </p:blipFill>
              <p:spPr>
                <a:xfrm>
                  <a:off x="5135320" y="2524444"/>
                  <a:ext cx="3600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62" name="Ink 161">
                  <a:extLst>
                    <a:ext uri="{FF2B5EF4-FFF2-40B4-BE49-F238E27FC236}">
                      <a16:creationId xmlns:a16="http://schemas.microsoft.com/office/drawing/2014/main" id="{6ED8D44A-70B0-F845-AA6F-99F6478AA696}"/>
                    </a:ext>
                  </a:extLst>
                </p14:cNvPr>
                <p14:cNvContentPartPr/>
                <p14:nvPr/>
              </p14:nvContentPartPr>
              <p14:xfrm>
                <a:off x="5171320" y="2456320"/>
                <a:ext cx="10440" cy="12600"/>
              </p14:xfrm>
            </p:contentPart>
          </mc:Choice>
          <mc:Fallback>
            <p:pic>
              <p:nvPicPr>
                <p:cNvPr id="162" name="Ink 161">
                  <a:extLst>
                    <a:ext uri="{FF2B5EF4-FFF2-40B4-BE49-F238E27FC236}">
                      <a16:creationId xmlns:a16="http://schemas.microsoft.com/office/drawing/2014/main" id="{6ED8D44A-70B0-F845-AA6F-99F6478AA696}"/>
                    </a:ext>
                  </a:extLst>
                </p:cNvPr>
                <p:cNvPicPr/>
                <p:nvPr/>
              </p:nvPicPr>
              <p:blipFill>
                <a:blip r:embed="rId238"/>
                <a:stretch>
                  <a:fillRect/>
                </a:stretch>
              </p:blipFill>
              <p:spPr>
                <a:xfrm>
                  <a:off x="5156356" y="2441270"/>
                  <a:ext cx="40020" cy="4235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63" name="Ink 162">
                  <a:extLst>
                    <a:ext uri="{FF2B5EF4-FFF2-40B4-BE49-F238E27FC236}">
                      <a16:creationId xmlns:a16="http://schemas.microsoft.com/office/drawing/2014/main" id="{1AF68FD8-8ABE-D247-A092-4410D9C7CC27}"/>
                    </a:ext>
                  </a:extLst>
                </p14:cNvPr>
                <p14:cNvContentPartPr/>
                <p14:nvPr/>
              </p14:nvContentPartPr>
              <p14:xfrm>
                <a:off x="5242240" y="2463520"/>
                <a:ext cx="56160" cy="163080"/>
              </p14:xfrm>
            </p:contentPart>
          </mc:Choice>
          <mc:Fallback>
            <p:pic>
              <p:nvPicPr>
                <p:cNvPr id="163" name="Ink 162">
                  <a:extLst>
                    <a:ext uri="{FF2B5EF4-FFF2-40B4-BE49-F238E27FC236}">
                      <a16:creationId xmlns:a16="http://schemas.microsoft.com/office/drawing/2014/main" id="{1AF68FD8-8ABE-D247-A092-4410D9C7CC27}"/>
                    </a:ext>
                  </a:extLst>
                </p:cNvPr>
                <p:cNvPicPr/>
                <p:nvPr/>
              </p:nvPicPr>
              <p:blipFill>
                <a:blip r:embed="rId240"/>
                <a:stretch>
                  <a:fillRect/>
                </a:stretch>
              </p:blipFill>
              <p:spPr>
                <a:xfrm>
                  <a:off x="5226760" y="2448006"/>
                  <a:ext cx="86760" cy="193748"/>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64" name="Ink 163">
                  <a:extLst>
                    <a:ext uri="{FF2B5EF4-FFF2-40B4-BE49-F238E27FC236}">
                      <a16:creationId xmlns:a16="http://schemas.microsoft.com/office/drawing/2014/main" id="{0E4FE4D1-9A5C-AD49-B40F-EAC06D804F42}"/>
                    </a:ext>
                  </a:extLst>
                </p14:cNvPr>
                <p14:cNvContentPartPr/>
                <p14:nvPr/>
              </p14:nvContentPartPr>
              <p14:xfrm>
                <a:off x="5201920" y="2529760"/>
                <a:ext cx="86760" cy="15120"/>
              </p14:xfrm>
            </p:contentPart>
          </mc:Choice>
          <mc:Fallback>
            <p:pic>
              <p:nvPicPr>
                <p:cNvPr id="164" name="Ink 163">
                  <a:extLst>
                    <a:ext uri="{FF2B5EF4-FFF2-40B4-BE49-F238E27FC236}">
                      <a16:creationId xmlns:a16="http://schemas.microsoft.com/office/drawing/2014/main" id="{0E4FE4D1-9A5C-AD49-B40F-EAC06D804F42}"/>
                    </a:ext>
                  </a:extLst>
                </p:cNvPr>
                <p:cNvPicPr/>
                <p:nvPr/>
              </p:nvPicPr>
              <p:blipFill>
                <a:blip r:embed="rId242"/>
                <a:stretch>
                  <a:fillRect/>
                </a:stretch>
              </p:blipFill>
              <p:spPr>
                <a:xfrm>
                  <a:off x="5186440" y="2514280"/>
                  <a:ext cx="117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65" name="Ink 164">
                  <a:extLst>
                    <a:ext uri="{FF2B5EF4-FFF2-40B4-BE49-F238E27FC236}">
                      <a16:creationId xmlns:a16="http://schemas.microsoft.com/office/drawing/2014/main" id="{EF45437A-1D61-2E4D-A520-A01FCDD8D191}"/>
                    </a:ext>
                  </a:extLst>
                </p14:cNvPr>
                <p14:cNvContentPartPr/>
                <p14:nvPr/>
              </p14:nvContentPartPr>
              <p14:xfrm>
                <a:off x="5359240" y="2463520"/>
                <a:ext cx="81720" cy="81720"/>
              </p14:xfrm>
            </p:contentPart>
          </mc:Choice>
          <mc:Fallback>
            <p:pic>
              <p:nvPicPr>
                <p:cNvPr id="165" name="Ink 164">
                  <a:extLst>
                    <a:ext uri="{FF2B5EF4-FFF2-40B4-BE49-F238E27FC236}">
                      <a16:creationId xmlns:a16="http://schemas.microsoft.com/office/drawing/2014/main" id="{EF45437A-1D61-2E4D-A520-A01FCDD8D191}"/>
                    </a:ext>
                  </a:extLst>
                </p:cNvPr>
                <p:cNvPicPr/>
                <p:nvPr/>
              </p:nvPicPr>
              <p:blipFill>
                <a:blip r:embed="rId244"/>
                <a:stretch>
                  <a:fillRect/>
                </a:stretch>
              </p:blipFill>
              <p:spPr>
                <a:xfrm>
                  <a:off x="5343760" y="2448040"/>
                  <a:ext cx="1123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66" name="Ink 165">
                  <a:extLst>
                    <a:ext uri="{FF2B5EF4-FFF2-40B4-BE49-F238E27FC236}">
                      <a16:creationId xmlns:a16="http://schemas.microsoft.com/office/drawing/2014/main" id="{39447E96-7797-0946-987F-4F11006A1653}"/>
                    </a:ext>
                  </a:extLst>
                </p14:cNvPr>
                <p14:cNvContentPartPr/>
                <p14:nvPr/>
              </p14:nvContentPartPr>
              <p14:xfrm>
                <a:off x="5460760" y="2468560"/>
                <a:ext cx="46080" cy="41040"/>
              </p14:xfrm>
            </p:contentPart>
          </mc:Choice>
          <mc:Fallback>
            <p:pic>
              <p:nvPicPr>
                <p:cNvPr id="166" name="Ink 165">
                  <a:extLst>
                    <a:ext uri="{FF2B5EF4-FFF2-40B4-BE49-F238E27FC236}">
                      <a16:creationId xmlns:a16="http://schemas.microsoft.com/office/drawing/2014/main" id="{39447E96-7797-0946-987F-4F11006A1653}"/>
                    </a:ext>
                  </a:extLst>
                </p:cNvPr>
                <p:cNvPicPr/>
                <p:nvPr/>
              </p:nvPicPr>
              <p:blipFill>
                <a:blip r:embed="rId246"/>
                <a:stretch>
                  <a:fillRect/>
                </a:stretch>
              </p:blipFill>
              <p:spPr>
                <a:xfrm>
                  <a:off x="5445280" y="2453080"/>
                  <a:ext cx="766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67" name="Ink 166">
                  <a:extLst>
                    <a:ext uri="{FF2B5EF4-FFF2-40B4-BE49-F238E27FC236}">
                      <a16:creationId xmlns:a16="http://schemas.microsoft.com/office/drawing/2014/main" id="{D6E626B4-2455-7D4F-85EF-AF7F154C18EB}"/>
                    </a:ext>
                  </a:extLst>
                </p14:cNvPr>
                <p14:cNvContentPartPr/>
                <p14:nvPr/>
              </p14:nvContentPartPr>
              <p14:xfrm>
                <a:off x="5537080" y="2448400"/>
                <a:ext cx="76680" cy="5400"/>
              </p14:xfrm>
            </p:contentPart>
          </mc:Choice>
          <mc:Fallback>
            <p:pic>
              <p:nvPicPr>
                <p:cNvPr id="167" name="Ink 166">
                  <a:extLst>
                    <a:ext uri="{FF2B5EF4-FFF2-40B4-BE49-F238E27FC236}">
                      <a16:creationId xmlns:a16="http://schemas.microsoft.com/office/drawing/2014/main" id="{D6E626B4-2455-7D4F-85EF-AF7F154C18EB}"/>
                    </a:ext>
                  </a:extLst>
                </p:cNvPr>
                <p:cNvPicPr/>
                <p:nvPr/>
              </p:nvPicPr>
              <p:blipFill>
                <a:blip r:embed="rId248"/>
                <a:stretch>
                  <a:fillRect/>
                </a:stretch>
              </p:blipFill>
              <p:spPr>
                <a:xfrm>
                  <a:off x="5521600" y="2433887"/>
                  <a:ext cx="107280" cy="34088"/>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68" name="Ink 167">
                  <a:extLst>
                    <a:ext uri="{FF2B5EF4-FFF2-40B4-BE49-F238E27FC236}">
                      <a16:creationId xmlns:a16="http://schemas.microsoft.com/office/drawing/2014/main" id="{E8ADCC7E-6E40-4349-8E73-82E889BFA91D}"/>
                    </a:ext>
                  </a:extLst>
                </p14:cNvPr>
                <p14:cNvContentPartPr/>
                <p14:nvPr/>
              </p14:nvContentPartPr>
              <p14:xfrm>
                <a:off x="5582800" y="2397640"/>
                <a:ext cx="15480" cy="122400"/>
              </p14:xfrm>
            </p:contentPart>
          </mc:Choice>
          <mc:Fallback>
            <p:pic>
              <p:nvPicPr>
                <p:cNvPr id="168" name="Ink 167">
                  <a:extLst>
                    <a:ext uri="{FF2B5EF4-FFF2-40B4-BE49-F238E27FC236}">
                      <a16:creationId xmlns:a16="http://schemas.microsoft.com/office/drawing/2014/main" id="{E8ADCC7E-6E40-4349-8E73-82E889BFA91D}"/>
                    </a:ext>
                  </a:extLst>
                </p:cNvPr>
                <p:cNvPicPr/>
                <p:nvPr/>
              </p:nvPicPr>
              <p:blipFill>
                <a:blip r:embed="rId250"/>
                <a:stretch>
                  <a:fillRect/>
                </a:stretch>
              </p:blipFill>
              <p:spPr>
                <a:xfrm>
                  <a:off x="5567672" y="2382160"/>
                  <a:ext cx="45385"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69" name="Ink 168">
                  <a:extLst>
                    <a:ext uri="{FF2B5EF4-FFF2-40B4-BE49-F238E27FC236}">
                      <a16:creationId xmlns:a16="http://schemas.microsoft.com/office/drawing/2014/main" id="{4B5856FC-09A2-A444-874D-FF6A8C5BE7C9}"/>
                    </a:ext>
                  </a:extLst>
                </p14:cNvPr>
                <p14:cNvContentPartPr/>
                <p14:nvPr/>
              </p14:nvContentPartPr>
              <p14:xfrm>
                <a:off x="5669200" y="2331400"/>
                <a:ext cx="183240" cy="106920"/>
              </p14:xfrm>
            </p:contentPart>
          </mc:Choice>
          <mc:Fallback>
            <p:pic>
              <p:nvPicPr>
                <p:cNvPr id="169" name="Ink 168">
                  <a:extLst>
                    <a:ext uri="{FF2B5EF4-FFF2-40B4-BE49-F238E27FC236}">
                      <a16:creationId xmlns:a16="http://schemas.microsoft.com/office/drawing/2014/main" id="{4B5856FC-09A2-A444-874D-FF6A8C5BE7C9}"/>
                    </a:ext>
                  </a:extLst>
                </p:cNvPr>
                <p:cNvPicPr/>
                <p:nvPr/>
              </p:nvPicPr>
              <p:blipFill>
                <a:blip r:embed="rId252"/>
                <a:stretch>
                  <a:fillRect/>
                </a:stretch>
              </p:blipFill>
              <p:spPr>
                <a:xfrm>
                  <a:off x="5653720" y="2315920"/>
                  <a:ext cx="2138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70" name="Ink 169">
                  <a:extLst>
                    <a:ext uri="{FF2B5EF4-FFF2-40B4-BE49-F238E27FC236}">
                      <a16:creationId xmlns:a16="http://schemas.microsoft.com/office/drawing/2014/main" id="{F3670A5A-27CE-8B46-B121-B8449AF8D8F9}"/>
                    </a:ext>
                  </a:extLst>
                </p14:cNvPr>
                <p14:cNvContentPartPr/>
                <p14:nvPr/>
              </p14:nvContentPartPr>
              <p14:xfrm>
                <a:off x="5912920" y="2270560"/>
                <a:ext cx="61200" cy="106920"/>
              </p14:xfrm>
            </p:contentPart>
          </mc:Choice>
          <mc:Fallback>
            <p:pic>
              <p:nvPicPr>
                <p:cNvPr id="170" name="Ink 169">
                  <a:extLst>
                    <a:ext uri="{FF2B5EF4-FFF2-40B4-BE49-F238E27FC236}">
                      <a16:creationId xmlns:a16="http://schemas.microsoft.com/office/drawing/2014/main" id="{F3670A5A-27CE-8B46-B121-B8449AF8D8F9}"/>
                    </a:ext>
                  </a:extLst>
                </p:cNvPr>
                <p:cNvPicPr/>
                <p:nvPr/>
              </p:nvPicPr>
              <p:blipFill>
                <a:blip r:embed="rId254"/>
                <a:stretch>
                  <a:fillRect/>
                </a:stretch>
              </p:blipFill>
              <p:spPr>
                <a:xfrm>
                  <a:off x="5897440" y="2255080"/>
                  <a:ext cx="918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71" name="Ink 170">
                  <a:extLst>
                    <a:ext uri="{FF2B5EF4-FFF2-40B4-BE49-F238E27FC236}">
                      <a16:creationId xmlns:a16="http://schemas.microsoft.com/office/drawing/2014/main" id="{FD216894-BBCF-D84A-B58A-09D88F220183}"/>
                    </a:ext>
                  </a:extLst>
                </p14:cNvPr>
                <p14:cNvContentPartPr/>
                <p14:nvPr/>
              </p14:nvContentPartPr>
              <p14:xfrm>
                <a:off x="5999320" y="2265520"/>
                <a:ext cx="76680" cy="61200"/>
              </p14:xfrm>
            </p:contentPart>
          </mc:Choice>
          <mc:Fallback>
            <p:pic>
              <p:nvPicPr>
                <p:cNvPr id="171" name="Ink 170">
                  <a:extLst>
                    <a:ext uri="{FF2B5EF4-FFF2-40B4-BE49-F238E27FC236}">
                      <a16:creationId xmlns:a16="http://schemas.microsoft.com/office/drawing/2014/main" id="{FD216894-BBCF-D84A-B58A-09D88F220183}"/>
                    </a:ext>
                  </a:extLst>
                </p:cNvPr>
                <p:cNvPicPr/>
                <p:nvPr/>
              </p:nvPicPr>
              <p:blipFill>
                <a:blip r:embed="rId256"/>
                <a:stretch>
                  <a:fillRect/>
                </a:stretch>
              </p:blipFill>
              <p:spPr>
                <a:xfrm>
                  <a:off x="5983840" y="2250131"/>
                  <a:ext cx="107280" cy="91621"/>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72" name="Ink 171">
                  <a:extLst>
                    <a:ext uri="{FF2B5EF4-FFF2-40B4-BE49-F238E27FC236}">
                      <a16:creationId xmlns:a16="http://schemas.microsoft.com/office/drawing/2014/main" id="{318D6955-A8A6-254A-B06F-6A35C81AB3FD}"/>
                    </a:ext>
                  </a:extLst>
                </p14:cNvPr>
                <p14:cNvContentPartPr/>
                <p14:nvPr/>
              </p14:nvContentPartPr>
              <p14:xfrm>
                <a:off x="6090760" y="2189200"/>
                <a:ext cx="208800" cy="213840"/>
              </p14:xfrm>
            </p:contentPart>
          </mc:Choice>
          <mc:Fallback>
            <p:pic>
              <p:nvPicPr>
                <p:cNvPr id="172" name="Ink 171">
                  <a:extLst>
                    <a:ext uri="{FF2B5EF4-FFF2-40B4-BE49-F238E27FC236}">
                      <a16:creationId xmlns:a16="http://schemas.microsoft.com/office/drawing/2014/main" id="{318D6955-A8A6-254A-B06F-6A35C81AB3FD}"/>
                    </a:ext>
                  </a:extLst>
                </p:cNvPr>
                <p:cNvPicPr/>
                <p:nvPr/>
              </p:nvPicPr>
              <p:blipFill>
                <a:blip r:embed="rId258"/>
                <a:stretch>
                  <a:fillRect/>
                </a:stretch>
              </p:blipFill>
              <p:spPr>
                <a:xfrm>
                  <a:off x="6075280" y="2173694"/>
                  <a:ext cx="239400" cy="244492"/>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74" name="Ink 173">
                  <a:extLst>
                    <a:ext uri="{FF2B5EF4-FFF2-40B4-BE49-F238E27FC236}">
                      <a16:creationId xmlns:a16="http://schemas.microsoft.com/office/drawing/2014/main" id="{5F7C875D-C897-9C4E-ADF3-EC32A4C0BC7A}"/>
                    </a:ext>
                  </a:extLst>
                </p14:cNvPr>
                <p14:cNvContentPartPr/>
                <p14:nvPr/>
              </p14:nvContentPartPr>
              <p14:xfrm>
                <a:off x="6390640" y="2123320"/>
                <a:ext cx="5400" cy="66240"/>
              </p14:xfrm>
            </p:contentPart>
          </mc:Choice>
          <mc:Fallback>
            <p:pic>
              <p:nvPicPr>
                <p:cNvPr id="174" name="Ink 173">
                  <a:extLst>
                    <a:ext uri="{FF2B5EF4-FFF2-40B4-BE49-F238E27FC236}">
                      <a16:creationId xmlns:a16="http://schemas.microsoft.com/office/drawing/2014/main" id="{5F7C875D-C897-9C4E-ADF3-EC32A4C0BC7A}"/>
                    </a:ext>
                  </a:extLst>
                </p:cNvPr>
                <p:cNvPicPr/>
                <p:nvPr/>
              </p:nvPicPr>
              <p:blipFill>
                <a:blip r:embed="rId260"/>
                <a:stretch>
                  <a:fillRect/>
                </a:stretch>
              </p:blipFill>
              <p:spPr>
                <a:xfrm>
                  <a:off x="6375160" y="2107924"/>
                  <a:ext cx="3600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75" name="Ink 174">
                  <a:extLst>
                    <a:ext uri="{FF2B5EF4-FFF2-40B4-BE49-F238E27FC236}">
                      <a16:creationId xmlns:a16="http://schemas.microsoft.com/office/drawing/2014/main" id="{B4872569-B801-8440-9D2C-75A73A23C0AD}"/>
                    </a:ext>
                  </a:extLst>
                </p14:cNvPr>
                <p14:cNvContentPartPr/>
                <p14:nvPr/>
              </p14:nvContentPartPr>
              <p14:xfrm>
                <a:off x="6411520" y="2016760"/>
                <a:ext cx="15120" cy="20520"/>
              </p14:xfrm>
            </p:contentPart>
          </mc:Choice>
          <mc:Fallback>
            <p:pic>
              <p:nvPicPr>
                <p:cNvPr id="175" name="Ink 174">
                  <a:extLst>
                    <a:ext uri="{FF2B5EF4-FFF2-40B4-BE49-F238E27FC236}">
                      <a16:creationId xmlns:a16="http://schemas.microsoft.com/office/drawing/2014/main" id="{B4872569-B801-8440-9D2C-75A73A23C0AD}"/>
                    </a:ext>
                  </a:extLst>
                </p:cNvPr>
                <p:cNvPicPr/>
                <p:nvPr/>
              </p:nvPicPr>
              <p:blipFill>
                <a:blip r:embed="rId262"/>
                <a:stretch>
                  <a:fillRect/>
                </a:stretch>
              </p:blipFill>
              <p:spPr>
                <a:xfrm>
                  <a:off x="6396040" y="2001280"/>
                  <a:ext cx="457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76" name="Ink 175">
                  <a:extLst>
                    <a:ext uri="{FF2B5EF4-FFF2-40B4-BE49-F238E27FC236}">
                      <a16:creationId xmlns:a16="http://schemas.microsoft.com/office/drawing/2014/main" id="{90F11179-10DE-3A43-932A-B96939648228}"/>
                    </a:ext>
                  </a:extLst>
                </p14:cNvPr>
                <p14:cNvContentPartPr/>
                <p14:nvPr/>
              </p14:nvContentPartPr>
              <p14:xfrm>
                <a:off x="6430960" y="2087680"/>
                <a:ext cx="76680" cy="10440"/>
              </p14:xfrm>
            </p:contentPart>
          </mc:Choice>
          <mc:Fallback>
            <p:pic>
              <p:nvPicPr>
                <p:cNvPr id="176" name="Ink 175">
                  <a:extLst>
                    <a:ext uri="{FF2B5EF4-FFF2-40B4-BE49-F238E27FC236}">
                      <a16:creationId xmlns:a16="http://schemas.microsoft.com/office/drawing/2014/main" id="{90F11179-10DE-3A43-932A-B96939648228}"/>
                    </a:ext>
                  </a:extLst>
                </p:cNvPr>
                <p:cNvPicPr/>
                <p:nvPr/>
              </p:nvPicPr>
              <p:blipFill>
                <a:blip r:embed="rId264"/>
                <a:stretch>
                  <a:fillRect/>
                </a:stretch>
              </p:blipFill>
              <p:spPr>
                <a:xfrm>
                  <a:off x="6415480" y="2072200"/>
                  <a:ext cx="1072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77" name="Ink 176">
                  <a:extLst>
                    <a:ext uri="{FF2B5EF4-FFF2-40B4-BE49-F238E27FC236}">
                      <a16:creationId xmlns:a16="http://schemas.microsoft.com/office/drawing/2014/main" id="{A61CF6AB-E2FA-0544-9B86-BDC5DEBE0716}"/>
                    </a:ext>
                  </a:extLst>
                </p14:cNvPr>
                <p14:cNvContentPartPr/>
                <p14:nvPr/>
              </p14:nvContentPartPr>
              <p14:xfrm>
                <a:off x="6466600" y="2032240"/>
                <a:ext cx="25920" cy="126720"/>
              </p14:xfrm>
            </p:contentPart>
          </mc:Choice>
          <mc:Fallback>
            <p:pic>
              <p:nvPicPr>
                <p:cNvPr id="177" name="Ink 176">
                  <a:extLst>
                    <a:ext uri="{FF2B5EF4-FFF2-40B4-BE49-F238E27FC236}">
                      <a16:creationId xmlns:a16="http://schemas.microsoft.com/office/drawing/2014/main" id="{A61CF6AB-E2FA-0544-9B86-BDC5DEBE0716}"/>
                    </a:ext>
                  </a:extLst>
                </p:cNvPr>
                <p:cNvPicPr/>
                <p:nvPr/>
              </p:nvPicPr>
              <p:blipFill>
                <a:blip r:embed="rId266"/>
                <a:stretch>
                  <a:fillRect/>
                </a:stretch>
              </p:blipFill>
              <p:spPr>
                <a:xfrm>
                  <a:off x="6450902" y="2016760"/>
                  <a:ext cx="56951"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78" name="Ink 177">
                  <a:extLst>
                    <a:ext uri="{FF2B5EF4-FFF2-40B4-BE49-F238E27FC236}">
                      <a16:creationId xmlns:a16="http://schemas.microsoft.com/office/drawing/2014/main" id="{3789FF18-5394-BE45-9B78-B4BF7D0B8887}"/>
                    </a:ext>
                  </a:extLst>
                </p14:cNvPr>
                <p14:cNvContentPartPr/>
                <p14:nvPr/>
              </p14:nvContentPartPr>
              <p14:xfrm>
                <a:off x="6507280" y="2054920"/>
                <a:ext cx="232920" cy="109440"/>
              </p14:xfrm>
            </p:contentPart>
          </mc:Choice>
          <mc:Fallback>
            <p:pic>
              <p:nvPicPr>
                <p:cNvPr id="178" name="Ink 177">
                  <a:extLst>
                    <a:ext uri="{FF2B5EF4-FFF2-40B4-BE49-F238E27FC236}">
                      <a16:creationId xmlns:a16="http://schemas.microsoft.com/office/drawing/2014/main" id="{3789FF18-5394-BE45-9B78-B4BF7D0B8887}"/>
                    </a:ext>
                  </a:extLst>
                </p:cNvPr>
                <p:cNvPicPr/>
                <p:nvPr/>
              </p:nvPicPr>
              <p:blipFill>
                <a:blip r:embed="rId268"/>
                <a:stretch>
                  <a:fillRect/>
                </a:stretch>
              </p:blipFill>
              <p:spPr>
                <a:xfrm>
                  <a:off x="6491800" y="2039389"/>
                  <a:ext cx="263520" cy="140141"/>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79" name="Ink 178">
                  <a:extLst>
                    <a:ext uri="{FF2B5EF4-FFF2-40B4-BE49-F238E27FC236}">
                      <a16:creationId xmlns:a16="http://schemas.microsoft.com/office/drawing/2014/main" id="{1474B9F0-896F-4B49-BE8B-AD0E334B45C4}"/>
                    </a:ext>
                  </a:extLst>
                </p14:cNvPr>
                <p14:cNvContentPartPr/>
                <p14:nvPr/>
              </p14:nvContentPartPr>
              <p14:xfrm>
                <a:off x="6761440" y="2016760"/>
                <a:ext cx="56160" cy="111960"/>
              </p14:xfrm>
            </p:contentPart>
          </mc:Choice>
          <mc:Fallback>
            <p:pic>
              <p:nvPicPr>
                <p:cNvPr id="179" name="Ink 178">
                  <a:extLst>
                    <a:ext uri="{FF2B5EF4-FFF2-40B4-BE49-F238E27FC236}">
                      <a16:creationId xmlns:a16="http://schemas.microsoft.com/office/drawing/2014/main" id="{1474B9F0-896F-4B49-BE8B-AD0E334B45C4}"/>
                    </a:ext>
                  </a:extLst>
                </p:cNvPr>
                <p:cNvPicPr/>
                <p:nvPr/>
              </p:nvPicPr>
              <p:blipFill>
                <a:blip r:embed="rId270"/>
                <a:stretch>
                  <a:fillRect/>
                </a:stretch>
              </p:blipFill>
              <p:spPr>
                <a:xfrm>
                  <a:off x="6745960" y="2001280"/>
                  <a:ext cx="867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81" name="Ink 180">
                  <a:extLst>
                    <a:ext uri="{FF2B5EF4-FFF2-40B4-BE49-F238E27FC236}">
                      <a16:creationId xmlns:a16="http://schemas.microsoft.com/office/drawing/2014/main" id="{4BA26305-02D5-6246-BECC-E7BF0A4CB5D3}"/>
                    </a:ext>
                  </a:extLst>
                </p14:cNvPr>
                <p14:cNvContentPartPr/>
                <p14:nvPr/>
              </p14:nvContentPartPr>
              <p14:xfrm>
                <a:off x="5237200" y="2885440"/>
                <a:ext cx="30960" cy="106920"/>
              </p14:xfrm>
            </p:contentPart>
          </mc:Choice>
          <mc:Fallback>
            <p:pic>
              <p:nvPicPr>
                <p:cNvPr id="181" name="Ink 180">
                  <a:extLst>
                    <a:ext uri="{FF2B5EF4-FFF2-40B4-BE49-F238E27FC236}">
                      <a16:creationId xmlns:a16="http://schemas.microsoft.com/office/drawing/2014/main" id="{4BA26305-02D5-6246-BECC-E7BF0A4CB5D3}"/>
                    </a:ext>
                  </a:extLst>
                </p:cNvPr>
                <p:cNvPicPr/>
                <p:nvPr/>
              </p:nvPicPr>
              <p:blipFill>
                <a:blip r:embed="rId272"/>
                <a:stretch>
                  <a:fillRect/>
                </a:stretch>
              </p:blipFill>
              <p:spPr>
                <a:xfrm>
                  <a:off x="5221538" y="2869960"/>
                  <a:ext cx="619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82" name="Ink 181">
                  <a:extLst>
                    <a:ext uri="{FF2B5EF4-FFF2-40B4-BE49-F238E27FC236}">
                      <a16:creationId xmlns:a16="http://schemas.microsoft.com/office/drawing/2014/main" id="{E0D7F06C-19BE-224E-BF83-0D91A7B0E701}"/>
                    </a:ext>
                  </a:extLst>
                </p14:cNvPr>
                <p14:cNvContentPartPr/>
                <p14:nvPr/>
              </p14:nvContentPartPr>
              <p14:xfrm>
                <a:off x="5339080" y="2890480"/>
                <a:ext cx="76680" cy="61200"/>
              </p14:xfrm>
            </p:contentPart>
          </mc:Choice>
          <mc:Fallback>
            <p:pic>
              <p:nvPicPr>
                <p:cNvPr id="182" name="Ink 181">
                  <a:extLst>
                    <a:ext uri="{FF2B5EF4-FFF2-40B4-BE49-F238E27FC236}">
                      <a16:creationId xmlns:a16="http://schemas.microsoft.com/office/drawing/2014/main" id="{E0D7F06C-19BE-224E-BF83-0D91A7B0E701}"/>
                    </a:ext>
                  </a:extLst>
                </p:cNvPr>
                <p:cNvPicPr/>
                <p:nvPr/>
              </p:nvPicPr>
              <p:blipFill>
                <a:blip r:embed="rId274"/>
                <a:stretch>
                  <a:fillRect/>
                </a:stretch>
              </p:blipFill>
              <p:spPr>
                <a:xfrm>
                  <a:off x="5323600" y="2875000"/>
                  <a:ext cx="1072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83" name="Ink 182">
                  <a:extLst>
                    <a:ext uri="{FF2B5EF4-FFF2-40B4-BE49-F238E27FC236}">
                      <a16:creationId xmlns:a16="http://schemas.microsoft.com/office/drawing/2014/main" id="{C21BF1CA-E93D-894A-AE63-7AE9D876CC3D}"/>
                    </a:ext>
                  </a:extLst>
                </p14:cNvPr>
                <p14:cNvContentPartPr/>
                <p14:nvPr/>
              </p14:nvContentPartPr>
              <p14:xfrm>
                <a:off x="5465800" y="2880040"/>
                <a:ext cx="76680" cy="183240"/>
              </p14:xfrm>
            </p:contentPart>
          </mc:Choice>
          <mc:Fallback>
            <p:pic>
              <p:nvPicPr>
                <p:cNvPr id="183" name="Ink 182">
                  <a:extLst>
                    <a:ext uri="{FF2B5EF4-FFF2-40B4-BE49-F238E27FC236}">
                      <a16:creationId xmlns:a16="http://schemas.microsoft.com/office/drawing/2014/main" id="{C21BF1CA-E93D-894A-AE63-7AE9D876CC3D}"/>
                    </a:ext>
                  </a:extLst>
                </p:cNvPr>
                <p:cNvPicPr/>
                <p:nvPr/>
              </p:nvPicPr>
              <p:blipFill>
                <a:blip r:embed="rId276"/>
                <a:stretch>
                  <a:fillRect/>
                </a:stretch>
              </p:blipFill>
              <p:spPr>
                <a:xfrm>
                  <a:off x="5450247" y="2864560"/>
                  <a:ext cx="107424"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84" name="Ink 183">
                  <a:extLst>
                    <a:ext uri="{FF2B5EF4-FFF2-40B4-BE49-F238E27FC236}">
                      <a16:creationId xmlns:a16="http://schemas.microsoft.com/office/drawing/2014/main" id="{428DF7D8-EFA6-AD41-9A18-79AD013E2E8D}"/>
                    </a:ext>
                  </a:extLst>
                </p14:cNvPr>
                <p14:cNvContentPartPr/>
                <p14:nvPr/>
              </p14:nvContentPartPr>
              <p14:xfrm>
                <a:off x="5577760" y="2845120"/>
                <a:ext cx="101880" cy="203040"/>
              </p14:xfrm>
            </p:contentPart>
          </mc:Choice>
          <mc:Fallback>
            <p:pic>
              <p:nvPicPr>
                <p:cNvPr id="184" name="Ink 183">
                  <a:extLst>
                    <a:ext uri="{FF2B5EF4-FFF2-40B4-BE49-F238E27FC236}">
                      <a16:creationId xmlns:a16="http://schemas.microsoft.com/office/drawing/2014/main" id="{428DF7D8-EFA6-AD41-9A18-79AD013E2E8D}"/>
                    </a:ext>
                  </a:extLst>
                </p:cNvPr>
                <p:cNvPicPr/>
                <p:nvPr/>
              </p:nvPicPr>
              <p:blipFill>
                <a:blip r:embed="rId278"/>
                <a:stretch>
                  <a:fillRect/>
                </a:stretch>
              </p:blipFill>
              <p:spPr>
                <a:xfrm>
                  <a:off x="5562280" y="2829640"/>
                  <a:ext cx="1324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85" name="Ink 184">
                  <a:extLst>
                    <a:ext uri="{FF2B5EF4-FFF2-40B4-BE49-F238E27FC236}">
                      <a16:creationId xmlns:a16="http://schemas.microsoft.com/office/drawing/2014/main" id="{DA06D0A6-3FDF-7E42-83EE-CA13A4BC7215}"/>
                    </a:ext>
                  </a:extLst>
                </p14:cNvPr>
                <p14:cNvContentPartPr/>
                <p14:nvPr/>
              </p14:nvContentPartPr>
              <p14:xfrm>
                <a:off x="5222080" y="2885440"/>
                <a:ext cx="46080" cy="61200"/>
              </p14:xfrm>
            </p:contentPart>
          </mc:Choice>
          <mc:Fallback>
            <p:pic>
              <p:nvPicPr>
                <p:cNvPr id="185" name="Ink 184">
                  <a:extLst>
                    <a:ext uri="{FF2B5EF4-FFF2-40B4-BE49-F238E27FC236}">
                      <a16:creationId xmlns:a16="http://schemas.microsoft.com/office/drawing/2014/main" id="{DA06D0A6-3FDF-7E42-83EE-CA13A4BC7215}"/>
                    </a:ext>
                  </a:extLst>
                </p:cNvPr>
                <p:cNvPicPr/>
                <p:nvPr/>
              </p:nvPicPr>
              <p:blipFill>
                <a:blip r:embed="rId280"/>
                <a:stretch>
                  <a:fillRect/>
                </a:stretch>
              </p:blipFill>
              <p:spPr>
                <a:xfrm>
                  <a:off x="5206600" y="2869960"/>
                  <a:ext cx="766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86" name="Ink 185">
                  <a:extLst>
                    <a:ext uri="{FF2B5EF4-FFF2-40B4-BE49-F238E27FC236}">
                      <a16:creationId xmlns:a16="http://schemas.microsoft.com/office/drawing/2014/main" id="{BD37C1A0-E6BB-2F43-9F7B-3937692231EB}"/>
                    </a:ext>
                  </a:extLst>
                </p14:cNvPr>
                <p14:cNvContentPartPr/>
                <p14:nvPr/>
              </p14:nvContentPartPr>
              <p14:xfrm>
                <a:off x="5811400" y="2778520"/>
                <a:ext cx="137520" cy="99000"/>
              </p14:xfrm>
            </p:contentPart>
          </mc:Choice>
          <mc:Fallback>
            <p:pic>
              <p:nvPicPr>
                <p:cNvPr id="186" name="Ink 185">
                  <a:extLst>
                    <a:ext uri="{FF2B5EF4-FFF2-40B4-BE49-F238E27FC236}">
                      <a16:creationId xmlns:a16="http://schemas.microsoft.com/office/drawing/2014/main" id="{BD37C1A0-E6BB-2F43-9F7B-3937692231EB}"/>
                    </a:ext>
                  </a:extLst>
                </p:cNvPr>
                <p:cNvPicPr/>
                <p:nvPr/>
              </p:nvPicPr>
              <p:blipFill>
                <a:blip r:embed="rId282"/>
                <a:stretch>
                  <a:fillRect/>
                </a:stretch>
              </p:blipFill>
              <p:spPr>
                <a:xfrm>
                  <a:off x="5795920" y="2763040"/>
                  <a:ext cx="1681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87" name="Ink 186">
                  <a:extLst>
                    <a:ext uri="{FF2B5EF4-FFF2-40B4-BE49-F238E27FC236}">
                      <a16:creationId xmlns:a16="http://schemas.microsoft.com/office/drawing/2014/main" id="{9B686ECD-0CBE-1541-9C7A-3EE0CBA16606}"/>
                    </a:ext>
                  </a:extLst>
                </p14:cNvPr>
                <p14:cNvContentPartPr/>
                <p14:nvPr/>
              </p14:nvContentPartPr>
              <p14:xfrm>
                <a:off x="5973760" y="2758360"/>
                <a:ext cx="41040" cy="66240"/>
              </p14:xfrm>
            </p:contentPart>
          </mc:Choice>
          <mc:Fallback>
            <p:pic>
              <p:nvPicPr>
                <p:cNvPr id="187" name="Ink 186">
                  <a:extLst>
                    <a:ext uri="{FF2B5EF4-FFF2-40B4-BE49-F238E27FC236}">
                      <a16:creationId xmlns:a16="http://schemas.microsoft.com/office/drawing/2014/main" id="{9B686ECD-0CBE-1541-9C7A-3EE0CBA16606}"/>
                    </a:ext>
                  </a:extLst>
                </p:cNvPr>
                <p:cNvPicPr/>
                <p:nvPr/>
              </p:nvPicPr>
              <p:blipFill>
                <a:blip r:embed="rId284"/>
                <a:stretch>
                  <a:fillRect/>
                </a:stretch>
              </p:blipFill>
              <p:spPr>
                <a:xfrm>
                  <a:off x="5958280" y="2742964"/>
                  <a:ext cx="7164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88" name="Ink 187">
                  <a:extLst>
                    <a:ext uri="{FF2B5EF4-FFF2-40B4-BE49-F238E27FC236}">
                      <a16:creationId xmlns:a16="http://schemas.microsoft.com/office/drawing/2014/main" id="{9E1C53B7-43A4-654D-BEF0-B557D959CAC0}"/>
                    </a:ext>
                  </a:extLst>
                </p14:cNvPr>
                <p14:cNvContentPartPr/>
                <p14:nvPr/>
              </p14:nvContentPartPr>
              <p14:xfrm>
                <a:off x="6060160" y="2692120"/>
                <a:ext cx="147600" cy="106920"/>
              </p14:xfrm>
            </p:contentPart>
          </mc:Choice>
          <mc:Fallback>
            <p:pic>
              <p:nvPicPr>
                <p:cNvPr id="188" name="Ink 187">
                  <a:extLst>
                    <a:ext uri="{FF2B5EF4-FFF2-40B4-BE49-F238E27FC236}">
                      <a16:creationId xmlns:a16="http://schemas.microsoft.com/office/drawing/2014/main" id="{9E1C53B7-43A4-654D-BEF0-B557D959CAC0}"/>
                    </a:ext>
                  </a:extLst>
                </p:cNvPr>
                <p:cNvPicPr/>
                <p:nvPr/>
              </p:nvPicPr>
              <p:blipFill>
                <a:blip r:embed="rId286"/>
                <a:stretch>
                  <a:fillRect/>
                </a:stretch>
              </p:blipFill>
              <p:spPr>
                <a:xfrm>
                  <a:off x="6044680" y="2676640"/>
                  <a:ext cx="1782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90" name="Ink 189">
                  <a:extLst>
                    <a:ext uri="{FF2B5EF4-FFF2-40B4-BE49-F238E27FC236}">
                      <a16:creationId xmlns:a16="http://schemas.microsoft.com/office/drawing/2014/main" id="{B1B58531-EDC4-7F42-B503-29F57F87D7F9}"/>
                    </a:ext>
                  </a:extLst>
                </p14:cNvPr>
                <p14:cNvContentPartPr/>
                <p14:nvPr/>
              </p14:nvContentPartPr>
              <p14:xfrm>
                <a:off x="6065200" y="2722720"/>
                <a:ext cx="15480" cy="137520"/>
              </p14:xfrm>
            </p:contentPart>
          </mc:Choice>
          <mc:Fallback>
            <p:pic>
              <p:nvPicPr>
                <p:cNvPr id="190" name="Ink 189">
                  <a:extLst>
                    <a:ext uri="{FF2B5EF4-FFF2-40B4-BE49-F238E27FC236}">
                      <a16:creationId xmlns:a16="http://schemas.microsoft.com/office/drawing/2014/main" id="{B1B58531-EDC4-7F42-B503-29F57F87D7F9}"/>
                    </a:ext>
                  </a:extLst>
                </p:cNvPr>
                <p:cNvPicPr/>
                <p:nvPr/>
              </p:nvPicPr>
              <p:blipFill>
                <a:blip r:embed="rId288"/>
                <a:stretch>
                  <a:fillRect/>
                </a:stretch>
              </p:blipFill>
              <p:spPr>
                <a:xfrm>
                  <a:off x="6049720" y="2707240"/>
                  <a:ext cx="460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91" name="Ink 190">
                  <a:extLst>
                    <a:ext uri="{FF2B5EF4-FFF2-40B4-BE49-F238E27FC236}">
                      <a16:creationId xmlns:a16="http://schemas.microsoft.com/office/drawing/2014/main" id="{16EC43D3-3199-164C-A9A2-249754233554}"/>
                    </a:ext>
                  </a:extLst>
                </p14:cNvPr>
                <p14:cNvContentPartPr/>
                <p14:nvPr/>
              </p14:nvContentPartPr>
              <p14:xfrm>
                <a:off x="6065200" y="2788600"/>
                <a:ext cx="360" cy="20520"/>
              </p14:xfrm>
            </p:contentPart>
          </mc:Choice>
          <mc:Fallback>
            <p:pic>
              <p:nvPicPr>
                <p:cNvPr id="191" name="Ink 190">
                  <a:extLst>
                    <a:ext uri="{FF2B5EF4-FFF2-40B4-BE49-F238E27FC236}">
                      <a16:creationId xmlns:a16="http://schemas.microsoft.com/office/drawing/2014/main" id="{16EC43D3-3199-164C-A9A2-249754233554}"/>
                    </a:ext>
                  </a:extLst>
                </p:cNvPr>
                <p:cNvPicPr/>
                <p:nvPr/>
              </p:nvPicPr>
              <p:blipFill>
                <a:blip r:embed="rId290"/>
                <a:stretch>
                  <a:fillRect/>
                </a:stretch>
              </p:blipFill>
              <p:spPr>
                <a:xfrm>
                  <a:off x="6049720" y="2773120"/>
                  <a:ext cx="30960" cy="51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1">
            <p14:nvContentPartPr>
              <p14:cNvPr id="193" name="Ink 192">
                <a:extLst>
                  <a:ext uri="{FF2B5EF4-FFF2-40B4-BE49-F238E27FC236}">
                    <a16:creationId xmlns:a16="http://schemas.microsoft.com/office/drawing/2014/main" id="{9E0F3D79-04E4-1D4E-83BD-E1CA1928B54F}"/>
                  </a:ext>
                </a:extLst>
              </p14:cNvPr>
              <p14:cNvContentPartPr/>
              <p14:nvPr/>
            </p14:nvContentPartPr>
            <p14:xfrm>
              <a:off x="100440" y="671760"/>
              <a:ext cx="7963920" cy="3359160"/>
            </p14:xfrm>
          </p:contentPart>
        </mc:Choice>
        <mc:Fallback>
          <p:pic>
            <p:nvPicPr>
              <p:cNvPr id="193" name="Ink 192">
                <a:extLst>
                  <a:ext uri="{FF2B5EF4-FFF2-40B4-BE49-F238E27FC236}">
                    <a16:creationId xmlns:a16="http://schemas.microsoft.com/office/drawing/2014/main" id="{9E0F3D79-04E4-1D4E-83BD-E1CA1928B54F}"/>
                  </a:ext>
                </a:extLst>
              </p:cNvPr>
              <p:cNvPicPr/>
              <p:nvPr/>
            </p:nvPicPr>
            <p:blipFill>
              <a:blip r:embed="rId292"/>
              <a:stretch>
                <a:fillRect/>
              </a:stretch>
            </p:blipFill>
            <p:spPr>
              <a:xfrm>
                <a:off x="91080" y="662400"/>
                <a:ext cx="7982640" cy="3377880"/>
              </a:xfrm>
              <a:prstGeom prst="rect">
                <a:avLst/>
              </a:prstGeom>
            </p:spPr>
          </p:pic>
        </mc:Fallback>
      </mc:AlternateContent>
    </p:spTree>
    <p:extLst>
      <p:ext uri="{BB962C8B-B14F-4D97-AF65-F5344CB8AC3E}">
        <p14:creationId xmlns:p14="http://schemas.microsoft.com/office/powerpoint/2010/main" val="3817541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6600"/>
              <a:buFont typeface="Calibri"/>
              <a:buNone/>
            </a:pPr>
            <a:r>
              <a:rPr lang="en"/>
              <a:t>Q5</a:t>
            </a:r>
            <a:endParaRPr/>
          </a:p>
        </p:txBody>
      </p:sp>
      <p:sp>
        <p:nvSpPr>
          <p:cNvPr id="243" name="Google Shape;243;p38"/>
          <p:cNvSpPr txBox="1">
            <a:spLocks noGrp="1"/>
          </p:cNvSpPr>
          <p:nvPr>
            <p:ph type="subTitle" idx="1"/>
          </p:nvPr>
        </p:nvSpPr>
        <p:spPr>
          <a:xfrm>
            <a:off x="729627" y="3172900"/>
            <a:ext cx="7688100" cy="1033340"/>
          </a:xfrm>
          <a:prstGeom prst="rect">
            <a:avLst/>
          </a:prstGeom>
          <a:noFill/>
          <a:ln>
            <a:noFill/>
          </a:ln>
        </p:spPr>
        <p:txBody>
          <a:bodyPr spcFirstLastPara="1" wrap="square" lIns="68575" tIns="34275" rIns="68575" bIns="34275" anchor="t" anchorCtr="0">
            <a:normAutofit/>
          </a:bodyPr>
          <a:lstStyle/>
          <a:p>
            <a:pPr marL="0" lvl="0" indent="0" algn="l" rtl="0">
              <a:lnSpc>
                <a:spcPct val="85000"/>
              </a:lnSpc>
              <a:spcBef>
                <a:spcPts val="0"/>
              </a:spcBef>
              <a:spcAft>
                <a:spcPts val="0"/>
              </a:spcAft>
              <a:buClr>
                <a:schemeClr val="lt1"/>
              </a:buClr>
              <a:buSzPts val="2400"/>
              <a:buNone/>
            </a:pPr>
            <a:endParaRPr u="sng"/>
          </a:p>
        </p:txBody>
      </p:sp>
    </p:spTree>
    <p:extLst>
      <p:ext uri="{BB962C8B-B14F-4D97-AF65-F5344CB8AC3E}">
        <p14:creationId xmlns:p14="http://schemas.microsoft.com/office/powerpoint/2010/main" val="2848382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A9DB-07A9-2743-BFB6-EB55F41B41D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45ABD8E-4DEA-5E41-B4D9-BC8CC0946AF0}"/>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A8A36477-A4F2-BE43-A2E7-F092995503B1}"/>
              </a:ext>
            </a:extLst>
          </p:cNvPr>
          <p:cNvPicPr>
            <a:picLocks noChangeAspect="1"/>
          </p:cNvPicPr>
          <p:nvPr/>
        </p:nvPicPr>
        <p:blipFill>
          <a:blip r:embed="rId2"/>
          <a:stretch>
            <a:fillRect/>
          </a:stretch>
        </p:blipFill>
        <p:spPr>
          <a:xfrm>
            <a:off x="977468" y="61202"/>
            <a:ext cx="7189063" cy="5021095"/>
          </a:xfrm>
          <a:prstGeom prst="rect">
            <a:avLst/>
          </a:prstGeom>
        </p:spPr>
      </p:pic>
      <p:sp>
        <p:nvSpPr>
          <p:cNvPr id="10" name="Rectangle 9">
            <a:extLst>
              <a:ext uri="{FF2B5EF4-FFF2-40B4-BE49-F238E27FC236}">
                <a16:creationId xmlns:a16="http://schemas.microsoft.com/office/drawing/2014/main" id="{E0494919-8D8A-3A4A-A0CA-44ABE31C9DFE}"/>
              </a:ext>
            </a:extLst>
          </p:cNvPr>
          <p:cNvSpPr/>
          <p:nvPr/>
        </p:nvSpPr>
        <p:spPr>
          <a:xfrm>
            <a:off x="3985310" y="3701388"/>
            <a:ext cx="4680858" cy="1277273"/>
          </a:xfrm>
          <a:prstGeom prst="rect">
            <a:avLst/>
          </a:prstGeom>
        </p:spPr>
        <p:txBody>
          <a:bodyPr wrap="square">
            <a:spAutoFit/>
          </a:bodyPr>
          <a:lstStyle/>
          <a:p>
            <a:r>
              <a:rPr lang="en-US" sz="1100">
                <a:solidFill>
                  <a:schemeClr val="bg1"/>
                </a:solidFill>
              </a:rPr>
              <a:t>The characters are printed in a seemingly random order. </a:t>
            </a:r>
          </a:p>
          <a:p>
            <a:endParaRPr lang="en-US" sz="1100">
              <a:solidFill>
                <a:schemeClr val="bg1"/>
              </a:solidFill>
            </a:endParaRPr>
          </a:p>
          <a:p>
            <a:r>
              <a:rPr lang="en-US" sz="1100">
                <a:solidFill>
                  <a:schemeClr val="bg1"/>
                </a:solidFill>
              </a:rPr>
              <a:t>The file is opened once before fork, so the two processes’ file descriptors for </a:t>
            </a:r>
            <a:r>
              <a:rPr lang="en-US" sz="1100" err="1">
                <a:solidFill>
                  <a:schemeClr val="bg1"/>
                </a:solidFill>
              </a:rPr>
              <a:t>alice.txt</a:t>
            </a:r>
            <a:r>
              <a:rPr lang="en-US" sz="1100">
                <a:solidFill>
                  <a:schemeClr val="bg1"/>
                </a:solidFill>
              </a:rPr>
              <a:t> are pointing to the same open file table entry. When a process reads 1 character, the offset would be incremented, and the next read by either processes would be for the next character.</a:t>
            </a:r>
          </a:p>
          <a:p>
            <a:endParaRPr lang="en-US" sz="110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62" name="Ink 61">
                <a:extLst>
                  <a:ext uri="{FF2B5EF4-FFF2-40B4-BE49-F238E27FC236}">
                    <a16:creationId xmlns:a16="http://schemas.microsoft.com/office/drawing/2014/main" id="{517944BC-40A1-8846-AF79-7AC447BF1A05}"/>
                  </a:ext>
                </a:extLst>
              </p14:cNvPr>
              <p14:cNvContentPartPr/>
              <p14:nvPr/>
            </p14:nvContentPartPr>
            <p14:xfrm>
              <a:off x="6996988" y="1962028"/>
              <a:ext cx="56520" cy="64440"/>
            </p14:xfrm>
          </p:contentPart>
        </mc:Choice>
        <mc:Fallback>
          <p:pic>
            <p:nvPicPr>
              <p:cNvPr id="62" name="Ink 61">
                <a:extLst>
                  <a:ext uri="{FF2B5EF4-FFF2-40B4-BE49-F238E27FC236}">
                    <a16:creationId xmlns:a16="http://schemas.microsoft.com/office/drawing/2014/main" id="{517944BC-40A1-8846-AF79-7AC447BF1A05}"/>
                  </a:ext>
                </a:extLst>
              </p:cNvPr>
              <p:cNvPicPr/>
              <p:nvPr/>
            </p:nvPicPr>
            <p:blipFill>
              <a:blip r:embed="rId4"/>
              <a:stretch>
                <a:fillRect/>
              </a:stretch>
            </p:blipFill>
            <p:spPr>
              <a:xfrm>
                <a:off x="6981508" y="1946548"/>
                <a:ext cx="871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3" name="Ink 62">
                <a:extLst>
                  <a:ext uri="{FF2B5EF4-FFF2-40B4-BE49-F238E27FC236}">
                    <a16:creationId xmlns:a16="http://schemas.microsoft.com/office/drawing/2014/main" id="{E98D0901-F370-D343-8674-A48431BACEC0}"/>
                  </a:ext>
                </a:extLst>
              </p14:cNvPr>
              <p14:cNvContentPartPr/>
              <p14:nvPr/>
            </p14:nvContentPartPr>
            <p14:xfrm>
              <a:off x="7095988" y="1949788"/>
              <a:ext cx="61560" cy="164520"/>
            </p14:xfrm>
          </p:contentPart>
        </mc:Choice>
        <mc:Fallback>
          <p:pic>
            <p:nvPicPr>
              <p:cNvPr id="63" name="Ink 62">
                <a:extLst>
                  <a:ext uri="{FF2B5EF4-FFF2-40B4-BE49-F238E27FC236}">
                    <a16:creationId xmlns:a16="http://schemas.microsoft.com/office/drawing/2014/main" id="{E98D0901-F370-D343-8674-A48431BACEC0}"/>
                  </a:ext>
                </a:extLst>
              </p:cNvPr>
              <p:cNvPicPr/>
              <p:nvPr/>
            </p:nvPicPr>
            <p:blipFill>
              <a:blip r:embed="rId6"/>
              <a:stretch>
                <a:fillRect/>
              </a:stretch>
            </p:blipFill>
            <p:spPr>
              <a:xfrm>
                <a:off x="7080508" y="1934308"/>
                <a:ext cx="921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4" name="Ink 63">
                <a:extLst>
                  <a:ext uri="{FF2B5EF4-FFF2-40B4-BE49-F238E27FC236}">
                    <a16:creationId xmlns:a16="http://schemas.microsoft.com/office/drawing/2014/main" id="{E65F0BF7-3FE9-1148-A5CE-D50D09A667D1}"/>
                  </a:ext>
                </a:extLst>
              </p14:cNvPr>
              <p14:cNvContentPartPr/>
              <p14:nvPr/>
            </p14:nvContentPartPr>
            <p14:xfrm>
              <a:off x="7187068" y="1944748"/>
              <a:ext cx="143640" cy="76680"/>
            </p14:xfrm>
          </p:contentPart>
        </mc:Choice>
        <mc:Fallback>
          <p:pic>
            <p:nvPicPr>
              <p:cNvPr id="64" name="Ink 63">
                <a:extLst>
                  <a:ext uri="{FF2B5EF4-FFF2-40B4-BE49-F238E27FC236}">
                    <a16:creationId xmlns:a16="http://schemas.microsoft.com/office/drawing/2014/main" id="{E65F0BF7-3FE9-1148-A5CE-D50D09A667D1}"/>
                  </a:ext>
                </a:extLst>
              </p:cNvPr>
              <p:cNvPicPr/>
              <p:nvPr/>
            </p:nvPicPr>
            <p:blipFill>
              <a:blip r:embed="rId8"/>
              <a:stretch>
                <a:fillRect/>
              </a:stretch>
            </p:blipFill>
            <p:spPr>
              <a:xfrm>
                <a:off x="7171588" y="1929195"/>
                <a:ext cx="174240" cy="107424"/>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5" name="Ink 64">
                <a:extLst>
                  <a:ext uri="{FF2B5EF4-FFF2-40B4-BE49-F238E27FC236}">
                    <a16:creationId xmlns:a16="http://schemas.microsoft.com/office/drawing/2014/main" id="{7188AD0E-8863-F14A-BCA2-5E1C708B2E22}"/>
                  </a:ext>
                </a:extLst>
              </p14:cNvPr>
              <p14:cNvContentPartPr/>
              <p14:nvPr/>
            </p14:nvContentPartPr>
            <p14:xfrm>
              <a:off x="7439068" y="1895428"/>
              <a:ext cx="54720" cy="155880"/>
            </p14:xfrm>
          </p:contentPart>
        </mc:Choice>
        <mc:Fallback>
          <p:pic>
            <p:nvPicPr>
              <p:cNvPr id="65" name="Ink 64">
                <a:extLst>
                  <a:ext uri="{FF2B5EF4-FFF2-40B4-BE49-F238E27FC236}">
                    <a16:creationId xmlns:a16="http://schemas.microsoft.com/office/drawing/2014/main" id="{7188AD0E-8863-F14A-BCA2-5E1C708B2E22}"/>
                  </a:ext>
                </a:extLst>
              </p:cNvPr>
              <p:cNvPicPr/>
              <p:nvPr/>
            </p:nvPicPr>
            <p:blipFill>
              <a:blip r:embed="rId10"/>
              <a:stretch>
                <a:fillRect/>
              </a:stretch>
            </p:blipFill>
            <p:spPr>
              <a:xfrm>
                <a:off x="7423588" y="1879948"/>
                <a:ext cx="853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6" name="Ink 65">
                <a:extLst>
                  <a:ext uri="{FF2B5EF4-FFF2-40B4-BE49-F238E27FC236}">
                    <a16:creationId xmlns:a16="http://schemas.microsoft.com/office/drawing/2014/main" id="{E91D7B48-EB1A-5948-A5DC-EDE6BCEDB8E1}"/>
                  </a:ext>
                </a:extLst>
              </p14:cNvPr>
              <p14:cNvContentPartPr/>
              <p14:nvPr/>
            </p14:nvContentPartPr>
            <p14:xfrm>
              <a:off x="7419628" y="1955908"/>
              <a:ext cx="83880" cy="6480"/>
            </p14:xfrm>
          </p:contentPart>
        </mc:Choice>
        <mc:Fallback>
          <p:pic>
            <p:nvPicPr>
              <p:cNvPr id="66" name="Ink 65">
                <a:extLst>
                  <a:ext uri="{FF2B5EF4-FFF2-40B4-BE49-F238E27FC236}">
                    <a16:creationId xmlns:a16="http://schemas.microsoft.com/office/drawing/2014/main" id="{E91D7B48-EB1A-5948-A5DC-EDE6BCEDB8E1}"/>
                  </a:ext>
                </a:extLst>
              </p:cNvPr>
              <p:cNvPicPr/>
              <p:nvPr/>
            </p:nvPicPr>
            <p:blipFill>
              <a:blip r:embed="rId12"/>
              <a:stretch>
                <a:fillRect/>
              </a:stretch>
            </p:blipFill>
            <p:spPr>
              <a:xfrm>
                <a:off x="7404148" y="1940428"/>
                <a:ext cx="114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7" name="Ink 66">
                <a:extLst>
                  <a:ext uri="{FF2B5EF4-FFF2-40B4-BE49-F238E27FC236}">
                    <a16:creationId xmlns:a16="http://schemas.microsoft.com/office/drawing/2014/main" id="{C8E48B7E-DF53-664E-8009-D727950DAE35}"/>
                  </a:ext>
                </a:extLst>
              </p14:cNvPr>
              <p14:cNvContentPartPr/>
              <p14:nvPr/>
            </p14:nvContentPartPr>
            <p14:xfrm>
              <a:off x="7542748" y="1937548"/>
              <a:ext cx="17640" cy="66600"/>
            </p14:xfrm>
          </p:contentPart>
        </mc:Choice>
        <mc:Fallback>
          <p:pic>
            <p:nvPicPr>
              <p:cNvPr id="67" name="Ink 66">
                <a:extLst>
                  <a:ext uri="{FF2B5EF4-FFF2-40B4-BE49-F238E27FC236}">
                    <a16:creationId xmlns:a16="http://schemas.microsoft.com/office/drawing/2014/main" id="{C8E48B7E-DF53-664E-8009-D727950DAE35}"/>
                  </a:ext>
                </a:extLst>
              </p:cNvPr>
              <p:cNvPicPr/>
              <p:nvPr/>
            </p:nvPicPr>
            <p:blipFill>
              <a:blip r:embed="rId14"/>
              <a:stretch>
                <a:fillRect/>
              </a:stretch>
            </p:blipFill>
            <p:spPr>
              <a:xfrm>
                <a:off x="7527268" y="1922068"/>
                <a:ext cx="482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8" name="Ink 67">
                <a:extLst>
                  <a:ext uri="{FF2B5EF4-FFF2-40B4-BE49-F238E27FC236}">
                    <a16:creationId xmlns:a16="http://schemas.microsoft.com/office/drawing/2014/main" id="{A8CBD198-6D32-6848-A5AB-B6E40087A7C5}"/>
                  </a:ext>
                </a:extLst>
              </p14:cNvPr>
              <p14:cNvContentPartPr/>
              <p14:nvPr/>
            </p14:nvContentPartPr>
            <p14:xfrm>
              <a:off x="7562548" y="1881028"/>
              <a:ext cx="7920" cy="12600"/>
            </p14:xfrm>
          </p:contentPart>
        </mc:Choice>
        <mc:Fallback>
          <p:pic>
            <p:nvPicPr>
              <p:cNvPr id="68" name="Ink 67">
                <a:extLst>
                  <a:ext uri="{FF2B5EF4-FFF2-40B4-BE49-F238E27FC236}">
                    <a16:creationId xmlns:a16="http://schemas.microsoft.com/office/drawing/2014/main" id="{A8CBD198-6D32-6848-A5AB-B6E40087A7C5}"/>
                  </a:ext>
                </a:extLst>
              </p:cNvPr>
              <p:cNvPicPr/>
              <p:nvPr/>
            </p:nvPicPr>
            <p:blipFill>
              <a:blip r:embed="rId16"/>
              <a:stretch>
                <a:fillRect/>
              </a:stretch>
            </p:blipFill>
            <p:spPr>
              <a:xfrm>
                <a:off x="7547068" y="1865548"/>
                <a:ext cx="385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9" name="Ink 68">
                <a:extLst>
                  <a:ext uri="{FF2B5EF4-FFF2-40B4-BE49-F238E27FC236}">
                    <a16:creationId xmlns:a16="http://schemas.microsoft.com/office/drawing/2014/main" id="{4505311D-4F78-BE47-ACEC-90E37A429A14}"/>
                  </a:ext>
                </a:extLst>
              </p14:cNvPr>
              <p14:cNvContentPartPr/>
              <p14:nvPr/>
            </p14:nvContentPartPr>
            <p14:xfrm>
              <a:off x="7614028" y="1880668"/>
              <a:ext cx="17640" cy="131040"/>
            </p14:xfrm>
          </p:contentPart>
        </mc:Choice>
        <mc:Fallback>
          <p:pic>
            <p:nvPicPr>
              <p:cNvPr id="69" name="Ink 68">
                <a:extLst>
                  <a:ext uri="{FF2B5EF4-FFF2-40B4-BE49-F238E27FC236}">
                    <a16:creationId xmlns:a16="http://schemas.microsoft.com/office/drawing/2014/main" id="{4505311D-4F78-BE47-ACEC-90E37A429A14}"/>
                  </a:ext>
                </a:extLst>
              </p:cNvPr>
              <p:cNvPicPr/>
              <p:nvPr/>
            </p:nvPicPr>
            <p:blipFill>
              <a:blip r:embed="rId18"/>
              <a:stretch>
                <a:fillRect/>
              </a:stretch>
            </p:blipFill>
            <p:spPr>
              <a:xfrm>
                <a:off x="7598548" y="1865230"/>
                <a:ext cx="48240" cy="161556"/>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0" name="Ink 69">
                <a:extLst>
                  <a:ext uri="{FF2B5EF4-FFF2-40B4-BE49-F238E27FC236}">
                    <a16:creationId xmlns:a16="http://schemas.microsoft.com/office/drawing/2014/main" id="{336519D3-52C5-4043-816B-07EEDCCA986B}"/>
                  </a:ext>
                </a:extLst>
              </p14:cNvPr>
              <p14:cNvContentPartPr/>
              <p14:nvPr/>
            </p14:nvContentPartPr>
            <p14:xfrm>
              <a:off x="7656148" y="1901188"/>
              <a:ext cx="72000" cy="110520"/>
            </p14:xfrm>
          </p:contentPart>
        </mc:Choice>
        <mc:Fallback>
          <p:pic>
            <p:nvPicPr>
              <p:cNvPr id="70" name="Ink 69">
                <a:extLst>
                  <a:ext uri="{FF2B5EF4-FFF2-40B4-BE49-F238E27FC236}">
                    <a16:creationId xmlns:a16="http://schemas.microsoft.com/office/drawing/2014/main" id="{336519D3-52C5-4043-816B-07EEDCCA986B}"/>
                  </a:ext>
                </a:extLst>
              </p:cNvPr>
              <p:cNvPicPr/>
              <p:nvPr/>
            </p:nvPicPr>
            <p:blipFill>
              <a:blip r:embed="rId20"/>
              <a:stretch>
                <a:fillRect/>
              </a:stretch>
            </p:blipFill>
            <p:spPr>
              <a:xfrm>
                <a:off x="7640590" y="1885758"/>
                <a:ext cx="102754" cy="141021"/>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1" name="Ink 70">
                <a:extLst>
                  <a:ext uri="{FF2B5EF4-FFF2-40B4-BE49-F238E27FC236}">
                    <a16:creationId xmlns:a16="http://schemas.microsoft.com/office/drawing/2014/main" id="{4AB6CC74-A152-8F49-AADC-A29DF65D5E63}"/>
                  </a:ext>
                </a:extLst>
              </p14:cNvPr>
              <p14:cNvContentPartPr/>
              <p14:nvPr/>
            </p14:nvContentPartPr>
            <p14:xfrm>
              <a:off x="7792228" y="1915228"/>
              <a:ext cx="96480" cy="10080"/>
            </p14:xfrm>
          </p:contentPart>
        </mc:Choice>
        <mc:Fallback>
          <p:pic>
            <p:nvPicPr>
              <p:cNvPr id="71" name="Ink 70">
                <a:extLst>
                  <a:ext uri="{FF2B5EF4-FFF2-40B4-BE49-F238E27FC236}">
                    <a16:creationId xmlns:a16="http://schemas.microsoft.com/office/drawing/2014/main" id="{4AB6CC74-A152-8F49-AADC-A29DF65D5E63}"/>
                  </a:ext>
                </a:extLst>
              </p:cNvPr>
              <p:cNvPicPr/>
              <p:nvPr/>
            </p:nvPicPr>
            <p:blipFill>
              <a:blip r:embed="rId22"/>
              <a:stretch>
                <a:fillRect/>
              </a:stretch>
            </p:blipFill>
            <p:spPr>
              <a:xfrm>
                <a:off x="7776748" y="1900282"/>
                <a:ext cx="127080" cy="39625"/>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72" name="Ink 71">
                <a:extLst>
                  <a:ext uri="{FF2B5EF4-FFF2-40B4-BE49-F238E27FC236}">
                    <a16:creationId xmlns:a16="http://schemas.microsoft.com/office/drawing/2014/main" id="{BE0DB240-9403-AE48-B3B4-D4C68F15CBF9}"/>
                  </a:ext>
                </a:extLst>
              </p14:cNvPr>
              <p14:cNvContentPartPr/>
              <p14:nvPr/>
            </p14:nvContentPartPr>
            <p14:xfrm>
              <a:off x="7827508" y="1875628"/>
              <a:ext cx="33840" cy="153360"/>
            </p14:xfrm>
          </p:contentPart>
        </mc:Choice>
        <mc:Fallback>
          <p:pic>
            <p:nvPicPr>
              <p:cNvPr id="72" name="Ink 71">
                <a:extLst>
                  <a:ext uri="{FF2B5EF4-FFF2-40B4-BE49-F238E27FC236}">
                    <a16:creationId xmlns:a16="http://schemas.microsoft.com/office/drawing/2014/main" id="{BE0DB240-9403-AE48-B3B4-D4C68F15CBF9}"/>
                  </a:ext>
                </a:extLst>
              </p:cNvPr>
              <p:cNvPicPr/>
              <p:nvPr/>
            </p:nvPicPr>
            <p:blipFill>
              <a:blip r:embed="rId24"/>
              <a:stretch>
                <a:fillRect/>
              </a:stretch>
            </p:blipFill>
            <p:spPr>
              <a:xfrm>
                <a:off x="7812028" y="1860148"/>
                <a:ext cx="644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3" name="Ink 72">
                <a:extLst>
                  <a:ext uri="{FF2B5EF4-FFF2-40B4-BE49-F238E27FC236}">
                    <a16:creationId xmlns:a16="http://schemas.microsoft.com/office/drawing/2014/main" id="{455E206B-04C6-5D43-8126-BD2FA3D2086A}"/>
                  </a:ext>
                </a:extLst>
              </p14:cNvPr>
              <p14:cNvContentPartPr/>
              <p14:nvPr/>
            </p14:nvContentPartPr>
            <p14:xfrm>
              <a:off x="7890508" y="1907668"/>
              <a:ext cx="111600" cy="89280"/>
            </p14:xfrm>
          </p:contentPart>
        </mc:Choice>
        <mc:Fallback>
          <p:pic>
            <p:nvPicPr>
              <p:cNvPr id="73" name="Ink 72">
                <a:extLst>
                  <a:ext uri="{FF2B5EF4-FFF2-40B4-BE49-F238E27FC236}">
                    <a16:creationId xmlns:a16="http://schemas.microsoft.com/office/drawing/2014/main" id="{455E206B-04C6-5D43-8126-BD2FA3D2086A}"/>
                  </a:ext>
                </a:extLst>
              </p:cNvPr>
              <p:cNvPicPr/>
              <p:nvPr/>
            </p:nvPicPr>
            <p:blipFill>
              <a:blip r:embed="rId26"/>
              <a:stretch>
                <a:fillRect/>
              </a:stretch>
            </p:blipFill>
            <p:spPr>
              <a:xfrm>
                <a:off x="7874978" y="1892188"/>
                <a:ext cx="142299"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4" name="Ink 73">
                <a:extLst>
                  <a:ext uri="{FF2B5EF4-FFF2-40B4-BE49-F238E27FC236}">
                    <a16:creationId xmlns:a16="http://schemas.microsoft.com/office/drawing/2014/main" id="{6344BB46-3445-B44B-A83B-EC7083887C9E}"/>
                  </a:ext>
                </a:extLst>
              </p14:cNvPr>
              <p14:cNvContentPartPr/>
              <p14:nvPr/>
            </p14:nvContentPartPr>
            <p14:xfrm>
              <a:off x="8016508" y="1849348"/>
              <a:ext cx="61920" cy="154800"/>
            </p14:xfrm>
          </p:contentPart>
        </mc:Choice>
        <mc:Fallback>
          <p:pic>
            <p:nvPicPr>
              <p:cNvPr id="74" name="Ink 73">
                <a:extLst>
                  <a:ext uri="{FF2B5EF4-FFF2-40B4-BE49-F238E27FC236}">
                    <a16:creationId xmlns:a16="http://schemas.microsoft.com/office/drawing/2014/main" id="{6344BB46-3445-B44B-A83B-EC7083887C9E}"/>
                  </a:ext>
                </a:extLst>
              </p:cNvPr>
              <p:cNvPicPr/>
              <p:nvPr/>
            </p:nvPicPr>
            <p:blipFill>
              <a:blip r:embed="rId28"/>
              <a:stretch>
                <a:fillRect/>
              </a:stretch>
            </p:blipFill>
            <p:spPr>
              <a:xfrm>
                <a:off x="8001028" y="1833868"/>
                <a:ext cx="925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5" name="Ink 74">
                <a:extLst>
                  <a:ext uri="{FF2B5EF4-FFF2-40B4-BE49-F238E27FC236}">
                    <a16:creationId xmlns:a16="http://schemas.microsoft.com/office/drawing/2014/main" id="{B528797A-8A0F-7747-9CDB-36A283A2C471}"/>
                  </a:ext>
                </a:extLst>
              </p14:cNvPr>
              <p14:cNvContentPartPr/>
              <p14:nvPr/>
            </p14:nvContentPartPr>
            <p14:xfrm>
              <a:off x="8097868" y="1860868"/>
              <a:ext cx="15120" cy="148320"/>
            </p14:xfrm>
          </p:contentPart>
        </mc:Choice>
        <mc:Fallback>
          <p:pic>
            <p:nvPicPr>
              <p:cNvPr id="75" name="Ink 74">
                <a:extLst>
                  <a:ext uri="{FF2B5EF4-FFF2-40B4-BE49-F238E27FC236}">
                    <a16:creationId xmlns:a16="http://schemas.microsoft.com/office/drawing/2014/main" id="{B528797A-8A0F-7747-9CDB-36A283A2C471}"/>
                  </a:ext>
                </a:extLst>
              </p:cNvPr>
              <p:cNvPicPr/>
              <p:nvPr/>
            </p:nvPicPr>
            <p:blipFill>
              <a:blip r:embed="rId30"/>
              <a:stretch>
                <a:fillRect/>
              </a:stretch>
            </p:blipFill>
            <p:spPr>
              <a:xfrm>
                <a:off x="8082388" y="1845425"/>
                <a:ext cx="45720" cy="178846"/>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6" name="Ink 75">
                <a:extLst>
                  <a:ext uri="{FF2B5EF4-FFF2-40B4-BE49-F238E27FC236}">
                    <a16:creationId xmlns:a16="http://schemas.microsoft.com/office/drawing/2014/main" id="{C7719AF2-349A-A64B-9662-3E36F19CFEF0}"/>
                  </a:ext>
                </a:extLst>
              </p14:cNvPr>
              <p14:cNvContentPartPr/>
              <p14:nvPr/>
            </p14:nvContentPartPr>
            <p14:xfrm>
              <a:off x="8129908" y="1891108"/>
              <a:ext cx="59760" cy="129960"/>
            </p14:xfrm>
          </p:contentPart>
        </mc:Choice>
        <mc:Fallback>
          <p:pic>
            <p:nvPicPr>
              <p:cNvPr id="76" name="Ink 75">
                <a:extLst>
                  <a:ext uri="{FF2B5EF4-FFF2-40B4-BE49-F238E27FC236}">
                    <a16:creationId xmlns:a16="http://schemas.microsoft.com/office/drawing/2014/main" id="{C7719AF2-349A-A64B-9662-3E36F19CFEF0}"/>
                  </a:ext>
                </a:extLst>
              </p:cNvPr>
              <p:cNvPicPr/>
              <p:nvPr/>
            </p:nvPicPr>
            <p:blipFill>
              <a:blip r:embed="rId32"/>
              <a:stretch>
                <a:fillRect/>
              </a:stretch>
            </p:blipFill>
            <p:spPr>
              <a:xfrm>
                <a:off x="8114334" y="1875628"/>
                <a:ext cx="90545"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8" name="Ink 77">
                <a:extLst>
                  <a:ext uri="{FF2B5EF4-FFF2-40B4-BE49-F238E27FC236}">
                    <a16:creationId xmlns:a16="http://schemas.microsoft.com/office/drawing/2014/main" id="{237155C2-C71F-0B47-9993-736FA77BE413}"/>
                  </a:ext>
                </a:extLst>
              </p14:cNvPr>
              <p14:cNvContentPartPr/>
              <p14:nvPr/>
            </p14:nvContentPartPr>
            <p14:xfrm>
              <a:off x="6950188" y="2311588"/>
              <a:ext cx="10080" cy="754200"/>
            </p14:xfrm>
          </p:contentPart>
        </mc:Choice>
        <mc:Fallback>
          <p:pic>
            <p:nvPicPr>
              <p:cNvPr id="78" name="Ink 77">
                <a:extLst>
                  <a:ext uri="{FF2B5EF4-FFF2-40B4-BE49-F238E27FC236}">
                    <a16:creationId xmlns:a16="http://schemas.microsoft.com/office/drawing/2014/main" id="{237155C2-C71F-0B47-9993-736FA77BE413}"/>
                  </a:ext>
                </a:extLst>
              </p:cNvPr>
              <p:cNvPicPr/>
              <p:nvPr/>
            </p:nvPicPr>
            <p:blipFill>
              <a:blip r:embed="rId34"/>
              <a:stretch>
                <a:fillRect/>
              </a:stretch>
            </p:blipFill>
            <p:spPr>
              <a:xfrm>
                <a:off x="6934708" y="2296108"/>
                <a:ext cx="40680" cy="784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79" name="Ink 78">
                <a:extLst>
                  <a:ext uri="{FF2B5EF4-FFF2-40B4-BE49-F238E27FC236}">
                    <a16:creationId xmlns:a16="http://schemas.microsoft.com/office/drawing/2014/main" id="{E9D11216-113D-1C49-929C-D92D8C53BD7F}"/>
                  </a:ext>
                </a:extLst>
              </p14:cNvPr>
              <p14:cNvContentPartPr/>
              <p14:nvPr/>
            </p14:nvContentPartPr>
            <p14:xfrm>
              <a:off x="6952708" y="3085228"/>
              <a:ext cx="10080" cy="77040"/>
            </p14:xfrm>
          </p:contentPart>
        </mc:Choice>
        <mc:Fallback>
          <p:pic>
            <p:nvPicPr>
              <p:cNvPr id="79" name="Ink 78">
                <a:extLst>
                  <a:ext uri="{FF2B5EF4-FFF2-40B4-BE49-F238E27FC236}">
                    <a16:creationId xmlns:a16="http://schemas.microsoft.com/office/drawing/2014/main" id="{E9D11216-113D-1C49-929C-D92D8C53BD7F}"/>
                  </a:ext>
                </a:extLst>
              </p:cNvPr>
              <p:cNvPicPr/>
              <p:nvPr/>
            </p:nvPicPr>
            <p:blipFill>
              <a:blip r:embed="rId36"/>
              <a:stretch>
                <a:fillRect/>
              </a:stretch>
            </p:blipFill>
            <p:spPr>
              <a:xfrm>
                <a:off x="6937228" y="3069748"/>
                <a:ext cx="406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80" name="Ink 79">
                <a:extLst>
                  <a:ext uri="{FF2B5EF4-FFF2-40B4-BE49-F238E27FC236}">
                    <a16:creationId xmlns:a16="http://schemas.microsoft.com/office/drawing/2014/main" id="{7ABE7B97-C42D-CE47-8078-6F9ADB8F3704}"/>
                  </a:ext>
                </a:extLst>
              </p14:cNvPr>
              <p14:cNvContentPartPr/>
              <p14:nvPr/>
            </p14:nvContentPartPr>
            <p14:xfrm>
              <a:off x="6962428" y="3171628"/>
              <a:ext cx="25200" cy="504000"/>
            </p14:xfrm>
          </p:contentPart>
        </mc:Choice>
        <mc:Fallback>
          <p:pic>
            <p:nvPicPr>
              <p:cNvPr id="80" name="Ink 79">
                <a:extLst>
                  <a:ext uri="{FF2B5EF4-FFF2-40B4-BE49-F238E27FC236}">
                    <a16:creationId xmlns:a16="http://schemas.microsoft.com/office/drawing/2014/main" id="{7ABE7B97-C42D-CE47-8078-6F9ADB8F3704}"/>
                  </a:ext>
                </a:extLst>
              </p:cNvPr>
              <p:cNvPicPr/>
              <p:nvPr/>
            </p:nvPicPr>
            <p:blipFill>
              <a:blip r:embed="rId38"/>
              <a:stretch>
                <a:fillRect/>
              </a:stretch>
            </p:blipFill>
            <p:spPr>
              <a:xfrm>
                <a:off x="6946948" y="3156148"/>
                <a:ext cx="5580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81" name="Ink 80">
                <a:extLst>
                  <a:ext uri="{FF2B5EF4-FFF2-40B4-BE49-F238E27FC236}">
                    <a16:creationId xmlns:a16="http://schemas.microsoft.com/office/drawing/2014/main" id="{EFC274E8-5D00-9741-9949-3D94FC6DCE26}"/>
                  </a:ext>
                </a:extLst>
              </p14:cNvPr>
              <p14:cNvContentPartPr/>
              <p14:nvPr/>
            </p14:nvContentPartPr>
            <p14:xfrm>
              <a:off x="6950188" y="2223748"/>
              <a:ext cx="1333080" cy="1481400"/>
            </p14:xfrm>
          </p:contentPart>
        </mc:Choice>
        <mc:Fallback>
          <p:pic>
            <p:nvPicPr>
              <p:cNvPr id="81" name="Ink 80">
                <a:extLst>
                  <a:ext uri="{FF2B5EF4-FFF2-40B4-BE49-F238E27FC236}">
                    <a16:creationId xmlns:a16="http://schemas.microsoft.com/office/drawing/2014/main" id="{EFC274E8-5D00-9741-9949-3D94FC6DCE26}"/>
                  </a:ext>
                </a:extLst>
              </p:cNvPr>
              <p:cNvPicPr/>
              <p:nvPr/>
            </p:nvPicPr>
            <p:blipFill>
              <a:blip r:embed="rId40"/>
              <a:stretch>
                <a:fillRect/>
              </a:stretch>
            </p:blipFill>
            <p:spPr>
              <a:xfrm>
                <a:off x="6934708" y="2208268"/>
                <a:ext cx="1363680" cy="1512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82" name="Ink 81">
                <a:extLst>
                  <a:ext uri="{FF2B5EF4-FFF2-40B4-BE49-F238E27FC236}">
                    <a16:creationId xmlns:a16="http://schemas.microsoft.com/office/drawing/2014/main" id="{250F3151-335B-B947-A948-682F09DC1E97}"/>
                  </a:ext>
                </a:extLst>
              </p14:cNvPr>
              <p14:cNvContentPartPr/>
              <p14:nvPr/>
            </p14:nvContentPartPr>
            <p14:xfrm>
              <a:off x="6985828" y="3702268"/>
              <a:ext cx="1233360" cy="27360"/>
            </p14:xfrm>
          </p:contentPart>
        </mc:Choice>
        <mc:Fallback>
          <p:pic>
            <p:nvPicPr>
              <p:cNvPr id="82" name="Ink 81">
                <a:extLst>
                  <a:ext uri="{FF2B5EF4-FFF2-40B4-BE49-F238E27FC236}">
                    <a16:creationId xmlns:a16="http://schemas.microsoft.com/office/drawing/2014/main" id="{250F3151-335B-B947-A948-682F09DC1E97}"/>
                  </a:ext>
                </a:extLst>
              </p:cNvPr>
              <p:cNvPicPr/>
              <p:nvPr/>
            </p:nvPicPr>
            <p:blipFill>
              <a:blip r:embed="rId42"/>
              <a:stretch>
                <a:fillRect/>
              </a:stretch>
            </p:blipFill>
            <p:spPr>
              <a:xfrm>
                <a:off x="6970348" y="3686788"/>
                <a:ext cx="1263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84" name="Ink 83">
                <a:extLst>
                  <a:ext uri="{FF2B5EF4-FFF2-40B4-BE49-F238E27FC236}">
                    <a16:creationId xmlns:a16="http://schemas.microsoft.com/office/drawing/2014/main" id="{8EB3AFE8-E430-4542-A7D8-0676982A7477}"/>
                  </a:ext>
                </a:extLst>
              </p14:cNvPr>
              <p14:cNvContentPartPr/>
              <p14:nvPr/>
            </p14:nvContentPartPr>
            <p14:xfrm>
              <a:off x="6962428" y="2815948"/>
              <a:ext cx="1269000" cy="32400"/>
            </p14:xfrm>
          </p:contentPart>
        </mc:Choice>
        <mc:Fallback>
          <p:pic>
            <p:nvPicPr>
              <p:cNvPr id="84" name="Ink 83">
                <a:extLst>
                  <a:ext uri="{FF2B5EF4-FFF2-40B4-BE49-F238E27FC236}">
                    <a16:creationId xmlns:a16="http://schemas.microsoft.com/office/drawing/2014/main" id="{8EB3AFE8-E430-4542-A7D8-0676982A7477}"/>
                  </a:ext>
                </a:extLst>
              </p:cNvPr>
              <p:cNvPicPr/>
              <p:nvPr/>
            </p:nvPicPr>
            <p:blipFill>
              <a:blip r:embed="rId44"/>
              <a:stretch>
                <a:fillRect/>
              </a:stretch>
            </p:blipFill>
            <p:spPr>
              <a:xfrm>
                <a:off x="6946948" y="2800468"/>
                <a:ext cx="12996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86" name="Ink 85">
                <a:extLst>
                  <a:ext uri="{FF2B5EF4-FFF2-40B4-BE49-F238E27FC236}">
                    <a16:creationId xmlns:a16="http://schemas.microsoft.com/office/drawing/2014/main" id="{D78BB9A0-53E7-4549-B9D9-B31B8F54AD01}"/>
                  </a:ext>
                </a:extLst>
              </p14:cNvPr>
              <p14:cNvContentPartPr/>
              <p14:nvPr/>
            </p14:nvContentPartPr>
            <p14:xfrm>
              <a:off x="6960268" y="3247948"/>
              <a:ext cx="1315800" cy="22680"/>
            </p14:xfrm>
          </p:contentPart>
        </mc:Choice>
        <mc:Fallback>
          <p:pic>
            <p:nvPicPr>
              <p:cNvPr id="86" name="Ink 85">
                <a:extLst>
                  <a:ext uri="{FF2B5EF4-FFF2-40B4-BE49-F238E27FC236}">
                    <a16:creationId xmlns:a16="http://schemas.microsoft.com/office/drawing/2014/main" id="{D78BB9A0-53E7-4549-B9D9-B31B8F54AD01}"/>
                  </a:ext>
                </a:extLst>
              </p:cNvPr>
              <p:cNvPicPr/>
              <p:nvPr/>
            </p:nvPicPr>
            <p:blipFill>
              <a:blip r:embed="rId46"/>
              <a:stretch>
                <a:fillRect/>
              </a:stretch>
            </p:blipFill>
            <p:spPr>
              <a:xfrm>
                <a:off x="6944788" y="3232218"/>
                <a:ext cx="1346400" cy="53774"/>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8" name="Ink 87">
                <a:extLst>
                  <a:ext uri="{FF2B5EF4-FFF2-40B4-BE49-F238E27FC236}">
                    <a16:creationId xmlns:a16="http://schemas.microsoft.com/office/drawing/2014/main" id="{41A6D683-54FC-8D43-9A95-04511EF75FAC}"/>
                  </a:ext>
                </a:extLst>
              </p14:cNvPr>
              <p14:cNvContentPartPr/>
              <p14:nvPr/>
            </p14:nvContentPartPr>
            <p14:xfrm>
              <a:off x="7019308" y="2961748"/>
              <a:ext cx="57240" cy="74520"/>
            </p14:xfrm>
          </p:contentPart>
        </mc:Choice>
        <mc:Fallback>
          <p:pic>
            <p:nvPicPr>
              <p:cNvPr id="88" name="Ink 87">
                <a:extLst>
                  <a:ext uri="{FF2B5EF4-FFF2-40B4-BE49-F238E27FC236}">
                    <a16:creationId xmlns:a16="http://schemas.microsoft.com/office/drawing/2014/main" id="{41A6D683-54FC-8D43-9A95-04511EF75FAC}"/>
                  </a:ext>
                </a:extLst>
              </p:cNvPr>
              <p:cNvPicPr/>
              <p:nvPr/>
            </p:nvPicPr>
            <p:blipFill>
              <a:blip r:embed="rId48"/>
              <a:stretch>
                <a:fillRect/>
              </a:stretch>
            </p:blipFill>
            <p:spPr>
              <a:xfrm>
                <a:off x="7003730" y="2946268"/>
                <a:ext cx="88034"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89" name="Ink 88">
                <a:extLst>
                  <a:ext uri="{FF2B5EF4-FFF2-40B4-BE49-F238E27FC236}">
                    <a16:creationId xmlns:a16="http://schemas.microsoft.com/office/drawing/2014/main" id="{A3C1BF15-B907-B047-BF56-2C0DB3855F82}"/>
                  </a:ext>
                </a:extLst>
              </p14:cNvPr>
              <p14:cNvContentPartPr/>
              <p14:nvPr/>
            </p14:nvContentPartPr>
            <p14:xfrm>
              <a:off x="7137748" y="2912428"/>
              <a:ext cx="39960" cy="175680"/>
            </p14:xfrm>
          </p:contentPart>
        </mc:Choice>
        <mc:Fallback>
          <p:pic>
            <p:nvPicPr>
              <p:cNvPr id="89" name="Ink 88">
                <a:extLst>
                  <a:ext uri="{FF2B5EF4-FFF2-40B4-BE49-F238E27FC236}">
                    <a16:creationId xmlns:a16="http://schemas.microsoft.com/office/drawing/2014/main" id="{A3C1BF15-B907-B047-BF56-2C0DB3855F82}"/>
                  </a:ext>
                </a:extLst>
              </p:cNvPr>
              <p:cNvPicPr/>
              <p:nvPr/>
            </p:nvPicPr>
            <p:blipFill>
              <a:blip r:embed="rId50"/>
              <a:stretch>
                <a:fillRect/>
              </a:stretch>
            </p:blipFill>
            <p:spPr>
              <a:xfrm>
                <a:off x="7122127" y="2896948"/>
                <a:ext cx="70838"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90" name="Ink 89">
                <a:extLst>
                  <a:ext uri="{FF2B5EF4-FFF2-40B4-BE49-F238E27FC236}">
                    <a16:creationId xmlns:a16="http://schemas.microsoft.com/office/drawing/2014/main" id="{D262F2E7-2111-A947-B3A2-CAD84C19C881}"/>
                  </a:ext>
                </a:extLst>
              </p14:cNvPr>
              <p14:cNvContentPartPr/>
              <p14:nvPr/>
            </p14:nvContentPartPr>
            <p14:xfrm>
              <a:off x="7110748" y="2971468"/>
              <a:ext cx="111600" cy="7920"/>
            </p14:xfrm>
          </p:contentPart>
        </mc:Choice>
        <mc:Fallback>
          <p:pic>
            <p:nvPicPr>
              <p:cNvPr id="90" name="Ink 89">
                <a:extLst>
                  <a:ext uri="{FF2B5EF4-FFF2-40B4-BE49-F238E27FC236}">
                    <a16:creationId xmlns:a16="http://schemas.microsoft.com/office/drawing/2014/main" id="{D262F2E7-2111-A947-B3A2-CAD84C19C881}"/>
                  </a:ext>
                </a:extLst>
              </p:cNvPr>
              <p:cNvPicPr/>
              <p:nvPr/>
            </p:nvPicPr>
            <p:blipFill>
              <a:blip r:embed="rId52"/>
              <a:stretch>
                <a:fillRect/>
              </a:stretch>
            </p:blipFill>
            <p:spPr>
              <a:xfrm>
                <a:off x="7095268" y="2955251"/>
                <a:ext cx="142200" cy="39977"/>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91" name="Ink 90">
                <a:extLst>
                  <a:ext uri="{FF2B5EF4-FFF2-40B4-BE49-F238E27FC236}">
                    <a16:creationId xmlns:a16="http://schemas.microsoft.com/office/drawing/2014/main" id="{10744F0B-AD37-6F4D-B967-CBBC31DBCB56}"/>
                  </a:ext>
                </a:extLst>
              </p14:cNvPr>
              <p14:cNvContentPartPr/>
              <p14:nvPr/>
            </p14:nvContentPartPr>
            <p14:xfrm>
              <a:off x="7192108" y="2909908"/>
              <a:ext cx="49680" cy="190440"/>
            </p14:xfrm>
          </p:contentPart>
        </mc:Choice>
        <mc:Fallback>
          <p:pic>
            <p:nvPicPr>
              <p:cNvPr id="91" name="Ink 90">
                <a:extLst>
                  <a:ext uri="{FF2B5EF4-FFF2-40B4-BE49-F238E27FC236}">
                    <a16:creationId xmlns:a16="http://schemas.microsoft.com/office/drawing/2014/main" id="{10744F0B-AD37-6F4D-B967-CBBC31DBCB56}"/>
                  </a:ext>
                </a:extLst>
              </p:cNvPr>
              <p:cNvPicPr/>
              <p:nvPr/>
            </p:nvPicPr>
            <p:blipFill>
              <a:blip r:embed="rId54"/>
              <a:stretch>
                <a:fillRect/>
              </a:stretch>
            </p:blipFill>
            <p:spPr>
              <a:xfrm>
                <a:off x="7176628" y="2894428"/>
                <a:ext cx="802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92" name="Ink 91">
                <a:extLst>
                  <a:ext uri="{FF2B5EF4-FFF2-40B4-BE49-F238E27FC236}">
                    <a16:creationId xmlns:a16="http://schemas.microsoft.com/office/drawing/2014/main" id="{23AF8B1F-ABD2-1040-B4AF-8722AF4CEBE4}"/>
                  </a:ext>
                </a:extLst>
              </p14:cNvPr>
              <p14:cNvContentPartPr/>
              <p14:nvPr/>
            </p14:nvContentPartPr>
            <p14:xfrm>
              <a:off x="7273468" y="2929708"/>
              <a:ext cx="44640" cy="104040"/>
            </p14:xfrm>
          </p:contentPart>
        </mc:Choice>
        <mc:Fallback>
          <p:pic>
            <p:nvPicPr>
              <p:cNvPr id="92" name="Ink 91">
                <a:extLst>
                  <a:ext uri="{FF2B5EF4-FFF2-40B4-BE49-F238E27FC236}">
                    <a16:creationId xmlns:a16="http://schemas.microsoft.com/office/drawing/2014/main" id="{23AF8B1F-ABD2-1040-B4AF-8722AF4CEBE4}"/>
                  </a:ext>
                </a:extLst>
              </p:cNvPr>
              <p:cNvPicPr/>
              <p:nvPr/>
            </p:nvPicPr>
            <p:blipFill>
              <a:blip r:embed="rId56"/>
              <a:stretch>
                <a:fillRect/>
              </a:stretch>
            </p:blipFill>
            <p:spPr>
              <a:xfrm>
                <a:off x="7257988" y="2914228"/>
                <a:ext cx="75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93" name="Ink 92">
                <a:extLst>
                  <a:ext uri="{FF2B5EF4-FFF2-40B4-BE49-F238E27FC236}">
                    <a16:creationId xmlns:a16="http://schemas.microsoft.com/office/drawing/2014/main" id="{5A8A372C-C40D-7A44-85C4-76327ABE212A}"/>
                  </a:ext>
                </a:extLst>
              </p14:cNvPr>
              <p14:cNvContentPartPr/>
              <p14:nvPr/>
            </p14:nvContentPartPr>
            <p14:xfrm>
              <a:off x="7350148" y="2941948"/>
              <a:ext cx="64440" cy="86760"/>
            </p14:xfrm>
          </p:contentPart>
        </mc:Choice>
        <mc:Fallback>
          <p:pic>
            <p:nvPicPr>
              <p:cNvPr id="93" name="Ink 92">
                <a:extLst>
                  <a:ext uri="{FF2B5EF4-FFF2-40B4-BE49-F238E27FC236}">
                    <a16:creationId xmlns:a16="http://schemas.microsoft.com/office/drawing/2014/main" id="{5A8A372C-C40D-7A44-85C4-76327ABE212A}"/>
                  </a:ext>
                </a:extLst>
              </p:cNvPr>
              <p:cNvPicPr/>
              <p:nvPr/>
            </p:nvPicPr>
            <p:blipFill>
              <a:blip r:embed="rId58"/>
              <a:stretch>
                <a:fillRect/>
              </a:stretch>
            </p:blipFill>
            <p:spPr>
              <a:xfrm>
                <a:off x="7334754" y="2926468"/>
                <a:ext cx="9487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94" name="Ink 93">
                <a:extLst>
                  <a:ext uri="{FF2B5EF4-FFF2-40B4-BE49-F238E27FC236}">
                    <a16:creationId xmlns:a16="http://schemas.microsoft.com/office/drawing/2014/main" id="{5DD7AABE-9F6D-0842-88A6-5F881DB1B32B}"/>
                  </a:ext>
                </a:extLst>
              </p14:cNvPr>
              <p14:cNvContentPartPr/>
              <p14:nvPr/>
            </p14:nvContentPartPr>
            <p14:xfrm>
              <a:off x="7428988" y="2946988"/>
              <a:ext cx="66960" cy="2880"/>
            </p14:xfrm>
          </p:contentPart>
        </mc:Choice>
        <mc:Fallback>
          <p:pic>
            <p:nvPicPr>
              <p:cNvPr id="94" name="Ink 93">
                <a:extLst>
                  <a:ext uri="{FF2B5EF4-FFF2-40B4-BE49-F238E27FC236}">
                    <a16:creationId xmlns:a16="http://schemas.microsoft.com/office/drawing/2014/main" id="{5DD7AABE-9F6D-0842-88A6-5F881DB1B32B}"/>
                  </a:ext>
                </a:extLst>
              </p:cNvPr>
              <p:cNvPicPr/>
              <p:nvPr/>
            </p:nvPicPr>
            <p:blipFill>
              <a:blip r:embed="rId60"/>
              <a:stretch>
                <a:fillRect/>
              </a:stretch>
            </p:blipFill>
            <p:spPr>
              <a:xfrm>
                <a:off x="7413508" y="2931508"/>
                <a:ext cx="97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95" name="Ink 94">
                <a:extLst>
                  <a:ext uri="{FF2B5EF4-FFF2-40B4-BE49-F238E27FC236}">
                    <a16:creationId xmlns:a16="http://schemas.microsoft.com/office/drawing/2014/main" id="{A21F4070-1D30-ED47-B965-2312596E3089}"/>
                  </a:ext>
                </a:extLst>
              </p14:cNvPr>
              <p14:cNvContentPartPr/>
              <p14:nvPr/>
            </p14:nvContentPartPr>
            <p14:xfrm>
              <a:off x="7443748" y="2907388"/>
              <a:ext cx="39960" cy="141120"/>
            </p14:xfrm>
          </p:contentPart>
        </mc:Choice>
        <mc:Fallback>
          <p:pic>
            <p:nvPicPr>
              <p:cNvPr id="95" name="Ink 94">
                <a:extLst>
                  <a:ext uri="{FF2B5EF4-FFF2-40B4-BE49-F238E27FC236}">
                    <a16:creationId xmlns:a16="http://schemas.microsoft.com/office/drawing/2014/main" id="{A21F4070-1D30-ED47-B965-2312596E3089}"/>
                  </a:ext>
                </a:extLst>
              </p:cNvPr>
              <p:cNvPicPr/>
              <p:nvPr/>
            </p:nvPicPr>
            <p:blipFill>
              <a:blip r:embed="rId62"/>
              <a:stretch>
                <a:fillRect/>
              </a:stretch>
            </p:blipFill>
            <p:spPr>
              <a:xfrm>
                <a:off x="7428268" y="2891908"/>
                <a:ext cx="705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96" name="Ink 95">
                <a:extLst>
                  <a:ext uri="{FF2B5EF4-FFF2-40B4-BE49-F238E27FC236}">
                    <a16:creationId xmlns:a16="http://schemas.microsoft.com/office/drawing/2014/main" id="{3A9BF472-0B87-3E4F-8AB7-00AB15D1C5A2}"/>
                  </a:ext>
                </a:extLst>
              </p14:cNvPr>
              <p14:cNvContentPartPr/>
              <p14:nvPr/>
            </p14:nvContentPartPr>
            <p14:xfrm>
              <a:off x="7557508" y="2951668"/>
              <a:ext cx="12600" cy="5400"/>
            </p14:xfrm>
          </p:contentPart>
        </mc:Choice>
        <mc:Fallback>
          <p:pic>
            <p:nvPicPr>
              <p:cNvPr id="96" name="Ink 95">
                <a:extLst>
                  <a:ext uri="{FF2B5EF4-FFF2-40B4-BE49-F238E27FC236}">
                    <a16:creationId xmlns:a16="http://schemas.microsoft.com/office/drawing/2014/main" id="{3A9BF472-0B87-3E4F-8AB7-00AB15D1C5A2}"/>
                  </a:ext>
                </a:extLst>
              </p:cNvPr>
              <p:cNvPicPr/>
              <p:nvPr/>
            </p:nvPicPr>
            <p:blipFill>
              <a:blip r:embed="rId64"/>
              <a:stretch>
                <a:fillRect/>
              </a:stretch>
            </p:blipFill>
            <p:spPr>
              <a:xfrm>
                <a:off x="7542458" y="2936188"/>
                <a:ext cx="4235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97" name="Ink 96">
                <a:extLst>
                  <a:ext uri="{FF2B5EF4-FFF2-40B4-BE49-F238E27FC236}">
                    <a16:creationId xmlns:a16="http://schemas.microsoft.com/office/drawing/2014/main" id="{826BEA6E-AF69-BB4F-A0E7-2E9942FCBE25}"/>
                  </a:ext>
                </a:extLst>
              </p14:cNvPr>
              <p14:cNvContentPartPr/>
              <p14:nvPr/>
            </p14:nvContentPartPr>
            <p14:xfrm>
              <a:off x="7567228" y="2993788"/>
              <a:ext cx="2880" cy="2880"/>
            </p14:xfrm>
          </p:contentPart>
        </mc:Choice>
        <mc:Fallback>
          <p:pic>
            <p:nvPicPr>
              <p:cNvPr id="97" name="Ink 96">
                <a:extLst>
                  <a:ext uri="{FF2B5EF4-FFF2-40B4-BE49-F238E27FC236}">
                    <a16:creationId xmlns:a16="http://schemas.microsoft.com/office/drawing/2014/main" id="{826BEA6E-AF69-BB4F-A0E7-2E9942FCBE25}"/>
                  </a:ext>
                </a:extLst>
              </p:cNvPr>
              <p:cNvPicPr/>
              <p:nvPr/>
            </p:nvPicPr>
            <p:blipFill>
              <a:blip r:embed="rId66"/>
              <a:stretch>
                <a:fillRect/>
              </a:stretch>
            </p:blipFill>
            <p:spPr>
              <a:xfrm>
                <a:off x="7551748" y="2978308"/>
                <a:ext cx="334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99" name="Ink 98">
                <a:extLst>
                  <a:ext uri="{FF2B5EF4-FFF2-40B4-BE49-F238E27FC236}">
                    <a16:creationId xmlns:a16="http://schemas.microsoft.com/office/drawing/2014/main" id="{A50690A9-DCC4-1145-AD96-5AF65E7FC1B7}"/>
                  </a:ext>
                </a:extLst>
              </p14:cNvPr>
              <p14:cNvContentPartPr/>
              <p14:nvPr/>
            </p14:nvContentPartPr>
            <p14:xfrm>
              <a:off x="7656148" y="2941948"/>
              <a:ext cx="104040" cy="83880"/>
            </p14:xfrm>
          </p:contentPart>
        </mc:Choice>
        <mc:Fallback>
          <p:pic>
            <p:nvPicPr>
              <p:cNvPr id="99" name="Ink 98">
                <a:extLst>
                  <a:ext uri="{FF2B5EF4-FFF2-40B4-BE49-F238E27FC236}">
                    <a16:creationId xmlns:a16="http://schemas.microsoft.com/office/drawing/2014/main" id="{A50690A9-DCC4-1145-AD96-5AF65E7FC1B7}"/>
                  </a:ext>
                </a:extLst>
              </p:cNvPr>
              <p:cNvPicPr/>
              <p:nvPr/>
            </p:nvPicPr>
            <p:blipFill>
              <a:blip r:embed="rId68"/>
              <a:stretch>
                <a:fillRect/>
              </a:stretch>
            </p:blipFill>
            <p:spPr>
              <a:xfrm>
                <a:off x="7640614" y="2926468"/>
                <a:ext cx="134746"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00" name="Ink 99">
                <a:extLst>
                  <a:ext uri="{FF2B5EF4-FFF2-40B4-BE49-F238E27FC236}">
                    <a16:creationId xmlns:a16="http://schemas.microsoft.com/office/drawing/2014/main" id="{50143960-8694-DA48-9DDA-90284B31382F}"/>
                  </a:ext>
                </a:extLst>
              </p14:cNvPr>
              <p14:cNvContentPartPr/>
              <p14:nvPr/>
            </p14:nvContentPartPr>
            <p14:xfrm>
              <a:off x="7663708" y="2956708"/>
              <a:ext cx="69480" cy="84240"/>
            </p14:xfrm>
          </p:contentPart>
        </mc:Choice>
        <mc:Fallback>
          <p:pic>
            <p:nvPicPr>
              <p:cNvPr id="100" name="Ink 99">
                <a:extLst>
                  <a:ext uri="{FF2B5EF4-FFF2-40B4-BE49-F238E27FC236}">
                    <a16:creationId xmlns:a16="http://schemas.microsoft.com/office/drawing/2014/main" id="{50143960-8694-DA48-9DDA-90284B31382F}"/>
                  </a:ext>
                </a:extLst>
              </p:cNvPr>
              <p:cNvPicPr/>
              <p:nvPr/>
            </p:nvPicPr>
            <p:blipFill>
              <a:blip r:embed="rId70"/>
              <a:stretch>
                <a:fillRect/>
              </a:stretch>
            </p:blipFill>
            <p:spPr>
              <a:xfrm>
                <a:off x="7648228" y="2941228"/>
                <a:ext cx="1000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01" name="Ink 100">
                <a:extLst>
                  <a:ext uri="{FF2B5EF4-FFF2-40B4-BE49-F238E27FC236}">
                    <a16:creationId xmlns:a16="http://schemas.microsoft.com/office/drawing/2014/main" id="{72CCEF6D-B839-5142-8C9E-DF6DCF81E533}"/>
                  </a:ext>
                </a:extLst>
              </p14:cNvPr>
              <p14:cNvContentPartPr/>
              <p14:nvPr/>
            </p14:nvContentPartPr>
            <p14:xfrm>
              <a:off x="7785748" y="2924668"/>
              <a:ext cx="122400" cy="66960"/>
            </p14:xfrm>
          </p:contentPart>
        </mc:Choice>
        <mc:Fallback>
          <p:pic>
            <p:nvPicPr>
              <p:cNvPr id="101" name="Ink 100">
                <a:extLst>
                  <a:ext uri="{FF2B5EF4-FFF2-40B4-BE49-F238E27FC236}">
                    <a16:creationId xmlns:a16="http://schemas.microsoft.com/office/drawing/2014/main" id="{72CCEF6D-B839-5142-8C9E-DF6DCF81E533}"/>
                  </a:ext>
                </a:extLst>
              </p:cNvPr>
              <p:cNvPicPr/>
              <p:nvPr/>
            </p:nvPicPr>
            <p:blipFill>
              <a:blip r:embed="rId72"/>
              <a:stretch>
                <a:fillRect/>
              </a:stretch>
            </p:blipFill>
            <p:spPr>
              <a:xfrm>
                <a:off x="7770268" y="2909271"/>
                <a:ext cx="153000" cy="97396"/>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02" name="Ink 101">
                <a:extLst>
                  <a:ext uri="{FF2B5EF4-FFF2-40B4-BE49-F238E27FC236}">
                    <a16:creationId xmlns:a16="http://schemas.microsoft.com/office/drawing/2014/main" id="{EE35A7A5-41FC-A242-8156-93FEB8704121}"/>
                  </a:ext>
                </a:extLst>
              </p14:cNvPr>
              <p14:cNvContentPartPr/>
              <p14:nvPr/>
            </p14:nvContentPartPr>
            <p14:xfrm>
              <a:off x="7814188" y="2928628"/>
              <a:ext cx="57240" cy="110160"/>
            </p14:xfrm>
          </p:contentPart>
        </mc:Choice>
        <mc:Fallback>
          <p:pic>
            <p:nvPicPr>
              <p:cNvPr id="102" name="Ink 101">
                <a:extLst>
                  <a:ext uri="{FF2B5EF4-FFF2-40B4-BE49-F238E27FC236}">
                    <a16:creationId xmlns:a16="http://schemas.microsoft.com/office/drawing/2014/main" id="{EE35A7A5-41FC-A242-8156-93FEB8704121}"/>
                  </a:ext>
                </a:extLst>
              </p:cNvPr>
              <p:cNvPicPr/>
              <p:nvPr/>
            </p:nvPicPr>
            <p:blipFill>
              <a:blip r:embed="rId74"/>
              <a:stretch>
                <a:fillRect/>
              </a:stretch>
            </p:blipFill>
            <p:spPr>
              <a:xfrm>
                <a:off x="7798708" y="2913148"/>
                <a:ext cx="87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04" name="Ink 103">
                <a:extLst>
                  <a:ext uri="{FF2B5EF4-FFF2-40B4-BE49-F238E27FC236}">
                    <a16:creationId xmlns:a16="http://schemas.microsoft.com/office/drawing/2014/main" id="{DC17D0EB-A1B5-9949-BBEF-DB3453A7E9F6}"/>
                  </a:ext>
                </a:extLst>
              </p14:cNvPr>
              <p14:cNvContentPartPr/>
              <p14:nvPr/>
            </p14:nvContentPartPr>
            <p14:xfrm>
              <a:off x="5363308" y="2435788"/>
              <a:ext cx="1668600" cy="646920"/>
            </p14:xfrm>
          </p:contentPart>
        </mc:Choice>
        <mc:Fallback>
          <p:pic>
            <p:nvPicPr>
              <p:cNvPr id="104" name="Ink 103">
                <a:extLst>
                  <a:ext uri="{FF2B5EF4-FFF2-40B4-BE49-F238E27FC236}">
                    <a16:creationId xmlns:a16="http://schemas.microsoft.com/office/drawing/2014/main" id="{DC17D0EB-A1B5-9949-BBEF-DB3453A7E9F6}"/>
                  </a:ext>
                </a:extLst>
              </p:cNvPr>
              <p:cNvPicPr/>
              <p:nvPr/>
            </p:nvPicPr>
            <p:blipFill>
              <a:blip r:embed="rId76"/>
              <a:stretch>
                <a:fillRect/>
              </a:stretch>
            </p:blipFill>
            <p:spPr>
              <a:xfrm>
                <a:off x="5347828" y="2420308"/>
                <a:ext cx="1699200" cy="6775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05" name="Ink 104">
                <a:extLst>
                  <a:ext uri="{FF2B5EF4-FFF2-40B4-BE49-F238E27FC236}">
                    <a16:creationId xmlns:a16="http://schemas.microsoft.com/office/drawing/2014/main" id="{0CA57056-8D11-3E47-AFE2-FBA1DCAEA998}"/>
                  </a:ext>
                </a:extLst>
              </p14:cNvPr>
              <p14:cNvContentPartPr/>
              <p14:nvPr/>
            </p14:nvContentPartPr>
            <p14:xfrm>
              <a:off x="6999508" y="3043108"/>
              <a:ext cx="27360" cy="79200"/>
            </p14:xfrm>
          </p:contentPart>
        </mc:Choice>
        <mc:Fallback>
          <p:pic>
            <p:nvPicPr>
              <p:cNvPr id="105" name="Ink 104">
                <a:extLst>
                  <a:ext uri="{FF2B5EF4-FFF2-40B4-BE49-F238E27FC236}">
                    <a16:creationId xmlns:a16="http://schemas.microsoft.com/office/drawing/2014/main" id="{0CA57056-8D11-3E47-AFE2-FBA1DCAEA998}"/>
                  </a:ext>
                </a:extLst>
              </p:cNvPr>
              <p:cNvPicPr/>
              <p:nvPr/>
            </p:nvPicPr>
            <p:blipFill>
              <a:blip r:embed="rId78"/>
              <a:stretch>
                <a:fillRect/>
              </a:stretch>
            </p:blipFill>
            <p:spPr>
              <a:xfrm>
                <a:off x="6984028" y="3027698"/>
                <a:ext cx="57960" cy="109662"/>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07" name="Ink 106">
                <a:extLst>
                  <a:ext uri="{FF2B5EF4-FFF2-40B4-BE49-F238E27FC236}">
                    <a16:creationId xmlns:a16="http://schemas.microsoft.com/office/drawing/2014/main" id="{9EEBD46A-329F-FC42-9225-BD4CC81D2AD2}"/>
                  </a:ext>
                </a:extLst>
              </p14:cNvPr>
              <p14:cNvContentPartPr/>
              <p14:nvPr/>
            </p14:nvContentPartPr>
            <p14:xfrm>
              <a:off x="5402548" y="3220948"/>
              <a:ext cx="1683720" cy="227520"/>
            </p14:xfrm>
          </p:contentPart>
        </mc:Choice>
        <mc:Fallback>
          <p:pic>
            <p:nvPicPr>
              <p:cNvPr id="107" name="Ink 106">
                <a:extLst>
                  <a:ext uri="{FF2B5EF4-FFF2-40B4-BE49-F238E27FC236}">
                    <a16:creationId xmlns:a16="http://schemas.microsoft.com/office/drawing/2014/main" id="{9EEBD46A-329F-FC42-9225-BD4CC81D2AD2}"/>
                  </a:ext>
                </a:extLst>
              </p:cNvPr>
              <p:cNvPicPr/>
              <p:nvPr/>
            </p:nvPicPr>
            <p:blipFill>
              <a:blip r:embed="rId80"/>
              <a:stretch>
                <a:fillRect/>
              </a:stretch>
            </p:blipFill>
            <p:spPr>
              <a:xfrm>
                <a:off x="5387068" y="3205468"/>
                <a:ext cx="17143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08" name="Ink 107">
                <a:extLst>
                  <a:ext uri="{FF2B5EF4-FFF2-40B4-BE49-F238E27FC236}">
                    <a16:creationId xmlns:a16="http://schemas.microsoft.com/office/drawing/2014/main" id="{5224C71C-DFED-FE4F-9044-B02E58D91D7A}"/>
                  </a:ext>
                </a:extLst>
              </p14:cNvPr>
              <p14:cNvContentPartPr/>
              <p14:nvPr/>
            </p14:nvContentPartPr>
            <p14:xfrm>
              <a:off x="6999508" y="3198628"/>
              <a:ext cx="106200" cy="52200"/>
            </p14:xfrm>
          </p:contentPart>
        </mc:Choice>
        <mc:Fallback>
          <p:pic>
            <p:nvPicPr>
              <p:cNvPr id="108" name="Ink 107">
                <a:extLst>
                  <a:ext uri="{FF2B5EF4-FFF2-40B4-BE49-F238E27FC236}">
                    <a16:creationId xmlns:a16="http://schemas.microsoft.com/office/drawing/2014/main" id="{5224C71C-DFED-FE4F-9044-B02E58D91D7A}"/>
                  </a:ext>
                </a:extLst>
              </p:cNvPr>
              <p:cNvPicPr/>
              <p:nvPr/>
            </p:nvPicPr>
            <p:blipFill>
              <a:blip r:embed="rId82"/>
              <a:stretch>
                <a:fillRect/>
              </a:stretch>
            </p:blipFill>
            <p:spPr>
              <a:xfrm>
                <a:off x="6984028" y="3183148"/>
                <a:ext cx="136800" cy="82800"/>
              </a:xfrm>
              <a:prstGeom prst="rect">
                <a:avLst/>
              </a:prstGeom>
            </p:spPr>
          </p:pic>
        </mc:Fallback>
      </mc:AlternateContent>
      <p:grpSp>
        <p:nvGrpSpPr>
          <p:cNvPr id="129" name="Group 128">
            <a:extLst>
              <a:ext uri="{FF2B5EF4-FFF2-40B4-BE49-F238E27FC236}">
                <a16:creationId xmlns:a16="http://schemas.microsoft.com/office/drawing/2014/main" id="{E8A0EEFA-9F8C-2240-9111-DDE5A19EB521}"/>
              </a:ext>
            </a:extLst>
          </p:cNvPr>
          <p:cNvGrpSpPr/>
          <p:nvPr/>
        </p:nvGrpSpPr>
        <p:grpSpPr>
          <a:xfrm>
            <a:off x="3157363" y="1971953"/>
            <a:ext cx="2475616" cy="1818360"/>
            <a:chOff x="3157363" y="1971953"/>
            <a:chExt cx="2475616" cy="1818360"/>
          </a:xfrm>
        </p:grpSpPr>
        <mc:AlternateContent xmlns:mc="http://schemas.openxmlformats.org/markup-compatibility/2006">
          <mc:Choice xmlns:p14="http://schemas.microsoft.com/office/powerpoint/2010/main" Requires="p14">
            <p:contentPart p14:bwMode="auto" r:id="rId83">
              <p14:nvContentPartPr>
                <p14:cNvPr id="4" name="Ink 3">
                  <a:extLst>
                    <a:ext uri="{FF2B5EF4-FFF2-40B4-BE49-F238E27FC236}">
                      <a16:creationId xmlns:a16="http://schemas.microsoft.com/office/drawing/2014/main" id="{ADAD486E-B39D-3A4C-ADBD-4A636D31084F}"/>
                    </a:ext>
                  </a:extLst>
                </p14:cNvPr>
                <p14:cNvContentPartPr/>
                <p14:nvPr/>
              </p14:nvContentPartPr>
              <p14:xfrm>
                <a:off x="4114859" y="2179673"/>
                <a:ext cx="12240" cy="97560"/>
              </p14:xfrm>
            </p:contentPart>
          </mc:Choice>
          <mc:Fallback>
            <p:pic>
              <p:nvPicPr>
                <p:cNvPr id="4" name="Ink 3">
                  <a:extLst>
                    <a:ext uri="{FF2B5EF4-FFF2-40B4-BE49-F238E27FC236}">
                      <a16:creationId xmlns:a16="http://schemas.microsoft.com/office/drawing/2014/main" id="{ADAD486E-B39D-3A4C-ADBD-4A636D31084F}"/>
                    </a:ext>
                  </a:extLst>
                </p:cNvPr>
                <p:cNvPicPr/>
                <p:nvPr/>
              </p:nvPicPr>
              <p:blipFill>
                <a:blip r:embed="rId84"/>
                <a:stretch>
                  <a:fillRect/>
                </a:stretch>
              </p:blipFill>
              <p:spPr>
                <a:xfrm>
                  <a:off x="4099379" y="2164136"/>
                  <a:ext cx="4284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 name="Ink 4">
                  <a:extLst>
                    <a:ext uri="{FF2B5EF4-FFF2-40B4-BE49-F238E27FC236}">
                      <a16:creationId xmlns:a16="http://schemas.microsoft.com/office/drawing/2014/main" id="{6373F0DD-77E3-7149-9B64-0A48EAC30915}"/>
                    </a:ext>
                  </a:extLst>
                </p14:cNvPr>
                <p14:cNvContentPartPr/>
                <p14:nvPr/>
              </p14:nvContentPartPr>
              <p14:xfrm>
                <a:off x="4112699" y="2184353"/>
                <a:ext cx="39960" cy="26640"/>
              </p14:xfrm>
            </p:contentPart>
          </mc:Choice>
          <mc:Fallback>
            <p:pic>
              <p:nvPicPr>
                <p:cNvPr id="5" name="Ink 4">
                  <a:extLst>
                    <a:ext uri="{FF2B5EF4-FFF2-40B4-BE49-F238E27FC236}">
                      <a16:creationId xmlns:a16="http://schemas.microsoft.com/office/drawing/2014/main" id="{6373F0DD-77E3-7149-9B64-0A48EAC30915}"/>
                    </a:ext>
                  </a:extLst>
                </p:cNvPr>
                <p:cNvPicPr/>
                <p:nvPr/>
              </p:nvPicPr>
              <p:blipFill>
                <a:blip r:embed="rId86"/>
                <a:stretch>
                  <a:fillRect/>
                </a:stretch>
              </p:blipFill>
              <p:spPr>
                <a:xfrm>
                  <a:off x="4097219" y="2168661"/>
                  <a:ext cx="70560"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 name="Ink 5">
                  <a:extLst>
                    <a:ext uri="{FF2B5EF4-FFF2-40B4-BE49-F238E27FC236}">
                      <a16:creationId xmlns:a16="http://schemas.microsoft.com/office/drawing/2014/main" id="{665FA077-B0B1-CA40-ACFE-D9EC9EFEADAB}"/>
                    </a:ext>
                  </a:extLst>
                </p14:cNvPr>
                <p14:cNvContentPartPr/>
                <p14:nvPr/>
              </p14:nvContentPartPr>
              <p14:xfrm>
                <a:off x="4186139" y="2163113"/>
                <a:ext cx="73800" cy="76320"/>
              </p14:xfrm>
            </p:contentPart>
          </mc:Choice>
          <mc:Fallback>
            <p:pic>
              <p:nvPicPr>
                <p:cNvPr id="6" name="Ink 5">
                  <a:extLst>
                    <a:ext uri="{FF2B5EF4-FFF2-40B4-BE49-F238E27FC236}">
                      <a16:creationId xmlns:a16="http://schemas.microsoft.com/office/drawing/2014/main" id="{665FA077-B0B1-CA40-ACFE-D9EC9EFEADAB}"/>
                    </a:ext>
                  </a:extLst>
                </p:cNvPr>
                <p:cNvPicPr/>
                <p:nvPr/>
              </p:nvPicPr>
              <p:blipFill>
                <a:blip r:embed="rId88"/>
                <a:stretch>
                  <a:fillRect/>
                </a:stretch>
              </p:blipFill>
              <p:spPr>
                <a:xfrm>
                  <a:off x="4170659" y="2147706"/>
                  <a:ext cx="104400" cy="106776"/>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 name="Ink 6">
                  <a:extLst>
                    <a:ext uri="{FF2B5EF4-FFF2-40B4-BE49-F238E27FC236}">
                      <a16:creationId xmlns:a16="http://schemas.microsoft.com/office/drawing/2014/main" id="{C0EF0B3C-517E-8949-B631-F4C3D090EEF6}"/>
                    </a:ext>
                  </a:extLst>
                </p14:cNvPr>
                <p14:cNvContentPartPr/>
                <p14:nvPr/>
              </p14:nvContentPartPr>
              <p14:xfrm>
                <a:off x="4285859" y="2148713"/>
                <a:ext cx="214200" cy="81000"/>
              </p14:xfrm>
            </p:contentPart>
          </mc:Choice>
          <mc:Fallback>
            <p:pic>
              <p:nvPicPr>
                <p:cNvPr id="7" name="Ink 6">
                  <a:extLst>
                    <a:ext uri="{FF2B5EF4-FFF2-40B4-BE49-F238E27FC236}">
                      <a16:creationId xmlns:a16="http://schemas.microsoft.com/office/drawing/2014/main" id="{C0EF0B3C-517E-8949-B631-F4C3D090EEF6}"/>
                    </a:ext>
                  </a:extLst>
                </p:cNvPr>
                <p:cNvPicPr/>
                <p:nvPr/>
              </p:nvPicPr>
              <p:blipFill>
                <a:blip r:embed="rId90"/>
                <a:stretch>
                  <a:fillRect/>
                </a:stretch>
              </p:blipFill>
              <p:spPr>
                <a:xfrm>
                  <a:off x="4270379" y="2133233"/>
                  <a:ext cx="2448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 name="Ink 8">
                  <a:extLst>
                    <a:ext uri="{FF2B5EF4-FFF2-40B4-BE49-F238E27FC236}">
                      <a16:creationId xmlns:a16="http://schemas.microsoft.com/office/drawing/2014/main" id="{56931B5A-D29A-5B4A-92BD-D61AB865BE73}"/>
                    </a:ext>
                  </a:extLst>
                </p14:cNvPr>
                <p14:cNvContentPartPr/>
                <p14:nvPr/>
              </p14:nvContentPartPr>
              <p14:xfrm>
                <a:off x="4504379" y="2139353"/>
                <a:ext cx="71640" cy="12240"/>
              </p14:xfrm>
            </p:contentPart>
          </mc:Choice>
          <mc:Fallback>
            <p:pic>
              <p:nvPicPr>
                <p:cNvPr id="9" name="Ink 8">
                  <a:extLst>
                    <a:ext uri="{FF2B5EF4-FFF2-40B4-BE49-F238E27FC236}">
                      <a16:creationId xmlns:a16="http://schemas.microsoft.com/office/drawing/2014/main" id="{56931B5A-D29A-5B4A-92BD-D61AB865BE73}"/>
                    </a:ext>
                  </a:extLst>
                </p:cNvPr>
                <p:cNvPicPr/>
                <p:nvPr/>
              </p:nvPicPr>
              <p:blipFill>
                <a:blip r:embed="rId92"/>
                <a:stretch>
                  <a:fillRect/>
                </a:stretch>
              </p:blipFill>
              <p:spPr>
                <a:xfrm>
                  <a:off x="4488899" y="2123873"/>
                  <a:ext cx="102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1" name="Ink 10">
                  <a:extLst>
                    <a:ext uri="{FF2B5EF4-FFF2-40B4-BE49-F238E27FC236}">
                      <a16:creationId xmlns:a16="http://schemas.microsoft.com/office/drawing/2014/main" id="{7F1D841C-E1A0-B84F-85F4-1A07F8952367}"/>
                    </a:ext>
                  </a:extLst>
                </p14:cNvPr>
                <p14:cNvContentPartPr/>
                <p14:nvPr/>
              </p14:nvContentPartPr>
              <p14:xfrm>
                <a:off x="4540019" y="2103713"/>
                <a:ext cx="9720" cy="88200"/>
              </p14:xfrm>
            </p:contentPart>
          </mc:Choice>
          <mc:Fallback>
            <p:pic>
              <p:nvPicPr>
                <p:cNvPr id="11" name="Ink 10">
                  <a:extLst>
                    <a:ext uri="{FF2B5EF4-FFF2-40B4-BE49-F238E27FC236}">
                      <a16:creationId xmlns:a16="http://schemas.microsoft.com/office/drawing/2014/main" id="{7F1D841C-E1A0-B84F-85F4-1A07F8952367}"/>
                    </a:ext>
                  </a:extLst>
                </p:cNvPr>
                <p:cNvPicPr/>
                <p:nvPr/>
              </p:nvPicPr>
              <p:blipFill>
                <a:blip r:embed="rId94"/>
                <a:stretch>
                  <a:fillRect/>
                </a:stretch>
              </p:blipFill>
              <p:spPr>
                <a:xfrm>
                  <a:off x="4524539" y="2088233"/>
                  <a:ext cx="40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3" name="Ink 12">
                  <a:extLst>
                    <a:ext uri="{FF2B5EF4-FFF2-40B4-BE49-F238E27FC236}">
                      <a16:creationId xmlns:a16="http://schemas.microsoft.com/office/drawing/2014/main" id="{771C9FE9-B92C-1444-8775-E7E689EEF721}"/>
                    </a:ext>
                  </a:extLst>
                </p14:cNvPr>
                <p14:cNvContentPartPr/>
                <p14:nvPr/>
              </p14:nvContentPartPr>
              <p14:xfrm>
                <a:off x="4796699" y="1985273"/>
                <a:ext cx="52560" cy="161640"/>
              </p14:xfrm>
            </p:contentPart>
          </mc:Choice>
          <mc:Fallback>
            <p:pic>
              <p:nvPicPr>
                <p:cNvPr id="13" name="Ink 12">
                  <a:extLst>
                    <a:ext uri="{FF2B5EF4-FFF2-40B4-BE49-F238E27FC236}">
                      <a16:creationId xmlns:a16="http://schemas.microsoft.com/office/drawing/2014/main" id="{771C9FE9-B92C-1444-8775-E7E689EEF721}"/>
                    </a:ext>
                  </a:extLst>
                </p:cNvPr>
                <p:cNvPicPr/>
                <p:nvPr/>
              </p:nvPicPr>
              <p:blipFill>
                <a:blip r:embed="rId96"/>
                <a:stretch>
                  <a:fillRect/>
                </a:stretch>
              </p:blipFill>
              <p:spPr>
                <a:xfrm>
                  <a:off x="4781219" y="1969793"/>
                  <a:ext cx="831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4" name="Ink 13">
                  <a:extLst>
                    <a:ext uri="{FF2B5EF4-FFF2-40B4-BE49-F238E27FC236}">
                      <a16:creationId xmlns:a16="http://schemas.microsoft.com/office/drawing/2014/main" id="{2A950AA3-8B2E-1240-811D-810DE6020A2C}"/>
                    </a:ext>
                  </a:extLst>
                </p14:cNvPr>
                <p14:cNvContentPartPr/>
                <p14:nvPr/>
              </p14:nvContentPartPr>
              <p14:xfrm>
                <a:off x="4758539" y="2077433"/>
                <a:ext cx="92880" cy="360"/>
              </p14:xfrm>
            </p:contentPart>
          </mc:Choice>
          <mc:Fallback>
            <p:pic>
              <p:nvPicPr>
                <p:cNvPr id="14" name="Ink 13">
                  <a:extLst>
                    <a:ext uri="{FF2B5EF4-FFF2-40B4-BE49-F238E27FC236}">
                      <a16:creationId xmlns:a16="http://schemas.microsoft.com/office/drawing/2014/main" id="{2A950AA3-8B2E-1240-811D-810DE6020A2C}"/>
                    </a:ext>
                  </a:extLst>
                </p:cNvPr>
                <p:cNvPicPr/>
                <p:nvPr/>
              </p:nvPicPr>
              <p:blipFill>
                <a:blip r:embed="rId98"/>
                <a:stretch>
                  <a:fillRect/>
                </a:stretch>
              </p:blipFill>
              <p:spPr>
                <a:xfrm>
                  <a:off x="4743119" y="2061953"/>
                  <a:ext cx="123362"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5" name="Ink 14">
                  <a:extLst>
                    <a:ext uri="{FF2B5EF4-FFF2-40B4-BE49-F238E27FC236}">
                      <a16:creationId xmlns:a16="http://schemas.microsoft.com/office/drawing/2014/main" id="{4A530FA9-5CAE-2649-8E16-706298FA6D3C}"/>
                    </a:ext>
                  </a:extLst>
                </p14:cNvPr>
                <p14:cNvContentPartPr/>
                <p14:nvPr/>
              </p14:nvContentPartPr>
              <p14:xfrm>
                <a:off x="4889219" y="1971953"/>
                <a:ext cx="95400" cy="160560"/>
              </p14:xfrm>
            </p:contentPart>
          </mc:Choice>
          <mc:Fallback>
            <p:pic>
              <p:nvPicPr>
                <p:cNvPr id="15" name="Ink 14">
                  <a:extLst>
                    <a:ext uri="{FF2B5EF4-FFF2-40B4-BE49-F238E27FC236}">
                      <a16:creationId xmlns:a16="http://schemas.microsoft.com/office/drawing/2014/main" id="{4A530FA9-5CAE-2649-8E16-706298FA6D3C}"/>
                    </a:ext>
                  </a:extLst>
                </p:cNvPr>
                <p:cNvPicPr/>
                <p:nvPr/>
              </p:nvPicPr>
              <p:blipFill>
                <a:blip r:embed="rId100"/>
                <a:stretch>
                  <a:fillRect/>
                </a:stretch>
              </p:blipFill>
              <p:spPr>
                <a:xfrm>
                  <a:off x="4873739" y="1956473"/>
                  <a:ext cx="1260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6" name="Ink 15">
                  <a:extLst>
                    <a:ext uri="{FF2B5EF4-FFF2-40B4-BE49-F238E27FC236}">
                      <a16:creationId xmlns:a16="http://schemas.microsoft.com/office/drawing/2014/main" id="{A692D8EF-4DA1-5A49-83FD-2747C23736C0}"/>
                    </a:ext>
                  </a:extLst>
                </p14:cNvPr>
                <p14:cNvContentPartPr/>
                <p14:nvPr/>
              </p14:nvContentPartPr>
              <p14:xfrm>
                <a:off x="5053019" y="2046833"/>
                <a:ext cx="92880" cy="12240"/>
              </p14:xfrm>
            </p:contentPart>
          </mc:Choice>
          <mc:Fallback>
            <p:pic>
              <p:nvPicPr>
                <p:cNvPr id="16" name="Ink 15">
                  <a:extLst>
                    <a:ext uri="{FF2B5EF4-FFF2-40B4-BE49-F238E27FC236}">
                      <a16:creationId xmlns:a16="http://schemas.microsoft.com/office/drawing/2014/main" id="{A692D8EF-4DA1-5A49-83FD-2747C23736C0}"/>
                    </a:ext>
                  </a:extLst>
                </p:cNvPr>
                <p:cNvPicPr/>
                <p:nvPr/>
              </p:nvPicPr>
              <p:blipFill>
                <a:blip r:embed="rId102"/>
                <a:stretch>
                  <a:fillRect/>
                </a:stretch>
              </p:blipFill>
              <p:spPr>
                <a:xfrm>
                  <a:off x="5037599" y="2031353"/>
                  <a:ext cx="123362"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7" name="Ink 16">
                  <a:extLst>
                    <a:ext uri="{FF2B5EF4-FFF2-40B4-BE49-F238E27FC236}">
                      <a16:creationId xmlns:a16="http://schemas.microsoft.com/office/drawing/2014/main" id="{AD69A467-9A52-2446-8B73-AEBC0D251BD3}"/>
                    </a:ext>
                  </a:extLst>
                </p14:cNvPr>
                <p14:cNvContentPartPr/>
                <p14:nvPr/>
              </p14:nvContentPartPr>
              <p14:xfrm>
                <a:off x="5098019" y="2023073"/>
                <a:ext cx="26640" cy="114480"/>
              </p14:xfrm>
            </p:contentPart>
          </mc:Choice>
          <mc:Fallback>
            <p:pic>
              <p:nvPicPr>
                <p:cNvPr id="17" name="Ink 16">
                  <a:extLst>
                    <a:ext uri="{FF2B5EF4-FFF2-40B4-BE49-F238E27FC236}">
                      <a16:creationId xmlns:a16="http://schemas.microsoft.com/office/drawing/2014/main" id="{AD69A467-9A52-2446-8B73-AEBC0D251BD3}"/>
                    </a:ext>
                  </a:extLst>
                </p:cNvPr>
                <p:cNvPicPr/>
                <p:nvPr/>
              </p:nvPicPr>
              <p:blipFill>
                <a:blip r:embed="rId104"/>
                <a:stretch>
                  <a:fillRect/>
                </a:stretch>
              </p:blipFill>
              <p:spPr>
                <a:xfrm>
                  <a:off x="5082327" y="2007593"/>
                  <a:ext cx="57659"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8" name="Ink 17">
                  <a:extLst>
                    <a:ext uri="{FF2B5EF4-FFF2-40B4-BE49-F238E27FC236}">
                      <a16:creationId xmlns:a16="http://schemas.microsoft.com/office/drawing/2014/main" id="{E91C968C-196A-1A48-A2D8-2C5834253A98}"/>
                    </a:ext>
                  </a:extLst>
                </p14:cNvPr>
                <p14:cNvContentPartPr/>
                <p14:nvPr/>
              </p14:nvContentPartPr>
              <p14:xfrm>
                <a:off x="5164619" y="2037833"/>
                <a:ext cx="85680" cy="87840"/>
              </p14:xfrm>
            </p:contentPart>
          </mc:Choice>
          <mc:Fallback>
            <p:pic>
              <p:nvPicPr>
                <p:cNvPr id="18" name="Ink 17">
                  <a:extLst>
                    <a:ext uri="{FF2B5EF4-FFF2-40B4-BE49-F238E27FC236}">
                      <a16:creationId xmlns:a16="http://schemas.microsoft.com/office/drawing/2014/main" id="{E91C968C-196A-1A48-A2D8-2C5834253A98}"/>
                    </a:ext>
                  </a:extLst>
                </p:cNvPr>
                <p:cNvPicPr/>
                <p:nvPr/>
              </p:nvPicPr>
              <p:blipFill>
                <a:blip r:embed="rId106"/>
                <a:stretch>
                  <a:fillRect/>
                </a:stretch>
              </p:blipFill>
              <p:spPr>
                <a:xfrm>
                  <a:off x="5149204" y="2022353"/>
                  <a:ext cx="116152"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9" name="Ink 18">
                  <a:extLst>
                    <a:ext uri="{FF2B5EF4-FFF2-40B4-BE49-F238E27FC236}">
                      <a16:creationId xmlns:a16="http://schemas.microsoft.com/office/drawing/2014/main" id="{C29A3560-8FCE-1340-814C-49F558DA69AA}"/>
                    </a:ext>
                  </a:extLst>
                </p14:cNvPr>
                <p14:cNvContentPartPr/>
                <p14:nvPr/>
              </p14:nvContentPartPr>
              <p14:xfrm>
                <a:off x="5273699" y="2004353"/>
                <a:ext cx="61920" cy="121320"/>
              </p14:xfrm>
            </p:contentPart>
          </mc:Choice>
          <mc:Fallback>
            <p:pic>
              <p:nvPicPr>
                <p:cNvPr id="19" name="Ink 18">
                  <a:extLst>
                    <a:ext uri="{FF2B5EF4-FFF2-40B4-BE49-F238E27FC236}">
                      <a16:creationId xmlns:a16="http://schemas.microsoft.com/office/drawing/2014/main" id="{C29A3560-8FCE-1340-814C-49F558DA69AA}"/>
                    </a:ext>
                  </a:extLst>
                </p:cNvPr>
                <p:cNvPicPr/>
                <p:nvPr/>
              </p:nvPicPr>
              <p:blipFill>
                <a:blip r:embed="rId108"/>
                <a:stretch>
                  <a:fillRect/>
                </a:stretch>
              </p:blipFill>
              <p:spPr>
                <a:xfrm>
                  <a:off x="5258219" y="1988873"/>
                  <a:ext cx="92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0" name="Ink 19">
                  <a:extLst>
                    <a:ext uri="{FF2B5EF4-FFF2-40B4-BE49-F238E27FC236}">
                      <a16:creationId xmlns:a16="http://schemas.microsoft.com/office/drawing/2014/main" id="{00AE25C0-AF17-2A4A-A7A7-4887A82827C9}"/>
                    </a:ext>
                  </a:extLst>
                </p14:cNvPr>
                <p14:cNvContentPartPr/>
                <p14:nvPr/>
              </p14:nvContentPartPr>
              <p14:xfrm>
                <a:off x="5361539" y="1999313"/>
                <a:ext cx="19440" cy="121320"/>
              </p14:xfrm>
            </p:contentPart>
          </mc:Choice>
          <mc:Fallback>
            <p:pic>
              <p:nvPicPr>
                <p:cNvPr id="20" name="Ink 19">
                  <a:extLst>
                    <a:ext uri="{FF2B5EF4-FFF2-40B4-BE49-F238E27FC236}">
                      <a16:creationId xmlns:a16="http://schemas.microsoft.com/office/drawing/2014/main" id="{00AE25C0-AF17-2A4A-A7A7-4887A82827C9}"/>
                    </a:ext>
                  </a:extLst>
                </p:cNvPr>
                <p:cNvPicPr/>
                <p:nvPr/>
              </p:nvPicPr>
              <p:blipFill>
                <a:blip r:embed="rId110"/>
                <a:stretch>
                  <a:fillRect/>
                </a:stretch>
              </p:blipFill>
              <p:spPr>
                <a:xfrm>
                  <a:off x="5346059" y="1983879"/>
                  <a:ext cx="50040" cy="151829"/>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1" name="Ink 20">
                  <a:extLst>
                    <a:ext uri="{FF2B5EF4-FFF2-40B4-BE49-F238E27FC236}">
                      <a16:creationId xmlns:a16="http://schemas.microsoft.com/office/drawing/2014/main" id="{602BE780-3D44-AC4C-87A1-1186C4B27D20}"/>
                    </a:ext>
                  </a:extLst>
                </p14:cNvPr>
                <p14:cNvContentPartPr/>
                <p14:nvPr/>
              </p14:nvContentPartPr>
              <p14:xfrm>
                <a:off x="5402219" y="2003993"/>
                <a:ext cx="73800" cy="102600"/>
              </p14:xfrm>
            </p:contentPart>
          </mc:Choice>
          <mc:Fallback>
            <p:pic>
              <p:nvPicPr>
                <p:cNvPr id="21" name="Ink 20">
                  <a:extLst>
                    <a:ext uri="{FF2B5EF4-FFF2-40B4-BE49-F238E27FC236}">
                      <a16:creationId xmlns:a16="http://schemas.microsoft.com/office/drawing/2014/main" id="{602BE780-3D44-AC4C-87A1-1186C4B27D20}"/>
                    </a:ext>
                  </a:extLst>
                </p:cNvPr>
                <p:cNvPicPr/>
                <p:nvPr/>
              </p:nvPicPr>
              <p:blipFill>
                <a:blip r:embed="rId112"/>
                <a:stretch>
                  <a:fillRect/>
                </a:stretch>
              </p:blipFill>
              <p:spPr>
                <a:xfrm>
                  <a:off x="5386814" y="1988513"/>
                  <a:ext cx="104251"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3" name="Ink 22">
                  <a:extLst>
                    <a:ext uri="{FF2B5EF4-FFF2-40B4-BE49-F238E27FC236}">
                      <a16:creationId xmlns:a16="http://schemas.microsoft.com/office/drawing/2014/main" id="{DC7FD08E-2322-0543-89E2-D2F634BA2F81}"/>
                    </a:ext>
                  </a:extLst>
                </p14:cNvPr>
                <p14:cNvContentPartPr/>
                <p14:nvPr/>
              </p14:nvContentPartPr>
              <p14:xfrm>
                <a:off x="4732259" y="2231873"/>
                <a:ext cx="16920" cy="465840"/>
              </p14:xfrm>
            </p:contentPart>
          </mc:Choice>
          <mc:Fallback>
            <p:pic>
              <p:nvPicPr>
                <p:cNvPr id="23" name="Ink 22">
                  <a:extLst>
                    <a:ext uri="{FF2B5EF4-FFF2-40B4-BE49-F238E27FC236}">
                      <a16:creationId xmlns:a16="http://schemas.microsoft.com/office/drawing/2014/main" id="{DC7FD08E-2322-0543-89E2-D2F634BA2F81}"/>
                    </a:ext>
                  </a:extLst>
                </p:cNvPr>
                <p:cNvPicPr/>
                <p:nvPr/>
              </p:nvPicPr>
              <p:blipFill>
                <a:blip r:embed="rId114"/>
                <a:stretch>
                  <a:fillRect/>
                </a:stretch>
              </p:blipFill>
              <p:spPr>
                <a:xfrm>
                  <a:off x="4716779" y="2216393"/>
                  <a:ext cx="4752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4" name="Ink 23">
                  <a:extLst>
                    <a:ext uri="{FF2B5EF4-FFF2-40B4-BE49-F238E27FC236}">
                      <a16:creationId xmlns:a16="http://schemas.microsoft.com/office/drawing/2014/main" id="{53F4B345-E56D-574F-9A4D-D5D45F213B77}"/>
                    </a:ext>
                  </a:extLst>
                </p14:cNvPr>
                <p14:cNvContentPartPr/>
                <p14:nvPr/>
              </p14:nvContentPartPr>
              <p14:xfrm>
                <a:off x="4739459" y="2196233"/>
                <a:ext cx="810000" cy="470520"/>
              </p14:xfrm>
            </p:contentPart>
          </mc:Choice>
          <mc:Fallback>
            <p:pic>
              <p:nvPicPr>
                <p:cNvPr id="24" name="Ink 23">
                  <a:extLst>
                    <a:ext uri="{FF2B5EF4-FFF2-40B4-BE49-F238E27FC236}">
                      <a16:creationId xmlns:a16="http://schemas.microsoft.com/office/drawing/2014/main" id="{53F4B345-E56D-574F-9A4D-D5D45F213B77}"/>
                    </a:ext>
                  </a:extLst>
                </p:cNvPr>
                <p:cNvPicPr/>
                <p:nvPr/>
              </p:nvPicPr>
              <p:blipFill>
                <a:blip r:embed="rId116"/>
                <a:stretch>
                  <a:fillRect/>
                </a:stretch>
              </p:blipFill>
              <p:spPr>
                <a:xfrm>
                  <a:off x="4723979" y="2180753"/>
                  <a:ext cx="84060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5" name="Ink 24">
                  <a:extLst>
                    <a:ext uri="{FF2B5EF4-FFF2-40B4-BE49-F238E27FC236}">
                      <a16:creationId xmlns:a16="http://schemas.microsoft.com/office/drawing/2014/main" id="{00049744-4402-5540-97F6-2CF3008ABDD9}"/>
                    </a:ext>
                  </a:extLst>
                </p14:cNvPr>
                <p14:cNvContentPartPr/>
                <p14:nvPr/>
              </p14:nvContentPartPr>
              <p14:xfrm>
                <a:off x="4763219" y="2735513"/>
                <a:ext cx="774360" cy="28800"/>
              </p14:xfrm>
            </p:contentPart>
          </mc:Choice>
          <mc:Fallback>
            <p:pic>
              <p:nvPicPr>
                <p:cNvPr id="25" name="Ink 24">
                  <a:extLst>
                    <a:ext uri="{FF2B5EF4-FFF2-40B4-BE49-F238E27FC236}">
                      <a16:creationId xmlns:a16="http://schemas.microsoft.com/office/drawing/2014/main" id="{00049744-4402-5540-97F6-2CF3008ABDD9}"/>
                    </a:ext>
                  </a:extLst>
                </p:cNvPr>
                <p:cNvPicPr/>
                <p:nvPr/>
              </p:nvPicPr>
              <p:blipFill>
                <a:blip r:embed="rId118"/>
                <a:stretch>
                  <a:fillRect/>
                </a:stretch>
              </p:blipFill>
              <p:spPr>
                <a:xfrm>
                  <a:off x="4747739" y="2720033"/>
                  <a:ext cx="8049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9" name="Ink 28">
                  <a:extLst>
                    <a:ext uri="{FF2B5EF4-FFF2-40B4-BE49-F238E27FC236}">
                      <a16:creationId xmlns:a16="http://schemas.microsoft.com/office/drawing/2014/main" id="{F45AD90B-C57A-4F4C-8632-2B965FCA2C77}"/>
                    </a:ext>
                  </a:extLst>
                </p14:cNvPr>
                <p14:cNvContentPartPr/>
                <p14:nvPr/>
              </p14:nvContentPartPr>
              <p14:xfrm>
                <a:off x="4720379" y="2343473"/>
                <a:ext cx="826560" cy="36000"/>
              </p14:xfrm>
            </p:contentPart>
          </mc:Choice>
          <mc:Fallback>
            <p:pic>
              <p:nvPicPr>
                <p:cNvPr id="29" name="Ink 28">
                  <a:extLst>
                    <a:ext uri="{FF2B5EF4-FFF2-40B4-BE49-F238E27FC236}">
                      <a16:creationId xmlns:a16="http://schemas.microsoft.com/office/drawing/2014/main" id="{F45AD90B-C57A-4F4C-8632-2B965FCA2C77}"/>
                    </a:ext>
                  </a:extLst>
                </p:cNvPr>
                <p:cNvPicPr/>
                <p:nvPr/>
              </p:nvPicPr>
              <p:blipFill>
                <a:blip r:embed="rId120"/>
                <a:stretch>
                  <a:fillRect/>
                </a:stretch>
              </p:blipFill>
              <p:spPr>
                <a:xfrm>
                  <a:off x="4704899" y="2327993"/>
                  <a:ext cx="8571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30" name="Ink 29">
                  <a:extLst>
                    <a:ext uri="{FF2B5EF4-FFF2-40B4-BE49-F238E27FC236}">
                      <a16:creationId xmlns:a16="http://schemas.microsoft.com/office/drawing/2014/main" id="{4E91BAD2-6315-504E-BBE4-E7CD5D06869E}"/>
                    </a:ext>
                  </a:extLst>
                </p14:cNvPr>
                <p14:cNvContentPartPr/>
                <p14:nvPr/>
              </p14:nvContentPartPr>
              <p14:xfrm>
                <a:off x="4716779" y="2521673"/>
                <a:ext cx="820800" cy="28800"/>
              </p14:xfrm>
            </p:contentPart>
          </mc:Choice>
          <mc:Fallback>
            <p:pic>
              <p:nvPicPr>
                <p:cNvPr id="30" name="Ink 29">
                  <a:extLst>
                    <a:ext uri="{FF2B5EF4-FFF2-40B4-BE49-F238E27FC236}">
                      <a16:creationId xmlns:a16="http://schemas.microsoft.com/office/drawing/2014/main" id="{4E91BAD2-6315-504E-BBE4-E7CD5D06869E}"/>
                    </a:ext>
                  </a:extLst>
                </p:cNvPr>
                <p:cNvPicPr/>
                <p:nvPr/>
              </p:nvPicPr>
              <p:blipFill>
                <a:blip r:embed="rId122"/>
                <a:stretch>
                  <a:fillRect/>
                </a:stretch>
              </p:blipFill>
              <p:spPr>
                <a:xfrm>
                  <a:off x="4701299" y="2506384"/>
                  <a:ext cx="851400" cy="59022"/>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2" name="Ink 31">
                  <a:extLst>
                    <a:ext uri="{FF2B5EF4-FFF2-40B4-BE49-F238E27FC236}">
                      <a16:creationId xmlns:a16="http://schemas.microsoft.com/office/drawing/2014/main" id="{D6FFF8EC-493D-AA40-8385-D2D49DFD448F}"/>
                    </a:ext>
                  </a:extLst>
                </p14:cNvPr>
                <p14:cNvContentPartPr/>
                <p14:nvPr/>
              </p14:nvContentPartPr>
              <p14:xfrm>
                <a:off x="5121779" y="2357873"/>
                <a:ext cx="12240" cy="185400"/>
              </p14:xfrm>
            </p:contentPart>
          </mc:Choice>
          <mc:Fallback>
            <p:pic>
              <p:nvPicPr>
                <p:cNvPr id="32" name="Ink 31">
                  <a:extLst>
                    <a:ext uri="{FF2B5EF4-FFF2-40B4-BE49-F238E27FC236}">
                      <a16:creationId xmlns:a16="http://schemas.microsoft.com/office/drawing/2014/main" id="{D6FFF8EC-493D-AA40-8385-D2D49DFD448F}"/>
                    </a:ext>
                  </a:extLst>
                </p:cNvPr>
                <p:cNvPicPr/>
                <p:nvPr/>
              </p:nvPicPr>
              <p:blipFill>
                <a:blip r:embed="rId124"/>
                <a:stretch>
                  <a:fillRect/>
                </a:stretch>
              </p:blipFill>
              <p:spPr>
                <a:xfrm>
                  <a:off x="5106299" y="2342423"/>
                  <a:ext cx="42840" cy="215941"/>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4" name="Ink 33">
                  <a:extLst>
                    <a:ext uri="{FF2B5EF4-FFF2-40B4-BE49-F238E27FC236}">
                      <a16:creationId xmlns:a16="http://schemas.microsoft.com/office/drawing/2014/main" id="{A0A9E1E4-CF42-E14F-BA91-983246782A32}"/>
                    </a:ext>
                  </a:extLst>
                </p14:cNvPr>
                <p14:cNvContentPartPr/>
                <p14:nvPr/>
              </p14:nvContentPartPr>
              <p14:xfrm>
                <a:off x="4088939" y="3094073"/>
                <a:ext cx="81000" cy="95400"/>
              </p14:xfrm>
            </p:contentPart>
          </mc:Choice>
          <mc:Fallback>
            <p:pic>
              <p:nvPicPr>
                <p:cNvPr id="34" name="Ink 33">
                  <a:extLst>
                    <a:ext uri="{FF2B5EF4-FFF2-40B4-BE49-F238E27FC236}">
                      <a16:creationId xmlns:a16="http://schemas.microsoft.com/office/drawing/2014/main" id="{A0A9E1E4-CF42-E14F-BA91-983246782A32}"/>
                    </a:ext>
                  </a:extLst>
                </p:cNvPr>
                <p:cNvPicPr/>
                <p:nvPr/>
              </p:nvPicPr>
              <p:blipFill>
                <a:blip r:embed="rId126"/>
                <a:stretch>
                  <a:fillRect/>
                </a:stretch>
              </p:blipFill>
              <p:spPr>
                <a:xfrm>
                  <a:off x="4073527" y="3078593"/>
                  <a:ext cx="111465"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5" name="Ink 34">
                  <a:extLst>
                    <a:ext uri="{FF2B5EF4-FFF2-40B4-BE49-F238E27FC236}">
                      <a16:creationId xmlns:a16="http://schemas.microsoft.com/office/drawing/2014/main" id="{447E9673-DFE6-4D4D-907B-B2F6710FD436}"/>
                    </a:ext>
                  </a:extLst>
                </p14:cNvPr>
                <p14:cNvContentPartPr/>
                <p14:nvPr/>
              </p14:nvContentPartPr>
              <p14:xfrm>
                <a:off x="4200539" y="3060593"/>
                <a:ext cx="83520" cy="107280"/>
              </p14:xfrm>
            </p:contentPart>
          </mc:Choice>
          <mc:Fallback>
            <p:pic>
              <p:nvPicPr>
                <p:cNvPr id="35" name="Ink 34">
                  <a:extLst>
                    <a:ext uri="{FF2B5EF4-FFF2-40B4-BE49-F238E27FC236}">
                      <a16:creationId xmlns:a16="http://schemas.microsoft.com/office/drawing/2014/main" id="{447E9673-DFE6-4D4D-907B-B2F6710FD436}"/>
                    </a:ext>
                  </a:extLst>
                </p:cNvPr>
                <p:cNvPicPr/>
                <p:nvPr/>
              </p:nvPicPr>
              <p:blipFill>
                <a:blip r:embed="rId128"/>
                <a:stretch>
                  <a:fillRect/>
                </a:stretch>
              </p:blipFill>
              <p:spPr>
                <a:xfrm>
                  <a:off x="4185059" y="3045113"/>
                  <a:ext cx="1141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6" name="Ink 35">
                  <a:extLst>
                    <a:ext uri="{FF2B5EF4-FFF2-40B4-BE49-F238E27FC236}">
                      <a16:creationId xmlns:a16="http://schemas.microsoft.com/office/drawing/2014/main" id="{58A17F6A-0BAC-9F4D-9992-3BA0DC00D3CA}"/>
                    </a:ext>
                  </a:extLst>
                </p14:cNvPr>
                <p14:cNvContentPartPr/>
                <p14:nvPr/>
              </p14:nvContentPartPr>
              <p14:xfrm>
                <a:off x="4321499" y="3105953"/>
                <a:ext cx="14760" cy="52560"/>
              </p14:xfrm>
            </p:contentPart>
          </mc:Choice>
          <mc:Fallback>
            <p:pic>
              <p:nvPicPr>
                <p:cNvPr id="36" name="Ink 35">
                  <a:extLst>
                    <a:ext uri="{FF2B5EF4-FFF2-40B4-BE49-F238E27FC236}">
                      <a16:creationId xmlns:a16="http://schemas.microsoft.com/office/drawing/2014/main" id="{58A17F6A-0BAC-9F4D-9992-3BA0DC00D3CA}"/>
                    </a:ext>
                  </a:extLst>
                </p:cNvPr>
                <p:cNvPicPr/>
                <p:nvPr/>
              </p:nvPicPr>
              <p:blipFill>
                <a:blip r:embed="rId130"/>
                <a:stretch>
                  <a:fillRect/>
                </a:stretch>
              </p:blipFill>
              <p:spPr>
                <a:xfrm>
                  <a:off x="4305632" y="3090473"/>
                  <a:ext cx="46125"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7" name="Ink 36">
                  <a:extLst>
                    <a:ext uri="{FF2B5EF4-FFF2-40B4-BE49-F238E27FC236}">
                      <a16:creationId xmlns:a16="http://schemas.microsoft.com/office/drawing/2014/main" id="{5C341E53-064C-654A-9EC1-BF5339B4E3C6}"/>
                    </a:ext>
                  </a:extLst>
                </p14:cNvPr>
                <p14:cNvContentPartPr/>
                <p14:nvPr/>
              </p14:nvContentPartPr>
              <p14:xfrm>
                <a:off x="4324019" y="3040793"/>
                <a:ext cx="12240" cy="20520"/>
              </p14:xfrm>
            </p:contentPart>
          </mc:Choice>
          <mc:Fallback>
            <p:pic>
              <p:nvPicPr>
                <p:cNvPr id="37" name="Ink 36">
                  <a:extLst>
                    <a:ext uri="{FF2B5EF4-FFF2-40B4-BE49-F238E27FC236}">
                      <a16:creationId xmlns:a16="http://schemas.microsoft.com/office/drawing/2014/main" id="{5C341E53-064C-654A-9EC1-BF5339B4E3C6}"/>
                    </a:ext>
                  </a:extLst>
                </p:cNvPr>
                <p:cNvPicPr/>
                <p:nvPr/>
              </p:nvPicPr>
              <p:blipFill>
                <a:blip r:embed="rId132"/>
                <a:stretch>
                  <a:fillRect/>
                </a:stretch>
              </p:blipFill>
              <p:spPr>
                <a:xfrm>
                  <a:off x="4308539" y="3025313"/>
                  <a:ext cx="42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8" name="Ink 37">
                  <a:extLst>
                    <a:ext uri="{FF2B5EF4-FFF2-40B4-BE49-F238E27FC236}">
                      <a16:creationId xmlns:a16="http://schemas.microsoft.com/office/drawing/2014/main" id="{9C5BF20C-FA50-024D-BEB6-B85553219111}"/>
                    </a:ext>
                  </a:extLst>
                </p14:cNvPr>
                <p14:cNvContentPartPr/>
                <p14:nvPr/>
              </p14:nvContentPartPr>
              <p14:xfrm>
                <a:off x="4383419" y="3022793"/>
                <a:ext cx="24120" cy="140400"/>
              </p14:xfrm>
            </p:contentPart>
          </mc:Choice>
          <mc:Fallback>
            <p:pic>
              <p:nvPicPr>
                <p:cNvPr id="38" name="Ink 37">
                  <a:extLst>
                    <a:ext uri="{FF2B5EF4-FFF2-40B4-BE49-F238E27FC236}">
                      <a16:creationId xmlns:a16="http://schemas.microsoft.com/office/drawing/2014/main" id="{9C5BF20C-FA50-024D-BEB6-B85553219111}"/>
                    </a:ext>
                  </a:extLst>
                </p:cNvPr>
                <p:cNvPicPr/>
                <p:nvPr/>
              </p:nvPicPr>
              <p:blipFill>
                <a:blip r:embed="rId134"/>
                <a:stretch>
                  <a:fillRect/>
                </a:stretch>
              </p:blipFill>
              <p:spPr>
                <a:xfrm>
                  <a:off x="4367939" y="3007313"/>
                  <a:ext cx="54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9" name="Ink 38">
                  <a:extLst>
                    <a:ext uri="{FF2B5EF4-FFF2-40B4-BE49-F238E27FC236}">
                      <a16:creationId xmlns:a16="http://schemas.microsoft.com/office/drawing/2014/main" id="{19DFF153-5BB6-E046-A2D3-536C08063F1D}"/>
                    </a:ext>
                  </a:extLst>
                </p14:cNvPr>
                <p14:cNvContentPartPr/>
                <p14:nvPr/>
              </p14:nvContentPartPr>
              <p14:xfrm>
                <a:off x="4461539" y="2982473"/>
                <a:ext cx="104760" cy="194760"/>
              </p14:xfrm>
            </p:contentPart>
          </mc:Choice>
          <mc:Fallback>
            <p:pic>
              <p:nvPicPr>
                <p:cNvPr id="39" name="Ink 38">
                  <a:extLst>
                    <a:ext uri="{FF2B5EF4-FFF2-40B4-BE49-F238E27FC236}">
                      <a16:creationId xmlns:a16="http://schemas.microsoft.com/office/drawing/2014/main" id="{19DFF153-5BB6-E046-A2D3-536C08063F1D}"/>
                    </a:ext>
                  </a:extLst>
                </p:cNvPr>
                <p:cNvPicPr/>
                <p:nvPr/>
              </p:nvPicPr>
              <p:blipFill>
                <a:blip r:embed="rId136"/>
                <a:stretch>
                  <a:fillRect/>
                </a:stretch>
              </p:blipFill>
              <p:spPr>
                <a:xfrm>
                  <a:off x="4446059" y="2966993"/>
                  <a:ext cx="1353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1" name="Ink 40">
                  <a:extLst>
                    <a:ext uri="{FF2B5EF4-FFF2-40B4-BE49-F238E27FC236}">
                      <a16:creationId xmlns:a16="http://schemas.microsoft.com/office/drawing/2014/main" id="{26F35BDE-D27C-0445-B109-9F730BEE8DCD}"/>
                    </a:ext>
                  </a:extLst>
                </p14:cNvPr>
                <p14:cNvContentPartPr/>
                <p14:nvPr/>
              </p14:nvContentPartPr>
              <p14:xfrm>
                <a:off x="4862939" y="2906513"/>
                <a:ext cx="24120" cy="147600"/>
              </p14:xfrm>
            </p:contentPart>
          </mc:Choice>
          <mc:Fallback>
            <p:pic>
              <p:nvPicPr>
                <p:cNvPr id="41" name="Ink 40">
                  <a:extLst>
                    <a:ext uri="{FF2B5EF4-FFF2-40B4-BE49-F238E27FC236}">
                      <a16:creationId xmlns:a16="http://schemas.microsoft.com/office/drawing/2014/main" id="{26F35BDE-D27C-0445-B109-9F730BEE8DCD}"/>
                    </a:ext>
                  </a:extLst>
                </p:cNvPr>
                <p:cNvPicPr/>
                <p:nvPr/>
              </p:nvPicPr>
              <p:blipFill>
                <a:blip r:embed="rId138"/>
                <a:stretch>
                  <a:fillRect/>
                </a:stretch>
              </p:blipFill>
              <p:spPr>
                <a:xfrm>
                  <a:off x="4847459" y="2891033"/>
                  <a:ext cx="547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2" name="Ink 41">
                  <a:extLst>
                    <a:ext uri="{FF2B5EF4-FFF2-40B4-BE49-F238E27FC236}">
                      <a16:creationId xmlns:a16="http://schemas.microsoft.com/office/drawing/2014/main" id="{DFA399CB-3E8C-BB49-B98A-9BD86DBBF005}"/>
                    </a:ext>
                  </a:extLst>
                </p14:cNvPr>
                <p14:cNvContentPartPr/>
                <p14:nvPr/>
              </p14:nvContentPartPr>
              <p14:xfrm>
                <a:off x="4834499" y="2965553"/>
                <a:ext cx="102600" cy="21600"/>
              </p14:xfrm>
            </p:contentPart>
          </mc:Choice>
          <mc:Fallback>
            <p:pic>
              <p:nvPicPr>
                <p:cNvPr id="42" name="Ink 41">
                  <a:extLst>
                    <a:ext uri="{FF2B5EF4-FFF2-40B4-BE49-F238E27FC236}">
                      <a16:creationId xmlns:a16="http://schemas.microsoft.com/office/drawing/2014/main" id="{DFA399CB-3E8C-BB49-B98A-9BD86DBBF005}"/>
                    </a:ext>
                  </a:extLst>
                </p:cNvPr>
                <p:cNvPicPr/>
                <p:nvPr/>
              </p:nvPicPr>
              <p:blipFill>
                <a:blip r:embed="rId140"/>
                <a:stretch>
                  <a:fillRect/>
                </a:stretch>
              </p:blipFill>
              <p:spPr>
                <a:xfrm>
                  <a:off x="4818964" y="2950073"/>
                  <a:ext cx="133308"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3" name="Ink 42">
                  <a:extLst>
                    <a:ext uri="{FF2B5EF4-FFF2-40B4-BE49-F238E27FC236}">
                      <a16:creationId xmlns:a16="http://schemas.microsoft.com/office/drawing/2014/main" id="{84752F59-EAAB-2348-955F-CC58DC8781F5}"/>
                    </a:ext>
                  </a:extLst>
                </p14:cNvPr>
                <p14:cNvContentPartPr/>
                <p14:nvPr/>
              </p14:nvContentPartPr>
              <p14:xfrm>
                <a:off x="4984259" y="2879873"/>
                <a:ext cx="109440" cy="169200"/>
              </p14:xfrm>
            </p:contentPart>
          </mc:Choice>
          <mc:Fallback>
            <p:pic>
              <p:nvPicPr>
                <p:cNvPr id="43" name="Ink 42">
                  <a:extLst>
                    <a:ext uri="{FF2B5EF4-FFF2-40B4-BE49-F238E27FC236}">
                      <a16:creationId xmlns:a16="http://schemas.microsoft.com/office/drawing/2014/main" id="{84752F59-EAAB-2348-955F-CC58DC8781F5}"/>
                    </a:ext>
                  </a:extLst>
                </p:cNvPr>
                <p:cNvPicPr/>
                <p:nvPr/>
              </p:nvPicPr>
              <p:blipFill>
                <a:blip r:embed="rId142"/>
                <a:stretch>
                  <a:fillRect/>
                </a:stretch>
              </p:blipFill>
              <p:spPr>
                <a:xfrm>
                  <a:off x="4968830" y="2864393"/>
                  <a:ext cx="1399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4" name="Ink 43">
                  <a:extLst>
                    <a:ext uri="{FF2B5EF4-FFF2-40B4-BE49-F238E27FC236}">
                      <a16:creationId xmlns:a16="http://schemas.microsoft.com/office/drawing/2014/main" id="{C8751D81-127F-6D47-8FCF-816F9E719BB9}"/>
                    </a:ext>
                  </a:extLst>
                </p14:cNvPr>
                <p14:cNvContentPartPr/>
                <p14:nvPr/>
              </p14:nvContentPartPr>
              <p14:xfrm>
                <a:off x="5162099" y="2946833"/>
                <a:ext cx="88200" cy="5040"/>
              </p14:xfrm>
            </p:contentPart>
          </mc:Choice>
          <mc:Fallback>
            <p:pic>
              <p:nvPicPr>
                <p:cNvPr id="44" name="Ink 43">
                  <a:extLst>
                    <a:ext uri="{FF2B5EF4-FFF2-40B4-BE49-F238E27FC236}">
                      <a16:creationId xmlns:a16="http://schemas.microsoft.com/office/drawing/2014/main" id="{C8751D81-127F-6D47-8FCF-816F9E719BB9}"/>
                    </a:ext>
                  </a:extLst>
                </p:cNvPr>
                <p:cNvPicPr/>
                <p:nvPr/>
              </p:nvPicPr>
              <p:blipFill>
                <a:blip r:embed="rId144"/>
                <a:stretch>
                  <a:fillRect/>
                </a:stretch>
              </p:blipFill>
              <p:spPr>
                <a:xfrm>
                  <a:off x="5146619" y="2931353"/>
                  <a:ext cx="1188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5" name="Ink 44">
                  <a:extLst>
                    <a:ext uri="{FF2B5EF4-FFF2-40B4-BE49-F238E27FC236}">
                      <a16:creationId xmlns:a16="http://schemas.microsoft.com/office/drawing/2014/main" id="{F1D87AAB-A3CC-7243-B8B5-E052A89DE1F0}"/>
                    </a:ext>
                  </a:extLst>
                </p14:cNvPr>
                <p14:cNvContentPartPr/>
                <p14:nvPr/>
              </p14:nvContentPartPr>
              <p14:xfrm>
                <a:off x="5207459" y="2918033"/>
                <a:ext cx="26640" cy="90720"/>
              </p14:xfrm>
            </p:contentPart>
          </mc:Choice>
          <mc:Fallback>
            <p:pic>
              <p:nvPicPr>
                <p:cNvPr id="45" name="Ink 44">
                  <a:extLst>
                    <a:ext uri="{FF2B5EF4-FFF2-40B4-BE49-F238E27FC236}">
                      <a16:creationId xmlns:a16="http://schemas.microsoft.com/office/drawing/2014/main" id="{F1D87AAB-A3CC-7243-B8B5-E052A89DE1F0}"/>
                    </a:ext>
                  </a:extLst>
                </p:cNvPr>
                <p:cNvPicPr/>
                <p:nvPr/>
              </p:nvPicPr>
              <p:blipFill>
                <a:blip r:embed="rId146"/>
                <a:stretch>
                  <a:fillRect/>
                </a:stretch>
              </p:blipFill>
              <p:spPr>
                <a:xfrm>
                  <a:off x="5191979" y="2902553"/>
                  <a:ext cx="572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6" name="Ink 45">
                  <a:extLst>
                    <a:ext uri="{FF2B5EF4-FFF2-40B4-BE49-F238E27FC236}">
                      <a16:creationId xmlns:a16="http://schemas.microsoft.com/office/drawing/2014/main" id="{F956B579-A471-D741-9E37-AB65365206FE}"/>
                    </a:ext>
                  </a:extLst>
                </p14:cNvPr>
                <p14:cNvContentPartPr/>
                <p14:nvPr/>
              </p14:nvContentPartPr>
              <p14:xfrm>
                <a:off x="5273699" y="2923073"/>
                <a:ext cx="88200" cy="76320"/>
              </p14:xfrm>
            </p:contentPart>
          </mc:Choice>
          <mc:Fallback>
            <p:pic>
              <p:nvPicPr>
                <p:cNvPr id="46" name="Ink 45">
                  <a:extLst>
                    <a:ext uri="{FF2B5EF4-FFF2-40B4-BE49-F238E27FC236}">
                      <a16:creationId xmlns:a16="http://schemas.microsoft.com/office/drawing/2014/main" id="{F956B579-A471-D741-9E37-AB65365206FE}"/>
                    </a:ext>
                  </a:extLst>
                </p:cNvPr>
                <p:cNvPicPr/>
                <p:nvPr/>
              </p:nvPicPr>
              <p:blipFill>
                <a:blip r:embed="rId148"/>
                <a:stretch>
                  <a:fillRect/>
                </a:stretch>
              </p:blipFill>
              <p:spPr>
                <a:xfrm>
                  <a:off x="5258219" y="2907593"/>
                  <a:ext cx="118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7" name="Ink 46">
                  <a:extLst>
                    <a:ext uri="{FF2B5EF4-FFF2-40B4-BE49-F238E27FC236}">
                      <a16:creationId xmlns:a16="http://schemas.microsoft.com/office/drawing/2014/main" id="{780E20A7-CFC2-004D-A5A9-6579F11BF0F7}"/>
                    </a:ext>
                  </a:extLst>
                </p14:cNvPr>
                <p14:cNvContentPartPr/>
                <p14:nvPr/>
              </p14:nvContentPartPr>
              <p14:xfrm>
                <a:off x="5378459" y="2877713"/>
                <a:ext cx="59760" cy="135360"/>
              </p14:xfrm>
            </p:contentPart>
          </mc:Choice>
          <mc:Fallback>
            <p:pic>
              <p:nvPicPr>
                <p:cNvPr id="47" name="Ink 46">
                  <a:extLst>
                    <a:ext uri="{FF2B5EF4-FFF2-40B4-BE49-F238E27FC236}">
                      <a16:creationId xmlns:a16="http://schemas.microsoft.com/office/drawing/2014/main" id="{780E20A7-CFC2-004D-A5A9-6579F11BF0F7}"/>
                    </a:ext>
                  </a:extLst>
                </p:cNvPr>
                <p:cNvPicPr/>
                <p:nvPr/>
              </p:nvPicPr>
              <p:blipFill>
                <a:blip r:embed="rId150"/>
                <a:stretch>
                  <a:fillRect/>
                </a:stretch>
              </p:blipFill>
              <p:spPr>
                <a:xfrm>
                  <a:off x="5362979" y="2862233"/>
                  <a:ext cx="903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8" name="Ink 47">
                  <a:extLst>
                    <a:ext uri="{FF2B5EF4-FFF2-40B4-BE49-F238E27FC236}">
                      <a16:creationId xmlns:a16="http://schemas.microsoft.com/office/drawing/2014/main" id="{F779A034-4967-B244-8846-37045FC24648}"/>
                    </a:ext>
                  </a:extLst>
                </p14:cNvPr>
                <p14:cNvContentPartPr/>
                <p14:nvPr/>
              </p14:nvContentPartPr>
              <p14:xfrm>
                <a:off x="5480339" y="2886713"/>
                <a:ext cx="9720" cy="108000"/>
              </p14:xfrm>
            </p:contentPart>
          </mc:Choice>
          <mc:Fallback>
            <p:pic>
              <p:nvPicPr>
                <p:cNvPr id="48" name="Ink 47">
                  <a:extLst>
                    <a:ext uri="{FF2B5EF4-FFF2-40B4-BE49-F238E27FC236}">
                      <a16:creationId xmlns:a16="http://schemas.microsoft.com/office/drawing/2014/main" id="{F779A034-4967-B244-8846-37045FC24648}"/>
                    </a:ext>
                  </a:extLst>
                </p:cNvPr>
                <p:cNvPicPr/>
                <p:nvPr/>
              </p:nvPicPr>
              <p:blipFill>
                <a:blip r:embed="rId152"/>
                <a:stretch>
                  <a:fillRect/>
                </a:stretch>
              </p:blipFill>
              <p:spPr>
                <a:xfrm>
                  <a:off x="5464859" y="2871233"/>
                  <a:ext cx="403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9" name="Ink 48">
                  <a:extLst>
                    <a:ext uri="{FF2B5EF4-FFF2-40B4-BE49-F238E27FC236}">
                      <a16:creationId xmlns:a16="http://schemas.microsoft.com/office/drawing/2014/main" id="{DE1BDA8B-563F-3844-8CF9-56D4B9116823}"/>
                    </a:ext>
                  </a:extLst>
                </p14:cNvPr>
                <p14:cNvContentPartPr/>
                <p14:nvPr/>
              </p14:nvContentPartPr>
              <p14:xfrm>
                <a:off x="5515979" y="2896793"/>
                <a:ext cx="81000" cy="107280"/>
              </p14:xfrm>
            </p:contentPart>
          </mc:Choice>
          <mc:Fallback>
            <p:pic>
              <p:nvPicPr>
                <p:cNvPr id="49" name="Ink 48">
                  <a:extLst>
                    <a:ext uri="{FF2B5EF4-FFF2-40B4-BE49-F238E27FC236}">
                      <a16:creationId xmlns:a16="http://schemas.microsoft.com/office/drawing/2014/main" id="{DE1BDA8B-563F-3844-8CF9-56D4B9116823}"/>
                    </a:ext>
                  </a:extLst>
                </p:cNvPr>
                <p:cNvPicPr/>
                <p:nvPr/>
              </p:nvPicPr>
              <p:blipFill>
                <a:blip r:embed="rId154"/>
                <a:stretch>
                  <a:fillRect/>
                </a:stretch>
              </p:blipFill>
              <p:spPr>
                <a:xfrm>
                  <a:off x="5500499" y="2881261"/>
                  <a:ext cx="111600" cy="137983"/>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55" name="Ink 54">
                  <a:extLst>
                    <a:ext uri="{FF2B5EF4-FFF2-40B4-BE49-F238E27FC236}">
                      <a16:creationId xmlns:a16="http://schemas.microsoft.com/office/drawing/2014/main" id="{B80CB8FD-894F-974C-A9DD-986355B38370}"/>
                    </a:ext>
                  </a:extLst>
                </p14:cNvPr>
                <p14:cNvContentPartPr/>
                <p14:nvPr/>
              </p14:nvContentPartPr>
              <p14:xfrm>
                <a:off x="4794179" y="3160313"/>
                <a:ext cx="24120" cy="546480"/>
              </p14:xfrm>
            </p:contentPart>
          </mc:Choice>
          <mc:Fallback>
            <p:pic>
              <p:nvPicPr>
                <p:cNvPr id="55" name="Ink 54">
                  <a:extLst>
                    <a:ext uri="{FF2B5EF4-FFF2-40B4-BE49-F238E27FC236}">
                      <a16:creationId xmlns:a16="http://schemas.microsoft.com/office/drawing/2014/main" id="{B80CB8FD-894F-974C-A9DD-986355B38370}"/>
                    </a:ext>
                  </a:extLst>
                </p:cNvPr>
                <p:cNvPicPr/>
                <p:nvPr/>
              </p:nvPicPr>
              <p:blipFill>
                <a:blip r:embed="rId156"/>
                <a:stretch>
                  <a:fillRect/>
                </a:stretch>
              </p:blipFill>
              <p:spPr>
                <a:xfrm>
                  <a:off x="4778699" y="3144833"/>
                  <a:ext cx="5472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56" name="Ink 55">
                  <a:extLst>
                    <a:ext uri="{FF2B5EF4-FFF2-40B4-BE49-F238E27FC236}">
                      <a16:creationId xmlns:a16="http://schemas.microsoft.com/office/drawing/2014/main" id="{9334C98E-A8E9-E344-8E41-6A940C7E9329}"/>
                    </a:ext>
                  </a:extLst>
                </p14:cNvPr>
                <p14:cNvContentPartPr/>
                <p14:nvPr/>
              </p14:nvContentPartPr>
              <p14:xfrm>
                <a:off x="4782299" y="3134393"/>
                <a:ext cx="843480" cy="610560"/>
              </p14:xfrm>
            </p:contentPart>
          </mc:Choice>
          <mc:Fallback>
            <p:pic>
              <p:nvPicPr>
                <p:cNvPr id="56" name="Ink 55">
                  <a:extLst>
                    <a:ext uri="{FF2B5EF4-FFF2-40B4-BE49-F238E27FC236}">
                      <a16:creationId xmlns:a16="http://schemas.microsoft.com/office/drawing/2014/main" id="{9334C98E-A8E9-E344-8E41-6A940C7E9329}"/>
                    </a:ext>
                  </a:extLst>
                </p:cNvPr>
                <p:cNvPicPr/>
                <p:nvPr/>
              </p:nvPicPr>
              <p:blipFill>
                <a:blip r:embed="rId158"/>
                <a:stretch>
                  <a:fillRect/>
                </a:stretch>
              </p:blipFill>
              <p:spPr>
                <a:xfrm>
                  <a:off x="4766819" y="3118913"/>
                  <a:ext cx="87408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57" name="Ink 56">
                  <a:extLst>
                    <a:ext uri="{FF2B5EF4-FFF2-40B4-BE49-F238E27FC236}">
                      <a16:creationId xmlns:a16="http://schemas.microsoft.com/office/drawing/2014/main" id="{3295E5B2-E5F7-DE45-BCF5-B12F5B42BC02}"/>
                    </a:ext>
                  </a:extLst>
                </p14:cNvPr>
                <p14:cNvContentPartPr/>
                <p14:nvPr/>
              </p14:nvContentPartPr>
              <p14:xfrm>
                <a:off x="4810739" y="3758993"/>
                <a:ext cx="793440" cy="31320"/>
              </p14:xfrm>
            </p:contentPart>
          </mc:Choice>
          <mc:Fallback>
            <p:pic>
              <p:nvPicPr>
                <p:cNvPr id="57" name="Ink 56">
                  <a:extLst>
                    <a:ext uri="{FF2B5EF4-FFF2-40B4-BE49-F238E27FC236}">
                      <a16:creationId xmlns:a16="http://schemas.microsoft.com/office/drawing/2014/main" id="{3295E5B2-E5F7-DE45-BCF5-B12F5B42BC02}"/>
                    </a:ext>
                  </a:extLst>
                </p:cNvPr>
                <p:cNvPicPr/>
                <p:nvPr/>
              </p:nvPicPr>
              <p:blipFill>
                <a:blip r:embed="rId160"/>
                <a:stretch>
                  <a:fillRect/>
                </a:stretch>
              </p:blipFill>
              <p:spPr>
                <a:xfrm>
                  <a:off x="4795259" y="3743513"/>
                  <a:ext cx="8240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58" name="Ink 57">
                  <a:extLst>
                    <a:ext uri="{FF2B5EF4-FFF2-40B4-BE49-F238E27FC236}">
                      <a16:creationId xmlns:a16="http://schemas.microsoft.com/office/drawing/2014/main" id="{406EC7E5-A764-DD41-8659-F3BA1E0B6A9D}"/>
                    </a:ext>
                  </a:extLst>
                </p14:cNvPr>
                <p14:cNvContentPartPr/>
                <p14:nvPr/>
              </p14:nvContentPartPr>
              <p14:xfrm>
                <a:off x="4796699" y="3302873"/>
                <a:ext cx="802800" cy="26640"/>
              </p14:xfrm>
            </p:contentPart>
          </mc:Choice>
          <mc:Fallback>
            <p:pic>
              <p:nvPicPr>
                <p:cNvPr id="58" name="Ink 57">
                  <a:extLst>
                    <a:ext uri="{FF2B5EF4-FFF2-40B4-BE49-F238E27FC236}">
                      <a16:creationId xmlns:a16="http://schemas.microsoft.com/office/drawing/2014/main" id="{406EC7E5-A764-DD41-8659-F3BA1E0B6A9D}"/>
                    </a:ext>
                  </a:extLst>
                </p:cNvPr>
                <p:cNvPicPr/>
                <p:nvPr/>
              </p:nvPicPr>
              <p:blipFill>
                <a:blip r:embed="rId162"/>
                <a:stretch>
                  <a:fillRect/>
                </a:stretch>
              </p:blipFill>
              <p:spPr>
                <a:xfrm>
                  <a:off x="4781226" y="3287181"/>
                  <a:ext cx="833386"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59" name="Ink 58">
                  <a:extLst>
                    <a:ext uri="{FF2B5EF4-FFF2-40B4-BE49-F238E27FC236}">
                      <a16:creationId xmlns:a16="http://schemas.microsoft.com/office/drawing/2014/main" id="{27FB4D6E-2589-4549-BB8D-BCA5CA44AEB3}"/>
                    </a:ext>
                  </a:extLst>
                </p14:cNvPr>
                <p14:cNvContentPartPr/>
                <p14:nvPr/>
              </p14:nvContentPartPr>
              <p14:xfrm>
                <a:off x="4789499" y="3502313"/>
                <a:ext cx="843480" cy="14760"/>
              </p14:xfrm>
            </p:contentPart>
          </mc:Choice>
          <mc:Fallback>
            <p:pic>
              <p:nvPicPr>
                <p:cNvPr id="59" name="Ink 58">
                  <a:extLst>
                    <a:ext uri="{FF2B5EF4-FFF2-40B4-BE49-F238E27FC236}">
                      <a16:creationId xmlns:a16="http://schemas.microsoft.com/office/drawing/2014/main" id="{27FB4D6E-2589-4549-BB8D-BCA5CA44AEB3}"/>
                    </a:ext>
                  </a:extLst>
                </p:cNvPr>
                <p:cNvPicPr/>
                <p:nvPr/>
              </p:nvPicPr>
              <p:blipFill>
                <a:blip r:embed="rId164"/>
                <a:stretch>
                  <a:fillRect/>
                </a:stretch>
              </p:blipFill>
              <p:spPr>
                <a:xfrm>
                  <a:off x="4774019" y="3486446"/>
                  <a:ext cx="874080" cy="46125"/>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60" name="Ink 59">
                  <a:extLst>
                    <a:ext uri="{FF2B5EF4-FFF2-40B4-BE49-F238E27FC236}">
                      <a16:creationId xmlns:a16="http://schemas.microsoft.com/office/drawing/2014/main" id="{A1E76D3B-C1FD-854D-9BE2-68F6007D5AD1}"/>
                    </a:ext>
                  </a:extLst>
                </p14:cNvPr>
                <p14:cNvContentPartPr/>
                <p14:nvPr/>
              </p14:nvContentPartPr>
              <p14:xfrm>
                <a:off x="5173979" y="3322313"/>
                <a:ext cx="33480" cy="216360"/>
              </p14:xfrm>
            </p:contentPart>
          </mc:Choice>
          <mc:Fallback>
            <p:pic>
              <p:nvPicPr>
                <p:cNvPr id="60" name="Ink 59">
                  <a:extLst>
                    <a:ext uri="{FF2B5EF4-FFF2-40B4-BE49-F238E27FC236}">
                      <a16:creationId xmlns:a16="http://schemas.microsoft.com/office/drawing/2014/main" id="{A1E76D3B-C1FD-854D-9BE2-68F6007D5AD1}"/>
                    </a:ext>
                  </a:extLst>
                </p:cNvPr>
                <p:cNvPicPr/>
                <p:nvPr/>
              </p:nvPicPr>
              <p:blipFill>
                <a:blip r:embed="rId166"/>
                <a:stretch>
                  <a:fillRect/>
                </a:stretch>
              </p:blipFill>
              <p:spPr>
                <a:xfrm>
                  <a:off x="5158499" y="3306833"/>
                  <a:ext cx="640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0" name="Ink 109">
                  <a:extLst>
                    <a:ext uri="{FF2B5EF4-FFF2-40B4-BE49-F238E27FC236}">
                      <a16:creationId xmlns:a16="http://schemas.microsoft.com/office/drawing/2014/main" id="{9695B705-82E9-924D-800E-9C7BADC1D77E}"/>
                    </a:ext>
                  </a:extLst>
                </p14:cNvPr>
                <p14:cNvContentPartPr/>
                <p14:nvPr/>
              </p14:nvContentPartPr>
              <p14:xfrm>
                <a:off x="3456883" y="3078511"/>
                <a:ext cx="161640" cy="437760"/>
              </p14:xfrm>
            </p:contentPart>
          </mc:Choice>
          <mc:Fallback>
            <p:pic>
              <p:nvPicPr>
                <p:cNvPr id="110" name="Ink 109">
                  <a:extLst>
                    <a:ext uri="{FF2B5EF4-FFF2-40B4-BE49-F238E27FC236}">
                      <a16:creationId xmlns:a16="http://schemas.microsoft.com/office/drawing/2014/main" id="{9695B705-82E9-924D-800E-9C7BADC1D77E}"/>
                    </a:ext>
                  </a:extLst>
                </p:cNvPr>
                <p:cNvPicPr/>
                <p:nvPr/>
              </p:nvPicPr>
              <p:blipFill>
                <a:blip r:embed="rId168"/>
                <a:stretch>
                  <a:fillRect/>
                </a:stretch>
              </p:blipFill>
              <p:spPr>
                <a:xfrm>
                  <a:off x="3441403" y="3063044"/>
                  <a:ext cx="192240" cy="468335"/>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1" name="Ink 110">
                  <a:extLst>
                    <a:ext uri="{FF2B5EF4-FFF2-40B4-BE49-F238E27FC236}">
                      <a16:creationId xmlns:a16="http://schemas.microsoft.com/office/drawing/2014/main" id="{6B5CFF1A-C56F-0948-9534-114EE9BE3A6D}"/>
                    </a:ext>
                  </a:extLst>
                </p14:cNvPr>
                <p14:cNvContentPartPr/>
                <p14:nvPr/>
              </p14:nvContentPartPr>
              <p14:xfrm>
                <a:off x="3443563" y="3443551"/>
                <a:ext cx="102240" cy="66240"/>
              </p14:xfrm>
            </p:contentPart>
          </mc:Choice>
          <mc:Fallback>
            <p:pic>
              <p:nvPicPr>
                <p:cNvPr id="111" name="Ink 110">
                  <a:extLst>
                    <a:ext uri="{FF2B5EF4-FFF2-40B4-BE49-F238E27FC236}">
                      <a16:creationId xmlns:a16="http://schemas.microsoft.com/office/drawing/2014/main" id="{6B5CFF1A-C56F-0948-9534-114EE9BE3A6D}"/>
                    </a:ext>
                  </a:extLst>
                </p:cNvPr>
                <p:cNvPicPr/>
                <p:nvPr/>
              </p:nvPicPr>
              <p:blipFill>
                <a:blip r:embed="rId170"/>
                <a:stretch>
                  <a:fillRect/>
                </a:stretch>
              </p:blipFill>
              <p:spPr>
                <a:xfrm>
                  <a:off x="3428083" y="3427986"/>
                  <a:ext cx="132840" cy="97007"/>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2" name="Ink 111">
                  <a:extLst>
                    <a:ext uri="{FF2B5EF4-FFF2-40B4-BE49-F238E27FC236}">
                      <a16:creationId xmlns:a16="http://schemas.microsoft.com/office/drawing/2014/main" id="{D1515BAF-858B-5243-A2F5-4C4840BF03E0}"/>
                    </a:ext>
                  </a:extLst>
                </p14:cNvPr>
                <p14:cNvContentPartPr/>
                <p14:nvPr/>
              </p14:nvContentPartPr>
              <p14:xfrm>
                <a:off x="3157363" y="2786551"/>
                <a:ext cx="86040" cy="117360"/>
              </p14:xfrm>
            </p:contentPart>
          </mc:Choice>
          <mc:Fallback>
            <p:pic>
              <p:nvPicPr>
                <p:cNvPr id="112" name="Ink 111">
                  <a:extLst>
                    <a:ext uri="{FF2B5EF4-FFF2-40B4-BE49-F238E27FC236}">
                      <a16:creationId xmlns:a16="http://schemas.microsoft.com/office/drawing/2014/main" id="{D1515BAF-858B-5243-A2F5-4C4840BF03E0}"/>
                    </a:ext>
                  </a:extLst>
                </p:cNvPr>
                <p:cNvPicPr/>
                <p:nvPr/>
              </p:nvPicPr>
              <p:blipFill>
                <a:blip r:embed="rId172"/>
                <a:stretch>
                  <a:fillRect/>
                </a:stretch>
              </p:blipFill>
              <p:spPr>
                <a:xfrm>
                  <a:off x="3141818" y="2771071"/>
                  <a:ext cx="116769"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3" name="Ink 112">
                  <a:extLst>
                    <a:ext uri="{FF2B5EF4-FFF2-40B4-BE49-F238E27FC236}">
                      <a16:creationId xmlns:a16="http://schemas.microsoft.com/office/drawing/2014/main" id="{368F2A1E-D6A4-304E-8C47-9D094D2651D8}"/>
                    </a:ext>
                  </a:extLst>
                </p14:cNvPr>
                <p14:cNvContentPartPr/>
                <p14:nvPr/>
              </p14:nvContentPartPr>
              <p14:xfrm>
                <a:off x="3275803" y="2759551"/>
                <a:ext cx="69120" cy="156240"/>
              </p14:xfrm>
            </p:contentPart>
          </mc:Choice>
          <mc:Fallback>
            <p:pic>
              <p:nvPicPr>
                <p:cNvPr id="113" name="Ink 112">
                  <a:extLst>
                    <a:ext uri="{FF2B5EF4-FFF2-40B4-BE49-F238E27FC236}">
                      <a16:creationId xmlns:a16="http://schemas.microsoft.com/office/drawing/2014/main" id="{368F2A1E-D6A4-304E-8C47-9D094D2651D8}"/>
                    </a:ext>
                  </a:extLst>
                </p:cNvPr>
                <p:cNvPicPr/>
                <p:nvPr/>
              </p:nvPicPr>
              <p:blipFill>
                <a:blip r:embed="rId174"/>
                <a:stretch>
                  <a:fillRect/>
                </a:stretch>
              </p:blipFill>
              <p:spPr>
                <a:xfrm>
                  <a:off x="3260242" y="2744107"/>
                  <a:ext cx="99880" cy="18677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4" name="Ink 113">
                  <a:extLst>
                    <a:ext uri="{FF2B5EF4-FFF2-40B4-BE49-F238E27FC236}">
                      <a16:creationId xmlns:a16="http://schemas.microsoft.com/office/drawing/2014/main" id="{73C2C985-1313-1642-A3CC-5BBACC12ECCB}"/>
                    </a:ext>
                  </a:extLst>
                </p14:cNvPr>
                <p14:cNvContentPartPr/>
                <p14:nvPr/>
              </p14:nvContentPartPr>
              <p14:xfrm>
                <a:off x="3364723" y="2713471"/>
                <a:ext cx="105480" cy="86040"/>
              </p14:xfrm>
            </p:contentPart>
          </mc:Choice>
          <mc:Fallback>
            <p:pic>
              <p:nvPicPr>
                <p:cNvPr id="114" name="Ink 113">
                  <a:extLst>
                    <a:ext uri="{FF2B5EF4-FFF2-40B4-BE49-F238E27FC236}">
                      <a16:creationId xmlns:a16="http://schemas.microsoft.com/office/drawing/2014/main" id="{73C2C985-1313-1642-A3CC-5BBACC12ECCB}"/>
                    </a:ext>
                  </a:extLst>
                </p:cNvPr>
                <p:cNvPicPr/>
                <p:nvPr/>
              </p:nvPicPr>
              <p:blipFill>
                <a:blip r:embed="rId176"/>
                <a:stretch>
                  <a:fillRect/>
                </a:stretch>
              </p:blipFill>
              <p:spPr>
                <a:xfrm>
                  <a:off x="3349296" y="2697991"/>
                  <a:ext cx="135976"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5" name="Ink 114">
                  <a:extLst>
                    <a:ext uri="{FF2B5EF4-FFF2-40B4-BE49-F238E27FC236}">
                      <a16:creationId xmlns:a16="http://schemas.microsoft.com/office/drawing/2014/main" id="{133CAEFC-843B-874E-852B-70AD80781FBB}"/>
                    </a:ext>
                  </a:extLst>
                </p14:cNvPr>
                <p14:cNvContentPartPr/>
                <p14:nvPr/>
              </p14:nvContentPartPr>
              <p14:xfrm>
                <a:off x="3492883" y="2661271"/>
                <a:ext cx="115560" cy="85680"/>
              </p14:xfrm>
            </p:contentPart>
          </mc:Choice>
          <mc:Fallback>
            <p:pic>
              <p:nvPicPr>
                <p:cNvPr id="115" name="Ink 114">
                  <a:extLst>
                    <a:ext uri="{FF2B5EF4-FFF2-40B4-BE49-F238E27FC236}">
                      <a16:creationId xmlns:a16="http://schemas.microsoft.com/office/drawing/2014/main" id="{133CAEFC-843B-874E-852B-70AD80781FBB}"/>
                    </a:ext>
                  </a:extLst>
                </p:cNvPr>
                <p:cNvPicPr/>
                <p:nvPr/>
              </p:nvPicPr>
              <p:blipFill>
                <a:blip r:embed="rId178"/>
                <a:stretch>
                  <a:fillRect/>
                </a:stretch>
              </p:blipFill>
              <p:spPr>
                <a:xfrm>
                  <a:off x="3477355" y="2645791"/>
                  <a:ext cx="146256"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6" name="Ink 115">
                  <a:extLst>
                    <a:ext uri="{FF2B5EF4-FFF2-40B4-BE49-F238E27FC236}">
                      <a16:creationId xmlns:a16="http://schemas.microsoft.com/office/drawing/2014/main" id="{49C6158A-7348-9F41-A75E-5940F3AA5AAC}"/>
                    </a:ext>
                  </a:extLst>
                </p14:cNvPr>
                <p14:cNvContentPartPr/>
                <p14:nvPr/>
              </p14:nvContentPartPr>
              <p14:xfrm>
                <a:off x="3186883" y="2966551"/>
                <a:ext cx="138600" cy="46440"/>
              </p14:xfrm>
            </p:contentPart>
          </mc:Choice>
          <mc:Fallback>
            <p:pic>
              <p:nvPicPr>
                <p:cNvPr id="116" name="Ink 115">
                  <a:extLst>
                    <a:ext uri="{FF2B5EF4-FFF2-40B4-BE49-F238E27FC236}">
                      <a16:creationId xmlns:a16="http://schemas.microsoft.com/office/drawing/2014/main" id="{49C6158A-7348-9F41-A75E-5940F3AA5AAC}"/>
                    </a:ext>
                  </a:extLst>
                </p:cNvPr>
                <p:cNvPicPr/>
                <p:nvPr/>
              </p:nvPicPr>
              <p:blipFill>
                <a:blip r:embed="rId180"/>
                <a:stretch>
                  <a:fillRect/>
                </a:stretch>
              </p:blipFill>
              <p:spPr>
                <a:xfrm>
                  <a:off x="3171403" y="2951071"/>
                  <a:ext cx="169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7" name="Ink 116">
                  <a:extLst>
                    <a:ext uri="{FF2B5EF4-FFF2-40B4-BE49-F238E27FC236}">
                      <a16:creationId xmlns:a16="http://schemas.microsoft.com/office/drawing/2014/main" id="{5171108C-FF17-A94A-A135-71AB7FFB70A4}"/>
                    </a:ext>
                  </a:extLst>
                </p14:cNvPr>
                <p14:cNvContentPartPr/>
                <p14:nvPr/>
              </p14:nvContentPartPr>
              <p14:xfrm>
                <a:off x="3232963" y="2937031"/>
                <a:ext cx="46440" cy="115560"/>
              </p14:xfrm>
            </p:contentPart>
          </mc:Choice>
          <mc:Fallback>
            <p:pic>
              <p:nvPicPr>
                <p:cNvPr id="117" name="Ink 116">
                  <a:extLst>
                    <a:ext uri="{FF2B5EF4-FFF2-40B4-BE49-F238E27FC236}">
                      <a16:creationId xmlns:a16="http://schemas.microsoft.com/office/drawing/2014/main" id="{5171108C-FF17-A94A-A135-71AB7FFB70A4}"/>
                    </a:ext>
                  </a:extLst>
                </p:cNvPr>
                <p:cNvPicPr/>
                <p:nvPr/>
              </p:nvPicPr>
              <p:blipFill>
                <a:blip r:embed="rId182"/>
                <a:stretch>
                  <a:fillRect/>
                </a:stretch>
              </p:blipFill>
              <p:spPr>
                <a:xfrm>
                  <a:off x="3217483" y="2921503"/>
                  <a:ext cx="77040" cy="146256"/>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8" name="Ink 117">
                  <a:extLst>
                    <a:ext uri="{FF2B5EF4-FFF2-40B4-BE49-F238E27FC236}">
                      <a16:creationId xmlns:a16="http://schemas.microsoft.com/office/drawing/2014/main" id="{D6AB11FC-59C5-AC4A-A3FB-79DD789A71A3}"/>
                    </a:ext>
                  </a:extLst>
                </p14:cNvPr>
                <p14:cNvContentPartPr/>
                <p14:nvPr/>
              </p14:nvContentPartPr>
              <p14:xfrm>
                <a:off x="3305323" y="2904991"/>
                <a:ext cx="102240" cy="108000"/>
              </p14:xfrm>
            </p:contentPart>
          </mc:Choice>
          <mc:Fallback>
            <p:pic>
              <p:nvPicPr>
                <p:cNvPr id="118" name="Ink 117">
                  <a:extLst>
                    <a:ext uri="{FF2B5EF4-FFF2-40B4-BE49-F238E27FC236}">
                      <a16:creationId xmlns:a16="http://schemas.microsoft.com/office/drawing/2014/main" id="{D6AB11FC-59C5-AC4A-A3FB-79DD789A71A3}"/>
                    </a:ext>
                  </a:extLst>
                </p:cNvPr>
                <p:cNvPicPr/>
                <p:nvPr/>
              </p:nvPicPr>
              <p:blipFill>
                <a:blip r:embed="rId184"/>
                <a:stretch>
                  <a:fillRect/>
                </a:stretch>
              </p:blipFill>
              <p:spPr>
                <a:xfrm>
                  <a:off x="3289843" y="2889562"/>
                  <a:ext cx="132840" cy="138498"/>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9" name="Ink 118">
                  <a:extLst>
                    <a:ext uri="{FF2B5EF4-FFF2-40B4-BE49-F238E27FC236}">
                      <a16:creationId xmlns:a16="http://schemas.microsoft.com/office/drawing/2014/main" id="{BF59F8BF-BA4E-4541-B50F-C8DCBF8FC4BF}"/>
                    </a:ext>
                  </a:extLst>
                </p14:cNvPr>
                <p14:cNvContentPartPr/>
                <p14:nvPr/>
              </p14:nvContentPartPr>
              <p14:xfrm>
                <a:off x="3423763" y="2881951"/>
                <a:ext cx="99000" cy="101520"/>
              </p14:xfrm>
            </p:contentPart>
          </mc:Choice>
          <mc:Fallback>
            <p:pic>
              <p:nvPicPr>
                <p:cNvPr id="119" name="Ink 118">
                  <a:extLst>
                    <a:ext uri="{FF2B5EF4-FFF2-40B4-BE49-F238E27FC236}">
                      <a16:creationId xmlns:a16="http://schemas.microsoft.com/office/drawing/2014/main" id="{BF59F8BF-BA4E-4541-B50F-C8DCBF8FC4BF}"/>
                    </a:ext>
                  </a:extLst>
                </p:cNvPr>
                <p:cNvPicPr/>
                <p:nvPr/>
              </p:nvPicPr>
              <p:blipFill>
                <a:blip r:embed="rId186"/>
                <a:stretch>
                  <a:fillRect/>
                </a:stretch>
              </p:blipFill>
              <p:spPr>
                <a:xfrm>
                  <a:off x="3408283" y="2866471"/>
                  <a:ext cx="1296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2" name="Ink 121">
                  <a:extLst>
                    <a:ext uri="{FF2B5EF4-FFF2-40B4-BE49-F238E27FC236}">
                      <a16:creationId xmlns:a16="http://schemas.microsoft.com/office/drawing/2014/main" id="{04D9F89C-3023-014C-8197-D4B61CED0F49}"/>
                    </a:ext>
                  </a:extLst>
                </p14:cNvPr>
                <p14:cNvContentPartPr/>
                <p14:nvPr/>
              </p14:nvContentPartPr>
              <p14:xfrm>
                <a:off x="3506203" y="2864671"/>
                <a:ext cx="99000" cy="95040"/>
              </p14:xfrm>
            </p:contentPart>
          </mc:Choice>
          <mc:Fallback>
            <p:pic>
              <p:nvPicPr>
                <p:cNvPr id="122" name="Ink 121">
                  <a:extLst>
                    <a:ext uri="{FF2B5EF4-FFF2-40B4-BE49-F238E27FC236}">
                      <a16:creationId xmlns:a16="http://schemas.microsoft.com/office/drawing/2014/main" id="{04D9F89C-3023-014C-8197-D4B61CED0F49}"/>
                    </a:ext>
                  </a:extLst>
                </p:cNvPr>
                <p:cNvPicPr/>
                <p:nvPr/>
              </p:nvPicPr>
              <p:blipFill>
                <a:blip r:embed="rId188"/>
                <a:stretch>
                  <a:fillRect/>
                </a:stretch>
              </p:blipFill>
              <p:spPr>
                <a:xfrm>
                  <a:off x="3490723" y="2849132"/>
                  <a:ext cx="129600" cy="125756"/>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3" name="Ink 122">
                  <a:extLst>
                    <a:ext uri="{FF2B5EF4-FFF2-40B4-BE49-F238E27FC236}">
                      <a16:creationId xmlns:a16="http://schemas.microsoft.com/office/drawing/2014/main" id="{BE6B25EB-522A-C140-9D5E-DD32EE66364F}"/>
                    </a:ext>
                  </a:extLst>
                </p14:cNvPr>
                <p14:cNvContentPartPr/>
                <p14:nvPr/>
              </p14:nvContentPartPr>
              <p14:xfrm>
                <a:off x="3703483" y="2762791"/>
                <a:ext cx="52920" cy="200880"/>
              </p14:xfrm>
            </p:contentPart>
          </mc:Choice>
          <mc:Fallback>
            <p:pic>
              <p:nvPicPr>
                <p:cNvPr id="123" name="Ink 122">
                  <a:extLst>
                    <a:ext uri="{FF2B5EF4-FFF2-40B4-BE49-F238E27FC236}">
                      <a16:creationId xmlns:a16="http://schemas.microsoft.com/office/drawing/2014/main" id="{BE6B25EB-522A-C140-9D5E-DD32EE66364F}"/>
                    </a:ext>
                  </a:extLst>
                </p:cNvPr>
                <p:cNvPicPr/>
                <p:nvPr/>
              </p:nvPicPr>
              <p:blipFill>
                <a:blip r:embed="rId190"/>
                <a:stretch>
                  <a:fillRect/>
                </a:stretch>
              </p:blipFill>
              <p:spPr>
                <a:xfrm>
                  <a:off x="3688003" y="2747339"/>
                  <a:ext cx="83520" cy="231425"/>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4" name="Ink 123">
                  <a:extLst>
                    <a:ext uri="{FF2B5EF4-FFF2-40B4-BE49-F238E27FC236}">
                      <a16:creationId xmlns:a16="http://schemas.microsoft.com/office/drawing/2014/main" id="{0D13698F-A66D-F046-AB35-F01CF018FA4E}"/>
                    </a:ext>
                  </a:extLst>
                </p14:cNvPr>
                <p14:cNvContentPartPr/>
                <p14:nvPr/>
              </p14:nvContentPartPr>
              <p14:xfrm>
                <a:off x="3662083" y="2848111"/>
                <a:ext cx="117360" cy="26640"/>
              </p14:xfrm>
            </p:contentPart>
          </mc:Choice>
          <mc:Fallback>
            <p:pic>
              <p:nvPicPr>
                <p:cNvPr id="124" name="Ink 123">
                  <a:extLst>
                    <a:ext uri="{FF2B5EF4-FFF2-40B4-BE49-F238E27FC236}">
                      <a16:creationId xmlns:a16="http://schemas.microsoft.com/office/drawing/2014/main" id="{0D13698F-A66D-F046-AB35-F01CF018FA4E}"/>
                    </a:ext>
                  </a:extLst>
                </p:cNvPr>
                <p:cNvPicPr/>
                <p:nvPr/>
              </p:nvPicPr>
              <p:blipFill>
                <a:blip r:embed="rId192"/>
                <a:stretch>
                  <a:fillRect/>
                </a:stretch>
              </p:blipFill>
              <p:spPr>
                <a:xfrm>
                  <a:off x="3646555" y="2832631"/>
                  <a:ext cx="148054"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5" name="Ink 124">
                  <a:extLst>
                    <a:ext uri="{FF2B5EF4-FFF2-40B4-BE49-F238E27FC236}">
                      <a16:creationId xmlns:a16="http://schemas.microsoft.com/office/drawing/2014/main" id="{9FF709D5-2EB3-B84C-9E43-0964681942C8}"/>
                    </a:ext>
                  </a:extLst>
                </p14:cNvPr>
                <p14:cNvContentPartPr/>
                <p14:nvPr/>
              </p14:nvContentPartPr>
              <p14:xfrm>
                <a:off x="3795643" y="2802031"/>
                <a:ext cx="66240" cy="66240"/>
              </p14:xfrm>
            </p:contentPart>
          </mc:Choice>
          <mc:Fallback>
            <p:pic>
              <p:nvPicPr>
                <p:cNvPr id="125" name="Ink 124">
                  <a:extLst>
                    <a:ext uri="{FF2B5EF4-FFF2-40B4-BE49-F238E27FC236}">
                      <a16:creationId xmlns:a16="http://schemas.microsoft.com/office/drawing/2014/main" id="{9FF709D5-2EB3-B84C-9E43-0964681942C8}"/>
                    </a:ext>
                  </a:extLst>
                </p:cNvPr>
                <p:cNvPicPr/>
                <p:nvPr/>
              </p:nvPicPr>
              <p:blipFill>
                <a:blip r:embed="rId194"/>
                <a:stretch>
                  <a:fillRect/>
                </a:stretch>
              </p:blipFill>
              <p:spPr>
                <a:xfrm>
                  <a:off x="3780163" y="2786551"/>
                  <a:ext cx="968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6" name="Ink 125">
                  <a:extLst>
                    <a:ext uri="{FF2B5EF4-FFF2-40B4-BE49-F238E27FC236}">
                      <a16:creationId xmlns:a16="http://schemas.microsoft.com/office/drawing/2014/main" id="{327227F5-DD69-CA44-8251-9152BF1750CD}"/>
                    </a:ext>
                  </a:extLst>
                </p14:cNvPr>
                <p14:cNvContentPartPr/>
                <p14:nvPr/>
              </p14:nvContentPartPr>
              <p14:xfrm>
                <a:off x="3868003" y="2772511"/>
                <a:ext cx="49680" cy="56160"/>
              </p14:xfrm>
            </p:contentPart>
          </mc:Choice>
          <mc:Fallback>
            <p:pic>
              <p:nvPicPr>
                <p:cNvPr id="126" name="Ink 125">
                  <a:extLst>
                    <a:ext uri="{FF2B5EF4-FFF2-40B4-BE49-F238E27FC236}">
                      <a16:creationId xmlns:a16="http://schemas.microsoft.com/office/drawing/2014/main" id="{327227F5-DD69-CA44-8251-9152BF1750CD}"/>
                    </a:ext>
                  </a:extLst>
                </p:cNvPr>
                <p:cNvPicPr/>
                <p:nvPr/>
              </p:nvPicPr>
              <p:blipFill>
                <a:blip r:embed="rId196"/>
                <a:stretch>
                  <a:fillRect/>
                </a:stretch>
              </p:blipFill>
              <p:spPr>
                <a:xfrm>
                  <a:off x="3852523" y="2757031"/>
                  <a:ext cx="802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7" name="Ink 126">
                  <a:extLst>
                    <a:ext uri="{FF2B5EF4-FFF2-40B4-BE49-F238E27FC236}">
                      <a16:creationId xmlns:a16="http://schemas.microsoft.com/office/drawing/2014/main" id="{FC1C06E3-9801-6F4D-9B56-C9970C6B181C}"/>
                    </a:ext>
                  </a:extLst>
                </p14:cNvPr>
                <p14:cNvContentPartPr/>
                <p14:nvPr/>
              </p14:nvContentPartPr>
              <p14:xfrm>
                <a:off x="3940363" y="2700151"/>
                <a:ext cx="56160" cy="148320"/>
              </p14:xfrm>
            </p:contentPart>
          </mc:Choice>
          <mc:Fallback>
            <p:pic>
              <p:nvPicPr>
                <p:cNvPr id="127" name="Ink 126">
                  <a:extLst>
                    <a:ext uri="{FF2B5EF4-FFF2-40B4-BE49-F238E27FC236}">
                      <a16:creationId xmlns:a16="http://schemas.microsoft.com/office/drawing/2014/main" id="{FC1C06E3-9801-6F4D-9B56-C9970C6B181C}"/>
                    </a:ext>
                  </a:extLst>
                </p:cNvPr>
                <p:cNvPicPr/>
                <p:nvPr/>
              </p:nvPicPr>
              <p:blipFill>
                <a:blip r:embed="rId198"/>
                <a:stretch>
                  <a:fillRect/>
                </a:stretch>
              </p:blipFill>
              <p:spPr>
                <a:xfrm>
                  <a:off x="3924883" y="2684671"/>
                  <a:ext cx="867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8" name="Ink 127">
                  <a:extLst>
                    <a:ext uri="{FF2B5EF4-FFF2-40B4-BE49-F238E27FC236}">
                      <a16:creationId xmlns:a16="http://schemas.microsoft.com/office/drawing/2014/main" id="{29070901-FA3E-584D-8B95-7F87CD7375AE}"/>
                    </a:ext>
                  </a:extLst>
                </p14:cNvPr>
                <p14:cNvContentPartPr/>
                <p14:nvPr/>
              </p14:nvContentPartPr>
              <p14:xfrm>
                <a:off x="3959803" y="2716711"/>
                <a:ext cx="141840" cy="86040"/>
              </p14:xfrm>
            </p:contentPart>
          </mc:Choice>
          <mc:Fallback>
            <p:pic>
              <p:nvPicPr>
                <p:cNvPr id="128" name="Ink 127">
                  <a:extLst>
                    <a:ext uri="{FF2B5EF4-FFF2-40B4-BE49-F238E27FC236}">
                      <a16:creationId xmlns:a16="http://schemas.microsoft.com/office/drawing/2014/main" id="{29070901-FA3E-584D-8B95-7F87CD7375AE}"/>
                    </a:ext>
                  </a:extLst>
                </p:cNvPr>
                <p:cNvPicPr/>
                <p:nvPr/>
              </p:nvPicPr>
              <p:blipFill>
                <a:blip r:embed="rId200"/>
                <a:stretch>
                  <a:fillRect/>
                </a:stretch>
              </p:blipFill>
              <p:spPr>
                <a:xfrm>
                  <a:off x="3944323" y="2701231"/>
                  <a:ext cx="172440" cy="116640"/>
                </a:xfrm>
                <a:prstGeom prst="rect">
                  <a:avLst/>
                </a:prstGeom>
              </p:spPr>
            </p:pic>
          </mc:Fallback>
        </mc:AlternateContent>
      </p:grpSp>
      <p:grpSp>
        <p:nvGrpSpPr>
          <p:cNvPr id="134" name="Group 133">
            <a:extLst>
              <a:ext uri="{FF2B5EF4-FFF2-40B4-BE49-F238E27FC236}">
                <a16:creationId xmlns:a16="http://schemas.microsoft.com/office/drawing/2014/main" id="{656D41C3-818A-A04E-BA0C-AA882DB3A0DC}"/>
              </a:ext>
            </a:extLst>
          </p:cNvPr>
          <p:cNvGrpSpPr/>
          <p:nvPr/>
        </p:nvGrpSpPr>
        <p:grpSpPr>
          <a:xfrm>
            <a:off x="1427203" y="2045671"/>
            <a:ext cx="132120" cy="184320"/>
            <a:chOff x="1427203" y="2045671"/>
            <a:chExt cx="132120" cy="184320"/>
          </a:xfrm>
        </p:grpSpPr>
        <mc:AlternateContent xmlns:mc="http://schemas.openxmlformats.org/markup-compatibility/2006">
          <mc:Choice xmlns:p14="http://schemas.microsoft.com/office/powerpoint/2010/main" Requires="p14">
            <p:contentPart p14:bwMode="auto" r:id="rId201">
              <p14:nvContentPartPr>
                <p14:cNvPr id="130" name="Ink 129">
                  <a:extLst>
                    <a:ext uri="{FF2B5EF4-FFF2-40B4-BE49-F238E27FC236}">
                      <a16:creationId xmlns:a16="http://schemas.microsoft.com/office/drawing/2014/main" id="{DD1AC90C-C1EA-4441-8419-CC3F3D6EC360}"/>
                    </a:ext>
                  </a:extLst>
                </p14:cNvPr>
                <p14:cNvContentPartPr/>
                <p14:nvPr/>
              </p14:nvContentPartPr>
              <p14:xfrm>
                <a:off x="1453483" y="2052151"/>
                <a:ext cx="23400" cy="174600"/>
              </p14:xfrm>
            </p:contentPart>
          </mc:Choice>
          <mc:Fallback>
            <p:pic>
              <p:nvPicPr>
                <p:cNvPr id="130" name="Ink 129">
                  <a:extLst>
                    <a:ext uri="{FF2B5EF4-FFF2-40B4-BE49-F238E27FC236}">
                      <a16:creationId xmlns:a16="http://schemas.microsoft.com/office/drawing/2014/main" id="{DD1AC90C-C1EA-4441-8419-CC3F3D6EC360}"/>
                    </a:ext>
                  </a:extLst>
                </p:cNvPr>
                <p:cNvPicPr/>
                <p:nvPr/>
              </p:nvPicPr>
              <p:blipFill>
                <a:blip r:embed="rId202"/>
                <a:stretch>
                  <a:fillRect/>
                </a:stretch>
              </p:blipFill>
              <p:spPr>
                <a:xfrm>
                  <a:off x="1438003" y="2036671"/>
                  <a:ext cx="540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1" name="Ink 130">
                  <a:extLst>
                    <a:ext uri="{FF2B5EF4-FFF2-40B4-BE49-F238E27FC236}">
                      <a16:creationId xmlns:a16="http://schemas.microsoft.com/office/drawing/2014/main" id="{F6CF4E99-862D-7D45-ACE4-A631D83EB227}"/>
                    </a:ext>
                  </a:extLst>
                </p14:cNvPr>
                <p14:cNvContentPartPr/>
                <p14:nvPr/>
              </p14:nvContentPartPr>
              <p14:xfrm>
                <a:off x="1427203" y="2045671"/>
                <a:ext cx="112320" cy="26640"/>
              </p14:xfrm>
            </p:contentPart>
          </mc:Choice>
          <mc:Fallback>
            <p:pic>
              <p:nvPicPr>
                <p:cNvPr id="131" name="Ink 130">
                  <a:extLst>
                    <a:ext uri="{FF2B5EF4-FFF2-40B4-BE49-F238E27FC236}">
                      <a16:creationId xmlns:a16="http://schemas.microsoft.com/office/drawing/2014/main" id="{F6CF4E99-862D-7D45-ACE4-A631D83EB227}"/>
                    </a:ext>
                  </a:extLst>
                </p:cNvPr>
                <p:cNvPicPr/>
                <p:nvPr/>
              </p:nvPicPr>
              <p:blipFill>
                <a:blip r:embed="rId204"/>
                <a:stretch>
                  <a:fillRect/>
                </a:stretch>
              </p:blipFill>
              <p:spPr>
                <a:xfrm>
                  <a:off x="1411673" y="2030191"/>
                  <a:ext cx="143018"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2" name="Ink 131">
                  <a:extLst>
                    <a:ext uri="{FF2B5EF4-FFF2-40B4-BE49-F238E27FC236}">
                      <a16:creationId xmlns:a16="http://schemas.microsoft.com/office/drawing/2014/main" id="{0614FF51-021D-714A-BE88-F8421056678B}"/>
                    </a:ext>
                  </a:extLst>
                </p14:cNvPr>
                <p14:cNvContentPartPr/>
                <p14:nvPr/>
              </p14:nvContentPartPr>
              <p14:xfrm>
                <a:off x="1457083" y="2196871"/>
                <a:ext cx="102240" cy="33120"/>
              </p14:xfrm>
            </p:contentPart>
          </mc:Choice>
          <mc:Fallback>
            <p:pic>
              <p:nvPicPr>
                <p:cNvPr id="132" name="Ink 131">
                  <a:extLst>
                    <a:ext uri="{FF2B5EF4-FFF2-40B4-BE49-F238E27FC236}">
                      <a16:creationId xmlns:a16="http://schemas.microsoft.com/office/drawing/2014/main" id="{0614FF51-021D-714A-BE88-F8421056678B}"/>
                    </a:ext>
                  </a:extLst>
                </p:cNvPr>
                <p:cNvPicPr/>
                <p:nvPr/>
              </p:nvPicPr>
              <p:blipFill>
                <a:blip r:embed="rId206"/>
                <a:stretch>
                  <a:fillRect/>
                </a:stretch>
              </p:blipFill>
              <p:spPr>
                <a:xfrm>
                  <a:off x="1441603" y="2181391"/>
                  <a:ext cx="132840" cy="63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7">
            <p14:nvContentPartPr>
              <p14:cNvPr id="133" name="Ink 132">
                <a:extLst>
                  <a:ext uri="{FF2B5EF4-FFF2-40B4-BE49-F238E27FC236}">
                    <a16:creationId xmlns:a16="http://schemas.microsoft.com/office/drawing/2014/main" id="{065BD539-4184-2342-8064-8FDA154E1759}"/>
                  </a:ext>
                </a:extLst>
              </p14:cNvPr>
              <p14:cNvContentPartPr/>
              <p14:nvPr/>
            </p14:nvContentPartPr>
            <p14:xfrm>
              <a:off x="1904203" y="2035951"/>
              <a:ext cx="105480" cy="161640"/>
            </p14:xfrm>
          </p:contentPart>
        </mc:Choice>
        <mc:Fallback>
          <p:pic>
            <p:nvPicPr>
              <p:cNvPr id="133" name="Ink 132">
                <a:extLst>
                  <a:ext uri="{FF2B5EF4-FFF2-40B4-BE49-F238E27FC236}">
                    <a16:creationId xmlns:a16="http://schemas.microsoft.com/office/drawing/2014/main" id="{065BD539-4184-2342-8064-8FDA154E1759}"/>
                  </a:ext>
                </a:extLst>
              </p:cNvPr>
              <p:cNvPicPr/>
              <p:nvPr/>
            </p:nvPicPr>
            <p:blipFill>
              <a:blip r:embed="rId208"/>
              <a:stretch>
                <a:fillRect/>
              </a:stretch>
            </p:blipFill>
            <p:spPr>
              <a:xfrm>
                <a:off x="1888723" y="2020471"/>
                <a:ext cx="1360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5" name="Ink 134">
                <a:extLst>
                  <a:ext uri="{FF2B5EF4-FFF2-40B4-BE49-F238E27FC236}">
                    <a16:creationId xmlns:a16="http://schemas.microsoft.com/office/drawing/2014/main" id="{66771619-1F9C-2642-92C3-A2884CB32725}"/>
                  </a:ext>
                </a:extLst>
              </p14:cNvPr>
              <p14:cNvContentPartPr/>
              <p14:nvPr/>
            </p14:nvContentPartPr>
            <p14:xfrm>
              <a:off x="741960" y="-360"/>
              <a:ext cx="8286840" cy="4979160"/>
            </p14:xfrm>
          </p:contentPart>
        </mc:Choice>
        <mc:Fallback>
          <p:pic>
            <p:nvPicPr>
              <p:cNvPr id="135" name="Ink 134">
                <a:extLst>
                  <a:ext uri="{FF2B5EF4-FFF2-40B4-BE49-F238E27FC236}">
                    <a16:creationId xmlns:a16="http://schemas.microsoft.com/office/drawing/2014/main" id="{66771619-1F9C-2642-92C3-A2884CB32725}"/>
                  </a:ext>
                </a:extLst>
              </p:cNvPr>
              <p:cNvPicPr/>
              <p:nvPr/>
            </p:nvPicPr>
            <p:blipFill>
              <a:blip r:embed="rId210"/>
              <a:stretch>
                <a:fillRect/>
              </a:stretch>
            </p:blipFill>
            <p:spPr>
              <a:xfrm>
                <a:off x="732600" y="-9720"/>
                <a:ext cx="8305560" cy="4997880"/>
              </a:xfrm>
              <a:prstGeom prst="rect">
                <a:avLst/>
              </a:prstGeom>
            </p:spPr>
          </p:pic>
        </mc:Fallback>
      </mc:AlternateContent>
    </p:spTree>
    <p:extLst>
      <p:ext uri="{BB962C8B-B14F-4D97-AF65-F5344CB8AC3E}">
        <p14:creationId xmlns:p14="http://schemas.microsoft.com/office/powerpoint/2010/main" val="155715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A9DB-07A9-2743-BFB6-EB55F41B41D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45ABD8E-4DEA-5E41-B4D9-BC8CC0946AF0}"/>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95DC254-B3FC-414D-BCA1-DF6F411FC8D5}"/>
              </a:ext>
            </a:extLst>
          </p:cNvPr>
          <p:cNvPicPr>
            <a:picLocks noChangeAspect="1"/>
          </p:cNvPicPr>
          <p:nvPr/>
        </p:nvPicPr>
        <p:blipFill>
          <a:blip r:embed="rId2"/>
          <a:stretch>
            <a:fillRect/>
          </a:stretch>
        </p:blipFill>
        <p:spPr>
          <a:xfrm>
            <a:off x="893650" y="0"/>
            <a:ext cx="7356699" cy="5146577"/>
          </a:xfrm>
          <a:prstGeom prst="rect">
            <a:avLst/>
          </a:prstGeom>
        </p:spPr>
      </p:pic>
      <p:sp>
        <p:nvSpPr>
          <p:cNvPr id="7" name="Rectangle 6">
            <a:extLst>
              <a:ext uri="{FF2B5EF4-FFF2-40B4-BE49-F238E27FC236}">
                <a16:creationId xmlns:a16="http://schemas.microsoft.com/office/drawing/2014/main" id="{4BFB8B6D-0BBC-0B4A-90A0-288C10A2F3E2}"/>
              </a:ext>
            </a:extLst>
          </p:cNvPr>
          <p:cNvSpPr/>
          <p:nvPr/>
        </p:nvSpPr>
        <p:spPr>
          <a:xfrm>
            <a:off x="3985310" y="3786027"/>
            <a:ext cx="4680858" cy="1107996"/>
          </a:xfrm>
          <a:prstGeom prst="rect">
            <a:avLst/>
          </a:prstGeom>
        </p:spPr>
        <p:txBody>
          <a:bodyPr wrap="square">
            <a:spAutoFit/>
          </a:bodyPr>
          <a:lstStyle/>
          <a:p>
            <a:r>
              <a:rPr lang="en-US" sz="1100">
                <a:solidFill>
                  <a:schemeClr val="bg1"/>
                </a:solidFill>
              </a:rPr>
              <a:t>The first 50 characters of the text are printed in order two times.</a:t>
            </a:r>
          </a:p>
          <a:p>
            <a:endParaRPr lang="en-US" sz="1100">
              <a:solidFill>
                <a:schemeClr val="bg1"/>
              </a:solidFill>
            </a:endParaRPr>
          </a:p>
          <a:p>
            <a:r>
              <a:rPr lang="en-US" sz="1100">
                <a:solidFill>
                  <a:schemeClr val="bg1"/>
                </a:solidFill>
              </a:rPr>
              <a:t>As open is called after fork, each process’s file descriptor would point to different open file table entries. Therefore, the offsets which reads are called from are independent between the two processes</a:t>
            </a:r>
          </a:p>
          <a:p>
            <a:endParaRPr lang="en-US" sz="1100">
              <a:solidFill>
                <a:schemeClr val="bg1"/>
              </a:solidFill>
            </a:endParaRPr>
          </a:p>
        </p:txBody>
      </p:sp>
      <p:grpSp>
        <p:nvGrpSpPr>
          <p:cNvPr id="20" name="Group 19">
            <a:extLst>
              <a:ext uri="{FF2B5EF4-FFF2-40B4-BE49-F238E27FC236}">
                <a16:creationId xmlns:a16="http://schemas.microsoft.com/office/drawing/2014/main" id="{C2B5AE72-96EC-2B4E-A16B-62EFA737F3E3}"/>
              </a:ext>
            </a:extLst>
          </p:cNvPr>
          <p:cNvGrpSpPr/>
          <p:nvPr/>
        </p:nvGrpSpPr>
        <p:grpSpPr>
          <a:xfrm>
            <a:off x="3586240" y="3372880"/>
            <a:ext cx="193680" cy="401760"/>
            <a:chOff x="3586240" y="3372880"/>
            <a:chExt cx="193680" cy="40176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03652B7-E5A5-D843-B056-07ABACB27CFF}"/>
                    </a:ext>
                  </a:extLst>
                </p14:cNvPr>
                <p14:cNvContentPartPr/>
                <p14:nvPr/>
              </p14:nvContentPartPr>
              <p14:xfrm>
                <a:off x="3586240" y="3372880"/>
                <a:ext cx="163080" cy="401760"/>
              </p14:xfrm>
            </p:contentPart>
          </mc:Choice>
          <mc:Fallback>
            <p:pic>
              <p:nvPicPr>
                <p:cNvPr id="5" name="Ink 4">
                  <a:extLst>
                    <a:ext uri="{FF2B5EF4-FFF2-40B4-BE49-F238E27FC236}">
                      <a16:creationId xmlns:a16="http://schemas.microsoft.com/office/drawing/2014/main" id="{F03652B7-E5A5-D843-B056-07ABACB27CFF}"/>
                    </a:ext>
                  </a:extLst>
                </p:cNvPr>
                <p:cNvPicPr/>
                <p:nvPr/>
              </p:nvPicPr>
              <p:blipFill>
                <a:blip r:embed="rId4"/>
                <a:stretch>
                  <a:fillRect/>
                </a:stretch>
              </p:blipFill>
              <p:spPr>
                <a:xfrm>
                  <a:off x="3570726" y="3357386"/>
                  <a:ext cx="193748" cy="432387"/>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A2C418BB-0DFD-C94C-83F6-2828B30B5DDA}"/>
                    </a:ext>
                  </a:extLst>
                </p14:cNvPr>
                <p14:cNvContentPartPr/>
                <p14:nvPr/>
              </p14:nvContentPartPr>
              <p14:xfrm>
                <a:off x="3647440" y="3672760"/>
                <a:ext cx="132480" cy="86760"/>
              </p14:xfrm>
            </p:contentPart>
          </mc:Choice>
          <mc:Fallback>
            <p:pic>
              <p:nvPicPr>
                <p:cNvPr id="6" name="Ink 5">
                  <a:extLst>
                    <a:ext uri="{FF2B5EF4-FFF2-40B4-BE49-F238E27FC236}">
                      <a16:creationId xmlns:a16="http://schemas.microsoft.com/office/drawing/2014/main" id="{A2C418BB-0DFD-C94C-83F6-2828B30B5DDA}"/>
                    </a:ext>
                  </a:extLst>
                </p:cNvPr>
                <p:cNvPicPr/>
                <p:nvPr/>
              </p:nvPicPr>
              <p:blipFill>
                <a:blip r:embed="rId6"/>
                <a:stretch>
                  <a:fillRect/>
                </a:stretch>
              </p:blipFill>
              <p:spPr>
                <a:xfrm>
                  <a:off x="3631960" y="3657280"/>
                  <a:ext cx="163080" cy="117360"/>
                </a:xfrm>
                <a:prstGeom prst="rect">
                  <a:avLst/>
                </a:prstGeom>
              </p:spPr>
            </p:pic>
          </mc:Fallback>
        </mc:AlternateContent>
      </p:grpSp>
      <p:grpSp>
        <p:nvGrpSpPr>
          <p:cNvPr id="21" name="Group 20">
            <a:extLst>
              <a:ext uri="{FF2B5EF4-FFF2-40B4-BE49-F238E27FC236}">
                <a16:creationId xmlns:a16="http://schemas.microsoft.com/office/drawing/2014/main" id="{0579B0CE-1AC1-3C4E-967F-77ED91B55424}"/>
              </a:ext>
            </a:extLst>
          </p:cNvPr>
          <p:cNvGrpSpPr/>
          <p:nvPr/>
        </p:nvGrpSpPr>
        <p:grpSpPr>
          <a:xfrm>
            <a:off x="4088939" y="1971953"/>
            <a:ext cx="1544040" cy="1818360"/>
            <a:chOff x="4088939" y="1971953"/>
            <a:chExt cx="1544040" cy="1818360"/>
          </a:xfrm>
        </p:grpSpPr>
        <mc:AlternateContent xmlns:mc="http://schemas.openxmlformats.org/markup-compatibility/2006">
          <mc:Choice xmlns:p14="http://schemas.microsoft.com/office/powerpoint/2010/main" Requires="p14">
            <p:contentPart p14:bwMode="auto" r:id="rId7">
              <p14:nvContentPartPr>
                <p14:cNvPr id="22" name="Ink 21">
                  <a:extLst>
                    <a:ext uri="{FF2B5EF4-FFF2-40B4-BE49-F238E27FC236}">
                      <a16:creationId xmlns:a16="http://schemas.microsoft.com/office/drawing/2014/main" id="{CC45A1C5-11BF-7C42-8595-8727F5EDEA21}"/>
                    </a:ext>
                  </a:extLst>
                </p14:cNvPr>
                <p14:cNvContentPartPr/>
                <p14:nvPr/>
              </p14:nvContentPartPr>
              <p14:xfrm>
                <a:off x="4114859" y="2179673"/>
                <a:ext cx="12240" cy="97560"/>
              </p14:xfrm>
            </p:contentPart>
          </mc:Choice>
          <mc:Fallback>
            <p:pic>
              <p:nvPicPr>
                <p:cNvPr id="22" name="Ink 21">
                  <a:extLst>
                    <a:ext uri="{FF2B5EF4-FFF2-40B4-BE49-F238E27FC236}">
                      <a16:creationId xmlns:a16="http://schemas.microsoft.com/office/drawing/2014/main" id="{CC45A1C5-11BF-7C42-8595-8727F5EDEA21}"/>
                    </a:ext>
                  </a:extLst>
                </p:cNvPr>
                <p:cNvPicPr/>
                <p:nvPr/>
              </p:nvPicPr>
              <p:blipFill>
                <a:blip r:embed="rId8"/>
                <a:stretch>
                  <a:fillRect/>
                </a:stretch>
              </p:blipFill>
              <p:spPr>
                <a:xfrm>
                  <a:off x="4099379" y="2164136"/>
                  <a:ext cx="4284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Ink 22">
                  <a:extLst>
                    <a:ext uri="{FF2B5EF4-FFF2-40B4-BE49-F238E27FC236}">
                      <a16:creationId xmlns:a16="http://schemas.microsoft.com/office/drawing/2014/main" id="{B82F7687-69D3-5E4C-9514-F24F59879880}"/>
                    </a:ext>
                  </a:extLst>
                </p14:cNvPr>
                <p14:cNvContentPartPr/>
                <p14:nvPr/>
              </p14:nvContentPartPr>
              <p14:xfrm>
                <a:off x="4112699" y="2184353"/>
                <a:ext cx="39960" cy="26640"/>
              </p14:xfrm>
            </p:contentPart>
          </mc:Choice>
          <mc:Fallback>
            <p:pic>
              <p:nvPicPr>
                <p:cNvPr id="23" name="Ink 22">
                  <a:extLst>
                    <a:ext uri="{FF2B5EF4-FFF2-40B4-BE49-F238E27FC236}">
                      <a16:creationId xmlns:a16="http://schemas.microsoft.com/office/drawing/2014/main" id="{B82F7687-69D3-5E4C-9514-F24F59879880}"/>
                    </a:ext>
                  </a:extLst>
                </p:cNvPr>
                <p:cNvPicPr/>
                <p:nvPr/>
              </p:nvPicPr>
              <p:blipFill>
                <a:blip r:embed="rId10"/>
                <a:stretch>
                  <a:fillRect/>
                </a:stretch>
              </p:blipFill>
              <p:spPr>
                <a:xfrm>
                  <a:off x="4097219" y="2168661"/>
                  <a:ext cx="70560"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267D7859-CCC3-D344-98CD-35BD5CB0F672}"/>
                    </a:ext>
                  </a:extLst>
                </p14:cNvPr>
                <p14:cNvContentPartPr/>
                <p14:nvPr/>
              </p14:nvContentPartPr>
              <p14:xfrm>
                <a:off x="4186139" y="2163113"/>
                <a:ext cx="73800" cy="76320"/>
              </p14:xfrm>
            </p:contentPart>
          </mc:Choice>
          <mc:Fallback>
            <p:pic>
              <p:nvPicPr>
                <p:cNvPr id="24" name="Ink 23">
                  <a:extLst>
                    <a:ext uri="{FF2B5EF4-FFF2-40B4-BE49-F238E27FC236}">
                      <a16:creationId xmlns:a16="http://schemas.microsoft.com/office/drawing/2014/main" id="{267D7859-CCC3-D344-98CD-35BD5CB0F672}"/>
                    </a:ext>
                  </a:extLst>
                </p:cNvPr>
                <p:cNvPicPr/>
                <p:nvPr/>
              </p:nvPicPr>
              <p:blipFill>
                <a:blip r:embed="rId12"/>
                <a:stretch>
                  <a:fillRect/>
                </a:stretch>
              </p:blipFill>
              <p:spPr>
                <a:xfrm>
                  <a:off x="4170659" y="2147706"/>
                  <a:ext cx="104400" cy="106776"/>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Ink 24">
                  <a:extLst>
                    <a:ext uri="{FF2B5EF4-FFF2-40B4-BE49-F238E27FC236}">
                      <a16:creationId xmlns:a16="http://schemas.microsoft.com/office/drawing/2014/main" id="{D2F16908-EEFF-2E4B-A548-FF9BE026F742}"/>
                    </a:ext>
                  </a:extLst>
                </p14:cNvPr>
                <p14:cNvContentPartPr/>
                <p14:nvPr/>
              </p14:nvContentPartPr>
              <p14:xfrm>
                <a:off x="4285859" y="2148713"/>
                <a:ext cx="214200" cy="81000"/>
              </p14:xfrm>
            </p:contentPart>
          </mc:Choice>
          <mc:Fallback>
            <p:pic>
              <p:nvPicPr>
                <p:cNvPr id="25" name="Ink 24">
                  <a:extLst>
                    <a:ext uri="{FF2B5EF4-FFF2-40B4-BE49-F238E27FC236}">
                      <a16:creationId xmlns:a16="http://schemas.microsoft.com/office/drawing/2014/main" id="{D2F16908-EEFF-2E4B-A548-FF9BE026F742}"/>
                    </a:ext>
                  </a:extLst>
                </p:cNvPr>
                <p:cNvPicPr/>
                <p:nvPr/>
              </p:nvPicPr>
              <p:blipFill>
                <a:blip r:embed="rId14"/>
                <a:stretch>
                  <a:fillRect/>
                </a:stretch>
              </p:blipFill>
              <p:spPr>
                <a:xfrm>
                  <a:off x="4270379" y="2133233"/>
                  <a:ext cx="2448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Ink 25">
                  <a:extLst>
                    <a:ext uri="{FF2B5EF4-FFF2-40B4-BE49-F238E27FC236}">
                      <a16:creationId xmlns:a16="http://schemas.microsoft.com/office/drawing/2014/main" id="{5DD01C20-82FA-D64F-93A1-13EFC8391DF6}"/>
                    </a:ext>
                  </a:extLst>
                </p14:cNvPr>
                <p14:cNvContentPartPr/>
                <p14:nvPr/>
              </p14:nvContentPartPr>
              <p14:xfrm>
                <a:off x="4504379" y="2139353"/>
                <a:ext cx="71640" cy="12240"/>
              </p14:xfrm>
            </p:contentPart>
          </mc:Choice>
          <mc:Fallback>
            <p:pic>
              <p:nvPicPr>
                <p:cNvPr id="26" name="Ink 25">
                  <a:extLst>
                    <a:ext uri="{FF2B5EF4-FFF2-40B4-BE49-F238E27FC236}">
                      <a16:creationId xmlns:a16="http://schemas.microsoft.com/office/drawing/2014/main" id="{5DD01C20-82FA-D64F-93A1-13EFC8391DF6}"/>
                    </a:ext>
                  </a:extLst>
                </p:cNvPr>
                <p:cNvPicPr/>
                <p:nvPr/>
              </p:nvPicPr>
              <p:blipFill>
                <a:blip r:embed="rId16"/>
                <a:stretch>
                  <a:fillRect/>
                </a:stretch>
              </p:blipFill>
              <p:spPr>
                <a:xfrm>
                  <a:off x="4488899" y="2123873"/>
                  <a:ext cx="102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7" name="Ink 26">
                  <a:extLst>
                    <a:ext uri="{FF2B5EF4-FFF2-40B4-BE49-F238E27FC236}">
                      <a16:creationId xmlns:a16="http://schemas.microsoft.com/office/drawing/2014/main" id="{EFC28C7C-7458-3349-BA15-C36B8A421199}"/>
                    </a:ext>
                  </a:extLst>
                </p14:cNvPr>
                <p14:cNvContentPartPr/>
                <p14:nvPr/>
              </p14:nvContentPartPr>
              <p14:xfrm>
                <a:off x="4540019" y="2103713"/>
                <a:ext cx="9720" cy="88200"/>
              </p14:xfrm>
            </p:contentPart>
          </mc:Choice>
          <mc:Fallback>
            <p:pic>
              <p:nvPicPr>
                <p:cNvPr id="27" name="Ink 26">
                  <a:extLst>
                    <a:ext uri="{FF2B5EF4-FFF2-40B4-BE49-F238E27FC236}">
                      <a16:creationId xmlns:a16="http://schemas.microsoft.com/office/drawing/2014/main" id="{EFC28C7C-7458-3349-BA15-C36B8A421199}"/>
                    </a:ext>
                  </a:extLst>
                </p:cNvPr>
                <p:cNvPicPr/>
                <p:nvPr/>
              </p:nvPicPr>
              <p:blipFill>
                <a:blip r:embed="rId18"/>
                <a:stretch>
                  <a:fillRect/>
                </a:stretch>
              </p:blipFill>
              <p:spPr>
                <a:xfrm>
                  <a:off x="4524539" y="2088233"/>
                  <a:ext cx="40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Ink 27">
                  <a:extLst>
                    <a:ext uri="{FF2B5EF4-FFF2-40B4-BE49-F238E27FC236}">
                      <a16:creationId xmlns:a16="http://schemas.microsoft.com/office/drawing/2014/main" id="{F5915B05-382D-344C-A3ED-8272CBD93FB8}"/>
                    </a:ext>
                  </a:extLst>
                </p14:cNvPr>
                <p14:cNvContentPartPr/>
                <p14:nvPr/>
              </p14:nvContentPartPr>
              <p14:xfrm>
                <a:off x="4796699" y="1985273"/>
                <a:ext cx="52560" cy="161640"/>
              </p14:xfrm>
            </p:contentPart>
          </mc:Choice>
          <mc:Fallback>
            <p:pic>
              <p:nvPicPr>
                <p:cNvPr id="28" name="Ink 27">
                  <a:extLst>
                    <a:ext uri="{FF2B5EF4-FFF2-40B4-BE49-F238E27FC236}">
                      <a16:creationId xmlns:a16="http://schemas.microsoft.com/office/drawing/2014/main" id="{F5915B05-382D-344C-A3ED-8272CBD93FB8}"/>
                    </a:ext>
                  </a:extLst>
                </p:cNvPr>
                <p:cNvPicPr/>
                <p:nvPr/>
              </p:nvPicPr>
              <p:blipFill>
                <a:blip r:embed="rId20"/>
                <a:stretch>
                  <a:fillRect/>
                </a:stretch>
              </p:blipFill>
              <p:spPr>
                <a:xfrm>
                  <a:off x="4781219" y="1969793"/>
                  <a:ext cx="831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9" name="Ink 28">
                  <a:extLst>
                    <a:ext uri="{FF2B5EF4-FFF2-40B4-BE49-F238E27FC236}">
                      <a16:creationId xmlns:a16="http://schemas.microsoft.com/office/drawing/2014/main" id="{99D01140-4DBF-C547-A84B-30CDFC096143}"/>
                    </a:ext>
                  </a:extLst>
                </p14:cNvPr>
                <p14:cNvContentPartPr/>
                <p14:nvPr/>
              </p14:nvContentPartPr>
              <p14:xfrm>
                <a:off x="4758539" y="2077433"/>
                <a:ext cx="92880" cy="360"/>
              </p14:xfrm>
            </p:contentPart>
          </mc:Choice>
          <mc:Fallback>
            <p:pic>
              <p:nvPicPr>
                <p:cNvPr id="29" name="Ink 28">
                  <a:extLst>
                    <a:ext uri="{FF2B5EF4-FFF2-40B4-BE49-F238E27FC236}">
                      <a16:creationId xmlns:a16="http://schemas.microsoft.com/office/drawing/2014/main" id="{99D01140-4DBF-C547-A84B-30CDFC096143}"/>
                    </a:ext>
                  </a:extLst>
                </p:cNvPr>
                <p:cNvPicPr/>
                <p:nvPr/>
              </p:nvPicPr>
              <p:blipFill>
                <a:blip r:embed="rId22"/>
                <a:stretch>
                  <a:fillRect/>
                </a:stretch>
              </p:blipFill>
              <p:spPr>
                <a:xfrm>
                  <a:off x="4743119" y="2061953"/>
                  <a:ext cx="123362"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0" name="Ink 29">
                  <a:extLst>
                    <a:ext uri="{FF2B5EF4-FFF2-40B4-BE49-F238E27FC236}">
                      <a16:creationId xmlns:a16="http://schemas.microsoft.com/office/drawing/2014/main" id="{43C4B150-CAF7-B746-BBB4-3BC259937521}"/>
                    </a:ext>
                  </a:extLst>
                </p14:cNvPr>
                <p14:cNvContentPartPr/>
                <p14:nvPr/>
              </p14:nvContentPartPr>
              <p14:xfrm>
                <a:off x="4889219" y="1971953"/>
                <a:ext cx="95400" cy="160560"/>
              </p14:xfrm>
            </p:contentPart>
          </mc:Choice>
          <mc:Fallback>
            <p:pic>
              <p:nvPicPr>
                <p:cNvPr id="30" name="Ink 29">
                  <a:extLst>
                    <a:ext uri="{FF2B5EF4-FFF2-40B4-BE49-F238E27FC236}">
                      <a16:creationId xmlns:a16="http://schemas.microsoft.com/office/drawing/2014/main" id="{43C4B150-CAF7-B746-BBB4-3BC259937521}"/>
                    </a:ext>
                  </a:extLst>
                </p:cNvPr>
                <p:cNvPicPr/>
                <p:nvPr/>
              </p:nvPicPr>
              <p:blipFill>
                <a:blip r:embed="rId24"/>
                <a:stretch>
                  <a:fillRect/>
                </a:stretch>
              </p:blipFill>
              <p:spPr>
                <a:xfrm>
                  <a:off x="4873739" y="1956473"/>
                  <a:ext cx="1260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1" name="Ink 30">
                  <a:extLst>
                    <a:ext uri="{FF2B5EF4-FFF2-40B4-BE49-F238E27FC236}">
                      <a16:creationId xmlns:a16="http://schemas.microsoft.com/office/drawing/2014/main" id="{722927DF-A6C7-2442-9CB7-EC1C7E543B70}"/>
                    </a:ext>
                  </a:extLst>
                </p14:cNvPr>
                <p14:cNvContentPartPr/>
                <p14:nvPr/>
              </p14:nvContentPartPr>
              <p14:xfrm>
                <a:off x="5053019" y="2046833"/>
                <a:ext cx="92880" cy="12240"/>
              </p14:xfrm>
            </p:contentPart>
          </mc:Choice>
          <mc:Fallback>
            <p:pic>
              <p:nvPicPr>
                <p:cNvPr id="31" name="Ink 30">
                  <a:extLst>
                    <a:ext uri="{FF2B5EF4-FFF2-40B4-BE49-F238E27FC236}">
                      <a16:creationId xmlns:a16="http://schemas.microsoft.com/office/drawing/2014/main" id="{722927DF-A6C7-2442-9CB7-EC1C7E543B70}"/>
                    </a:ext>
                  </a:extLst>
                </p:cNvPr>
                <p:cNvPicPr/>
                <p:nvPr/>
              </p:nvPicPr>
              <p:blipFill>
                <a:blip r:embed="rId26"/>
                <a:stretch>
                  <a:fillRect/>
                </a:stretch>
              </p:blipFill>
              <p:spPr>
                <a:xfrm>
                  <a:off x="5037599" y="2031353"/>
                  <a:ext cx="123362"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2" name="Ink 31">
                  <a:extLst>
                    <a:ext uri="{FF2B5EF4-FFF2-40B4-BE49-F238E27FC236}">
                      <a16:creationId xmlns:a16="http://schemas.microsoft.com/office/drawing/2014/main" id="{2F073911-BFAE-1241-9B0F-6338371263C7}"/>
                    </a:ext>
                  </a:extLst>
                </p14:cNvPr>
                <p14:cNvContentPartPr/>
                <p14:nvPr/>
              </p14:nvContentPartPr>
              <p14:xfrm>
                <a:off x="5098019" y="2023073"/>
                <a:ext cx="26640" cy="114480"/>
              </p14:xfrm>
            </p:contentPart>
          </mc:Choice>
          <mc:Fallback>
            <p:pic>
              <p:nvPicPr>
                <p:cNvPr id="32" name="Ink 31">
                  <a:extLst>
                    <a:ext uri="{FF2B5EF4-FFF2-40B4-BE49-F238E27FC236}">
                      <a16:creationId xmlns:a16="http://schemas.microsoft.com/office/drawing/2014/main" id="{2F073911-BFAE-1241-9B0F-6338371263C7}"/>
                    </a:ext>
                  </a:extLst>
                </p:cNvPr>
                <p:cNvPicPr/>
                <p:nvPr/>
              </p:nvPicPr>
              <p:blipFill>
                <a:blip r:embed="rId28"/>
                <a:stretch>
                  <a:fillRect/>
                </a:stretch>
              </p:blipFill>
              <p:spPr>
                <a:xfrm>
                  <a:off x="5082327" y="2007593"/>
                  <a:ext cx="57659"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3" name="Ink 32">
                  <a:extLst>
                    <a:ext uri="{FF2B5EF4-FFF2-40B4-BE49-F238E27FC236}">
                      <a16:creationId xmlns:a16="http://schemas.microsoft.com/office/drawing/2014/main" id="{4B3166A9-D8E8-9543-A8FF-85F2BAE60046}"/>
                    </a:ext>
                  </a:extLst>
                </p14:cNvPr>
                <p14:cNvContentPartPr/>
                <p14:nvPr/>
              </p14:nvContentPartPr>
              <p14:xfrm>
                <a:off x="5164619" y="2037833"/>
                <a:ext cx="85680" cy="87840"/>
              </p14:xfrm>
            </p:contentPart>
          </mc:Choice>
          <mc:Fallback>
            <p:pic>
              <p:nvPicPr>
                <p:cNvPr id="33" name="Ink 32">
                  <a:extLst>
                    <a:ext uri="{FF2B5EF4-FFF2-40B4-BE49-F238E27FC236}">
                      <a16:creationId xmlns:a16="http://schemas.microsoft.com/office/drawing/2014/main" id="{4B3166A9-D8E8-9543-A8FF-85F2BAE60046}"/>
                    </a:ext>
                  </a:extLst>
                </p:cNvPr>
                <p:cNvPicPr/>
                <p:nvPr/>
              </p:nvPicPr>
              <p:blipFill>
                <a:blip r:embed="rId30"/>
                <a:stretch>
                  <a:fillRect/>
                </a:stretch>
              </p:blipFill>
              <p:spPr>
                <a:xfrm>
                  <a:off x="5149204" y="2022353"/>
                  <a:ext cx="116152"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4" name="Ink 33">
                  <a:extLst>
                    <a:ext uri="{FF2B5EF4-FFF2-40B4-BE49-F238E27FC236}">
                      <a16:creationId xmlns:a16="http://schemas.microsoft.com/office/drawing/2014/main" id="{639F7A8A-429E-B84F-A1F1-4A15F2D76067}"/>
                    </a:ext>
                  </a:extLst>
                </p14:cNvPr>
                <p14:cNvContentPartPr/>
                <p14:nvPr/>
              </p14:nvContentPartPr>
              <p14:xfrm>
                <a:off x="5273699" y="2004353"/>
                <a:ext cx="61920" cy="121320"/>
              </p14:xfrm>
            </p:contentPart>
          </mc:Choice>
          <mc:Fallback>
            <p:pic>
              <p:nvPicPr>
                <p:cNvPr id="34" name="Ink 33">
                  <a:extLst>
                    <a:ext uri="{FF2B5EF4-FFF2-40B4-BE49-F238E27FC236}">
                      <a16:creationId xmlns:a16="http://schemas.microsoft.com/office/drawing/2014/main" id="{639F7A8A-429E-B84F-A1F1-4A15F2D76067}"/>
                    </a:ext>
                  </a:extLst>
                </p:cNvPr>
                <p:cNvPicPr/>
                <p:nvPr/>
              </p:nvPicPr>
              <p:blipFill>
                <a:blip r:embed="rId32"/>
                <a:stretch>
                  <a:fillRect/>
                </a:stretch>
              </p:blipFill>
              <p:spPr>
                <a:xfrm>
                  <a:off x="5258219" y="1988873"/>
                  <a:ext cx="92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5" name="Ink 34">
                  <a:extLst>
                    <a:ext uri="{FF2B5EF4-FFF2-40B4-BE49-F238E27FC236}">
                      <a16:creationId xmlns:a16="http://schemas.microsoft.com/office/drawing/2014/main" id="{EF0CB38A-858F-534F-8144-FDCCA873D833}"/>
                    </a:ext>
                  </a:extLst>
                </p14:cNvPr>
                <p14:cNvContentPartPr/>
                <p14:nvPr/>
              </p14:nvContentPartPr>
              <p14:xfrm>
                <a:off x="5361539" y="1999313"/>
                <a:ext cx="19440" cy="121320"/>
              </p14:xfrm>
            </p:contentPart>
          </mc:Choice>
          <mc:Fallback>
            <p:pic>
              <p:nvPicPr>
                <p:cNvPr id="35" name="Ink 34">
                  <a:extLst>
                    <a:ext uri="{FF2B5EF4-FFF2-40B4-BE49-F238E27FC236}">
                      <a16:creationId xmlns:a16="http://schemas.microsoft.com/office/drawing/2014/main" id="{EF0CB38A-858F-534F-8144-FDCCA873D833}"/>
                    </a:ext>
                  </a:extLst>
                </p:cNvPr>
                <p:cNvPicPr/>
                <p:nvPr/>
              </p:nvPicPr>
              <p:blipFill>
                <a:blip r:embed="rId34"/>
                <a:stretch>
                  <a:fillRect/>
                </a:stretch>
              </p:blipFill>
              <p:spPr>
                <a:xfrm>
                  <a:off x="5346059" y="1983879"/>
                  <a:ext cx="50040" cy="151829"/>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6" name="Ink 35">
                  <a:extLst>
                    <a:ext uri="{FF2B5EF4-FFF2-40B4-BE49-F238E27FC236}">
                      <a16:creationId xmlns:a16="http://schemas.microsoft.com/office/drawing/2014/main" id="{23ABB9F2-45E2-7F4C-B640-85C1BB12ED75}"/>
                    </a:ext>
                  </a:extLst>
                </p14:cNvPr>
                <p14:cNvContentPartPr/>
                <p14:nvPr/>
              </p14:nvContentPartPr>
              <p14:xfrm>
                <a:off x="5402219" y="2003993"/>
                <a:ext cx="73800" cy="102600"/>
              </p14:xfrm>
            </p:contentPart>
          </mc:Choice>
          <mc:Fallback>
            <p:pic>
              <p:nvPicPr>
                <p:cNvPr id="36" name="Ink 35">
                  <a:extLst>
                    <a:ext uri="{FF2B5EF4-FFF2-40B4-BE49-F238E27FC236}">
                      <a16:creationId xmlns:a16="http://schemas.microsoft.com/office/drawing/2014/main" id="{23ABB9F2-45E2-7F4C-B640-85C1BB12ED75}"/>
                    </a:ext>
                  </a:extLst>
                </p:cNvPr>
                <p:cNvPicPr/>
                <p:nvPr/>
              </p:nvPicPr>
              <p:blipFill>
                <a:blip r:embed="rId36"/>
                <a:stretch>
                  <a:fillRect/>
                </a:stretch>
              </p:blipFill>
              <p:spPr>
                <a:xfrm>
                  <a:off x="5386814" y="1988513"/>
                  <a:ext cx="104251"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7" name="Ink 36">
                  <a:extLst>
                    <a:ext uri="{FF2B5EF4-FFF2-40B4-BE49-F238E27FC236}">
                      <a16:creationId xmlns:a16="http://schemas.microsoft.com/office/drawing/2014/main" id="{219EBA0D-50B4-6C48-A012-6B55E46DC290}"/>
                    </a:ext>
                  </a:extLst>
                </p14:cNvPr>
                <p14:cNvContentPartPr/>
                <p14:nvPr/>
              </p14:nvContentPartPr>
              <p14:xfrm>
                <a:off x="4732259" y="2231873"/>
                <a:ext cx="16920" cy="465840"/>
              </p14:xfrm>
            </p:contentPart>
          </mc:Choice>
          <mc:Fallback>
            <p:pic>
              <p:nvPicPr>
                <p:cNvPr id="37" name="Ink 36">
                  <a:extLst>
                    <a:ext uri="{FF2B5EF4-FFF2-40B4-BE49-F238E27FC236}">
                      <a16:creationId xmlns:a16="http://schemas.microsoft.com/office/drawing/2014/main" id="{219EBA0D-50B4-6C48-A012-6B55E46DC290}"/>
                    </a:ext>
                  </a:extLst>
                </p:cNvPr>
                <p:cNvPicPr/>
                <p:nvPr/>
              </p:nvPicPr>
              <p:blipFill>
                <a:blip r:embed="rId38"/>
                <a:stretch>
                  <a:fillRect/>
                </a:stretch>
              </p:blipFill>
              <p:spPr>
                <a:xfrm>
                  <a:off x="4716779" y="2216393"/>
                  <a:ext cx="4752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8" name="Ink 37">
                  <a:extLst>
                    <a:ext uri="{FF2B5EF4-FFF2-40B4-BE49-F238E27FC236}">
                      <a16:creationId xmlns:a16="http://schemas.microsoft.com/office/drawing/2014/main" id="{D7512F77-1066-8345-B264-8989F3410CDD}"/>
                    </a:ext>
                  </a:extLst>
                </p14:cNvPr>
                <p14:cNvContentPartPr/>
                <p14:nvPr/>
              </p14:nvContentPartPr>
              <p14:xfrm>
                <a:off x="4739459" y="2196233"/>
                <a:ext cx="810000" cy="470520"/>
              </p14:xfrm>
            </p:contentPart>
          </mc:Choice>
          <mc:Fallback>
            <p:pic>
              <p:nvPicPr>
                <p:cNvPr id="38" name="Ink 37">
                  <a:extLst>
                    <a:ext uri="{FF2B5EF4-FFF2-40B4-BE49-F238E27FC236}">
                      <a16:creationId xmlns:a16="http://schemas.microsoft.com/office/drawing/2014/main" id="{D7512F77-1066-8345-B264-8989F3410CDD}"/>
                    </a:ext>
                  </a:extLst>
                </p:cNvPr>
                <p:cNvPicPr/>
                <p:nvPr/>
              </p:nvPicPr>
              <p:blipFill>
                <a:blip r:embed="rId40"/>
                <a:stretch>
                  <a:fillRect/>
                </a:stretch>
              </p:blipFill>
              <p:spPr>
                <a:xfrm>
                  <a:off x="4723979" y="2180753"/>
                  <a:ext cx="84060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9" name="Ink 38">
                  <a:extLst>
                    <a:ext uri="{FF2B5EF4-FFF2-40B4-BE49-F238E27FC236}">
                      <a16:creationId xmlns:a16="http://schemas.microsoft.com/office/drawing/2014/main" id="{63D1E725-0F5A-6A48-BBF8-ABDA3DEF1371}"/>
                    </a:ext>
                  </a:extLst>
                </p14:cNvPr>
                <p14:cNvContentPartPr/>
                <p14:nvPr/>
              </p14:nvContentPartPr>
              <p14:xfrm>
                <a:off x="4763219" y="2735513"/>
                <a:ext cx="774360" cy="28800"/>
              </p14:xfrm>
            </p:contentPart>
          </mc:Choice>
          <mc:Fallback>
            <p:pic>
              <p:nvPicPr>
                <p:cNvPr id="39" name="Ink 38">
                  <a:extLst>
                    <a:ext uri="{FF2B5EF4-FFF2-40B4-BE49-F238E27FC236}">
                      <a16:creationId xmlns:a16="http://schemas.microsoft.com/office/drawing/2014/main" id="{63D1E725-0F5A-6A48-BBF8-ABDA3DEF1371}"/>
                    </a:ext>
                  </a:extLst>
                </p:cNvPr>
                <p:cNvPicPr/>
                <p:nvPr/>
              </p:nvPicPr>
              <p:blipFill>
                <a:blip r:embed="rId42"/>
                <a:stretch>
                  <a:fillRect/>
                </a:stretch>
              </p:blipFill>
              <p:spPr>
                <a:xfrm>
                  <a:off x="4747739" y="2720033"/>
                  <a:ext cx="8049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0" name="Ink 39">
                  <a:extLst>
                    <a:ext uri="{FF2B5EF4-FFF2-40B4-BE49-F238E27FC236}">
                      <a16:creationId xmlns:a16="http://schemas.microsoft.com/office/drawing/2014/main" id="{4CFEFE82-B13C-1C45-974A-6D991C51B680}"/>
                    </a:ext>
                  </a:extLst>
                </p14:cNvPr>
                <p14:cNvContentPartPr/>
                <p14:nvPr/>
              </p14:nvContentPartPr>
              <p14:xfrm>
                <a:off x="4720379" y="2343473"/>
                <a:ext cx="826560" cy="36000"/>
              </p14:xfrm>
            </p:contentPart>
          </mc:Choice>
          <mc:Fallback>
            <p:pic>
              <p:nvPicPr>
                <p:cNvPr id="40" name="Ink 39">
                  <a:extLst>
                    <a:ext uri="{FF2B5EF4-FFF2-40B4-BE49-F238E27FC236}">
                      <a16:creationId xmlns:a16="http://schemas.microsoft.com/office/drawing/2014/main" id="{4CFEFE82-B13C-1C45-974A-6D991C51B680}"/>
                    </a:ext>
                  </a:extLst>
                </p:cNvPr>
                <p:cNvPicPr/>
                <p:nvPr/>
              </p:nvPicPr>
              <p:blipFill>
                <a:blip r:embed="rId44"/>
                <a:stretch>
                  <a:fillRect/>
                </a:stretch>
              </p:blipFill>
              <p:spPr>
                <a:xfrm>
                  <a:off x="4704899" y="2327993"/>
                  <a:ext cx="8571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1" name="Ink 40">
                  <a:extLst>
                    <a:ext uri="{FF2B5EF4-FFF2-40B4-BE49-F238E27FC236}">
                      <a16:creationId xmlns:a16="http://schemas.microsoft.com/office/drawing/2014/main" id="{74BD0D63-B857-4544-9C4C-BEDEFAFBA053}"/>
                    </a:ext>
                  </a:extLst>
                </p14:cNvPr>
                <p14:cNvContentPartPr/>
                <p14:nvPr/>
              </p14:nvContentPartPr>
              <p14:xfrm>
                <a:off x="4716779" y="2521673"/>
                <a:ext cx="820800" cy="28800"/>
              </p14:xfrm>
            </p:contentPart>
          </mc:Choice>
          <mc:Fallback>
            <p:pic>
              <p:nvPicPr>
                <p:cNvPr id="41" name="Ink 40">
                  <a:extLst>
                    <a:ext uri="{FF2B5EF4-FFF2-40B4-BE49-F238E27FC236}">
                      <a16:creationId xmlns:a16="http://schemas.microsoft.com/office/drawing/2014/main" id="{74BD0D63-B857-4544-9C4C-BEDEFAFBA053}"/>
                    </a:ext>
                  </a:extLst>
                </p:cNvPr>
                <p:cNvPicPr/>
                <p:nvPr/>
              </p:nvPicPr>
              <p:blipFill>
                <a:blip r:embed="rId46"/>
                <a:stretch>
                  <a:fillRect/>
                </a:stretch>
              </p:blipFill>
              <p:spPr>
                <a:xfrm>
                  <a:off x="4701299" y="2506384"/>
                  <a:ext cx="851400" cy="59022"/>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2" name="Ink 41">
                  <a:extLst>
                    <a:ext uri="{FF2B5EF4-FFF2-40B4-BE49-F238E27FC236}">
                      <a16:creationId xmlns:a16="http://schemas.microsoft.com/office/drawing/2014/main" id="{AD3B03E8-8E28-CD48-86C6-D2E548ED1635}"/>
                    </a:ext>
                  </a:extLst>
                </p14:cNvPr>
                <p14:cNvContentPartPr/>
                <p14:nvPr/>
              </p14:nvContentPartPr>
              <p14:xfrm>
                <a:off x="5121779" y="2357873"/>
                <a:ext cx="12240" cy="185400"/>
              </p14:xfrm>
            </p:contentPart>
          </mc:Choice>
          <mc:Fallback>
            <p:pic>
              <p:nvPicPr>
                <p:cNvPr id="42" name="Ink 41">
                  <a:extLst>
                    <a:ext uri="{FF2B5EF4-FFF2-40B4-BE49-F238E27FC236}">
                      <a16:creationId xmlns:a16="http://schemas.microsoft.com/office/drawing/2014/main" id="{AD3B03E8-8E28-CD48-86C6-D2E548ED1635}"/>
                    </a:ext>
                  </a:extLst>
                </p:cNvPr>
                <p:cNvPicPr/>
                <p:nvPr/>
              </p:nvPicPr>
              <p:blipFill>
                <a:blip r:embed="rId48"/>
                <a:stretch>
                  <a:fillRect/>
                </a:stretch>
              </p:blipFill>
              <p:spPr>
                <a:xfrm>
                  <a:off x="5106299" y="2342423"/>
                  <a:ext cx="42840" cy="215941"/>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3" name="Ink 42">
                  <a:extLst>
                    <a:ext uri="{FF2B5EF4-FFF2-40B4-BE49-F238E27FC236}">
                      <a16:creationId xmlns:a16="http://schemas.microsoft.com/office/drawing/2014/main" id="{736180E4-6B80-3C47-A6EF-B87A90BF136E}"/>
                    </a:ext>
                  </a:extLst>
                </p14:cNvPr>
                <p14:cNvContentPartPr/>
                <p14:nvPr/>
              </p14:nvContentPartPr>
              <p14:xfrm>
                <a:off x="4088939" y="3094073"/>
                <a:ext cx="81000" cy="95400"/>
              </p14:xfrm>
            </p:contentPart>
          </mc:Choice>
          <mc:Fallback>
            <p:pic>
              <p:nvPicPr>
                <p:cNvPr id="43" name="Ink 42">
                  <a:extLst>
                    <a:ext uri="{FF2B5EF4-FFF2-40B4-BE49-F238E27FC236}">
                      <a16:creationId xmlns:a16="http://schemas.microsoft.com/office/drawing/2014/main" id="{736180E4-6B80-3C47-A6EF-B87A90BF136E}"/>
                    </a:ext>
                  </a:extLst>
                </p:cNvPr>
                <p:cNvPicPr/>
                <p:nvPr/>
              </p:nvPicPr>
              <p:blipFill>
                <a:blip r:embed="rId50"/>
                <a:stretch>
                  <a:fillRect/>
                </a:stretch>
              </p:blipFill>
              <p:spPr>
                <a:xfrm>
                  <a:off x="4073527" y="3078593"/>
                  <a:ext cx="111465"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4" name="Ink 43">
                  <a:extLst>
                    <a:ext uri="{FF2B5EF4-FFF2-40B4-BE49-F238E27FC236}">
                      <a16:creationId xmlns:a16="http://schemas.microsoft.com/office/drawing/2014/main" id="{92367D91-1C9C-5E42-8BB3-DC6A0B1AE8E2}"/>
                    </a:ext>
                  </a:extLst>
                </p14:cNvPr>
                <p14:cNvContentPartPr/>
                <p14:nvPr/>
              </p14:nvContentPartPr>
              <p14:xfrm>
                <a:off x="4200539" y="3060593"/>
                <a:ext cx="83520" cy="107280"/>
              </p14:xfrm>
            </p:contentPart>
          </mc:Choice>
          <mc:Fallback>
            <p:pic>
              <p:nvPicPr>
                <p:cNvPr id="44" name="Ink 43">
                  <a:extLst>
                    <a:ext uri="{FF2B5EF4-FFF2-40B4-BE49-F238E27FC236}">
                      <a16:creationId xmlns:a16="http://schemas.microsoft.com/office/drawing/2014/main" id="{92367D91-1C9C-5E42-8BB3-DC6A0B1AE8E2}"/>
                    </a:ext>
                  </a:extLst>
                </p:cNvPr>
                <p:cNvPicPr/>
                <p:nvPr/>
              </p:nvPicPr>
              <p:blipFill>
                <a:blip r:embed="rId52"/>
                <a:stretch>
                  <a:fillRect/>
                </a:stretch>
              </p:blipFill>
              <p:spPr>
                <a:xfrm>
                  <a:off x="4185059" y="3045113"/>
                  <a:ext cx="1141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5" name="Ink 44">
                  <a:extLst>
                    <a:ext uri="{FF2B5EF4-FFF2-40B4-BE49-F238E27FC236}">
                      <a16:creationId xmlns:a16="http://schemas.microsoft.com/office/drawing/2014/main" id="{03731ABD-9B55-F946-AA9C-9CA0D11D1259}"/>
                    </a:ext>
                  </a:extLst>
                </p14:cNvPr>
                <p14:cNvContentPartPr/>
                <p14:nvPr/>
              </p14:nvContentPartPr>
              <p14:xfrm>
                <a:off x="4321499" y="3105953"/>
                <a:ext cx="14760" cy="52560"/>
              </p14:xfrm>
            </p:contentPart>
          </mc:Choice>
          <mc:Fallback>
            <p:pic>
              <p:nvPicPr>
                <p:cNvPr id="45" name="Ink 44">
                  <a:extLst>
                    <a:ext uri="{FF2B5EF4-FFF2-40B4-BE49-F238E27FC236}">
                      <a16:creationId xmlns:a16="http://schemas.microsoft.com/office/drawing/2014/main" id="{03731ABD-9B55-F946-AA9C-9CA0D11D1259}"/>
                    </a:ext>
                  </a:extLst>
                </p:cNvPr>
                <p:cNvPicPr/>
                <p:nvPr/>
              </p:nvPicPr>
              <p:blipFill>
                <a:blip r:embed="rId54"/>
                <a:stretch>
                  <a:fillRect/>
                </a:stretch>
              </p:blipFill>
              <p:spPr>
                <a:xfrm>
                  <a:off x="4305632" y="3090473"/>
                  <a:ext cx="46125"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6" name="Ink 45">
                  <a:extLst>
                    <a:ext uri="{FF2B5EF4-FFF2-40B4-BE49-F238E27FC236}">
                      <a16:creationId xmlns:a16="http://schemas.microsoft.com/office/drawing/2014/main" id="{42261F74-1649-5547-9D94-19C70DCE4D1E}"/>
                    </a:ext>
                  </a:extLst>
                </p14:cNvPr>
                <p14:cNvContentPartPr/>
                <p14:nvPr/>
              </p14:nvContentPartPr>
              <p14:xfrm>
                <a:off x="4324019" y="3040793"/>
                <a:ext cx="12240" cy="20520"/>
              </p14:xfrm>
            </p:contentPart>
          </mc:Choice>
          <mc:Fallback>
            <p:pic>
              <p:nvPicPr>
                <p:cNvPr id="46" name="Ink 45">
                  <a:extLst>
                    <a:ext uri="{FF2B5EF4-FFF2-40B4-BE49-F238E27FC236}">
                      <a16:creationId xmlns:a16="http://schemas.microsoft.com/office/drawing/2014/main" id="{42261F74-1649-5547-9D94-19C70DCE4D1E}"/>
                    </a:ext>
                  </a:extLst>
                </p:cNvPr>
                <p:cNvPicPr/>
                <p:nvPr/>
              </p:nvPicPr>
              <p:blipFill>
                <a:blip r:embed="rId56"/>
                <a:stretch>
                  <a:fillRect/>
                </a:stretch>
              </p:blipFill>
              <p:spPr>
                <a:xfrm>
                  <a:off x="4308539" y="3025313"/>
                  <a:ext cx="42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7" name="Ink 46">
                  <a:extLst>
                    <a:ext uri="{FF2B5EF4-FFF2-40B4-BE49-F238E27FC236}">
                      <a16:creationId xmlns:a16="http://schemas.microsoft.com/office/drawing/2014/main" id="{BB13D8CF-C0E5-6C4F-B629-A5EC3B4015BD}"/>
                    </a:ext>
                  </a:extLst>
                </p14:cNvPr>
                <p14:cNvContentPartPr/>
                <p14:nvPr/>
              </p14:nvContentPartPr>
              <p14:xfrm>
                <a:off x="4383419" y="3022793"/>
                <a:ext cx="24120" cy="140400"/>
              </p14:xfrm>
            </p:contentPart>
          </mc:Choice>
          <mc:Fallback>
            <p:pic>
              <p:nvPicPr>
                <p:cNvPr id="47" name="Ink 46">
                  <a:extLst>
                    <a:ext uri="{FF2B5EF4-FFF2-40B4-BE49-F238E27FC236}">
                      <a16:creationId xmlns:a16="http://schemas.microsoft.com/office/drawing/2014/main" id="{BB13D8CF-C0E5-6C4F-B629-A5EC3B4015BD}"/>
                    </a:ext>
                  </a:extLst>
                </p:cNvPr>
                <p:cNvPicPr/>
                <p:nvPr/>
              </p:nvPicPr>
              <p:blipFill>
                <a:blip r:embed="rId58"/>
                <a:stretch>
                  <a:fillRect/>
                </a:stretch>
              </p:blipFill>
              <p:spPr>
                <a:xfrm>
                  <a:off x="4367939" y="3007313"/>
                  <a:ext cx="54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8" name="Ink 47">
                  <a:extLst>
                    <a:ext uri="{FF2B5EF4-FFF2-40B4-BE49-F238E27FC236}">
                      <a16:creationId xmlns:a16="http://schemas.microsoft.com/office/drawing/2014/main" id="{7D4B1627-810E-C541-B398-0A78A56E08F7}"/>
                    </a:ext>
                  </a:extLst>
                </p14:cNvPr>
                <p14:cNvContentPartPr/>
                <p14:nvPr/>
              </p14:nvContentPartPr>
              <p14:xfrm>
                <a:off x="4461539" y="2982473"/>
                <a:ext cx="104760" cy="194760"/>
              </p14:xfrm>
            </p:contentPart>
          </mc:Choice>
          <mc:Fallback>
            <p:pic>
              <p:nvPicPr>
                <p:cNvPr id="48" name="Ink 47">
                  <a:extLst>
                    <a:ext uri="{FF2B5EF4-FFF2-40B4-BE49-F238E27FC236}">
                      <a16:creationId xmlns:a16="http://schemas.microsoft.com/office/drawing/2014/main" id="{7D4B1627-810E-C541-B398-0A78A56E08F7}"/>
                    </a:ext>
                  </a:extLst>
                </p:cNvPr>
                <p:cNvPicPr/>
                <p:nvPr/>
              </p:nvPicPr>
              <p:blipFill>
                <a:blip r:embed="rId60"/>
                <a:stretch>
                  <a:fillRect/>
                </a:stretch>
              </p:blipFill>
              <p:spPr>
                <a:xfrm>
                  <a:off x="4446059" y="2966993"/>
                  <a:ext cx="1353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9" name="Ink 48">
                  <a:extLst>
                    <a:ext uri="{FF2B5EF4-FFF2-40B4-BE49-F238E27FC236}">
                      <a16:creationId xmlns:a16="http://schemas.microsoft.com/office/drawing/2014/main" id="{EC17FF9B-29F8-474B-A3EC-7FE0B6719D2F}"/>
                    </a:ext>
                  </a:extLst>
                </p14:cNvPr>
                <p14:cNvContentPartPr/>
                <p14:nvPr/>
              </p14:nvContentPartPr>
              <p14:xfrm>
                <a:off x="4862939" y="2906513"/>
                <a:ext cx="24120" cy="147600"/>
              </p14:xfrm>
            </p:contentPart>
          </mc:Choice>
          <mc:Fallback>
            <p:pic>
              <p:nvPicPr>
                <p:cNvPr id="49" name="Ink 48">
                  <a:extLst>
                    <a:ext uri="{FF2B5EF4-FFF2-40B4-BE49-F238E27FC236}">
                      <a16:creationId xmlns:a16="http://schemas.microsoft.com/office/drawing/2014/main" id="{EC17FF9B-29F8-474B-A3EC-7FE0B6719D2F}"/>
                    </a:ext>
                  </a:extLst>
                </p:cNvPr>
                <p:cNvPicPr/>
                <p:nvPr/>
              </p:nvPicPr>
              <p:blipFill>
                <a:blip r:embed="rId62"/>
                <a:stretch>
                  <a:fillRect/>
                </a:stretch>
              </p:blipFill>
              <p:spPr>
                <a:xfrm>
                  <a:off x="4847459" y="2891033"/>
                  <a:ext cx="547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0" name="Ink 49">
                  <a:extLst>
                    <a:ext uri="{FF2B5EF4-FFF2-40B4-BE49-F238E27FC236}">
                      <a16:creationId xmlns:a16="http://schemas.microsoft.com/office/drawing/2014/main" id="{7D0774F1-C2B1-A94C-A783-D750679516A6}"/>
                    </a:ext>
                  </a:extLst>
                </p14:cNvPr>
                <p14:cNvContentPartPr/>
                <p14:nvPr/>
              </p14:nvContentPartPr>
              <p14:xfrm>
                <a:off x="4834499" y="2965553"/>
                <a:ext cx="102600" cy="21600"/>
              </p14:xfrm>
            </p:contentPart>
          </mc:Choice>
          <mc:Fallback>
            <p:pic>
              <p:nvPicPr>
                <p:cNvPr id="50" name="Ink 49">
                  <a:extLst>
                    <a:ext uri="{FF2B5EF4-FFF2-40B4-BE49-F238E27FC236}">
                      <a16:creationId xmlns:a16="http://schemas.microsoft.com/office/drawing/2014/main" id="{7D0774F1-C2B1-A94C-A783-D750679516A6}"/>
                    </a:ext>
                  </a:extLst>
                </p:cNvPr>
                <p:cNvPicPr/>
                <p:nvPr/>
              </p:nvPicPr>
              <p:blipFill>
                <a:blip r:embed="rId64"/>
                <a:stretch>
                  <a:fillRect/>
                </a:stretch>
              </p:blipFill>
              <p:spPr>
                <a:xfrm>
                  <a:off x="4818964" y="2950073"/>
                  <a:ext cx="133308"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1" name="Ink 50">
                  <a:extLst>
                    <a:ext uri="{FF2B5EF4-FFF2-40B4-BE49-F238E27FC236}">
                      <a16:creationId xmlns:a16="http://schemas.microsoft.com/office/drawing/2014/main" id="{B3C089D2-64A8-9749-9298-DB83E4F9C152}"/>
                    </a:ext>
                  </a:extLst>
                </p14:cNvPr>
                <p14:cNvContentPartPr/>
                <p14:nvPr/>
              </p14:nvContentPartPr>
              <p14:xfrm>
                <a:off x="4984259" y="2879873"/>
                <a:ext cx="109440" cy="169200"/>
              </p14:xfrm>
            </p:contentPart>
          </mc:Choice>
          <mc:Fallback>
            <p:pic>
              <p:nvPicPr>
                <p:cNvPr id="51" name="Ink 50">
                  <a:extLst>
                    <a:ext uri="{FF2B5EF4-FFF2-40B4-BE49-F238E27FC236}">
                      <a16:creationId xmlns:a16="http://schemas.microsoft.com/office/drawing/2014/main" id="{B3C089D2-64A8-9749-9298-DB83E4F9C152}"/>
                    </a:ext>
                  </a:extLst>
                </p:cNvPr>
                <p:cNvPicPr/>
                <p:nvPr/>
              </p:nvPicPr>
              <p:blipFill>
                <a:blip r:embed="rId66"/>
                <a:stretch>
                  <a:fillRect/>
                </a:stretch>
              </p:blipFill>
              <p:spPr>
                <a:xfrm>
                  <a:off x="4968830" y="2864393"/>
                  <a:ext cx="1399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2" name="Ink 51">
                  <a:extLst>
                    <a:ext uri="{FF2B5EF4-FFF2-40B4-BE49-F238E27FC236}">
                      <a16:creationId xmlns:a16="http://schemas.microsoft.com/office/drawing/2014/main" id="{1C13B4E5-FDF5-5F43-9A7A-A2737885A359}"/>
                    </a:ext>
                  </a:extLst>
                </p14:cNvPr>
                <p14:cNvContentPartPr/>
                <p14:nvPr/>
              </p14:nvContentPartPr>
              <p14:xfrm>
                <a:off x="5162099" y="2946833"/>
                <a:ext cx="88200" cy="5040"/>
              </p14:xfrm>
            </p:contentPart>
          </mc:Choice>
          <mc:Fallback>
            <p:pic>
              <p:nvPicPr>
                <p:cNvPr id="52" name="Ink 51">
                  <a:extLst>
                    <a:ext uri="{FF2B5EF4-FFF2-40B4-BE49-F238E27FC236}">
                      <a16:creationId xmlns:a16="http://schemas.microsoft.com/office/drawing/2014/main" id="{1C13B4E5-FDF5-5F43-9A7A-A2737885A359}"/>
                    </a:ext>
                  </a:extLst>
                </p:cNvPr>
                <p:cNvPicPr/>
                <p:nvPr/>
              </p:nvPicPr>
              <p:blipFill>
                <a:blip r:embed="rId68"/>
                <a:stretch>
                  <a:fillRect/>
                </a:stretch>
              </p:blipFill>
              <p:spPr>
                <a:xfrm>
                  <a:off x="5146619" y="2931353"/>
                  <a:ext cx="1188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3" name="Ink 52">
                  <a:extLst>
                    <a:ext uri="{FF2B5EF4-FFF2-40B4-BE49-F238E27FC236}">
                      <a16:creationId xmlns:a16="http://schemas.microsoft.com/office/drawing/2014/main" id="{182ABAC8-3AFA-1340-9930-BD19638F9FAB}"/>
                    </a:ext>
                  </a:extLst>
                </p14:cNvPr>
                <p14:cNvContentPartPr/>
                <p14:nvPr/>
              </p14:nvContentPartPr>
              <p14:xfrm>
                <a:off x="5207459" y="2918033"/>
                <a:ext cx="26640" cy="90720"/>
              </p14:xfrm>
            </p:contentPart>
          </mc:Choice>
          <mc:Fallback>
            <p:pic>
              <p:nvPicPr>
                <p:cNvPr id="53" name="Ink 52">
                  <a:extLst>
                    <a:ext uri="{FF2B5EF4-FFF2-40B4-BE49-F238E27FC236}">
                      <a16:creationId xmlns:a16="http://schemas.microsoft.com/office/drawing/2014/main" id="{182ABAC8-3AFA-1340-9930-BD19638F9FAB}"/>
                    </a:ext>
                  </a:extLst>
                </p:cNvPr>
                <p:cNvPicPr/>
                <p:nvPr/>
              </p:nvPicPr>
              <p:blipFill>
                <a:blip r:embed="rId70"/>
                <a:stretch>
                  <a:fillRect/>
                </a:stretch>
              </p:blipFill>
              <p:spPr>
                <a:xfrm>
                  <a:off x="5191979" y="2902553"/>
                  <a:ext cx="572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4" name="Ink 53">
                  <a:extLst>
                    <a:ext uri="{FF2B5EF4-FFF2-40B4-BE49-F238E27FC236}">
                      <a16:creationId xmlns:a16="http://schemas.microsoft.com/office/drawing/2014/main" id="{DDABB231-1587-CD4F-901F-1F89E375EAAE}"/>
                    </a:ext>
                  </a:extLst>
                </p14:cNvPr>
                <p14:cNvContentPartPr/>
                <p14:nvPr/>
              </p14:nvContentPartPr>
              <p14:xfrm>
                <a:off x="5273699" y="2923073"/>
                <a:ext cx="88200" cy="76320"/>
              </p14:xfrm>
            </p:contentPart>
          </mc:Choice>
          <mc:Fallback>
            <p:pic>
              <p:nvPicPr>
                <p:cNvPr id="54" name="Ink 53">
                  <a:extLst>
                    <a:ext uri="{FF2B5EF4-FFF2-40B4-BE49-F238E27FC236}">
                      <a16:creationId xmlns:a16="http://schemas.microsoft.com/office/drawing/2014/main" id="{DDABB231-1587-CD4F-901F-1F89E375EAAE}"/>
                    </a:ext>
                  </a:extLst>
                </p:cNvPr>
                <p:cNvPicPr/>
                <p:nvPr/>
              </p:nvPicPr>
              <p:blipFill>
                <a:blip r:embed="rId72"/>
                <a:stretch>
                  <a:fillRect/>
                </a:stretch>
              </p:blipFill>
              <p:spPr>
                <a:xfrm>
                  <a:off x="5258219" y="2907593"/>
                  <a:ext cx="118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5" name="Ink 54">
                  <a:extLst>
                    <a:ext uri="{FF2B5EF4-FFF2-40B4-BE49-F238E27FC236}">
                      <a16:creationId xmlns:a16="http://schemas.microsoft.com/office/drawing/2014/main" id="{3D1301C2-3E72-5644-9936-301D94196CC7}"/>
                    </a:ext>
                  </a:extLst>
                </p14:cNvPr>
                <p14:cNvContentPartPr/>
                <p14:nvPr/>
              </p14:nvContentPartPr>
              <p14:xfrm>
                <a:off x="5378459" y="2877713"/>
                <a:ext cx="59760" cy="135360"/>
              </p14:xfrm>
            </p:contentPart>
          </mc:Choice>
          <mc:Fallback>
            <p:pic>
              <p:nvPicPr>
                <p:cNvPr id="55" name="Ink 54">
                  <a:extLst>
                    <a:ext uri="{FF2B5EF4-FFF2-40B4-BE49-F238E27FC236}">
                      <a16:creationId xmlns:a16="http://schemas.microsoft.com/office/drawing/2014/main" id="{3D1301C2-3E72-5644-9936-301D94196CC7}"/>
                    </a:ext>
                  </a:extLst>
                </p:cNvPr>
                <p:cNvPicPr/>
                <p:nvPr/>
              </p:nvPicPr>
              <p:blipFill>
                <a:blip r:embed="rId74"/>
                <a:stretch>
                  <a:fillRect/>
                </a:stretch>
              </p:blipFill>
              <p:spPr>
                <a:xfrm>
                  <a:off x="5362979" y="2862233"/>
                  <a:ext cx="903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6" name="Ink 55">
                  <a:extLst>
                    <a:ext uri="{FF2B5EF4-FFF2-40B4-BE49-F238E27FC236}">
                      <a16:creationId xmlns:a16="http://schemas.microsoft.com/office/drawing/2014/main" id="{90E1DD94-033D-EC4C-B3AF-3787BF30522A}"/>
                    </a:ext>
                  </a:extLst>
                </p14:cNvPr>
                <p14:cNvContentPartPr/>
                <p14:nvPr/>
              </p14:nvContentPartPr>
              <p14:xfrm>
                <a:off x="5480339" y="2886713"/>
                <a:ext cx="9720" cy="108000"/>
              </p14:xfrm>
            </p:contentPart>
          </mc:Choice>
          <mc:Fallback>
            <p:pic>
              <p:nvPicPr>
                <p:cNvPr id="56" name="Ink 55">
                  <a:extLst>
                    <a:ext uri="{FF2B5EF4-FFF2-40B4-BE49-F238E27FC236}">
                      <a16:creationId xmlns:a16="http://schemas.microsoft.com/office/drawing/2014/main" id="{90E1DD94-033D-EC4C-B3AF-3787BF30522A}"/>
                    </a:ext>
                  </a:extLst>
                </p:cNvPr>
                <p:cNvPicPr/>
                <p:nvPr/>
              </p:nvPicPr>
              <p:blipFill>
                <a:blip r:embed="rId76"/>
                <a:stretch>
                  <a:fillRect/>
                </a:stretch>
              </p:blipFill>
              <p:spPr>
                <a:xfrm>
                  <a:off x="5464859" y="2871233"/>
                  <a:ext cx="403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7" name="Ink 56">
                  <a:extLst>
                    <a:ext uri="{FF2B5EF4-FFF2-40B4-BE49-F238E27FC236}">
                      <a16:creationId xmlns:a16="http://schemas.microsoft.com/office/drawing/2014/main" id="{01FE1459-0867-A741-84E2-217C1092890E}"/>
                    </a:ext>
                  </a:extLst>
                </p14:cNvPr>
                <p14:cNvContentPartPr/>
                <p14:nvPr/>
              </p14:nvContentPartPr>
              <p14:xfrm>
                <a:off x="5515979" y="2896793"/>
                <a:ext cx="81000" cy="107280"/>
              </p14:xfrm>
            </p:contentPart>
          </mc:Choice>
          <mc:Fallback>
            <p:pic>
              <p:nvPicPr>
                <p:cNvPr id="57" name="Ink 56">
                  <a:extLst>
                    <a:ext uri="{FF2B5EF4-FFF2-40B4-BE49-F238E27FC236}">
                      <a16:creationId xmlns:a16="http://schemas.microsoft.com/office/drawing/2014/main" id="{01FE1459-0867-A741-84E2-217C1092890E}"/>
                    </a:ext>
                  </a:extLst>
                </p:cNvPr>
                <p:cNvPicPr/>
                <p:nvPr/>
              </p:nvPicPr>
              <p:blipFill>
                <a:blip r:embed="rId78"/>
                <a:stretch>
                  <a:fillRect/>
                </a:stretch>
              </p:blipFill>
              <p:spPr>
                <a:xfrm>
                  <a:off x="5500499" y="2881261"/>
                  <a:ext cx="111600" cy="137983"/>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8" name="Ink 57">
                  <a:extLst>
                    <a:ext uri="{FF2B5EF4-FFF2-40B4-BE49-F238E27FC236}">
                      <a16:creationId xmlns:a16="http://schemas.microsoft.com/office/drawing/2014/main" id="{C38D3713-B5E4-9F46-A122-946FA424A8C2}"/>
                    </a:ext>
                  </a:extLst>
                </p14:cNvPr>
                <p14:cNvContentPartPr/>
                <p14:nvPr/>
              </p14:nvContentPartPr>
              <p14:xfrm>
                <a:off x="4794179" y="3160313"/>
                <a:ext cx="24120" cy="546480"/>
              </p14:xfrm>
            </p:contentPart>
          </mc:Choice>
          <mc:Fallback>
            <p:pic>
              <p:nvPicPr>
                <p:cNvPr id="58" name="Ink 57">
                  <a:extLst>
                    <a:ext uri="{FF2B5EF4-FFF2-40B4-BE49-F238E27FC236}">
                      <a16:creationId xmlns:a16="http://schemas.microsoft.com/office/drawing/2014/main" id="{C38D3713-B5E4-9F46-A122-946FA424A8C2}"/>
                    </a:ext>
                  </a:extLst>
                </p:cNvPr>
                <p:cNvPicPr/>
                <p:nvPr/>
              </p:nvPicPr>
              <p:blipFill>
                <a:blip r:embed="rId80"/>
                <a:stretch>
                  <a:fillRect/>
                </a:stretch>
              </p:blipFill>
              <p:spPr>
                <a:xfrm>
                  <a:off x="4778699" y="3144833"/>
                  <a:ext cx="5472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9" name="Ink 58">
                  <a:extLst>
                    <a:ext uri="{FF2B5EF4-FFF2-40B4-BE49-F238E27FC236}">
                      <a16:creationId xmlns:a16="http://schemas.microsoft.com/office/drawing/2014/main" id="{9E4BABBF-CBED-8045-B04A-7884A39AFD98}"/>
                    </a:ext>
                  </a:extLst>
                </p14:cNvPr>
                <p14:cNvContentPartPr/>
                <p14:nvPr/>
              </p14:nvContentPartPr>
              <p14:xfrm>
                <a:off x="4782299" y="3134393"/>
                <a:ext cx="843480" cy="610560"/>
              </p14:xfrm>
            </p:contentPart>
          </mc:Choice>
          <mc:Fallback>
            <p:pic>
              <p:nvPicPr>
                <p:cNvPr id="59" name="Ink 58">
                  <a:extLst>
                    <a:ext uri="{FF2B5EF4-FFF2-40B4-BE49-F238E27FC236}">
                      <a16:creationId xmlns:a16="http://schemas.microsoft.com/office/drawing/2014/main" id="{9E4BABBF-CBED-8045-B04A-7884A39AFD98}"/>
                    </a:ext>
                  </a:extLst>
                </p:cNvPr>
                <p:cNvPicPr/>
                <p:nvPr/>
              </p:nvPicPr>
              <p:blipFill>
                <a:blip r:embed="rId82"/>
                <a:stretch>
                  <a:fillRect/>
                </a:stretch>
              </p:blipFill>
              <p:spPr>
                <a:xfrm>
                  <a:off x="4766819" y="3118913"/>
                  <a:ext cx="87408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0" name="Ink 59">
                  <a:extLst>
                    <a:ext uri="{FF2B5EF4-FFF2-40B4-BE49-F238E27FC236}">
                      <a16:creationId xmlns:a16="http://schemas.microsoft.com/office/drawing/2014/main" id="{24E910EE-2D0F-154D-B13E-BC733BC18361}"/>
                    </a:ext>
                  </a:extLst>
                </p14:cNvPr>
                <p14:cNvContentPartPr/>
                <p14:nvPr/>
              </p14:nvContentPartPr>
              <p14:xfrm>
                <a:off x="4810739" y="3758993"/>
                <a:ext cx="793440" cy="31320"/>
              </p14:xfrm>
            </p:contentPart>
          </mc:Choice>
          <mc:Fallback>
            <p:pic>
              <p:nvPicPr>
                <p:cNvPr id="60" name="Ink 59">
                  <a:extLst>
                    <a:ext uri="{FF2B5EF4-FFF2-40B4-BE49-F238E27FC236}">
                      <a16:creationId xmlns:a16="http://schemas.microsoft.com/office/drawing/2014/main" id="{24E910EE-2D0F-154D-B13E-BC733BC18361}"/>
                    </a:ext>
                  </a:extLst>
                </p:cNvPr>
                <p:cNvPicPr/>
                <p:nvPr/>
              </p:nvPicPr>
              <p:blipFill>
                <a:blip r:embed="rId84"/>
                <a:stretch>
                  <a:fillRect/>
                </a:stretch>
              </p:blipFill>
              <p:spPr>
                <a:xfrm>
                  <a:off x="4795259" y="3743513"/>
                  <a:ext cx="8240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1" name="Ink 60">
                  <a:extLst>
                    <a:ext uri="{FF2B5EF4-FFF2-40B4-BE49-F238E27FC236}">
                      <a16:creationId xmlns:a16="http://schemas.microsoft.com/office/drawing/2014/main" id="{B77D88B7-C5BC-0B40-AEF2-E191CE872520}"/>
                    </a:ext>
                  </a:extLst>
                </p14:cNvPr>
                <p14:cNvContentPartPr/>
                <p14:nvPr/>
              </p14:nvContentPartPr>
              <p14:xfrm>
                <a:off x="4796699" y="3302873"/>
                <a:ext cx="802800" cy="26640"/>
              </p14:xfrm>
            </p:contentPart>
          </mc:Choice>
          <mc:Fallback>
            <p:pic>
              <p:nvPicPr>
                <p:cNvPr id="61" name="Ink 60">
                  <a:extLst>
                    <a:ext uri="{FF2B5EF4-FFF2-40B4-BE49-F238E27FC236}">
                      <a16:creationId xmlns:a16="http://schemas.microsoft.com/office/drawing/2014/main" id="{B77D88B7-C5BC-0B40-AEF2-E191CE872520}"/>
                    </a:ext>
                  </a:extLst>
                </p:cNvPr>
                <p:cNvPicPr/>
                <p:nvPr/>
              </p:nvPicPr>
              <p:blipFill>
                <a:blip r:embed="rId86"/>
                <a:stretch>
                  <a:fillRect/>
                </a:stretch>
              </p:blipFill>
              <p:spPr>
                <a:xfrm>
                  <a:off x="4781226" y="3287181"/>
                  <a:ext cx="833386"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2" name="Ink 61">
                  <a:extLst>
                    <a:ext uri="{FF2B5EF4-FFF2-40B4-BE49-F238E27FC236}">
                      <a16:creationId xmlns:a16="http://schemas.microsoft.com/office/drawing/2014/main" id="{6D72EA7D-F991-624C-8330-A2963E5DD7AE}"/>
                    </a:ext>
                  </a:extLst>
                </p14:cNvPr>
                <p14:cNvContentPartPr/>
                <p14:nvPr/>
              </p14:nvContentPartPr>
              <p14:xfrm>
                <a:off x="4789499" y="3502313"/>
                <a:ext cx="843480" cy="14760"/>
              </p14:xfrm>
            </p:contentPart>
          </mc:Choice>
          <mc:Fallback>
            <p:pic>
              <p:nvPicPr>
                <p:cNvPr id="62" name="Ink 61">
                  <a:extLst>
                    <a:ext uri="{FF2B5EF4-FFF2-40B4-BE49-F238E27FC236}">
                      <a16:creationId xmlns:a16="http://schemas.microsoft.com/office/drawing/2014/main" id="{6D72EA7D-F991-624C-8330-A2963E5DD7AE}"/>
                    </a:ext>
                  </a:extLst>
                </p:cNvPr>
                <p:cNvPicPr/>
                <p:nvPr/>
              </p:nvPicPr>
              <p:blipFill>
                <a:blip r:embed="rId88"/>
                <a:stretch>
                  <a:fillRect/>
                </a:stretch>
              </p:blipFill>
              <p:spPr>
                <a:xfrm>
                  <a:off x="4774019" y="3486446"/>
                  <a:ext cx="874080" cy="46125"/>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3" name="Ink 62">
                  <a:extLst>
                    <a:ext uri="{FF2B5EF4-FFF2-40B4-BE49-F238E27FC236}">
                      <a16:creationId xmlns:a16="http://schemas.microsoft.com/office/drawing/2014/main" id="{67975EDB-EE73-AF4C-A5A5-CE181EA47DE6}"/>
                    </a:ext>
                  </a:extLst>
                </p14:cNvPr>
                <p14:cNvContentPartPr/>
                <p14:nvPr/>
              </p14:nvContentPartPr>
              <p14:xfrm>
                <a:off x="5173979" y="3322313"/>
                <a:ext cx="33480" cy="216360"/>
              </p14:xfrm>
            </p:contentPart>
          </mc:Choice>
          <mc:Fallback>
            <p:pic>
              <p:nvPicPr>
                <p:cNvPr id="63" name="Ink 62">
                  <a:extLst>
                    <a:ext uri="{FF2B5EF4-FFF2-40B4-BE49-F238E27FC236}">
                      <a16:creationId xmlns:a16="http://schemas.microsoft.com/office/drawing/2014/main" id="{67975EDB-EE73-AF4C-A5A5-CE181EA47DE6}"/>
                    </a:ext>
                  </a:extLst>
                </p:cNvPr>
                <p:cNvPicPr/>
                <p:nvPr/>
              </p:nvPicPr>
              <p:blipFill>
                <a:blip r:embed="rId90"/>
                <a:stretch>
                  <a:fillRect/>
                </a:stretch>
              </p:blipFill>
              <p:spPr>
                <a:xfrm>
                  <a:off x="5158499" y="3306833"/>
                  <a:ext cx="64080" cy="246960"/>
                </a:xfrm>
                <a:prstGeom prst="rect">
                  <a:avLst/>
                </a:prstGeom>
              </p:spPr>
            </p:pic>
          </mc:Fallback>
        </mc:AlternateContent>
      </p:grpSp>
      <p:grpSp>
        <p:nvGrpSpPr>
          <p:cNvPr id="94" name="Group 93">
            <a:extLst>
              <a:ext uri="{FF2B5EF4-FFF2-40B4-BE49-F238E27FC236}">
                <a16:creationId xmlns:a16="http://schemas.microsoft.com/office/drawing/2014/main" id="{03710109-59D4-BE4F-BD86-623E64E76E3B}"/>
              </a:ext>
            </a:extLst>
          </p:cNvPr>
          <p:cNvGrpSpPr/>
          <p:nvPr/>
        </p:nvGrpSpPr>
        <p:grpSpPr>
          <a:xfrm>
            <a:off x="2743120" y="2852680"/>
            <a:ext cx="1148400" cy="661680"/>
            <a:chOff x="2743120" y="2852680"/>
            <a:chExt cx="1148400" cy="661680"/>
          </a:xfrm>
        </p:grpSpPr>
        <mc:AlternateContent xmlns:mc="http://schemas.openxmlformats.org/markup-compatibility/2006">
          <mc:Choice xmlns:p14="http://schemas.microsoft.com/office/powerpoint/2010/main" Requires="p14">
            <p:contentPart p14:bwMode="auto" r:id="rId91">
              <p14:nvContentPartPr>
                <p14:cNvPr id="81" name="Ink 80">
                  <a:extLst>
                    <a:ext uri="{FF2B5EF4-FFF2-40B4-BE49-F238E27FC236}">
                      <a16:creationId xmlns:a16="http://schemas.microsoft.com/office/drawing/2014/main" id="{21D891D5-D27D-CA4E-AC15-C06002AFDB59}"/>
                    </a:ext>
                  </a:extLst>
                </p14:cNvPr>
                <p14:cNvContentPartPr/>
                <p14:nvPr/>
              </p14:nvContentPartPr>
              <p14:xfrm>
                <a:off x="2819080" y="2981920"/>
                <a:ext cx="81720" cy="274680"/>
              </p14:xfrm>
            </p:contentPart>
          </mc:Choice>
          <mc:Fallback>
            <p:pic>
              <p:nvPicPr>
                <p:cNvPr id="81" name="Ink 80">
                  <a:extLst>
                    <a:ext uri="{FF2B5EF4-FFF2-40B4-BE49-F238E27FC236}">
                      <a16:creationId xmlns:a16="http://schemas.microsoft.com/office/drawing/2014/main" id="{21D891D5-D27D-CA4E-AC15-C06002AFDB59}"/>
                    </a:ext>
                  </a:extLst>
                </p:cNvPr>
                <p:cNvPicPr/>
                <p:nvPr/>
              </p:nvPicPr>
              <p:blipFill>
                <a:blip r:embed="rId92"/>
                <a:stretch>
                  <a:fillRect/>
                </a:stretch>
              </p:blipFill>
              <p:spPr>
                <a:xfrm>
                  <a:off x="2803600" y="2966440"/>
                  <a:ext cx="11232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82" name="Ink 81">
                  <a:extLst>
                    <a:ext uri="{FF2B5EF4-FFF2-40B4-BE49-F238E27FC236}">
                      <a16:creationId xmlns:a16="http://schemas.microsoft.com/office/drawing/2014/main" id="{5BA2A832-F7B9-7647-836E-CCF106C86539}"/>
                    </a:ext>
                  </a:extLst>
                </p14:cNvPr>
                <p14:cNvContentPartPr/>
                <p14:nvPr/>
              </p14:nvContentPartPr>
              <p14:xfrm>
                <a:off x="2743120" y="3088480"/>
                <a:ext cx="163080" cy="30960"/>
              </p14:xfrm>
            </p:contentPart>
          </mc:Choice>
          <mc:Fallback>
            <p:pic>
              <p:nvPicPr>
                <p:cNvPr id="82" name="Ink 81">
                  <a:extLst>
                    <a:ext uri="{FF2B5EF4-FFF2-40B4-BE49-F238E27FC236}">
                      <a16:creationId xmlns:a16="http://schemas.microsoft.com/office/drawing/2014/main" id="{5BA2A832-F7B9-7647-836E-CCF106C86539}"/>
                    </a:ext>
                  </a:extLst>
                </p:cNvPr>
                <p:cNvPicPr/>
                <p:nvPr/>
              </p:nvPicPr>
              <p:blipFill>
                <a:blip r:embed="rId94"/>
                <a:stretch>
                  <a:fillRect/>
                </a:stretch>
              </p:blipFill>
              <p:spPr>
                <a:xfrm>
                  <a:off x="2727640" y="3073000"/>
                  <a:ext cx="1936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3" name="Ink 82">
                  <a:extLst>
                    <a:ext uri="{FF2B5EF4-FFF2-40B4-BE49-F238E27FC236}">
                      <a16:creationId xmlns:a16="http://schemas.microsoft.com/office/drawing/2014/main" id="{505782E9-2143-1A49-9F92-3D42C750A702}"/>
                    </a:ext>
                  </a:extLst>
                </p14:cNvPr>
                <p14:cNvContentPartPr/>
                <p14:nvPr/>
              </p14:nvContentPartPr>
              <p14:xfrm>
                <a:off x="2961640" y="3007120"/>
                <a:ext cx="101520" cy="122400"/>
              </p14:xfrm>
            </p:contentPart>
          </mc:Choice>
          <mc:Fallback>
            <p:pic>
              <p:nvPicPr>
                <p:cNvPr id="83" name="Ink 82">
                  <a:extLst>
                    <a:ext uri="{FF2B5EF4-FFF2-40B4-BE49-F238E27FC236}">
                      <a16:creationId xmlns:a16="http://schemas.microsoft.com/office/drawing/2014/main" id="{505782E9-2143-1A49-9F92-3D42C750A702}"/>
                    </a:ext>
                  </a:extLst>
                </p:cNvPr>
                <p:cNvPicPr/>
                <p:nvPr/>
              </p:nvPicPr>
              <p:blipFill>
                <a:blip r:embed="rId96"/>
                <a:stretch>
                  <a:fillRect/>
                </a:stretch>
              </p:blipFill>
              <p:spPr>
                <a:xfrm>
                  <a:off x="2946160" y="2991594"/>
                  <a:ext cx="132120" cy="15309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4" name="Ink 83">
                  <a:extLst>
                    <a:ext uri="{FF2B5EF4-FFF2-40B4-BE49-F238E27FC236}">
                      <a16:creationId xmlns:a16="http://schemas.microsoft.com/office/drawing/2014/main" id="{673D3460-1545-6B4E-B34C-AD532575835E}"/>
                    </a:ext>
                  </a:extLst>
                </p14:cNvPr>
                <p14:cNvContentPartPr/>
                <p14:nvPr/>
              </p14:nvContentPartPr>
              <p14:xfrm>
                <a:off x="3098800" y="2992000"/>
                <a:ext cx="76680" cy="81000"/>
              </p14:xfrm>
            </p:contentPart>
          </mc:Choice>
          <mc:Fallback>
            <p:pic>
              <p:nvPicPr>
                <p:cNvPr id="84" name="Ink 83">
                  <a:extLst>
                    <a:ext uri="{FF2B5EF4-FFF2-40B4-BE49-F238E27FC236}">
                      <a16:creationId xmlns:a16="http://schemas.microsoft.com/office/drawing/2014/main" id="{673D3460-1545-6B4E-B34C-AD532575835E}"/>
                    </a:ext>
                  </a:extLst>
                </p:cNvPr>
                <p:cNvPicPr/>
                <p:nvPr/>
              </p:nvPicPr>
              <p:blipFill>
                <a:blip r:embed="rId98"/>
                <a:stretch>
                  <a:fillRect/>
                </a:stretch>
              </p:blipFill>
              <p:spPr>
                <a:xfrm>
                  <a:off x="3083320" y="2976588"/>
                  <a:ext cx="107280" cy="111465"/>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5" name="Ink 84">
                  <a:extLst>
                    <a:ext uri="{FF2B5EF4-FFF2-40B4-BE49-F238E27FC236}">
                      <a16:creationId xmlns:a16="http://schemas.microsoft.com/office/drawing/2014/main" id="{5FCDE82D-A2A9-7349-8531-847749B5705D}"/>
                    </a:ext>
                  </a:extLst>
                </p14:cNvPr>
                <p14:cNvContentPartPr/>
                <p14:nvPr/>
              </p14:nvContentPartPr>
              <p14:xfrm>
                <a:off x="3205360" y="2885440"/>
                <a:ext cx="46080" cy="228960"/>
              </p14:xfrm>
            </p:contentPart>
          </mc:Choice>
          <mc:Fallback>
            <p:pic>
              <p:nvPicPr>
                <p:cNvPr id="85" name="Ink 84">
                  <a:extLst>
                    <a:ext uri="{FF2B5EF4-FFF2-40B4-BE49-F238E27FC236}">
                      <a16:creationId xmlns:a16="http://schemas.microsoft.com/office/drawing/2014/main" id="{5FCDE82D-A2A9-7349-8531-847749B5705D}"/>
                    </a:ext>
                  </a:extLst>
                </p:cNvPr>
                <p:cNvPicPr/>
                <p:nvPr/>
              </p:nvPicPr>
              <p:blipFill>
                <a:blip r:embed="rId100"/>
                <a:stretch>
                  <a:fillRect/>
                </a:stretch>
              </p:blipFill>
              <p:spPr>
                <a:xfrm>
                  <a:off x="3189880" y="2869960"/>
                  <a:ext cx="766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6" name="Ink 85">
                  <a:extLst>
                    <a:ext uri="{FF2B5EF4-FFF2-40B4-BE49-F238E27FC236}">
                      <a16:creationId xmlns:a16="http://schemas.microsoft.com/office/drawing/2014/main" id="{C6A5D644-E724-3742-B9E0-D400E3C05280}"/>
                    </a:ext>
                  </a:extLst>
                </p14:cNvPr>
                <p14:cNvContentPartPr/>
                <p14:nvPr/>
              </p14:nvContentPartPr>
              <p14:xfrm>
                <a:off x="3251080" y="2955640"/>
                <a:ext cx="137520" cy="82080"/>
              </p14:xfrm>
            </p:contentPart>
          </mc:Choice>
          <mc:Fallback>
            <p:pic>
              <p:nvPicPr>
                <p:cNvPr id="86" name="Ink 85">
                  <a:extLst>
                    <a:ext uri="{FF2B5EF4-FFF2-40B4-BE49-F238E27FC236}">
                      <a16:creationId xmlns:a16="http://schemas.microsoft.com/office/drawing/2014/main" id="{C6A5D644-E724-3742-B9E0-D400E3C05280}"/>
                    </a:ext>
                  </a:extLst>
                </p:cNvPr>
                <p:cNvPicPr/>
                <p:nvPr/>
              </p:nvPicPr>
              <p:blipFill>
                <a:blip r:embed="rId102"/>
                <a:stretch>
                  <a:fillRect/>
                </a:stretch>
              </p:blipFill>
              <p:spPr>
                <a:xfrm>
                  <a:off x="3235600" y="2940160"/>
                  <a:ext cx="1681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7" name="Ink 86">
                  <a:extLst>
                    <a:ext uri="{FF2B5EF4-FFF2-40B4-BE49-F238E27FC236}">
                      <a16:creationId xmlns:a16="http://schemas.microsoft.com/office/drawing/2014/main" id="{8C4F4031-C1FE-DD4E-A456-263535117EB6}"/>
                    </a:ext>
                  </a:extLst>
                </p14:cNvPr>
                <p14:cNvContentPartPr/>
                <p14:nvPr/>
              </p14:nvContentPartPr>
              <p14:xfrm>
                <a:off x="3441880" y="2941240"/>
                <a:ext cx="109440" cy="10440"/>
              </p14:xfrm>
            </p:contentPart>
          </mc:Choice>
          <mc:Fallback>
            <p:pic>
              <p:nvPicPr>
                <p:cNvPr id="87" name="Ink 86">
                  <a:extLst>
                    <a:ext uri="{FF2B5EF4-FFF2-40B4-BE49-F238E27FC236}">
                      <a16:creationId xmlns:a16="http://schemas.microsoft.com/office/drawing/2014/main" id="{8C4F4031-C1FE-DD4E-A456-263535117EB6}"/>
                    </a:ext>
                  </a:extLst>
                </p:cNvPr>
                <p:cNvPicPr/>
                <p:nvPr/>
              </p:nvPicPr>
              <p:blipFill>
                <a:blip r:embed="rId104"/>
                <a:stretch>
                  <a:fillRect/>
                </a:stretch>
              </p:blipFill>
              <p:spPr>
                <a:xfrm>
                  <a:off x="3426400" y="2925760"/>
                  <a:ext cx="1400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8" name="Ink 87">
                  <a:extLst>
                    <a:ext uri="{FF2B5EF4-FFF2-40B4-BE49-F238E27FC236}">
                      <a16:creationId xmlns:a16="http://schemas.microsoft.com/office/drawing/2014/main" id="{9CC6F5EA-9CE5-0A44-819C-586BA34C27BA}"/>
                    </a:ext>
                  </a:extLst>
                </p14:cNvPr>
                <p14:cNvContentPartPr/>
                <p14:nvPr/>
              </p14:nvContentPartPr>
              <p14:xfrm>
                <a:off x="3489760" y="2880040"/>
                <a:ext cx="30960" cy="208800"/>
              </p14:xfrm>
            </p:contentPart>
          </mc:Choice>
          <mc:Fallback>
            <p:pic>
              <p:nvPicPr>
                <p:cNvPr id="88" name="Ink 87">
                  <a:extLst>
                    <a:ext uri="{FF2B5EF4-FFF2-40B4-BE49-F238E27FC236}">
                      <a16:creationId xmlns:a16="http://schemas.microsoft.com/office/drawing/2014/main" id="{9CC6F5EA-9CE5-0A44-819C-586BA34C27BA}"/>
                    </a:ext>
                  </a:extLst>
                </p:cNvPr>
                <p:cNvPicPr/>
                <p:nvPr/>
              </p:nvPicPr>
              <p:blipFill>
                <a:blip r:embed="rId106"/>
                <a:stretch>
                  <a:fillRect/>
                </a:stretch>
              </p:blipFill>
              <p:spPr>
                <a:xfrm>
                  <a:off x="3474098" y="2864533"/>
                  <a:ext cx="61920" cy="239453"/>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9" name="Ink 88">
                  <a:extLst>
                    <a:ext uri="{FF2B5EF4-FFF2-40B4-BE49-F238E27FC236}">
                      <a16:creationId xmlns:a16="http://schemas.microsoft.com/office/drawing/2014/main" id="{7E63DD9C-AB7F-B446-B569-7FBF5B96E3E7}"/>
                    </a:ext>
                  </a:extLst>
                </p14:cNvPr>
                <p14:cNvContentPartPr/>
                <p14:nvPr/>
              </p14:nvContentPartPr>
              <p14:xfrm>
                <a:off x="3561040" y="2852680"/>
                <a:ext cx="96840" cy="165240"/>
              </p14:xfrm>
            </p:contentPart>
          </mc:Choice>
          <mc:Fallback>
            <p:pic>
              <p:nvPicPr>
                <p:cNvPr id="89" name="Ink 88">
                  <a:extLst>
                    <a:ext uri="{FF2B5EF4-FFF2-40B4-BE49-F238E27FC236}">
                      <a16:creationId xmlns:a16="http://schemas.microsoft.com/office/drawing/2014/main" id="{7E63DD9C-AB7F-B446-B569-7FBF5B96E3E7}"/>
                    </a:ext>
                  </a:extLst>
                </p:cNvPr>
                <p:cNvPicPr/>
                <p:nvPr/>
              </p:nvPicPr>
              <p:blipFill>
                <a:blip r:embed="rId108"/>
                <a:stretch>
                  <a:fillRect/>
                </a:stretch>
              </p:blipFill>
              <p:spPr>
                <a:xfrm>
                  <a:off x="3545560" y="2837200"/>
                  <a:ext cx="1274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90" name="Ink 89">
                  <a:extLst>
                    <a:ext uri="{FF2B5EF4-FFF2-40B4-BE49-F238E27FC236}">
                      <a16:creationId xmlns:a16="http://schemas.microsoft.com/office/drawing/2014/main" id="{886C39A0-9267-0F43-89B8-7998F5769ED5}"/>
                    </a:ext>
                  </a:extLst>
                </p14:cNvPr>
                <p14:cNvContentPartPr/>
                <p14:nvPr/>
              </p14:nvContentPartPr>
              <p14:xfrm>
                <a:off x="3672640" y="2869960"/>
                <a:ext cx="218880" cy="147600"/>
              </p14:xfrm>
            </p:contentPart>
          </mc:Choice>
          <mc:Fallback>
            <p:pic>
              <p:nvPicPr>
                <p:cNvPr id="90" name="Ink 89">
                  <a:extLst>
                    <a:ext uri="{FF2B5EF4-FFF2-40B4-BE49-F238E27FC236}">
                      <a16:creationId xmlns:a16="http://schemas.microsoft.com/office/drawing/2014/main" id="{886C39A0-9267-0F43-89B8-7998F5769ED5}"/>
                    </a:ext>
                  </a:extLst>
                </p:cNvPr>
                <p:cNvPicPr/>
                <p:nvPr/>
              </p:nvPicPr>
              <p:blipFill>
                <a:blip r:embed="rId110"/>
                <a:stretch>
                  <a:fillRect/>
                </a:stretch>
              </p:blipFill>
              <p:spPr>
                <a:xfrm>
                  <a:off x="3657134" y="2854480"/>
                  <a:ext cx="24953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2" name="Ink 91">
                  <a:extLst>
                    <a:ext uri="{FF2B5EF4-FFF2-40B4-BE49-F238E27FC236}">
                      <a16:creationId xmlns:a16="http://schemas.microsoft.com/office/drawing/2014/main" id="{11F59C79-3EF6-C147-A3F4-D435B4697189}"/>
                    </a:ext>
                  </a:extLst>
                </p14:cNvPr>
                <p14:cNvContentPartPr/>
                <p14:nvPr/>
              </p14:nvContentPartPr>
              <p14:xfrm>
                <a:off x="2849680" y="3235720"/>
                <a:ext cx="274680" cy="278640"/>
              </p14:xfrm>
            </p:contentPart>
          </mc:Choice>
          <mc:Fallback>
            <p:pic>
              <p:nvPicPr>
                <p:cNvPr id="92" name="Ink 91">
                  <a:extLst>
                    <a:ext uri="{FF2B5EF4-FFF2-40B4-BE49-F238E27FC236}">
                      <a16:creationId xmlns:a16="http://schemas.microsoft.com/office/drawing/2014/main" id="{11F59C79-3EF6-C147-A3F4-D435B4697189}"/>
                    </a:ext>
                  </a:extLst>
                </p:cNvPr>
                <p:cNvPicPr/>
                <p:nvPr/>
              </p:nvPicPr>
              <p:blipFill>
                <a:blip r:embed="rId112"/>
                <a:stretch>
                  <a:fillRect/>
                </a:stretch>
              </p:blipFill>
              <p:spPr>
                <a:xfrm>
                  <a:off x="2834200" y="3220240"/>
                  <a:ext cx="3052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3" name="Ink 92">
                  <a:extLst>
                    <a:ext uri="{FF2B5EF4-FFF2-40B4-BE49-F238E27FC236}">
                      <a16:creationId xmlns:a16="http://schemas.microsoft.com/office/drawing/2014/main" id="{E8F43B6F-A41E-7241-9729-388BD70C56C5}"/>
                    </a:ext>
                  </a:extLst>
                </p14:cNvPr>
                <p14:cNvContentPartPr/>
                <p14:nvPr/>
              </p14:nvContentPartPr>
              <p14:xfrm>
                <a:off x="3169720" y="3195040"/>
                <a:ext cx="351000" cy="152640"/>
              </p14:xfrm>
            </p:contentPart>
          </mc:Choice>
          <mc:Fallback>
            <p:pic>
              <p:nvPicPr>
                <p:cNvPr id="93" name="Ink 92">
                  <a:extLst>
                    <a:ext uri="{FF2B5EF4-FFF2-40B4-BE49-F238E27FC236}">
                      <a16:creationId xmlns:a16="http://schemas.microsoft.com/office/drawing/2014/main" id="{E8F43B6F-A41E-7241-9729-388BD70C56C5}"/>
                    </a:ext>
                  </a:extLst>
                </p:cNvPr>
                <p:cNvPicPr/>
                <p:nvPr/>
              </p:nvPicPr>
              <p:blipFill>
                <a:blip r:embed="rId114"/>
                <a:stretch>
                  <a:fillRect/>
                </a:stretch>
              </p:blipFill>
              <p:spPr>
                <a:xfrm>
                  <a:off x="3154224" y="3179560"/>
                  <a:ext cx="381631" cy="183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5">
            <p14:nvContentPartPr>
              <p14:cNvPr id="95" name="Ink 94">
                <a:extLst>
                  <a:ext uri="{FF2B5EF4-FFF2-40B4-BE49-F238E27FC236}">
                    <a16:creationId xmlns:a16="http://schemas.microsoft.com/office/drawing/2014/main" id="{6BEB1F7D-7322-A144-86CD-0C4E8A1ED43B}"/>
                  </a:ext>
                </a:extLst>
              </p14:cNvPr>
              <p14:cNvContentPartPr/>
              <p14:nvPr/>
            </p14:nvContentPartPr>
            <p14:xfrm>
              <a:off x="6996988" y="1962028"/>
              <a:ext cx="56520" cy="64440"/>
            </p14:xfrm>
          </p:contentPart>
        </mc:Choice>
        <mc:Fallback>
          <p:pic>
            <p:nvPicPr>
              <p:cNvPr id="95" name="Ink 94">
                <a:extLst>
                  <a:ext uri="{FF2B5EF4-FFF2-40B4-BE49-F238E27FC236}">
                    <a16:creationId xmlns:a16="http://schemas.microsoft.com/office/drawing/2014/main" id="{6BEB1F7D-7322-A144-86CD-0C4E8A1ED43B}"/>
                  </a:ext>
                </a:extLst>
              </p:cNvPr>
              <p:cNvPicPr/>
              <p:nvPr/>
            </p:nvPicPr>
            <p:blipFill>
              <a:blip r:embed="rId116"/>
              <a:stretch>
                <a:fillRect/>
              </a:stretch>
            </p:blipFill>
            <p:spPr>
              <a:xfrm>
                <a:off x="6981508" y="1946548"/>
                <a:ext cx="871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6" name="Ink 95">
                <a:extLst>
                  <a:ext uri="{FF2B5EF4-FFF2-40B4-BE49-F238E27FC236}">
                    <a16:creationId xmlns:a16="http://schemas.microsoft.com/office/drawing/2014/main" id="{62484780-DB8C-1342-B9A3-6BB30839BA9A}"/>
                  </a:ext>
                </a:extLst>
              </p14:cNvPr>
              <p14:cNvContentPartPr/>
              <p14:nvPr/>
            </p14:nvContentPartPr>
            <p14:xfrm>
              <a:off x="7095988" y="1949788"/>
              <a:ext cx="61560" cy="164520"/>
            </p14:xfrm>
          </p:contentPart>
        </mc:Choice>
        <mc:Fallback>
          <p:pic>
            <p:nvPicPr>
              <p:cNvPr id="96" name="Ink 95">
                <a:extLst>
                  <a:ext uri="{FF2B5EF4-FFF2-40B4-BE49-F238E27FC236}">
                    <a16:creationId xmlns:a16="http://schemas.microsoft.com/office/drawing/2014/main" id="{62484780-DB8C-1342-B9A3-6BB30839BA9A}"/>
                  </a:ext>
                </a:extLst>
              </p:cNvPr>
              <p:cNvPicPr/>
              <p:nvPr/>
            </p:nvPicPr>
            <p:blipFill>
              <a:blip r:embed="rId118"/>
              <a:stretch>
                <a:fillRect/>
              </a:stretch>
            </p:blipFill>
            <p:spPr>
              <a:xfrm>
                <a:off x="7080508" y="1934308"/>
                <a:ext cx="921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7" name="Ink 96">
                <a:extLst>
                  <a:ext uri="{FF2B5EF4-FFF2-40B4-BE49-F238E27FC236}">
                    <a16:creationId xmlns:a16="http://schemas.microsoft.com/office/drawing/2014/main" id="{886473B3-D47C-D941-A0E0-5EC6D1C8AED4}"/>
                  </a:ext>
                </a:extLst>
              </p14:cNvPr>
              <p14:cNvContentPartPr/>
              <p14:nvPr/>
            </p14:nvContentPartPr>
            <p14:xfrm>
              <a:off x="7187068" y="1944748"/>
              <a:ext cx="143640" cy="76680"/>
            </p14:xfrm>
          </p:contentPart>
        </mc:Choice>
        <mc:Fallback>
          <p:pic>
            <p:nvPicPr>
              <p:cNvPr id="97" name="Ink 96">
                <a:extLst>
                  <a:ext uri="{FF2B5EF4-FFF2-40B4-BE49-F238E27FC236}">
                    <a16:creationId xmlns:a16="http://schemas.microsoft.com/office/drawing/2014/main" id="{886473B3-D47C-D941-A0E0-5EC6D1C8AED4}"/>
                  </a:ext>
                </a:extLst>
              </p:cNvPr>
              <p:cNvPicPr/>
              <p:nvPr/>
            </p:nvPicPr>
            <p:blipFill>
              <a:blip r:embed="rId120"/>
              <a:stretch>
                <a:fillRect/>
              </a:stretch>
            </p:blipFill>
            <p:spPr>
              <a:xfrm>
                <a:off x="7171588" y="1929195"/>
                <a:ext cx="174240" cy="107424"/>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8" name="Ink 97">
                <a:extLst>
                  <a:ext uri="{FF2B5EF4-FFF2-40B4-BE49-F238E27FC236}">
                    <a16:creationId xmlns:a16="http://schemas.microsoft.com/office/drawing/2014/main" id="{67E11846-43E0-394E-92E7-6985DF5598B8}"/>
                  </a:ext>
                </a:extLst>
              </p14:cNvPr>
              <p14:cNvContentPartPr/>
              <p14:nvPr/>
            </p14:nvContentPartPr>
            <p14:xfrm>
              <a:off x="7439068" y="1895428"/>
              <a:ext cx="54720" cy="155880"/>
            </p14:xfrm>
          </p:contentPart>
        </mc:Choice>
        <mc:Fallback>
          <p:pic>
            <p:nvPicPr>
              <p:cNvPr id="98" name="Ink 97">
                <a:extLst>
                  <a:ext uri="{FF2B5EF4-FFF2-40B4-BE49-F238E27FC236}">
                    <a16:creationId xmlns:a16="http://schemas.microsoft.com/office/drawing/2014/main" id="{67E11846-43E0-394E-92E7-6985DF5598B8}"/>
                  </a:ext>
                </a:extLst>
              </p:cNvPr>
              <p:cNvPicPr/>
              <p:nvPr/>
            </p:nvPicPr>
            <p:blipFill>
              <a:blip r:embed="rId122"/>
              <a:stretch>
                <a:fillRect/>
              </a:stretch>
            </p:blipFill>
            <p:spPr>
              <a:xfrm>
                <a:off x="7423588" y="1879948"/>
                <a:ext cx="853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9" name="Ink 98">
                <a:extLst>
                  <a:ext uri="{FF2B5EF4-FFF2-40B4-BE49-F238E27FC236}">
                    <a16:creationId xmlns:a16="http://schemas.microsoft.com/office/drawing/2014/main" id="{E7F5F865-D6F5-6340-8CBD-FEB9C1BD6C03}"/>
                  </a:ext>
                </a:extLst>
              </p14:cNvPr>
              <p14:cNvContentPartPr/>
              <p14:nvPr/>
            </p14:nvContentPartPr>
            <p14:xfrm>
              <a:off x="7419628" y="1955908"/>
              <a:ext cx="83880" cy="6480"/>
            </p14:xfrm>
          </p:contentPart>
        </mc:Choice>
        <mc:Fallback>
          <p:pic>
            <p:nvPicPr>
              <p:cNvPr id="99" name="Ink 98">
                <a:extLst>
                  <a:ext uri="{FF2B5EF4-FFF2-40B4-BE49-F238E27FC236}">
                    <a16:creationId xmlns:a16="http://schemas.microsoft.com/office/drawing/2014/main" id="{E7F5F865-D6F5-6340-8CBD-FEB9C1BD6C03}"/>
                  </a:ext>
                </a:extLst>
              </p:cNvPr>
              <p:cNvPicPr/>
              <p:nvPr/>
            </p:nvPicPr>
            <p:blipFill>
              <a:blip r:embed="rId124"/>
              <a:stretch>
                <a:fillRect/>
              </a:stretch>
            </p:blipFill>
            <p:spPr>
              <a:xfrm>
                <a:off x="7404148" y="1940428"/>
                <a:ext cx="114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0" name="Ink 99">
                <a:extLst>
                  <a:ext uri="{FF2B5EF4-FFF2-40B4-BE49-F238E27FC236}">
                    <a16:creationId xmlns:a16="http://schemas.microsoft.com/office/drawing/2014/main" id="{75B39C39-7030-9D45-BCDC-CFC400A4D960}"/>
                  </a:ext>
                </a:extLst>
              </p14:cNvPr>
              <p14:cNvContentPartPr/>
              <p14:nvPr/>
            </p14:nvContentPartPr>
            <p14:xfrm>
              <a:off x="7542748" y="1937548"/>
              <a:ext cx="17640" cy="66600"/>
            </p14:xfrm>
          </p:contentPart>
        </mc:Choice>
        <mc:Fallback>
          <p:pic>
            <p:nvPicPr>
              <p:cNvPr id="100" name="Ink 99">
                <a:extLst>
                  <a:ext uri="{FF2B5EF4-FFF2-40B4-BE49-F238E27FC236}">
                    <a16:creationId xmlns:a16="http://schemas.microsoft.com/office/drawing/2014/main" id="{75B39C39-7030-9D45-BCDC-CFC400A4D960}"/>
                  </a:ext>
                </a:extLst>
              </p:cNvPr>
              <p:cNvPicPr/>
              <p:nvPr/>
            </p:nvPicPr>
            <p:blipFill>
              <a:blip r:embed="rId126"/>
              <a:stretch>
                <a:fillRect/>
              </a:stretch>
            </p:blipFill>
            <p:spPr>
              <a:xfrm>
                <a:off x="7527268" y="1922068"/>
                <a:ext cx="482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01" name="Ink 100">
                <a:extLst>
                  <a:ext uri="{FF2B5EF4-FFF2-40B4-BE49-F238E27FC236}">
                    <a16:creationId xmlns:a16="http://schemas.microsoft.com/office/drawing/2014/main" id="{F77E24BC-8CAC-4C43-848E-9794C980AC1A}"/>
                  </a:ext>
                </a:extLst>
              </p14:cNvPr>
              <p14:cNvContentPartPr/>
              <p14:nvPr/>
            </p14:nvContentPartPr>
            <p14:xfrm>
              <a:off x="7562548" y="1881028"/>
              <a:ext cx="7920" cy="12600"/>
            </p14:xfrm>
          </p:contentPart>
        </mc:Choice>
        <mc:Fallback>
          <p:pic>
            <p:nvPicPr>
              <p:cNvPr id="101" name="Ink 100">
                <a:extLst>
                  <a:ext uri="{FF2B5EF4-FFF2-40B4-BE49-F238E27FC236}">
                    <a16:creationId xmlns:a16="http://schemas.microsoft.com/office/drawing/2014/main" id="{F77E24BC-8CAC-4C43-848E-9794C980AC1A}"/>
                  </a:ext>
                </a:extLst>
              </p:cNvPr>
              <p:cNvPicPr/>
              <p:nvPr/>
            </p:nvPicPr>
            <p:blipFill>
              <a:blip r:embed="rId128"/>
              <a:stretch>
                <a:fillRect/>
              </a:stretch>
            </p:blipFill>
            <p:spPr>
              <a:xfrm>
                <a:off x="7547068" y="1865548"/>
                <a:ext cx="385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02" name="Ink 101">
                <a:extLst>
                  <a:ext uri="{FF2B5EF4-FFF2-40B4-BE49-F238E27FC236}">
                    <a16:creationId xmlns:a16="http://schemas.microsoft.com/office/drawing/2014/main" id="{9E820BE0-9DDB-1A4E-85A2-8A1EEC2F03FA}"/>
                  </a:ext>
                </a:extLst>
              </p14:cNvPr>
              <p14:cNvContentPartPr/>
              <p14:nvPr/>
            </p14:nvContentPartPr>
            <p14:xfrm>
              <a:off x="7614028" y="1880668"/>
              <a:ext cx="17640" cy="131040"/>
            </p14:xfrm>
          </p:contentPart>
        </mc:Choice>
        <mc:Fallback>
          <p:pic>
            <p:nvPicPr>
              <p:cNvPr id="102" name="Ink 101">
                <a:extLst>
                  <a:ext uri="{FF2B5EF4-FFF2-40B4-BE49-F238E27FC236}">
                    <a16:creationId xmlns:a16="http://schemas.microsoft.com/office/drawing/2014/main" id="{9E820BE0-9DDB-1A4E-85A2-8A1EEC2F03FA}"/>
                  </a:ext>
                </a:extLst>
              </p:cNvPr>
              <p:cNvPicPr/>
              <p:nvPr/>
            </p:nvPicPr>
            <p:blipFill>
              <a:blip r:embed="rId130"/>
              <a:stretch>
                <a:fillRect/>
              </a:stretch>
            </p:blipFill>
            <p:spPr>
              <a:xfrm>
                <a:off x="7598548" y="1865230"/>
                <a:ext cx="48240" cy="161556"/>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03" name="Ink 102">
                <a:extLst>
                  <a:ext uri="{FF2B5EF4-FFF2-40B4-BE49-F238E27FC236}">
                    <a16:creationId xmlns:a16="http://schemas.microsoft.com/office/drawing/2014/main" id="{93AEEBDA-5CA2-0D4A-B48E-00E8B17E1826}"/>
                  </a:ext>
                </a:extLst>
              </p14:cNvPr>
              <p14:cNvContentPartPr/>
              <p14:nvPr/>
            </p14:nvContentPartPr>
            <p14:xfrm>
              <a:off x="7656148" y="1901188"/>
              <a:ext cx="72000" cy="110520"/>
            </p14:xfrm>
          </p:contentPart>
        </mc:Choice>
        <mc:Fallback>
          <p:pic>
            <p:nvPicPr>
              <p:cNvPr id="103" name="Ink 102">
                <a:extLst>
                  <a:ext uri="{FF2B5EF4-FFF2-40B4-BE49-F238E27FC236}">
                    <a16:creationId xmlns:a16="http://schemas.microsoft.com/office/drawing/2014/main" id="{93AEEBDA-5CA2-0D4A-B48E-00E8B17E1826}"/>
                  </a:ext>
                </a:extLst>
              </p:cNvPr>
              <p:cNvPicPr/>
              <p:nvPr/>
            </p:nvPicPr>
            <p:blipFill>
              <a:blip r:embed="rId132"/>
              <a:stretch>
                <a:fillRect/>
              </a:stretch>
            </p:blipFill>
            <p:spPr>
              <a:xfrm>
                <a:off x="7640590" y="1885758"/>
                <a:ext cx="102754" cy="141021"/>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4" name="Ink 103">
                <a:extLst>
                  <a:ext uri="{FF2B5EF4-FFF2-40B4-BE49-F238E27FC236}">
                    <a16:creationId xmlns:a16="http://schemas.microsoft.com/office/drawing/2014/main" id="{084A29B2-5E09-9C42-B290-4E0A21605F8E}"/>
                  </a:ext>
                </a:extLst>
              </p14:cNvPr>
              <p14:cNvContentPartPr/>
              <p14:nvPr/>
            </p14:nvContentPartPr>
            <p14:xfrm>
              <a:off x="7792228" y="1915228"/>
              <a:ext cx="96480" cy="10080"/>
            </p14:xfrm>
          </p:contentPart>
        </mc:Choice>
        <mc:Fallback>
          <p:pic>
            <p:nvPicPr>
              <p:cNvPr id="104" name="Ink 103">
                <a:extLst>
                  <a:ext uri="{FF2B5EF4-FFF2-40B4-BE49-F238E27FC236}">
                    <a16:creationId xmlns:a16="http://schemas.microsoft.com/office/drawing/2014/main" id="{084A29B2-5E09-9C42-B290-4E0A21605F8E}"/>
                  </a:ext>
                </a:extLst>
              </p:cNvPr>
              <p:cNvPicPr/>
              <p:nvPr/>
            </p:nvPicPr>
            <p:blipFill>
              <a:blip r:embed="rId134"/>
              <a:stretch>
                <a:fillRect/>
              </a:stretch>
            </p:blipFill>
            <p:spPr>
              <a:xfrm>
                <a:off x="7776748" y="1900282"/>
                <a:ext cx="127080" cy="39625"/>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5" name="Ink 104">
                <a:extLst>
                  <a:ext uri="{FF2B5EF4-FFF2-40B4-BE49-F238E27FC236}">
                    <a16:creationId xmlns:a16="http://schemas.microsoft.com/office/drawing/2014/main" id="{B4E5EE0D-A965-BF45-B7CE-FF3EF5D4D47A}"/>
                  </a:ext>
                </a:extLst>
              </p14:cNvPr>
              <p14:cNvContentPartPr/>
              <p14:nvPr/>
            </p14:nvContentPartPr>
            <p14:xfrm>
              <a:off x="7827508" y="1875628"/>
              <a:ext cx="33840" cy="153360"/>
            </p14:xfrm>
          </p:contentPart>
        </mc:Choice>
        <mc:Fallback>
          <p:pic>
            <p:nvPicPr>
              <p:cNvPr id="105" name="Ink 104">
                <a:extLst>
                  <a:ext uri="{FF2B5EF4-FFF2-40B4-BE49-F238E27FC236}">
                    <a16:creationId xmlns:a16="http://schemas.microsoft.com/office/drawing/2014/main" id="{B4E5EE0D-A965-BF45-B7CE-FF3EF5D4D47A}"/>
                  </a:ext>
                </a:extLst>
              </p:cNvPr>
              <p:cNvPicPr/>
              <p:nvPr/>
            </p:nvPicPr>
            <p:blipFill>
              <a:blip r:embed="rId136"/>
              <a:stretch>
                <a:fillRect/>
              </a:stretch>
            </p:blipFill>
            <p:spPr>
              <a:xfrm>
                <a:off x="7812028" y="1860148"/>
                <a:ext cx="644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6" name="Ink 105">
                <a:extLst>
                  <a:ext uri="{FF2B5EF4-FFF2-40B4-BE49-F238E27FC236}">
                    <a16:creationId xmlns:a16="http://schemas.microsoft.com/office/drawing/2014/main" id="{32C2445C-C612-8843-999C-25A4EE273EE2}"/>
                  </a:ext>
                </a:extLst>
              </p14:cNvPr>
              <p14:cNvContentPartPr/>
              <p14:nvPr/>
            </p14:nvContentPartPr>
            <p14:xfrm>
              <a:off x="7890508" y="1907668"/>
              <a:ext cx="111600" cy="89280"/>
            </p14:xfrm>
          </p:contentPart>
        </mc:Choice>
        <mc:Fallback>
          <p:pic>
            <p:nvPicPr>
              <p:cNvPr id="106" name="Ink 105">
                <a:extLst>
                  <a:ext uri="{FF2B5EF4-FFF2-40B4-BE49-F238E27FC236}">
                    <a16:creationId xmlns:a16="http://schemas.microsoft.com/office/drawing/2014/main" id="{32C2445C-C612-8843-999C-25A4EE273EE2}"/>
                  </a:ext>
                </a:extLst>
              </p:cNvPr>
              <p:cNvPicPr/>
              <p:nvPr/>
            </p:nvPicPr>
            <p:blipFill>
              <a:blip r:embed="rId138"/>
              <a:stretch>
                <a:fillRect/>
              </a:stretch>
            </p:blipFill>
            <p:spPr>
              <a:xfrm>
                <a:off x="7874978" y="1892188"/>
                <a:ext cx="142299"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7" name="Ink 106">
                <a:extLst>
                  <a:ext uri="{FF2B5EF4-FFF2-40B4-BE49-F238E27FC236}">
                    <a16:creationId xmlns:a16="http://schemas.microsoft.com/office/drawing/2014/main" id="{E8BCF117-1111-7846-A4EB-546B650CAFB3}"/>
                  </a:ext>
                </a:extLst>
              </p14:cNvPr>
              <p14:cNvContentPartPr/>
              <p14:nvPr/>
            </p14:nvContentPartPr>
            <p14:xfrm>
              <a:off x="8016508" y="1849348"/>
              <a:ext cx="61920" cy="154800"/>
            </p14:xfrm>
          </p:contentPart>
        </mc:Choice>
        <mc:Fallback>
          <p:pic>
            <p:nvPicPr>
              <p:cNvPr id="107" name="Ink 106">
                <a:extLst>
                  <a:ext uri="{FF2B5EF4-FFF2-40B4-BE49-F238E27FC236}">
                    <a16:creationId xmlns:a16="http://schemas.microsoft.com/office/drawing/2014/main" id="{E8BCF117-1111-7846-A4EB-546B650CAFB3}"/>
                  </a:ext>
                </a:extLst>
              </p:cNvPr>
              <p:cNvPicPr/>
              <p:nvPr/>
            </p:nvPicPr>
            <p:blipFill>
              <a:blip r:embed="rId140"/>
              <a:stretch>
                <a:fillRect/>
              </a:stretch>
            </p:blipFill>
            <p:spPr>
              <a:xfrm>
                <a:off x="8001028" y="1833868"/>
                <a:ext cx="925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8" name="Ink 107">
                <a:extLst>
                  <a:ext uri="{FF2B5EF4-FFF2-40B4-BE49-F238E27FC236}">
                    <a16:creationId xmlns:a16="http://schemas.microsoft.com/office/drawing/2014/main" id="{AB45EA63-6349-864C-A2BD-80CEDF788DDD}"/>
                  </a:ext>
                </a:extLst>
              </p14:cNvPr>
              <p14:cNvContentPartPr/>
              <p14:nvPr/>
            </p14:nvContentPartPr>
            <p14:xfrm>
              <a:off x="8097868" y="1860868"/>
              <a:ext cx="15120" cy="148320"/>
            </p14:xfrm>
          </p:contentPart>
        </mc:Choice>
        <mc:Fallback>
          <p:pic>
            <p:nvPicPr>
              <p:cNvPr id="108" name="Ink 107">
                <a:extLst>
                  <a:ext uri="{FF2B5EF4-FFF2-40B4-BE49-F238E27FC236}">
                    <a16:creationId xmlns:a16="http://schemas.microsoft.com/office/drawing/2014/main" id="{AB45EA63-6349-864C-A2BD-80CEDF788DDD}"/>
                  </a:ext>
                </a:extLst>
              </p:cNvPr>
              <p:cNvPicPr/>
              <p:nvPr/>
            </p:nvPicPr>
            <p:blipFill>
              <a:blip r:embed="rId142"/>
              <a:stretch>
                <a:fillRect/>
              </a:stretch>
            </p:blipFill>
            <p:spPr>
              <a:xfrm>
                <a:off x="8082388" y="1845425"/>
                <a:ext cx="45720" cy="178846"/>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9" name="Ink 108">
                <a:extLst>
                  <a:ext uri="{FF2B5EF4-FFF2-40B4-BE49-F238E27FC236}">
                    <a16:creationId xmlns:a16="http://schemas.microsoft.com/office/drawing/2014/main" id="{50B37E69-2CF1-F848-94FF-4E645A3E3B04}"/>
                  </a:ext>
                </a:extLst>
              </p14:cNvPr>
              <p14:cNvContentPartPr/>
              <p14:nvPr/>
            </p14:nvContentPartPr>
            <p14:xfrm>
              <a:off x="8129908" y="1891108"/>
              <a:ext cx="59760" cy="129960"/>
            </p14:xfrm>
          </p:contentPart>
        </mc:Choice>
        <mc:Fallback>
          <p:pic>
            <p:nvPicPr>
              <p:cNvPr id="109" name="Ink 108">
                <a:extLst>
                  <a:ext uri="{FF2B5EF4-FFF2-40B4-BE49-F238E27FC236}">
                    <a16:creationId xmlns:a16="http://schemas.microsoft.com/office/drawing/2014/main" id="{50B37E69-2CF1-F848-94FF-4E645A3E3B04}"/>
                  </a:ext>
                </a:extLst>
              </p:cNvPr>
              <p:cNvPicPr/>
              <p:nvPr/>
            </p:nvPicPr>
            <p:blipFill>
              <a:blip r:embed="rId144"/>
              <a:stretch>
                <a:fillRect/>
              </a:stretch>
            </p:blipFill>
            <p:spPr>
              <a:xfrm>
                <a:off x="8114334" y="1875628"/>
                <a:ext cx="90545"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10" name="Ink 109">
                <a:extLst>
                  <a:ext uri="{FF2B5EF4-FFF2-40B4-BE49-F238E27FC236}">
                    <a16:creationId xmlns:a16="http://schemas.microsoft.com/office/drawing/2014/main" id="{E8F2C58D-B31E-8E47-BBDD-7CAF80484769}"/>
                  </a:ext>
                </a:extLst>
              </p14:cNvPr>
              <p14:cNvContentPartPr/>
              <p14:nvPr/>
            </p14:nvContentPartPr>
            <p14:xfrm>
              <a:off x="6950188" y="2311588"/>
              <a:ext cx="10080" cy="754200"/>
            </p14:xfrm>
          </p:contentPart>
        </mc:Choice>
        <mc:Fallback>
          <p:pic>
            <p:nvPicPr>
              <p:cNvPr id="110" name="Ink 109">
                <a:extLst>
                  <a:ext uri="{FF2B5EF4-FFF2-40B4-BE49-F238E27FC236}">
                    <a16:creationId xmlns:a16="http://schemas.microsoft.com/office/drawing/2014/main" id="{E8F2C58D-B31E-8E47-BBDD-7CAF80484769}"/>
                  </a:ext>
                </a:extLst>
              </p:cNvPr>
              <p:cNvPicPr/>
              <p:nvPr/>
            </p:nvPicPr>
            <p:blipFill>
              <a:blip r:embed="rId146"/>
              <a:stretch>
                <a:fillRect/>
              </a:stretch>
            </p:blipFill>
            <p:spPr>
              <a:xfrm>
                <a:off x="6934708" y="2296108"/>
                <a:ext cx="40680" cy="7848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11" name="Ink 110">
                <a:extLst>
                  <a:ext uri="{FF2B5EF4-FFF2-40B4-BE49-F238E27FC236}">
                    <a16:creationId xmlns:a16="http://schemas.microsoft.com/office/drawing/2014/main" id="{2FFC4ADF-A635-FC46-8956-BA411BD996CC}"/>
                  </a:ext>
                </a:extLst>
              </p14:cNvPr>
              <p14:cNvContentPartPr/>
              <p14:nvPr/>
            </p14:nvContentPartPr>
            <p14:xfrm>
              <a:off x="6952708" y="3085228"/>
              <a:ext cx="10080" cy="77040"/>
            </p14:xfrm>
          </p:contentPart>
        </mc:Choice>
        <mc:Fallback>
          <p:pic>
            <p:nvPicPr>
              <p:cNvPr id="111" name="Ink 110">
                <a:extLst>
                  <a:ext uri="{FF2B5EF4-FFF2-40B4-BE49-F238E27FC236}">
                    <a16:creationId xmlns:a16="http://schemas.microsoft.com/office/drawing/2014/main" id="{2FFC4ADF-A635-FC46-8956-BA411BD996CC}"/>
                  </a:ext>
                </a:extLst>
              </p:cNvPr>
              <p:cNvPicPr/>
              <p:nvPr/>
            </p:nvPicPr>
            <p:blipFill>
              <a:blip r:embed="rId148"/>
              <a:stretch>
                <a:fillRect/>
              </a:stretch>
            </p:blipFill>
            <p:spPr>
              <a:xfrm>
                <a:off x="6937228" y="3069748"/>
                <a:ext cx="406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12" name="Ink 111">
                <a:extLst>
                  <a:ext uri="{FF2B5EF4-FFF2-40B4-BE49-F238E27FC236}">
                    <a16:creationId xmlns:a16="http://schemas.microsoft.com/office/drawing/2014/main" id="{7757FEC5-EEA9-E344-9FEA-0F9B473CF01D}"/>
                  </a:ext>
                </a:extLst>
              </p14:cNvPr>
              <p14:cNvContentPartPr/>
              <p14:nvPr/>
            </p14:nvContentPartPr>
            <p14:xfrm>
              <a:off x="6962428" y="3171628"/>
              <a:ext cx="25200" cy="504000"/>
            </p14:xfrm>
          </p:contentPart>
        </mc:Choice>
        <mc:Fallback>
          <p:pic>
            <p:nvPicPr>
              <p:cNvPr id="112" name="Ink 111">
                <a:extLst>
                  <a:ext uri="{FF2B5EF4-FFF2-40B4-BE49-F238E27FC236}">
                    <a16:creationId xmlns:a16="http://schemas.microsoft.com/office/drawing/2014/main" id="{7757FEC5-EEA9-E344-9FEA-0F9B473CF01D}"/>
                  </a:ext>
                </a:extLst>
              </p:cNvPr>
              <p:cNvPicPr/>
              <p:nvPr/>
            </p:nvPicPr>
            <p:blipFill>
              <a:blip r:embed="rId150"/>
              <a:stretch>
                <a:fillRect/>
              </a:stretch>
            </p:blipFill>
            <p:spPr>
              <a:xfrm>
                <a:off x="6946948" y="3156148"/>
                <a:ext cx="5580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13" name="Ink 112">
                <a:extLst>
                  <a:ext uri="{FF2B5EF4-FFF2-40B4-BE49-F238E27FC236}">
                    <a16:creationId xmlns:a16="http://schemas.microsoft.com/office/drawing/2014/main" id="{2BC2977F-947D-C14B-B00E-6D423B691370}"/>
                  </a:ext>
                </a:extLst>
              </p14:cNvPr>
              <p14:cNvContentPartPr/>
              <p14:nvPr/>
            </p14:nvContentPartPr>
            <p14:xfrm>
              <a:off x="6950188" y="2223748"/>
              <a:ext cx="1333080" cy="1481400"/>
            </p14:xfrm>
          </p:contentPart>
        </mc:Choice>
        <mc:Fallback>
          <p:pic>
            <p:nvPicPr>
              <p:cNvPr id="113" name="Ink 112">
                <a:extLst>
                  <a:ext uri="{FF2B5EF4-FFF2-40B4-BE49-F238E27FC236}">
                    <a16:creationId xmlns:a16="http://schemas.microsoft.com/office/drawing/2014/main" id="{2BC2977F-947D-C14B-B00E-6D423B691370}"/>
                  </a:ext>
                </a:extLst>
              </p:cNvPr>
              <p:cNvPicPr/>
              <p:nvPr/>
            </p:nvPicPr>
            <p:blipFill>
              <a:blip r:embed="rId152"/>
              <a:stretch>
                <a:fillRect/>
              </a:stretch>
            </p:blipFill>
            <p:spPr>
              <a:xfrm>
                <a:off x="6934708" y="2208268"/>
                <a:ext cx="1363680" cy="15120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14" name="Ink 113">
                <a:extLst>
                  <a:ext uri="{FF2B5EF4-FFF2-40B4-BE49-F238E27FC236}">
                    <a16:creationId xmlns:a16="http://schemas.microsoft.com/office/drawing/2014/main" id="{127EE31C-29F2-5247-AB32-608A5051E0F4}"/>
                  </a:ext>
                </a:extLst>
              </p14:cNvPr>
              <p14:cNvContentPartPr/>
              <p14:nvPr/>
            </p14:nvContentPartPr>
            <p14:xfrm>
              <a:off x="6985828" y="3702268"/>
              <a:ext cx="1233360" cy="27360"/>
            </p14:xfrm>
          </p:contentPart>
        </mc:Choice>
        <mc:Fallback>
          <p:pic>
            <p:nvPicPr>
              <p:cNvPr id="114" name="Ink 113">
                <a:extLst>
                  <a:ext uri="{FF2B5EF4-FFF2-40B4-BE49-F238E27FC236}">
                    <a16:creationId xmlns:a16="http://schemas.microsoft.com/office/drawing/2014/main" id="{127EE31C-29F2-5247-AB32-608A5051E0F4}"/>
                  </a:ext>
                </a:extLst>
              </p:cNvPr>
              <p:cNvPicPr/>
              <p:nvPr/>
            </p:nvPicPr>
            <p:blipFill>
              <a:blip r:embed="rId154"/>
              <a:stretch>
                <a:fillRect/>
              </a:stretch>
            </p:blipFill>
            <p:spPr>
              <a:xfrm>
                <a:off x="6970348" y="3686788"/>
                <a:ext cx="1263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15" name="Ink 114">
                <a:extLst>
                  <a:ext uri="{FF2B5EF4-FFF2-40B4-BE49-F238E27FC236}">
                    <a16:creationId xmlns:a16="http://schemas.microsoft.com/office/drawing/2014/main" id="{A1787B8B-A837-3B42-AFA8-880E50C57FC2}"/>
                  </a:ext>
                </a:extLst>
              </p14:cNvPr>
              <p14:cNvContentPartPr/>
              <p14:nvPr/>
            </p14:nvContentPartPr>
            <p14:xfrm>
              <a:off x="6962428" y="2815948"/>
              <a:ext cx="1269000" cy="32400"/>
            </p14:xfrm>
          </p:contentPart>
        </mc:Choice>
        <mc:Fallback>
          <p:pic>
            <p:nvPicPr>
              <p:cNvPr id="115" name="Ink 114">
                <a:extLst>
                  <a:ext uri="{FF2B5EF4-FFF2-40B4-BE49-F238E27FC236}">
                    <a16:creationId xmlns:a16="http://schemas.microsoft.com/office/drawing/2014/main" id="{A1787B8B-A837-3B42-AFA8-880E50C57FC2}"/>
                  </a:ext>
                </a:extLst>
              </p:cNvPr>
              <p:cNvPicPr/>
              <p:nvPr/>
            </p:nvPicPr>
            <p:blipFill>
              <a:blip r:embed="rId156"/>
              <a:stretch>
                <a:fillRect/>
              </a:stretch>
            </p:blipFill>
            <p:spPr>
              <a:xfrm>
                <a:off x="6946948" y="2800468"/>
                <a:ext cx="12996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6" name="Ink 115">
                <a:extLst>
                  <a:ext uri="{FF2B5EF4-FFF2-40B4-BE49-F238E27FC236}">
                    <a16:creationId xmlns:a16="http://schemas.microsoft.com/office/drawing/2014/main" id="{1A7BDA73-933C-5641-9ECC-042ED8FD8C53}"/>
                  </a:ext>
                </a:extLst>
              </p14:cNvPr>
              <p14:cNvContentPartPr/>
              <p14:nvPr/>
            </p14:nvContentPartPr>
            <p14:xfrm>
              <a:off x="6960268" y="3247948"/>
              <a:ext cx="1315800" cy="22680"/>
            </p14:xfrm>
          </p:contentPart>
        </mc:Choice>
        <mc:Fallback>
          <p:pic>
            <p:nvPicPr>
              <p:cNvPr id="116" name="Ink 115">
                <a:extLst>
                  <a:ext uri="{FF2B5EF4-FFF2-40B4-BE49-F238E27FC236}">
                    <a16:creationId xmlns:a16="http://schemas.microsoft.com/office/drawing/2014/main" id="{1A7BDA73-933C-5641-9ECC-042ED8FD8C53}"/>
                  </a:ext>
                </a:extLst>
              </p:cNvPr>
              <p:cNvPicPr/>
              <p:nvPr/>
            </p:nvPicPr>
            <p:blipFill>
              <a:blip r:embed="rId158"/>
              <a:stretch>
                <a:fillRect/>
              </a:stretch>
            </p:blipFill>
            <p:spPr>
              <a:xfrm>
                <a:off x="6944788" y="3232218"/>
                <a:ext cx="1346400" cy="53774"/>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17" name="Ink 116">
                <a:extLst>
                  <a:ext uri="{FF2B5EF4-FFF2-40B4-BE49-F238E27FC236}">
                    <a16:creationId xmlns:a16="http://schemas.microsoft.com/office/drawing/2014/main" id="{B5D48077-1D99-E345-9990-B9C46867FE10}"/>
                  </a:ext>
                </a:extLst>
              </p14:cNvPr>
              <p14:cNvContentPartPr/>
              <p14:nvPr/>
            </p14:nvContentPartPr>
            <p14:xfrm>
              <a:off x="7019308" y="2961748"/>
              <a:ext cx="57240" cy="74520"/>
            </p14:xfrm>
          </p:contentPart>
        </mc:Choice>
        <mc:Fallback>
          <p:pic>
            <p:nvPicPr>
              <p:cNvPr id="117" name="Ink 116">
                <a:extLst>
                  <a:ext uri="{FF2B5EF4-FFF2-40B4-BE49-F238E27FC236}">
                    <a16:creationId xmlns:a16="http://schemas.microsoft.com/office/drawing/2014/main" id="{B5D48077-1D99-E345-9990-B9C46867FE10}"/>
                  </a:ext>
                </a:extLst>
              </p:cNvPr>
              <p:cNvPicPr/>
              <p:nvPr/>
            </p:nvPicPr>
            <p:blipFill>
              <a:blip r:embed="rId160"/>
              <a:stretch>
                <a:fillRect/>
              </a:stretch>
            </p:blipFill>
            <p:spPr>
              <a:xfrm>
                <a:off x="7003730" y="2946268"/>
                <a:ext cx="88034"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8" name="Ink 117">
                <a:extLst>
                  <a:ext uri="{FF2B5EF4-FFF2-40B4-BE49-F238E27FC236}">
                    <a16:creationId xmlns:a16="http://schemas.microsoft.com/office/drawing/2014/main" id="{820F5D15-D2C7-4442-95B5-8AACC60877F6}"/>
                  </a:ext>
                </a:extLst>
              </p14:cNvPr>
              <p14:cNvContentPartPr/>
              <p14:nvPr/>
            </p14:nvContentPartPr>
            <p14:xfrm>
              <a:off x="7137748" y="2912428"/>
              <a:ext cx="39960" cy="175680"/>
            </p14:xfrm>
          </p:contentPart>
        </mc:Choice>
        <mc:Fallback>
          <p:pic>
            <p:nvPicPr>
              <p:cNvPr id="118" name="Ink 117">
                <a:extLst>
                  <a:ext uri="{FF2B5EF4-FFF2-40B4-BE49-F238E27FC236}">
                    <a16:creationId xmlns:a16="http://schemas.microsoft.com/office/drawing/2014/main" id="{820F5D15-D2C7-4442-95B5-8AACC60877F6}"/>
                  </a:ext>
                </a:extLst>
              </p:cNvPr>
              <p:cNvPicPr/>
              <p:nvPr/>
            </p:nvPicPr>
            <p:blipFill>
              <a:blip r:embed="rId162"/>
              <a:stretch>
                <a:fillRect/>
              </a:stretch>
            </p:blipFill>
            <p:spPr>
              <a:xfrm>
                <a:off x="7122127" y="2896948"/>
                <a:ext cx="70838"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9" name="Ink 118">
                <a:extLst>
                  <a:ext uri="{FF2B5EF4-FFF2-40B4-BE49-F238E27FC236}">
                    <a16:creationId xmlns:a16="http://schemas.microsoft.com/office/drawing/2014/main" id="{72B14C98-B8EC-3647-AE4D-2333CEF4109A}"/>
                  </a:ext>
                </a:extLst>
              </p14:cNvPr>
              <p14:cNvContentPartPr/>
              <p14:nvPr/>
            </p14:nvContentPartPr>
            <p14:xfrm>
              <a:off x="7110748" y="2971468"/>
              <a:ext cx="111600" cy="7920"/>
            </p14:xfrm>
          </p:contentPart>
        </mc:Choice>
        <mc:Fallback>
          <p:pic>
            <p:nvPicPr>
              <p:cNvPr id="119" name="Ink 118">
                <a:extLst>
                  <a:ext uri="{FF2B5EF4-FFF2-40B4-BE49-F238E27FC236}">
                    <a16:creationId xmlns:a16="http://schemas.microsoft.com/office/drawing/2014/main" id="{72B14C98-B8EC-3647-AE4D-2333CEF4109A}"/>
                  </a:ext>
                </a:extLst>
              </p:cNvPr>
              <p:cNvPicPr/>
              <p:nvPr/>
            </p:nvPicPr>
            <p:blipFill>
              <a:blip r:embed="rId164"/>
              <a:stretch>
                <a:fillRect/>
              </a:stretch>
            </p:blipFill>
            <p:spPr>
              <a:xfrm>
                <a:off x="7095268" y="2955251"/>
                <a:ext cx="142200" cy="39977"/>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20" name="Ink 119">
                <a:extLst>
                  <a:ext uri="{FF2B5EF4-FFF2-40B4-BE49-F238E27FC236}">
                    <a16:creationId xmlns:a16="http://schemas.microsoft.com/office/drawing/2014/main" id="{E9CD83FF-CED2-7940-B087-9E302EB65128}"/>
                  </a:ext>
                </a:extLst>
              </p14:cNvPr>
              <p14:cNvContentPartPr/>
              <p14:nvPr/>
            </p14:nvContentPartPr>
            <p14:xfrm>
              <a:off x="7192108" y="2909908"/>
              <a:ext cx="49680" cy="190440"/>
            </p14:xfrm>
          </p:contentPart>
        </mc:Choice>
        <mc:Fallback>
          <p:pic>
            <p:nvPicPr>
              <p:cNvPr id="120" name="Ink 119">
                <a:extLst>
                  <a:ext uri="{FF2B5EF4-FFF2-40B4-BE49-F238E27FC236}">
                    <a16:creationId xmlns:a16="http://schemas.microsoft.com/office/drawing/2014/main" id="{E9CD83FF-CED2-7940-B087-9E302EB65128}"/>
                  </a:ext>
                </a:extLst>
              </p:cNvPr>
              <p:cNvPicPr/>
              <p:nvPr/>
            </p:nvPicPr>
            <p:blipFill>
              <a:blip r:embed="rId166"/>
              <a:stretch>
                <a:fillRect/>
              </a:stretch>
            </p:blipFill>
            <p:spPr>
              <a:xfrm>
                <a:off x="7176628" y="2894428"/>
                <a:ext cx="802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21" name="Ink 120">
                <a:extLst>
                  <a:ext uri="{FF2B5EF4-FFF2-40B4-BE49-F238E27FC236}">
                    <a16:creationId xmlns:a16="http://schemas.microsoft.com/office/drawing/2014/main" id="{6908B563-21D3-8F48-8CC4-316996463682}"/>
                  </a:ext>
                </a:extLst>
              </p14:cNvPr>
              <p14:cNvContentPartPr/>
              <p14:nvPr/>
            </p14:nvContentPartPr>
            <p14:xfrm>
              <a:off x="7273468" y="2929708"/>
              <a:ext cx="44640" cy="104040"/>
            </p14:xfrm>
          </p:contentPart>
        </mc:Choice>
        <mc:Fallback>
          <p:pic>
            <p:nvPicPr>
              <p:cNvPr id="121" name="Ink 120">
                <a:extLst>
                  <a:ext uri="{FF2B5EF4-FFF2-40B4-BE49-F238E27FC236}">
                    <a16:creationId xmlns:a16="http://schemas.microsoft.com/office/drawing/2014/main" id="{6908B563-21D3-8F48-8CC4-316996463682}"/>
                  </a:ext>
                </a:extLst>
              </p:cNvPr>
              <p:cNvPicPr/>
              <p:nvPr/>
            </p:nvPicPr>
            <p:blipFill>
              <a:blip r:embed="rId168"/>
              <a:stretch>
                <a:fillRect/>
              </a:stretch>
            </p:blipFill>
            <p:spPr>
              <a:xfrm>
                <a:off x="7257988" y="2914228"/>
                <a:ext cx="75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22" name="Ink 121">
                <a:extLst>
                  <a:ext uri="{FF2B5EF4-FFF2-40B4-BE49-F238E27FC236}">
                    <a16:creationId xmlns:a16="http://schemas.microsoft.com/office/drawing/2014/main" id="{C360B933-E7CF-7F44-8A5A-245A93D862D2}"/>
                  </a:ext>
                </a:extLst>
              </p14:cNvPr>
              <p14:cNvContentPartPr/>
              <p14:nvPr/>
            </p14:nvContentPartPr>
            <p14:xfrm>
              <a:off x="7350148" y="2941948"/>
              <a:ext cx="64440" cy="86760"/>
            </p14:xfrm>
          </p:contentPart>
        </mc:Choice>
        <mc:Fallback>
          <p:pic>
            <p:nvPicPr>
              <p:cNvPr id="122" name="Ink 121">
                <a:extLst>
                  <a:ext uri="{FF2B5EF4-FFF2-40B4-BE49-F238E27FC236}">
                    <a16:creationId xmlns:a16="http://schemas.microsoft.com/office/drawing/2014/main" id="{C360B933-E7CF-7F44-8A5A-245A93D862D2}"/>
                  </a:ext>
                </a:extLst>
              </p:cNvPr>
              <p:cNvPicPr/>
              <p:nvPr/>
            </p:nvPicPr>
            <p:blipFill>
              <a:blip r:embed="rId170"/>
              <a:stretch>
                <a:fillRect/>
              </a:stretch>
            </p:blipFill>
            <p:spPr>
              <a:xfrm>
                <a:off x="7334754" y="2926468"/>
                <a:ext cx="9487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23" name="Ink 122">
                <a:extLst>
                  <a:ext uri="{FF2B5EF4-FFF2-40B4-BE49-F238E27FC236}">
                    <a16:creationId xmlns:a16="http://schemas.microsoft.com/office/drawing/2014/main" id="{3007D2F2-77AB-E444-B882-61D4E3DD4752}"/>
                  </a:ext>
                </a:extLst>
              </p14:cNvPr>
              <p14:cNvContentPartPr/>
              <p14:nvPr/>
            </p14:nvContentPartPr>
            <p14:xfrm>
              <a:off x="7428988" y="2946988"/>
              <a:ext cx="66960" cy="2880"/>
            </p14:xfrm>
          </p:contentPart>
        </mc:Choice>
        <mc:Fallback>
          <p:pic>
            <p:nvPicPr>
              <p:cNvPr id="123" name="Ink 122">
                <a:extLst>
                  <a:ext uri="{FF2B5EF4-FFF2-40B4-BE49-F238E27FC236}">
                    <a16:creationId xmlns:a16="http://schemas.microsoft.com/office/drawing/2014/main" id="{3007D2F2-77AB-E444-B882-61D4E3DD4752}"/>
                  </a:ext>
                </a:extLst>
              </p:cNvPr>
              <p:cNvPicPr/>
              <p:nvPr/>
            </p:nvPicPr>
            <p:blipFill>
              <a:blip r:embed="rId172"/>
              <a:stretch>
                <a:fillRect/>
              </a:stretch>
            </p:blipFill>
            <p:spPr>
              <a:xfrm>
                <a:off x="7413508" y="2931508"/>
                <a:ext cx="97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24" name="Ink 123">
                <a:extLst>
                  <a:ext uri="{FF2B5EF4-FFF2-40B4-BE49-F238E27FC236}">
                    <a16:creationId xmlns:a16="http://schemas.microsoft.com/office/drawing/2014/main" id="{C032A898-9705-724A-89E6-AD7A2DCE00C8}"/>
                  </a:ext>
                </a:extLst>
              </p14:cNvPr>
              <p14:cNvContentPartPr/>
              <p14:nvPr/>
            </p14:nvContentPartPr>
            <p14:xfrm>
              <a:off x="7443748" y="2907388"/>
              <a:ext cx="39960" cy="141120"/>
            </p14:xfrm>
          </p:contentPart>
        </mc:Choice>
        <mc:Fallback>
          <p:pic>
            <p:nvPicPr>
              <p:cNvPr id="124" name="Ink 123">
                <a:extLst>
                  <a:ext uri="{FF2B5EF4-FFF2-40B4-BE49-F238E27FC236}">
                    <a16:creationId xmlns:a16="http://schemas.microsoft.com/office/drawing/2014/main" id="{C032A898-9705-724A-89E6-AD7A2DCE00C8}"/>
                  </a:ext>
                </a:extLst>
              </p:cNvPr>
              <p:cNvPicPr/>
              <p:nvPr/>
            </p:nvPicPr>
            <p:blipFill>
              <a:blip r:embed="rId174"/>
              <a:stretch>
                <a:fillRect/>
              </a:stretch>
            </p:blipFill>
            <p:spPr>
              <a:xfrm>
                <a:off x="7428268" y="2891908"/>
                <a:ext cx="705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25" name="Ink 124">
                <a:extLst>
                  <a:ext uri="{FF2B5EF4-FFF2-40B4-BE49-F238E27FC236}">
                    <a16:creationId xmlns:a16="http://schemas.microsoft.com/office/drawing/2014/main" id="{C8896E77-DE83-A541-A2DF-B3BE5A17E2B0}"/>
                  </a:ext>
                </a:extLst>
              </p14:cNvPr>
              <p14:cNvContentPartPr/>
              <p14:nvPr/>
            </p14:nvContentPartPr>
            <p14:xfrm>
              <a:off x="7557508" y="2951668"/>
              <a:ext cx="12600" cy="5400"/>
            </p14:xfrm>
          </p:contentPart>
        </mc:Choice>
        <mc:Fallback>
          <p:pic>
            <p:nvPicPr>
              <p:cNvPr id="125" name="Ink 124">
                <a:extLst>
                  <a:ext uri="{FF2B5EF4-FFF2-40B4-BE49-F238E27FC236}">
                    <a16:creationId xmlns:a16="http://schemas.microsoft.com/office/drawing/2014/main" id="{C8896E77-DE83-A541-A2DF-B3BE5A17E2B0}"/>
                  </a:ext>
                </a:extLst>
              </p:cNvPr>
              <p:cNvPicPr/>
              <p:nvPr/>
            </p:nvPicPr>
            <p:blipFill>
              <a:blip r:embed="rId176"/>
              <a:stretch>
                <a:fillRect/>
              </a:stretch>
            </p:blipFill>
            <p:spPr>
              <a:xfrm>
                <a:off x="7542458" y="2936188"/>
                <a:ext cx="4235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26" name="Ink 125">
                <a:extLst>
                  <a:ext uri="{FF2B5EF4-FFF2-40B4-BE49-F238E27FC236}">
                    <a16:creationId xmlns:a16="http://schemas.microsoft.com/office/drawing/2014/main" id="{5E202D68-94E6-0948-A603-A955C182F8BF}"/>
                  </a:ext>
                </a:extLst>
              </p14:cNvPr>
              <p14:cNvContentPartPr/>
              <p14:nvPr/>
            </p14:nvContentPartPr>
            <p14:xfrm>
              <a:off x="7567228" y="2993788"/>
              <a:ext cx="2880" cy="2880"/>
            </p14:xfrm>
          </p:contentPart>
        </mc:Choice>
        <mc:Fallback>
          <p:pic>
            <p:nvPicPr>
              <p:cNvPr id="126" name="Ink 125">
                <a:extLst>
                  <a:ext uri="{FF2B5EF4-FFF2-40B4-BE49-F238E27FC236}">
                    <a16:creationId xmlns:a16="http://schemas.microsoft.com/office/drawing/2014/main" id="{5E202D68-94E6-0948-A603-A955C182F8BF}"/>
                  </a:ext>
                </a:extLst>
              </p:cNvPr>
              <p:cNvPicPr/>
              <p:nvPr/>
            </p:nvPicPr>
            <p:blipFill>
              <a:blip r:embed="rId178"/>
              <a:stretch>
                <a:fillRect/>
              </a:stretch>
            </p:blipFill>
            <p:spPr>
              <a:xfrm>
                <a:off x="7551748" y="2978308"/>
                <a:ext cx="334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7" name="Ink 126">
                <a:extLst>
                  <a:ext uri="{FF2B5EF4-FFF2-40B4-BE49-F238E27FC236}">
                    <a16:creationId xmlns:a16="http://schemas.microsoft.com/office/drawing/2014/main" id="{62D2B1F9-47AC-A542-9E5A-42A6B3EBF27C}"/>
                  </a:ext>
                </a:extLst>
              </p14:cNvPr>
              <p14:cNvContentPartPr/>
              <p14:nvPr/>
            </p14:nvContentPartPr>
            <p14:xfrm>
              <a:off x="7656148" y="2941948"/>
              <a:ext cx="104040" cy="83880"/>
            </p14:xfrm>
          </p:contentPart>
        </mc:Choice>
        <mc:Fallback>
          <p:pic>
            <p:nvPicPr>
              <p:cNvPr id="127" name="Ink 126">
                <a:extLst>
                  <a:ext uri="{FF2B5EF4-FFF2-40B4-BE49-F238E27FC236}">
                    <a16:creationId xmlns:a16="http://schemas.microsoft.com/office/drawing/2014/main" id="{62D2B1F9-47AC-A542-9E5A-42A6B3EBF27C}"/>
                  </a:ext>
                </a:extLst>
              </p:cNvPr>
              <p:cNvPicPr/>
              <p:nvPr/>
            </p:nvPicPr>
            <p:blipFill>
              <a:blip r:embed="rId180"/>
              <a:stretch>
                <a:fillRect/>
              </a:stretch>
            </p:blipFill>
            <p:spPr>
              <a:xfrm>
                <a:off x="7640614" y="2926468"/>
                <a:ext cx="134746"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8" name="Ink 127">
                <a:extLst>
                  <a:ext uri="{FF2B5EF4-FFF2-40B4-BE49-F238E27FC236}">
                    <a16:creationId xmlns:a16="http://schemas.microsoft.com/office/drawing/2014/main" id="{F6327EB8-D60C-2B4A-B78E-2ABF03E04C7C}"/>
                  </a:ext>
                </a:extLst>
              </p14:cNvPr>
              <p14:cNvContentPartPr/>
              <p14:nvPr/>
            </p14:nvContentPartPr>
            <p14:xfrm>
              <a:off x="7663708" y="2956708"/>
              <a:ext cx="69480" cy="84240"/>
            </p14:xfrm>
          </p:contentPart>
        </mc:Choice>
        <mc:Fallback>
          <p:pic>
            <p:nvPicPr>
              <p:cNvPr id="128" name="Ink 127">
                <a:extLst>
                  <a:ext uri="{FF2B5EF4-FFF2-40B4-BE49-F238E27FC236}">
                    <a16:creationId xmlns:a16="http://schemas.microsoft.com/office/drawing/2014/main" id="{F6327EB8-D60C-2B4A-B78E-2ABF03E04C7C}"/>
                  </a:ext>
                </a:extLst>
              </p:cNvPr>
              <p:cNvPicPr/>
              <p:nvPr/>
            </p:nvPicPr>
            <p:blipFill>
              <a:blip r:embed="rId182"/>
              <a:stretch>
                <a:fillRect/>
              </a:stretch>
            </p:blipFill>
            <p:spPr>
              <a:xfrm>
                <a:off x="7648228" y="2941228"/>
                <a:ext cx="1000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9" name="Ink 128">
                <a:extLst>
                  <a:ext uri="{FF2B5EF4-FFF2-40B4-BE49-F238E27FC236}">
                    <a16:creationId xmlns:a16="http://schemas.microsoft.com/office/drawing/2014/main" id="{9CE0A095-B381-1345-9AAE-36DA702FB857}"/>
                  </a:ext>
                </a:extLst>
              </p14:cNvPr>
              <p14:cNvContentPartPr/>
              <p14:nvPr/>
            </p14:nvContentPartPr>
            <p14:xfrm>
              <a:off x="7785748" y="2924668"/>
              <a:ext cx="122400" cy="66960"/>
            </p14:xfrm>
          </p:contentPart>
        </mc:Choice>
        <mc:Fallback>
          <p:pic>
            <p:nvPicPr>
              <p:cNvPr id="129" name="Ink 128">
                <a:extLst>
                  <a:ext uri="{FF2B5EF4-FFF2-40B4-BE49-F238E27FC236}">
                    <a16:creationId xmlns:a16="http://schemas.microsoft.com/office/drawing/2014/main" id="{9CE0A095-B381-1345-9AAE-36DA702FB857}"/>
                  </a:ext>
                </a:extLst>
              </p:cNvPr>
              <p:cNvPicPr/>
              <p:nvPr/>
            </p:nvPicPr>
            <p:blipFill>
              <a:blip r:embed="rId184"/>
              <a:stretch>
                <a:fillRect/>
              </a:stretch>
            </p:blipFill>
            <p:spPr>
              <a:xfrm>
                <a:off x="7770268" y="2909271"/>
                <a:ext cx="153000" cy="97396"/>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30" name="Ink 129">
                <a:extLst>
                  <a:ext uri="{FF2B5EF4-FFF2-40B4-BE49-F238E27FC236}">
                    <a16:creationId xmlns:a16="http://schemas.microsoft.com/office/drawing/2014/main" id="{71586675-0621-8146-85B7-3227E36DB947}"/>
                  </a:ext>
                </a:extLst>
              </p14:cNvPr>
              <p14:cNvContentPartPr/>
              <p14:nvPr/>
            </p14:nvContentPartPr>
            <p14:xfrm>
              <a:off x="7814188" y="2928628"/>
              <a:ext cx="57240" cy="110160"/>
            </p14:xfrm>
          </p:contentPart>
        </mc:Choice>
        <mc:Fallback>
          <p:pic>
            <p:nvPicPr>
              <p:cNvPr id="130" name="Ink 129">
                <a:extLst>
                  <a:ext uri="{FF2B5EF4-FFF2-40B4-BE49-F238E27FC236}">
                    <a16:creationId xmlns:a16="http://schemas.microsoft.com/office/drawing/2014/main" id="{71586675-0621-8146-85B7-3227E36DB947}"/>
                  </a:ext>
                </a:extLst>
              </p:cNvPr>
              <p:cNvPicPr/>
              <p:nvPr/>
            </p:nvPicPr>
            <p:blipFill>
              <a:blip r:embed="rId186"/>
              <a:stretch>
                <a:fillRect/>
              </a:stretch>
            </p:blipFill>
            <p:spPr>
              <a:xfrm>
                <a:off x="7798708" y="2913148"/>
                <a:ext cx="87840" cy="140760"/>
              </a:xfrm>
              <a:prstGeom prst="rect">
                <a:avLst/>
              </a:prstGeom>
            </p:spPr>
          </p:pic>
        </mc:Fallback>
      </mc:AlternateContent>
      <p:grpSp>
        <p:nvGrpSpPr>
          <p:cNvPr id="70" name="Group 69">
            <a:extLst>
              <a:ext uri="{FF2B5EF4-FFF2-40B4-BE49-F238E27FC236}">
                <a16:creationId xmlns:a16="http://schemas.microsoft.com/office/drawing/2014/main" id="{160B16D4-E213-B644-8D49-22504C6DE139}"/>
              </a:ext>
            </a:extLst>
          </p:cNvPr>
          <p:cNvGrpSpPr/>
          <p:nvPr/>
        </p:nvGrpSpPr>
        <p:grpSpPr>
          <a:xfrm>
            <a:off x="5359240" y="2458480"/>
            <a:ext cx="2934720" cy="295200"/>
            <a:chOff x="5359240" y="2458480"/>
            <a:chExt cx="2934720" cy="295200"/>
          </a:xfrm>
        </p:grpSpPr>
        <mc:AlternateContent xmlns:mc="http://schemas.openxmlformats.org/markup-compatibility/2006">
          <mc:Choice xmlns:p14="http://schemas.microsoft.com/office/powerpoint/2010/main" Requires="p14">
            <p:contentPart p14:bwMode="auto" r:id="rId187">
              <p14:nvContentPartPr>
                <p14:cNvPr id="8" name="Ink 7">
                  <a:extLst>
                    <a:ext uri="{FF2B5EF4-FFF2-40B4-BE49-F238E27FC236}">
                      <a16:creationId xmlns:a16="http://schemas.microsoft.com/office/drawing/2014/main" id="{2F0C99F8-1051-0343-AB83-8EFB7EB23928}"/>
                    </a:ext>
                  </a:extLst>
                </p14:cNvPr>
                <p14:cNvContentPartPr/>
                <p14:nvPr/>
              </p14:nvContentPartPr>
              <p14:xfrm>
                <a:off x="6918760" y="2458480"/>
                <a:ext cx="1375200" cy="41040"/>
              </p14:xfrm>
            </p:contentPart>
          </mc:Choice>
          <mc:Fallback>
            <p:pic>
              <p:nvPicPr>
                <p:cNvPr id="8" name="Ink 7">
                  <a:extLst>
                    <a:ext uri="{FF2B5EF4-FFF2-40B4-BE49-F238E27FC236}">
                      <a16:creationId xmlns:a16="http://schemas.microsoft.com/office/drawing/2014/main" id="{2F0C99F8-1051-0343-AB83-8EFB7EB23928}"/>
                    </a:ext>
                  </a:extLst>
                </p:cNvPr>
                <p:cNvPicPr/>
                <p:nvPr/>
              </p:nvPicPr>
              <p:blipFill>
                <a:blip r:embed="rId188"/>
                <a:stretch>
                  <a:fillRect/>
                </a:stretch>
              </p:blipFill>
              <p:spPr>
                <a:xfrm>
                  <a:off x="6903280" y="2443000"/>
                  <a:ext cx="14058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9" name="Ink 8">
                  <a:extLst>
                    <a:ext uri="{FF2B5EF4-FFF2-40B4-BE49-F238E27FC236}">
                      <a16:creationId xmlns:a16="http://schemas.microsoft.com/office/drawing/2014/main" id="{9CFFD3D0-A0DA-ED48-9529-D888AF32F235}"/>
                    </a:ext>
                  </a:extLst>
                </p14:cNvPr>
                <p14:cNvContentPartPr/>
                <p14:nvPr/>
              </p14:nvContentPartPr>
              <p14:xfrm>
                <a:off x="6964480" y="2722720"/>
                <a:ext cx="1326240" cy="25920"/>
              </p14:xfrm>
            </p:contentPart>
          </mc:Choice>
          <mc:Fallback>
            <p:pic>
              <p:nvPicPr>
                <p:cNvPr id="9" name="Ink 8">
                  <a:extLst>
                    <a:ext uri="{FF2B5EF4-FFF2-40B4-BE49-F238E27FC236}">
                      <a16:creationId xmlns:a16="http://schemas.microsoft.com/office/drawing/2014/main" id="{9CFFD3D0-A0DA-ED48-9529-D888AF32F235}"/>
                    </a:ext>
                  </a:extLst>
                </p:cNvPr>
                <p:cNvPicPr/>
                <p:nvPr/>
              </p:nvPicPr>
              <p:blipFill>
                <a:blip r:embed="rId190"/>
                <a:stretch>
                  <a:fillRect/>
                </a:stretch>
              </p:blipFill>
              <p:spPr>
                <a:xfrm>
                  <a:off x="6949000" y="2707240"/>
                  <a:ext cx="13568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0" name="Ink 9">
                  <a:extLst>
                    <a:ext uri="{FF2B5EF4-FFF2-40B4-BE49-F238E27FC236}">
                      <a16:creationId xmlns:a16="http://schemas.microsoft.com/office/drawing/2014/main" id="{A6127F0C-31EA-AA4E-B414-35589BEF5783}"/>
                    </a:ext>
                  </a:extLst>
                </p14:cNvPr>
                <p14:cNvContentPartPr/>
                <p14:nvPr/>
              </p14:nvContentPartPr>
              <p14:xfrm>
                <a:off x="7016320" y="2535880"/>
                <a:ext cx="80640" cy="115920"/>
              </p14:xfrm>
            </p:contentPart>
          </mc:Choice>
          <mc:Fallback>
            <p:pic>
              <p:nvPicPr>
                <p:cNvPr id="10" name="Ink 9">
                  <a:extLst>
                    <a:ext uri="{FF2B5EF4-FFF2-40B4-BE49-F238E27FC236}">
                      <a16:creationId xmlns:a16="http://schemas.microsoft.com/office/drawing/2014/main" id="{A6127F0C-31EA-AA4E-B414-35589BEF5783}"/>
                    </a:ext>
                  </a:extLst>
                </p:cNvPr>
                <p:cNvPicPr/>
                <p:nvPr/>
              </p:nvPicPr>
              <p:blipFill>
                <a:blip r:embed="rId192"/>
                <a:stretch>
                  <a:fillRect/>
                </a:stretch>
              </p:blipFill>
              <p:spPr>
                <a:xfrm>
                  <a:off x="7000771" y="2520448"/>
                  <a:ext cx="111377" cy="146425"/>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 name="Ink 10">
                  <a:extLst>
                    <a:ext uri="{FF2B5EF4-FFF2-40B4-BE49-F238E27FC236}">
                      <a16:creationId xmlns:a16="http://schemas.microsoft.com/office/drawing/2014/main" id="{FD4AA05B-DB3F-E84A-BD78-864D4B763BC5}"/>
                    </a:ext>
                  </a:extLst>
                </p14:cNvPr>
                <p14:cNvContentPartPr/>
                <p14:nvPr/>
              </p14:nvContentPartPr>
              <p14:xfrm>
                <a:off x="7183000" y="2519680"/>
                <a:ext cx="30960" cy="188280"/>
              </p14:xfrm>
            </p:contentPart>
          </mc:Choice>
          <mc:Fallback>
            <p:pic>
              <p:nvPicPr>
                <p:cNvPr id="11" name="Ink 10">
                  <a:extLst>
                    <a:ext uri="{FF2B5EF4-FFF2-40B4-BE49-F238E27FC236}">
                      <a16:creationId xmlns:a16="http://schemas.microsoft.com/office/drawing/2014/main" id="{FD4AA05B-DB3F-E84A-BD78-864D4B763BC5}"/>
                    </a:ext>
                  </a:extLst>
                </p:cNvPr>
                <p:cNvPicPr/>
                <p:nvPr/>
              </p:nvPicPr>
              <p:blipFill>
                <a:blip r:embed="rId194"/>
                <a:stretch>
                  <a:fillRect/>
                </a:stretch>
              </p:blipFill>
              <p:spPr>
                <a:xfrm>
                  <a:off x="7167520" y="2504200"/>
                  <a:ext cx="6156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 name="Ink 11">
                  <a:extLst>
                    <a:ext uri="{FF2B5EF4-FFF2-40B4-BE49-F238E27FC236}">
                      <a16:creationId xmlns:a16="http://schemas.microsoft.com/office/drawing/2014/main" id="{20BE3A9F-18F0-4347-8628-A4A9928CEE68}"/>
                    </a:ext>
                  </a:extLst>
                </p14:cNvPr>
                <p14:cNvContentPartPr/>
                <p14:nvPr/>
              </p14:nvContentPartPr>
              <p14:xfrm>
                <a:off x="7147360" y="2504200"/>
                <a:ext cx="218880" cy="198360"/>
              </p14:xfrm>
            </p:contentPart>
          </mc:Choice>
          <mc:Fallback>
            <p:pic>
              <p:nvPicPr>
                <p:cNvPr id="12" name="Ink 11">
                  <a:extLst>
                    <a:ext uri="{FF2B5EF4-FFF2-40B4-BE49-F238E27FC236}">
                      <a16:creationId xmlns:a16="http://schemas.microsoft.com/office/drawing/2014/main" id="{20BE3A9F-18F0-4347-8628-A4A9928CEE68}"/>
                    </a:ext>
                  </a:extLst>
                </p:cNvPr>
                <p:cNvPicPr/>
                <p:nvPr/>
              </p:nvPicPr>
              <p:blipFill>
                <a:blip r:embed="rId196"/>
                <a:stretch>
                  <a:fillRect/>
                </a:stretch>
              </p:blipFill>
              <p:spPr>
                <a:xfrm>
                  <a:off x="7131854" y="2488720"/>
                  <a:ext cx="24953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3" name="Ink 12">
                  <a:extLst>
                    <a:ext uri="{FF2B5EF4-FFF2-40B4-BE49-F238E27FC236}">
                      <a16:creationId xmlns:a16="http://schemas.microsoft.com/office/drawing/2014/main" id="{FBD2DA37-298E-7A46-9CCB-ECCF6D82A39C}"/>
                    </a:ext>
                  </a:extLst>
                </p14:cNvPr>
                <p14:cNvContentPartPr/>
                <p14:nvPr/>
              </p14:nvContentPartPr>
              <p14:xfrm>
                <a:off x="7406560" y="2534800"/>
                <a:ext cx="51120" cy="132480"/>
              </p14:xfrm>
            </p:contentPart>
          </mc:Choice>
          <mc:Fallback>
            <p:pic>
              <p:nvPicPr>
                <p:cNvPr id="13" name="Ink 12">
                  <a:extLst>
                    <a:ext uri="{FF2B5EF4-FFF2-40B4-BE49-F238E27FC236}">
                      <a16:creationId xmlns:a16="http://schemas.microsoft.com/office/drawing/2014/main" id="{FBD2DA37-298E-7A46-9CCB-ECCF6D82A39C}"/>
                    </a:ext>
                  </a:extLst>
                </p:cNvPr>
                <p:cNvPicPr/>
                <p:nvPr/>
              </p:nvPicPr>
              <p:blipFill>
                <a:blip r:embed="rId198"/>
                <a:stretch>
                  <a:fillRect/>
                </a:stretch>
              </p:blipFill>
              <p:spPr>
                <a:xfrm>
                  <a:off x="7391080" y="2519320"/>
                  <a:ext cx="817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4" name="Ink 13">
                  <a:extLst>
                    <a:ext uri="{FF2B5EF4-FFF2-40B4-BE49-F238E27FC236}">
                      <a16:creationId xmlns:a16="http://schemas.microsoft.com/office/drawing/2014/main" id="{7AB65AC6-CE39-1C47-BD4E-5C2BF48BD8E2}"/>
                    </a:ext>
                  </a:extLst>
                </p14:cNvPr>
                <p14:cNvContentPartPr/>
                <p14:nvPr/>
              </p14:nvContentPartPr>
              <p14:xfrm>
                <a:off x="7472440" y="2550640"/>
                <a:ext cx="101880" cy="96480"/>
              </p14:xfrm>
            </p:contentPart>
          </mc:Choice>
          <mc:Fallback>
            <p:pic>
              <p:nvPicPr>
                <p:cNvPr id="14" name="Ink 13">
                  <a:extLst>
                    <a:ext uri="{FF2B5EF4-FFF2-40B4-BE49-F238E27FC236}">
                      <a16:creationId xmlns:a16="http://schemas.microsoft.com/office/drawing/2014/main" id="{7AB65AC6-CE39-1C47-BD4E-5C2BF48BD8E2}"/>
                    </a:ext>
                  </a:extLst>
                </p:cNvPr>
                <p:cNvPicPr/>
                <p:nvPr/>
              </p:nvPicPr>
              <p:blipFill>
                <a:blip r:embed="rId200"/>
                <a:stretch>
                  <a:fillRect/>
                </a:stretch>
              </p:blipFill>
              <p:spPr>
                <a:xfrm>
                  <a:off x="7456960" y="2535160"/>
                  <a:ext cx="1324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5" name="Ink 14">
                  <a:extLst>
                    <a:ext uri="{FF2B5EF4-FFF2-40B4-BE49-F238E27FC236}">
                      <a16:creationId xmlns:a16="http://schemas.microsoft.com/office/drawing/2014/main" id="{9E18BCEE-2A49-8A49-9EF5-26742137CC96}"/>
                    </a:ext>
                  </a:extLst>
                </p14:cNvPr>
                <p14:cNvContentPartPr/>
                <p14:nvPr/>
              </p14:nvContentPartPr>
              <p14:xfrm>
                <a:off x="7568920" y="2580520"/>
                <a:ext cx="81720" cy="360"/>
              </p14:xfrm>
            </p:contentPart>
          </mc:Choice>
          <mc:Fallback>
            <p:pic>
              <p:nvPicPr>
                <p:cNvPr id="15" name="Ink 14">
                  <a:extLst>
                    <a:ext uri="{FF2B5EF4-FFF2-40B4-BE49-F238E27FC236}">
                      <a16:creationId xmlns:a16="http://schemas.microsoft.com/office/drawing/2014/main" id="{9E18BCEE-2A49-8A49-9EF5-26742137CC96}"/>
                    </a:ext>
                  </a:extLst>
                </p:cNvPr>
                <p:cNvPicPr/>
                <p:nvPr/>
              </p:nvPicPr>
              <p:blipFill>
                <a:blip r:embed="rId202"/>
                <a:stretch>
                  <a:fillRect/>
                </a:stretch>
              </p:blipFill>
              <p:spPr>
                <a:xfrm>
                  <a:off x="7553440" y="2565040"/>
                  <a:ext cx="1123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6" name="Ink 15">
                  <a:extLst>
                    <a:ext uri="{FF2B5EF4-FFF2-40B4-BE49-F238E27FC236}">
                      <a16:creationId xmlns:a16="http://schemas.microsoft.com/office/drawing/2014/main" id="{6E9CA0CD-1665-054E-A817-4F9C25CCAE19}"/>
                    </a:ext>
                  </a:extLst>
                </p14:cNvPr>
                <p14:cNvContentPartPr/>
                <p14:nvPr/>
              </p14:nvContentPartPr>
              <p14:xfrm>
                <a:off x="7599520" y="2539840"/>
                <a:ext cx="25920" cy="152640"/>
              </p14:xfrm>
            </p:contentPart>
          </mc:Choice>
          <mc:Fallback>
            <p:pic>
              <p:nvPicPr>
                <p:cNvPr id="16" name="Ink 15">
                  <a:extLst>
                    <a:ext uri="{FF2B5EF4-FFF2-40B4-BE49-F238E27FC236}">
                      <a16:creationId xmlns:a16="http://schemas.microsoft.com/office/drawing/2014/main" id="{6E9CA0CD-1665-054E-A817-4F9C25CCAE19}"/>
                    </a:ext>
                  </a:extLst>
                </p:cNvPr>
                <p:cNvPicPr/>
                <p:nvPr/>
              </p:nvPicPr>
              <p:blipFill>
                <a:blip r:embed="rId204"/>
                <a:stretch>
                  <a:fillRect/>
                </a:stretch>
              </p:blipFill>
              <p:spPr>
                <a:xfrm>
                  <a:off x="7584040" y="2524396"/>
                  <a:ext cx="56520" cy="183168"/>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7" name="Ink 16">
                  <a:extLst>
                    <a:ext uri="{FF2B5EF4-FFF2-40B4-BE49-F238E27FC236}">
                      <a16:creationId xmlns:a16="http://schemas.microsoft.com/office/drawing/2014/main" id="{C07F0318-1E47-7B4D-B940-C85E85C7B3AA}"/>
                    </a:ext>
                  </a:extLst>
                </p14:cNvPr>
                <p14:cNvContentPartPr/>
                <p14:nvPr/>
              </p14:nvContentPartPr>
              <p14:xfrm>
                <a:off x="7703920" y="2580520"/>
                <a:ext cx="28080" cy="5400"/>
              </p14:xfrm>
            </p:contentPart>
          </mc:Choice>
          <mc:Fallback>
            <p:pic>
              <p:nvPicPr>
                <p:cNvPr id="17" name="Ink 16">
                  <a:extLst>
                    <a:ext uri="{FF2B5EF4-FFF2-40B4-BE49-F238E27FC236}">
                      <a16:creationId xmlns:a16="http://schemas.microsoft.com/office/drawing/2014/main" id="{C07F0318-1E47-7B4D-B940-C85E85C7B3AA}"/>
                    </a:ext>
                  </a:extLst>
                </p:cNvPr>
                <p:cNvPicPr/>
                <p:nvPr/>
              </p:nvPicPr>
              <p:blipFill>
                <a:blip r:embed="rId206"/>
                <a:stretch>
                  <a:fillRect/>
                </a:stretch>
              </p:blipFill>
              <p:spPr>
                <a:xfrm>
                  <a:off x="7688239" y="2565040"/>
                  <a:ext cx="59077"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8" name="Ink 17">
                  <a:extLst>
                    <a:ext uri="{FF2B5EF4-FFF2-40B4-BE49-F238E27FC236}">
                      <a16:creationId xmlns:a16="http://schemas.microsoft.com/office/drawing/2014/main" id="{C39F605A-C580-154B-8C09-42752894F18A}"/>
                    </a:ext>
                  </a:extLst>
                </p14:cNvPr>
                <p14:cNvContentPartPr/>
                <p14:nvPr/>
              </p14:nvContentPartPr>
              <p14:xfrm>
                <a:off x="7708960" y="2616160"/>
                <a:ext cx="23040" cy="9360"/>
              </p14:xfrm>
            </p:contentPart>
          </mc:Choice>
          <mc:Fallback>
            <p:pic>
              <p:nvPicPr>
                <p:cNvPr id="18" name="Ink 17">
                  <a:extLst>
                    <a:ext uri="{FF2B5EF4-FFF2-40B4-BE49-F238E27FC236}">
                      <a16:creationId xmlns:a16="http://schemas.microsoft.com/office/drawing/2014/main" id="{C39F605A-C580-154B-8C09-42752894F18A}"/>
                    </a:ext>
                  </a:extLst>
                </p:cNvPr>
                <p:cNvPicPr/>
                <p:nvPr/>
              </p:nvPicPr>
              <p:blipFill>
                <a:blip r:embed="rId208"/>
                <a:stretch>
                  <a:fillRect/>
                </a:stretch>
              </p:blipFill>
              <p:spPr>
                <a:xfrm>
                  <a:off x="7693234" y="2600680"/>
                  <a:ext cx="54126"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9" name="Ink 18">
                  <a:extLst>
                    <a:ext uri="{FF2B5EF4-FFF2-40B4-BE49-F238E27FC236}">
                      <a16:creationId xmlns:a16="http://schemas.microsoft.com/office/drawing/2014/main" id="{8CD203A6-6894-3941-A42B-ECF371F4234A}"/>
                    </a:ext>
                  </a:extLst>
                </p14:cNvPr>
                <p14:cNvContentPartPr/>
                <p14:nvPr/>
              </p14:nvContentPartPr>
              <p14:xfrm>
                <a:off x="7807240" y="2565400"/>
                <a:ext cx="102600" cy="81720"/>
              </p14:xfrm>
            </p:contentPart>
          </mc:Choice>
          <mc:Fallback>
            <p:pic>
              <p:nvPicPr>
                <p:cNvPr id="19" name="Ink 18">
                  <a:extLst>
                    <a:ext uri="{FF2B5EF4-FFF2-40B4-BE49-F238E27FC236}">
                      <a16:creationId xmlns:a16="http://schemas.microsoft.com/office/drawing/2014/main" id="{8CD203A6-6894-3941-A42B-ECF371F4234A}"/>
                    </a:ext>
                  </a:extLst>
                </p:cNvPr>
                <p:cNvPicPr/>
                <p:nvPr/>
              </p:nvPicPr>
              <p:blipFill>
                <a:blip r:embed="rId210"/>
                <a:stretch>
                  <a:fillRect/>
                </a:stretch>
              </p:blipFill>
              <p:spPr>
                <a:xfrm>
                  <a:off x="7791760" y="2549920"/>
                  <a:ext cx="1332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64" name="Ink 63">
                  <a:extLst>
                    <a:ext uri="{FF2B5EF4-FFF2-40B4-BE49-F238E27FC236}">
                      <a16:creationId xmlns:a16="http://schemas.microsoft.com/office/drawing/2014/main" id="{4A8539AF-737D-0742-9F43-6B89254F6C52}"/>
                    </a:ext>
                  </a:extLst>
                </p14:cNvPr>
                <p14:cNvContentPartPr/>
                <p14:nvPr/>
              </p14:nvContentPartPr>
              <p14:xfrm>
                <a:off x="7828120" y="2554960"/>
                <a:ext cx="81720" cy="101880"/>
              </p14:xfrm>
            </p:contentPart>
          </mc:Choice>
          <mc:Fallback>
            <p:pic>
              <p:nvPicPr>
                <p:cNvPr id="64" name="Ink 63">
                  <a:extLst>
                    <a:ext uri="{FF2B5EF4-FFF2-40B4-BE49-F238E27FC236}">
                      <a16:creationId xmlns:a16="http://schemas.microsoft.com/office/drawing/2014/main" id="{4A8539AF-737D-0742-9F43-6B89254F6C52}"/>
                    </a:ext>
                  </a:extLst>
                </p:cNvPr>
                <p:cNvPicPr/>
                <p:nvPr/>
              </p:nvPicPr>
              <p:blipFill>
                <a:blip r:embed="rId212"/>
                <a:stretch>
                  <a:fillRect/>
                </a:stretch>
              </p:blipFill>
              <p:spPr>
                <a:xfrm>
                  <a:off x="7812640" y="2539480"/>
                  <a:ext cx="1123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65" name="Ink 64">
                  <a:extLst>
                    <a:ext uri="{FF2B5EF4-FFF2-40B4-BE49-F238E27FC236}">
                      <a16:creationId xmlns:a16="http://schemas.microsoft.com/office/drawing/2014/main" id="{D7AA98A1-6572-9B44-84BF-DE6A7334F186}"/>
                    </a:ext>
                  </a:extLst>
                </p14:cNvPr>
                <p14:cNvContentPartPr/>
                <p14:nvPr/>
              </p14:nvContentPartPr>
              <p14:xfrm>
                <a:off x="7924600" y="2565400"/>
                <a:ext cx="137520" cy="46080"/>
              </p14:xfrm>
            </p:contentPart>
          </mc:Choice>
          <mc:Fallback>
            <p:pic>
              <p:nvPicPr>
                <p:cNvPr id="65" name="Ink 64">
                  <a:extLst>
                    <a:ext uri="{FF2B5EF4-FFF2-40B4-BE49-F238E27FC236}">
                      <a16:creationId xmlns:a16="http://schemas.microsoft.com/office/drawing/2014/main" id="{D7AA98A1-6572-9B44-84BF-DE6A7334F186}"/>
                    </a:ext>
                  </a:extLst>
                </p:cNvPr>
                <p:cNvPicPr/>
                <p:nvPr/>
              </p:nvPicPr>
              <p:blipFill>
                <a:blip r:embed="rId214"/>
                <a:stretch>
                  <a:fillRect/>
                </a:stretch>
              </p:blipFill>
              <p:spPr>
                <a:xfrm>
                  <a:off x="7909120" y="2549920"/>
                  <a:ext cx="1681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66" name="Ink 65">
                  <a:extLst>
                    <a:ext uri="{FF2B5EF4-FFF2-40B4-BE49-F238E27FC236}">
                      <a16:creationId xmlns:a16="http://schemas.microsoft.com/office/drawing/2014/main" id="{E7A30791-3133-2446-B292-92017D8BF03C}"/>
                    </a:ext>
                  </a:extLst>
                </p14:cNvPr>
                <p14:cNvContentPartPr/>
                <p14:nvPr/>
              </p14:nvContentPartPr>
              <p14:xfrm>
                <a:off x="7955200" y="2534800"/>
                <a:ext cx="101880" cy="117360"/>
              </p14:xfrm>
            </p:contentPart>
          </mc:Choice>
          <mc:Fallback>
            <p:pic>
              <p:nvPicPr>
                <p:cNvPr id="66" name="Ink 65">
                  <a:extLst>
                    <a:ext uri="{FF2B5EF4-FFF2-40B4-BE49-F238E27FC236}">
                      <a16:creationId xmlns:a16="http://schemas.microsoft.com/office/drawing/2014/main" id="{E7A30791-3133-2446-B292-92017D8BF03C}"/>
                    </a:ext>
                  </a:extLst>
                </p:cNvPr>
                <p:cNvPicPr/>
                <p:nvPr/>
              </p:nvPicPr>
              <p:blipFill>
                <a:blip r:embed="rId216"/>
                <a:stretch>
                  <a:fillRect/>
                </a:stretch>
              </p:blipFill>
              <p:spPr>
                <a:xfrm>
                  <a:off x="7939720" y="2519320"/>
                  <a:ext cx="1324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68" name="Ink 67">
                  <a:extLst>
                    <a:ext uri="{FF2B5EF4-FFF2-40B4-BE49-F238E27FC236}">
                      <a16:creationId xmlns:a16="http://schemas.microsoft.com/office/drawing/2014/main" id="{E1909634-09AF-AC41-9690-85EBEAC87F24}"/>
                    </a:ext>
                  </a:extLst>
                </p14:cNvPr>
                <p14:cNvContentPartPr/>
                <p14:nvPr/>
              </p14:nvContentPartPr>
              <p14:xfrm>
                <a:off x="5359240" y="2463520"/>
                <a:ext cx="1595520" cy="228960"/>
              </p14:xfrm>
            </p:contentPart>
          </mc:Choice>
          <mc:Fallback>
            <p:pic>
              <p:nvPicPr>
                <p:cNvPr id="68" name="Ink 67">
                  <a:extLst>
                    <a:ext uri="{FF2B5EF4-FFF2-40B4-BE49-F238E27FC236}">
                      <a16:creationId xmlns:a16="http://schemas.microsoft.com/office/drawing/2014/main" id="{E1909634-09AF-AC41-9690-85EBEAC87F24}"/>
                    </a:ext>
                  </a:extLst>
                </p:cNvPr>
                <p:cNvPicPr/>
                <p:nvPr/>
              </p:nvPicPr>
              <p:blipFill>
                <a:blip r:embed="rId218"/>
                <a:stretch>
                  <a:fillRect/>
                </a:stretch>
              </p:blipFill>
              <p:spPr>
                <a:xfrm>
                  <a:off x="5338720" y="2443000"/>
                  <a:ext cx="16362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69" name="Ink 68">
                  <a:extLst>
                    <a:ext uri="{FF2B5EF4-FFF2-40B4-BE49-F238E27FC236}">
                      <a16:creationId xmlns:a16="http://schemas.microsoft.com/office/drawing/2014/main" id="{9261B4F3-05C0-254A-8BD3-F6E6A758C998}"/>
                    </a:ext>
                  </a:extLst>
                </p14:cNvPr>
                <p14:cNvContentPartPr/>
                <p14:nvPr/>
              </p14:nvContentPartPr>
              <p14:xfrm>
                <a:off x="6837400" y="2626240"/>
                <a:ext cx="132480" cy="127440"/>
              </p14:xfrm>
            </p:contentPart>
          </mc:Choice>
          <mc:Fallback>
            <p:pic>
              <p:nvPicPr>
                <p:cNvPr id="69" name="Ink 68">
                  <a:extLst>
                    <a:ext uri="{FF2B5EF4-FFF2-40B4-BE49-F238E27FC236}">
                      <a16:creationId xmlns:a16="http://schemas.microsoft.com/office/drawing/2014/main" id="{9261B4F3-05C0-254A-8BD3-F6E6A758C998}"/>
                    </a:ext>
                  </a:extLst>
                </p:cNvPr>
                <p:cNvPicPr/>
                <p:nvPr/>
              </p:nvPicPr>
              <p:blipFill>
                <a:blip r:embed="rId220"/>
                <a:stretch>
                  <a:fillRect/>
                </a:stretch>
              </p:blipFill>
              <p:spPr>
                <a:xfrm>
                  <a:off x="6816880" y="2605720"/>
                  <a:ext cx="173160" cy="168120"/>
                </a:xfrm>
                <a:prstGeom prst="rect">
                  <a:avLst/>
                </a:prstGeom>
              </p:spPr>
            </p:pic>
          </mc:Fallback>
        </mc:AlternateContent>
      </p:grpSp>
      <p:grpSp>
        <p:nvGrpSpPr>
          <p:cNvPr id="73" name="Group 72">
            <a:extLst>
              <a:ext uri="{FF2B5EF4-FFF2-40B4-BE49-F238E27FC236}">
                <a16:creationId xmlns:a16="http://schemas.microsoft.com/office/drawing/2014/main" id="{A2D09F14-6E25-494B-BDDD-8A17979BC5FC}"/>
              </a:ext>
            </a:extLst>
          </p:cNvPr>
          <p:cNvGrpSpPr/>
          <p:nvPr/>
        </p:nvGrpSpPr>
        <p:grpSpPr>
          <a:xfrm>
            <a:off x="5415040" y="3032680"/>
            <a:ext cx="1605600" cy="411840"/>
            <a:chOff x="5415040" y="3032680"/>
            <a:chExt cx="1605600" cy="411840"/>
          </a:xfrm>
        </p:grpSpPr>
        <mc:AlternateContent xmlns:mc="http://schemas.openxmlformats.org/markup-compatibility/2006">
          <mc:Choice xmlns:p14="http://schemas.microsoft.com/office/powerpoint/2010/main" Requires="p14">
            <p:contentPart p14:bwMode="auto" r:id="rId221">
              <p14:nvContentPartPr>
                <p14:cNvPr id="71" name="Ink 70">
                  <a:extLst>
                    <a:ext uri="{FF2B5EF4-FFF2-40B4-BE49-F238E27FC236}">
                      <a16:creationId xmlns:a16="http://schemas.microsoft.com/office/drawing/2014/main" id="{5B1E693B-32B8-1F42-B5E2-9DF13F308C9C}"/>
                    </a:ext>
                  </a:extLst>
                </p14:cNvPr>
                <p14:cNvContentPartPr/>
                <p14:nvPr/>
              </p14:nvContentPartPr>
              <p14:xfrm>
                <a:off x="5415040" y="3073360"/>
                <a:ext cx="1585440" cy="371160"/>
              </p14:xfrm>
            </p:contentPart>
          </mc:Choice>
          <mc:Fallback>
            <p:pic>
              <p:nvPicPr>
                <p:cNvPr id="71" name="Ink 70">
                  <a:extLst>
                    <a:ext uri="{FF2B5EF4-FFF2-40B4-BE49-F238E27FC236}">
                      <a16:creationId xmlns:a16="http://schemas.microsoft.com/office/drawing/2014/main" id="{5B1E693B-32B8-1F42-B5E2-9DF13F308C9C}"/>
                    </a:ext>
                  </a:extLst>
                </p:cNvPr>
                <p:cNvPicPr/>
                <p:nvPr/>
              </p:nvPicPr>
              <p:blipFill>
                <a:blip r:embed="rId222"/>
                <a:stretch>
                  <a:fillRect/>
                </a:stretch>
              </p:blipFill>
              <p:spPr>
                <a:xfrm>
                  <a:off x="5399556" y="3057880"/>
                  <a:ext cx="1616047"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72" name="Ink 71">
                  <a:extLst>
                    <a:ext uri="{FF2B5EF4-FFF2-40B4-BE49-F238E27FC236}">
                      <a16:creationId xmlns:a16="http://schemas.microsoft.com/office/drawing/2014/main" id="{05673F5E-6A19-B449-948E-3B50F5861A5B}"/>
                    </a:ext>
                  </a:extLst>
                </p14:cNvPr>
                <p14:cNvContentPartPr/>
                <p14:nvPr/>
              </p14:nvContentPartPr>
              <p14:xfrm>
                <a:off x="6868000" y="3032680"/>
                <a:ext cx="152640" cy="142560"/>
              </p14:xfrm>
            </p:contentPart>
          </mc:Choice>
          <mc:Fallback>
            <p:pic>
              <p:nvPicPr>
                <p:cNvPr id="72" name="Ink 71">
                  <a:extLst>
                    <a:ext uri="{FF2B5EF4-FFF2-40B4-BE49-F238E27FC236}">
                      <a16:creationId xmlns:a16="http://schemas.microsoft.com/office/drawing/2014/main" id="{05673F5E-6A19-B449-948E-3B50F5861A5B}"/>
                    </a:ext>
                  </a:extLst>
                </p:cNvPr>
                <p:cNvPicPr/>
                <p:nvPr/>
              </p:nvPicPr>
              <p:blipFill>
                <a:blip r:embed="rId224"/>
                <a:stretch>
                  <a:fillRect/>
                </a:stretch>
              </p:blipFill>
              <p:spPr>
                <a:xfrm>
                  <a:off x="6852556" y="3017200"/>
                  <a:ext cx="183168" cy="173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5">
            <p14:nvContentPartPr>
              <p14:cNvPr id="74" name="Ink 73">
                <a:extLst>
                  <a:ext uri="{FF2B5EF4-FFF2-40B4-BE49-F238E27FC236}">
                    <a16:creationId xmlns:a16="http://schemas.microsoft.com/office/drawing/2014/main" id="{4DF68053-20C8-0B44-A8B4-46AE24DF449B}"/>
                  </a:ext>
                </a:extLst>
              </p14:cNvPr>
              <p14:cNvContentPartPr/>
              <p14:nvPr/>
            </p14:nvContentPartPr>
            <p14:xfrm>
              <a:off x="1443240" y="1104480"/>
              <a:ext cx="6957360" cy="2765880"/>
            </p14:xfrm>
          </p:contentPart>
        </mc:Choice>
        <mc:Fallback>
          <p:pic>
            <p:nvPicPr>
              <p:cNvPr id="74" name="Ink 73">
                <a:extLst>
                  <a:ext uri="{FF2B5EF4-FFF2-40B4-BE49-F238E27FC236}">
                    <a16:creationId xmlns:a16="http://schemas.microsoft.com/office/drawing/2014/main" id="{4DF68053-20C8-0B44-A8B4-46AE24DF449B}"/>
                  </a:ext>
                </a:extLst>
              </p:cNvPr>
              <p:cNvPicPr/>
              <p:nvPr/>
            </p:nvPicPr>
            <p:blipFill>
              <a:blip r:embed="rId226"/>
              <a:stretch>
                <a:fillRect/>
              </a:stretch>
            </p:blipFill>
            <p:spPr>
              <a:xfrm>
                <a:off x="1433880" y="1095120"/>
                <a:ext cx="6976080" cy="2784600"/>
              </a:xfrm>
              <a:prstGeom prst="rect">
                <a:avLst/>
              </a:prstGeom>
            </p:spPr>
          </p:pic>
        </mc:Fallback>
      </mc:AlternateContent>
    </p:spTree>
    <p:extLst>
      <p:ext uri="{BB962C8B-B14F-4D97-AF65-F5344CB8AC3E}">
        <p14:creationId xmlns:p14="http://schemas.microsoft.com/office/powerpoint/2010/main" val="1273717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A9DB-07A9-2743-BFB6-EB55F41B41D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45ABD8E-4DEA-5E41-B4D9-BC8CC0946AF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72839F3-D44B-EA46-B56B-E2C9045EEEF3}"/>
              </a:ext>
            </a:extLst>
          </p:cNvPr>
          <p:cNvPicPr>
            <a:picLocks noChangeAspect="1"/>
          </p:cNvPicPr>
          <p:nvPr/>
        </p:nvPicPr>
        <p:blipFill>
          <a:blip r:embed="rId3"/>
          <a:stretch>
            <a:fillRect/>
          </a:stretch>
        </p:blipFill>
        <p:spPr>
          <a:xfrm>
            <a:off x="903627" y="0"/>
            <a:ext cx="7336746" cy="5143500"/>
          </a:xfrm>
          <a:prstGeom prst="rect">
            <a:avLst/>
          </a:prstGeom>
        </p:spPr>
      </p:pic>
      <p:sp>
        <p:nvSpPr>
          <p:cNvPr id="6" name="Rectangle 5">
            <a:extLst>
              <a:ext uri="{FF2B5EF4-FFF2-40B4-BE49-F238E27FC236}">
                <a16:creationId xmlns:a16="http://schemas.microsoft.com/office/drawing/2014/main" id="{1D247A9E-5735-0349-96D3-A238A6279A72}"/>
              </a:ext>
            </a:extLst>
          </p:cNvPr>
          <p:cNvSpPr/>
          <p:nvPr/>
        </p:nvSpPr>
        <p:spPr>
          <a:xfrm>
            <a:off x="3911469" y="3704123"/>
            <a:ext cx="4680858" cy="1615827"/>
          </a:xfrm>
          <a:prstGeom prst="rect">
            <a:avLst/>
          </a:prstGeom>
        </p:spPr>
        <p:txBody>
          <a:bodyPr wrap="square">
            <a:spAutoFit/>
          </a:bodyPr>
          <a:lstStyle/>
          <a:p>
            <a:r>
              <a:rPr lang="en-US" sz="1100">
                <a:solidFill>
                  <a:schemeClr val="bg1"/>
                </a:solidFill>
              </a:rPr>
              <a:t>The first 50 characters of the text are printed in order two times (like b).</a:t>
            </a:r>
          </a:p>
          <a:p>
            <a:endParaRPr lang="en-US" sz="1100">
              <a:solidFill>
                <a:schemeClr val="bg1"/>
              </a:solidFill>
            </a:endParaRPr>
          </a:p>
          <a:p>
            <a:r>
              <a:rPr lang="en-US" sz="1100" err="1">
                <a:solidFill>
                  <a:schemeClr val="bg1"/>
                </a:solidFill>
              </a:rPr>
              <a:t>fread</a:t>
            </a:r>
            <a:r>
              <a:rPr lang="en-US" sz="1100">
                <a:solidFill>
                  <a:schemeClr val="bg1"/>
                </a:solidFill>
              </a:rPr>
              <a:t> is a buffered IO operation (see 4c)), so it would read as much as its buffer can contain, but only copies to the caller’s buffer the number of bytes that the user requests. As the first </a:t>
            </a:r>
            <a:r>
              <a:rPr lang="en-US" sz="1100" err="1">
                <a:solidFill>
                  <a:schemeClr val="bg1"/>
                </a:solidFill>
              </a:rPr>
              <a:t>fread</a:t>
            </a:r>
            <a:r>
              <a:rPr lang="en-US" sz="1100">
                <a:solidFill>
                  <a:schemeClr val="bg1"/>
                </a:solidFill>
              </a:rPr>
              <a:t> is called before the fork, the filled buffer is copied to the child process. The child process then reads from this buffer until it consumes everything before it actually issues a file read.</a:t>
            </a:r>
          </a:p>
          <a:p>
            <a:endParaRPr lang="en-US" sz="1100">
              <a:solidFill>
                <a:schemeClr val="bg1"/>
              </a:solidFill>
            </a:endParaRPr>
          </a:p>
        </p:txBody>
      </p:sp>
      <p:grpSp>
        <p:nvGrpSpPr>
          <p:cNvPr id="7" name="Group 6">
            <a:extLst>
              <a:ext uri="{FF2B5EF4-FFF2-40B4-BE49-F238E27FC236}">
                <a16:creationId xmlns:a16="http://schemas.microsoft.com/office/drawing/2014/main" id="{17204432-F616-8840-BF90-52B1678C9C8D}"/>
              </a:ext>
            </a:extLst>
          </p:cNvPr>
          <p:cNvGrpSpPr/>
          <p:nvPr/>
        </p:nvGrpSpPr>
        <p:grpSpPr>
          <a:xfrm>
            <a:off x="4850939" y="1938615"/>
            <a:ext cx="1544040" cy="1818360"/>
            <a:chOff x="4088939" y="1971953"/>
            <a:chExt cx="1544040" cy="1818360"/>
          </a:xfrm>
        </p:grpSpPr>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15E30F8A-FBA5-9D4D-9BCC-041E656E5579}"/>
                    </a:ext>
                  </a:extLst>
                </p14:cNvPr>
                <p14:cNvContentPartPr/>
                <p14:nvPr/>
              </p14:nvContentPartPr>
              <p14:xfrm>
                <a:off x="4114859" y="2179673"/>
                <a:ext cx="12240" cy="97560"/>
              </p14:xfrm>
            </p:contentPart>
          </mc:Choice>
          <mc:Fallback>
            <p:pic>
              <p:nvPicPr>
                <p:cNvPr id="8" name="Ink 7">
                  <a:extLst>
                    <a:ext uri="{FF2B5EF4-FFF2-40B4-BE49-F238E27FC236}">
                      <a16:creationId xmlns:a16="http://schemas.microsoft.com/office/drawing/2014/main" id="{15E30F8A-FBA5-9D4D-9BCC-041E656E5579}"/>
                    </a:ext>
                  </a:extLst>
                </p:cNvPr>
                <p:cNvPicPr/>
                <p:nvPr/>
              </p:nvPicPr>
              <p:blipFill>
                <a:blip r:embed="rId5"/>
                <a:stretch>
                  <a:fillRect/>
                </a:stretch>
              </p:blipFill>
              <p:spPr>
                <a:xfrm>
                  <a:off x="4099379" y="2164136"/>
                  <a:ext cx="4284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E7804BA1-A3B2-6648-A2E1-38C5673927A1}"/>
                    </a:ext>
                  </a:extLst>
                </p14:cNvPr>
                <p14:cNvContentPartPr/>
                <p14:nvPr/>
              </p14:nvContentPartPr>
              <p14:xfrm>
                <a:off x="4112699" y="2184353"/>
                <a:ext cx="39960" cy="26640"/>
              </p14:xfrm>
            </p:contentPart>
          </mc:Choice>
          <mc:Fallback>
            <p:pic>
              <p:nvPicPr>
                <p:cNvPr id="9" name="Ink 8">
                  <a:extLst>
                    <a:ext uri="{FF2B5EF4-FFF2-40B4-BE49-F238E27FC236}">
                      <a16:creationId xmlns:a16="http://schemas.microsoft.com/office/drawing/2014/main" id="{E7804BA1-A3B2-6648-A2E1-38C5673927A1}"/>
                    </a:ext>
                  </a:extLst>
                </p:cNvPr>
                <p:cNvPicPr/>
                <p:nvPr/>
              </p:nvPicPr>
              <p:blipFill>
                <a:blip r:embed="rId7"/>
                <a:stretch>
                  <a:fillRect/>
                </a:stretch>
              </p:blipFill>
              <p:spPr>
                <a:xfrm>
                  <a:off x="4097219" y="2168661"/>
                  <a:ext cx="70560"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CC0B4F43-3EC0-0F46-B295-91AA365E5F2B}"/>
                    </a:ext>
                  </a:extLst>
                </p14:cNvPr>
                <p14:cNvContentPartPr/>
                <p14:nvPr/>
              </p14:nvContentPartPr>
              <p14:xfrm>
                <a:off x="4186139" y="2163113"/>
                <a:ext cx="73800" cy="76320"/>
              </p14:xfrm>
            </p:contentPart>
          </mc:Choice>
          <mc:Fallback>
            <p:pic>
              <p:nvPicPr>
                <p:cNvPr id="10" name="Ink 9">
                  <a:extLst>
                    <a:ext uri="{FF2B5EF4-FFF2-40B4-BE49-F238E27FC236}">
                      <a16:creationId xmlns:a16="http://schemas.microsoft.com/office/drawing/2014/main" id="{CC0B4F43-3EC0-0F46-B295-91AA365E5F2B}"/>
                    </a:ext>
                  </a:extLst>
                </p:cNvPr>
                <p:cNvPicPr/>
                <p:nvPr/>
              </p:nvPicPr>
              <p:blipFill>
                <a:blip r:embed="rId9"/>
                <a:stretch>
                  <a:fillRect/>
                </a:stretch>
              </p:blipFill>
              <p:spPr>
                <a:xfrm>
                  <a:off x="4170659" y="2147706"/>
                  <a:ext cx="104400" cy="10677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0707A357-5E7D-784C-B8C4-7C9A0E454000}"/>
                    </a:ext>
                  </a:extLst>
                </p14:cNvPr>
                <p14:cNvContentPartPr/>
                <p14:nvPr/>
              </p14:nvContentPartPr>
              <p14:xfrm>
                <a:off x="4285859" y="2148713"/>
                <a:ext cx="214200" cy="81000"/>
              </p14:xfrm>
            </p:contentPart>
          </mc:Choice>
          <mc:Fallback>
            <p:pic>
              <p:nvPicPr>
                <p:cNvPr id="11" name="Ink 10">
                  <a:extLst>
                    <a:ext uri="{FF2B5EF4-FFF2-40B4-BE49-F238E27FC236}">
                      <a16:creationId xmlns:a16="http://schemas.microsoft.com/office/drawing/2014/main" id="{0707A357-5E7D-784C-B8C4-7C9A0E454000}"/>
                    </a:ext>
                  </a:extLst>
                </p:cNvPr>
                <p:cNvPicPr/>
                <p:nvPr/>
              </p:nvPicPr>
              <p:blipFill>
                <a:blip r:embed="rId11"/>
                <a:stretch>
                  <a:fillRect/>
                </a:stretch>
              </p:blipFill>
              <p:spPr>
                <a:xfrm>
                  <a:off x="4270379" y="2133233"/>
                  <a:ext cx="2448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9D61962C-9FE6-A847-8F2A-16FFD48636A9}"/>
                    </a:ext>
                  </a:extLst>
                </p14:cNvPr>
                <p14:cNvContentPartPr/>
                <p14:nvPr/>
              </p14:nvContentPartPr>
              <p14:xfrm>
                <a:off x="4504379" y="2139353"/>
                <a:ext cx="71640" cy="12240"/>
              </p14:xfrm>
            </p:contentPart>
          </mc:Choice>
          <mc:Fallback>
            <p:pic>
              <p:nvPicPr>
                <p:cNvPr id="12" name="Ink 11">
                  <a:extLst>
                    <a:ext uri="{FF2B5EF4-FFF2-40B4-BE49-F238E27FC236}">
                      <a16:creationId xmlns:a16="http://schemas.microsoft.com/office/drawing/2014/main" id="{9D61962C-9FE6-A847-8F2A-16FFD48636A9}"/>
                    </a:ext>
                  </a:extLst>
                </p:cNvPr>
                <p:cNvPicPr/>
                <p:nvPr/>
              </p:nvPicPr>
              <p:blipFill>
                <a:blip r:embed="rId13"/>
                <a:stretch>
                  <a:fillRect/>
                </a:stretch>
              </p:blipFill>
              <p:spPr>
                <a:xfrm>
                  <a:off x="4488899" y="2123873"/>
                  <a:ext cx="102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39397E23-FB21-C24B-AA27-D9FE68FD1EE6}"/>
                    </a:ext>
                  </a:extLst>
                </p14:cNvPr>
                <p14:cNvContentPartPr/>
                <p14:nvPr/>
              </p14:nvContentPartPr>
              <p14:xfrm>
                <a:off x="4540019" y="2103713"/>
                <a:ext cx="9720" cy="88200"/>
              </p14:xfrm>
            </p:contentPart>
          </mc:Choice>
          <mc:Fallback>
            <p:pic>
              <p:nvPicPr>
                <p:cNvPr id="13" name="Ink 12">
                  <a:extLst>
                    <a:ext uri="{FF2B5EF4-FFF2-40B4-BE49-F238E27FC236}">
                      <a16:creationId xmlns:a16="http://schemas.microsoft.com/office/drawing/2014/main" id="{39397E23-FB21-C24B-AA27-D9FE68FD1EE6}"/>
                    </a:ext>
                  </a:extLst>
                </p:cNvPr>
                <p:cNvPicPr/>
                <p:nvPr/>
              </p:nvPicPr>
              <p:blipFill>
                <a:blip r:embed="rId15"/>
                <a:stretch>
                  <a:fillRect/>
                </a:stretch>
              </p:blipFill>
              <p:spPr>
                <a:xfrm>
                  <a:off x="4524539" y="2088233"/>
                  <a:ext cx="40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379F7076-9E4F-7349-8C9B-965F36FFF60F}"/>
                    </a:ext>
                  </a:extLst>
                </p14:cNvPr>
                <p14:cNvContentPartPr/>
                <p14:nvPr/>
              </p14:nvContentPartPr>
              <p14:xfrm>
                <a:off x="4796699" y="1985273"/>
                <a:ext cx="52560" cy="161640"/>
              </p14:xfrm>
            </p:contentPart>
          </mc:Choice>
          <mc:Fallback>
            <p:pic>
              <p:nvPicPr>
                <p:cNvPr id="14" name="Ink 13">
                  <a:extLst>
                    <a:ext uri="{FF2B5EF4-FFF2-40B4-BE49-F238E27FC236}">
                      <a16:creationId xmlns:a16="http://schemas.microsoft.com/office/drawing/2014/main" id="{379F7076-9E4F-7349-8C9B-965F36FFF60F}"/>
                    </a:ext>
                  </a:extLst>
                </p:cNvPr>
                <p:cNvPicPr/>
                <p:nvPr/>
              </p:nvPicPr>
              <p:blipFill>
                <a:blip r:embed="rId17"/>
                <a:stretch>
                  <a:fillRect/>
                </a:stretch>
              </p:blipFill>
              <p:spPr>
                <a:xfrm>
                  <a:off x="4781219" y="1969793"/>
                  <a:ext cx="831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E6452ED5-EB7B-5845-AEAD-001E2221463B}"/>
                    </a:ext>
                  </a:extLst>
                </p14:cNvPr>
                <p14:cNvContentPartPr/>
                <p14:nvPr/>
              </p14:nvContentPartPr>
              <p14:xfrm>
                <a:off x="4758539" y="2077433"/>
                <a:ext cx="92880" cy="360"/>
              </p14:xfrm>
            </p:contentPart>
          </mc:Choice>
          <mc:Fallback>
            <p:pic>
              <p:nvPicPr>
                <p:cNvPr id="15" name="Ink 14">
                  <a:extLst>
                    <a:ext uri="{FF2B5EF4-FFF2-40B4-BE49-F238E27FC236}">
                      <a16:creationId xmlns:a16="http://schemas.microsoft.com/office/drawing/2014/main" id="{E6452ED5-EB7B-5845-AEAD-001E2221463B}"/>
                    </a:ext>
                  </a:extLst>
                </p:cNvPr>
                <p:cNvPicPr/>
                <p:nvPr/>
              </p:nvPicPr>
              <p:blipFill>
                <a:blip r:embed="rId19"/>
                <a:stretch>
                  <a:fillRect/>
                </a:stretch>
              </p:blipFill>
              <p:spPr>
                <a:xfrm>
                  <a:off x="4743119" y="2061953"/>
                  <a:ext cx="123362"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26C90717-599F-B74C-B309-151B005FE282}"/>
                    </a:ext>
                  </a:extLst>
                </p14:cNvPr>
                <p14:cNvContentPartPr/>
                <p14:nvPr/>
              </p14:nvContentPartPr>
              <p14:xfrm>
                <a:off x="4889219" y="1971953"/>
                <a:ext cx="95400" cy="160560"/>
              </p14:xfrm>
            </p:contentPart>
          </mc:Choice>
          <mc:Fallback>
            <p:pic>
              <p:nvPicPr>
                <p:cNvPr id="16" name="Ink 15">
                  <a:extLst>
                    <a:ext uri="{FF2B5EF4-FFF2-40B4-BE49-F238E27FC236}">
                      <a16:creationId xmlns:a16="http://schemas.microsoft.com/office/drawing/2014/main" id="{26C90717-599F-B74C-B309-151B005FE282}"/>
                    </a:ext>
                  </a:extLst>
                </p:cNvPr>
                <p:cNvPicPr/>
                <p:nvPr/>
              </p:nvPicPr>
              <p:blipFill>
                <a:blip r:embed="rId21"/>
                <a:stretch>
                  <a:fillRect/>
                </a:stretch>
              </p:blipFill>
              <p:spPr>
                <a:xfrm>
                  <a:off x="4873739" y="1956473"/>
                  <a:ext cx="1260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B01295F4-001D-FD4D-AF78-8A1A2C91AEE0}"/>
                    </a:ext>
                  </a:extLst>
                </p14:cNvPr>
                <p14:cNvContentPartPr/>
                <p14:nvPr/>
              </p14:nvContentPartPr>
              <p14:xfrm>
                <a:off x="5053019" y="2046833"/>
                <a:ext cx="92880" cy="12240"/>
              </p14:xfrm>
            </p:contentPart>
          </mc:Choice>
          <mc:Fallback>
            <p:pic>
              <p:nvPicPr>
                <p:cNvPr id="17" name="Ink 16">
                  <a:extLst>
                    <a:ext uri="{FF2B5EF4-FFF2-40B4-BE49-F238E27FC236}">
                      <a16:creationId xmlns:a16="http://schemas.microsoft.com/office/drawing/2014/main" id="{B01295F4-001D-FD4D-AF78-8A1A2C91AEE0}"/>
                    </a:ext>
                  </a:extLst>
                </p:cNvPr>
                <p:cNvPicPr/>
                <p:nvPr/>
              </p:nvPicPr>
              <p:blipFill>
                <a:blip r:embed="rId23"/>
                <a:stretch>
                  <a:fillRect/>
                </a:stretch>
              </p:blipFill>
              <p:spPr>
                <a:xfrm>
                  <a:off x="5037599" y="2031353"/>
                  <a:ext cx="123362"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75DEA78C-0966-7948-9B71-9BD949534B55}"/>
                    </a:ext>
                  </a:extLst>
                </p14:cNvPr>
                <p14:cNvContentPartPr/>
                <p14:nvPr/>
              </p14:nvContentPartPr>
              <p14:xfrm>
                <a:off x="5098019" y="2023073"/>
                <a:ext cx="26640" cy="114480"/>
              </p14:xfrm>
            </p:contentPart>
          </mc:Choice>
          <mc:Fallback>
            <p:pic>
              <p:nvPicPr>
                <p:cNvPr id="18" name="Ink 17">
                  <a:extLst>
                    <a:ext uri="{FF2B5EF4-FFF2-40B4-BE49-F238E27FC236}">
                      <a16:creationId xmlns:a16="http://schemas.microsoft.com/office/drawing/2014/main" id="{75DEA78C-0966-7948-9B71-9BD949534B55}"/>
                    </a:ext>
                  </a:extLst>
                </p:cNvPr>
                <p:cNvPicPr/>
                <p:nvPr/>
              </p:nvPicPr>
              <p:blipFill>
                <a:blip r:embed="rId25"/>
                <a:stretch>
                  <a:fillRect/>
                </a:stretch>
              </p:blipFill>
              <p:spPr>
                <a:xfrm>
                  <a:off x="5082327" y="2007593"/>
                  <a:ext cx="57659"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704B7F71-7E2B-2846-A5D4-8D250C17EB00}"/>
                    </a:ext>
                  </a:extLst>
                </p14:cNvPr>
                <p14:cNvContentPartPr/>
                <p14:nvPr/>
              </p14:nvContentPartPr>
              <p14:xfrm>
                <a:off x="5164619" y="2037833"/>
                <a:ext cx="85680" cy="87840"/>
              </p14:xfrm>
            </p:contentPart>
          </mc:Choice>
          <mc:Fallback>
            <p:pic>
              <p:nvPicPr>
                <p:cNvPr id="19" name="Ink 18">
                  <a:extLst>
                    <a:ext uri="{FF2B5EF4-FFF2-40B4-BE49-F238E27FC236}">
                      <a16:creationId xmlns:a16="http://schemas.microsoft.com/office/drawing/2014/main" id="{704B7F71-7E2B-2846-A5D4-8D250C17EB00}"/>
                    </a:ext>
                  </a:extLst>
                </p:cNvPr>
                <p:cNvPicPr/>
                <p:nvPr/>
              </p:nvPicPr>
              <p:blipFill>
                <a:blip r:embed="rId27"/>
                <a:stretch>
                  <a:fillRect/>
                </a:stretch>
              </p:blipFill>
              <p:spPr>
                <a:xfrm>
                  <a:off x="5149204" y="2022353"/>
                  <a:ext cx="116152"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CE7A653A-1169-704A-90E0-7898D60CC001}"/>
                    </a:ext>
                  </a:extLst>
                </p14:cNvPr>
                <p14:cNvContentPartPr/>
                <p14:nvPr/>
              </p14:nvContentPartPr>
              <p14:xfrm>
                <a:off x="5273699" y="2004353"/>
                <a:ext cx="61920" cy="121320"/>
              </p14:xfrm>
            </p:contentPart>
          </mc:Choice>
          <mc:Fallback>
            <p:pic>
              <p:nvPicPr>
                <p:cNvPr id="20" name="Ink 19">
                  <a:extLst>
                    <a:ext uri="{FF2B5EF4-FFF2-40B4-BE49-F238E27FC236}">
                      <a16:creationId xmlns:a16="http://schemas.microsoft.com/office/drawing/2014/main" id="{CE7A653A-1169-704A-90E0-7898D60CC001}"/>
                    </a:ext>
                  </a:extLst>
                </p:cNvPr>
                <p:cNvPicPr/>
                <p:nvPr/>
              </p:nvPicPr>
              <p:blipFill>
                <a:blip r:embed="rId29"/>
                <a:stretch>
                  <a:fillRect/>
                </a:stretch>
              </p:blipFill>
              <p:spPr>
                <a:xfrm>
                  <a:off x="5258219" y="1988873"/>
                  <a:ext cx="92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381D69FC-5476-C54D-9E7C-80D6B3081761}"/>
                    </a:ext>
                  </a:extLst>
                </p14:cNvPr>
                <p14:cNvContentPartPr/>
                <p14:nvPr/>
              </p14:nvContentPartPr>
              <p14:xfrm>
                <a:off x="5361539" y="1999313"/>
                <a:ext cx="19440" cy="121320"/>
              </p14:xfrm>
            </p:contentPart>
          </mc:Choice>
          <mc:Fallback>
            <p:pic>
              <p:nvPicPr>
                <p:cNvPr id="21" name="Ink 20">
                  <a:extLst>
                    <a:ext uri="{FF2B5EF4-FFF2-40B4-BE49-F238E27FC236}">
                      <a16:creationId xmlns:a16="http://schemas.microsoft.com/office/drawing/2014/main" id="{381D69FC-5476-C54D-9E7C-80D6B3081761}"/>
                    </a:ext>
                  </a:extLst>
                </p:cNvPr>
                <p:cNvPicPr/>
                <p:nvPr/>
              </p:nvPicPr>
              <p:blipFill>
                <a:blip r:embed="rId31"/>
                <a:stretch>
                  <a:fillRect/>
                </a:stretch>
              </p:blipFill>
              <p:spPr>
                <a:xfrm>
                  <a:off x="5346059" y="1983879"/>
                  <a:ext cx="50040" cy="151829"/>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AB1CDF32-5C5E-5C44-8C00-BBA91404FB84}"/>
                    </a:ext>
                  </a:extLst>
                </p14:cNvPr>
                <p14:cNvContentPartPr/>
                <p14:nvPr/>
              </p14:nvContentPartPr>
              <p14:xfrm>
                <a:off x="5402219" y="2003993"/>
                <a:ext cx="73800" cy="102600"/>
              </p14:xfrm>
            </p:contentPart>
          </mc:Choice>
          <mc:Fallback>
            <p:pic>
              <p:nvPicPr>
                <p:cNvPr id="22" name="Ink 21">
                  <a:extLst>
                    <a:ext uri="{FF2B5EF4-FFF2-40B4-BE49-F238E27FC236}">
                      <a16:creationId xmlns:a16="http://schemas.microsoft.com/office/drawing/2014/main" id="{AB1CDF32-5C5E-5C44-8C00-BBA91404FB84}"/>
                    </a:ext>
                  </a:extLst>
                </p:cNvPr>
                <p:cNvPicPr/>
                <p:nvPr/>
              </p:nvPicPr>
              <p:blipFill>
                <a:blip r:embed="rId33"/>
                <a:stretch>
                  <a:fillRect/>
                </a:stretch>
              </p:blipFill>
              <p:spPr>
                <a:xfrm>
                  <a:off x="5386814" y="1988513"/>
                  <a:ext cx="104251"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182E253A-C12D-2544-AF10-4C1CE01F9006}"/>
                    </a:ext>
                  </a:extLst>
                </p14:cNvPr>
                <p14:cNvContentPartPr/>
                <p14:nvPr/>
              </p14:nvContentPartPr>
              <p14:xfrm>
                <a:off x="4732259" y="2231873"/>
                <a:ext cx="16920" cy="465840"/>
              </p14:xfrm>
            </p:contentPart>
          </mc:Choice>
          <mc:Fallback>
            <p:pic>
              <p:nvPicPr>
                <p:cNvPr id="23" name="Ink 22">
                  <a:extLst>
                    <a:ext uri="{FF2B5EF4-FFF2-40B4-BE49-F238E27FC236}">
                      <a16:creationId xmlns:a16="http://schemas.microsoft.com/office/drawing/2014/main" id="{182E253A-C12D-2544-AF10-4C1CE01F9006}"/>
                    </a:ext>
                  </a:extLst>
                </p:cNvPr>
                <p:cNvPicPr/>
                <p:nvPr/>
              </p:nvPicPr>
              <p:blipFill>
                <a:blip r:embed="rId35"/>
                <a:stretch>
                  <a:fillRect/>
                </a:stretch>
              </p:blipFill>
              <p:spPr>
                <a:xfrm>
                  <a:off x="4716779" y="2216393"/>
                  <a:ext cx="4752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49125193-9C37-A344-B14A-387B0ABBAA1A}"/>
                    </a:ext>
                  </a:extLst>
                </p14:cNvPr>
                <p14:cNvContentPartPr/>
                <p14:nvPr/>
              </p14:nvContentPartPr>
              <p14:xfrm>
                <a:off x="4739459" y="2196233"/>
                <a:ext cx="810000" cy="470520"/>
              </p14:xfrm>
            </p:contentPart>
          </mc:Choice>
          <mc:Fallback>
            <p:pic>
              <p:nvPicPr>
                <p:cNvPr id="24" name="Ink 23">
                  <a:extLst>
                    <a:ext uri="{FF2B5EF4-FFF2-40B4-BE49-F238E27FC236}">
                      <a16:creationId xmlns:a16="http://schemas.microsoft.com/office/drawing/2014/main" id="{49125193-9C37-A344-B14A-387B0ABBAA1A}"/>
                    </a:ext>
                  </a:extLst>
                </p:cNvPr>
                <p:cNvPicPr/>
                <p:nvPr/>
              </p:nvPicPr>
              <p:blipFill>
                <a:blip r:embed="rId37"/>
                <a:stretch>
                  <a:fillRect/>
                </a:stretch>
              </p:blipFill>
              <p:spPr>
                <a:xfrm>
                  <a:off x="4723979" y="2180753"/>
                  <a:ext cx="84060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8B977D75-A2B3-364F-95FF-C6D99607865A}"/>
                    </a:ext>
                  </a:extLst>
                </p14:cNvPr>
                <p14:cNvContentPartPr/>
                <p14:nvPr/>
              </p14:nvContentPartPr>
              <p14:xfrm>
                <a:off x="4763219" y="2735513"/>
                <a:ext cx="774360" cy="28800"/>
              </p14:xfrm>
            </p:contentPart>
          </mc:Choice>
          <mc:Fallback>
            <p:pic>
              <p:nvPicPr>
                <p:cNvPr id="25" name="Ink 24">
                  <a:extLst>
                    <a:ext uri="{FF2B5EF4-FFF2-40B4-BE49-F238E27FC236}">
                      <a16:creationId xmlns:a16="http://schemas.microsoft.com/office/drawing/2014/main" id="{8B977D75-A2B3-364F-95FF-C6D99607865A}"/>
                    </a:ext>
                  </a:extLst>
                </p:cNvPr>
                <p:cNvPicPr/>
                <p:nvPr/>
              </p:nvPicPr>
              <p:blipFill>
                <a:blip r:embed="rId39"/>
                <a:stretch>
                  <a:fillRect/>
                </a:stretch>
              </p:blipFill>
              <p:spPr>
                <a:xfrm>
                  <a:off x="4747739" y="2720033"/>
                  <a:ext cx="8049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4B0D7068-F097-824A-820C-BAF628CAB888}"/>
                    </a:ext>
                  </a:extLst>
                </p14:cNvPr>
                <p14:cNvContentPartPr/>
                <p14:nvPr/>
              </p14:nvContentPartPr>
              <p14:xfrm>
                <a:off x="4720379" y="2343473"/>
                <a:ext cx="826560" cy="36000"/>
              </p14:xfrm>
            </p:contentPart>
          </mc:Choice>
          <mc:Fallback>
            <p:pic>
              <p:nvPicPr>
                <p:cNvPr id="26" name="Ink 25">
                  <a:extLst>
                    <a:ext uri="{FF2B5EF4-FFF2-40B4-BE49-F238E27FC236}">
                      <a16:creationId xmlns:a16="http://schemas.microsoft.com/office/drawing/2014/main" id="{4B0D7068-F097-824A-820C-BAF628CAB888}"/>
                    </a:ext>
                  </a:extLst>
                </p:cNvPr>
                <p:cNvPicPr/>
                <p:nvPr/>
              </p:nvPicPr>
              <p:blipFill>
                <a:blip r:embed="rId41"/>
                <a:stretch>
                  <a:fillRect/>
                </a:stretch>
              </p:blipFill>
              <p:spPr>
                <a:xfrm>
                  <a:off x="4704899" y="2327993"/>
                  <a:ext cx="8571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E65594C2-C0BA-F942-A17A-55D573970BCA}"/>
                    </a:ext>
                  </a:extLst>
                </p14:cNvPr>
                <p14:cNvContentPartPr/>
                <p14:nvPr/>
              </p14:nvContentPartPr>
              <p14:xfrm>
                <a:off x="4716779" y="2521673"/>
                <a:ext cx="820800" cy="28800"/>
              </p14:xfrm>
            </p:contentPart>
          </mc:Choice>
          <mc:Fallback>
            <p:pic>
              <p:nvPicPr>
                <p:cNvPr id="27" name="Ink 26">
                  <a:extLst>
                    <a:ext uri="{FF2B5EF4-FFF2-40B4-BE49-F238E27FC236}">
                      <a16:creationId xmlns:a16="http://schemas.microsoft.com/office/drawing/2014/main" id="{E65594C2-C0BA-F942-A17A-55D573970BCA}"/>
                    </a:ext>
                  </a:extLst>
                </p:cNvPr>
                <p:cNvPicPr/>
                <p:nvPr/>
              </p:nvPicPr>
              <p:blipFill>
                <a:blip r:embed="rId43"/>
                <a:stretch>
                  <a:fillRect/>
                </a:stretch>
              </p:blipFill>
              <p:spPr>
                <a:xfrm>
                  <a:off x="4701299" y="2506384"/>
                  <a:ext cx="851400" cy="59022"/>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725F45EF-AEFD-DB40-9DC6-29B2E761D0B0}"/>
                    </a:ext>
                  </a:extLst>
                </p14:cNvPr>
                <p14:cNvContentPartPr/>
                <p14:nvPr/>
              </p14:nvContentPartPr>
              <p14:xfrm>
                <a:off x="5121779" y="2357873"/>
                <a:ext cx="12240" cy="185400"/>
              </p14:xfrm>
            </p:contentPart>
          </mc:Choice>
          <mc:Fallback>
            <p:pic>
              <p:nvPicPr>
                <p:cNvPr id="28" name="Ink 27">
                  <a:extLst>
                    <a:ext uri="{FF2B5EF4-FFF2-40B4-BE49-F238E27FC236}">
                      <a16:creationId xmlns:a16="http://schemas.microsoft.com/office/drawing/2014/main" id="{725F45EF-AEFD-DB40-9DC6-29B2E761D0B0}"/>
                    </a:ext>
                  </a:extLst>
                </p:cNvPr>
                <p:cNvPicPr/>
                <p:nvPr/>
              </p:nvPicPr>
              <p:blipFill>
                <a:blip r:embed="rId45"/>
                <a:stretch>
                  <a:fillRect/>
                </a:stretch>
              </p:blipFill>
              <p:spPr>
                <a:xfrm>
                  <a:off x="5106299" y="2342423"/>
                  <a:ext cx="42840" cy="215941"/>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30E969EC-FF98-5745-A100-370C8F5AD86C}"/>
                    </a:ext>
                  </a:extLst>
                </p14:cNvPr>
                <p14:cNvContentPartPr/>
                <p14:nvPr/>
              </p14:nvContentPartPr>
              <p14:xfrm>
                <a:off x="4088939" y="3094073"/>
                <a:ext cx="81000" cy="95400"/>
              </p14:xfrm>
            </p:contentPart>
          </mc:Choice>
          <mc:Fallback>
            <p:pic>
              <p:nvPicPr>
                <p:cNvPr id="29" name="Ink 28">
                  <a:extLst>
                    <a:ext uri="{FF2B5EF4-FFF2-40B4-BE49-F238E27FC236}">
                      <a16:creationId xmlns:a16="http://schemas.microsoft.com/office/drawing/2014/main" id="{30E969EC-FF98-5745-A100-370C8F5AD86C}"/>
                    </a:ext>
                  </a:extLst>
                </p:cNvPr>
                <p:cNvPicPr/>
                <p:nvPr/>
              </p:nvPicPr>
              <p:blipFill>
                <a:blip r:embed="rId47"/>
                <a:stretch>
                  <a:fillRect/>
                </a:stretch>
              </p:blipFill>
              <p:spPr>
                <a:xfrm>
                  <a:off x="4073527" y="3078593"/>
                  <a:ext cx="111465"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0544996E-DA34-C745-B7CC-8785DB3C106D}"/>
                    </a:ext>
                  </a:extLst>
                </p14:cNvPr>
                <p14:cNvContentPartPr/>
                <p14:nvPr/>
              </p14:nvContentPartPr>
              <p14:xfrm>
                <a:off x="4200539" y="3060593"/>
                <a:ext cx="83520" cy="107280"/>
              </p14:xfrm>
            </p:contentPart>
          </mc:Choice>
          <mc:Fallback>
            <p:pic>
              <p:nvPicPr>
                <p:cNvPr id="30" name="Ink 29">
                  <a:extLst>
                    <a:ext uri="{FF2B5EF4-FFF2-40B4-BE49-F238E27FC236}">
                      <a16:creationId xmlns:a16="http://schemas.microsoft.com/office/drawing/2014/main" id="{0544996E-DA34-C745-B7CC-8785DB3C106D}"/>
                    </a:ext>
                  </a:extLst>
                </p:cNvPr>
                <p:cNvPicPr/>
                <p:nvPr/>
              </p:nvPicPr>
              <p:blipFill>
                <a:blip r:embed="rId49"/>
                <a:stretch>
                  <a:fillRect/>
                </a:stretch>
              </p:blipFill>
              <p:spPr>
                <a:xfrm>
                  <a:off x="4185059" y="3045113"/>
                  <a:ext cx="1141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1E42D294-D317-B143-BF32-010E060007FD}"/>
                    </a:ext>
                  </a:extLst>
                </p14:cNvPr>
                <p14:cNvContentPartPr/>
                <p14:nvPr/>
              </p14:nvContentPartPr>
              <p14:xfrm>
                <a:off x="4321499" y="3105953"/>
                <a:ext cx="14760" cy="52560"/>
              </p14:xfrm>
            </p:contentPart>
          </mc:Choice>
          <mc:Fallback>
            <p:pic>
              <p:nvPicPr>
                <p:cNvPr id="31" name="Ink 30">
                  <a:extLst>
                    <a:ext uri="{FF2B5EF4-FFF2-40B4-BE49-F238E27FC236}">
                      <a16:creationId xmlns:a16="http://schemas.microsoft.com/office/drawing/2014/main" id="{1E42D294-D317-B143-BF32-010E060007FD}"/>
                    </a:ext>
                  </a:extLst>
                </p:cNvPr>
                <p:cNvPicPr/>
                <p:nvPr/>
              </p:nvPicPr>
              <p:blipFill>
                <a:blip r:embed="rId51"/>
                <a:stretch>
                  <a:fillRect/>
                </a:stretch>
              </p:blipFill>
              <p:spPr>
                <a:xfrm>
                  <a:off x="4305632" y="3090473"/>
                  <a:ext cx="46125"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CB8BDA10-3FBD-9347-88BF-62A342CE750D}"/>
                    </a:ext>
                  </a:extLst>
                </p14:cNvPr>
                <p14:cNvContentPartPr/>
                <p14:nvPr/>
              </p14:nvContentPartPr>
              <p14:xfrm>
                <a:off x="4324019" y="3040793"/>
                <a:ext cx="12240" cy="20520"/>
              </p14:xfrm>
            </p:contentPart>
          </mc:Choice>
          <mc:Fallback>
            <p:pic>
              <p:nvPicPr>
                <p:cNvPr id="32" name="Ink 31">
                  <a:extLst>
                    <a:ext uri="{FF2B5EF4-FFF2-40B4-BE49-F238E27FC236}">
                      <a16:creationId xmlns:a16="http://schemas.microsoft.com/office/drawing/2014/main" id="{CB8BDA10-3FBD-9347-88BF-62A342CE750D}"/>
                    </a:ext>
                  </a:extLst>
                </p:cNvPr>
                <p:cNvPicPr/>
                <p:nvPr/>
              </p:nvPicPr>
              <p:blipFill>
                <a:blip r:embed="rId53"/>
                <a:stretch>
                  <a:fillRect/>
                </a:stretch>
              </p:blipFill>
              <p:spPr>
                <a:xfrm>
                  <a:off x="4308539" y="3025313"/>
                  <a:ext cx="42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DF5FA15F-0E1D-8847-B46D-0371957D9E9C}"/>
                    </a:ext>
                  </a:extLst>
                </p14:cNvPr>
                <p14:cNvContentPartPr/>
                <p14:nvPr/>
              </p14:nvContentPartPr>
              <p14:xfrm>
                <a:off x="4383419" y="3022793"/>
                <a:ext cx="24120" cy="140400"/>
              </p14:xfrm>
            </p:contentPart>
          </mc:Choice>
          <mc:Fallback>
            <p:pic>
              <p:nvPicPr>
                <p:cNvPr id="33" name="Ink 32">
                  <a:extLst>
                    <a:ext uri="{FF2B5EF4-FFF2-40B4-BE49-F238E27FC236}">
                      <a16:creationId xmlns:a16="http://schemas.microsoft.com/office/drawing/2014/main" id="{DF5FA15F-0E1D-8847-B46D-0371957D9E9C}"/>
                    </a:ext>
                  </a:extLst>
                </p:cNvPr>
                <p:cNvPicPr/>
                <p:nvPr/>
              </p:nvPicPr>
              <p:blipFill>
                <a:blip r:embed="rId55"/>
                <a:stretch>
                  <a:fillRect/>
                </a:stretch>
              </p:blipFill>
              <p:spPr>
                <a:xfrm>
                  <a:off x="4367939" y="3007313"/>
                  <a:ext cx="54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20343501-E455-3C4B-B010-2834F1DD43C3}"/>
                    </a:ext>
                  </a:extLst>
                </p14:cNvPr>
                <p14:cNvContentPartPr/>
                <p14:nvPr/>
              </p14:nvContentPartPr>
              <p14:xfrm>
                <a:off x="4461539" y="2982473"/>
                <a:ext cx="104760" cy="194760"/>
              </p14:xfrm>
            </p:contentPart>
          </mc:Choice>
          <mc:Fallback>
            <p:pic>
              <p:nvPicPr>
                <p:cNvPr id="34" name="Ink 33">
                  <a:extLst>
                    <a:ext uri="{FF2B5EF4-FFF2-40B4-BE49-F238E27FC236}">
                      <a16:creationId xmlns:a16="http://schemas.microsoft.com/office/drawing/2014/main" id="{20343501-E455-3C4B-B010-2834F1DD43C3}"/>
                    </a:ext>
                  </a:extLst>
                </p:cNvPr>
                <p:cNvPicPr/>
                <p:nvPr/>
              </p:nvPicPr>
              <p:blipFill>
                <a:blip r:embed="rId57"/>
                <a:stretch>
                  <a:fillRect/>
                </a:stretch>
              </p:blipFill>
              <p:spPr>
                <a:xfrm>
                  <a:off x="4446059" y="2966993"/>
                  <a:ext cx="1353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0BB3DCFC-FEFC-8547-A0A5-3DFEE957B2F9}"/>
                    </a:ext>
                  </a:extLst>
                </p14:cNvPr>
                <p14:cNvContentPartPr/>
                <p14:nvPr/>
              </p14:nvContentPartPr>
              <p14:xfrm>
                <a:off x="4862939" y="2906513"/>
                <a:ext cx="24120" cy="147600"/>
              </p14:xfrm>
            </p:contentPart>
          </mc:Choice>
          <mc:Fallback>
            <p:pic>
              <p:nvPicPr>
                <p:cNvPr id="35" name="Ink 34">
                  <a:extLst>
                    <a:ext uri="{FF2B5EF4-FFF2-40B4-BE49-F238E27FC236}">
                      <a16:creationId xmlns:a16="http://schemas.microsoft.com/office/drawing/2014/main" id="{0BB3DCFC-FEFC-8547-A0A5-3DFEE957B2F9}"/>
                    </a:ext>
                  </a:extLst>
                </p:cNvPr>
                <p:cNvPicPr/>
                <p:nvPr/>
              </p:nvPicPr>
              <p:blipFill>
                <a:blip r:embed="rId59"/>
                <a:stretch>
                  <a:fillRect/>
                </a:stretch>
              </p:blipFill>
              <p:spPr>
                <a:xfrm>
                  <a:off x="4847459" y="2891033"/>
                  <a:ext cx="547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D4A95127-186E-1D4F-8E15-0F6C7E7EFEFF}"/>
                    </a:ext>
                  </a:extLst>
                </p14:cNvPr>
                <p14:cNvContentPartPr/>
                <p14:nvPr/>
              </p14:nvContentPartPr>
              <p14:xfrm>
                <a:off x="4834499" y="2965553"/>
                <a:ext cx="102600" cy="21600"/>
              </p14:xfrm>
            </p:contentPart>
          </mc:Choice>
          <mc:Fallback>
            <p:pic>
              <p:nvPicPr>
                <p:cNvPr id="36" name="Ink 35">
                  <a:extLst>
                    <a:ext uri="{FF2B5EF4-FFF2-40B4-BE49-F238E27FC236}">
                      <a16:creationId xmlns:a16="http://schemas.microsoft.com/office/drawing/2014/main" id="{D4A95127-186E-1D4F-8E15-0F6C7E7EFEFF}"/>
                    </a:ext>
                  </a:extLst>
                </p:cNvPr>
                <p:cNvPicPr/>
                <p:nvPr/>
              </p:nvPicPr>
              <p:blipFill>
                <a:blip r:embed="rId61"/>
                <a:stretch>
                  <a:fillRect/>
                </a:stretch>
              </p:blipFill>
              <p:spPr>
                <a:xfrm>
                  <a:off x="4818964" y="2950073"/>
                  <a:ext cx="133308"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F96B5BD1-807D-CE46-8A05-CB567060ABDD}"/>
                    </a:ext>
                  </a:extLst>
                </p14:cNvPr>
                <p14:cNvContentPartPr/>
                <p14:nvPr/>
              </p14:nvContentPartPr>
              <p14:xfrm>
                <a:off x="4984259" y="2879873"/>
                <a:ext cx="109440" cy="169200"/>
              </p14:xfrm>
            </p:contentPart>
          </mc:Choice>
          <mc:Fallback>
            <p:pic>
              <p:nvPicPr>
                <p:cNvPr id="37" name="Ink 36">
                  <a:extLst>
                    <a:ext uri="{FF2B5EF4-FFF2-40B4-BE49-F238E27FC236}">
                      <a16:creationId xmlns:a16="http://schemas.microsoft.com/office/drawing/2014/main" id="{F96B5BD1-807D-CE46-8A05-CB567060ABDD}"/>
                    </a:ext>
                  </a:extLst>
                </p:cNvPr>
                <p:cNvPicPr/>
                <p:nvPr/>
              </p:nvPicPr>
              <p:blipFill>
                <a:blip r:embed="rId63"/>
                <a:stretch>
                  <a:fillRect/>
                </a:stretch>
              </p:blipFill>
              <p:spPr>
                <a:xfrm>
                  <a:off x="4968830" y="2864393"/>
                  <a:ext cx="1399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8C56AF2A-2FAB-5A45-80C5-BD26898D5CF3}"/>
                    </a:ext>
                  </a:extLst>
                </p14:cNvPr>
                <p14:cNvContentPartPr/>
                <p14:nvPr/>
              </p14:nvContentPartPr>
              <p14:xfrm>
                <a:off x="5162099" y="2946833"/>
                <a:ext cx="88200" cy="5040"/>
              </p14:xfrm>
            </p:contentPart>
          </mc:Choice>
          <mc:Fallback>
            <p:pic>
              <p:nvPicPr>
                <p:cNvPr id="38" name="Ink 37">
                  <a:extLst>
                    <a:ext uri="{FF2B5EF4-FFF2-40B4-BE49-F238E27FC236}">
                      <a16:creationId xmlns:a16="http://schemas.microsoft.com/office/drawing/2014/main" id="{8C56AF2A-2FAB-5A45-80C5-BD26898D5CF3}"/>
                    </a:ext>
                  </a:extLst>
                </p:cNvPr>
                <p:cNvPicPr/>
                <p:nvPr/>
              </p:nvPicPr>
              <p:blipFill>
                <a:blip r:embed="rId65"/>
                <a:stretch>
                  <a:fillRect/>
                </a:stretch>
              </p:blipFill>
              <p:spPr>
                <a:xfrm>
                  <a:off x="5146619" y="2931353"/>
                  <a:ext cx="1188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654FE81B-8DF9-8646-B069-D45478EE9C90}"/>
                    </a:ext>
                  </a:extLst>
                </p14:cNvPr>
                <p14:cNvContentPartPr/>
                <p14:nvPr/>
              </p14:nvContentPartPr>
              <p14:xfrm>
                <a:off x="5207459" y="2918033"/>
                <a:ext cx="26640" cy="90720"/>
              </p14:xfrm>
            </p:contentPart>
          </mc:Choice>
          <mc:Fallback>
            <p:pic>
              <p:nvPicPr>
                <p:cNvPr id="39" name="Ink 38">
                  <a:extLst>
                    <a:ext uri="{FF2B5EF4-FFF2-40B4-BE49-F238E27FC236}">
                      <a16:creationId xmlns:a16="http://schemas.microsoft.com/office/drawing/2014/main" id="{654FE81B-8DF9-8646-B069-D45478EE9C90}"/>
                    </a:ext>
                  </a:extLst>
                </p:cNvPr>
                <p:cNvPicPr/>
                <p:nvPr/>
              </p:nvPicPr>
              <p:blipFill>
                <a:blip r:embed="rId67"/>
                <a:stretch>
                  <a:fillRect/>
                </a:stretch>
              </p:blipFill>
              <p:spPr>
                <a:xfrm>
                  <a:off x="5191979" y="2902553"/>
                  <a:ext cx="572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E4AF6B96-F7F0-2349-BCC5-5CFFD71E35F7}"/>
                    </a:ext>
                  </a:extLst>
                </p14:cNvPr>
                <p14:cNvContentPartPr/>
                <p14:nvPr/>
              </p14:nvContentPartPr>
              <p14:xfrm>
                <a:off x="5273699" y="2923073"/>
                <a:ext cx="88200" cy="76320"/>
              </p14:xfrm>
            </p:contentPart>
          </mc:Choice>
          <mc:Fallback>
            <p:pic>
              <p:nvPicPr>
                <p:cNvPr id="40" name="Ink 39">
                  <a:extLst>
                    <a:ext uri="{FF2B5EF4-FFF2-40B4-BE49-F238E27FC236}">
                      <a16:creationId xmlns:a16="http://schemas.microsoft.com/office/drawing/2014/main" id="{E4AF6B96-F7F0-2349-BCC5-5CFFD71E35F7}"/>
                    </a:ext>
                  </a:extLst>
                </p:cNvPr>
                <p:cNvPicPr/>
                <p:nvPr/>
              </p:nvPicPr>
              <p:blipFill>
                <a:blip r:embed="rId69"/>
                <a:stretch>
                  <a:fillRect/>
                </a:stretch>
              </p:blipFill>
              <p:spPr>
                <a:xfrm>
                  <a:off x="5258219" y="2907593"/>
                  <a:ext cx="118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B4DFB3FE-011B-4545-BC16-7789BB443153}"/>
                    </a:ext>
                  </a:extLst>
                </p14:cNvPr>
                <p14:cNvContentPartPr/>
                <p14:nvPr/>
              </p14:nvContentPartPr>
              <p14:xfrm>
                <a:off x="5378459" y="2877713"/>
                <a:ext cx="59760" cy="135360"/>
              </p14:xfrm>
            </p:contentPart>
          </mc:Choice>
          <mc:Fallback>
            <p:pic>
              <p:nvPicPr>
                <p:cNvPr id="41" name="Ink 40">
                  <a:extLst>
                    <a:ext uri="{FF2B5EF4-FFF2-40B4-BE49-F238E27FC236}">
                      <a16:creationId xmlns:a16="http://schemas.microsoft.com/office/drawing/2014/main" id="{B4DFB3FE-011B-4545-BC16-7789BB443153}"/>
                    </a:ext>
                  </a:extLst>
                </p:cNvPr>
                <p:cNvPicPr/>
                <p:nvPr/>
              </p:nvPicPr>
              <p:blipFill>
                <a:blip r:embed="rId71"/>
                <a:stretch>
                  <a:fillRect/>
                </a:stretch>
              </p:blipFill>
              <p:spPr>
                <a:xfrm>
                  <a:off x="5362979" y="2862233"/>
                  <a:ext cx="903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9C6B77F9-DBAF-464F-A620-157D44EB9420}"/>
                    </a:ext>
                  </a:extLst>
                </p14:cNvPr>
                <p14:cNvContentPartPr/>
                <p14:nvPr/>
              </p14:nvContentPartPr>
              <p14:xfrm>
                <a:off x="5480339" y="2886713"/>
                <a:ext cx="9720" cy="108000"/>
              </p14:xfrm>
            </p:contentPart>
          </mc:Choice>
          <mc:Fallback>
            <p:pic>
              <p:nvPicPr>
                <p:cNvPr id="42" name="Ink 41">
                  <a:extLst>
                    <a:ext uri="{FF2B5EF4-FFF2-40B4-BE49-F238E27FC236}">
                      <a16:creationId xmlns:a16="http://schemas.microsoft.com/office/drawing/2014/main" id="{9C6B77F9-DBAF-464F-A620-157D44EB9420}"/>
                    </a:ext>
                  </a:extLst>
                </p:cNvPr>
                <p:cNvPicPr/>
                <p:nvPr/>
              </p:nvPicPr>
              <p:blipFill>
                <a:blip r:embed="rId73"/>
                <a:stretch>
                  <a:fillRect/>
                </a:stretch>
              </p:blipFill>
              <p:spPr>
                <a:xfrm>
                  <a:off x="5464859" y="2871233"/>
                  <a:ext cx="403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960730D6-D5A5-DB47-84E3-D8A7A891980F}"/>
                    </a:ext>
                  </a:extLst>
                </p14:cNvPr>
                <p14:cNvContentPartPr/>
                <p14:nvPr/>
              </p14:nvContentPartPr>
              <p14:xfrm>
                <a:off x="5515979" y="2896793"/>
                <a:ext cx="81000" cy="107280"/>
              </p14:xfrm>
            </p:contentPart>
          </mc:Choice>
          <mc:Fallback>
            <p:pic>
              <p:nvPicPr>
                <p:cNvPr id="43" name="Ink 42">
                  <a:extLst>
                    <a:ext uri="{FF2B5EF4-FFF2-40B4-BE49-F238E27FC236}">
                      <a16:creationId xmlns:a16="http://schemas.microsoft.com/office/drawing/2014/main" id="{960730D6-D5A5-DB47-84E3-D8A7A891980F}"/>
                    </a:ext>
                  </a:extLst>
                </p:cNvPr>
                <p:cNvPicPr/>
                <p:nvPr/>
              </p:nvPicPr>
              <p:blipFill>
                <a:blip r:embed="rId75"/>
                <a:stretch>
                  <a:fillRect/>
                </a:stretch>
              </p:blipFill>
              <p:spPr>
                <a:xfrm>
                  <a:off x="5500499" y="2881261"/>
                  <a:ext cx="111600" cy="137983"/>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636EBB72-4BE0-C043-B9A9-A177FEF19FFE}"/>
                    </a:ext>
                  </a:extLst>
                </p14:cNvPr>
                <p14:cNvContentPartPr/>
                <p14:nvPr/>
              </p14:nvContentPartPr>
              <p14:xfrm>
                <a:off x="4794179" y="3160313"/>
                <a:ext cx="24120" cy="546480"/>
              </p14:xfrm>
            </p:contentPart>
          </mc:Choice>
          <mc:Fallback>
            <p:pic>
              <p:nvPicPr>
                <p:cNvPr id="44" name="Ink 43">
                  <a:extLst>
                    <a:ext uri="{FF2B5EF4-FFF2-40B4-BE49-F238E27FC236}">
                      <a16:creationId xmlns:a16="http://schemas.microsoft.com/office/drawing/2014/main" id="{636EBB72-4BE0-C043-B9A9-A177FEF19FFE}"/>
                    </a:ext>
                  </a:extLst>
                </p:cNvPr>
                <p:cNvPicPr/>
                <p:nvPr/>
              </p:nvPicPr>
              <p:blipFill>
                <a:blip r:embed="rId77"/>
                <a:stretch>
                  <a:fillRect/>
                </a:stretch>
              </p:blipFill>
              <p:spPr>
                <a:xfrm>
                  <a:off x="4778699" y="3144833"/>
                  <a:ext cx="5472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B4AF9E65-466C-5F4E-8A72-56AEFC978408}"/>
                    </a:ext>
                  </a:extLst>
                </p14:cNvPr>
                <p14:cNvContentPartPr/>
                <p14:nvPr/>
              </p14:nvContentPartPr>
              <p14:xfrm>
                <a:off x="4782299" y="3134393"/>
                <a:ext cx="843480" cy="610560"/>
              </p14:xfrm>
            </p:contentPart>
          </mc:Choice>
          <mc:Fallback>
            <p:pic>
              <p:nvPicPr>
                <p:cNvPr id="45" name="Ink 44">
                  <a:extLst>
                    <a:ext uri="{FF2B5EF4-FFF2-40B4-BE49-F238E27FC236}">
                      <a16:creationId xmlns:a16="http://schemas.microsoft.com/office/drawing/2014/main" id="{B4AF9E65-466C-5F4E-8A72-56AEFC978408}"/>
                    </a:ext>
                  </a:extLst>
                </p:cNvPr>
                <p:cNvPicPr/>
                <p:nvPr/>
              </p:nvPicPr>
              <p:blipFill>
                <a:blip r:embed="rId79"/>
                <a:stretch>
                  <a:fillRect/>
                </a:stretch>
              </p:blipFill>
              <p:spPr>
                <a:xfrm>
                  <a:off x="4766819" y="3118913"/>
                  <a:ext cx="87408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F6858251-D9C2-ED45-9809-9EFBD635A735}"/>
                    </a:ext>
                  </a:extLst>
                </p14:cNvPr>
                <p14:cNvContentPartPr/>
                <p14:nvPr/>
              </p14:nvContentPartPr>
              <p14:xfrm>
                <a:off x="4810739" y="3758993"/>
                <a:ext cx="793440" cy="31320"/>
              </p14:xfrm>
            </p:contentPart>
          </mc:Choice>
          <mc:Fallback>
            <p:pic>
              <p:nvPicPr>
                <p:cNvPr id="46" name="Ink 45">
                  <a:extLst>
                    <a:ext uri="{FF2B5EF4-FFF2-40B4-BE49-F238E27FC236}">
                      <a16:creationId xmlns:a16="http://schemas.microsoft.com/office/drawing/2014/main" id="{F6858251-D9C2-ED45-9809-9EFBD635A735}"/>
                    </a:ext>
                  </a:extLst>
                </p:cNvPr>
                <p:cNvPicPr/>
                <p:nvPr/>
              </p:nvPicPr>
              <p:blipFill>
                <a:blip r:embed="rId81"/>
                <a:stretch>
                  <a:fillRect/>
                </a:stretch>
              </p:blipFill>
              <p:spPr>
                <a:xfrm>
                  <a:off x="4795259" y="3743513"/>
                  <a:ext cx="8240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C8ABE3C4-A87F-D849-8D35-FC474E80ABB9}"/>
                    </a:ext>
                  </a:extLst>
                </p14:cNvPr>
                <p14:cNvContentPartPr/>
                <p14:nvPr/>
              </p14:nvContentPartPr>
              <p14:xfrm>
                <a:off x="4796699" y="3302873"/>
                <a:ext cx="802800" cy="26640"/>
              </p14:xfrm>
            </p:contentPart>
          </mc:Choice>
          <mc:Fallback>
            <p:pic>
              <p:nvPicPr>
                <p:cNvPr id="47" name="Ink 46">
                  <a:extLst>
                    <a:ext uri="{FF2B5EF4-FFF2-40B4-BE49-F238E27FC236}">
                      <a16:creationId xmlns:a16="http://schemas.microsoft.com/office/drawing/2014/main" id="{C8ABE3C4-A87F-D849-8D35-FC474E80ABB9}"/>
                    </a:ext>
                  </a:extLst>
                </p:cNvPr>
                <p:cNvPicPr/>
                <p:nvPr/>
              </p:nvPicPr>
              <p:blipFill>
                <a:blip r:embed="rId83"/>
                <a:stretch>
                  <a:fillRect/>
                </a:stretch>
              </p:blipFill>
              <p:spPr>
                <a:xfrm>
                  <a:off x="4781226" y="3287181"/>
                  <a:ext cx="833386"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D23A0512-0760-4640-86F8-31CA79A89540}"/>
                    </a:ext>
                  </a:extLst>
                </p14:cNvPr>
                <p14:cNvContentPartPr/>
                <p14:nvPr/>
              </p14:nvContentPartPr>
              <p14:xfrm>
                <a:off x="4789499" y="3502313"/>
                <a:ext cx="843480" cy="14760"/>
              </p14:xfrm>
            </p:contentPart>
          </mc:Choice>
          <mc:Fallback>
            <p:pic>
              <p:nvPicPr>
                <p:cNvPr id="48" name="Ink 47">
                  <a:extLst>
                    <a:ext uri="{FF2B5EF4-FFF2-40B4-BE49-F238E27FC236}">
                      <a16:creationId xmlns:a16="http://schemas.microsoft.com/office/drawing/2014/main" id="{D23A0512-0760-4640-86F8-31CA79A89540}"/>
                    </a:ext>
                  </a:extLst>
                </p:cNvPr>
                <p:cNvPicPr/>
                <p:nvPr/>
              </p:nvPicPr>
              <p:blipFill>
                <a:blip r:embed="rId85"/>
                <a:stretch>
                  <a:fillRect/>
                </a:stretch>
              </p:blipFill>
              <p:spPr>
                <a:xfrm>
                  <a:off x="4774019" y="3486446"/>
                  <a:ext cx="874080" cy="46125"/>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2C437BE2-5DE9-5541-9C6E-F21F5B7C2676}"/>
                    </a:ext>
                  </a:extLst>
                </p14:cNvPr>
                <p14:cNvContentPartPr/>
                <p14:nvPr/>
              </p14:nvContentPartPr>
              <p14:xfrm>
                <a:off x="5173979" y="3322313"/>
                <a:ext cx="33480" cy="216360"/>
              </p14:xfrm>
            </p:contentPart>
          </mc:Choice>
          <mc:Fallback>
            <p:pic>
              <p:nvPicPr>
                <p:cNvPr id="49" name="Ink 48">
                  <a:extLst>
                    <a:ext uri="{FF2B5EF4-FFF2-40B4-BE49-F238E27FC236}">
                      <a16:creationId xmlns:a16="http://schemas.microsoft.com/office/drawing/2014/main" id="{2C437BE2-5DE9-5541-9C6E-F21F5B7C2676}"/>
                    </a:ext>
                  </a:extLst>
                </p:cNvPr>
                <p:cNvPicPr/>
                <p:nvPr/>
              </p:nvPicPr>
              <p:blipFill>
                <a:blip r:embed="rId87"/>
                <a:stretch>
                  <a:fillRect/>
                </a:stretch>
              </p:blipFill>
              <p:spPr>
                <a:xfrm>
                  <a:off x="5158499" y="3306833"/>
                  <a:ext cx="64080" cy="246960"/>
                </a:xfrm>
                <a:prstGeom prst="rect">
                  <a:avLst/>
                </a:prstGeom>
              </p:spPr>
            </p:pic>
          </mc:Fallback>
        </mc:AlternateContent>
      </p:grpSp>
      <p:grpSp>
        <p:nvGrpSpPr>
          <p:cNvPr id="57" name="Group 56">
            <a:extLst>
              <a:ext uri="{FF2B5EF4-FFF2-40B4-BE49-F238E27FC236}">
                <a16:creationId xmlns:a16="http://schemas.microsoft.com/office/drawing/2014/main" id="{041BE318-07BC-564F-803F-97E0E31D3A0D}"/>
              </a:ext>
            </a:extLst>
          </p:cNvPr>
          <p:cNvGrpSpPr/>
          <p:nvPr/>
        </p:nvGrpSpPr>
        <p:grpSpPr>
          <a:xfrm>
            <a:off x="1442068" y="2821183"/>
            <a:ext cx="1884240" cy="975240"/>
            <a:chOff x="1442068" y="2821183"/>
            <a:chExt cx="1884240" cy="975240"/>
          </a:xfrm>
        </p:grpSpPr>
        <mc:AlternateContent xmlns:mc="http://schemas.openxmlformats.org/markup-compatibility/2006">
          <mc:Choice xmlns:p14="http://schemas.microsoft.com/office/powerpoint/2010/main" Requires="p14">
            <p:contentPart p14:bwMode="auto" r:id="rId88">
              <p14:nvContentPartPr>
                <p14:cNvPr id="4" name="Ink 3">
                  <a:extLst>
                    <a:ext uri="{FF2B5EF4-FFF2-40B4-BE49-F238E27FC236}">
                      <a16:creationId xmlns:a16="http://schemas.microsoft.com/office/drawing/2014/main" id="{296832C5-B76B-A74A-A5C7-E164B49D0B79}"/>
                    </a:ext>
                  </a:extLst>
                </p14:cNvPr>
                <p14:cNvContentPartPr/>
                <p14:nvPr/>
              </p14:nvContentPartPr>
              <p14:xfrm>
                <a:off x="2062348" y="2821183"/>
                <a:ext cx="412920" cy="26280"/>
              </p14:xfrm>
            </p:contentPart>
          </mc:Choice>
          <mc:Fallback>
            <p:pic>
              <p:nvPicPr>
                <p:cNvPr id="4" name="Ink 3">
                  <a:extLst>
                    <a:ext uri="{FF2B5EF4-FFF2-40B4-BE49-F238E27FC236}">
                      <a16:creationId xmlns:a16="http://schemas.microsoft.com/office/drawing/2014/main" id="{296832C5-B76B-A74A-A5C7-E164B49D0B79}"/>
                    </a:ext>
                  </a:extLst>
                </p:cNvPr>
                <p:cNvPicPr/>
                <p:nvPr/>
              </p:nvPicPr>
              <p:blipFill>
                <a:blip r:embed="rId89"/>
                <a:stretch>
                  <a:fillRect/>
                </a:stretch>
              </p:blipFill>
              <p:spPr>
                <a:xfrm>
                  <a:off x="2041810" y="2800663"/>
                  <a:ext cx="453635"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Ink 49">
                  <a:extLst>
                    <a:ext uri="{FF2B5EF4-FFF2-40B4-BE49-F238E27FC236}">
                      <a16:creationId xmlns:a16="http://schemas.microsoft.com/office/drawing/2014/main" id="{D33B1D34-A49F-5D44-A232-1770424EB5DA}"/>
                    </a:ext>
                  </a:extLst>
                </p14:cNvPr>
                <p14:cNvContentPartPr/>
                <p14:nvPr/>
              </p14:nvContentPartPr>
              <p14:xfrm>
                <a:off x="3075028" y="2867263"/>
                <a:ext cx="236880" cy="415800"/>
              </p14:xfrm>
            </p:contentPart>
          </mc:Choice>
          <mc:Fallback>
            <p:pic>
              <p:nvPicPr>
                <p:cNvPr id="50" name="Ink 49">
                  <a:extLst>
                    <a:ext uri="{FF2B5EF4-FFF2-40B4-BE49-F238E27FC236}">
                      <a16:creationId xmlns:a16="http://schemas.microsoft.com/office/drawing/2014/main" id="{D33B1D34-A49F-5D44-A232-1770424EB5DA}"/>
                    </a:ext>
                  </a:extLst>
                </p:cNvPr>
                <p:cNvPicPr/>
                <p:nvPr/>
              </p:nvPicPr>
              <p:blipFill>
                <a:blip r:embed="rId91"/>
                <a:stretch>
                  <a:fillRect/>
                </a:stretch>
              </p:blipFill>
              <p:spPr>
                <a:xfrm>
                  <a:off x="3059548" y="2851783"/>
                  <a:ext cx="26748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1" name="Ink 50">
                  <a:extLst>
                    <a:ext uri="{FF2B5EF4-FFF2-40B4-BE49-F238E27FC236}">
                      <a16:creationId xmlns:a16="http://schemas.microsoft.com/office/drawing/2014/main" id="{3C4E5A05-E36E-5D4D-BE2E-F3E4E386EA48}"/>
                    </a:ext>
                  </a:extLst>
                </p14:cNvPr>
                <p14:cNvContentPartPr/>
                <p14:nvPr/>
              </p14:nvContentPartPr>
              <p14:xfrm>
                <a:off x="3147028" y="3188743"/>
                <a:ext cx="98280" cy="120240"/>
              </p14:xfrm>
            </p:contentPart>
          </mc:Choice>
          <mc:Fallback>
            <p:pic>
              <p:nvPicPr>
                <p:cNvPr id="51" name="Ink 50">
                  <a:extLst>
                    <a:ext uri="{FF2B5EF4-FFF2-40B4-BE49-F238E27FC236}">
                      <a16:creationId xmlns:a16="http://schemas.microsoft.com/office/drawing/2014/main" id="{3C4E5A05-E36E-5D4D-BE2E-F3E4E386EA48}"/>
                    </a:ext>
                  </a:extLst>
                </p:cNvPr>
                <p:cNvPicPr/>
                <p:nvPr/>
              </p:nvPicPr>
              <p:blipFill>
                <a:blip r:embed="rId93"/>
                <a:stretch>
                  <a:fillRect/>
                </a:stretch>
              </p:blipFill>
              <p:spPr>
                <a:xfrm>
                  <a:off x="3131548" y="3173263"/>
                  <a:ext cx="1288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2" name="Ink 51">
                  <a:extLst>
                    <a:ext uri="{FF2B5EF4-FFF2-40B4-BE49-F238E27FC236}">
                      <a16:creationId xmlns:a16="http://schemas.microsoft.com/office/drawing/2014/main" id="{EB8D70C4-533C-4945-8AED-1B5F8963935E}"/>
                    </a:ext>
                  </a:extLst>
                </p14:cNvPr>
                <p14:cNvContentPartPr/>
                <p14:nvPr/>
              </p14:nvContentPartPr>
              <p14:xfrm>
                <a:off x="1465108" y="3369103"/>
                <a:ext cx="326160" cy="17640"/>
              </p14:xfrm>
            </p:contentPart>
          </mc:Choice>
          <mc:Fallback>
            <p:pic>
              <p:nvPicPr>
                <p:cNvPr id="52" name="Ink 51">
                  <a:extLst>
                    <a:ext uri="{FF2B5EF4-FFF2-40B4-BE49-F238E27FC236}">
                      <a16:creationId xmlns:a16="http://schemas.microsoft.com/office/drawing/2014/main" id="{EB8D70C4-533C-4945-8AED-1B5F8963935E}"/>
                    </a:ext>
                  </a:extLst>
                </p:cNvPr>
                <p:cNvPicPr/>
                <p:nvPr/>
              </p:nvPicPr>
              <p:blipFill>
                <a:blip r:embed="rId95"/>
                <a:stretch>
                  <a:fillRect/>
                </a:stretch>
              </p:blipFill>
              <p:spPr>
                <a:xfrm>
                  <a:off x="1449611" y="3353623"/>
                  <a:ext cx="356794"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4" name="Ink 53">
                  <a:extLst>
                    <a:ext uri="{FF2B5EF4-FFF2-40B4-BE49-F238E27FC236}">
                      <a16:creationId xmlns:a16="http://schemas.microsoft.com/office/drawing/2014/main" id="{071EB8D0-B0BA-454A-8C66-CE662FF4245A}"/>
                    </a:ext>
                  </a:extLst>
                </p14:cNvPr>
                <p14:cNvContentPartPr/>
                <p14:nvPr/>
              </p14:nvContentPartPr>
              <p14:xfrm>
                <a:off x="2748868" y="3404023"/>
                <a:ext cx="577440" cy="305640"/>
              </p14:xfrm>
            </p:contentPart>
          </mc:Choice>
          <mc:Fallback>
            <p:pic>
              <p:nvPicPr>
                <p:cNvPr id="54" name="Ink 53">
                  <a:extLst>
                    <a:ext uri="{FF2B5EF4-FFF2-40B4-BE49-F238E27FC236}">
                      <a16:creationId xmlns:a16="http://schemas.microsoft.com/office/drawing/2014/main" id="{071EB8D0-B0BA-454A-8C66-CE662FF4245A}"/>
                    </a:ext>
                  </a:extLst>
                </p:cNvPr>
                <p:cNvPicPr/>
                <p:nvPr/>
              </p:nvPicPr>
              <p:blipFill>
                <a:blip r:embed="rId97"/>
                <a:stretch>
                  <a:fillRect/>
                </a:stretch>
              </p:blipFill>
              <p:spPr>
                <a:xfrm>
                  <a:off x="2733378" y="3388543"/>
                  <a:ext cx="608059"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5" name="Ink 54">
                  <a:extLst>
                    <a:ext uri="{FF2B5EF4-FFF2-40B4-BE49-F238E27FC236}">
                      <a16:creationId xmlns:a16="http://schemas.microsoft.com/office/drawing/2014/main" id="{F6B9A87D-081E-5347-B5B3-F57AA1251AC3}"/>
                    </a:ext>
                  </a:extLst>
                </p14:cNvPr>
                <p14:cNvContentPartPr/>
                <p14:nvPr/>
              </p14:nvContentPartPr>
              <p14:xfrm>
                <a:off x="2745988" y="3623263"/>
                <a:ext cx="81000" cy="144360"/>
              </p14:xfrm>
            </p:contentPart>
          </mc:Choice>
          <mc:Fallback>
            <p:pic>
              <p:nvPicPr>
                <p:cNvPr id="55" name="Ink 54">
                  <a:extLst>
                    <a:ext uri="{FF2B5EF4-FFF2-40B4-BE49-F238E27FC236}">
                      <a16:creationId xmlns:a16="http://schemas.microsoft.com/office/drawing/2014/main" id="{F6B9A87D-081E-5347-B5B3-F57AA1251AC3}"/>
                    </a:ext>
                  </a:extLst>
                </p:cNvPr>
                <p:cNvPicPr/>
                <p:nvPr/>
              </p:nvPicPr>
              <p:blipFill>
                <a:blip r:embed="rId99"/>
                <a:stretch>
                  <a:fillRect/>
                </a:stretch>
              </p:blipFill>
              <p:spPr>
                <a:xfrm>
                  <a:off x="2730508" y="3607744"/>
                  <a:ext cx="111600" cy="175037"/>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6" name="Ink 55">
                  <a:extLst>
                    <a:ext uri="{FF2B5EF4-FFF2-40B4-BE49-F238E27FC236}">
                      <a16:creationId xmlns:a16="http://schemas.microsoft.com/office/drawing/2014/main" id="{8F8598DC-44C5-8143-8499-8002F1967B94}"/>
                    </a:ext>
                  </a:extLst>
                </p14:cNvPr>
                <p14:cNvContentPartPr/>
                <p14:nvPr/>
              </p14:nvContentPartPr>
              <p14:xfrm>
                <a:off x="1442068" y="3747103"/>
                <a:ext cx="475920" cy="49320"/>
              </p14:xfrm>
            </p:contentPart>
          </mc:Choice>
          <mc:Fallback>
            <p:pic>
              <p:nvPicPr>
                <p:cNvPr id="56" name="Ink 55">
                  <a:extLst>
                    <a:ext uri="{FF2B5EF4-FFF2-40B4-BE49-F238E27FC236}">
                      <a16:creationId xmlns:a16="http://schemas.microsoft.com/office/drawing/2014/main" id="{8F8598DC-44C5-8143-8499-8002F1967B94}"/>
                    </a:ext>
                  </a:extLst>
                </p:cNvPr>
                <p:cNvPicPr/>
                <p:nvPr/>
              </p:nvPicPr>
              <p:blipFill>
                <a:blip r:embed="rId101"/>
                <a:stretch>
                  <a:fillRect/>
                </a:stretch>
              </p:blipFill>
              <p:spPr>
                <a:xfrm>
                  <a:off x="1426588" y="3731735"/>
                  <a:ext cx="506520" cy="79698"/>
                </a:xfrm>
                <a:prstGeom prst="rect">
                  <a:avLst/>
                </a:prstGeom>
              </p:spPr>
            </p:pic>
          </mc:Fallback>
        </mc:AlternateContent>
      </p:grpSp>
      <p:grpSp>
        <p:nvGrpSpPr>
          <p:cNvPr id="89" name="Group 88">
            <a:extLst>
              <a:ext uri="{FF2B5EF4-FFF2-40B4-BE49-F238E27FC236}">
                <a16:creationId xmlns:a16="http://schemas.microsoft.com/office/drawing/2014/main" id="{D8599A8A-F6C6-8A41-AC8F-4E025A2AC315}"/>
              </a:ext>
            </a:extLst>
          </p:cNvPr>
          <p:cNvGrpSpPr/>
          <p:nvPr/>
        </p:nvGrpSpPr>
        <p:grpSpPr>
          <a:xfrm>
            <a:off x="3657323" y="2052144"/>
            <a:ext cx="1046880" cy="645120"/>
            <a:chOff x="3657323" y="2052144"/>
            <a:chExt cx="1046880" cy="645120"/>
          </a:xfrm>
        </p:grpSpPr>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id="{958E11FF-29FE-4D46-81D7-3B142226C237}"/>
                    </a:ext>
                  </a:extLst>
                </p14:cNvPr>
                <p14:cNvContentPartPr/>
                <p14:nvPr/>
              </p14:nvContentPartPr>
              <p14:xfrm>
                <a:off x="3781163" y="2057904"/>
                <a:ext cx="73080" cy="190440"/>
              </p14:xfrm>
            </p:contentPart>
          </mc:Choice>
          <mc:Fallback>
            <p:pic>
              <p:nvPicPr>
                <p:cNvPr id="58" name="Ink 57">
                  <a:extLst>
                    <a:ext uri="{FF2B5EF4-FFF2-40B4-BE49-F238E27FC236}">
                      <a16:creationId xmlns:a16="http://schemas.microsoft.com/office/drawing/2014/main" id="{958E11FF-29FE-4D46-81D7-3B142226C237}"/>
                    </a:ext>
                  </a:extLst>
                </p:cNvPr>
                <p:cNvPicPr/>
                <p:nvPr/>
              </p:nvPicPr>
              <p:blipFill>
                <a:blip r:embed="rId103"/>
                <a:stretch>
                  <a:fillRect/>
                </a:stretch>
              </p:blipFill>
              <p:spPr>
                <a:xfrm>
                  <a:off x="3765606" y="2042395"/>
                  <a:ext cx="103831" cy="221098"/>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5B075260-3C6F-E04B-B78D-7B2FDFB1041A}"/>
                    </a:ext>
                  </a:extLst>
                </p14:cNvPr>
                <p14:cNvContentPartPr/>
                <p14:nvPr/>
              </p14:nvContentPartPr>
              <p14:xfrm>
                <a:off x="3725003" y="2154024"/>
                <a:ext cx="122040" cy="14400"/>
              </p14:xfrm>
            </p:contentPart>
          </mc:Choice>
          <mc:Fallback>
            <p:pic>
              <p:nvPicPr>
                <p:cNvPr id="59" name="Ink 58">
                  <a:extLst>
                    <a:ext uri="{FF2B5EF4-FFF2-40B4-BE49-F238E27FC236}">
                      <a16:creationId xmlns:a16="http://schemas.microsoft.com/office/drawing/2014/main" id="{5B075260-3C6F-E04B-B78D-7B2FDFB1041A}"/>
                    </a:ext>
                  </a:extLst>
                </p:cNvPr>
                <p:cNvPicPr/>
                <p:nvPr/>
              </p:nvPicPr>
              <p:blipFill>
                <a:blip r:embed="rId105"/>
                <a:stretch>
                  <a:fillRect/>
                </a:stretch>
              </p:blipFill>
              <p:spPr>
                <a:xfrm>
                  <a:off x="3709523" y="2138544"/>
                  <a:ext cx="152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E13BA6CE-772C-334B-8927-D510472646A5}"/>
                    </a:ext>
                  </a:extLst>
                </p14:cNvPr>
                <p14:cNvContentPartPr/>
                <p14:nvPr/>
              </p14:nvContentPartPr>
              <p14:xfrm>
                <a:off x="3863243" y="2109384"/>
                <a:ext cx="110520" cy="84600"/>
              </p14:xfrm>
            </p:contentPart>
          </mc:Choice>
          <mc:Fallback>
            <p:pic>
              <p:nvPicPr>
                <p:cNvPr id="60" name="Ink 59">
                  <a:extLst>
                    <a:ext uri="{FF2B5EF4-FFF2-40B4-BE49-F238E27FC236}">
                      <a16:creationId xmlns:a16="http://schemas.microsoft.com/office/drawing/2014/main" id="{E13BA6CE-772C-334B-8927-D510472646A5}"/>
                    </a:ext>
                  </a:extLst>
                </p:cNvPr>
                <p:cNvPicPr/>
                <p:nvPr/>
              </p:nvPicPr>
              <p:blipFill>
                <a:blip r:embed="rId107"/>
                <a:stretch>
                  <a:fillRect/>
                </a:stretch>
              </p:blipFill>
              <p:spPr>
                <a:xfrm>
                  <a:off x="3847763" y="2093904"/>
                  <a:ext cx="1411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Ink 60">
                  <a:extLst>
                    <a:ext uri="{FF2B5EF4-FFF2-40B4-BE49-F238E27FC236}">
                      <a16:creationId xmlns:a16="http://schemas.microsoft.com/office/drawing/2014/main" id="{ED4A8634-9298-8141-88A6-8F320215C84D}"/>
                    </a:ext>
                  </a:extLst>
                </p14:cNvPr>
                <p14:cNvContentPartPr/>
                <p14:nvPr/>
              </p14:nvContentPartPr>
              <p14:xfrm>
                <a:off x="3996803" y="2116584"/>
                <a:ext cx="77760" cy="72720"/>
              </p14:xfrm>
            </p:contentPart>
          </mc:Choice>
          <mc:Fallback>
            <p:pic>
              <p:nvPicPr>
                <p:cNvPr id="61" name="Ink 60">
                  <a:extLst>
                    <a:ext uri="{FF2B5EF4-FFF2-40B4-BE49-F238E27FC236}">
                      <a16:creationId xmlns:a16="http://schemas.microsoft.com/office/drawing/2014/main" id="{ED4A8634-9298-8141-88A6-8F320215C84D}"/>
                    </a:ext>
                  </a:extLst>
                </p:cNvPr>
                <p:cNvPicPr/>
                <p:nvPr/>
              </p:nvPicPr>
              <p:blipFill>
                <a:blip r:embed="rId109"/>
                <a:stretch>
                  <a:fillRect/>
                </a:stretch>
              </p:blipFill>
              <p:spPr>
                <a:xfrm>
                  <a:off x="3981323" y="2101104"/>
                  <a:ext cx="1083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BE88061D-94AA-9B45-991E-3DF7817C3A3F}"/>
                    </a:ext>
                  </a:extLst>
                </p14:cNvPr>
                <p14:cNvContentPartPr/>
                <p14:nvPr/>
              </p14:nvContentPartPr>
              <p14:xfrm>
                <a:off x="4085723" y="2052144"/>
                <a:ext cx="82440" cy="167760"/>
              </p14:xfrm>
            </p:contentPart>
          </mc:Choice>
          <mc:Fallback>
            <p:pic>
              <p:nvPicPr>
                <p:cNvPr id="62" name="Ink 61">
                  <a:extLst>
                    <a:ext uri="{FF2B5EF4-FFF2-40B4-BE49-F238E27FC236}">
                      <a16:creationId xmlns:a16="http://schemas.microsoft.com/office/drawing/2014/main" id="{BE88061D-94AA-9B45-991E-3DF7817C3A3F}"/>
                    </a:ext>
                  </a:extLst>
                </p:cNvPr>
                <p:cNvPicPr/>
                <p:nvPr/>
              </p:nvPicPr>
              <p:blipFill>
                <a:blip r:embed="rId111"/>
                <a:stretch>
                  <a:fillRect/>
                </a:stretch>
              </p:blipFill>
              <p:spPr>
                <a:xfrm>
                  <a:off x="4070243" y="2036631"/>
                  <a:ext cx="113040" cy="198426"/>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D99C0C00-E0C2-E540-9D86-4072960EA93D}"/>
                    </a:ext>
                  </a:extLst>
                </p14:cNvPr>
                <p14:cNvContentPartPr/>
                <p14:nvPr/>
              </p14:nvContentPartPr>
              <p14:xfrm>
                <a:off x="3741563" y="2282904"/>
                <a:ext cx="77760" cy="122040"/>
              </p14:xfrm>
            </p:contentPart>
          </mc:Choice>
          <mc:Fallback>
            <p:pic>
              <p:nvPicPr>
                <p:cNvPr id="64" name="Ink 63">
                  <a:extLst>
                    <a:ext uri="{FF2B5EF4-FFF2-40B4-BE49-F238E27FC236}">
                      <a16:creationId xmlns:a16="http://schemas.microsoft.com/office/drawing/2014/main" id="{D99C0C00-E0C2-E540-9D86-4072960EA93D}"/>
                    </a:ext>
                  </a:extLst>
                </p:cNvPr>
                <p:cNvPicPr/>
                <p:nvPr/>
              </p:nvPicPr>
              <p:blipFill>
                <a:blip r:embed="rId113"/>
                <a:stretch>
                  <a:fillRect/>
                </a:stretch>
              </p:blipFill>
              <p:spPr>
                <a:xfrm>
                  <a:off x="3726083" y="2267424"/>
                  <a:ext cx="1083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26A63819-3E68-7D4A-B175-C668CCC9AD6E}"/>
                    </a:ext>
                  </a:extLst>
                </p14:cNvPr>
                <p14:cNvContentPartPr/>
                <p14:nvPr/>
              </p14:nvContentPartPr>
              <p14:xfrm>
                <a:off x="3839843" y="2278224"/>
                <a:ext cx="176040" cy="135000"/>
              </p14:xfrm>
            </p:contentPart>
          </mc:Choice>
          <mc:Fallback>
            <p:pic>
              <p:nvPicPr>
                <p:cNvPr id="65" name="Ink 64">
                  <a:extLst>
                    <a:ext uri="{FF2B5EF4-FFF2-40B4-BE49-F238E27FC236}">
                      <a16:creationId xmlns:a16="http://schemas.microsoft.com/office/drawing/2014/main" id="{26A63819-3E68-7D4A-B175-C668CCC9AD6E}"/>
                    </a:ext>
                  </a:extLst>
                </p:cNvPr>
                <p:cNvPicPr/>
                <p:nvPr/>
              </p:nvPicPr>
              <p:blipFill>
                <a:blip r:embed="rId115"/>
                <a:stretch>
                  <a:fillRect/>
                </a:stretch>
              </p:blipFill>
              <p:spPr>
                <a:xfrm>
                  <a:off x="3824363" y="2262744"/>
                  <a:ext cx="2066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6" name="Ink 65">
                  <a:extLst>
                    <a:ext uri="{FF2B5EF4-FFF2-40B4-BE49-F238E27FC236}">
                      <a16:creationId xmlns:a16="http://schemas.microsoft.com/office/drawing/2014/main" id="{1BD9B816-5D00-B349-8B21-D99D26B1C706}"/>
                    </a:ext>
                  </a:extLst>
                </p14:cNvPr>
                <p14:cNvContentPartPr/>
                <p14:nvPr/>
              </p14:nvContentPartPr>
              <p14:xfrm>
                <a:off x="3952163" y="2273544"/>
                <a:ext cx="157320" cy="138600"/>
              </p14:xfrm>
            </p:contentPart>
          </mc:Choice>
          <mc:Fallback>
            <p:pic>
              <p:nvPicPr>
                <p:cNvPr id="66" name="Ink 65">
                  <a:extLst>
                    <a:ext uri="{FF2B5EF4-FFF2-40B4-BE49-F238E27FC236}">
                      <a16:creationId xmlns:a16="http://schemas.microsoft.com/office/drawing/2014/main" id="{1BD9B816-5D00-B349-8B21-D99D26B1C706}"/>
                    </a:ext>
                  </a:extLst>
                </p:cNvPr>
                <p:cNvPicPr/>
                <p:nvPr/>
              </p:nvPicPr>
              <p:blipFill>
                <a:blip r:embed="rId117"/>
                <a:stretch>
                  <a:fillRect/>
                </a:stretch>
              </p:blipFill>
              <p:spPr>
                <a:xfrm>
                  <a:off x="3936647" y="2258064"/>
                  <a:ext cx="18799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7" name="Ink 66">
                  <a:extLst>
                    <a:ext uri="{FF2B5EF4-FFF2-40B4-BE49-F238E27FC236}">
                      <a16:creationId xmlns:a16="http://schemas.microsoft.com/office/drawing/2014/main" id="{E928AE86-832C-0E43-99A8-88EE06A7D018}"/>
                    </a:ext>
                  </a:extLst>
                </p14:cNvPr>
                <p14:cNvContentPartPr/>
                <p14:nvPr/>
              </p14:nvContentPartPr>
              <p14:xfrm>
                <a:off x="4120643" y="2259144"/>
                <a:ext cx="173520" cy="96480"/>
              </p14:xfrm>
            </p:contentPart>
          </mc:Choice>
          <mc:Fallback>
            <p:pic>
              <p:nvPicPr>
                <p:cNvPr id="67" name="Ink 66">
                  <a:extLst>
                    <a:ext uri="{FF2B5EF4-FFF2-40B4-BE49-F238E27FC236}">
                      <a16:creationId xmlns:a16="http://schemas.microsoft.com/office/drawing/2014/main" id="{E928AE86-832C-0E43-99A8-88EE06A7D018}"/>
                    </a:ext>
                  </a:extLst>
                </p:cNvPr>
                <p:cNvPicPr/>
                <p:nvPr/>
              </p:nvPicPr>
              <p:blipFill>
                <a:blip r:embed="rId119"/>
                <a:stretch>
                  <a:fillRect/>
                </a:stretch>
              </p:blipFill>
              <p:spPr>
                <a:xfrm>
                  <a:off x="4105163" y="2243664"/>
                  <a:ext cx="2041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9" name="Ink 68">
                  <a:extLst>
                    <a:ext uri="{FF2B5EF4-FFF2-40B4-BE49-F238E27FC236}">
                      <a16:creationId xmlns:a16="http://schemas.microsoft.com/office/drawing/2014/main" id="{CF0EE6F8-FCA6-D74E-8043-185C972DDB95}"/>
                    </a:ext>
                  </a:extLst>
                </p14:cNvPr>
                <p14:cNvContentPartPr/>
                <p14:nvPr/>
              </p14:nvContentPartPr>
              <p14:xfrm>
                <a:off x="3657323" y="2458224"/>
                <a:ext cx="14400" cy="206280"/>
              </p14:xfrm>
            </p:contentPart>
          </mc:Choice>
          <mc:Fallback>
            <p:pic>
              <p:nvPicPr>
                <p:cNvPr id="69" name="Ink 68">
                  <a:extLst>
                    <a:ext uri="{FF2B5EF4-FFF2-40B4-BE49-F238E27FC236}">
                      <a16:creationId xmlns:a16="http://schemas.microsoft.com/office/drawing/2014/main" id="{CF0EE6F8-FCA6-D74E-8043-185C972DDB95}"/>
                    </a:ext>
                  </a:extLst>
                </p:cNvPr>
                <p:cNvPicPr/>
                <p:nvPr/>
              </p:nvPicPr>
              <p:blipFill>
                <a:blip r:embed="rId121"/>
                <a:stretch>
                  <a:fillRect/>
                </a:stretch>
              </p:blipFill>
              <p:spPr>
                <a:xfrm>
                  <a:off x="3641843" y="2442744"/>
                  <a:ext cx="45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A9E42A8E-B9BF-B746-9E50-8C6D05080A65}"/>
                    </a:ext>
                  </a:extLst>
                </p14:cNvPr>
                <p14:cNvContentPartPr/>
                <p14:nvPr/>
              </p14:nvContentPartPr>
              <p14:xfrm>
                <a:off x="3657323" y="2397384"/>
                <a:ext cx="1046880" cy="204120"/>
              </p14:xfrm>
            </p:contentPart>
          </mc:Choice>
          <mc:Fallback>
            <p:pic>
              <p:nvPicPr>
                <p:cNvPr id="71" name="Ink 70">
                  <a:extLst>
                    <a:ext uri="{FF2B5EF4-FFF2-40B4-BE49-F238E27FC236}">
                      <a16:creationId xmlns:a16="http://schemas.microsoft.com/office/drawing/2014/main" id="{A9E42A8E-B9BF-B746-9E50-8C6D05080A65}"/>
                    </a:ext>
                  </a:extLst>
                </p:cNvPr>
                <p:cNvPicPr/>
                <p:nvPr/>
              </p:nvPicPr>
              <p:blipFill>
                <a:blip r:embed="rId123"/>
                <a:stretch>
                  <a:fillRect/>
                </a:stretch>
              </p:blipFill>
              <p:spPr>
                <a:xfrm>
                  <a:off x="3641843" y="2381904"/>
                  <a:ext cx="10774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AC5414D1-1492-1B45-B371-85113FD370BB}"/>
                    </a:ext>
                  </a:extLst>
                </p14:cNvPr>
                <p14:cNvContentPartPr/>
                <p14:nvPr/>
              </p14:nvContentPartPr>
              <p14:xfrm>
                <a:off x="3671363" y="2629224"/>
                <a:ext cx="1000080" cy="59040"/>
              </p14:xfrm>
            </p:contentPart>
          </mc:Choice>
          <mc:Fallback>
            <p:pic>
              <p:nvPicPr>
                <p:cNvPr id="73" name="Ink 72">
                  <a:extLst>
                    <a:ext uri="{FF2B5EF4-FFF2-40B4-BE49-F238E27FC236}">
                      <a16:creationId xmlns:a16="http://schemas.microsoft.com/office/drawing/2014/main" id="{AC5414D1-1492-1B45-B371-85113FD370BB}"/>
                    </a:ext>
                  </a:extLst>
                </p:cNvPr>
                <p:cNvPicPr/>
                <p:nvPr/>
              </p:nvPicPr>
              <p:blipFill>
                <a:blip r:embed="rId125"/>
                <a:stretch>
                  <a:fillRect/>
                </a:stretch>
              </p:blipFill>
              <p:spPr>
                <a:xfrm>
                  <a:off x="3655883" y="2613649"/>
                  <a:ext cx="1030680" cy="89828"/>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 name="Ink 74">
                  <a:extLst>
                    <a:ext uri="{FF2B5EF4-FFF2-40B4-BE49-F238E27FC236}">
                      <a16:creationId xmlns:a16="http://schemas.microsoft.com/office/drawing/2014/main" id="{0A47BD31-EB0B-C143-9D3C-3C0289758E7B}"/>
                    </a:ext>
                  </a:extLst>
                </p14:cNvPr>
                <p14:cNvContentPartPr/>
                <p14:nvPr/>
              </p14:nvContentPartPr>
              <p14:xfrm>
                <a:off x="3734363" y="2530944"/>
                <a:ext cx="23760" cy="131760"/>
              </p14:xfrm>
            </p:contentPart>
          </mc:Choice>
          <mc:Fallback>
            <p:pic>
              <p:nvPicPr>
                <p:cNvPr id="75" name="Ink 74">
                  <a:extLst>
                    <a:ext uri="{FF2B5EF4-FFF2-40B4-BE49-F238E27FC236}">
                      <a16:creationId xmlns:a16="http://schemas.microsoft.com/office/drawing/2014/main" id="{0A47BD31-EB0B-C143-9D3C-3C0289758E7B}"/>
                    </a:ext>
                  </a:extLst>
                </p:cNvPr>
                <p:cNvPicPr/>
                <p:nvPr/>
              </p:nvPicPr>
              <p:blipFill>
                <a:blip r:embed="rId127"/>
                <a:stretch>
                  <a:fillRect/>
                </a:stretch>
              </p:blipFill>
              <p:spPr>
                <a:xfrm>
                  <a:off x="3718883" y="2515464"/>
                  <a:ext cx="543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4DC1FC8A-55B0-3F42-99F5-99DD11C0E1BA}"/>
                    </a:ext>
                  </a:extLst>
                </p14:cNvPr>
                <p14:cNvContentPartPr/>
                <p14:nvPr/>
              </p14:nvContentPartPr>
              <p14:xfrm>
                <a:off x="3755603" y="2539944"/>
                <a:ext cx="44640" cy="87120"/>
              </p14:xfrm>
            </p:contentPart>
          </mc:Choice>
          <mc:Fallback>
            <p:pic>
              <p:nvPicPr>
                <p:cNvPr id="76" name="Ink 75">
                  <a:extLst>
                    <a:ext uri="{FF2B5EF4-FFF2-40B4-BE49-F238E27FC236}">
                      <a16:creationId xmlns:a16="http://schemas.microsoft.com/office/drawing/2014/main" id="{4DC1FC8A-55B0-3F42-99F5-99DD11C0E1BA}"/>
                    </a:ext>
                  </a:extLst>
                </p:cNvPr>
                <p:cNvPicPr/>
                <p:nvPr/>
              </p:nvPicPr>
              <p:blipFill>
                <a:blip r:embed="rId129"/>
                <a:stretch>
                  <a:fillRect/>
                </a:stretch>
              </p:blipFill>
              <p:spPr>
                <a:xfrm>
                  <a:off x="3740123" y="2524464"/>
                  <a:ext cx="7524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D38F5689-8CD5-9144-A2C6-05E13CE4DEDA}"/>
                    </a:ext>
                  </a:extLst>
                </p14:cNvPr>
                <p14:cNvContentPartPr/>
                <p14:nvPr/>
              </p14:nvContentPartPr>
              <p14:xfrm>
                <a:off x="3732203" y="2594304"/>
                <a:ext cx="101160" cy="26280"/>
              </p14:xfrm>
            </p:contentPart>
          </mc:Choice>
          <mc:Fallback>
            <p:pic>
              <p:nvPicPr>
                <p:cNvPr id="77" name="Ink 76">
                  <a:extLst>
                    <a:ext uri="{FF2B5EF4-FFF2-40B4-BE49-F238E27FC236}">
                      <a16:creationId xmlns:a16="http://schemas.microsoft.com/office/drawing/2014/main" id="{D38F5689-8CD5-9144-A2C6-05E13CE4DEDA}"/>
                    </a:ext>
                  </a:extLst>
                </p:cNvPr>
                <p:cNvPicPr/>
                <p:nvPr/>
              </p:nvPicPr>
              <p:blipFill>
                <a:blip r:embed="rId131"/>
                <a:stretch>
                  <a:fillRect/>
                </a:stretch>
              </p:blipFill>
              <p:spPr>
                <a:xfrm>
                  <a:off x="3716723" y="2578824"/>
                  <a:ext cx="1317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C19AE1E0-2BFB-B645-A416-C5114E820A84}"/>
                    </a:ext>
                  </a:extLst>
                </p14:cNvPr>
                <p14:cNvContentPartPr/>
                <p14:nvPr/>
              </p14:nvContentPartPr>
              <p14:xfrm>
                <a:off x="3865403" y="2480544"/>
                <a:ext cx="40320" cy="216720"/>
              </p14:xfrm>
            </p:contentPart>
          </mc:Choice>
          <mc:Fallback>
            <p:pic>
              <p:nvPicPr>
                <p:cNvPr id="78" name="Ink 77">
                  <a:extLst>
                    <a:ext uri="{FF2B5EF4-FFF2-40B4-BE49-F238E27FC236}">
                      <a16:creationId xmlns:a16="http://schemas.microsoft.com/office/drawing/2014/main" id="{C19AE1E0-2BFB-B645-A416-C5114E820A84}"/>
                    </a:ext>
                  </a:extLst>
                </p:cNvPr>
                <p:cNvPicPr/>
                <p:nvPr/>
              </p:nvPicPr>
              <p:blipFill>
                <a:blip r:embed="rId133"/>
                <a:stretch>
                  <a:fillRect/>
                </a:stretch>
              </p:blipFill>
              <p:spPr>
                <a:xfrm>
                  <a:off x="3849784" y="2465064"/>
                  <a:ext cx="71196"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9" name="Ink 78">
                  <a:extLst>
                    <a:ext uri="{FF2B5EF4-FFF2-40B4-BE49-F238E27FC236}">
                      <a16:creationId xmlns:a16="http://schemas.microsoft.com/office/drawing/2014/main" id="{CE0ABED1-E4EE-BF4A-83EE-6E0D81B0703D}"/>
                    </a:ext>
                  </a:extLst>
                </p14:cNvPr>
                <p14:cNvContentPartPr/>
                <p14:nvPr/>
              </p14:nvContentPartPr>
              <p14:xfrm>
                <a:off x="3954683" y="2520144"/>
                <a:ext cx="54360" cy="106920"/>
              </p14:xfrm>
            </p:contentPart>
          </mc:Choice>
          <mc:Fallback>
            <p:pic>
              <p:nvPicPr>
                <p:cNvPr id="79" name="Ink 78">
                  <a:extLst>
                    <a:ext uri="{FF2B5EF4-FFF2-40B4-BE49-F238E27FC236}">
                      <a16:creationId xmlns:a16="http://schemas.microsoft.com/office/drawing/2014/main" id="{CE0ABED1-E4EE-BF4A-83EE-6E0D81B0703D}"/>
                    </a:ext>
                  </a:extLst>
                </p:cNvPr>
                <p:cNvPicPr/>
                <p:nvPr/>
              </p:nvPicPr>
              <p:blipFill>
                <a:blip r:embed="rId135"/>
                <a:stretch>
                  <a:fillRect/>
                </a:stretch>
              </p:blipFill>
              <p:spPr>
                <a:xfrm>
                  <a:off x="3939203" y="2504664"/>
                  <a:ext cx="849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0" name="Ink 79">
                  <a:extLst>
                    <a:ext uri="{FF2B5EF4-FFF2-40B4-BE49-F238E27FC236}">
                      <a16:creationId xmlns:a16="http://schemas.microsoft.com/office/drawing/2014/main" id="{B57734D5-1636-C349-986F-CB9E20360CE9}"/>
                    </a:ext>
                  </a:extLst>
                </p14:cNvPr>
                <p14:cNvContentPartPr/>
                <p14:nvPr/>
              </p14:nvContentPartPr>
              <p14:xfrm>
                <a:off x="4073843" y="2470104"/>
                <a:ext cx="37800" cy="199440"/>
              </p14:xfrm>
            </p:contentPart>
          </mc:Choice>
          <mc:Fallback>
            <p:pic>
              <p:nvPicPr>
                <p:cNvPr id="80" name="Ink 79">
                  <a:extLst>
                    <a:ext uri="{FF2B5EF4-FFF2-40B4-BE49-F238E27FC236}">
                      <a16:creationId xmlns:a16="http://schemas.microsoft.com/office/drawing/2014/main" id="{B57734D5-1636-C349-986F-CB9E20360CE9}"/>
                    </a:ext>
                  </a:extLst>
                </p:cNvPr>
                <p:cNvPicPr/>
                <p:nvPr/>
              </p:nvPicPr>
              <p:blipFill>
                <a:blip r:embed="rId137"/>
                <a:stretch>
                  <a:fillRect/>
                </a:stretch>
              </p:blipFill>
              <p:spPr>
                <a:xfrm>
                  <a:off x="4058363" y="2454624"/>
                  <a:ext cx="684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Ink 80">
                  <a:extLst>
                    <a:ext uri="{FF2B5EF4-FFF2-40B4-BE49-F238E27FC236}">
                      <a16:creationId xmlns:a16="http://schemas.microsoft.com/office/drawing/2014/main" id="{98162587-9A1A-E74C-B004-D8B969310079}"/>
                    </a:ext>
                  </a:extLst>
                </p14:cNvPr>
                <p14:cNvContentPartPr/>
                <p14:nvPr/>
              </p14:nvContentPartPr>
              <p14:xfrm>
                <a:off x="4188683" y="2524824"/>
                <a:ext cx="12240" cy="57960"/>
              </p14:xfrm>
            </p:contentPart>
          </mc:Choice>
          <mc:Fallback>
            <p:pic>
              <p:nvPicPr>
                <p:cNvPr id="81" name="Ink 80">
                  <a:extLst>
                    <a:ext uri="{FF2B5EF4-FFF2-40B4-BE49-F238E27FC236}">
                      <a16:creationId xmlns:a16="http://schemas.microsoft.com/office/drawing/2014/main" id="{98162587-9A1A-E74C-B004-D8B969310079}"/>
                    </a:ext>
                  </a:extLst>
                </p:cNvPr>
                <p:cNvPicPr/>
                <p:nvPr/>
              </p:nvPicPr>
              <p:blipFill>
                <a:blip r:embed="rId139"/>
                <a:stretch>
                  <a:fillRect/>
                </a:stretch>
              </p:blipFill>
              <p:spPr>
                <a:xfrm>
                  <a:off x="4173203" y="2509344"/>
                  <a:ext cx="428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2" name="Ink 81">
                  <a:extLst>
                    <a:ext uri="{FF2B5EF4-FFF2-40B4-BE49-F238E27FC236}">
                      <a16:creationId xmlns:a16="http://schemas.microsoft.com/office/drawing/2014/main" id="{A7E3A965-0B59-BA44-99F6-F2DCCB7FDAF6}"/>
                    </a:ext>
                  </a:extLst>
                </p14:cNvPr>
                <p14:cNvContentPartPr/>
                <p14:nvPr/>
              </p14:nvContentPartPr>
              <p14:xfrm>
                <a:off x="4186163" y="2488824"/>
                <a:ext cx="2880" cy="7560"/>
              </p14:xfrm>
            </p:contentPart>
          </mc:Choice>
          <mc:Fallback>
            <p:pic>
              <p:nvPicPr>
                <p:cNvPr id="82" name="Ink 81">
                  <a:extLst>
                    <a:ext uri="{FF2B5EF4-FFF2-40B4-BE49-F238E27FC236}">
                      <a16:creationId xmlns:a16="http://schemas.microsoft.com/office/drawing/2014/main" id="{A7E3A965-0B59-BA44-99F6-F2DCCB7FDAF6}"/>
                    </a:ext>
                  </a:extLst>
                </p:cNvPr>
                <p:cNvPicPr/>
                <p:nvPr/>
              </p:nvPicPr>
              <p:blipFill>
                <a:blip r:embed="rId141"/>
                <a:stretch>
                  <a:fillRect/>
                </a:stretch>
              </p:blipFill>
              <p:spPr>
                <a:xfrm>
                  <a:off x="4168472" y="2473344"/>
                  <a:ext cx="37851"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3" name="Ink 82">
                  <a:extLst>
                    <a:ext uri="{FF2B5EF4-FFF2-40B4-BE49-F238E27FC236}">
                      <a16:creationId xmlns:a16="http://schemas.microsoft.com/office/drawing/2014/main" id="{139BE437-8EC9-2B40-95EF-6DA4C25424D1}"/>
                    </a:ext>
                  </a:extLst>
                </p14:cNvPr>
                <p14:cNvContentPartPr/>
                <p14:nvPr/>
              </p14:nvContentPartPr>
              <p14:xfrm>
                <a:off x="4284803" y="2448864"/>
                <a:ext cx="45000" cy="206280"/>
              </p14:xfrm>
            </p:contentPart>
          </mc:Choice>
          <mc:Fallback>
            <p:pic>
              <p:nvPicPr>
                <p:cNvPr id="83" name="Ink 82">
                  <a:extLst>
                    <a:ext uri="{FF2B5EF4-FFF2-40B4-BE49-F238E27FC236}">
                      <a16:creationId xmlns:a16="http://schemas.microsoft.com/office/drawing/2014/main" id="{139BE437-8EC9-2B40-95EF-6DA4C25424D1}"/>
                    </a:ext>
                  </a:extLst>
                </p:cNvPr>
                <p:cNvPicPr/>
                <p:nvPr/>
              </p:nvPicPr>
              <p:blipFill>
                <a:blip r:embed="rId143"/>
                <a:stretch>
                  <a:fillRect/>
                </a:stretch>
              </p:blipFill>
              <p:spPr>
                <a:xfrm>
                  <a:off x="4269323" y="2433384"/>
                  <a:ext cx="756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Ink 83">
                  <a:extLst>
                    <a:ext uri="{FF2B5EF4-FFF2-40B4-BE49-F238E27FC236}">
                      <a16:creationId xmlns:a16="http://schemas.microsoft.com/office/drawing/2014/main" id="{442E301F-B0AF-8142-9A6B-C3386DA15125}"/>
                    </a:ext>
                  </a:extLst>
                </p14:cNvPr>
                <p14:cNvContentPartPr/>
                <p14:nvPr/>
              </p14:nvContentPartPr>
              <p14:xfrm>
                <a:off x="4366523" y="2488824"/>
                <a:ext cx="63720" cy="109800"/>
              </p14:xfrm>
            </p:contentPart>
          </mc:Choice>
          <mc:Fallback>
            <p:pic>
              <p:nvPicPr>
                <p:cNvPr id="84" name="Ink 83">
                  <a:extLst>
                    <a:ext uri="{FF2B5EF4-FFF2-40B4-BE49-F238E27FC236}">
                      <a16:creationId xmlns:a16="http://schemas.microsoft.com/office/drawing/2014/main" id="{442E301F-B0AF-8142-9A6B-C3386DA15125}"/>
                    </a:ext>
                  </a:extLst>
                </p:cNvPr>
                <p:cNvPicPr/>
                <p:nvPr/>
              </p:nvPicPr>
              <p:blipFill>
                <a:blip r:embed="rId145"/>
                <a:stretch>
                  <a:fillRect/>
                </a:stretch>
              </p:blipFill>
              <p:spPr>
                <a:xfrm>
                  <a:off x="4350955" y="2473395"/>
                  <a:ext cx="94494" cy="1403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Ink 84">
                  <a:extLst>
                    <a:ext uri="{FF2B5EF4-FFF2-40B4-BE49-F238E27FC236}">
                      <a16:creationId xmlns:a16="http://schemas.microsoft.com/office/drawing/2014/main" id="{D25A84DF-F073-AA4C-8E59-F7CBBBCB038B}"/>
                    </a:ext>
                  </a:extLst>
                </p14:cNvPr>
                <p14:cNvContentPartPr/>
                <p14:nvPr/>
              </p14:nvContentPartPr>
              <p14:xfrm>
                <a:off x="4472003" y="2444184"/>
                <a:ext cx="23760" cy="182880"/>
              </p14:xfrm>
            </p:contentPart>
          </mc:Choice>
          <mc:Fallback>
            <p:pic>
              <p:nvPicPr>
                <p:cNvPr id="85" name="Ink 84">
                  <a:extLst>
                    <a:ext uri="{FF2B5EF4-FFF2-40B4-BE49-F238E27FC236}">
                      <a16:creationId xmlns:a16="http://schemas.microsoft.com/office/drawing/2014/main" id="{D25A84DF-F073-AA4C-8E59-F7CBBBCB038B}"/>
                    </a:ext>
                  </a:extLst>
                </p:cNvPr>
                <p:cNvPicPr/>
                <p:nvPr/>
              </p:nvPicPr>
              <p:blipFill>
                <a:blip r:embed="rId147"/>
                <a:stretch>
                  <a:fillRect/>
                </a:stretch>
              </p:blipFill>
              <p:spPr>
                <a:xfrm>
                  <a:off x="4456523" y="2428704"/>
                  <a:ext cx="543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F500AD48-E849-5D42-9CED-9C68AFCA501F}"/>
                    </a:ext>
                  </a:extLst>
                </p14:cNvPr>
                <p14:cNvContentPartPr/>
                <p14:nvPr/>
              </p14:nvContentPartPr>
              <p14:xfrm>
                <a:off x="4523483" y="2516904"/>
                <a:ext cx="16920" cy="2880"/>
              </p14:xfrm>
            </p:contentPart>
          </mc:Choice>
          <mc:Fallback>
            <p:pic>
              <p:nvPicPr>
                <p:cNvPr id="86" name="Ink 85">
                  <a:extLst>
                    <a:ext uri="{FF2B5EF4-FFF2-40B4-BE49-F238E27FC236}">
                      <a16:creationId xmlns:a16="http://schemas.microsoft.com/office/drawing/2014/main" id="{F500AD48-E849-5D42-9CED-9C68AFCA501F}"/>
                    </a:ext>
                  </a:extLst>
                </p:cNvPr>
                <p:cNvPicPr/>
                <p:nvPr/>
              </p:nvPicPr>
              <p:blipFill>
                <a:blip r:embed="rId149"/>
                <a:stretch>
                  <a:fillRect/>
                </a:stretch>
              </p:blipFill>
              <p:spPr>
                <a:xfrm>
                  <a:off x="4507666" y="2501424"/>
                  <a:ext cx="48185"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14DF0DAB-21D9-784F-88C0-4C622F100A34}"/>
                    </a:ext>
                  </a:extLst>
                </p14:cNvPr>
                <p14:cNvContentPartPr/>
                <p14:nvPr/>
              </p14:nvContentPartPr>
              <p14:xfrm>
                <a:off x="4577483" y="2512224"/>
                <a:ext cx="9720" cy="3960"/>
              </p14:xfrm>
            </p:contentPart>
          </mc:Choice>
          <mc:Fallback>
            <p:pic>
              <p:nvPicPr>
                <p:cNvPr id="87" name="Ink 86">
                  <a:extLst>
                    <a:ext uri="{FF2B5EF4-FFF2-40B4-BE49-F238E27FC236}">
                      <a16:creationId xmlns:a16="http://schemas.microsoft.com/office/drawing/2014/main" id="{14DF0DAB-21D9-784F-88C0-4C622F100A34}"/>
                    </a:ext>
                  </a:extLst>
                </p:cNvPr>
                <p:cNvPicPr/>
                <p:nvPr/>
              </p:nvPicPr>
              <p:blipFill>
                <a:blip r:embed="rId151"/>
                <a:stretch>
                  <a:fillRect/>
                </a:stretch>
              </p:blipFill>
              <p:spPr>
                <a:xfrm>
                  <a:off x="4562003" y="2498034"/>
                  <a:ext cx="40320" cy="3201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Ink 87">
                  <a:extLst>
                    <a:ext uri="{FF2B5EF4-FFF2-40B4-BE49-F238E27FC236}">
                      <a16:creationId xmlns:a16="http://schemas.microsoft.com/office/drawing/2014/main" id="{C6DB9D73-77FD-8742-8AB1-36BDABF12167}"/>
                    </a:ext>
                  </a:extLst>
                </p14:cNvPr>
                <p14:cNvContentPartPr/>
                <p14:nvPr/>
              </p14:nvContentPartPr>
              <p14:xfrm>
                <a:off x="4640123" y="2500344"/>
                <a:ext cx="5400" cy="7560"/>
              </p14:xfrm>
            </p:contentPart>
          </mc:Choice>
          <mc:Fallback>
            <p:pic>
              <p:nvPicPr>
                <p:cNvPr id="88" name="Ink 87">
                  <a:extLst>
                    <a:ext uri="{FF2B5EF4-FFF2-40B4-BE49-F238E27FC236}">
                      <a16:creationId xmlns:a16="http://schemas.microsoft.com/office/drawing/2014/main" id="{C6DB9D73-77FD-8742-8AB1-36BDABF12167}"/>
                    </a:ext>
                  </a:extLst>
                </p:cNvPr>
                <p:cNvPicPr/>
                <p:nvPr/>
              </p:nvPicPr>
              <p:blipFill>
                <a:blip r:embed="rId153"/>
                <a:stretch>
                  <a:fillRect/>
                </a:stretch>
              </p:blipFill>
              <p:spPr>
                <a:xfrm>
                  <a:off x="4625610" y="2484090"/>
                  <a:ext cx="34088" cy="39690"/>
                </a:xfrm>
                <a:prstGeom prst="rect">
                  <a:avLst/>
                </a:prstGeom>
              </p:spPr>
            </p:pic>
          </mc:Fallback>
        </mc:AlternateContent>
      </p:grpSp>
      <p:grpSp>
        <p:nvGrpSpPr>
          <p:cNvPr id="115" name="Group 114">
            <a:extLst>
              <a:ext uri="{FF2B5EF4-FFF2-40B4-BE49-F238E27FC236}">
                <a16:creationId xmlns:a16="http://schemas.microsoft.com/office/drawing/2014/main" id="{82B4C332-4B7D-8B4F-BD9A-7AE7CFA82A5A}"/>
              </a:ext>
            </a:extLst>
          </p:cNvPr>
          <p:cNvGrpSpPr/>
          <p:nvPr/>
        </p:nvGrpSpPr>
        <p:grpSpPr>
          <a:xfrm>
            <a:off x="3678203" y="2896344"/>
            <a:ext cx="1032480" cy="688680"/>
            <a:chOff x="3678203" y="2896344"/>
            <a:chExt cx="1032480" cy="688680"/>
          </a:xfrm>
        </p:grpSpPr>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C3DF04BA-59BB-294E-AF0B-267505454200}"/>
                    </a:ext>
                  </a:extLst>
                </p14:cNvPr>
                <p14:cNvContentPartPr/>
                <p14:nvPr/>
              </p14:nvContentPartPr>
              <p14:xfrm>
                <a:off x="3853883" y="2938464"/>
                <a:ext cx="45000" cy="173520"/>
              </p14:xfrm>
            </p:contentPart>
          </mc:Choice>
          <mc:Fallback>
            <p:pic>
              <p:nvPicPr>
                <p:cNvPr id="90" name="Ink 89">
                  <a:extLst>
                    <a:ext uri="{FF2B5EF4-FFF2-40B4-BE49-F238E27FC236}">
                      <a16:creationId xmlns:a16="http://schemas.microsoft.com/office/drawing/2014/main" id="{C3DF04BA-59BB-294E-AF0B-267505454200}"/>
                    </a:ext>
                  </a:extLst>
                </p:cNvPr>
                <p:cNvPicPr/>
                <p:nvPr/>
              </p:nvPicPr>
              <p:blipFill>
                <a:blip r:embed="rId155"/>
                <a:stretch>
                  <a:fillRect/>
                </a:stretch>
              </p:blipFill>
              <p:spPr>
                <a:xfrm>
                  <a:off x="3838403" y="2922984"/>
                  <a:ext cx="756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FB6FBCE2-F439-4C41-9AF9-F4961AE1BAFC}"/>
                    </a:ext>
                  </a:extLst>
                </p14:cNvPr>
                <p14:cNvContentPartPr/>
                <p14:nvPr/>
              </p14:nvContentPartPr>
              <p14:xfrm>
                <a:off x="3807443" y="3006144"/>
                <a:ext cx="126360" cy="14400"/>
              </p14:xfrm>
            </p:contentPart>
          </mc:Choice>
          <mc:Fallback>
            <p:pic>
              <p:nvPicPr>
                <p:cNvPr id="91" name="Ink 90">
                  <a:extLst>
                    <a:ext uri="{FF2B5EF4-FFF2-40B4-BE49-F238E27FC236}">
                      <a16:creationId xmlns:a16="http://schemas.microsoft.com/office/drawing/2014/main" id="{FB6FBCE2-F439-4C41-9AF9-F4961AE1BAFC}"/>
                    </a:ext>
                  </a:extLst>
                </p:cNvPr>
                <p:cNvPicPr/>
                <p:nvPr/>
              </p:nvPicPr>
              <p:blipFill>
                <a:blip r:embed="rId157"/>
                <a:stretch>
                  <a:fillRect/>
                </a:stretch>
              </p:blipFill>
              <p:spPr>
                <a:xfrm>
                  <a:off x="3792007" y="2990664"/>
                  <a:ext cx="156873"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C7D1DBEB-8DE6-2342-8D68-7CB56BD47B18}"/>
                    </a:ext>
                  </a:extLst>
                </p14:cNvPr>
                <p14:cNvContentPartPr/>
                <p14:nvPr/>
              </p14:nvContentPartPr>
              <p14:xfrm>
                <a:off x="3954683" y="2896344"/>
                <a:ext cx="419400" cy="157320"/>
              </p14:xfrm>
            </p:contentPart>
          </mc:Choice>
          <mc:Fallback>
            <p:pic>
              <p:nvPicPr>
                <p:cNvPr id="92" name="Ink 91">
                  <a:extLst>
                    <a:ext uri="{FF2B5EF4-FFF2-40B4-BE49-F238E27FC236}">
                      <a16:creationId xmlns:a16="http://schemas.microsoft.com/office/drawing/2014/main" id="{C7D1DBEB-8DE6-2342-8D68-7CB56BD47B18}"/>
                    </a:ext>
                  </a:extLst>
                </p:cNvPr>
                <p:cNvPicPr/>
                <p:nvPr/>
              </p:nvPicPr>
              <p:blipFill>
                <a:blip r:embed="rId159"/>
                <a:stretch>
                  <a:fillRect/>
                </a:stretch>
              </p:blipFill>
              <p:spPr>
                <a:xfrm>
                  <a:off x="3939203" y="2880864"/>
                  <a:ext cx="4500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4" name="Ink 93">
                  <a:extLst>
                    <a:ext uri="{FF2B5EF4-FFF2-40B4-BE49-F238E27FC236}">
                      <a16:creationId xmlns:a16="http://schemas.microsoft.com/office/drawing/2014/main" id="{7FC5A6B9-C28C-1147-9569-C5E1B1AF7C1D}"/>
                    </a:ext>
                  </a:extLst>
                </p14:cNvPr>
                <p14:cNvContentPartPr/>
                <p14:nvPr/>
              </p14:nvContentPartPr>
              <p14:xfrm>
                <a:off x="3832643" y="3124584"/>
                <a:ext cx="70560" cy="97560"/>
              </p14:xfrm>
            </p:contentPart>
          </mc:Choice>
          <mc:Fallback>
            <p:pic>
              <p:nvPicPr>
                <p:cNvPr id="94" name="Ink 93">
                  <a:extLst>
                    <a:ext uri="{FF2B5EF4-FFF2-40B4-BE49-F238E27FC236}">
                      <a16:creationId xmlns:a16="http://schemas.microsoft.com/office/drawing/2014/main" id="{7FC5A6B9-C28C-1147-9569-C5E1B1AF7C1D}"/>
                    </a:ext>
                  </a:extLst>
                </p:cNvPr>
                <p:cNvPicPr/>
                <p:nvPr/>
              </p:nvPicPr>
              <p:blipFill>
                <a:blip r:embed="rId161"/>
                <a:stretch>
                  <a:fillRect/>
                </a:stretch>
              </p:blipFill>
              <p:spPr>
                <a:xfrm>
                  <a:off x="3817163" y="3109047"/>
                  <a:ext cx="10116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5" name="Ink 94">
                  <a:extLst>
                    <a:ext uri="{FF2B5EF4-FFF2-40B4-BE49-F238E27FC236}">
                      <a16:creationId xmlns:a16="http://schemas.microsoft.com/office/drawing/2014/main" id="{928C009F-4764-1B49-8103-101967C2129B}"/>
                    </a:ext>
                  </a:extLst>
                </p14:cNvPr>
                <p14:cNvContentPartPr/>
                <p14:nvPr/>
              </p14:nvContentPartPr>
              <p14:xfrm>
                <a:off x="3926603" y="3093264"/>
                <a:ext cx="182880" cy="144360"/>
              </p14:xfrm>
            </p:contentPart>
          </mc:Choice>
          <mc:Fallback>
            <p:pic>
              <p:nvPicPr>
                <p:cNvPr id="95" name="Ink 94">
                  <a:extLst>
                    <a:ext uri="{FF2B5EF4-FFF2-40B4-BE49-F238E27FC236}">
                      <a16:creationId xmlns:a16="http://schemas.microsoft.com/office/drawing/2014/main" id="{928C009F-4764-1B49-8103-101967C2129B}"/>
                    </a:ext>
                  </a:extLst>
                </p:cNvPr>
                <p:cNvPicPr/>
                <p:nvPr/>
              </p:nvPicPr>
              <p:blipFill>
                <a:blip r:embed="rId163"/>
                <a:stretch>
                  <a:fillRect/>
                </a:stretch>
              </p:blipFill>
              <p:spPr>
                <a:xfrm>
                  <a:off x="3911123" y="3077784"/>
                  <a:ext cx="2134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6" name="Ink 95">
                  <a:extLst>
                    <a:ext uri="{FF2B5EF4-FFF2-40B4-BE49-F238E27FC236}">
                      <a16:creationId xmlns:a16="http://schemas.microsoft.com/office/drawing/2014/main" id="{87AD1AA3-A686-8B48-ABAC-9804EF5B4642}"/>
                    </a:ext>
                  </a:extLst>
                </p14:cNvPr>
                <p14:cNvContentPartPr/>
                <p14:nvPr/>
              </p14:nvContentPartPr>
              <p14:xfrm>
                <a:off x="4055123" y="3095424"/>
                <a:ext cx="173520" cy="142560"/>
              </p14:xfrm>
            </p:contentPart>
          </mc:Choice>
          <mc:Fallback>
            <p:pic>
              <p:nvPicPr>
                <p:cNvPr id="96" name="Ink 95">
                  <a:extLst>
                    <a:ext uri="{FF2B5EF4-FFF2-40B4-BE49-F238E27FC236}">
                      <a16:creationId xmlns:a16="http://schemas.microsoft.com/office/drawing/2014/main" id="{87AD1AA3-A686-8B48-ABAC-9804EF5B4642}"/>
                    </a:ext>
                  </a:extLst>
                </p:cNvPr>
                <p:cNvPicPr/>
                <p:nvPr/>
              </p:nvPicPr>
              <p:blipFill>
                <a:blip r:embed="rId165"/>
                <a:stretch>
                  <a:fillRect/>
                </a:stretch>
              </p:blipFill>
              <p:spPr>
                <a:xfrm>
                  <a:off x="4039643" y="3079944"/>
                  <a:ext cx="2041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7" name="Ink 96">
                  <a:extLst>
                    <a:ext uri="{FF2B5EF4-FFF2-40B4-BE49-F238E27FC236}">
                      <a16:creationId xmlns:a16="http://schemas.microsoft.com/office/drawing/2014/main" id="{40D82183-434D-8F48-8EE6-585B09CA8BF8}"/>
                    </a:ext>
                  </a:extLst>
                </p14:cNvPr>
                <p14:cNvContentPartPr/>
                <p14:nvPr/>
              </p14:nvContentPartPr>
              <p14:xfrm>
                <a:off x="4228643" y="3099744"/>
                <a:ext cx="173520" cy="77760"/>
              </p14:xfrm>
            </p:contentPart>
          </mc:Choice>
          <mc:Fallback>
            <p:pic>
              <p:nvPicPr>
                <p:cNvPr id="97" name="Ink 96">
                  <a:extLst>
                    <a:ext uri="{FF2B5EF4-FFF2-40B4-BE49-F238E27FC236}">
                      <a16:creationId xmlns:a16="http://schemas.microsoft.com/office/drawing/2014/main" id="{40D82183-434D-8F48-8EE6-585B09CA8BF8}"/>
                    </a:ext>
                  </a:extLst>
                </p:cNvPr>
                <p:cNvPicPr/>
                <p:nvPr/>
              </p:nvPicPr>
              <p:blipFill>
                <a:blip r:embed="rId167"/>
                <a:stretch>
                  <a:fillRect/>
                </a:stretch>
              </p:blipFill>
              <p:spPr>
                <a:xfrm>
                  <a:off x="4213163" y="3084264"/>
                  <a:ext cx="2041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9" name="Ink 98">
                  <a:extLst>
                    <a:ext uri="{FF2B5EF4-FFF2-40B4-BE49-F238E27FC236}">
                      <a16:creationId xmlns:a16="http://schemas.microsoft.com/office/drawing/2014/main" id="{45E425B9-0843-D94C-A783-070DF07DC73F}"/>
                    </a:ext>
                  </a:extLst>
                </p14:cNvPr>
                <p14:cNvContentPartPr/>
                <p14:nvPr/>
              </p14:nvContentPartPr>
              <p14:xfrm>
                <a:off x="3692243" y="3340944"/>
                <a:ext cx="35640" cy="229680"/>
              </p14:xfrm>
            </p:contentPart>
          </mc:Choice>
          <mc:Fallback>
            <p:pic>
              <p:nvPicPr>
                <p:cNvPr id="99" name="Ink 98">
                  <a:extLst>
                    <a:ext uri="{FF2B5EF4-FFF2-40B4-BE49-F238E27FC236}">
                      <a16:creationId xmlns:a16="http://schemas.microsoft.com/office/drawing/2014/main" id="{45E425B9-0843-D94C-A783-070DF07DC73F}"/>
                    </a:ext>
                  </a:extLst>
                </p:cNvPr>
                <p:cNvPicPr/>
                <p:nvPr/>
              </p:nvPicPr>
              <p:blipFill>
                <a:blip r:embed="rId169"/>
                <a:stretch>
                  <a:fillRect/>
                </a:stretch>
              </p:blipFill>
              <p:spPr>
                <a:xfrm>
                  <a:off x="3676605" y="3325464"/>
                  <a:ext cx="66552"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0" name="Ink 99">
                  <a:extLst>
                    <a:ext uri="{FF2B5EF4-FFF2-40B4-BE49-F238E27FC236}">
                      <a16:creationId xmlns:a16="http://schemas.microsoft.com/office/drawing/2014/main" id="{6570B84D-72B3-C941-B18D-CBCDD2A0CA8D}"/>
                    </a:ext>
                  </a:extLst>
                </p14:cNvPr>
                <p14:cNvContentPartPr/>
                <p14:nvPr/>
              </p14:nvContentPartPr>
              <p14:xfrm>
                <a:off x="3678203" y="3268584"/>
                <a:ext cx="1000080" cy="255600"/>
              </p14:xfrm>
            </p:contentPart>
          </mc:Choice>
          <mc:Fallback>
            <p:pic>
              <p:nvPicPr>
                <p:cNvPr id="100" name="Ink 99">
                  <a:extLst>
                    <a:ext uri="{FF2B5EF4-FFF2-40B4-BE49-F238E27FC236}">
                      <a16:creationId xmlns:a16="http://schemas.microsoft.com/office/drawing/2014/main" id="{6570B84D-72B3-C941-B18D-CBCDD2A0CA8D}"/>
                    </a:ext>
                  </a:extLst>
                </p:cNvPr>
                <p:cNvPicPr/>
                <p:nvPr/>
              </p:nvPicPr>
              <p:blipFill>
                <a:blip r:embed="rId171"/>
                <a:stretch>
                  <a:fillRect/>
                </a:stretch>
              </p:blipFill>
              <p:spPr>
                <a:xfrm>
                  <a:off x="3662723" y="3253104"/>
                  <a:ext cx="10306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1" name="Ink 100">
                  <a:extLst>
                    <a:ext uri="{FF2B5EF4-FFF2-40B4-BE49-F238E27FC236}">
                      <a16:creationId xmlns:a16="http://schemas.microsoft.com/office/drawing/2014/main" id="{43F39564-777D-5E48-9627-59DE4B6D0F6C}"/>
                    </a:ext>
                  </a:extLst>
                </p14:cNvPr>
                <p14:cNvContentPartPr/>
                <p14:nvPr/>
              </p14:nvContentPartPr>
              <p14:xfrm>
                <a:off x="3708803" y="3529944"/>
                <a:ext cx="1001880" cy="55080"/>
              </p14:xfrm>
            </p:contentPart>
          </mc:Choice>
          <mc:Fallback>
            <p:pic>
              <p:nvPicPr>
                <p:cNvPr id="101" name="Ink 100">
                  <a:extLst>
                    <a:ext uri="{FF2B5EF4-FFF2-40B4-BE49-F238E27FC236}">
                      <a16:creationId xmlns:a16="http://schemas.microsoft.com/office/drawing/2014/main" id="{43F39564-777D-5E48-9627-59DE4B6D0F6C}"/>
                    </a:ext>
                  </a:extLst>
                </p:cNvPr>
                <p:cNvPicPr/>
                <p:nvPr/>
              </p:nvPicPr>
              <p:blipFill>
                <a:blip r:embed="rId173"/>
                <a:stretch>
                  <a:fillRect/>
                </a:stretch>
              </p:blipFill>
              <p:spPr>
                <a:xfrm>
                  <a:off x="3693323" y="3514464"/>
                  <a:ext cx="10324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2" name="Ink 101">
                  <a:extLst>
                    <a:ext uri="{FF2B5EF4-FFF2-40B4-BE49-F238E27FC236}">
                      <a16:creationId xmlns:a16="http://schemas.microsoft.com/office/drawing/2014/main" id="{70C91F81-FC51-3647-9ED2-10E88A9467EE}"/>
                    </a:ext>
                  </a:extLst>
                </p14:cNvPr>
                <p14:cNvContentPartPr/>
                <p14:nvPr/>
              </p14:nvContentPartPr>
              <p14:xfrm>
                <a:off x="3769643" y="3383064"/>
                <a:ext cx="23400" cy="137160"/>
              </p14:xfrm>
            </p:contentPart>
          </mc:Choice>
          <mc:Fallback>
            <p:pic>
              <p:nvPicPr>
                <p:cNvPr id="102" name="Ink 101">
                  <a:extLst>
                    <a:ext uri="{FF2B5EF4-FFF2-40B4-BE49-F238E27FC236}">
                      <a16:creationId xmlns:a16="http://schemas.microsoft.com/office/drawing/2014/main" id="{70C91F81-FC51-3647-9ED2-10E88A9467EE}"/>
                    </a:ext>
                  </a:extLst>
                </p:cNvPr>
                <p:cNvPicPr/>
                <p:nvPr/>
              </p:nvPicPr>
              <p:blipFill>
                <a:blip r:embed="rId175"/>
                <a:stretch>
                  <a:fillRect/>
                </a:stretch>
              </p:blipFill>
              <p:spPr>
                <a:xfrm>
                  <a:off x="3754163" y="3367584"/>
                  <a:ext cx="540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3" name="Ink 102">
                  <a:extLst>
                    <a:ext uri="{FF2B5EF4-FFF2-40B4-BE49-F238E27FC236}">
                      <a16:creationId xmlns:a16="http://schemas.microsoft.com/office/drawing/2014/main" id="{C263CA8E-03EF-4543-9C44-328D73E192DB}"/>
                    </a:ext>
                  </a:extLst>
                </p14:cNvPr>
                <p14:cNvContentPartPr/>
                <p14:nvPr/>
              </p14:nvContentPartPr>
              <p14:xfrm>
                <a:off x="3795203" y="3402504"/>
                <a:ext cx="49320" cy="93600"/>
              </p14:xfrm>
            </p:contentPart>
          </mc:Choice>
          <mc:Fallback>
            <p:pic>
              <p:nvPicPr>
                <p:cNvPr id="103" name="Ink 102">
                  <a:extLst>
                    <a:ext uri="{FF2B5EF4-FFF2-40B4-BE49-F238E27FC236}">
                      <a16:creationId xmlns:a16="http://schemas.microsoft.com/office/drawing/2014/main" id="{C263CA8E-03EF-4543-9C44-328D73E192DB}"/>
                    </a:ext>
                  </a:extLst>
                </p:cNvPr>
                <p:cNvPicPr/>
                <p:nvPr/>
              </p:nvPicPr>
              <p:blipFill>
                <a:blip r:embed="rId177"/>
                <a:stretch>
                  <a:fillRect/>
                </a:stretch>
              </p:blipFill>
              <p:spPr>
                <a:xfrm>
                  <a:off x="3779723" y="3387024"/>
                  <a:ext cx="799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4" name="Ink 103">
                  <a:extLst>
                    <a:ext uri="{FF2B5EF4-FFF2-40B4-BE49-F238E27FC236}">
                      <a16:creationId xmlns:a16="http://schemas.microsoft.com/office/drawing/2014/main" id="{4077D077-9F8A-1440-AD80-891C909B28D1}"/>
                    </a:ext>
                  </a:extLst>
                </p14:cNvPr>
                <p14:cNvContentPartPr/>
                <p14:nvPr/>
              </p14:nvContentPartPr>
              <p14:xfrm>
                <a:off x="3760283" y="3434904"/>
                <a:ext cx="122040" cy="45000"/>
              </p14:xfrm>
            </p:contentPart>
          </mc:Choice>
          <mc:Fallback>
            <p:pic>
              <p:nvPicPr>
                <p:cNvPr id="104" name="Ink 103">
                  <a:extLst>
                    <a:ext uri="{FF2B5EF4-FFF2-40B4-BE49-F238E27FC236}">
                      <a16:creationId xmlns:a16="http://schemas.microsoft.com/office/drawing/2014/main" id="{4077D077-9F8A-1440-AD80-891C909B28D1}"/>
                    </a:ext>
                  </a:extLst>
                </p:cNvPr>
                <p:cNvPicPr/>
                <p:nvPr/>
              </p:nvPicPr>
              <p:blipFill>
                <a:blip r:embed="rId179"/>
                <a:stretch>
                  <a:fillRect/>
                </a:stretch>
              </p:blipFill>
              <p:spPr>
                <a:xfrm>
                  <a:off x="3744803" y="3419424"/>
                  <a:ext cx="1526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5" name="Ink 104">
                  <a:extLst>
                    <a:ext uri="{FF2B5EF4-FFF2-40B4-BE49-F238E27FC236}">
                      <a16:creationId xmlns:a16="http://schemas.microsoft.com/office/drawing/2014/main" id="{F733F81D-9582-3D46-A600-9B9FBB9A17F1}"/>
                    </a:ext>
                  </a:extLst>
                </p14:cNvPr>
                <p14:cNvContentPartPr/>
                <p14:nvPr/>
              </p14:nvContentPartPr>
              <p14:xfrm>
                <a:off x="3891323" y="3350304"/>
                <a:ext cx="23760" cy="173520"/>
              </p14:xfrm>
            </p:contentPart>
          </mc:Choice>
          <mc:Fallback>
            <p:pic>
              <p:nvPicPr>
                <p:cNvPr id="105" name="Ink 104">
                  <a:extLst>
                    <a:ext uri="{FF2B5EF4-FFF2-40B4-BE49-F238E27FC236}">
                      <a16:creationId xmlns:a16="http://schemas.microsoft.com/office/drawing/2014/main" id="{F733F81D-9582-3D46-A600-9B9FBB9A17F1}"/>
                    </a:ext>
                  </a:extLst>
                </p:cNvPr>
                <p:cNvPicPr/>
                <p:nvPr/>
              </p:nvPicPr>
              <p:blipFill>
                <a:blip r:embed="rId181"/>
                <a:stretch>
                  <a:fillRect/>
                </a:stretch>
              </p:blipFill>
              <p:spPr>
                <a:xfrm>
                  <a:off x="3875843" y="3334824"/>
                  <a:ext cx="543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6" name="Ink 105">
                  <a:extLst>
                    <a:ext uri="{FF2B5EF4-FFF2-40B4-BE49-F238E27FC236}">
                      <a16:creationId xmlns:a16="http://schemas.microsoft.com/office/drawing/2014/main" id="{BD54227B-72CC-2143-A14C-400261781BE3}"/>
                    </a:ext>
                  </a:extLst>
                </p14:cNvPr>
                <p14:cNvContentPartPr/>
                <p14:nvPr/>
              </p14:nvContentPartPr>
              <p14:xfrm>
                <a:off x="3982763" y="3385224"/>
                <a:ext cx="40320" cy="112680"/>
              </p14:xfrm>
            </p:contentPart>
          </mc:Choice>
          <mc:Fallback>
            <p:pic>
              <p:nvPicPr>
                <p:cNvPr id="106" name="Ink 105">
                  <a:extLst>
                    <a:ext uri="{FF2B5EF4-FFF2-40B4-BE49-F238E27FC236}">
                      <a16:creationId xmlns:a16="http://schemas.microsoft.com/office/drawing/2014/main" id="{BD54227B-72CC-2143-A14C-400261781BE3}"/>
                    </a:ext>
                  </a:extLst>
                </p:cNvPr>
                <p:cNvPicPr/>
                <p:nvPr/>
              </p:nvPicPr>
              <p:blipFill>
                <a:blip r:embed="rId183"/>
                <a:stretch>
                  <a:fillRect/>
                </a:stretch>
              </p:blipFill>
              <p:spPr>
                <a:xfrm>
                  <a:off x="3967283" y="3369744"/>
                  <a:ext cx="709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7" name="Ink 106">
                  <a:extLst>
                    <a:ext uri="{FF2B5EF4-FFF2-40B4-BE49-F238E27FC236}">
                      <a16:creationId xmlns:a16="http://schemas.microsoft.com/office/drawing/2014/main" id="{CA815897-CBE8-5547-9DFB-E1E6139D69D4}"/>
                    </a:ext>
                  </a:extLst>
                </p14:cNvPr>
                <p14:cNvContentPartPr/>
                <p14:nvPr/>
              </p14:nvContentPartPr>
              <p14:xfrm>
                <a:off x="4097243" y="3334104"/>
                <a:ext cx="35640" cy="229680"/>
              </p14:xfrm>
            </p:contentPart>
          </mc:Choice>
          <mc:Fallback>
            <p:pic>
              <p:nvPicPr>
                <p:cNvPr id="107" name="Ink 106">
                  <a:extLst>
                    <a:ext uri="{FF2B5EF4-FFF2-40B4-BE49-F238E27FC236}">
                      <a16:creationId xmlns:a16="http://schemas.microsoft.com/office/drawing/2014/main" id="{CA815897-CBE8-5547-9DFB-E1E6139D69D4}"/>
                    </a:ext>
                  </a:extLst>
                </p:cNvPr>
                <p:cNvPicPr/>
                <p:nvPr/>
              </p:nvPicPr>
              <p:blipFill>
                <a:blip r:embed="rId185"/>
                <a:stretch>
                  <a:fillRect/>
                </a:stretch>
              </p:blipFill>
              <p:spPr>
                <a:xfrm>
                  <a:off x="4081605" y="3318648"/>
                  <a:ext cx="66552" cy="260232"/>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8" name="Ink 107">
                  <a:extLst>
                    <a:ext uri="{FF2B5EF4-FFF2-40B4-BE49-F238E27FC236}">
                      <a16:creationId xmlns:a16="http://schemas.microsoft.com/office/drawing/2014/main" id="{6551342E-1C2A-D448-808E-65199BD4C442}"/>
                    </a:ext>
                  </a:extLst>
                </p14:cNvPr>
                <p14:cNvContentPartPr/>
                <p14:nvPr/>
              </p14:nvContentPartPr>
              <p14:xfrm>
                <a:off x="4202723" y="3397464"/>
                <a:ext cx="21600" cy="56160"/>
              </p14:xfrm>
            </p:contentPart>
          </mc:Choice>
          <mc:Fallback>
            <p:pic>
              <p:nvPicPr>
                <p:cNvPr id="108" name="Ink 107">
                  <a:extLst>
                    <a:ext uri="{FF2B5EF4-FFF2-40B4-BE49-F238E27FC236}">
                      <a16:creationId xmlns:a16="http://schemas.microsoft.com/office/drawing/2014/main" id="{6551342E-1C2A-D448-808E-65199BD4C442}"/>
                    </a:ext>
                  </a:extLst>
                </p:cNvPr>
                <p:cNvPicPr/>
                <p:nvPr/>
              </p:nvPicPr>
              <p:blipFill>
                <a:blip r:embed="rId187"/>
                <a:stretch>
                  <a:fillRect/>
                </a:stretch>
              </p:blipFill>
              <p:spPr>
                <a:xfrm>
                  <a:off x="4187243" y="3381984"/>
                  <a:ext cx="522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9" name="Ink 108">
                  <a:extLst>
                    <a:ext uri="{FF2B5EF4-FFF2-40B4-BE49-F238E27FC236}">
                      <a16:creationId xmlns:a16="http://schemas.microsoft.com/office/drawing/2014/main" id="{9133758B-C71B-6E42-8BC3-7AE5EE3E7082}"/>
                    </a:ext>
                  </a:extLst>
                </p14:cNvPr>
                <p14:cNvContentPartPr/>
                <p14:nvPr/>
              </p14:nvContentPartPr>
              <p14:xfrm>
                <a:off x="4201283" y="3342024"/>
                <a:ext cx="3960" cy="9000"/>
              </p14:xfrm>
            </p:contentPart>
          </mc:Choice>
          <mc:Fallback>
            <p:pic>
              <p:nvPicPr>
                <p:cNvPr id="109" name="Ink 108">
                  <a:extLst>
                    <a:ext uri="{FF2B5EF4-FFF2-40B4-BE49-F238E27FC236}">
                      <a16:creationId xmlns:a16="http://schemas.microsoft.com/office/drawing/2014/main" id="{9133758B-C71B-6E42-8BC3-7AE5EE3E7082}"/>
                    </a:ext>
                  </a:extLst>
                </p:cNvPr>
                <p:cNvPicPr/>
                <p:nvPr/>
              </p:nvPicPr>
              <p:blipFill>
                <a:blip r:embed="rId189"/>
                <a:stretch>
                  <a:fillRect/>
                </a:stretch>
              </p:blipFill>
              <p:spPr>
                <a:xfrm>
                  <a:off x="4185803" y="3326544"/>
                  <a:ext cx="345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0" name="Ink 109">
                  <a:extLst>
                    <a:ext uri="{FF2B5EF4-FFF2-40B4-BE49-F238E27FC236}">
                      <a16:creationId xmlns:a16="http://schemas.microsoft.com/office/drawing/2014/main" id="{A263B8ED-BF32-B54B-BAF4-A0C45F668994}"/>
                    </a:ext>
                  </a:extLst>
                </p14:cNvPr>
                <p14:cNvContentPartPr/>
                <p14:nvPr/>
              </p14:nvContentPartPr>
              <p14:xfrm>
                <a:off x="4286963" y="3308544"/>
                <a:ext cx="45000" cy="245880"/>
              </p14:xfrm>
            </p:contentPart>
          </mc:Choice>
          <mc:Fallback>
            <p:pic>
              <p:nvPicPr>
                <p:cNvPr id="110" name="Ink 109">
                  <a:extLst>
                    <a:ext uri="{FF2B5EF4-FFF2-40B4-BE49-F238E27FC236}">
                      <a16:creationId xmlns:a16="http://schemas.microsoft.com/office/drawing/2014/main" id="{A263B8ED-BF32-B54B-BAF4-A0C45F668994}"/>
                    </a:ext>
                  </a:extLst>
                </p:cNvPr>
                <p:cNvPicPr/>
                <p:nvPr/>
              </p:nvPicPr>
              <p:blipFill>
                <a:blip r:embed="rId191"/>
                <a:stretch>
                  <a:fillRect/>
                </a:stretch>
              </p:blipFill>
              <p:spPr>
                <a:xfrm>
                  <a:off x="4271358" y="3293064"/>
                  <a:ext cx="75847"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1" name="Ink 110">
                  <a:extLst>
                    <a:ext uri="{FF2B5EF4-FFF2-40B4-BE49-F238E27FC236}">
                      <a16:creationId xmlns:a16="http://schemas.microsoft.com/office/drawing/2014/main" id="{DADAAE03-61A1-D440-AF62-F3274B328227}"/>
                    </a:ext>
                  </a:extLst>
                </p14:cNvPr>
                <p14:cNvContentPartPr/>
                <p14:nvPr/>
              </p14:nvContentPartPr>
              <p14:xfrm>
                <a:off x="4394603" y="3357504"/>
                <a:ext cx="73080" cy="110520"/>
              </p14:xfrm>
            </p:contentPart>
          </mc:Choice>
          <mc:Fallback>
            <p:pic>
              <p:nvPicPr>
                <p:cNvPr id="111" name="Ink 110">
                  <a:extLst>
                    <a:ext uri="{FF2B5EF4-FFF2-40B4-BE49-F238E27FC236}">
                      <a16:creationId xmlns:a16="http://schemas.microsoft.com/office/drawing/2014/main" id="{DADAAE03-61A1-D440-AF62-F3274B328227}"/>
                    </a:ext>
                  </a:extLst>
                </p:cNvPr>
                <p:cNvPicPr/>
                <p:nvPr/>
              </p:nvPicPr>
              <p:blipFill>
                <a:blip r:embed="rId193"/>
                <a:stretch>
                  <a:fillRect/>
                </a:stretch>
              </p:blipFill>
              <p:spPr>
                <a:xfrm>
                  <a:off x="4379046" y="3342024"/>
                  <a:ext cx="103831"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2" name="Ink 111">
                  <a:extLst>
                    <a:ext uri="{FF2B5EF4-FFF2-40B4-BE49-F238E27FC236}">
                      <a16:creationId xmlns:a16="http://schemas.microsoft.com/office/drawing/2014/main" id="{009468AA-229F-4546-ACB4-AF23E1D1B585}"/>
                    </a:ext>
                  </a:extLst>
                </p14:cNvPr>
                <p14:cNvContentPartPr/>
                <p14:nvPr/>
              </p14:nvContentPartPr>
              <p14:xfrm>
                <a:off x="4521323" y="3303504"/>
                <a:ext cx="16920" cy="227520"/>
              </p14:xfrm>
            </p:contentPart>
          </mc:Choice>
          <mc:Fallback>
            <p:pic>
              <p:nvPicPr>
                <p:cNvPr id="112" name="Ink 111">
                  <a:extLst>
                    <a:ext uri="{FF2B5EF4-FFF2-40B4-BE49-F238E27FC236}">
                      <a16:creationId xmlns:a16="http://schemas.microsoft.com/office/drawing/2014/main" id="{009468AA-229F-4546-ACB4-AF23E1D1B585}"/>
                    </a:ext>
                  </a:extLst>
                </p:cNvPr>
                <p:cNvPicPr/>
                <p:nvPr/>
              </p:nvPicPr>
              <p:blipFill>
                <a:blip r:embed="rId195"/>
                <a:stretch>
                  <a:fillRect/>
                </a:stretch>
              </p:blipFill>
              <p:spPr>
                <a:xfrm>
                  <a:off x="4505843" y="3288024"/>
                  <a:ext cx="475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3" name="Ink 112">
                  <a:extLst>
                    <a:ext uri="{FF2B5EF4-FFF2-40B4-BE49-F238E27FC236}">
                      <a16:creationId xmlns:a16="http://schemas.microsoft.com/office/drawing/2014/main" id="{B6784BC2-B611-8445-AAA4-35CFD94EF636}"/>
                    </a:ext>
                  </a:extLst>
                </p14:cNvPr>
                <p14:cNvContentPartPr/>
                <p14:nvPr/>
              </p14:nvContentPartPr>
              <p14:xfrm>
                <a:off x="4584323" y="3378384"/>
                <a:ext cx="7560" cy="7560"/>
              </p14:xfrm>
            </p:contentPart>
          </mc:Choice>
          <mc:Fallback>
            <p:pic>
              <p:nvPicPr>
                <p:cNvPr id="113" name="Ink 112">
                  <a:extLst>
                    <a:ext uri="{FF2B5EF4-FFF2-40B4-BE49-F238E27FC236}">
                      <a16:creationId xmlns:a16="http://schemas.microsoft.com/office/drawing/2014/main" id="{B6784BC2-B611-8445-AAA4-35CFD94EF636}"/>
                    </a:ext>
                  </a:extLst>
                </p:cNvPr>
                <p:cNvPicPr/>
                <p:nvPr/>
              </p:nvPicPr>
              <p:blipFill>
                <a:blip r:embed="rId197"/>
                <a:stretch>
                  <a:fillRect/>
                </a:stretch>
              </p:blipFill>
              <p:spPr>
                <a:xfrm>
                  <a:off x="4568069" y="3362130"/>
                  <a:ext cx="39690" cy="3969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4" name="Ink 113">
                  <a:extLst>
                    <a:ext uri="{FF2B5EF4-FFF2-40B4-BE49-F238E27FC236}">
                      <a16:creationId xmlns:a16="http://schemas.microsoft.com/office/drawing/2014/main" id="{063686DA-B136-D549-BAE2-901365020316}"/>
                    </a:ext>
                  </a:extLst>
                </p14:cNvPr>
                <p14:cNvContentPartPr/>
                <p14:nvPr/>
              </p14:nvContentPartPr>
              <p14:xfrm>
                <a:off x="4626443" y="3376224"/>
                <a:ext cx="7560" cy="360"/>
              </p14:xfrm>
            </p:contentPart>
          </mc:Choice>
          <mc:Fallback>
            <p:pic>
              <p:nvPicPr>
                <p:cNvPr id="114" name="Ink 113">
                  <a:extLst>
                    <a:ext uri="{FF2B5EF4-FFF2-40B4-BE49-F238E27FC236}">
                      <a16:creationId xmlns:a16="http://schemas.microsoft.com/office/drawing/2014/main" id="{063686DA-B136-D549-BAE2-901365020316}"/>
                    </a:ext>
                  </a:extLst>
                </p:cNvPr>
                <p:cNvPicPr/>
                <p:nvPr/>
              </p:nvPicPr>
              <p:blipFill>
                <a:blip r:embed="rId199"/>
                <a:stretch>
                  <a:fillRect/>
                </a:stretch>
              </p:blipFill>
              <p:spPr>
                <a:xfrm>
                  <a:off x="4610189" y="3360744"/>
                  <a:ext cx="39690" cy="3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0">
            <p14:nvContentPartPr>
              <p14:cNvPr id="116" name="Ink 115">
                <a:extLst>
                  <a:ext uri="{FF2B5EF4-FFF2-40B4-BE49-F238E27FC236}">
                    <a16:creationId xmlns:a16="http://schemas.microsoft.com/office/drawing/2014/main" id="{7040970B-9E8A-C144-9360-7E88A804247D}"/>
                  </a:ext>
                </a:extLst>
              </p14:cNvPr>
              <p14:cNvContentPartPr/>
              <p14:nvPr/>
            </p14:nvContentPartPr>
            <p14:xfrm>
              <a:off x="7161047" y="1882455"/>
              <a:ext cx="56520" cy="64440"/>
            </p14:xfrm>
          </p:contentPart>
        </mc:Choice>
        <mc:Fallback>
          <p:pic>
            <p:nvPicPr>
              <p:cNvPr id="116" name="Ink 115">
                <a:extLst>
                  <a:ext uri="{FF2B5EF4-FFF2-40B4-BE49-F238E27FC236}">
                    <a16:creationId xmlns:a16="http://schemas.microsoft.com/office/drawing/2014/main" id="{7040970B-9E8A-C144-9360-7E88A804247D}"/>
                  </a:ext>
                </a:extLst>
              </p:cNvPr>
              <p:cNvPicPr/>
              <p:nvPr/>
            </p:nvPicPr>
            <p:blipFill>
              <a:blip r:embed="rId201"/>
              <a:stretch>
                <a:fillRect/>
              </a:stretch>
            </p:blipFill>
            <p:spPr>
              <a:xfrm>
                <a:off x="7145567" y="1866975"/>
                <a:ext cx="871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7" name="Ink 116">
                <a:extLst>
                  <a:ext uri="{FF2B5EF4-FFF2-40B4-BE49-F238E27FC236}">
                    <a16:creationId xmlns:a16="http://schemas.microsoft.com/office/drawing/2014/main" id="{6DCD78DE-B86E-D546-923A-86717D959C61}"/>
                  </a:ext>
                </a:extLst>
              </p14:cNvPr>
              <p14:cNvContentPartPr/>
              <p14:nvPr/>
            </p14:nvContentPartPr>
            <p14:xfrm>
              <a:off x="7260047" y="1870215"/>
              <a:ext cx="61560" cy="164520"/>
            </p14:xfrm>
          </p:contentPart>
        </mc:Choice>
        <mc:Fallback>
          <p:pic>
            <p:nvPicPr>
              <p:cNvPr id="117" name="Ink 116">
                <a:extLst>
                  <a:ext uri="{FF2B5EF4-FFF2-40B4-BE49-F238E27FC236}">
                    <a16:creationId xmlns:a16="http://schemas.microsoft.com/office/drawing/2014/main" id="{6DCD78DE-B86E-D546-923A-86717D959C61}"/>
                  </a:ext>
                </a:extLst>
              </p:cNvPr>
              <p:cNvPicPr/>
              <p:nvPr/>
            </p:nvPicPr>
            <p:blipFill>
              <a:blip r:embed="rId203"/>
              <a:stretch>
                <a:fillRect/>
              </a:stretch>
            </p:blipFill>
            <p:spPr>
              <a:xfrm>
                <a:off x="7244567" y="1854735"/>
                <a:ext cx="921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8" name="Ink 117">
                <a:extLst>
                  <a:ext uri="{FF2B5EF4-FFF2-40B4-BE49-F238E27FC236}">
                    <a16:creationId xmlns:a16="http://schemas.microsoft.com/office/drawing/2014/main" id="{F6B5D629-5412-294A-B9F3-3FC3DF6B95C0}"/>
                  </a:ext>
                </a:extLst>
              </p14:cNvPr>
              <p14:cNvContentPartPr/>
              <p14:nvPr/>
            </p14:nvContentPartPr>
            <p14:xfrm>
              <a:off x="7351127" y="1865175"/>
              <a:ext cx="143640" cy="76680"/>
            </p14:xfrm>
          </p:contentPart>
        </mc:Choice>
        <mc:Fallback>
          <p:pic>
            <p:nvPicPr>
              <p:cNvPr id="118" name="Ink 117">
                <a:extLst>
                  <a:ext uri="{FF2B5EF4-FFF2-40B4-BE49-F238E27FC236}">
                    <a16:creationId xmlns:a16="http://schemas.microsoft.com/office/drawing/2014/main" id="{F6B5D629-5412-294A-B9F3-3FC3DF6B95C0}"/>
                  </a:ext>
                </a:extLst>
              </p:cNvPr>
              <p:cNvPicPr/>
              <p:nvPr/>
            </p:nvPicPr>
            <p:blipFill>
              <a:blip r:embed="rId205"/>
              <a:stretch>
                <a:fillRect/>
              </a:stretch>
            </p:blipFill>
            <p:spPr>
              <a:xfrm>
                <a:off x="7335647" y="1849622"/>
                <a:ext cx="174240" cy="107424"/>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9" name="Ink 118">
                <a:extLst>
                  <a:ext uri="{FF2B5EF4-FFF2-40B4-BE49-F238E27FC236}">
                    <a16:creationId xmlns:a16="http://schemas.microsoft.com/office/drawing/2014/main" id="{AF37E141-A561-BA4E-ADB8-8A0D4778FFA2}"/>
                  </a:ext>
                </a:extLst>
              </p14:cNvPr>
              <p14:cNvContentPartPr/>
              <p14:nvPr/>
            </p14:nvContentPartPr>
            <p14:xfrm>
              <a:off x="7603127" y="1815855"/>
              <a:ext cx="54720" cy="155880"/>
            </p14:xfrm>
          </p:contentPart>
        </mc:Choice>
        <mc:Fallback>
          <p:pic>
            <p:nvPicPr>
              <p:cNvPr id="119" name="Ink 118">
                <a:extLst>
                  <a:ext uri="{FF2B5EF4-FFF2-40B4-BE49-F238E27FC236}">
                    <a16:creationId xmlns:a16="http://schemas.microsoft.com/office/drawing/2014/main" id="{AF37E141-A561-BA4E-ADB8-8A0D4778FFA2}"/>
                  </a:ext>
                </a:extLst>
              </p:cNvPr>
              <p:cNvPicPr/>
              <p:nvPr/>
            </p:nvPicPr>
            <p:blipFill>
              <a:blip r:embed="rId207"/>
              <a:stretch>
                <a:fillRect/>
              </a:stretch>
            </p:blipFill>
            <p:spPr>
              <a:xfrm>
                <a:off x="7587647" y="1800375"/>
                <a:ext cx="853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0" name="Ink 119">
                <a:extLst>
                  <a:ext uri="{FF2B5EF4-FFF2-40B4-BE49-F238E27FC236}">
                    <a16:creationId xmlns:a16="http://schemas.microsoft.com/office/drawing/2014/main" id="{E9C91F39-1BFB-A04D-89B5-A1797E8A8926}"/>
                  </a:ext>
                </a:extLst>
              </p14:cNvPr>
              <p14:cNvContentPartPr/>
              <p14:nvPr/>
            </p14:nvContentPartPr>
            <p14:xfrm>
              <a:off x="7583687" y="1876335"/>
              <a:ext cx="83880" cy="6480"/>
            </p14:xfrm>
          </p:contentPart>
        </mc:Choice>
        <mc:Fallback>
          <p:pic>
            <p:nvPicPr>
              <p:cNvPr id="120" name="Ink 119">
                <a:extLst>
                  <a:ext uri="{FF2B5EF4-FFF2-40B4-BE49-F238E27FC236}">
                    <a16:creationId xmlns:a16="http://schemas.microsoft.com/office/drawing/2014/main" id="{E9C91F39-1BFB-A04D-89B5-A1797E8A8926}"/>
                  </a:ext>
                </a:extLst>
              </p:cNvPr>
              <p:cNvPicPr/>
              <p:nvPr/>
            </p:nvPicPr>
            <p:blipFill>
              <a:blip r:embed="rId209"/>
              <a:stretch>
                <a:fillRect/>
              </a:stretch>
            </p:blipFill>
            <p:spPr>
              <a:xfrm>
                <a:off x="7568207" y="1860855"/>
                <a:ext cx="114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1" name="Ink 120">
                <a:extLst>
                  <a:ext uri="{FF2B5EF4-FFF2-40B4-BE49-F238E27FC236}">
                    <a16:creationId xmlns:a16="http://schemas.microsoft.com/office/drawing/2014/main" id="{104457FA-5E95-0A47-BECB-983B854B6FB2}"/>
                  </a:ext>
                </a:extLst>
              </p14:cNvPr>
              <p14:cNvContentPartPr/>
              <p14:nvPr/>
            </p14:nvContentPartPr>
            <p14:xfrm>
              <a:off x="7706807" y="1857975"/>
              <a:ext cx="17640" cy="66600"/>
            </p14:xfrm>
          </p:contentPart>
        </mc:Choice>
        <mc:Fallback>
          <p:pic>
            <p:nvPicPr>
              <p:cNvPr id="121" name="Ink 120">
                <a:extLst>
                  <a:ext uri="{FF2B5EF4-FFF2-40B4-BE49-F238E27FC236}">
                    <a16:creationId xmlns:a16="http://schemas.microsoft.com/office/drawing/2014/main" id="{104457FA-5E95-0A47-BECB-983B854B6FB2}"/>
                  </a:ext>
                </a:extLst>
              </p:cNvPr>
              <p:cNvPicPr/>
              <p:nvPr/>
            </p:nvPicPr>
            <p:blipFill>
              <a:blip r:embed="rId211"/>
              <a:stretch>
                <a:fillRect/>
              </a:stretch>
            </p:blipFill>
            <p:spPr>
              <a:xfrm>
                <a:off x="7691327" y="1842495"/>
                <a:ext cx="482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2" name="Ink 121">
                <a:extLst>
                  <a:ext uri="{FF2B5EF4-FFF2-40B4-BE49-F238E27FC236}">
                    <a16:creationId xmlns:a16="http://schemas.microsoft.com/office/drawing/2014/main" id="{A791E5F8-F166-2843-962B-489AAD2B226B}"/>
                  </a:ext>
                </a:extLst>
              </p14:cNvPr>
              <p14:cNvContentPartPr/>
              <p14:nvPr/>
            </p14:nvContentPartPr>
            <p14:xfrm>
              <a:off x="7726607" y="1801455"/>
              <a:ext cx="7920" cy="12600"/>
            </p14:xfrm>
          </p:contentPart>
        </mc:Choice>
        <mc:Fallback>
          <p:pic>
            <p:nvPicPr>
              <p:cNvPr id="122" name="Ink 121">
                <a:extLst>
                  <a:ext uri="{FF2B5EF4-FFF2-40B4-BE49-F238E27FC236}">
                    <a16:creationId xmlns:a16="http://schemas.microsoft.com/office/drawing/2014/main" id="{A791E5F8-F166-2843-962B-489AAD2B226B}"/>
                  </a:ext>
                </a:extLst>
              </p:cNvPr>
              <p:cNvPicPr/>
              <p:nvPr/>
            </p:nvPicPr>
            <p:blipFill>
              <a:blip r:embed="rId213"/>
              <a:stretch>
                <a:fillRect/>
              </a:stretch>
            </p:blipFill>
            <p:spPr>
              <a:xfrm>
                <a:off x="7711127" y="1785975"/>
                <a:ext cx="385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3" name="Ink 122">
                <a:extLst>
                  <a:ext uri="{FF2B5EF4-FFF2-40B4-BE49-F238E27FC236}">
                    <a16:creationId xmlns:a16="http://schemas.microsoft.com/office/drawing/2014/main" id="{55552060-7148-6340-A4F7-9BB67644E6FC}"/>
                  </a:ext>
                </a:extLst>
              </p14:cNvPr>
              <p14:cNvContentPartPr/>
              <p14:nvPr/>
            </p14:nvContentPartPr>
            <p14:xfrm>
              <a:off x="7778087" y="1801095"/>
              <a:ext cx="17640" cy="131040"/>
            </p14:xfrm>
          </p:contentPart>
        </mc:Choice>
        <mc:Fallback>
          <p:pic>
            <p:nvPicPr>
              <p:cNvPr id="123" name="Ink 122">
                <a:extLst>
                  <a:ext uri="{FF2B5EF4-FFF2-40B4-BE49-F238E27FC236}">
                    <a16:creationId xmlns:a16="http://schemas.microsoft.com/office/drawing/2014/main" id="{55552060-7148-6340-A4F7-9BB67644E6FC}"/>
                  </a:ext>
                </a:extLst>
              </p:cNvPr>
              <p:cNvPicPr/>
              <p:nvPr/>
            </p:nvPicPr>
            <p:blipFill>
              <a:blip r:embed="rId215"/>
              <a:stretch>
                <a:fillRect/>
              </a:stretch>
            </p:blipFill>
            <p:spPr>
              <a:xfrm>
                <a:off x="7762607" y="1785657"/>
                <a:ext cx="48240" cy="161556"/>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4" name="Ink 123">
                <a:extLst>
                  <a:ext uri="{FF2B5EF4-FFF2-40B4-BE49-F238E27FC236}">
                    <a16:creationId xmlns:a16="http://schemas.microsoft.com/office/drawing/2014/main" id="{89E718E8-A57F-8040-AE0E-B55EDCC1A792}"/>
                  </a:ext>
                </a:extLst>
              </p14:cNvPr>
              <p14:cNvContentPartPr/>
              <p14:nvPr/>
            </p14:nvContentPartPr>
            <p14:xfrm>
              <a:off x="7820207" y="1821615"/>
              <a:ext cx="72000" cy="110520"/>
            </p14:xfrm>
          </p:contentPart>
        </mc:Choice>
        <mc:Fallback>
          <p:pic>
            <p:nvPicPr>
              <p:cNvPr id="124" name="Ink 123">
                <a:extLst>
                  <a:ext uri="{FF2B5EF4-FFF2-40B4-BE49-F238E27FC236}">
                    <a16:creationId xmlns:a16="http://schemas.microsoft.com/office/drawing/2014/main" id="{89E718E8-A57F-8040-AE0E-B55EDCC1A792}"/>
                  </a:ext>
                </a:extLst>
              </p:cNvPr>
              <p:cNvPicPr/>
              <p:nvPr/>
            </p:nvPicPr>
            <p:blipFill>
              <a:blip r:embed="rId217"/>
              <a:stretch>
                <a:fillRect/>
              </a:stretch>
            </p:blipFill>
            <p:spPr>
              <a:xfrm>
                <a:off x="7804649" y="1806185"/>
                <a:ext cx="102754" cy="141021"/>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5" name="Ink 124">
                <a:extLst>
                  <a:ext uri="{FF2B5EF4-FFF2-40B4-BE49-F238E27FC236}">
                    <a16:creationId xmlns:a16="http://schemas.microsoft.com/office/drawing/2014/main" id="{629F8FA9-561B-B140-866E-DE8FD9DE5FD3}"/>
                  </a:ext>
                </a:extLst>
              </p14:cNvPr>
              <p14:cNvContentPartPr/>
              <p14:nvPr/>
            </p14:nvContentPartPr>
            <p14:xfrm>
              <a:off x="7956287" y="1835655"/>
              <a:ext cx="96480" cy="10080"/>
            </p14:xfrm>
          </p:contentPart>
        </mc:Choice>
        <mc:Fallback>
          <p:pic>
            <p:nvPicPr>
              <p:cNvPr id="125" name="Ink 124">
                <a:extLst>
                  <a:ext uri="{FF2B5EF4-FFF2-40B4-BE49-F238E27FC236}">
                    <a16:creationId xmlns:a16="http://schemas.microsoft.com/office/drawing/2014/main" id="{629F8FA9-561B-B140-866E-DE8FD9DE5FD3}"/>
                  </a:ext>
                </a:extLst>
              </p:cNvPr>
              <p:cNvPicPr/>
              <p:nvPr/>
            </p:nvPicPr>
            <p:blipFill>
              <a:blip r:embed="rId219"/>
              <a:stretch>
                <a:fillRect/>
              </a:stretch>
            </p:blipFill>
            <p:spPr>
              <a:xfrm>
                <a:off x="7940807" y="1820709"/>
                <a:ext cx="127080" cy="39625"/>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6" name="Ink 125">
                <a:extLst>
                  <a:ext uri="{FF2B5EF4-FFF2-40B4-BE49-F238E27FC236}">
                    <a16:creationId xmlns:a16="http://schemas.microsoft.com/office/drawing/2014/main" id="{841A9228-69D4-6D4F-8160-B7233C0BF94C}"/>
                  </a:ext>
                </a:extLst>
              </p14:cNvPr>
              <p14:cNvContentPartPr/>
              <p14:nvPr/>
            </p14:nvContentPartPr>
            <p14:xfrm>
              <a:off x="7991567" y="1796055"/>
              <a:ext cx="33840" cy="153360"/>
            </p14:xfrm>
          </p:contentPart>
        </mc:Choice>
        <mc:Fallback>
          <p:pic>
            <p:nvPicPr>
              <p:cNvPr id="126" name="Ink 125">
                <a:extLst>
                  <a:ext uri="{FF2B5EF4-FFF2-40B4-BE49-F238E27FC236}">
                    <a16:creationId xmlns:a16="http://schemas.microsoft.com/office/drawing/2014/main" id="{841A9228-69D4-6D4F-8160-B7233C0BF94C}"/>
                  </a:ext>
                </a:extLst>
              </p:cNvPr>
              <p:cNvPicPr/>
              <p:nvPr/>
            </p:nvPicPr>
            <p:blipFill>
              <a:blip r:embed="rId221"/>
              <a:stretch>
                <a:fillRect/>
              </a:stretch>
            </p:blipFill>
            <p:spPr>
              <a:xfrm>
                <a:off x="7976087" y="1780575"/>
                <a:ext cx="644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7" name="Ink 126">
                <a:extLst>
                  <a:ext uri="{FF2B5EF4-FFF2-40B4-BE49-F238E27FC236}">
                    <a16:creationId xmlns:a16="http://schemas.microsoft.com/office/drawing/2014/main" id="{2DD365D1-8DB2-384E-968F-F61665B6544A}"/>
                  </a:ext>
                </a:extLst>
              </p14:cNvPr>
              <p14:cNvContentPartPr/>
              <p14:nvPr/>
            </p14:nvContentPartPr>
            <p14:xfrm>
              <a:off x="8054567" y="1828095"/>
              <a:ext cx="111600" cy="89280"/>
            </p14:xfrm>
          </p:contentPart>
        </mc:Choice>
        <mc:Fallback>
          <p:pic>
            <p:nvPicPr>
              <p:cNvPr id="127" name="Ink 126">
                <a:extLst>
                  <a:ext uri="{FF2B5EF4-FFF2-40B4-BE49-F238E27FC236}">
                    <a16:creationId xmlns:a16="http://schemas.microsoft.com/office/drawing/2014/main" id="{2DD365D1-8DB2-384E-968F-F61665B6544A}"/>
                  </a:ext>
                </a:extLst>
              </p:cNvPr>
              <p:cNvPicPr/>
              <p:nvPr/>
            </p:nvPicPr>
            <p:blipFill>
              <a:blip r:embed="rId223"/>
              <a:stretch>
                <a:fillRect/>
              </a:stretch>
            </p:blipFill>
            <p:spPr>
              <a:xfrm>
                <a:off x="8039037" y="1812615"/>
                <a:ext cx="142299"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8" name="Ink 127">
                <a:extLst>
                  <a:ext uri="{FF2B5EF4-FFF2-40B4-BE49-F238E27FC236}">
                    <a16:creationId xmlns:a16="http://schemas.microsoft.com/office/drawing/2014/main" id="{F530434C-9726-194B-B8AC-FC6911237615}"/>
                  </a:ext>
                </a:extLst>
              </p14:cNvPr>
              <p14:cNvContentPartPr/>
              <p14:nvPr/>
            </p14:nvContentPartPr>
            <p14:xfrm>
              <a:off x="8180567" y="1769775"/>
              <a:ext cx="61920" cy="154800"/>
            </p14:xfrm>
          </p:contentPart>
        </mc:Choice>
        <mc:Fallback>
          <p:pic>
            <p:nvPicPr>
              <p:cNvPr id="128" name="Ink 127">
                <a:extLst>
                  <a:ext uri="{FF2B5EF4-FFF2-40B4-BE49-F238E27FC236}">
                    <a16:creationId xmlns:a16="http://schemas.microsoft.com/office/drawing/2014/main" id="{F530434C-9726-194B-B8AC-FC6911237615}"/>
                  </a:ext>
                </a:extLst>
              </p:cNvPr>
              <p:cNvPicPr/>
              <p:nvPr/>
            </p:nvPicPr>
            <p:blipFill>
              <a:blip r:embed="rId225"/>
              <a:stretch>
                <a:fillRect/>
              </a:stretch>
            </p:blipFill>
            <p:spPr>
              <a:xfrm>
                <a:off x="8165087" y="1754295"/>
                <a:ext cx="925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9" name="Ink 128">
                <a:extLst>
                  <a:ext uri="{FF2B5EF4-FFF2-40B4-BE49-F238E27FC236}">
                    <a16:creationId xmlns:a16="http://schemas.microsoft.com/office/drawing/2014/main" id="{19DEFF3B-F684-1C4C-BFB2-A98696127FF7}"/>
                  </a:ext>
                </a:extLst>
              </p14:cNvPr>
              <p14:cNvContentPartPr/>
              <p14:nvPr/>
            </p14:nvContentPartPr>
            <p14:xfrm>
              <a:off x="8261927" y="1781295"/>
              <a:ext cx="15120" cy="148320"/>
            </p14:xfrm>
          </p:contentPart>
        </mc:Choice>
        <mc:Fallback>
          <p:pic>
            <p:nvPicPr>
              <p:cNvPr id="129" name="Ink 128">
                <a:extLst>
                  <a:ext uri="{FF2B5EF4-FFF2-40B4-BE49-F238E27FC236}">
                    <a16:creationId xmlns:a16="http://schemas.microsoft.com/office/drawing/2014/main" id="{19DEFF3B-F684-1C4C-BFB2-A98696127FF7}"/>
                  </a:ext>
                </a:extLst>
              </p:cNvPr>
              <p:cNvPicPr/>
              <p:nvPr/>
            </p:nvPicPr>
            <p:blipFill>
              <a:blip r:embed="rId227"/>
              <a:stretch>
                <a:fillRect/>
              </a:stretch>
            </p:blipFill>
            <p:spPr>
              <a:xfrm>
                <a:off x="8246447" y="1765852"/>
                <a:ext cx="45720" cy="178846"/>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0" name="Ink 129">
                <a:extLst>
                  <a:ext uri="{FF2B5EF4-FFF2-40B4-BE49-F238E27FC236}">
                    <a16:creationId xmlns:a16="http://schemas.microsoft.com/office/drawing/2014/main" id="{7D6AFCC8-1F84-9D45-BA7C-1A7002E32216}"/>
                  </a:ext>
                </a:extLst>
              </p14:cNvPr>
              <p14:cNvContentPartPr/>
              <p14:nvPr/>
            </p14:nvContentPartPr>
            <p14:xfrm>
              <a:off x="8293967" y="1811535"/>
              <a:ext cx="59760" cy="129960"/>
            </p14:xfrm>
          </p:contentPart>
        </mc:Choice>
        <mc:Fallback>
          <p:pic>
            <p:nvPicPr>
              <p:cNvPr id="130" name="Ink 129">
                <a:extLst>
                  <a:ext uri="{FF2B5EF4-FFF2-40B4-BE49-F238E27FC236}">
                    <a16:creationId xmlns:a16="http://schemas.microsoft.com/office/drawing/2014/main" id="{7D6AFCC8-1F84-9D45-BA7C-1A7002E32216}"/>
                  </a:ext>
                </a:extLst>
              </p:cNvPr>
              <p:cNvPicPr/>
              <p:nvPr/>
            </p:nvPicPr>
            <p:blipFill>
              <a:blip r:embed="rId229"/>
              <a:stretch>
                <a:fillRect/>
              </a:stretch>
            </p:blipFill>
            <p:spPr>
              <a:xfrm>
                <a:off x="8278393" y="1796055"/>
                <a:ext cx="90545"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1" name="Ink 130">
                <a:extLst>
                  <a:ext uri="{FF2B5EF4-FFF2-40B4-BE49-F238E27FC236}">
                    <a16:creationId xmlns:a16="http://schemas.microsoft.com/office/drawing/2014/main" id="{AAED1203-E83C-D640-AADB-0E86763D91D9}"/>
                  </a:ext>
                </a:extLst>
              </p14:cNvPr>
              <p14:cNvContentPartPr/>
              <p14:nvPr/>
            </p14:nvContentPartPr>
            <p14:xfrm>
              <a:off x="7114247" y="2232015"/>
              <a:ext cx="10080" cy="754200"/>
            </p14:xfrm>
          </p:contentPart>
        </mc:Choice>
        <mc:Fallback>
          <p:pic>
            <p:nvPicPr>
              <p:cNvPr id="131" name="Ink 130">
                <a:extLst>
                  <a:ext uri="{FF2B5EF4-FFF2-40B4-BE49-F238E27FC236}">
                    <a16:creationId xmlns:a16="http://schemas.microsoft.com/office/drawing/2014/main" id="{AAED1203-E83C-D640-AADB-0E86763D91D9}"/>
                  </a:ext>
                </a:extLst>
              </p:cNvPr>
              <p:cNvPicPr/>
              <p:nvPr/>
            </p:nvPicPr>
            <p:blipFill>
              <a:blip r:embed="rId231"/>
              <a:stretch>
                <a:fillRect/>
              </a:stretch>
            </p:blipFill>
            <p:spPr>
              <a:xfrm>
                <a:off x="7098767" y="2216535"/>
                <a:ext cx="40680" cy="784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2" name="Ink 131">
                <a:extLst>
                  <a:ext uri="{FF2B5EF4-FFF2-40B4-BE49-F238E27FC236}">
                    <a16:creationId xmlns:a16="http://schemas.microsoft.com/office/drawing/2014/main" id="{743BC637-8621-944B-B9AE-D5A93D05196E}"/>
                  </a:ext>
                </a:extLst>
              </p14:cNvPr>
              <p14:cNvContentPartPr/>
              <p14:nvPr/>
            </p14:nvContentPartPr>
            <p14:xfrm>
              <a:off x="7116767" y="3005655"/>
              <a:ext cx="10080" cy="77040"/>
            </p14:xfrm>
          </p:contentPart>
        </mc:Choice>
        <mc:Fallback>
          <p:pic>
            <p:nvPicPr>
              <p:cNvPr id="132" name="Ink 131">
                <a:extLst>
                  <a:ext uri="{FF2B5EF4-FFF2-40B4-BE49-F238E27FC236}">
                    <a16:creationId xmlns:a16="http://schemas.microsoft.com/office/drawing/2014/main" id="{743BC637-8621-944B-B9AE-D5A93D05196E}"/>
                  </a:ext>
                </a:extLst>
              </p:cNvPr>
              <p:cNvPicPr/>
              <p:nvPr/>
            </p:nvPicPr>
            <p:blipFill>
              <a:blip r:embed="rId233"/>
              <a:stretch>
                <a:fillRect/>
              </a:stretch>
            </p:blipFill>
            <p:spPr>
              <a:xfrm>
                <a:off x="7101287" y="2990175"/>
                <a:ext cx="406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3" name="Ink 132">
                <a:extLst>
                  <a:ext uri="{FF2B5EF4-FFF2-40B4-BE49-F238E27FC236}">
                    <a16:creationId xmlns:a16="http://schemas.microsoft.com/office/drawing/2014/main" id="{3BD827F2-23F8-174D-99B4-82952D8B1031}"/>
                  </a:ext>
                </a:extLst>
              </p14:cNvPr>
              <p14:cNvContentPartPr/>
              <p14:nvPr/>
            </p14:nvContentPartPr>
            <p14:xfrm>
              <a:off x="7126487" y="3092055"/>
              <a:ext cx="25200" cy="504000"/>
            </p14:xfrm>
          </p:contentPart>
        </mc:Choice>
        <mc:Fallback>
          <p:pic>
            <p:nvPicPr>
              <p:cNvPr id="133" name="Ink 132">
                <a:extLst>
                  <a:ext uri="{FF2B5EF4-FFF2-40B4-BE49-F238E27FC236}">
                    <a16:creationId xmlns:a16="http://schemas.microsoft.com/office/drawing/2014/main" id="{3BD827F2-23F8-174D-99B4-82952D8B1031}"/>
                  </a:ext>
                </a:extLst>
              </p:cNvPr>
              <p:cNvPicPr/>
              <p:nvPr/>
            </p:nvPicPr>
            <p:blipFill>
              <a:blip r:embed="rId235"/>
              <a:stretch>
                <a:fillRect/>
              </a:stretch>
            </p:blipFill>
            <p:spPr>
              <a:xfrm>
                <a:off x="7111007" y="3076575"/>
                <a:ext cx="5580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4" name="Ink 133">
                <a:extLst>
                  <a:ext uri="{FF2B5EF4-FFF2-40B4-BE49-F238E27FC236}">
                    <a16:creationId xmlns:a16="http://schemas.microsoft.com/office/drawing/2014/main" id="{0FDF9A5B-DB47-3C4A-9619-3E28FF27D1E8}"/>
                  </a:ext>
                </a:extLst>
              </p14:cNvPr>
              <p14:cNvContentPartPr/>
              <p14:nvPr/>
            </p14:nvContentPartPr>
            <p14:xfrm>
              <a:off x="7114247" y="2144175"/>
              <a:ext cx="1333080" cy="1481400"/>
            </p14:xfrm>
          </p:contentPart>
        </mc:Choice>
        <mc:Fallback>
          <p:pic>
            <p:nvPicPr>
              <p:cNvPr id="134" name="Ink 133">
                <a:extLst>
                  <a:ext uri="{FF2B5EF4-FFF2-40B4-BE49-F238E27FC236}">
                    <a16:creationId xmlns:a16="http://schemas.microsoft.com/office/drawing/2014/main" id="{0FDF9A5B-DB47-3C4A-9619-3E28FF27D1E8}"/>
                  </a:ext>
                </a:extLst>
              </p:cNvPr>
              <p:cNvPicPr/>
              <p:nvPr/>
            </p:nvPicPr>
            <p:blipFill>
              <a:blip r:embed="rId237"/>
              <a:stretch>
                <a:fillRect/>
              </a:stretch>
            </p:blipFill>
            <p:spPr>
              <a:xfrm>
                <a:off x="7098767" y="2128695"/>
                <a:ext cx="1363680" cy="15120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5" name="Ink 134">
                <a:extLst>
                  <a:ext uri="{FF2B5EF4-FFF2-40B4-BE49-F238E27FC236}">
                    <a16:creationId xmlns:a16="http://schemas.microsoft.com/office/drawing/2014/main" id="{DB2153B5-FF06-7749-9ACC-4E3750866D7C}"/>
                  </a:ext>
                </a:extLst>
              </p14:cNvPr>
              <p14:cNvContentPartPr/>
              <p14:nvPr/>
            </p14:nvContentPartPr>
            <p14:xfrm>
              <a:off x="7149887" y="3622695"/>
              <a:ext cx="1233360" cy="27360"/>
            </p14:xfrm>
          </p:contentPart>
        </mc:Choice>
        <mc:Fallback>
          <p:pic>
            <p:nvPicPr>
              <p:cNvPr id="135" name="Ink 134">
                <a:extLst>
                  <a:ext uri="{FF2B5EF4-FFF2-40B4-BE49-F238E27FC236}">
                    <a16:creationId xmlns:a16="http://schemas.microsoft.com/office/drawing/2014/main" id="{DB2153B5-FF06-7749-9ACC-4E3750866D7C}"/>
                  </a:ext>
                </a:extLst>
              </p:cNvPr>
              <p:cNvPicPr/>
              <p:nvPr/>
            </p:nvPicPr>
            <p:blipFill>
              <a:blip r:embed="rId239"/>
              <a:stretch>
                <a:fillRect/>
              </a:stretch>
            </p:blipFill>
            <p:spPr>
              <a:xfrm>
                <a:off x="7134407" y="3607215"/>
                <a:ext cx="1263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6" name="Ink 135">
                <a:extLst>
                  <a:ext uri="{FF2B5EF4-FFF2-40B4-BE49-F238E27FC236}">
                    <a16:creationId xmlns:a16="http://schemas.microsoft.com/office/drawing/2014/main" id="{07611D66-90B3-9846-826A-A10406B01744}"/>
                  </a:ext>
                </a:extLst>
              </p14:cNvPr>
              <p14:cNvContentPartPr/>
              <p14:nvPr/>
            </p14:nvContentPartPr>
            <p14:xfrm>
              <a:off x="7126487" y="2736375"/>
              <a:ext cx="1269000" cy="32400"/>
            </p14:xfrm>
          </p:contentPart>
        </mc:Choice>
        <mc:Fallback>
          <p:pic>
            <p:nvPicPr>
              <p:cNvPr id="136" name="Ink 135">
                <a:extLst>
                  <a:ext uri="{FF2B5EF4-FFF2-40B4-BE49-F238E27FC236}">
                    <a16:creationId xmlns:a16="http://schemas.microsoft.com/office/drawing/2014/main" id="{07611D66-90B3-9846-826A-A10406B01744}"/>
                  </a:ext>
                </a:extLst>
              </p:cNvPr>
              <p:cNvPicPr/>
              <p:nvPr/>
            </p:nvPicPr>
            <p:blipFill>
              <a:blip r:embed="rId241"/>
              <a:stretch>
                <a:fillRect/>
              </a:stretch>
            </p:blipFill>
            <p:spPr>
              <a:xfrm>
                <a:off x="7111007" y="2720895"/>
                <a:ext cx="12996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7" name="Ink 136">
                <a:extLst>
                  <a:ext uri="{FF2B5EF4-FFF2-40B4-BE49-F238E27FC236}">
                    <a16:creationId xmlns:a16="http://schemas.microsoft.com/office/drawing/2014/main" id="{E8927B01-862B-4640-8CAE-433066520B9F}"/>
                  </a:ext>
                </a:extLst>
              </p14:cNvPr>
              <p14:cNvContentPartPr/>
              <p14:nvPr/>
            </p14:nvContentPartPr>
            <p14:xfrm>
              <a:off x="7124327" y="3168375"/>
              <a:ext cx="1315800" cy="22680"/>
            </p14:xfrm>
          </p:contentPart>
        </mc:Choice>
        <mc:Fallback>
          <p:pic>
            <p:nvPicPr>
              <p:cNvPr id="137" name="Ink 136">
                <a:extLst>
                  <a:ext uri="{FF2B5EF4-FFF2-40B4-BE49-F238E27FC236}">
                    <a16:creationId xmlns:a16="http://schemas.microsoft.com/office/drawing/2014/main" id="{E8927B01-862B-4640-8CAE-433066520B9F}"/>
                  </a:ext>
                </a:extLst>
              </p:cNvPr>
              <p:cNvPicPr/>
              <p:nvPr/>
            </p:nvPicPr>
            <p:blipFill>
              <a:blip r:embed="rId243"/>
              <a:stretch>
                <a:fillRect/>
              </a:stretch>
            </p:blipFill>
            <p:spPr>
              <a:xfrm>
                <a:off x="7108847" y="3152645"/>
                <a:ext cx="1346400" cy="53774"/>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8" name="Ink 137">
                <a:extLst>
                  <a:ext uri="{FF2B5EF4-FFF2-40B4-BE49-F238E27FC236}">
                    <a16:creationId xmlns:a16="http://schemas.microsoft.com/office/drawing/2014/main" id="{CB42D99B-7196-A041-8319-C7E17B435799}"/>
                  </a:ext>
                </a:extLst>
              </p14:cNvPr>
              <p14:cNvContentPartPr/>
              <p14:nvPr/>
            </p14:nvContentPartPr>
            <p14:xfrm>
              <a:off x="7183367" y="2882175"/>
              <a:ext cx="57240" cy="74520"/>
            </p14:xfrm>
          </p:contentPart>
        </mc:Choice>
        <mc:Fallback>
          <p:pic>
            <p:nvPicPr>
              <p:cNvPr id="138" name="Ink 137">
                <a:extLst>
                  <a:ext uri="{FF2B5EF4-FFF2-40B4-BE49-F238E27FC236}">
                    <a16:creationId xmlns:a16="http://schemas.microsoft.com/office/drawing/2014/main" id="{CB42D99B-7196-A041-8319-C7E17B435799}"/>
                  </a:ext>
                </a:extLst>
              </p:cNvPr>
              <p:cNvPicPr/>
              <p:nvPr/>
            </p:nvPicPr>
            <p:blipFill>
              <a:blip r:embed="rId245"/>
              <a:stretch>
                <a:fillRect/>
              </a:stretch>
            </p:blipFill>
            <p:spPr>
              <a:xfrm>
                <a:off x="7167789" y="2866695"/>
                <a:ext cx="88034"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39" name="Ink 138">
                <a:extLst>
                  <a:ext uri="{FF2B5EF4-FFF2-40B4-BE49-F238E27FC236}">
                    <a16:creationId xmlns:a16="http://schemas.microsoft.com/office/drawing/2014/main" id="{C51CB309-055F-084E-80B4-C43B7A472849}"/>
                  </a:ext>
                </a:extLst>
              </p14:cNvPr>
              <p14:cNvContentPartPr/>
              <p14:nvPr/>
            </p14:nvContentPartPr>
            <p14:xfrm>
              <a:off x="7301807" y="2832855"/>
              <a:ext cx="39960" cy="175680"/>
            </p14:xfrm>
          </p:contentPart>
        </mc:Choice>
        <mc:Fallback>
          <p:pic>
            <p:nvPicPr>
              <p:cNvPr id="139" name="Ink 138">
                <a:extLst>
                  <a:ext uri="{FF2B5EF4-FFF2-40B4-BE49-F238E27FC236}">
                    <a16:creationId xmlns:a16="http://schemas.microsoft.com/office/drawing/2014/main" id="{C51CB309-055F-084E-80B4-C43B7A472849}"/>
                  </a:ext>
                </a:extLst>
              </p:cNvPr>
              <p:cNvPicPr/>
              <p:nvPr/>
            </p:nvPicPr>
            <p:blipFill>
              <a:blip r:embed="rId247"/>
              <a:stretch>
                <a:fillRect/>
              </a:stretch>
            </p:blipFill>
            <p:spPr>
              <a:xfrm>
                <a:off x="7286186" y="2817375"/>
                <a:ext cx="70838"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0" name="Ink 139">
                <a:extLst>
                  <a:ext uri="{FF2B5EF4-FFF2-40B4-BE49-F238E27FC236}">
                    <a16:creationId xmlns:a16="http://schemas.microsoft.com/office/drawing/2014/main" id="{9CA5AFDF-6624-DD47-9C88-9A88D6FB82DE}"/>
                  </a:ext>
                </a:extLst>
              </p14:cNvPr>
              <p14:cNvContentPartPr/>
              <p14:nvPr/>
            </p14:nvContentPartPr>
            <p14:xfrm>
              <a:off x="7274807" y="2891895"/>
              <a:ext cx="111600" cy="7920"/>
            </p14:xfrm>
          </p:contentPart>
        </mc:Choice>
        <mc:Fallback>
          <p:pic>
            <p:nvPicPr>
              <p:cNvPr id="140" name="Ink 139">
                <a:extLst>
                  <a:ext uri="{FF2B5EF4-FFF2-40B4-BE49-F238E27FC236}">
                    <a16:creationId xmlns:a16="http://schemas.microsoft.com/office/drawing/2014/main" id="{9CA5AFDF-6624-DD47-9C88-9A88D6FB82DE}"/>
                  </a:ext>
                </a:extLst>
              </p:cNvPr>
              <p:cNvPicPr/>
              <p:nvPr/>
            </p:nvPicPr>
            <p:blipFill>
              <a:blip r:embed="rId249"/>
              <a:stretch>
                <a:fillRect/>
              </a:stretch>
            </p:blipFill>
            <p:spPr>
              <a:xfrm>
                <a:off x="7259327" y="2875678"/>
                <a:ext cx="142200" cy="39977"/>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1" name="Ink 140">
                <a:extLst>
                  <a:ext uri="{FF2B5EF4-FFF2-40B4-BE49-F238E27FC236}">
                    <a16:creationId xmlns:a16="http://schemas.microsoft.com/office/drawing/2014/main" id="{AF921024-1251-8A47-B069-916F037F1EDF}"/>
                  </a:ext>
                </a:extLst>
              </p14:cNvPr>
              <p14:cNvContentPartPr/>
              <p14:nvPr/>
            </p14:nvContentPartPr>
            <p14:xfrm>
              <a:off x="7356167" y="2830335"/>
              <a:ext cx="49680" cy="190440"/>
            </p14:xfrm>
          </p:contentPart>
        </mc:Choice>
        <mc:Fallback>
          <p:pic>
            <p:nvPicPr>
              <p:cNvPr id="141" name="Ink 140">
                <a:extLst>
                  <a:ext uri="{FF2B5EF4-FFF2-40B4-BE49-F238E27FC236}">
                    <a16:creationId xmlns:a16="http://schemas.microsoft.com/office/drawing/2014/main" id="{AF921024-1251-8A47-B069-916F037F1EDF}"/>
                  </a:ext>
                </a:extLst>
              </p:cNvPr>
              <p:cNvPicPr/>
              <p:nvPr/>
            </p:nvPicPr>
            <p:blipFill>
              <a:blip r:embed="rId251"/>
              <a:stretch>
                <a:fillRect/>
              </a:stretch>
            </p:blipFill>
            <p:spPr>
              <a:xfrm>
                <a:off x="7340687" y="2814855"/>
                <a:ext cx="802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2" name="Ink 141">
                <a:extLst>
                  <a:ext uri="{FF2B5EF4-FFF2-40B4-BE49-F238E27FC236}">
                    <a16:creationId xmlns:a16="http://schemas.microsoft.com/office/drawing/2014/main" id="{27BAC916-223F-0344-A318-C9728A3E922C}"/>
                  </a:ext>
                </a:extLst>
              </p14:cNvPr>
              <p14:cNvContentPartPr/>
              <p14:nvPr/>
            </p14:nvContentPartPr>
            <p14:xfrm>
              <a:off x="7437527" y="2850135"/>
              <a:ext cx="44640" cy="104040"/>
            </p14:xfrm>
          </p:contentPart>
        </mc:Choice>
        <mc:Fallback>
          <p:pic>
            <p:nvPicPr>
              <p:cNvPr id="142" name="Ink 141">
                <a:extLst>
                  <a:ext uri="{FF2B5EF4-FFF2-40B4-BE49-F238E27FC236}">
                    <a16:creationId xmlns:a16="http://schemas.microsoft.com/office/drawing/2014/main" id="{27BAC916-223F-0344-A318-C9728A3E922C}"/>
                  </a:ext>
                </a:extLst>
              </p:cNvPr>
              <p:cNvPicPr/>
              <p:nvPr/>
            </p:nvPicPr>
            <p:blipFill>
              <a:blip r:embed="rId253"/>
              <a:stretch>
                <a:fillRect/>
              </a:stretch>
            </p:blipFill>
            <p:spPr>
              <a:xfrm>
                <a:off x="7422047" y="2834655"/>
                <a:ext cx="75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3" name="Ink 142">
                <a:extLst>
                  <a:ext uri="{FF2B5EF4-FFF2-40B4-BE49-F238E27FC236}">
                    <a16:creationId xmlns:a16="http://schemas.microsoft.com/office/drawing/2014/main" id="{2B480539-E976-5147-8B50-69878ED99AC5}"/>
                  </a:ext>
                </a:extLst>
              </p14:cNvPr>
              <p14:cNvContentPartPr/>
              <p14:nvPr/>
            </p14:nvContentPartPr>
            <p14:xfrm>
              <a:off x="7514207" y="2862375"/>
              <a:ext cx="64440" cy="86760"/>
            </p14:xfrm>
          </p:contentPart>
        </mc:Choice>
        <mc:Fallback>
          <p:pic>
            <p:nvPicPr>
              <p:cNvPr id="143" name="Ink 142">
                <a:extLst>
                  <a:ext uri="{FF2B5EF4-FFF2-40B4-BE49-F238E27FC236}">
                    <a16:creationId xmlns:a16="http://schemas.microsoft.com/office/drawing/2014/main" id="{2B480539-E976-5147-8B50-69878ED99AC5}"/>
                  </a:ext>
                </a:extLst>
              </p:cNvPr>
              <p:cNvPicPr/>
              <p:nvPr/>
            </p:nvPicPr>
            <p:blipFill>
              <a:blip r:embed="rId255"/>
              <a:stretch>
                <a:fillRect/>
              </a:stretch>
            </p:blipFill>
            <p:spPr>
              <a:xfrm>
                <a:off x="7498813" y="2846895"/>
                <a:ext cx="9487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4" name="Ink 143">
                <a:extLst>
                  <a:ext uri="{FF2B5EF4-FFF2-40B4-BE49-F238E27FC236}">
                    <a16:creationId xmlns:a16="http://schemas.microsoft.com/office/drawing/2014/main" id="{8624D418-B375-EB49-A1A7-1D86F3FF68AD}"/>
                  </a:ext>
                </a:extLst>
              </p14:cNvPr>
              <p14:cNvContentPartPr/>
              <p14:nvPr/>
            </p14:nvContentPartPr>
            <p14:xfrm>
              <a:off x="7593047" y="2867415"/>
              <a:ext cx="66960" cy="2880"/>
            </p14:xfrm>
          </p:contentPart>
        </mc:Choice>
        <mc:Fallback>
          <p:pic>
            <p:nvPicPr>
              <p:cNvPr id="144" name="Ink 143">
                <a:extLst>
                  <a:ext uri="{FF2B5EF4-FFF2-40B4-BE49-F238E27FC236}">
                    <a16:creationId xmlns:a16="http://schemas.microsoft.com/office/drawing/2014/main" id="{8624D418-B375-EB49-A1A7-1D86F3FF68AD}"/>
                  </a:ext>
                </a:extLst>
              </p:cNvPr>
              <p:cNvPicPr/>
              <p:nvPr/>
            </p:nvPicPr>
            <p:blipFill>
              <a:blip r:embed="rId257"/>
              <a:stretch>
                <a:fillRect/>
              </a:stretch>
            </p:blipFill>
            <p:spPr>
              <a:xfrm>
                <a:off x="7577567" y="2851935"/>
                <a:ext cx="97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5" name="Ink 144">
                <a:extLst>
                  <a:ext uri="{FF2B5EF4-FFF2-40B4-BE49-F238E27FC236}">
                    <a16:creationId xmlns:a16="http://schemas.microsoft.com/office/drawing/2014/main" id="{6A897321-28C8-BF43-A150-F09181B9D750}"/>
                  </a:ext>
                </a:extLst>
              </p14:cNvPr>
              <p14:cNvContentPartPr/>
              <p14:nvPr/>
            </p14:nvContentPartPr>
            <p14:xfrm>
              <a:off x="7607807" y="2827815"/>
              <a:ext cx="39960" cy="141120"/>
            </p14:xfrm>
          </p:contentPart>
        </mc:Choice>
        <mc:Fallback>
          <p:pic>
            <p:nvPicPr>
              <p:cNvPr id="145" name="Ink 144">
                <a:extLst>
                  <a:ext uri="{FF2B5EF4-FFF2-40B4-BE49-F238E27FC236}">
                    <a16:creationId xmlns:a16="http://schemas.microsoft.com/office/drawing/2014/main" id="{6A897321-28C8-BF43-A150-F09181B9D750}"/>
                  </a:ext>
                </a:extLst>
              </p:cNvPr>
              <p:cNvPicPr/>
              <p:nvPr/>
            </p:nvPicPr>
            <p:blipFill>
              <a:blip r:embed="rId259"/>
              <a:stretch>
                <a:fillRect/>
              </a:stretch>
            </p:blipFill>
            <p:spPr>
              <a:xfrm>
                <a:off x="7592327" y="2812335"/>
                <a:ext cx="705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6" name="Ink 145">
                <a:extLst>
                  <a:ext uri="{FF2B5EF4-FFF2-40B4-BE49-F238E27FC236}">
                    <a16:creationId xmlns:a16="http://schemas.microsoft.com/office/drawing/2014/main" id="{208036D7-D680-D248-AEF5-5C830F137EEE}"/>
                  </a:ext>
                </a:extLst>
              </p14:cNvPr>
              <p14:cNvContentPartPr/>
              <p14:nvPr/>
            </p14:nvContentPartPr>
            <p14:xfrm>
              <a:off x="7721567" y="2872095"/>
              <a:ext cx="12600" cy="5400"/>
            </p14:xfrm>
          </p:contentPart>
        </mc:Choice>
        <mc:Fallback>
          <p:pic>
            <p:nvPicPr>
              <p:cNvPr id="146" name="Ink 145">
                <a:extLst>
                  <a:ext uri="{FF2B5EF4-FFF2-40B4-BE49-F238E27FC236}">
                    <a16:creationId xmlns:a16="http://schemas.microsoft.com/office/drawing/2014/main" id="{208036D7-D680-D248-AEF5-5C830F137EEE}"/>
                  </a:ext>
                </a:extLst>
              </p:cNvPr>
              <p:cNvPicPr/>
              <p:nvPr/>
            </p:nvPicPr>
            <p:blipFill>
              <a:blip r:embed="rId261"/>
              <a:stretch>
                <a:fillRect/>
              </a:stretch>
            </p:blipFill>
            <p:spPr>
              <a:xfrm>
                <a:off x="7706517" y="2856615"/>
                <a:ext cx="4235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7" name="Ink 146">
                <a:extLst>
                  <a:ext uri="{FF2B5EF4-FFF2-40B4-BE49-F238E27FC236}">
                    <a16:creationId xmlns:a16="http://schemas.microsoft.com/office/drawing/2014/main" id="{1FF1C5B0-63A5-A74A-97A4-25CB6A401B05}"/>
                  </a:ext>
                </a:extLst>
              </p14:cNvPr>
              <p14:cNvContentPartPr/>
              <p14:nvPr/>
            </p14:nvContentPartPr>
            <p14:xfrm>
              <a:off x="7731287" y="2914215"/>
              <a:ext cx="2880" cy="2880"/>
            </p14:xfrm>
          </p:contentPart>
        </mc:Choice>
        <mc:Fallback>
          <p:pic>
            <p:nvPicPr>
              <p:cNvPr id="147" name="Ink 146">
                <a:extLst>
                  <a:ext uri="{FF2B5EF4-FFF2-40B4-BE49-F238E27FC236}">
                    <a16:creationId xmlns:a16="http://schemas.microsoft.com/office/drawing/2014/main" id="{1FF1C5B0-63A5-A74A-97A4-25CB6A401B05}"/>
                  </a:ext>
                </a:extLst>
              </p:cNvPr>
              <p:cNvPicPr/>
              <p:nvPr/>
            </p:nvPicPr>
            <p:blipFill>
              <a:blip r:embed="rId263"/>
              <a:stretch>
                <a:fillRect/>
              </a:stretch>
            </p:blipFill>
            <p:spPr>
              <a:xfrm>
                <a:off x="7715807" y="2898735"/>
                <a:ext cx="334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48" name="Ink 147">
                <a:extLst>
                  <a:ext uri="{FF2B5EF4-FFF2-40B4-BE49-F238E27FC236}">
                    <a16:creationId xmlns:a16="http://schemas.microsoft.com/office/drawing/2014/main" id="{A4547046-F4CA-BB4B-9091-164037887DEA}"/>
                  </a:ext>
                </a:extLst>
              </p14:cNvPr>
              <p14:cNvContentPartPr/>
              <p14:nvPr/>
            </p14:nvContentPartPr>
            <p14:xfrm>
              <a:off x="7820207" y="2862375"/>
              <a:ext cx="104040" cy="83880"/>
            </p14:xfrm>
          </p:contentPart>
        </mc:Choice>
        <mc:Fallback>
          <p:pic>
            <p:nvPicPr>
              <p:cNvPr id="148" name="Ink 147">
                <a:extLst>
                  <a:ext uri="{FF2B5EF4-FFF2-40B4-BE49-F238E27FC236}">
                    <a16:creationId xmlns:a16="http://schemas.microsoft.com/office/drawing/2014/main" id="{A4547046-F4CA-BB4B-9091-164037887DEA}"/>
                  </a:ext>
                </a:extLst>
              </p:cNvPr>
              <p:cNvPicPr/>
              <p:nvPr/>
            </p:nvPicPr>
            <p:blipFill>
              <a:blip r:embed="rId265"/>
              <a:stretch>
                <a:fillRect/>
              </a:stretch>
            </p:blipFill>
            <p:spPr>
              <a:xfrm>
                <a:off x="7804673" y="2846895"/>
                <a:ext cx="134746"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49" name="Ink 148">
                <a:extLst>
                  <a:ext uri="{FF2B5EF4-FFF2-40B4-BE49-F238E27FC236}">
                    <a16:creationId xmlns:a16="http://schemas.microsoft.com/office/drawing/2014/main" id="{08107C29-8088-5E4B-8679-EE5D2F444793}"/>
                  </a:ext>
                </a:extLst>
              </p14:cNvPr>
              <p14:cNvContentPartPr/>
              <p14:nvPr/>
            </p14:nvContentPartPr>
            <p14:xfrm>
              <a:off x="7827767" y="2877135"/>
              <a:ext cx="69480" cy="84240"/>
            </p14:xfrm>
          </p:contentPart>
        </mc:Choice>
        <mc:Fallback>
          <p:pic>
            <p:nvPicPr>
              <p:cNvPr id="149" name="Ink 148">
                <a:extLst>
                  <a:ext uri="{FF2B5EF4-FFF2-40B4-BE49-F238E27FC236}">
                    <a16:creationId xmlns:a16="http://schemas.microsoft.com/office/drawing/2014/main" id="{08107C29-8088-5E4B-8679-EE5D2F444793}"/>
                  </a:ext>
                </a:extLst>
              </p:cNvPr>
              <p:cNvPicPr/>
              <p:nvPr/>
            </p:nvPicPr>
            <p:blipFill>
              <a:blip r:embed="rId267"/>
              <a:stretch>
                <a:fillRect/>
              </a:stretch>
            </p:blipFill>
            <p:spPr>
              <a:xfrm>
                <a:off x="7812287" y="2861655"/>
                <a:ext cx="1000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0" name="Ink 149">
                <a:extLst>
                  <a:ext uri="{FF2B5EF4-FFF2-40B4-BE49-F238E27FC236}">
                    <a16:creationId xmlns:a16="http://schemas.microsoft.com/office/drawing/2014/main" id="{1E18DEA6-6119-CA4A-B019-6C5257C97662}"/>
                  </a:ext>
                </a:extLst>
              </p14:cNvPr>
              <p14:cNvContentPartPr/>
              <p14:nvPr/>
            </p14:nvContentPartPr>
            <p14:xfrm>
              <a:off x="7949807" y="2845095"/>
              <a:ext cx="122400" cy="66960"/>
            </p14:xfrm>
          </p:contentPart>
        </mc:Choice>
        <mc:Fallback>
          <p:pic>
            <p:nvPicPr>
              <p:cNvPr id="150" name="Ink 149">
                <a:extLst>
                  <a:ext uri="{FF2B5EF4-FFF2-40B4-BE49-F238E27FC236}">
                    <a16:creationId xmlns:a16="http://schemas.microsoft.com/office/drawing/2014/main" id="{1E18DEA6-6119-CA4A-B019-6C5257C97662}"/>
                  </a:ext>
                </a:extLst>
              </p:cNvPr>
              <p:cNvPicPr/>
              <p:nvPr/>
            </p:nvPicPr>
            <p:blipFill>
              <a:blip r:embed="rId269"/>
              <a:stretch>
                <a:fillRect/>
              </a:stretch>
            </p:blipFill>
            <p:spPr>
              <a:xfrm>
                <a:off x="7934327" y="2829698"/>
                <a:ext cx="153000" cy="97396"/>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1" name="Ink 150">
                <a:extLst>
                  <a:ext uri="{FF2B5EF4-FFF2-40B4-BE49-F238E27FC236}">
                    <a16:creationId xmlns:a16="http://schemas.microsoft.com/office/drawing/2014/main" id="{AC1A4489-0471-8B4B-A99B-F16BED638F2F}"/>
                  </a:ext>
                </a:extLst>
              </p14:cNvPr>
              <p14:cNvContentPartPr/>
              <p14:nvPr/>
            </p14:nvContentPartPr>
            <p14:xfrm>
              <a:off x="7978247" y="2849055"/>
              <a:ext cx="57240" cy="110160"/>
            </p14:xfrm>
          </p:contentPart>
        </mc:Choice>
        <mc:Fallback>
          <p:pic>
            <p:nvPicPr>
              <p:cNvPr id="151" name="Ink 150">
                <a:extLst>
                  <a:ext uri="{FF2B5EF4-FFF2-40B4-BE49-F238E27FC236}">
                    <a16:creationId xmlns:a16="http://schemas.microsoft.com/office/drawing/2014/main" id="{AC1A4489-0471-8B4B-A99B-F16BED638F2F}"/>
                  </a:ext>
                </a:extLst>
              </p:cNvPr>
              <p:cNvPicPr/>
              <p:nvPr/>
            </p:nvPicPr>
            <p:blipFill>
              <a:blip r:embed="rId271"/>
              <a:stretch>
                <a:fillRect/>
              </a:stretch>
            </p:blipFill>
            <p:spPr>
              <a:xfrm>
                <a:off x="7962767" y="2833575"/>
                <a:ext cx="87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3" name="Ink 152">
                <a:extLst>
                  <a:ext uri="{FF2B5EF4-FFF2-40B4-BE49-F238E27FC236}">
                    <a16:creationId xmlns:a16="http://schemas.microsoft.com/office/drawing/2014/main" id="{C2C9CBDB-4DC4-FA47-B619-FA6D7B636415}"/>
                  </a:ext>
                </a:extLst>
              </p14:cNvPr>
              <p14:cNvContentPartPr/>
              <p14:nvPr/>
            </p14:nvContentPartPr>
            <p14:xfrm>
              <a:off x="7163567" y="2963535"/>
              <a:ext cx="27360" cy="79200"/>
            </p14:xfrm>
          </p:contentPart>
        </mc:Choice>
        <mc:Fallback>
          <p:pic>
            <p:nvPicPr>
              <p:cNvPr id="153" name="Ink 152">
                <a:extLst>
                  <a:ext uri="{FF2B5EF4-FFF2-40B4-BE49-F238E27FC236}">
                    <a16:creationId xmlns:a16="http://schemas.microsoft.com/office/drawing/2014/main" id="{C2C9CBDB-4DC4-FA47-B619-FA6D7B636415}"/>
                  </a:ext>
                </a:extLst>
              </p:cNvPr>
              <p:cNvPicPr/>
              <p:nvPr/>
            </p:nvPicPr>
            <p:blipFill>
              <a:blip r:embed="rId273"/>
              <a:stretch>
                <a:fillRect/>
              </a:stretch>
            </p:blipFill>
            <p:spPr>
              <a:xfrm>
                <a:off x="7148087" y="2948125"/>
                <a:ext cx="57960" cy="109662"/>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5" name="Ink 154">
                <a:extLst>
                  <a:ext uri="{FF2B5EF4-FFF2-40B4-BE49-F238E27FC236}">
                    <a16:creationId xmlns:a16="http://schemas.microsoft.com/office/drawing/2014/main" id="{081D3DAB-3527-0041-B230-97C8C47018E1}"/>
                  </a:ext>
                </a:extLst>
              </p14:cNvPr>
              <p14:cNvContentPartPr/>
              <p14:nvPr/>
            </p14:nvContentPartPr>
            <p14:xfrm>
              <a:off x="7163567" y="3119055"/>
              <a:ext cx="106200" cy="52200"/>
            </p14:xfrm>
          </p:contentPart>
        </mc:Choice>
        <mc:Fallback>
          <p:pic>
            <p:nvPicPr>
              <p:cNvPr id="155" name="Ink 154">
                <a:extLst>
                  <a:ext uri="{FF2B5EF4-FFF2-40B4-BE49-F238E27FC236}">
                    <a16:creationId xmlns:a16="http://schemas.microsoft.com/office/drawing/2014/main" id="{081D3DAB-3527-0041-B230-97C8C47018E1}"/>
                  </a:ext>
                </a:extLst>
              </p:cNvPr>
              <p:cNvPicPr/>
              <p:nvPr/>
            </p:nvPicPr>
            <p:blipFill>
              <a:blip r:embed="rId275"/>
              <a:stretch>
                <a:fillRect/>
              </a:stretch>
            </p:blipFill>
            <p:spPr>
              <a:xfrm>
                <a:off x="7148087" y="3103575"/>
                <a:ext cx="136800" cy="82800"/>
              </a:xfrm>
              <a:prstGeom prst="rect">
                <a:avLst/>
              </a:prstGeom>
            </p:spPr>
          </p:pic>
        </mc:Fallback>
      </mc:AlternateContent>
      <p:grpSp>
        <p:nvGrpSpPr>
          <p:cNvPr id="68" name="Group 67">
            <a:extLst>
              <a:ext uri="{FF2B5EF4-FFF2-40B4-BE49-F238E27FC236}">
                <a16:creationId xmlns:a16="http://schemas.microsoft.com/office/drawing/2014/main" id="{DBC4FCA6-7581-A94C-A647-C868440F51CA}"/>
              </a:ext>
            </a:extLst>
          </p:cNvPr>
          <p:cNvGrpSpPr/>
          <p:nvPr/>
        </p:nvGrpSpPr>
        <p:grpSpPr>
          <a:xfrm>
            <a:off x="6076000" y="2403760"/>
            <a:ext cx="1163160" cy="1016640"/>
            <a:chOff x="6076000" y="2403760"/>
            <a:chExt cx="1163160" cy="1016640"/>
          </a:xfrm>
        </p:grpSpPr>
        <mc:AlternateContent xmlns:mc="http://schemas.openxmlformats.org/markup-compatibility/2006">
          <mc:Choice xmlns:p14="http://schemas.microsoft.com/office/powerpoint/2010/main" Requires="p14">
            <p:contentPart p14:bwMode="auto" r:id="rId276">
              <p14:nvContentPartPr>
                <p14:cNvPr id="53" name="Ink 52">
                  <a:extLst>
                    <a:ext uri="{FF2B5EF4-FFF2-40B4-BE49-F238E27FC236}">
                      <a16:creationId xmlns:a16="http://schemas.microsoft.com/office/drawing/2014/main" id="{15AE0857-1565-1742-8BA8-58FEA3E458BD}"/>
                    </a:ext>
                  </a:extLst>
                </p14:cNvPr>
                <p14:cNvContentPartPr/>
                <p14:nvPr/>
              </p14:nvContentPartPr>
              <p14:xfrm>
                <a:off x="6076000" y="2403760"/>
                <a:ext cx="1091880" cy="604800"/>
              </p14:xfrm>
            </p:contentPart>
          </mc:Choice>
          <mc:Fallback>
            <p:pic>
              <p:nvPicPr>
                <p:cNvPr id="53" name="Ink 52">
                  <a:extLst>
                    <a:ext uri="{FF2B5EF4-FFF2-40B4-BE49-F238E27FC236}">
                      <a16:creationId xmlns:a16="http://schemas.microsoft.com/office/drawing/2014/main" id="{15AE0857-1565-1742-8BA8-58FEA3E458BD}"/>
                    </a:ext>
                  </a:extLst>
                </p:cNvPr>
                <p:cNvPicPr/>
                <p:nvPr/>
              </p:nvPicPr>
              <p:blipFill>
                <a:blip r:embed="rId277"/>
                <a:stretch>
                  <a:fillRect/>
                </a:stretch>
              </p:blipFill>
              <p:spPr>
                <a:xfrm>
                  <a:off x="6060520" y="2388280"/>
                  <a:ext cx="1122480" cy="6354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63" name="Ink 62">
                  <a:extLst>
                    <a:ext uri="{FF2B5EF4-FFF2-40B4-BE49-F238E27FC236}">
                      <a16:creationId xmlns:a16="http://schemas.microsoft.com/office/drawing/2014/main" id="{5CE09445-7F31-644C-BB1C-597CE7BBBE77}"/>
                    </a:ext>
                  </a:extLst>
                </p14:cNvPr>
                <p14:cNvContentPartPr/>
                <p14:nvPr/>
              </p14:nvContentPartPr>
              <p14:xfrm>
                <a:off x="6136480" y="3140680"/>
                <a:ext cx="1102680" cy="279720"/>
              </p14:xfrm>
            </p:contentPart>
          </mc:Choice>
          <mc:Fallback>
            <p:pic>
              <p:nvPicPr>
                <p:cNvPr id="63" name="Ink 62">
                  <a:extLst>
                    <a:ext uri="{FF2B5EF4-FFF2-40B4-BE49-F238E27FC236}">
                      <a16:creationId xmlns:a16="http://schemas.microsoft.com/office/drawing/2014/main" id="{5CE09445-7F31-644C-BB1C-597CE7BBBE77}"/>
                    </a:ext>
                  </a:extLst>
                </p:cNvPr>
                <p:cNvPicPr/>
                <p:nvPr/>
              </p:nvPicPr>
              <p:blipFill>
                <a:blip r:embed="rId279"/>
                <a:stretch>
                  <a:fillRect/>
                </a:stretch>
              </p:blipFill>
              <p:spPr>
                <a:xfrm>
                  <a:off x="6121005" y="3125200"/>
                  <a:ext cx="1133270" cy="31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0">
            <p14:nvContentPartPr>
              <p14:cNvPr id="70" name="Ink 69">
                <a:extLst>
                  <a:ext uri="{FF2B5EF4-FFF2-40B4-BE49-F238E27FC236}">
                    <a16:creationId xmlns:a16="http://schemas.microsoft.com/office/drawing/2014/main" id="{D2AADAFA-D968-C44C-9BF2-D7094431485E}"/>
                  </a:ext>
                </a:extLst>
              </p14:cNvPr>
              <p14:cNvContentPartPr/>
              <p14:nvPr/>
            </p14:nvContentPartPr>
            <p14:xfrm>
              <a:off x="849240" y="624600"/>
              <a:ext cx="7585560" cy="3422880"/>
            </p14:xfrm>
          </p:contentPart>
        </mc:Choice>
        <mc:Fallback>
          <p:pic>
            <p:nvPicPr>
              <p:cNvPr id="70" name="Ink 69">
                <a:extLst>
                  <a:ext uri="{FF2B5EF4-FFF2-40B4-BE49-F238E27FC236}">
                    <a16:creationId xmlns:a16="http://schemas.microsoft.com/office/drawing/2014/main" id="{D2AADAFA-D968-C44C-9BF2-D7094431485E}"/>
                  </a:ext>
                </a:extLst>
              </p:cNvPr>
              <p:cNvPicPr/>
              <p:nvPr/>
            </p:nvPicPr>
            <p:blipFill>
              <a:blip r:embed="rId281"/>
              <a:stretch>
                <a:fillRect/>
              </a:stretch>
            </p:blipFill>
            <p:spPr>
              <a:xfrm>
                <a:off x="839880" y="615240"/>
                <a:ext cx="7604280" cy="3441600"/>
              </a:xfrm>
              <a:prstGeom prst="rect">
                <a:avLst/>
              </a:prstGeom>
            </p:spPr>
          </p:pic>
        </mc:Fallback>
      </mc:AlternateContent>
    </p:spTree>
    <p:extLst>
      <p:ext uri="{BB962C8B-B14F-4D97-AF65-F5344CB8AC3E}">
        <p14:creationId xmlns:p14="http://schemas.microsoft.com/office/powerpoint/2010/main" val="2930861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A9DB-07A9-2743-BFB6-EB55F41B41D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45ABD8E-4DEA-5E41-B4D9-BC8CC0946AF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72839F3-D44B-EA46-B56B-E2C9045EEEF3}"/>
              </a:ext>
            </a:extLst>
          </p:cNvPr>
          <p:cNvPicPr>
            <a:picLocks noChangeAspect="1"/>
          </p:cNvPicPr>
          <p:nvPr/>
        </p:nvPicPr>
        <p:blipFill>
          <a:blip r:embed="rId3"/>
          <a:stretch>
            <a:fillRect/>
          </a:stretch>
        </p:blipFill>
        <p:spPr>
          <a:xfrm>
            <a:off x="903627" y="0"/>
            <a:ext cx="7336746" cy="5143500"/>
          </a:xfrm>
          <a:prstGeom prst="rect">
            <a:avLst/>
          </a:prstGeom>
        </p:spPr>
      </p:pic>
      <p:sp>
        <p:nvSpPr>
          <p:cNvPr id="6" name="Rectangle 5">
            <a:extLst>
              <a:ext uri="{FF2B5EF4-FFF2-40B4-BE49-F238E27FC236}">
                <a16:creationId xmlns:a16="http://schemas.microsoft.com/office/drawing/2014/main" id="{1D247A9E-5735-0349-96D3-A238A6279A72}"/>
              </a:ext>
            </a:extLst>
          </p:cNvPr>
          <p:cNvSpPr/>
          <p:nvPr/>
        </p:nvSpPr>
        <p:spPr>
          <a:xfrm>
            <a:off x="3911469" y="3704123"/>
            <a:ext cx="4680858" cy="1615827"/>
          </a:xfrm>
          <a:prstGeom prst="rect">
            <a:avLst/>
          </a:prstGeom>
        </p:spPr>
        <p:txBody>
          <a:bodyPr wrap="square">
            <a:spAutoFit/>
          </a:bodyPr>
          <a:lstStyle/>
          <a:p>
            <a:r>
              <a:rPr lang="en-US" sz="1100">
                <a:solidFill>
                  <a:schemeClr val="bg1"/>
                </a:solidFill>
              </a:rPr>
              <a:t>The first 50 characters of the text are printed in order two times (like b).</a:t>
            </a:r>
          </a:p>
          <a:p>
            <a:endParaRPr lang="en-US" sz="1100">
              <a:solidFill>
                <a:schemeClr val="bg1"/>
              </a:solidFill>
            </a:endParaRPr>
          </a:p>
          <a:p>
            <a:r>
              <a:rPr lang="en-US" sz="1100" err="1">
                <a:solidFill>
                  <a:schemeClr val="bg1"/>
                </a:solidFill>
              </a:rPr>
              <a:t>fread</a:t>
            </a:r>
            <a:r>
              <a:rPr lang="en-US" sz="1100">
                <a:solidFill>
                  <a:schemeClr val="bg1"/>
                </a:solidFill>
              </a:rPr>
              <a:t> is a buffered IO operation (see 4c)), so it would read as much as its buffer can contain, but only copies to the caller’s buffer the number of bytes that the user requests. As the first </a:t>
            </a:r>
            <a:r>
              <a:rPr lang="en-US" sz="1100" err="1">
                <a:solidFill>
                  <a:schemeClr val="bg1"/>
                </a:solidFill>
              </a:rPr>
              <a:t>fread</a:t>
            </a:r>
            <a:r>
              <a:rPr lang="en-US" sz="1100">
                <a:solidFill>
                  <a:schemeClr val="bg1"/>
                </a:solidFill>
              </a:rPr>
              <a:t> is called before the fork, the filled buffer is copied to the child process. The child process then reads from this buffer until it consumes everything before it actually issues a file read.</a:t>
            </a:r>
          </a:p>
          <a:p>
            <a:endParaRPr lang="en-US" sz="1100">
              <a:solidFill>
                <a:schemeClr val="bg1"/>
              </a:solidFill>
            </a:endParaRPr>
          </a:p>
        </p:txBody>
      </p:sp>
      <p:grpSp>
        <p:nvGrpSpPr>
          <p:cNvPr id="7" name="Group 6">
            <a:extLst>
              <a:ext uri="{FF2B5EF4-FFF2-40B4-BE49-F238E27FC236}">
                <a16:creationId xmlns:a16="http://schemas.microsoft.com/office/drawing/2014/main" id="{17204432-F616-8840-BF90-52B1678C9C8D}"/>
              </a:ext>
            </a:extLst>
          </p:cNvPr>
          <p:cNvGrpSpPr/>
          <p:nvPr/>
        </p:nvGrpSpPr>
        <p:grpSpPr>
          <a:xfrm>
            <a:off x="4850939" y="1938615"/>
            <a:ext cx="1544040" cy="1818360"/>
            <a:chOff x="4088939" y="1971953"/>
            <a:chExt cx="1544040" cy="1818360"/>
          </a:xfrm>
        </p:grpSpPr>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15E30F8A-FBA5-9D4D-9BCC-041E656E5579}"/>
                    </a:ext>
                  </a:extLst>
                </p14:cNvPr>
                <p14:cNvContentPartPr/>
                <p14:nvPr/>
              </p14:nvContentPartPr>
              <p14:xfrm>
                <a:off x="4114859" y="2179673"/>
                <a:ext cx="12240" cy="97560"/>
              </p14:xfrm>
            </p:contentPart>
          </mc:Choice>
          <mc:Fallback>
            <p:pic>
              <p:nvPicPr>
                <p:cNvPr id="8" name="Ink 7">
                  <a:extLst>
                    <a:ext uri="{FF2B5EF4-FFF2-40B4-BE49-F238E27FC236}">
                      <a16:creationId xmlns:a16="http://schemas.microsoft.com/office/drawing/2014/main" id="{15E30F8A-FBA5-9D4D-9BCC-041E656E5579}"/>
                    </a:ext>
                  </a:extLst>
                </p:cNvPr>
                <p:cNvPicPr/>
                <p:nvPr/>
              </p:nvPicPr>
              <p:blipFill>
                <a:blip r:embed="rId5"/>
                <a:stretch>
                  <a:fillRect/>
                </a:stretch>
              </p:blipFill>
              <p:spPr>
                <a:xfrm>
                  <a:off x="4099379" y="2164136"/>
                  <a:ext cx="4284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E7804BA1-A3B2-6648-A2E1-38C5673927A1}"/>
                    </a:ext>
                  </a:extLst>
                </p14:cNvPr>
                <p14:cNvContentPartPr/>
                <p14:nvPr/>
              </p14:nvContentPartPr>
              <p14:xfrm>
                <a:off x="4112699" y="2184353"/>
                <a:ext cx="39960" cy="26640"/>
              </p14:xfrm>
            </p:contentPart>
          </mc:Choice>
          <mc:Fallback>
            <p:pic>
              <p:nvPicPr>
                <p:cNvPr id="9" name="Ink 8">
                  <a:extLst>
                    <a:ext uri="{FF2B5EF4-FFF2-40B4-BE49-F238E27FC236}">
                      <a16:creationId xmlns:a16="http://schemas.microsoft.com/office/drawing/2014/main" id="{E7804BA1-A3B2-6648-A2E1-38C5673927A1}"/>
                    </a:ext>
                  </a:extLst>
                </p:cNvPr>
                <p:cNvPicPr/>
                <p:nvPr/>
              </p:nvPicPr>
              <p:blipFill>
                <a:blip r:embed="rId7"/>
                <a:stretch>
                  <a:fillRect/>
                </a:stretch>
              </p:blipFill>
              <p:spPr>
                <a:xfrm>
                  <a:off x="4097219" y="2168661"/>
                  <a:ext cx="70560"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CC0B4F43-3EC0-0F46-B295-91AA365E5F2B}"/>
                    </a:ext>
                  </a:extLst>
                </p14:cNvPr>
                <p14:cNvContentPartPr/>
                <p14:nvPr/>
              </p14:nvContentPartPr>
              <p14:xfrm>
                <a:off x="4186139" y="2163113"/>
                <a:ext cx="73800" cy="76320"/>
              </p14:xfrm>
            </p:contentPart>
          </mc:Choice>
          <mc:Fallback>
            <p:pic>
              <p:nvPicPr>
                <p:cNvPr id="10" name="Ink 9">
                  <a:extLst>
                    <a:ext uri="{FF2B5EF4-FFF2-40B4-BE49-F238E27FC236}">
                      <a16:creationId xmlns:a16="http://schemas.microsoft.com/office/drawing/2014/main" id="{CC0B4F43-3EC0-0F46-B295-91AA365E5F2B}"/>
                    </a:ext>
                  </a:extLst>
                </p:cNvPr>
                <p:cNvPicPr/>
                <p:nvPr/>
              </p:nvPicPr>
              <p:blipFill>
                <a:blip r:embed="rId9"/>
                <a:stretch>
                  <a:fillRect/>
                </a:stretch>
              </p:blipFill>
              <p:spPr>
                <a:xfrm>
                  <a:off x="4170659" y="2147706"/>
                  <a:ext cx="104400" cy="10677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0707A357-5E7D-784C-B8C4-7C9A0E454000}"/>
                    </a:ext>
                  </a:extLst>
                </p14:cNvPr>
                <p14:cNvContentPartPr/>
                <p14:nvPr/>
              </p14:nvContentPartPr>
              <p14:xfrm>
                <a:off x="4285859" y="2148713"/>
                <a:ext cx="214200" cy="81000"/>
              </p14:xfrm>
            </p:contentPart>
          </mc:Choice>
          <mc:Fallback>
            <p:pic>
              <p:nvPicPr>
                <p:cNvPr id="11" name="Ink 10">
                  <a:extLst>
                    <a:ext uri="{FF2B5EF4-FFF2-40B4-BE49-F238E27FC236}">
                      <a16:creationId xmlns:a16="http://schemas.microsoft.com/office/drawing/2014/main" id="{0707A357-5E7D-784C-B8C4-7C9A0E454000}"/>
                    </a:ext>
                  </a:extLst>
                </p:cNvPr>
                <p:cNvPicPr/>
                <p:nvPr/>
              </p:nvPicPr>
              <p:blipFill>
                <a:blip r:embed="rId11"/>
                <a:stretch>
                  <a:fillRect/>
                </a:stretch>
              </p:blipFill>
              <p:spPr>
                <a:xfrm>
                  <a:off x="4270379" y="2133233"/>
                  <a:ext cx="2448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9D61962C-9FE6-A847-8F2A-16FFD48636A9}"/>
                    </a:ext>
                  </a:extLst>
                </p14:cNvPr>
                <p14:cNvContentPartPr/>
                <p14:nvPr/>
              </p14:nvContentPartPr>
              <p14:xfrm>
                <a:off x="4504379" y="2139353"/>
                <a:ext cx="71640" cy="12240"/>
              </p14:xfrm>
            </p:contentPart>
          </mc:Choice>
          <mc:Fallback>
            <p:pic>
              <p:nvPicPr>
                <p:cNvPr id="12" name="Ink 11">
                  <a:extLst>
                    <a:ext uri="{FF2B5EF4-FFF2-40B4-BE49-F238E27FC236}">
                      <a16:creationId xmlns:a16="http://schemas.microsoft.com/office/drawing/2014/main" id="{9D61962C-9FE6-A847-8F2A-16FFD48636A9}"/>
                    </a:ext>
                  </a:extLst>
                </p:cNvPr>
                <p:cNvPicPr/>
                <p:nvPr/>
              </p:nvPicPr>
              <p:blipFill>
                <a:blip r:embed="rId13"/>
                <a:stretch>
                  <a:fillRect/>
                </a:stretch>
              </p:blipFill>
              <p:spPr>
                <a:xfrm>
                  <a:off x="4488899" y="2123873"/>
                  <a:ext cx="102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39397E23-FB21-C24B-AA27-D9FE68FD1EE6}"/>
                    </a:ext>
                  </a:extLst>
                </p14:cNvPr>
                <p14:cNvContentPartPr/>
                <p14:nvPr/>
              </p14:nvContentPartPr>
              <p14:xfrm>
                <a:off x="4540019" y="2103713"/>
                <a:ext cx="9720" cy="88200"/>
              </p14:xfrm>
            </p:contentPart>
          </mc:Choice>
          <mc:Fallback>
            <p:pic>
              <p:nvPicPr>
                <p:cNvPr id="13" name="Ink 12">
                  <a:extLst>
                    <a:ext uri="{FF2B5EF4-FFF2-40B4-BE49-F238E27FC236}">
                      <a16:creationId xmlns:a16="http://schemas.microsoft.com/office/drawing/2014/main" id="{39397E23-FB21-C24B-AA27-D9FE68FD1EE6}"/>
                    </a:ext>
                  </a:extLst>
                </p:cNvPr>
                <p:cNvPicPr/>
                <p:nvPr/>
              </p:nvPicPr>
              <p:blipFill>
                <a:blip r:embed="rId15"/>
                <a:stretch>
                  <a:fillRect/>
                </a:stretch>
              </p:blipFill>
              <p:spPr>
                <a:xfrm>
                  <a:off x="4524539" y="2088233"/>
                  <a:ext cx="40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379F7076-9E4F-7349-8C9B-965F36FFF60F}"/>
                    </a:ext>
                  </a:extLst>
                </p14:cNvPr>
                <p14:cNvContentPartPr/>
                <p14:nvPr/>
              </p14:nvContentPartPr>
              <p14:xfrm>
                <a:off x="4796699" y="1985273"/>
                <a:ext cx="52560" cy="161640"/>
              </p14:xfrm>
            </p:contentPart>
          </mc:Choice>
          <mc:Fallback>
            <p:pic>
              <p:nvPicPr>
                <p:cNvPr id="14" name="Ink 13">
                  <a:extLst>
                    <a:ext uri="{FF2B5EF4-FFF2-40B4-BE49-F238E27FC236}">
                      <a16:creationId xmlns:a16="http://schemas.microsoft.com/office/drawing/2014/main" id="{379F7076-9E4F-7349-8C9B-965F36FFF60F}"/>
                    </a:ext>
                  </a:extLst>
                </p:cNvPr>
                <p:cNvPicPr/>
                <p:nvPr/>
              </p:nvPicPr>
              <p:blipFill>
                <a:blip r:embed="rId17"/>
                <a:stretch>
                  <a:fillRect/>
                </a:stretch>
              </p:blipFill>
              <p:spPr>
                <a:xfrm>
                  <a:off x="4781219" y="1969793"/>
                  <a:ext cx="831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E6452ED5-EB7B-5845-AEAD-001E2221463B}"/>
                    </a:ext>
                  </a:extLst>
                </p14:cNvPr>
                <p14:cNvContentPartPr/>
                <p14:nvPr/>
              </p14:nvContentPartPr>
              <p14:xfrm>
                <a:off x="4758539" y="2077433"/>
                <a:ext cx="92880" cy="360"/>
              </p14:xfrm>
            </p:contentPart>
          </mc:Choice>
          <mc:Fallback>
            <p:pic>
              <p:nvPicPr>
                <p:cNvPr id="15" name="Ink 14">
                  <a:extLst>
                    <a:ext uri="{FF2B5EF4-FFF2-40B4-BE49-F238E27FC236}">
                      <a16:creationId xmlns:a16="http://schemas.microsoft.com/office/drawing/2014/main" id="{E6452ED5-EB7B-5845-AEAD-001E2221463B}"/>
                    </a:ext>
                  </a:extLst>
                </p:cNvPr>
                <p:cNvPicPr/>
                <p:nvPr/>
              </p:nvPicPr>
              <p:blipFill>
                <a:blip r:embed="rId19"/>
                <a:stretch>
                  <a:fillRect/>
                </a:stretch>
              </p:blipFill>
              <p:spPr>
                <a:xfrm>
                  <a:off x="4743119" y="2061953"/>
                  <a:ext cx="123362"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26C90717-599F-B74C-B309-151B005FE282}"/>
                    </a:ext>
                  </a:extLst>
                </p14:cNvPr>
                <p14:cNvContentPartPr/>
                <p14:nvPr/>
              </p14:nvContentPartPr>
              <p14:xfrm>
                <a:off x="4889219" y="1971953"/>
                <a:ext cx="95400" cy="160560"/>
              </p14:xfrm>
            </p:contentPart>
          </mc:Choice>
          <mc:Fallback>
            <p:pic>
              <p:nvPicPr>
                <p:cNvPr id="16" name="Ink 15">
                  <a:extLst>
                    <a:ext uri="{FF2B5EF4-FFF2-40B4-BE49-F238E27FC236}">
                      <a16:creationId xmlns:a16="http://schemas.microsoft.com/office/drawing/2014/main" id="{26C90717-599F-B74C-B309-151B005FE282}"/>
                    </a:ext>
                  </a:extLst>
                </p:cNvPr>
                <p:cNvPicPr/>
                <p:nvPr/>
              </p:nvPicPr>
              <p:blipFill>
                <a:blip r:embed="rId21"/>
                <a:stretch>
                  <a:fillRect/>
                </a:stretch>
              </p:blipFill>
              <p:spPr>
                <a:xfrm>
                  <a:off x="4873739" y="1956473"/>
                  <a:ext cx="1260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B01295F4-001D-FD4D-AF78-8A1A2C91AEE0}"/>
                    </a:ext>
                  </a:extLst>
                </p14:cNvPr>
                <p14:cNvContentPartPr/>
                <p14:nvPr/>
              </p14:nvContentPartPr>
              <p14:xfrm>
                <a:off x="5053019" y="2046833"/>
                <a:ext cx="92880" cy="12240"/>
              </p14:xfrm>
            </p:contentPart>
          </mc:Choice>
          <mc:Fallback>
            <p:pic>
              <p:nvPicPr>
                <p:cNvPr id="17" name="Ink 16">
                  <a:extLst>
                    <a:ext uri="{FF2B5EF4-FFF2-40B4-BE49-F238E27FC236}">
                      <a16:creationId xmlns:a16="http://schemas.microsoft.com/office/drawing/2014/main" id="{B01295F4-001D-FD4D-AF78-8A1A2C91AEE0}"/>
                    </a:ext>
                  </a:extLst>
                </p:cNvPr>
                <p:cNvPicPr/>
                <p:nvPr/>
              </p:nvPicPr>
              <p:blipFill>
                <a:blip r:embed="rId23"/>
                <a:stretch>
                  <a:fillRect/>
                </a:stretch>
              </p:blipFill>
              <p:spPr>
                <a:xfrm>
                  <a:off x="5037599" y="2031353"/>
                  <a:ext cx="123362"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75DEA78C-0966-7948-9B71-9BD949534B55}"/>
                    </a:ext>
                  </a:extLst>
                </p14:cNvPr>
                <p14:cNvContentPartPr/>
                <p14:nvPr/>
              </p14:nvContentPartPr>
              <p14:xfrm>
                <a:off x="5098019" y="2023073"/>
                <a:ext cx="26640" cy="114480"/>
              </p14:xfrm>
            </p:contentPart>
          </mc:Choice>
          <mc:Fallback>
            <p:pic>
              <p:nvPicPr>
                <p:cNvPr id="18" name="Ink 17">
                  <a:extLst>
                    <a:ext uri="{FF2B5EF4-FFF2-40B4-BE49-F238E27FC236}">
                      <a16:creationId xmlns:a16="http://schemas.microsoft.com/office/drawing/2014/main" id="{75DEA78C-0966-7948-9B71-9BD949534B55}"/>
                    </a:ext>
                  </a:extLst>
                </p:cNvPr>
                <p:cNvPicPr/>
                <p:nvPr/>
              </p:nvPicPr>
              <p:blipFill>
                <a:blip r:embed="rId25"/>
                <a:stretch>
                  <a:fillRect/>
                </a:stretch>
              </p:blipFill>
              <p:spPr>
                <a:xfrm>
                  <a:off x="5082327" y="2007593"/>
                  <a:ext cx="57659"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704B7F71-7E2B-2846-A5D4-8D250C17EB00}"/>
                    </a:ext>
                  </a:extLst>
                </p14:cNvPr>
                <p14:cNvContentPartPr/>
                <p14:nvPr/>
              </p14:nvContentPartPr>
              <p14:xfrm>
                <a:off x="5164619" y="2037833"/>
                <a:ext cx="85680" cy="87840"/>
              </p14:xfrm>
            </p:contentPart>
          </mc:Choice>
          <mc:Fallback>
            <p:pic>
              <p:nvPicPr>
                <p:cNvPr id="19" name="Ink 18">
                  <a:extLst>
                    <a:ext uri="{FF2B5EF4-FFF2-40B4-BE49-F238E27FC236}">
                      <a16:creationId xmlns:a16="http://schemas.microsoft.com/office/drawing/2014/main" id="{704B7F71-7E2B-2846-A5D4-8D250C17EB00}"/>
                    </a:ext>
                  </a:extLst>
                </p:cNvPr>
                <p:cNvPicPr/>
                <p:nvPr/>
              </p:nvPicPr>
              <p:blipFill>
                <a:blip r:embed="rId27"/>
                <a:stretch>
                  <a:fillRect/>
                </a:stretch>
              </p:blipFill>
              <p:spPr>
                <a:xfrm>
                  <a:off x="5149204" y="2022353"/>
                  <a:ext cx="116152"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CE7A653A-1169-704A-90E0-7898D60CC001}"/>
                    </a:ext>
                  </a:extLst>
                </p14:cNvPr>
                <p14:cNvContentPartPr/>
                <p14:nvPr/>
              </p14:nvContentPartPr>
              <p14:xfrm>
                <a:off x="5273699" y="2004353"/>
                <a:ext cx="61920" cy="121320"/>
              </p14:xfrm>
            </p:contentPart>
          </mc:Choice>
          <mc:Fallback>
            <p:pic>
              <p:nvPicPr>
                <p:cNvPr id="20" name="Ink 19">
                  <a:extLst>
                    <a:ext uri="{FF2B5EF4-FFF2-40B4-BE49-F238E27FC236}">
                      <a16:creationId xmlns:a16="http://schemas.microsoft.com/office/drawing/2014/main" id="{CE7A653A-1169-704A-90E0-7898D60CC001}"/>
                    </a:ext>
                  </a:extLst>
                </p:cNvPr>
                <p:cNvPicPr/>
                <p:nvPr/>
              </p:nvPicPr>
              <p:blipFill>
                <a:blip r:embed="rId29"/>
                <a:stretch>
                  <a:fillRect/>
                </a:stretch>
              </p:blipFill>
              <p:spPr>
                <a:xfrm>
                  <a:off x="5258219" y="1988873"/>
                  <a:ext cx="92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381D69FC-5476-C54D-9E7C-80D6B3081761}"/>
                    </a:ext>
                  </a:extLst>
                </p14:cNvPr>
                <p14:cNvContentPartPr/>
                <p14:nvPr/>
              </p14:nvContentPartPr>
              <p14:xfrm>
                <a:off x="5361539" y="1999313"/>
                <a:ext cx="19440" cy="121320"/>
              </p14:xfrm>
            </p:contentPart>
          </mc:Choice>
          <mc:Fallback>
            <p:pic>
              <p:nvPicPr>
                <p:cNvPr id="21" name="Ink 20">
                  <a:extLst>
                    <a:ext uri="{FF2B5EF4-FFF2-40B4-BE49-F238E27FC236}">
                      <a16:creationId xmlns:a16="http://schemas.microsoft.com/office/drawing/2014/main" id="{381D69FC-5476-C54D-9E7C-80D6B3081761}"/>
                    </a:ext>
                  </a:extLst>
                </p:cNvPr>
                <p:cNvPicPr/>
                <p:nvPr/>
              </p:nvPicPr>
              <p:blipFill>
                <a:blip r:embed="rId31"/>
                <a:stretch>
                  <a:fillRect/>
                </a:stretch>
              </p:blipFill>
              <p:spPr>
                <a:xfrm>
                  <a:off x="5346059" y="1983879"/>
                  <a:ext cx="50040" cy="151829"/>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AB1CDF32-5C5E-5C44-8C00-BBA91404FB84}"/>
                    </a:ext>
                  </a:extLst>
                </p14:cNvPr>
                <p14:cNvContentPartPr/>
                <p14:nvPr/>
              </p14:nvContentPartPr>
              <p14:xfrm>
                <a:off x="5402219" y="2003993"/>
                <a:ext cx="73800" cy="102600"/>
              </p14:xfrm>
            </p:contentPart>
          </mc:Choice>
          <mc:Fallback>
            <p:pic>
              <p:nvPicPr>
                <p:cNvPr id="22" name="Ink 21">
                  <a:extLst>
                    <a:ext uri="{FF2B5EF4-FFF2-40B4-BE49-F238E27FC236}">
                      <a16:creationId xmlns:a16="http://schemas.microsoft.com/office/drawing/2014/main" id="{AB1CDF32-5C5E-5C44-8C00-BBA91404FB84}"/>
                    </a:ext>
                  </a:extLst>
                </p:cNvPr>
                <p:cNvPicPr/>
                <p:nvPr/>
              </p:nvPicPr>
              <p:blipFill>
                <a:blip r:embed="rId33"/>
                <a:stretch>
                  <a:fillRect/>
                </a:stretch>
              </p:blipFill>
              <p:spPr>
                <a:xfrm>
                  <a:off x="5386814" y="1988513"/>
                  <a:ext cx="104251"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182E253A-C12D-2544-AF10-4C1CE01F9006}"/>
                    </a:ext>
                  </a:extLst>
                </p14:cNvPr>
                <p14:cNvContentPartPr/>
                <p14:nvPr/>
              </p14:nvContentPartPr>
              <p14:xfrm>
                <a:off x="4732259" y="2231873"/>
                <a:ext cx="16920" cy="465840"/>
              </p14:xfrm>
            </p:contentPart>
          </mc:Choice>
          <mc:Fallback>
            <p:pic>
              <p:nvPicPr>
                <p:cNvPr id="23" name="Ink 22">
                  <a:extLst>
                    <a:ext uri="{FF2B5EF4-FFF2-40B4-BE49-F238E27FC236}">
                      <a16:creationId xmlns:a16="http://schemas.microsoft.com/office/drawing/2014/main" id="{182E253A-C12D-2544-AF10-4C1CE01F9006}"/>
                    </a:ext>
                  </a:extLst>
                </p:cNvPr>
                <p:cNvPicPr/>
                <p:nvPr/>
              </p:nvPicPr>
              <p:blipFill>
                <a:blip r:embed="rId35"/>
                <a:stretch>
                  <a:fillRect/>
                </a:stretch>
              </p:blipFill>
              <p:spPr>
                <a:xfrm>
                  <a:off x="4716779" y="2216393"/>
                  <a:ext cx="4752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49125193-9C37-A344-B14A-387B0ABBAA1A}"/>
                    </a:ext>
                  </a:extLst>
                </p14:cNvPr>
                <p14:cNvContentPartPr/>
                <p14:nvPr/>
              </p14:nvContentPartPr>
              <p14:xfrm>
                <a:off x="4739459" y="2196233"/>
                <a:ext cx="810000" cy="470520"/>
              </p14:xfrm>
            </p:contentPart>
          </mc:Choice>
          <mc:Fallback>
            <p:pic>
              <p:nvPicPr>
                <p:cNvPr id="24" name="Ink 23">
                  <a:extLst>
                    <a:ext uri="{FF2B5EF4-FFF2-40B4-BE49-F238E27FC236}">
                      <a16:creationId xmlns:a16="http://schemas.microsoft.com/office/drawing/2014/main" id="{49125193-9C37-A344-B14A-387B0ABBAA1A}"/>
                    </a:ext>
                  </a:extLst>
                </p:cNvPr>
                <p:cNvPicPr/>
                <p:nvPr/>
              </p:nvPicPr>
              <p:blipFill>
                <a:blip r:embed="rId37"/>
                <a:stretch>
                  <a:fillRect/>
                </a:stretch>
              </p:blipFill>
              <p:spPr>
                <a:xfrm>
                  <a:off x="4723979" y="2180753"/>
                  <a:ext cx="84060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8B977D75-A2B3-364F-95FF-C6D99607865A}"/>
                    </a:ext>
                  </a:extLst>
                </p14:cNvPr>
                <p14:cNvContentPartPr/>
                <p14:nvPr/>
              </p14:nvContentPartPr>
              <p14:xfrm>
                <a:off x="4763219" y="2735513"/>
                <a:ext cx="774360" cy="28800"/>
              </p14:xfrm>
            </p:contentPart>
          </mc:Choice>
          <mc:Fallback>
            <p:pic>
              <p:nvPicPr>
                <p:cNvPr id="25" name="Ink 24">
                  <a:extLst>
                    <a:ext uri="{FF2B5EF4-FFF2-40B4-BE49-F238E27FC236}">
                      <a16:creationId xmlns:a16="http://schemas.microsoft.com/office/drawing/2014/main" id="{8B977D75-A2B3-364F-95FF-C6D99607865A}"/>
                    </a:ext>
                  </a:extLst>
                </p:cNvPr>
                <p:cNvPicPr/>
                <p:nvPr/>
              </p:nvPicPr>
              <p:blipFill>
                <a:blip r:embed="rId39"/>
                <a:stretch>
                  <a:fillRect/>
                </a:stretch>
              </p:blipFill>
              <p:spPr>
                <a:xfrm>
                  <a:off x="4747739" y="2720033"/>
                  <a:ext cx="8049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4B0D7068-F097-824A-820C-BAF628CAB888}"/>
                    </a:ext>
                  </a:extLst>
                </p14:cNvPr>
                <p14:cNvContentPartPr/>
                <p14:nvPr/>
              </p14:nvContentPartPr>
              <p14:xfrm>
                <a:off x="4720379" y="2343473"/>
                <a:ext cx="826560" cy="36000"/>
              </p14:xfrm>
            </p:contentPart>
          </mc:Choice>
          <mc:Fallback>
            <p:pic>
              <p:nvPicPr>
                <p:cNvPr id="26" name="Ink 25">
                  <a:extLst>
                    <a:ext uri="{FF2B5EF4-FFF2-40B4-BE49-F238E27FC236}">
                      <a16:creationId xmlns:a16="http://schemas.microsoft.com/office/drawing/2014/main" id="{4B0D7068-F097-824A-820C-BAF628CAB888}"/>
                    </a:ext>
                  </a:extLst>
                </p:cNvPr>
                <p:cNvPicPr/>
                <p:nvPr/>
              </p:nvPicPr>
              <p:blipFill>
                <a:blip r:embed="rId41"/>
                <a:stretch>
                  <a:fillRect/>
                </a:stretch>
              </p:blipFill>
              <p:spPr>
                <a:xfrm>
                  <a:off x="4704899" y="2327993"/>
                  <a:ext cx="8571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E65594C2-C0BA-F942-A17A-55D573970BCA}"/>
                    </a:ext>
                  </a:extLst>
                </p14:cNvPr>
                <p14:cNvContentPartPr/>
                <p14:nvPr/>
              </p14:nvContentPartPr>
              <p14:xfrm>
                <a:off x="4716779" y="2521673"/>
                <a:ext cx="820800" cy="28800"/>
              </p14:xfrm>
            </p:contentPart>
          </mc:Choice>
          <mc:Fallback>
            <p:pic>
              <p:nvPicPr>
                <p:cNvPr id="27" name="Ink 26">
                  <a:extLst>
                    <a:ext uri="{FF2B5EF4-FFF2-40B4-BE49-F238E27FC236}">
                      <a16:creationId xmlns:a16="http://schemas.microsoft.com/office/drawing/2014/main" id="{E65594C2-C0BA-F942-A17A-55D573970BCA}"/>
                    </a:ext>
                  </a:extLst>
                </p:cNvPr>
                <p:cNvPicPr/>
                <p:nvPr/>
              </p:nvPicPr>
              <p:blipFill>
                <a:blip r:embed="rId43"/>
                <a:stretch>
                  <a:fillRect/>
                </a:stretch>
              </p:blipFill>
              <p:spPr>
                <a:xfrm>
                  <a:off x="4701299" y="2506384"/>
                  <a:ext cx="851400" cy="59022"/>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725F45EF-AEFD-DB40-9DC6-29B2E761D0B0}"/>
                    </a:ext>
                  </a:extLst>
                </p14:cNvPr>
                <p14:cNvContentPartPr/>
                <p14:nvPr/>
              </p14:nvContentPartPr>
              <p14:xfrm>
                <a:off x="5121779" y="2357873"/>
                <a:ext cx="12240" cy="185400"/>
              </p14:xfrm>
            </p:contentPart>
          </mc:Choice>
          <mc:Fallback>
            <p:pic>
              <p:nvPicPr>
                <p:cNvPr id="28" name="Ink 27">
                  <a:extLst>
                    <a:ext uri="{FF2B5EF4-FFF2-40B4-BE49-F238E27FC236}">
                      <a16:creationId xmlns:a16="http://schemas.microsoft.com/office/drawing/2014/main" id="{725F45EF-AEFD-DB40-9DC6-29B2E761D0B0}"/>
                    </a:ext>
                  </a:extLst>
                </p:cNvPr>
                <p:cNvPicPr/>
                <p:nvPr/>
              </p:nvPicPr>
              <p:blipFill>
                <a:blip r:embed="rId45"/>
                <a:stretch>
                  <a:fillRect/>
                </a:stretch>
              </p:blipFill>
              <p:spPr>
                <a:xfrm>
                  <a:off x="5106299" y="2342423"/>
                  <a:ext cx="42840" cy="215941"/>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30E969EC-FF98-5745-A100-370C8F5AD86C}"/>
                    </a:ext>
                  </a:extLst>
                </p14:cNvPr>
                <p14:cNvContentPartPr/>
                <p14:nvPr/>
              </p14:nvContentPartPr>
              <p14:xfrm>
                <a:off x="4088939" y="3094073"/>
                <a:ext cx="81000" cy="95400"/>
              </p14:xfrm>
            </p:contentPart>
          </mc:Choice>
          <mc:Fallback>
            <p:pic>
              <p:nvPicPr>
                <p:cNvPr id="29" name="Ink 28">
                  <a:extLst>
                    <a:ext uri="{FF2B5EF4-FFF2-40B4-BE49-F238E27FC236}">
                      <a16:creationId xmlns:a16="http://schemas.microsoft.com/office/drawing/2014/main" id="{30E969EC-FF98-5745-A100-370C8F5AD86C}"/>
                    </a:ext>
                  </a:extLst>
                </p:cNvPr>
                <p:cNvPicPr/>
                <p:nvPr/>
              </p:nvPicPr>
              <p:blipFill>
                <a:blip r:embed="rId47"/>
                <a:stretch>
                  <a:fillRect/>
                </a:stretch>
              </p:blipFill>
              <p:spPr>
                <a:xfrm>
                  <a:off x="4073527" y="3078593"/>
                  <a:ext cx="111465"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0544996E-DA34-C745-B7CC-8785DB3C106D}"/>
                    </a:ext>
                  </a:extLst>
                </p14:cNvPr>
                <p14:cNvContentPartPr/>
                <p14:nvPr/>
              </p14:nvContentPartPr>
              <p14:xfrm>
                <a:off x="4200539" y="3060593"/>
                <a:ext cx="83520" cy="107280"/>
              </p14:xfrm>
            </p:contentPart>
          </mc:Choice>
          <mc:Fallback>
            <p:pic>
              <p:nvPicPr>
                <p:cNvPr id="30" name="Ink 29">
                  <a:extLst>
                    <a:ext uri="{FF2B5EF4-FFF2-40B4-BE49-F238E27FC236}">
                      <a16:creationId xmlns:a16="http://schemas.microsoft.com/office/drawing/2014/main" id="{0544996E-DA34-C745-B7CC-8785DB3C106D}"/>
                    </a:ext>
                  </a:extLst>
                </p:cNvPr>
                <p:cNvPicPr/>
                <p:nvPr/>
              </p:nvPicPr>
              <p:blipFill>
                <a:blip r:embed="rId49"/>
                <a:stretch>
                  <a:fillRect/>
                </a:stretch>
              </p:blipFill>
              <p:spPr>
                <a:xfrm>
                  <a:off x="4185059" y="3045113"/>
                  <a:ext cx="1141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1E42D294-D317-B143-BF32-010E060007FD}"/>
                    </a:ext>
                  </a:extLst>
                </p14:cNvPr>
                <p14:cNvContentPartPr/>
                <p14:nvPr/>
              </p14:nvContentPartPr>
              <p14:xfrm>
                <a:off x="4321499" y="3105953"/>
                <a:ext cx="14760" cy="52560"/>
              </p14:xfrm>
            </p:contentPart>
          </mc:Choice>
          <mc:Fallback>
            <p:pic>
              <p:nvPicPr>
                <p:cNvPr id="31" name="Ink 30">
                  <a:extLst>
                    <a:ext uri="{FF2B5EF4-FFF2-40B4-BE49-F238E27FC236}">
                      <a16:creationId xmlns:a16="http://schemas.microsoft.com/office/drawing/2014/main" id="{1E42D294-D317-B143-BF32-010E060007FD}"/>
                    </a:ext>
                  </a:extLst>
                </p:cNvPr>
                <p:cNvPicPr/>
                <p:nvPr/>
              </p:nvPicPr>
              <p:blipFill>
                <a:blip r:embed="rId51"/>
                <a:stretch>
                  <a:fillRect/>
                </a:stretch>
              </p:blipFill>
              <p:spPr>
                <a:xfrm>
                  <a:off x="4305632" y="3090473"/>
                  <a:ext cx="46125"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CB8BDA10-3FBD-9347-88BF-62A342CE750D}"/>
                    </a:ext>
                  </a:extLst>
                </p14:cNvPr>
                <p14:cNvContentPartPr/>
                <p14:nvPr/>
              </p14:nvContentPartPr>
              <p14:xfrm>
                <a:off x="4324019" y="3040793"/>
                <a:ext cx="12240" cy="20520"/>
              </p14:xfrm>
            </p:contentPart>
          </mc:Choice>
          <mc:Fallback>
            <p:pic>
              <p:nvPicPr>
                <p:cNvPr id="32" name="Ink 31">
                  <a:extLst>
                    <a:ext uri="{FF2B5EF4-FFF2-40B4-BE49-F238E27FC236}">
                      <a16:creationId xmlns:a16="http://schemas.microsoft.com/office/drawing/2014/main" id="{CB8BDA10-3FBD-9347-88BF-62A342CE750D}"/>
                    </a:ext>
                  </a:extLst>
                </p:cNvPr>
                <p:cNvPicPr/>
                <p:nvPr/>
              </p:nvPicPr>
              <p:blipFill>
                <a:blip r:embed="rId53"/>
                <a:stretch>
                  <a:fillRect/>
                </a:stretch>
              </p:blipFill>
              <p:spPr>
                <a:xfrm>
                  <a:off x="4308539" y="3025313"/>
                  <a:ext cx="42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DF5FA15F-0E1D-8847-B46D-0371957D9E9C}"/>
                    </a:ext>
                  </a:extLst>
                </p14:cNvPr>
                <p14:cNvContentPartPr/>
                <p14:nvPr/>
              </p14:nvContentPartPr>
              <p14:xfrm>
                <a:off x="4383419" y="3022793"/>
                <a:ext cx="24120" cy="140400"/>
              </p14:xfrm>
            </p:contentPart>
          </mc:Choice>
          <mc:Fallback>
            <p:pic>
              <p:nvPicPr>
                <p:cNvPr id="33" name="Ink 32">
                  <a:extLst>
                    <a:ext uri="{FF2B5EF4-FFF2-40B4-BE49-F238E27FC236}">
                      <a16:creationId xmlns:a16="http://schemas.microsoft.com/office/drawing/2014/main" id="{DF5FA15F-0E1D-8847-B46D-0371957D9E9C}"/>
                    </a:ext>
                  </a:extLst>
                </p:cNvPr>
                <p:cNvPicPr/>
                <p:nvPr/>
              </p:nvPicPr>
              <p:blipFill>
                <a:blip r:embed="rId55"/>
                <a:stretch>
                  <a:fillRect/>
                </a:stretch>
              </p:blipFill>
              <p:spPr>
                <a:xfrm>
                  <a:off x="4367939" y="3007313"/>
                  <a:ext cx="54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20343501-E455-3C4B-B010-2834F1DD43C3}"/>
                    </a:ext>
                  </a:extLst>
                </p14:cNvPr>
                <p14:cNvContentPartPr/>
                <p14:nvPr/>
              </p14:nvContentPartPr>
              <p14:xfrm>
                <a:off x="4461539" y="2982473"/>
                <a:ext cx="104760" cy="194760"/>
              </p14:xfrm>
            </p:contentPart>
          </mc:Choice>
          <mc:Fallback>
            <p:pic>
              <p:nvPicPr>
                <p:cNvPr id="34" name="Ink 33">
                  <a:extLst>
                    <a:ext uri="{FF2B5EF4-FFF2-40B4-BE49-F238E27FC236}">
                      <a16:creationId xmlns:a16="http://schemas.microsoft.com/office/drawing/2014/main" id="{20343501-E455-3C4B-B010-2834F1DD43C3}"/>
                    </a:ext>
                  </a:extLst>
                </p:cNvPr>
                <p:cNvPicPr/>
                <p:nvPr/>
              </p:nvPicPr>
              <p:blipFill>
                <a:blip r:embed="rId57"/>
                <a:stretch>
                  <a:fillRect/>
                </a:stretch>
              </p:blipFill>
              <p:spPr>
                <a:xfrm>
                  <a:off x="4446059" y="2966993"/>
                  <a:ext cx="1353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0BB3DCFC-FEFC-8547-A0A5-3DFEE957B2F9}"/>
                    </a:ext>
                  </a:extLst>
                </p14:cNvPr>
                <p14:cNvContentPartPr/>
                <p14:nvPr/>
              </p14:nvContentPartPr>
              <p14:xfrm>
                <a:off x="4862939" y="2906513"/>
                <a:ext cx="24120" cy="147600"/>
              </p14:xfrm>
            </p:contentPart>
          </mc:Choice>
          <mc:Fallback>
            <p:pic>
              <p:nvPicPr>
                <p:cNvPr id="35" name="Ink 34">
                  <a:extLst>
                    <a:ext uri="{FF2B5EF4-FFF2-40B4-BE49-F238E27FC236}">
                      <a16:creationId xmlns:a16="http://schemas.microsoft.com/office/drawing/2014/main" id="{0BB3DCFC-FEFC-8547-A0A5-3DFEE957B2F9}"/>
                    </a:ext>
                  </a:extLst>
                </p:cNvPr>
                <p:cNvPicPr/>
                <p:nvPr/>
              </p:nvPicPr>
              <p:blipFill>
                <a:blip r:embed="rId59"/>
                <a:stretch>
                  <a:fillRect/>
                </a:stretch>
              </p:blipFill>
              <p:spPr>
                <a:xfrm>
                  <a:off x="4847459" y="2891033"/>
                  <a:ext cx="547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D4A95127-186E-1D4F-8E15-0F6C7E7EFEFF}"/>
                    </a:ext>
                  </a:extLst>
                </p14:cNvPr>
                <p14:cNvContentPartPr/>
                <p14:nvPr/>
              </p14:nvContentPartPr>
              <p14:xfrm>
                <a:off x="4834499" y="2965553"/>
                <a:ext cx="102600" cy="21600"/>
              </p14:xfrm>
            </p:contentPart>
          </mc:Choice>
          <mc:Fallback>
            <p:pic>
              <p:nvPicPr>
                <p:cNvPr id="36" name="Ink 35">
                  <a:extLst>
                    <a:ext uri="{FF2B5EF4-FFF2-40B4-BE49-F238E27FC236}">
                      <a16:creationId xmlns:a16="http://schemas.microsoft.com/office/drawing/2014/main" id="{D4A95127-186E-1D4F-8E15-0F6C7E7EFEFF}"/>
                    </a:ext>
                  </a:extLst>
                </p:cNvPr>
                <p:cNvPicPr/>
                <p:nvPr/>
              </p:nvPicPr>
              <p:blipFill>
                <a:blip r:embed="rId61"/>
                <a:stretch>
                  <a:fillRect/>
                </a:stretch>
              </p:blipFill>
              <p:spPr>
                <a:xfrm>
                  <a:off x="4818964" y="2950073"/>
                  <a:ext cx="133308"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F96B5BD1-807D-CE46-8A05-CB567060ABDD}"/>
                    </a:ext>
                  </a:extLst>
                </p14:cNvPr>
                <p14:cNvContentPartPr/>
                <p14:nvPr/>
              </p14:nvContentPartPr>
              <p14:xfrm>
                <a:off x="4984259" y="2879873"/>
                <a:ext cx="109440" cy="169200"/>
              </p14:xfrm>
            </p:contentPart>
          </mc:Choice>
          <mc:Fallback>
            <p:pic>
              <p:nvPicPr>
                <p:cNvPr id="37" name="Ink 36">
                  <a:extLst>
                    <a:ext uri="{FF2B5EF4-FFF2-40B4-BE49-F238E27FC236}">
                      <a16:creationId xmlns:a16="http://schemas.microsoft.com/office/drawing/2014/main" id="{F96B5BD1-807D-CE46-8A05-CB567060ABDD}"/>
                    </a:ext>
                  </a:extLst>
                </p:cNvPr>
                <p:cNvPicPr/>
                <p:nvPr/>
              </p:nvPicPr>
              <p:blipFill>
                <a:blip r:embed="rId63"/>
                <a:stretch>
                  <a:fillRect/>
                </a:stretch>
              </p:blipFill>
              <p:spPr>
                <a:xfrm>
                  <a:off x="4968830" y="2864393"/>
                  <a:ext cx="1399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8C56AF2A-2FAB-5A45-80C5-BD26898D5CF3}"/>
                    </a:ext>
                  </a:extLst>
                </p14:cNvPr>
                <p14:cNvContentPartPr/>
                <p14:nvPr/>
              </p14:nvContentPartPr>
              <p14:xfrm>
                <a:off x="5162099" y="2946833"/>
                <a:ext cx="88200" cy="5040"/>
              </p14:xfrm>
            </p:contentPart>
          </mc:Choice>
          <mc:Fallback>
            <p:pic>
              <p:nvPicPr>
                <p:cNvPr id="38" name="Ink 37">
                  <a:extLst>
                    <a:ext uri="{FF2B5EF4-FFF2-40B4-BE49-F238E27FC236}">
                      <a16:creationId xmlns:a16="http://schemas.microsoft.com/office/drawing/2014/main" id="{8C56AF2A-2FAB-5A45-80C5-BD26898D5CF3}"/>
                    </a:ext>
                  </a:extLst>
                </p:cNvPr>
                <p:cNvPicPr/>
                <p:nvPr/>
              </p:nvPicPr>
              <p:blipFill>
                <a:blip r:embed="rId65"/>
                <a:stretch>
                  <a:fillRect/>
                </a:stretch>
              </p:blipFill>
              <p:spPr>
                <a:xfrm>
                  <a:off x="5146619" y="2931353"/>
                  <a:ext cx="1188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654FE81B-8DF9-8646-B069-D45478EE9C90}"/>
                    </a:ext>
                  </a:extLst>
                </p14:cNvPr>
                <p14:cNvContentPartPr/>
                <p14:nvPr/>
              </p14:nvContentPartPr>
              <p14:xfrm>
                <a:off x="5207459" y="2918033"/>
                <a:ext cx="26640" cy="90720"/>
              </p14:xfrm>
            </p:contentPart>
          </mc:Choice>
          <mc:Fallback>
            <p:pic>
              <p:nvPicPr>
                <p:cNvPr id="39" name="Ink 38">
                  <a:extLst>
                    <a:ext uri="{FF2B5EF4-FFF2-40B4-BE49-F238E27FC236}">
                      <a16:creationId xmlns:a16="http://schemas.microsoft.com/office/drawing/2014/main" id="{654FE81B-8DF9-8646-B069-D45478EE9C90}"/>
                    </a:ext>
                  </a:extLst>
                </p:cNvPr>
                <p:cNvPicPr/>
                <p:nvPr/>
              </p:nvPicPr>
              <p:blipFill>
                <a:blip r:embed="rId67"/>
                <a:stretch>
                  <a:fillRect/>
                </a:stretch>
              </p:blipFill>
              <p:spPr>
                <a:xfrm>
                  <a:off x="5191979" y="2902553"/>
                  <a:ext cx="572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E4AF6B96-F7F0-2349-BCC5-5CFFD71E35F7}"/>
                    </a:ext>
                  </a:extLst>
                </p14:cNvPr>
                <p14:cNvContentPartPr/>
                <p14:nvPr/>
              </p14:nvContentPartPr>
              <p14:xfrm>
                <a:off x="5273699" y="2923073"/>
                <a:ext cx="88200" cy="76320"/>
              </p14:xfrm>
            </p:contentPart>
          </mc:Choice>
          <mc:Fallback>
            <p:pic>
              <p:nvPicPr>
                <p:cNvPr id="40" name="Ink 39">
                  <a:extLst>
                    <a:ext uri="{FF2B5EF4-FFF2-40B4-BE49-F238E27FC236}">
                      <a16:creationId xmlns:a16="http://schemas.microsoft.com/office/drawing/2014/main" id="{E4AF6B96-F7F0-2349-BCC5-5CFFD71E35F7}"/>
                    </a:ext>
                  </a:extLst>
                </p:cNvPr>
                <p:cNvPicPr/>
                <p:nvPr/>
              </p:nvPicPr>
              <p:blipFill>
                <a:blip r:embed="rId69"/>
                <a:stretch>
                  <a:fillRect/>
                </a:stretch>
              </p:blipFill>
              <p:spPr>
                <a:xfrm>
                  <a:off x="5258219" y="2907593"/>
                  <a:ext cx="118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B4DFB3FE-011B-4545-BC16-7789BB443153}"/>
                    </a:ext>
                  </a:extLst>
                </p14:cNvPr>
                <p14:cNvContentPartPr/>
                <p14:nvPr/>
              </p14:nvContentPartPr>
              <p14:xfrm>
                <a:off x="5378459" y="2877713"/>
                <a:ext cx="59760" cy="135360"/>
              </p14:xfrm>
            </p:contentPart>
          </mc:Choice>
          <mc:Fallback>
            <p:pic>
              <p:nvPicPr>
                <p:cNvPr id="41" name="Ink 40">
                  <a:extLst>
                    <a:ext uri="{FF2B5EF4-FFF2-40B4-BE49-F238E27FC236}">
                      <a16:creationId xmlns:a16="http://schemas.microsoft.com/office/drawing/2014/main" id="{B4DFB3FE-011B-4545-BC16-7789BB443153}"/>
                    </a:ext>
                  </a:extLst>
                </p:cNvPr>
                <p:cNvPicPr/>
                <p:nvPr/>
              </p:nvPicPr>
              <p:blipFill>
                <a:blip r:embed="rId71"/>
                <a:stretch>
                  <a:fillRect/>
                </a:stretch>
              </p:blipFill>
              <p:spPr>
                <a:xfrm>
                  <a:off x="5362979" y="2862233"/>
                  <a:ext cx="903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9C6B77F9-DBAF-464F-A620-157D44EB9420}"/>
                    </a:ext>
                  </a:extLst>
                </p14:cNvPr>
                <p14:cNvContentPartPr/>
                <p14:nvPr/>
              </p14:nvContentPartPr>
              <p14:xfrm>
                <a:off x="5480339" y="2886713"/>
                <a:ext cx="9720" cy="108000"/>
              </p14:xfrm>
            </p:contentPart>
          </mc:Choice>
          <mc:Fallback>
            <p:pic>
              <p:nvPicPr>
                <p:cNvPr id="42" name="Ink 41">
                  <a:extLst>
                    <a:ext uri="{FF2B5EF4-FFF2-40B4-BE49-F238E27FC236}">
                      <a16:creationId xmlns:a16="http://schemas.microsoft.com/office/drawing/2014/main" id="{9C6B77F9-DBAF-464F-A620-157D44EB9420}"/>
                    </a:ext>
                  </a:extLst>
                </p:cNvPr>
                <p:cNvPicPr/>
                <p:nvPr/>
              </p:nvPicPr>
              <p:blipFill>
                <a:blip r:embed="rId73"/>
                <a:stretch>
                  <a:fillRect/>
                </a:stretch>
              </p:blipFill>
              <p:spPr>
                <a:xfrm>
                  <a:off x="5464859" y="2871233"/>
                  <a:ext cx="403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960730D6-D5A5-DB47-84E3-D8A7A891980F}"/>
                    </a:ext>
                  </a:extLst>
                </p14:cNvPr>
                <p14:cNvContentPartPr/>
                <p14:nvPr/>
              </p14:nvContentPartPr>
              <p14:xfrm>
                <a:off x="5515979" y="2896793"/>
                <a:ext cx="81000" cy="107280"/>
              </p14:xfrm>
            </p:contentPart>
          </mc:Choice>
          <mc:Fallback>
            <p:pic>
              <p:nvPicPr>
                <p:cNvPr id="43" name="Ink 42">
                  <a:extLst>
                    <a:ext uri="{FF2B5EF4-FFF2-40B4-BE49-F238E27FC236}">
                      <a16:creationId xmlns:a16="http://schemas.microsoft.com/office/drawing/2014/main" id="{960730D6-D5A5-DB47-84E3-D8A7A891980F}"/>
                    </a:ext>
                  </a:extLst>
                </p:cNvPr>
                <p:cNvPicPr/>
                <p:nvPr/>
              </p:nvPicPr>
              <p:blipFill>
                <a:blip r:embed="rId75"/>
                <a:stretch>
                  <a:fillRect/>
                </a:stretch>
              </p:blipFill>
              <p:spPr>
                <a:xfrm>
                  <a:off x="5500499" y="2881261"/>
                  <a:ext cx="111600" cy="137983"/>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636EBB72-4BE0-C043-B9A9-A177FEF19FFE}"/>
                    </a:ext>
                  </a:extLst>
                </p14:cNvPr>
                <p14:cNvContentPartPr/>
                <p14:nvPr/>
              </p14:nvContentPartPr>
              <p14:xfrm>
                <a:off x="4794179" y="3160313"/>
                <a:ext cx="24120" cy="546480"/>
              </p14:xfrm>
            </p:contentPart>
          </mc:Choice>
          <mc:Fallback>
            <p:pic>
              <p:nvPicPr>
                <p:cNvPr id="44" name="Ink 43">
                  <a:extLst>
                    <a:ext uri="{FF2B5EF4-FFF2-40B4-BE49-F238E27FC236}">
                      <a16:creationId xmlns:a16="http://schemas.microsoft.com/office/drawing/2014/main" id="{636EBB72-4BE0-C043-B9A9-A177FEF19FFE}"/>
                    </a:ext>
                  </a:extLst>
                </p:cNvPr>
                <p:cNvPicPr/>
                <p:nvPr/>
              </p:nvPicPr>
              <p:blipFill>
                <a:blip r:embed="rId77"/>
                <a:stretch>
                  <a:fillRect/>
                </a:stretch>
              </p:blipFill>
              <p:spPr>
                <a:xfrm>
                  <a:off x="4778699" y="3144833"/>
                  <a:ext cx="5472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B4AF9E65-466C-5F4E-8A72-56AEFC978408}"/>
                    </a:ext>
                  </a:extLst>
                </p14:cNvPr>
                <p14:cNvContentPartPr/>
                <p14:nvPr/>
              </p14:nvContentPartPr>
              <p14:xfrm>
                <a:off x="4782299" y="3134393"/>
                <a:ext cx="843480" cy="610560"/>
              </p14:xfrm>
            </p:contentPart>
          </mc:Choice>
          <mc:Fallback>
            <p:pic>
              <p:nvPicPr>
                <p:cNvPr id="45" name="Ink 44">
                  <a:extLst>
                    <a:ext uri="{FF2B5EF4-FFF2-40B4-BE49-F238E27FC236}">
                      <a16:creationId xmlns:a16="http://schemas.microsoft.com/office/drawing/2014/main" id="{B4AF9E65-466C-5F4E-8A72-56AEFC978408}"/>
                    </a:ext>
                  </a:extLst>
                </p:cNvPr>
                <p:cNvPicPr/>
                <p:nvPr/>
              </p:nvPicPr>
              <p:blipFill>
                <a:blip r:embed="rId79"/>
                <a:stretch>
                  <a:fillRect/>
                </a:stretch>
              </p:blipFill>
              <p:spPr>
                <a:xfrm>
                  <a:off x="4766819" y="3118913"/>
                  <a:ext cx="87408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F6858251-D9C2-ED45-9809-9EFBD635A735}"/>
                    </a:ext>
                  </a:extLst>
                </p14:cNvPr>
                <p14:cNvContentPartPr/>
                <p14:nvPr/>
              </p14:nvContentPartPr>
              <p14:xfrm>
                <a:off x="4810739" y="3758993"/>
                <a:ext cx="793440" cy="31320"/>
              </p14:xfrm>
            </p:contentPart>
          </mc:Choice>
          <mc:Fallback>
            <p:pic>
              <p:nvPicPr>
                <p:cNvPr id="46" name="Ink 45">
                  <a:extLst>
                    <a:ext uri="{FF2B5EF4-FFF2-40B4-BE49-F238E27FC236}">
                      <a16:creationId xmlns:a16="http://schemas.microsoft.com/office/drawing/2014/main" id="{F6858251-D9C2-ED45-9809-9EFBD635A735}"/>
                    </a:ext>
                  </a:extLst>
                </p:cNvPr>
                <p:cNvPicPr/>
                <p:nvPr/>
              </p:nvPicPr>
              <p:blipFill>
                <a:blip r:embed="rId81"/>
                <a:stretch>
                  <a:fillRect/>
                </a:stretch>
              </p:blipFill>
              <p:spPr>
                <a:xfrm>
                  <a:off x="4795259" y="3743513"/>
                  <a:ext cx="8240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C8ABE3C4-A87F-D849-8D35-FC474E80ABB9}"/>
                    </a:ext>
                  </a:extLst>
                </p14:cNvPr>
                <p14:cNvContentPartPr/>
                <p14:nvPr/>
              </p14:nvContentPartPr>
              <p14:xfrm>
                <a:off x="4796699" y="3302873"/>
                <a:ext cx="802800" cy="26640"/>
              </p14:xfrm>
            </p:contentPart>
          </mc:Choice>
          <mc:Fallback>
            <p:pic>
              <p:nvPicPr>
                <p:cNvPr id="47" name="Ink 46">
                  <a:extLst>
                    <a:ext uri="{FF2B5EF4-FFF2-40B4-BE49-F238E27FC236}">
                      <a16:creationId xmlns:a16="http://schemas.microsoft.com/office/drawing/2014/main" id="{C8ABE3C4-A87F-D849-8D35-FC474E80ABB9}"/>
                    </a:ext>
                  </a:extLst>
                </p:cNvPr>
                <p:cNvPicPr/>
                <p:nvPr/>
              </p:nvPicPr>
              <p:blipFill>
                <a:blip r:embed="rId83"/>
                <a:stretch>
                  <a:fillRect/>
                </a:stretch>
              </p:blipFill>
              <p:spPr>
                <a:xfrm>
                  <a:off x="4781226" y="3287181"/>
                  <a:ext cx="833386"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D23A0512-0760-4640-86F8-31CA79A89540}"/>
                    </a:ext>
                  </a:extLst>
                </p14:cNvPr>
                <p14:cNvContentPartPr/>
                <p14:nvPr/>
              </p14:nvContentPartPr>
              <p14:xfrm>
                <a:off x="4789499" y="3502313"/>
                <a:ext cx="843480" cy="14760"/>
              </p14:xfrm>
            </p:contentPart>
          </mc:Choice>
          <mc:Fallback>
            <p:pic>
              <p:nvPicPr>
                <p:cNvPr id="48" name="Ink 47">
                  <a:extLst>
                    <a:ext uri="{FF2B5EF4-FFF2-40B4-BE49-F238E27FC236}">
                      <a16:creationId xmlns:a16="http://schemas.microsoft.com/office/drawing/2014/main" id="{D23A0512-0760-4640-86F8-31CA79A89540}"/>
                    </a:ext>
                  </a:extLst>
                </p:cNvPr>
                <p:cNvPicPr/>
                <p:nvPr/>
              </p:nvPicPr>
              <p:blipFill>
                <a:blip r:embed="rId85"/>
                <a:stretch>
                  <a:fillRect/>
                </a:stretch>
              </p:blipFill>
              <p:spPr>
                <a:xfrm>
                  <a:off x="4774019" y="3486446"/>
                  <a:ext cx="874080" cy="46125"/>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2C437BE2-5DE9-5541-9C6E-F21F5B7C2676}"/>
                    </a:ext>
                  </a:extLst>
                </p14:cNvPr>
                <p14:cNvContentPartPr/>
                <p14:nvPr/>
              </p14:nvContentPartPr>
              <p14:xfrm>
                <a:off x="5173979" y="3322313"/>
                <a:ext cx="33480" cy="216360"/>
              </p14:xfrm>
            </p:contentPart>
          </mc:Choice>
          <mc:Fallback>
            <p:pic>
              <p:nvPicPr>
                <p:cNvPr id="49" name="Ink 48">
                  <a:extLst>
                    <a:ext uri="{FF2B5EF4-FFF2-40B4-BE49-F238E27FC236}">
                      <a16:creationId xmlns:a16="http://schemas.microsoft.com/office/drawing/2014/main" id="{2C437BE2-5DE9-5541-9C6E-F21F5B7C2676}"/>
                    </a:ext>
                  </a:extLst>
                </p:cNvPr>
                <p:cNvPicPr/>
                <p:nvPr/>
              </p:nvPicPr>
              <p:blipFill>
                <a:blip r:embed="rId87"/>
                <a:stretch>
                  <a:fillRect/>
                </a:stretch>
              </p:blipFill>
              <p:spPr>
                <a:xfrm>
                  <a:off x="5158499" y="3306833"/>
                  <a:ext cx="64080" cy="246960"/>
                </a:xfrm>
                <a:prstGeom prst="rect">
                  <a:avLst/>
                </a:prstGeom>
              </p:spPr>
            </p:pic>
          </mc:Fallback>
        </mc:AlternateContent>
      </p:grpSp>
      <p:grpSp>
        <p:nvGrpSpPr>
          <p:cNvPr id="57" name="Group 56">
            <a:extLst>
              <a:ext uri="{FF2B5EF4-FFF2-40B4-BE49-F238E27FC236}">
                <a16:creationId xmlns:a16="http://schemas.microsoft.com/office/drawing/2014/main" id="{041BE318-07BC-564F-803F-97E0E31D3A0D}"/>
              </a:ext>
            </a:extLst>
          </p:cNvPr>
          <p:cNvGrpSpPr/>
          <p:nvPr/>
        </p:nvGrpSpPr>
        <p:grpSpPr>
          <a:xfrm>
            <a:off x="1442068" y="2821183"/>
            <a:ext cx="1884240" cy="975240"/>
            <a:chOff x="1442068" y="2821183"/>
            <a:chExt cx="1884240" cy="975240"/>
          </a:xfrm>
        </p:grpSpPr>
        <mc:AlternateContent xmlns:mc="http://schemas.openxmlformats.org/markup-compatibility/2006">
          <mc:Choice xmlns:p14="http://schemas.microsoft.com/office/powerpoint/2010/main" Requires="p14">
            <p:contentPart p14:bwMode="auto" r:id="rId88">
              <p14:nvContentPartPr>
                <p14:cNvPr id="4" name="Ink 3">
                  <a:extLst>
                    <a:ext uri="{FF2B5EF4-FFF2-40B4-BE49-F238E27FC236}">
                      <a16:creationId xmlns:a16="http://schemas.microsoft.com/office/drawing/2014/main" id="{296832C5-B76B-A74A-A5C7-E164B49D0B79}"/>
                    </a:ext>
                  </a:extLst>
                </p14:cNvPr>
                <p14:cNvContentPartPr/>
                <p14:nvPr/>
              </p14:nvContentPartPr>
              <p14:xfrm>
                <a:off x="2062348" y="2821183"/>
                <a:ext cx="412920" cy="26280"/>
              </p14:xfrm>
            </p:contentPart>
          </mc:Choice>
          <mc:Fallback>
            <p:pic>
              <p:nvPicPr>
                <p:cNvPr id="4" name="Ink 3">
                  <a:extLst>
                    <a:ext uri="{FF2B5EF4-FFF2-40B4-BE49-F238E27FC236}">
                      <a16:creationId xmlns:a16="http://schemas.microsoft.com/office/drawing/2014/main" id="{296832C5-B76B-A74A-A5C7-E164B49D0B79}"/>
                    </a:ext>
                  </a:extLst>
                </p:cNvPr>
                <p:cNvPicPr/>
                <p:nvPr/>
              </p:nvPicPr>
              <p:blipFill>
                <a:blip r:embed="rId89"/>
                <a:stretch>
                  <a:fillRect/>
                </a:stretch>
              </p:blipFill>
              <p:spPr>
                <a:xfrm>
                  <a:off x="2041810" y="2800663"/>
                  <a:ext cx="453635"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Ink 49">
                  <a:extLst>
                    <a:ext uri="{FF2B5EF4-FFF2-40B4-BE49-F238E27FC236}">
                      <a16:creationId xmlns:a16="http://schemas.microsoft.com/office/drawing/2014/main" id="{D33B1D34-A49F-5D44-A232-1770424EB5DA}"/>
                    </a:ext>
                  </a:extLst>
                </p14:cNvPr>
                <p14:cNvContentPartPr/>
                <p14:nvPr/>
              </p14:nvContentPartPr>
              <p14:xfrm>
                <a:off x="3075028" y="2867263"/>
                <a:ext cx="236880" cy="415800"/>
              </p14:xfrm>
            </p:contentPart>
          </mc:Choice>
          <mc:Fallback>
            <p:pic>
              <p:nvPicPr>
                <p:cNvPr id="50" name="Ink 49">
                  <a:extLst>
                    <a:ext uri="{FF2B5EF4-FFF2-40B4-BE49-F238E27FC236}">
                      <a16:creationId xmlns:a16="http://schemas.microsoft.com/office/drawing/2014/main" id="{D33B1D34-A49F-5D44-A232-1770424EB5DA}"/>
                    </a:ext>
                  </a:extLst>
                </p:cNvPr>
                <p:cNvPicPr/>
                <p:nvPr/>
              </p:nvPicPr>
              <p:blipFill>
                <a:blip r:embed="rId91"/>
                <a:stretch>
                  <a:fillRect/>
                </a:stretch>
              </p:blipFill>
              <p:spPr>
                <a:xfrm>
                  <a:off x="3059548" y="2851783"/>
                  <a:ext cx="26748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1" name="Ink 50">
                  <a:extLst>
                    <a:ext uri="{FF2B5EF4-FFF2-40B4-BE49-F238E27FC236}">
                      <a16:creationId xmlns:a16="http://schemas.microsoft.com/office/drawing/2014/main" id="{3C4E5A05-E36E-5D4D-BE2E-F3E4E386EA48}"/>
                    </a:ext>
                  </a:extLst>
                </p14:cNvPr>
                <p14:cNvContentPartPr/>
                <p14:nvPr/>
              </p14:nvContentPartPr>
              <p14:xfrm>
                <a:off x="3147028" y="3188743"/>
                <a:ext cx="98280" cy="120240"/>
              </p14:xfrm>
            </p:contentPart>
          </mc:Choice>
          <mc:Fallback>
            <p:pic>
              <p:nvPicPr>
                <p:cNvPr id="51" name="Ink 50">
                  <a:extLst>
                    <a:ext uri="{FF2B5EF4-FFF2-40B4-BE49-F238E27FC236}">
                      <a16:creationId xmlns:a16="http://schemas.microsoft.com/office/drawing/2014/main" id="{3C4E5A05-E36E-5D4D-BE2E-F3E4E386EA48}"/>
                    </a:ext>
                  </a:extLst>
                </p:cNvPr>
                <p:cNvPicPr/>
                <p:nvPr/>
              </p:nvPicPr>
              <p:blipFill>
                <a:blip r:embed="rId93"/>
                <a:stretch>
                  <a:fillRect/>
                </a:stretch>
              </p:blipFill>
              <p:spPr>
                <a:xfrm>
                  <a:off x="3131548" y="3173263"/>
                  <a:ext cx="1288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2" name="Ink 51">
                  <a:extLst>
                    <a:ext uri="{FF2B5EF4-FFF2-40B4-BE49-F238E27FC236}">
                      <a16:creationId xmlns:a16="http://schemas.microsoft.com/office/drawing/2014/main" id="{EB8D70C4-533C-4945-8AED-1B5F8963935E}"/>
                    </a:ext>
                  </a:extLst>
                </p14:cNvPr>
                <p14:cNvContentPartPr/>
                <p14:nvPr/>
              </p14:nvContentPartPr>
              <p14:xfrm>
                <a:off x="1465108" y="3369103"/>
                <a:ext cx="326160" cy="17640"/>
              </p14:xfrm>
            </p:contentPart>
          </mc:Choice>
          <mc:Fallback>
            <p:pic>
              <p:nvPicPr>
                <p:cNvPr id="52" name="Ink 51">
                  <a:extLst>
                    <a:ext uri="{FF2B5EF4-FFF2-40B4-BE49-F238E27FC236}">
                      <a16:creationId xmlns:a16="http://schemas.microsoft.com/office/drawing/2014/main" id="{EB8D70C4-533C-4945-8AED-1B5F8963935E}"/>
                    </a:ext>
                  </a:extLst>
                </p:cNvPr>
                <p:cNvPicPr/>
                <p:nvPr/>
              </p:nvPicPr>
              <p:blipFill>
                <a:blip r:embed="rId95"/>
                <a:stretch>
                  <a:fillRect/>
                </a:stretch>
              </p:blipFill>
              <p:spPr>
                <a:xfrm>
                  <a:off x="1449611" y="3353623"/>
                  <a:ext cx="356794"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4" name="Ink 53">
                  <a:extLst>
                    <a:ext uri="{FF2B5EF4-FFF2-40B4-BE49-F238E27FC236}">
                      <a16:creationId xmlns:a16="http://schemas.microsoft.com/office/drawing/2014/main" id="{071EB8D0-B0BA-454A-8C66-CE662FF4245A}"/>
                    </a:ext>
                  </a:extLst>
                </p14:cNvPr>
                <p14:cNvContentPartPr/>
                <p14:nvPr/>
              </p14:nvContentPartPr>
              <p14:xfrm>
                <a:off x="2748868" y="3404023"/>
                <a:ext cx="577440" cy="305640"/>
              </p14:xfrm>
            </p:contentPart>
          </mc:Choice>
          <mc:Fallback>
            <p:pic>
              <p:nvPicPr>
                <p:cNvPr id="54" name="Ink 53">
                  <a:extLst>
                    <a:ext uri="{FF2B5EF4-FFF2-40B4-BE49-F238E27FC236}">
                      <a16:creationId xmlns:a16="http://schemas.microsoft.com/office/drawing/2014/main" id="{071EB8D0-B0BA-454A-8C66-CE662FF4245A}"/>
                    </a:ext>
                  </a:extLst>
                </p:cNvPr>
                <p:cNvPicPr/>
                <p:nvPr/>
              </p:nvPicPr>
              <p:blipFill>
                <a:blip r:embed="rId97"/>
                <a:stretch>
                  <a:fillRect/>
                </a:stretch>
              </p:blipFill>
              <p:spPr>
                <a:xfrm>
                  <a:off x="2733378" y="3388543"/>
                  <a:ext cx="608059"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5" name="Ink 54">
                  <a:extLst>
                    <a:ext uri="{FF2B5EF4-FFF2-40B4-BE49-F238E27FC236}">
                      <a16:creationId xmlns:a16="http://schemas.microsoft.com/office/drawing/2014/main" id="{F6B9A87D-081E-5347-B5B3-F57AA1251AC3}"/>
                    </a:ext>
                  </a:extLst>
                </p14:cNvPr>
                <p14:cNvContentPartPr/>
                <p14:nvPr/>
              </p14:nvContentPartPr>
              <p14:xfrm>
                <a:off x="2745988" y="3623263"/>
                <a:ext cx="81000" cy="144360"/>
              </p14:xfrm>
            </p:contentPart>
          </mc:Choice>
          <mc:Fallback>
            <p:pic>
              <p:nvPicPr>
                <p:cNvPr id="55" name="Ink 54">
                  <a:extLst>
                    <a:ext uri="{FF2B5EF4-FFF2-40B4-BE49-F238E27FC236}">
                      <a16:creationId xmlns:a16="http://schemas.microsoft.com/office/drawing/2014/main" id="{F6B9A87D-081E-5347-B5B3-F57AA1251AC3}"/>
                    </a:ext>
                  </a:extLst>
                </p:cNvPr>
                <p:cNvPicPr/>
                <p:nvPr/>
              </p:nvPicPr>
              <p:blipFill>
                <a:blip r:embed="rId99"/>
                <a:stretch>
                  <a:fillRect/>
                </a:stretch>
              </p:blipFill>
              <p:spPr>
                <a:xfrm>
                  <a:off x="2730508" y="3607744"/>
                  <a:ext cx="111600" cy="175037"/>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6" name="Ink 55">
                  <a:extLst>
                    <a:ext uri="{FF2B5EF4-FFF2-40B4-BE49-F238E27FC236}">
                      <a16:creationId xmlns:a16="http://schemas.microsoft.com/office/drawing/2014/main" id="{8F8598DC-44C5-8143-8499-8002F1967B94}"/>
                    </a:ext>
                  </a:extLst>
                </p14:cNvPr>
                <p14:cNvContentPartPr/>
                <p14:nvPr/>
              </p14:nvContentPartPr>
              <p14:xfrm>
                <a:off x="1442068" y="3747103"/>
                <a:ext cx="475920" cy="49320"/>
              </p14:xfrm>
            </p:contentPart>
          </mc:Choice>
          <mc:Fallback>
            <p:pic>
              <p:nvPicPr>
                <p:cNvPr id="56" name="Ink 55">
                  <a:extLst>
                    <a:ext uri="{FF2B5EF4-FFF2-40B4-BE49-F238E27FC236}">
                      <a16:creationId xmlns:a16="http://schemas.microsoft.com/office/drawing/2014/main" id="{8F8598DC-44C5-8143-8499-8002F1967B94}"/>
                    </a:ext>
                  </a:extLst>
                </p:cNvPr>
                <p:cNvPicPr/>
                <p:nvPr/>
              </p:nvPicPr>
              <p:blipFill>
                <a:blip r:embed="rId101"/>
                <a:stretch>
                  <a:fillRect/>
                </a:stretch>
              </p:blipFill>
              <p:spPr>
                <a:xfrm>
                  <a:off x="1426588" y="3731735"/>
                  <a:ext cx="506520" cy="79698"/>
                </a:xfrm>
                <a:prstGeom prst="rect">
                  <a:avLst/>
                </a:prstGeom>
              </p:spPr>
            </p:pic>
          </mc:Fallback>
        </mc:AlternateContent>
      </p:grpSp>
      <p:grpSp>
        <p:nvGrpSpPr>
          <p:cNvPr id="89" name="Group 88">
            <a:extLst>
              <a:ext uri="{FF2B5EF4-FFF2-40B4-BE49-F238E27FC236}">
                <a16:creationId xmlns:a16="http://schemas.microsoft.com/office/drawing/2014/main" id="{D8599A8A-F6C6-8A41-AC8F-4E025A2AC315}"/>
              </a:ext>
            </a:extLst>
          </p:cNvPr>
          <p:cNvGrpSpPr/>
          <p:nvPr/>
        </p:nvGrpSpPr>
        <p:grpSpPr>
          <a:xfrm>
            <a:off x="3657323" y="2052144"/>
            <a:ext cx="1046880" cy="645120"/>
            <a:chOff x="3657323" y="2052144"/>
            <a:chExt cx="1046880" cy="645120"/>
          </a:xfrm>
        </p:grpSpPr>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id="{958E11FF-29FE-4D46-81D7-3B142226C237}"/>
                    </a:ext>
                  </a:extLst>
                </p14:cNvPr>
                <p14:cNvContentPartPr/>
                <p14:nvPr/>
              </p14:nvContentPartPr>
              <p14:xfrm>
                <a:off x="3781163" y="2057904"/>
                <a:ext cx="73080" cy="190440"/>
              </p14:xfrm>
            </p:contentPart>
          </mc:Choice>
          <mc:Fallback>
            <p:pic>
              <p:nvPicPr>
                <p:cNvPr id="58" name="Ink 57">
                  <a:extLst>
                    <a:ext uri="{FF2B5EF4-FFF2-40B4-BE49-F238E27FC236}">
                      <a16:creationId xmlns:a16="http://schemas.microsoft.com/office/drawing/2014/main" id="{958E11FF-29FE-4D46-81D7-3B142226C237}"/>
                    </a:ext>
                  </a:extLst>
                </p:cNvPr>
                <p:cNvPicPr/>
                <p:nvPr/>
              </p:nvPicPr>
              <p:blipFill>
                <a:blip r:embed="rId103"/>
                <a:stretch>
                  <a:fillRect/>
                </a:stretch>
              </p:blipFill>
              <p:spPr>
                <a:xfrm>
                  <a:off x="3765606" y="2042395"/>
                  <a:ext cx="103831" cy="221098"/>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5B075260-3C6F-E04B-B78D-7B2FDFB1041A}"/>
                    </a:ext>
                  </a:extLst>
                </p14:cNvPr>
                <p14:cNvContentPartPr/>
                <p14:nvPr/>
              </p14:nvContentPartPr>
              <p14:xfrm>
                <a:off x="3725003" y="2154024"/>
                <a:ext cx="122040" cy="14400"/>
              </p14:xfrm>
            </p:contentPart>
          </mc:Choice>
          <mc:Fallback>
            <p:pic>
              <p:nvPicPr>
                <p:cNvPr id="59" name="Ink 58">
                  <a:extLst>
                    <a:ext uri="{FF2B5EF4-FFF2-40B4-BE49-F238E27FC236}">
                      <a16:creationId xmlns:a16="http://schemas.microsoft.com/office/drawing/2014/main" id="{5B075260-3C6F-E04B-B78D-7B2FDFB1041A}"/>
                    </a:ext>
                  </a:extLst>
                </p:cNvPr>
                <p:cNvPicPr/>
                <p:nvPr/>
              </p:nvPicPr>
              <p:blipFill>
                <a:blip r:embed="rId105"/>
                <a:stretch>
                  <a:fillRect/>
                </a:stretch>
              </p:blipFill>
              <p:spPr>
                <a:xfrm>
                  <a:off x="3709523" y="2138544"/>
                  <a:ext cx="152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E13BA6CE-772C-334B-8927-D510472646A5}"/>
                    </a:ext>
                  </a:extLst>
                </p14:cNvPr>
                <p14:cNvContentPartPr/>
                <p14:nvPr/>
              </p14:nvContentPartPr>
              <p14:xfrm>
                <a:off x="3863243" y="2109384"/>
                <a:ext cx="110520" cy="84600"/>
              </p14:xfrm>
            </p:contentPart>
          </mc:Choice>
          <mc:Fallback>
            <p:pic>
              <p:nvPicPr>
                <p:cNvPr id="60" name="Ink 59">
                  <a:extLst>
                    <a:ext uri="{FF2B5EF4-FFF2-40B4-BE49-F238E27FC236}">
                      <a16:creationId xmlns:a16="http://schemas.microsoft.com/office/drawing/2014/main" id="{E13BA6CE-772C-334B-8927-D510472646A5}"/>
                    </a:ext>
                  </a:extLst>
                </p:cNvPr>
                <p:cNvPicPr/>
                <p:nvPr/>
              </p:nvPicPr>
              <p:blipFill>
                <a:blip r:embed="rId107"/>
                <a:stretch>
                  <a:fillRect/>
                </a:stretch>
              </p:blipFill>
              <p:spPr>
                <a:xfrm>
                  <a:off x="3847763" y="2093904"/>
                  <a:ext cx="1411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Ink 60">
                  <a:extLst>
                    <a:ext uri="{FF2B5EF4-FFF2-40B4-BE49-F238E27FC236}">
                      <a16:creationId xmlns:a16="http://schemas.microsoft.com/office/drawing/2014/main" id="{ED4A8634-9298-8141-88A6-8F320215C84D}"/>
                    </a:ext>
                  </a:extLst>
                </p14:cNvPr>
                <p14:cNvContentPartPr/>
                <p14:nvPr/>
              </p14:nvContentPartPr>
              <p14:xfrm>
                <a:off x="3996803" y="2116584"/>
                <a:ext cx="77760" cy="72720"/>
              </p14:xfrm>
            </p:contentPart>
          </mc:Choice>
          <mc:Fallback>
            <p:pic>
              <p:nvPicPr>
                <p:cNvPr id="61" name="Ink 60">
                  <a:extLst>
                    <a:ext uri="{FF2B5EF4-FFF2-40B4-BE49-F238E27FC236}">
                      <a16:creationId xmlns:a16="http://schemas.microsoft.com/office/drawing/2014/main" id="{ED4A8634-9298-8141-88A6-8F320215C84D}"/>
                    </a:ext>
                  </a:extLst>
                </p:cNvPr>
                <p:cNvPicPr/>
                <p:nvPr/>
              </p:nvPicPr>
              <p:blipFill>
                <a:blip r:embed="rId109"/>
                <a:stretch>
                  <a:fillRect/>
                </a:stretch>
              </p:blipFill>
              <p:spPr>
                <a:xfrm>
                  <a:off x="3981323" y="2101104"/>
                  <a:ext cx="1083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BE88061D-94AA-9B45-991E-3DF7817C3A3F}"/>
                    </a:ext>
                  </a:extLst>
                </p14:cNvPr>
                <p14:cNvContentPartPr/>
                <p14:nvPr/>
              </p14:nvContentPartPr>
              <p14:xfrm>
                <a:off x="4085723" y="2052144"/>
                <a:ext cx="82440" cy="167760"/>
              </p14:xfrm>
            </p:contentPart>
          </mc:Choice>
          <mc:Fallback>
            <p:pic>
              <p:nvPicPr>
                <p:cNvPr id="62" name="Ink 61">
                  <a:extLst>
                    <a:ext uri="{FF2B5EF4-FFF2-40B4-BE49-F238E27FC236}">
                      <a16:creationId xmlns:a16="http://schemas.microsoft.com/office/drawing/2014/main" id="{BE88061D-94AA-9B45-991E-3DF7817C3A3F}"/>
                    </a:ext>
                  </a:extLst>
                </p:cNvPr>
                <p:cNvPicPr/>
                <p:nvPr/>
              </p:nvPicPr>
              <p:blipFill>
                <a:blip r:embed="rId111"/>
                <a:stretch>
                  <a:fillRect/>
                </a:stretch>
              </p:blipFill>
              <p:spPr>
                <a:xfrm>
                  <a:off x="4070243" y="2036631"/>
                  <a:ext cx="113040" cy="198426"/>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D99C0C00-E0C2-E540-9D86-4072960EA93D}"/>
                    </a:ext>
                  </a:extLst>
                </p14:cNvPr>
                <p14:cNvContentPartPr/>
                <p14:nvPr/>
              </p14:nvContentPartPr>
              <p14:xfrm>
                <a:off x="3741563" y="2282904"/>
                <a:ext cx="77760" cy="122040"/>
              </p14:xfrm>
            </p:contentPart>
          </mc:Choice>
          <mc:Fallback>
            <p:pic>
              <p:nvPicPr>
                <p:cNvPr id="64" name="Ink 63">
                  <a:extLst>
                    <a:ext uri="{FF2B5EF4-FFF2-40B4-BE49-F238E27FC236}">
                      <a16:creationId xmlns:a16="http://schemas.microsoft.com/office/drawing/2014/main" id="{D99C0C00-E0C2-E540-9D86-4072960EA93D}"/>
                    </a:ext>
                  </a:extLst>
                </p:cNvPr>
                <p:cNvPicPr/>
                <p:nvPr/>
              </p:nvPicPr>
              <p:blipFill>
                <a:blip r:embed="rId113"/>
                <a:stretch>
                  <a:fillRect/>
                </a:stretch>
              </p:blipFill>
              <p:spPr>
                <a:xfrm>
                  <a:off x="3726083" y="2267424"/>
                  <a:ext cx="1083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26A63819-3E68-7D4A-B175-C668CCC9AD6E}"/>
                    </a:ext>
                  </a:extLst>
                </p14:cNvPr>
                <p14:cNvContentPartPr/>
                <p14:nvPr/>
              </p14:nvContentPartPr>
              <p14:xfrm>
                <a:off x="3839843" y="2278224"/>
                <a:ext cx="176040" cy="135000"/>
              </p14:xfrm>
            </p:contentPart>
          </mc:Choice>
          <mc:Fallback>
            <p:pic>
              <p:nvPicPr>
                <p:cNvPr id="65" name="Ink 64">
                  <a:extLst>
                    <a:ext uri="{FF2B5EF4-FFF2-40B4-BE49-F238E27FC236}">
                      <a16:creationId xmlns:a16="http://schemas.microsoft.com/office/drawing/2014/main" id="{26A63819-3E68-7D4A-B175-C668CCC9AD6E}"/>
                    </a:ext>
                  </a:extLst>
                </p:cNvPr>
                <p:cNvPicPr/>
                <p:nvPr/>
              </p:nvPicPr>
              <p:blipFill>
                <a:blip r:embed="rId115"/>
                <a:stretch>
                  <a:fillRect/>
                </a:stretch>
              </p:blipFill>
              <p:spPr>
                <a:xfrm>
                  <a:off x="3824363" y="2262744"/>
                  <a:ext cx="2066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6" name="Ink 65">
                  <a:extLst>
                    <a:ext uri="{FF2B5EF4-FFF2-40B4-BE49-F238E27FC236}">
                      <a16:creationId xmlns:a16="http://schemas.microsoft.com/office/drawing/2014/main" id="{1BD9B816-5D00-B349-8B21-D99D26B1C706}"/>
                    </a:ext>
                  </a:extLst>
                </p14:cNvPr>
                <p14:cNvContentPartPr/>
                <p14:nvPr/>
              </p14:nvContentPartPr>
              <p14:xfrm>
                <a:off x="3952163" y="2273544"/>
                <a:ext cx="157320" cy="138600"/>
              </p14:xfrm>
            </p:contentPart>
          </mc:Choice>
          <mc:Fallback>
            <p:pic>
              <p:nvPicPr>
                <p:cNvPr id="66" name="Ink 65">
                  <a:extLst>
                    <a:ext uri="{FF2B5EF4-FFF2-40B4-BE49-F238E27FC236}">
                      <a16:creationId xmlns:a16="http://schemas.microsoft.com/office/drawing/2014/main" id="{1BD9B816-5D00-B349-8B21-D99D26B1C706}"/>
                    </a:ext>
                  </a:extLst>
                </p:cNvPr>
                <p:cNvPicPr/>
                <p:nvPr/>
              </p:nvPicPr>
              <p:blipFill>
                <a:blip r:embed="rId117"/>
                <a:stretch>
                  <a:fillRect/>
                </a:stretch>
              </p:blipFill>
              <p:spPr>
                <a:xfrm>
                  <a:off x="3936647" y="2258064"/>
                  <a:ext cx="18799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7" name="Ink 66">
                  <a:extLst>
                    <a:ext uri="{FF2B5EF4-FFF2-40B4-BE49-F238E27FC236}">
                      <a16:creationId xmlns:a16="http://schemas.microsoft.com/office/drawing/2014/main" id="{E928AE86-832C-0E43-99A8-88EE06A7D018}"/>
                    </a:ext>
                  </a:extLst>
                </p14:cNvPr>
                <p14:cNvContentPartPr/>
                <p14:nvPr/>
              </p14:nvContentPartPr>
              <p14:xfrm>
                <a:off x="4120643" y="2259144"/>
                <a:ext cx="173520" cy="96480"/>
              </p14:xfrm>
            </p:contentPart>
          </mc:Choice>
          <mc:Fallback>
            <p:pic>
              <p:nvPicPr>
                <p:cNvPr id="67" name="Ink 66">
                  <a:extLst>
                    <a:ext uri="{FF2B5EF4-FFF2-40B4-BE49-F238E27FC236}">
                      <a16:creationId xmlns:a16="http://schemas.microsoft.com/office/drawing/2014/main" id="{E928AE86-832C-0E43-99A8-88EE06A7D018}"/>
                    </a:ext>
                  </a:extLst>
                </p:cNvPr>
                <p:cNvPicPr/>
                <p:nvPr/>
              </p:nvPicPr>
              <p:blipFill>
                <a:blip r:embed="rId119"/>
                <a:stretch>
                  <a:fillRect/>
                </a:stretch>
              </p:blipFill>
              <p:spPr>
                <a:xfrm>
                  <a:off x="4105163" y="2243664"/>
                  <a:ext cx="2041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9" name="Ink 68">
                  <a:extLst>
                    <a:ext uri="{FF2B5EF4-FFF2-40B4-BE49-F238E27FC236}">
                      <a16:creationId xmlns:a16="http://schemas.microsoft.com/office/drawing/2014/main" id="{CF0EE6F8-FCA6-D74E-8043-185C972DDB95}"/>
                    </a:ext>
                  </a:extLst>
                </p14:cNvPr>
                <p14:cNvContentPartPr/>
                <p14:nvPr/>
              </p14:nvContentPartPr>
              <p14:xfrm>
                <a:off x="3657323" y="2458224"/>
                <a:ext cx="14400" cy="206280"/>
              </p14:xfrm>
            </p:contentPart>
          </mc:Choice>
          <mc:Fallback>
            <p:pic>
              <p:nvPicPr>
                <p:cNvPr id="69" name="Ink 68">
                  <a:extLst>
                    <a:ext uri="{FF2B5EF4-FFF2-40B4-BE49-F238E27FC236}">
                      <a16:creationId xmlns:a16="http://schemas.microsoft.com/office/drawing/2014/main" id="{CF0EE6F8-FCA6-D74E-8043-185C972DDB95}"/>
                    </a:ext>
                  </a:extLst>
                </p:cNvPr>
                <p:cNvPicPr/>
                <p:nvPr/>
              </p:nvPicPr>
              <p:blipFill>
                <a:blip r:embed="rId121"/>
                <a:stretch>
                  <a:fillRect/>
                </a:stretch>
              </p:blipFill>
              <p:spPr>
                <a:xfrm>
                  <a:off x="3641843" y="2442744"/>
                  <a:ext cx="45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A9E42A8E-B9BF-B746-9E50-8C6D05080A65}"/>
                    </a:ext>
                  </a:extLst>
                </p14:cNvPr>
                <p14:cNvContentPartPr/>
                <p14:nvPr/>
              </p14:nvContentPartPr>
              <p14:xfrm>
                <a:off x="3657323" y="2397384"/>
                <a:ext cx="1046880" cy="204120"/>
              </p14:xfrm>
            </p:contentPart>
          </mc:Choice>
          <mc:Fallback>
            <p:pic>
              <p:nvPicPr>
                <p:cNvPr id="71" name="Ink 70">
                  <a:extLst>
                    <a:ext uri="{FF2B5EF4-FFF2-40B4-BE49-F238E27FC236}">
                      <a16:creationId xmlns:a16="http://schemas.microsoft.com/office/drawing/2014/main" id="{A9E42A8E-B9BF-B746-9E50-8C6D05080A65}"/>
                    </a:ext>
                  </a:extLst>
                </p:cNvPr>
                <p:cNvPicPr/>
                <p:nvPr/>
              </p:nvPicPr>
              <p:blipFill>
                <a:blip r:embed="rId123"/>
                <a:stretch>
                  <a:fillRect/>
                </a:stretch>
              </p:blipFill>
              <p:spPr>
                <a:xfrm>
                  <a:off x="3641843" y="2381904"/>
                  <a:ext cx="10774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AC5414D1-1492-1B45-B371-85113FD370BB}"/>
                    </a:ext>
                  </a:extLst>
                </p14:cNvPr>
                <p14:cNvContentPartPr/>
                <p14:nvPr/>
              </p14:nvContentPartPr>
              <p14:xfrm>
                <a:off x="3671363" y="2629224"/>
                <a:ext cx="1000080" cy="59040"/>
              </p14:xfrm>
            </p:contentPart>
          </mc:Choice>
          <mc:Fallback>
            <p:pic>
              <p:nvPicPr>
                <p:cNvPr id="73" name="Ink 72">
                  <a:extLst>
                    <a:ext uri="{FF2B5EF4-FFF2-40B4-BE49-F238E27FC236}">
                      <a16:creationId xmlns:a16="http://schemas.microsoft.com/office/drawing/2014/main" id="{AC5414D1-1492-1B45-B371-85113FD370BB}"/>
                    </a:ext>
                  </a:extLst>
                </p:cNvPr>
                <p:cNvPicPr/>
                <p:nvPr/>
              </p:nvPicPr>
              <p:blipFill>
                <a:blip r:embed="rId125"/>
                <a:stretch>
                  <a:fillRect/>
                </a:stretch>
              </p:blipFill>
              <p:spPr>
                <a:xfrm>
                  <a:off x="3655883" y="2613649"/>
                  <a:ext cx="1030680" cy="89828"/>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 name="Ink 74">
                  <a:extLst>
                    <a:ext uri="{FF2B5EF4-FFF2-40B4-BE49-F238E27FC236}">
                      <a16:creationId xmlns:a16="http://schemas.microsoft.com/office/drawing/2014/main" id="{0A47BD31-EB0B-C143-9D3C-3C0289758E7B}"/>
                    </a:ext>
                  </a:extLst>
                </p14:cNvPr>
                <p14:cNvContentPartPr/>
                <p14:nvPr/>
              </p14:nvContentPartPr>
              <p14:xfrm>
                <a:off x="3734363" y="2530944"/>
                <a:ext cx="23760" cy="131760"/>
              </p14:xfrm>
            </p:contentPart>
          </mc:Choice>
          <mc:Fallback>
            <p:pic>
              <p:nvPicPr>
                <p:cNvPr id="75" name="Ink 74">
                  <a:extLst>
                    <a:ext uri="{FF2B5EF4-FFF2-40B4-BE49-F238E27FC236}">
                      <a16:creationId xmlns:a16="http://schemas.microsoft.com/office/drawing/2014/main" id="{0A47BD31-EB0B-C143-9D3C-3C0289758E7B}"/>
                    </a:ext>
                  </a:extLst>
                </p:cNvPr>
                <p:cNvPicPr/>
                <p:nvPr/>
              </p:nvPicPr>
              <p:blipFill>
                <a:blip r:embed="rId127"/>
                <a:stretch>
                  <a:fillRect/>
                </a:stretch>
              </p:blipFill>
              <p:spPr>
                <a:xfrm>
                  <a:off x="3718883" y="2515464"/>
                  <a:ext cx="543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4DC1FC8A-55B0-3F42-99F5-99DD11C0E1BA}"/>
                    </a:ext>
                  </a:extLst>
                </p14:cNvPr>
                <p14:cNvContentPartPr/>
                <p14:nvPr/>
              </p14:nvContentPartPr>
              <p14:xfrm>
                <a:off x="3755603" y="2539944"/>
                <a:ext cx="44640" cy="87120"/>
              </p14:xfrm>
            </p:contentPart>
          </mc:Choice>
          <mc:Fallback>
            <p:pic>
              <p:nvPicPr>
                <p:cNvPr id="76" name="Ink 75">
                  <a:extLst>
                    <a:ext uri="{FF2B5EF4-FFF2-40B4-BE49-F238E27FC236}">
                      <a16:creationId xmlns:a16="http://schemas.microsoft.com/office/drawing/2014/main" id="{4DC1FC8A-55B0-3F42-99F5-99DD11C0E1BA}"/>
                    </a:ext>
                  </a:extLst>
                </p:cNvPr>
                <p:cNvPicPr/>
                <p:nvPr/>
              </p:nvPicPr>
              <p:blipFill>
                <a:blip r:embed="rId129"/>
                <a:stretch>
                  <a:fillRect/>
                </a:stretch>
              </p:blipFill>
              <p:spPr>
                <a:xfrm>
                  <a:off x="3740123" y="2524464"/>
                  <a:ext cx="7524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D38F5689-8CD5-9144-A2C6-05E13CE4DEDA}"/>
                    </a:ext>
                  </a:extLst>
                </p14:cNvPr>
                <p14:cNvContentPartPr/>
                <p14:nvPr/>
              </p14:nvContentPartPr>
              <p14:xfrm>
                <a:off x="3732203" y="2594304"/>
                <a:ext cx="101160" cy="26280"/>
              </p14:xfrm>
            </p:contentPart>
          </mc:Choice>
          <mc:Fallback>
            <p:pic>
              <p:nvPicPr>
                <p:cNvPr id="77" name="Ink 76">
                  <a:extLst>
                    <a:ext uri="{FF2B5EF4-FFF2-40B4-BE49-F238E27FC236}">
                      <a16:creationId xmlns:a16="http://schemas.microsoft.com/office/drawing/2014/main" id="{D38F5689-8CD5-9144-A2C6-05E13CE4DEDA}"/>
                    </a:ext>
                  </a:extLst>
                </p:cNvPr>
                <p:cNvPicPr/>
                <p:nvPr/>
              </p:nvPicPr>
              <p:blipFill>
                <a:blip r:embed="rId131"/>
                <a:stretch>
                  <a:fillRect/>
                </a:stretch>
              </p:blipFill>
              <p:spPr>
                <a:xfrm>
                  <a:off x="3716723" y="2578824"/>
                  <a:ext cx="1317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C19AE1E0-2BFB-B645-A416-C5114E820A84}"/>
                    </a:ext>
                  </a:extLst>
                </p14:cNvPr>
                <p14:cNvContentPartPr/>
                <p14:nvPr/>
              </p14:nvContentPartPr>
              <p14:xfrm>
                <a:off x="3865403" y="2480544"/>
                <a:ext cx="40320" cy="216720"/>
              </p14:xfrm>
            </p:contentPart>
          </mc:Choice>
          <mc:Fallback>
            <p:pic>
              <p:nvPicPr>
                <p:cNvPr id="78" name="Ink 77">
                  <a:extLst>
                    <a:ext uri="{FF2B5EF4-FFF2-40B4-BE49-F238E27FC236}">
                      <a16:creationId xmlns:a16="http://schemas.microsoft.com/office/drawing/2014/main" id="{C19AE1E0-2BFB-B645-A416-C5114E820A84}"/>
                    </a:ext>
                  </a:extLst>
                </p:cNvPr>
                <p:cNvPicPr/>
                <p:nvPr/>
              </p:nvPicPr>
              <p:blipFill>
                <a:blip r:embed="rId133"/>
                <a:stretch>
                  <a:fillRect/>
                </a:stretch>
              </p:blipFill>
              <p:spPr>
                <a:xfrm>
                  <a:off x="3849784" y="2465064"/>
                  <a:ext cx="71196"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9" name="Ink 78">
                  <a:extLst>
                    <a:ext uri="{FF2B5EF4-FFF2-40B4-BE49-F238E27FC236}">
                      <a16:creationId xmlns:a16="http://schemas.microsoft.com/office/drawing/2014/main" id="{CE0ABED1-E4EE-BF4A-83EE-6E0D81B0703D}"/>
                    </a:ext>
                  </a:extLst>
                </p14:cNvPr>
                <p14:cNvContentPartPr/>
                <p14:nvPr/>
              </p14:nvContentPartPr>
              <p14:xfrm>
                <a:off x="3954683" y="2520144"/>
                <a:ext cx="54360" cy="106920"/>
              </p14:xfrm>
            </p:contentPart>
          </mc:Choice>
          <mc:Fallback>
            <p:pic>
              <p:nvPicPr>
                <p:cNvPr id="79" name="Ink 78">
                  <a:extLst>
                    <a:ext uri="{FF2B5EF4-FFF2-40B4-BE49-F238E27FC236}">
                      <a16:creationId xmlns:a16="http://schemas.microsoft.com/office/drawing/2014/main" id="{CE0ABED1-E4EE-BF4A-83EE-6E0D81B0703D}"/>
                    </a:ext>
                  </a:extLst>
                </p:cNvPr>
                <p:cNvPicPr/>
                <p:nvPr/>
              </p:nvPicPr>
              <p:blipFill>
                <a:blip r:embed="rId135"/>
                <a:stretch>
                  <a:fillRect/>
                </a:stretch>
              </p:blipFill>
              <p:spPr>
                <a:xfrm>
                  <a:off x="3939203" y="2504664"/>
                  <a:ext cx="849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0" name="Ink 79">
                  <a:extLst>
                    <a:ext uri="{FF2B5EF4-FFF2-40B4-BE49-F238E27FC236}">
                      <a16:creationId xmlns:a16="http://schemas.microsoft.com/office/drawing/2014/main" id="{B57734D5-1636-C349-986F-CB9E20360CE9}"/>
                    </a:ext>
                  </a:extLst>
                </p14:cNvPr>
                <p14:cNvContentPartPr/>
                <p14:nvPr/>
              </p14:nvContentPartPr>
              <p14:xfrm>
                <a:off x="4073843" y="2470104"/>
                <a:ext cx="37800" cy="199440"/>
              </p14:xfrm>
            </p:contentPart>
          </mc:Choice>
          <mc:Fallback>
            <p:pic>
              <p:nvPicPr>
                <p:cNvPr id="80" name="Ink 79">
                  <a:extLst>
                    <a:ext uri="{FF2B5EF4-FFF2-40B4-BE49-F238E27FC236}">
                      <a16:creationId xmlns:a16="http://schemas.microsoft.com/office/drawing/2014/main" id="{B57734D5-1636-C349-986F-CB9E20360CE9}"/>
                    </a:ext>
                  </a:extLst>
                </p:cNvPr>
                <p:cNvPicPr/>
                <p:nvPr/>
              </p:nvPicPr>
              <p:blipFill>
                <a:blip r:embed="rId137"/>
                <a:stretch>
                  <a:fillRect/>
                </a:stretch>
              </p:blipFill>
              <p:spPr>
                <a:xfrm>
                  <a:off x="4058363" y="2454624"/>
                  <a:ext cx="684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Ink 80">
                  <a:extLst>
                    <a:ext uri="{FF2B5EF4-FFF2-40B4-BE49-F238E27FC236}">
                      <a16:creationId xmlns:a16="http://schemas.microsoft.com/office/drawing/2014/main" id="{98162587-9A1A-E74C-B004-D8B969310079}"/>
                    </a:ext>
                  </a:extLst>
                </p14:cNvPr>
                <p14:cNvContentPartPr/>
                <p14:nvPr/>
              </p14:nvContentPartPr>
              <p14:xfrm>
                <a:off x="4188683" y="2524824"/>
                <a:ext cx="12240" cy="57960"/>
              </p14:xfrm>
            </p:contentPart>
          </mc:Choice>
          <mc:Fallback>
            <p:pic>
              <p:nvPicPr>
                <p:cNvPr id="81" name="Ink 80">
                  <a:extLst>
                    <a:ext uri="{FF2B5EF4-FFF2-40B4-BE49-F238E27FC236}">
                      <a16:creationId xmlns:a16="http://schemas.microsoft.com/office/drawing/2014/main" id="{98162587-9A1A-E74C-B004-D8B969310079}"/>
                    </a:ext>
                  </a:extLst>
                </p:cNvPr>
                <p:cNvPicPr/>
                <p:nvPr/>
              </p:nvPicPr>
              <p:blipFill>
                <a:blip r:embed="rId139"/>
                <a:stretch>
                  <a:fillRect/>
                </a:stretch>
              </p:blipFill>
              <p:spPr>
                <a:xfrm>
                  <a:off x="4173203" y="2509344"/>
                  <a:ext cx="428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2" name="Ink 81">
                  <a:extLst>
                    <a:ext uri="{FF2B5EF4-FFF2-40B4-BE49-F238E27FC236}">
                      <a16:creationId xmlns:a16="http://schemas.microsoft.com/office/drawing/2014/main" id="{A7E3A965-0B59-BA44-99F6-F2DCCB7FDAF6}"/>
                    </a:ext>
                  </a:extLst>
                </p14:cNvPr>
                <p14:cNvContentPartPr/>
                <p14:nvPr/>
              </p14:nvContentPartPr>
              <p14:xfrm>
                <a:off x="4186163" y="2488824"/>
                <a:ext cx="2880" cy="7560"/>
              </p14:xfrm>
            </p:contentPart>
          </mc:Choice>
          <mc:Fallback>
            <p:pic>
              <p:nvPicPr>
                <p:cNvPr id="82" name="Ink 81">
                  <a:extLst>
                    <a:ext uri="{FF2B5EF4-FFF2-40B4-BE49-F238E27FC236}">
                      <a16:creationId xmlns:a16="http://schemas.microsoft.com/office/drawing/2014/main" id="{A7E3A965-0B59-BA44-99F6-F2DCCB7FDAF6}"/>
                    </a:ext>
                  </a:extLst>
                </p:cNvPr>
                <p:cNvPicPr/>
                <p:nvPr/>
              </p:nvPicPr>
              <p:blipFill>
                <a:blip r:embed="rId141"/>
                <a:stretch>
                  <a:fillRect/>
                </a:stretch>
              </p:blipFill>
              <p:spPr>
                <a:xfrm>
                  <a:off x="4168472" y="2473344"/>
                  <a:ext cx="37851"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3" name="Ink 82">
                  <a:extLst>
                    <a:ext uri="{FF2B5EF4-FFF2-40B4-BE49-F238E27FC236}">
                      <a16:creationId xmlns:a16="http://schemas.microsoft.com/office/drawing/2014/main" id="{139BE437-8EC9-2B40-95EF-6DA4C25424D1}"/>
                    </a:ext>
                  </a:extLst>
                </p14:cNvPr>
                <p14:cNvContentPartPr/>
                <p14:nvPr/>
              </p14:nvContentPartPr>
              <p14:xfrm>
                <a:off x="4284803" y="2448864"/>
                <a:ext cx="45000" cy="206280"/>
              </p14:xfrm>
            </p:contentPart>
          </mc:Choice>
          <mc:Fallback>
            <p:pic>
              <p:nvPicPr>
                <p:cNvPr id="83" name="Ink 82">
                  <a:extLst>
                    <a:ext uri="{FF2B5EF4-FFF2-40B4-BE49-F238E27FC236}">
                      <a16:creationId xmlns:a16="http://schemas.microsoft.com/office/drawing/2014/main" id="{139BE437-8EC9-2B40-95EF-6DA4C25424D1}"/>
                    </a:ext>
                  </a:extLst>
                </p:cNvPr>
                <p:cNvPicPr/>
                <p:nvPr/>
              </p:nvPicPr>
              <p:blipFill>
                <a:blip r:embed="rId143"/>
                <a:stretch>
                  <a:fillRect/>
                </a:stretch>
              </p:blipFill>
              <p:spPr>
                <a:xfrm>
                  <a:off x="4269323" y="2433384"/>
                  <a:ext cx="756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Ink 83">
                  <a:extLst>
                    <a:ext uri="{FF2B5EF4-FFF2-40B4-BE49-F238E27FC236}">
                      <a16:creationId xmlns:a16="http://schemas.microsoft.com/office/drawing/2014/main" id="{442E301F-B0AF-8142-9A6B-C3386DA15125}"/>
                    </a:ext>
                  </a:extLst>
                </p14:cNvPr>
                <p14:cNvContentPartPr/>
                <p14:nvPr/>
              </p14:nvContentPartPr>
              <p14:xfrm>
                <a:off x="4366523" y="2488824"/>
                <a:ext cx="63720" cy="109800"/>
              </p14:xfrm>
            </p:contentPart>
          </mc:Choice>
          <mc:Fallback>
            <p:pic>
              <p:nvPicPr>
                <p:cNvPr id="84" name="Ink 83">
                  <a:extLst>
                    <a:ext uri="{FF2B5EF4-FFF2-40B4-BE49-F238E27FC236}">
                      <a16:creationId xmlns:a16="http://schemas.microsoft.com/office/drawing/2014/main" id="{442E301F-B0AF-8142-9A6B-C3386DA15125}"/>
                    </a:ext>
                  </a:extLst>
                </p:cNvPr>
                <p:cNvPicPr/>
                <p:nvPr/>
              </p:nvPicPr>
              <p:blipFill>
                <a:blip r:embed="rId145"/>
                <a:stretch>
                  <a:fillRect/>
                </a:stretch>
              </p:blipFill>
              <p:spPr>
                <a:xfrm>
                  <a:off x="4350955" y="2473395"/>
                  <a:ext cx="94494" cy="1403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Ink 84">
                  <a:extLst>
                    <a:ext uri="{FF2B5EF4-FFF2-40B4-BE49-F238E27FC236}">
                      <a16:creationId xmlns:a16="http://schemas.microsoft.com/office/drawing/2014/main" id="{D25A84DF-F073-AA4C-8E59-F7CBBBCB038B}"/>
                    </a:ext>
                  </a:extLst>
                </p14:cNvPr>
                <p14:cNvContentPartPr/>
                <p14:nvPr/>
              </p14:nvContentPartPr>
              <p14:xfrm>
                <a:off x="4472003" y="2444184"/>
                <a:ext cx="23760" cy="182880"/>
              </p14:xfrm>
            </p:contentPart>
          </mc:Choice>
          <mc:Fallback>
            <p:pic>
              <p:nvPicPr>
                <p:cNvPr id="85" name="Ink 84">
                  <a:extLst>
                    <a:ext uri="{FF2B5EF4-FFF2-40B4-BE49-F238E27FC236}">
                      <a16:creationId xmlns:a16="http://schemas.microsoft.com/office/drawing/2014/main" id="{D25A84DF-F073-AA4C-8E59-F7CBBBCB038B}"/>
                    </a:ext>
                  </a:extLst>
                </p:cNvPr>
                <p:cNvPicPr/>
                <p:nvPr/>
              </p:nvPicPr>
              <p:blipFill>
                <a:blip r:embed="rId147"/>
                <a:stretch>
                  <a:fillRect/>
                </a:stretch>
              </p:blipFill>
              <p:spPr>
                <a:xfrm>
                  <a:off x="4456523" y="2428704"/>
                  <a:ext cx="543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F500AD48-E849-5D42-9CED-9C68AFCA501F}"/>
                    </a:ext>
                  </a:extLst>
                </p14:cNvPr>
                <p14:cNvContentPartPr/>
                <p14:nvPr/>
              </p14:nvContentPartPr>
              <p14:xfrm>
                <a:off x="4523483" y="2516904"/>
                <a:ext cx="16920" cy="2880"/>
              </p14:xfrm>
            </p:contentPart>
          </mc:Choice>
          <mc:Fallback>
            <p:pic>
              <p:nvPicPr>
                <p:cNvPr id="86" name="Ink 85">
                  <a:extLst>
                    <a:ext uri="{FF2B5EF4-FFF2-40B4-BE49-F238E27FC236}">
                      <a16:creationId xmlns:a16="http://schemas.microsoft.com/office/drawing/2014/main" id="{F500AD48-E849-5D42-9CED-9C68AFCA501F}"/>
                    </a:ext>
                  </a:extLst>
                </p:cNvPr>
                <p:cNvPicPr/>
                <p:nvPr/>
              </p:nvPicPr>
              <p:blipFill>
                <a:blip r:embed="rId149"/>
                <a:stretch>
                  <a:fillRect/>
                </a:stretch>
              </p:blipFill>
              <p:spPr>
                <a:xfrm>
                  <a:off x="4507666" y="2501424"/>
                  <a:ext cx="48185"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14DF0DAB-21D9-784F-88C0-4C622F100A34}"/>
                    </a:ext>
                  </a:extLst>
                </p14:cNvPr>
                <p14:cNvContentPartPr/>
                <p14:nvPr/>
              </p14:nvContentPartPr>
              <p14:xfrm>
                <a:off x="4577483" y="2512224"/>
                <a:ext cx="9720" cy="3960"/>
              </p14:xfrm>
            </p:contentPart>
          </mc:Choice>
          <mc:Fallback>
            <p:pic>
              <p:nvPicPr>
                <p:cNvPr id="87" name="Ink 86">
                  <a:extLst>
                    <a:ext uri="{FF2B5EF4-FFF2-40B4-BE49-F238E27FC236}">
                      <a16:creationId xmlns:a16="http://schemas.microsoft.com/office/drawing/2014/main" id="{14DF0DAB-21D9-784F-88C0-4C622F100A34}"/>
                    </a:ext>
                  </a:extLst>
                </p:cNvPr>
                <p:cNvPicPr/>
                <p:nvPr/>
              </p:nvPicPr>
              <p:blipFill>
                <a:blip r:embed="rId151"/>
                <a:stretch>
                  <a:fillRect/>
                </a:stretch>
              </p:blipFill>
              <p:spPr>
                <a:xfrm>
                  <a:off x="4562003" y="2498034"/>
                  <a:ext cx="40320" cy="3201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Ink 87">
                  <a:extLst>
                    <a:ext uri="{FF2B5EF4-FFF2-40B4-BE49-F238E27FC236}">
                      <a16:creationId xmlns:a16="http://schemas.microsoft.com/office/drawing/2014/main" id="{C6DB9D73-77FD-8742-8AB1-36BDABF12167}"/>
                    </a:ext>
                  </a:extLst>
                </p14:cNvPr>
                <p14:cNvContentPartPr/>
                <p14:nvPr/>
              </p14:nvContentPartPr>
              <p14:xfrm>
                <a:off x="4640123" y="2500344"/>
                <a:ext cx="5400" cy="7560"/>
              </p14:xfrm>
            </p:contentPart>
          </mc:Choice>
          <mc:Fallback>
            <p:pic>
              <p:nvPicPr>
                <p:cNvPr id="88" name="Ink 87">
                  <a:extLst>
                    <a:ext uri="{FF2B5EF4-FFF2-40B4-BE49-F238E27FC236}">
                      <a16:creationId xmlns:a16="http://schemas.microsoft.com/office/drawing/2014/main" id="{C6DB9D73-77FD-8742-8AB1-36BDABF12167}"/>
                    </a:ext>
                  </a:extLst>
                </p:cNvPr>
                <p:cNvPicPr/>
                <p:nvPr/>
              </p:nvPicPr>
              <p:blipFill>
                <a:blip r:embed="rId153"/>
                <a:stretch>
                  <a:fillRect/>
                </a:stretch>
              </p:blipFill>
              <p:spPr>
                <a:xfrm>
                  <a:off x="4625610" y="2484090"/>
                  <a:ext cx="34088" cy="39690"/>
                </a:xfrm>
                <a:prstGeom prst="rect">
                  <a:avLst/>
                </a:prstGeom>
              </p:spPr>
            </p:pic>
          </mc:Fallback>
        </mc:AlternateContent>
      </p:grpSp>
      <p:grpSp>
        <p:nvGrpSpPr>
          <p:cNvPr id="115" name="Group 114">
            <a:extLst>
              <a:ext uri="{FF2B5EF4-FFF2-40B4-BE49-F238E27FC236}">
                <a16:creationId xmlns:a16="http://schemas.microsoft.com/office/drawing/2014/main" id="{82B4C332-4B7D-8B4F-BD9A-7AE7CFA82A5A}"/>
              </a:ext>
            </a:extLst>
          </p:cNvPr>
          <p:cNvGrpSpPr/>
          <p:nvPr/>
        </p:nvGrpSpPr>
        <p:grpSpPr>
          <a:xfrm>
            <a:off x="3678203" y="2896344"/>
            <a:ext cx="1032480" cy="688680"/>
            <a:chOff x="3678203" y="2896344"/>
            <a:chExt cx="1032480" cy="688680"/>
          </a:xfrm>
        </p:grpSpPr>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C3DF04BA-59BB-294E-AF0B-267505454200}"/>
                    </a:ext>
                  </a:extLst>
                </p14:cNvPr>
                <p14:cNvContentPartPr/>
                <p14:nvPr/>
              </p14:nvContentPartPr>
              <p14:xfrm>
                <a:off x="3853883" y="2938464"/>
                <a:ext cx="45000" cy="173520"/>
              </p14:xfrm>
            </p:contentPart>
          </mc:Choice>
          <mc:Fallback>
            <p:pic>
              <p:nvPicPr>
                <p:cNvPr id="90" name="Ink 89">
                  <a:extLst>
                    <a:ext uri="{FF2B5EF4-FFF2-40B4-BE49-F238E27FC236}">
                      <a16:creationId xmlns:a16="http://schemas.microsoft.com/office/drawing/2014/main" id="{C3DF04BA-59BB-294E-AF0B-267505454200}"/>
                    </a:ext>
                  </a:extLst>
                </p:cNvPr>
                <p:cNvPicPr/>
                <p:nvPr/>
              </p:nvPicPr>
              <p:blipFill>
                <a:blip r:embed="rId155"/>
                <a:stretch>
                  <a:fillRect/>
                </a:stretch>
              </p:blipFill>
              <p:spPr>
                <a:xfrm>
                  <a:off x="3838403" y="2922984"/>
                  <a:ext cx="756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FB6FBCE2-F439-4C41-9AF9-F4961AE1BAFC}"/>
                    </a:ext>
                  </a:extLst>
                </p14:cNvPr>
                <p14:cNvContentPartPr/>
                <p14:nvPr/>
              </p14:nvContentPartPr>
              <p14:xfrm>
                <a:off x="3807443" y="3006144"/>
                <a:ext cx="126360" cy="14400"/>
              </p14:xfrm>
            </p:contentPart>
          </mc:Choice>
          <mc:Fallback>
            <p:pic>
              <p:nvPicPr>
                <p:cNvPr id="91" name="Ink 90">
                  <a:extLst>
                    <a:ext uri="{FF2B5EF4-FFF2-40B4-BE49-F238E27FC236}">
                      <a16:creationId xmlns:a16="http://schemas.microsoft.com/office/drawing/2014/main" id="{FB6FBCE2-F439-4C41-9AF9-F4961AE1BAFC}"/>
                    </a:ext>
                  </a:extLst>
                </p:cNvPr>
                <p:cNvPicPr/>
                <p:nvPr/>
              </p:nvPicPr>
              <p:blipFill>
                <a:blip r:embed="rId157"/>
                <a:stretch>
                  <a:fillRect/>
                </a:stretch>
              </p:blipFill>
              <p:spPr>
                <a:xfrm>
                  <a:off x="3792007" y="2990664"/>
                  <a:ext cx="156873"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C7D1DBEB-8DE6-2342-8D68-7CB56BD47B18}"/>
                    </a:ext>
                  </a:extLst>
                </p14:cNvPr>
                <p14:cNvContentPartPr/>
                <p14:nvPr/>
              </p14:nvContentPartPr>
              <p14:xfrm>
                <a:off x="3954683" y="2896344"/>
                <a:ext cx="419400" cy="157320"/>
              </p14:xfrm>
            </p:contentPart>
          </mc:Choice>
          <mc:Fallback>
            <p:pic>
              <p:nvPicPr>
                <p:cNvPr id="92" name="Ink 91">
                  <a:extLst>
                    <a:ext uri="{FF2B5EF4-FFF2-40B4-BE49-F238E27FC236}">
                      <a16:creationId xmlns:a16="http://schemas.microsoft.com/office/drawing/2014/main" id="{C7D1DBEB-8DE6-2342-8D68-7CB56BD47B18}"/>
                    </a:ext>
                  </a:extLst>
                </p:cNvPr>
                <p:cNvPicPr/>
                <p:nvPr/>
              </p:nvPicPr>
              <p:blipFill>
                <a:blip r:embed="rId159"/>
                <a:stretch>
                  <a:fillRect/>
                </a:stretch>
              </p:blipFill>
              <p:spPr>
                <a:xfrm>
                  <a:off x="3939203" y="2880864"/>
                  <a:ext cx="4500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4" name="Ink 93">
                  <a:extLst>
                    <a:ext uri="{FF2B5EF4-FFF2-40B4-BE49-F238E27FC236}">
                      <a16:creationId xmlns:a16="http://schemas.microsoft.com/office/drawing/2014/main" id="{7FC5A6B9-C28C-1147-9569-C5E1B1AF7C1D}"/>
                    </a:ext>
                  </a:extLst>
                </p14:cNvPr>
                <p14:cNvContentPartPr/>
                <p14:nvPr/>
              </p14:nvContentPartPr>
              <p14:xfrm>
                <a:off x="3832643" y="3124584"/>
                <a:ext cx="70560" cy="97560"/>
              </p14:xfrm>
            </p:contentPart>
          </mc:Choice>
          <mc:Fallback>
            <p:pic>
              <p:nvPicPr>
                <p:cNvPr id="94" name="Ink 93">
                  <a:extLst>
                    <a:ext uri="{FF2B5EF4-FFF2-40B4-BE49-F238E27FC236}">
                      <a16:creationId xmlns:a16="http://schemas.microsoft.com/office/drawing/2014/main" id="{7FC5A6B9-C28C-1147-9569-C5E1B1AF7C1D}"/>
                    </a:ext>
                  </a:extLst>
                </p:cNvPr>
                <p:cNvPicPr/>
                <p:nvPr/>
              </p:nvPicPr>
              <p:blipFill>
                <a:blip r:embed="rId161"/>
                <a:stretch>
                  <a:fillRect/>
                </a:stretch>
              </p:blipFill>
              <p:spPr>
                <a:xfrm>
                  <a:off x="3817163" y="3109047"/>
                  <a:ext cx="10116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5" name="Ink 94">
                  <a:extLst>
                    <a:ext uri="{FF2B5EF4-FFF2-40B4-BE49-F238E27FC236}">
                      <a16:creationId xmlns:a16="http://schemas.microsoft.com/office/drawing/2014/main" id="{928C009F-4764-1B49-8103-101967C2129B}"/>
                    </a:ext>
                  </a:extLst>
                </p14:cNvPr>
                <p14:cNvContentPartPr/>
                <p14:nvPr/>
              </p14:nvContentPartPr>
              <p14:xfrm>
                <a:off x="3926603" y="3093264"/>
                <a:ext cx="182880" cy="144360"/>
              </p14:xfrm>
            </p:contentPart>
          </mc:Choice>
          <mc:Fallback>
            <p:pic>
              <p:nvPicPr>
                <p:cNvPr id="95" name="Ink 94">
                  <a:extLst>
                    <a:ext uri="{FF2B5EF4-FFF2-40B4-BE49-F238E27FC236}">
                      <a16:creationId xmlns:a16="http://schemas.microsoft.com/office/drawing/2014/main" id="{928C009F-4764-1B49-8103-101967C2129B}"/>
                    </a:ext>
                  </a:extLst>
                </p:cNvPr>
                <p:cNvPicPr/>
                <p:nvPr/>
              </p:nvPicPr>
              <p:blipFill>
                <a:blip r:embed="rId163"/>
                <a:stretch>
                  <a:fillRect/>
                </a:stretch>
              </p:blipFill>
              <p:spPr>
                <a:xfrm>
                  <a:off x="3911123" y="3077784"/>
                  <a:ext cx="2134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6" name="Ink 95">
                  <a:extLst>
                    <a:ext uri="{FF2B5EF4-FFF2-40B4-BE49-F238E27FC236}">
                      <a16:creationId xmlns:a16="http://schemas.microsoft.com/office/drawing/2014/main" id="{87AD1AA3-A686-8B48-ABAC-9804EF5B4642}"/>
                    </a:ext>
                  </a:extLst>
                </p14:cNvPr>
                <p14:cNvContentPartPr/>
                <p14:nvPr/>
              </p14:nvContentPartPr>
              <p14:xfrm>
                <a:off x="4055123" y="3095424"/>
                <a:ext cx="173520" cy="142560"/>
              </p14:xfrm>
            </p:contentPart>
          </mc:Choice>
          <mc:Fallback>
            <p:pic>
              <p:nvPicPr>
                <p:cNvPr id="96" name="Ink 95">
                  <a:extLst>
                    <a:ext uri="{FF2B5EF4-FFF2-40B4-BE49-F238E27FC236}">
                      <a16:creationId xmlns:a16="http://schemas.microsoft.com/office/drawing/2014/main" id="{87AD1AA3-A686-8B48-ABAC-9804EF5B4642}"/>
                    </a:ext>
                  </a:extLst>
                </p:cNvPr>
                <p:cNvPicPr/>
                <p:nvPr/>
              </p:nvPicPr>
              <p:blipFill>
                <a:blip r:embed="rId165"/>
                <a:stretch>
                  <a:fillRect/>
                </a:stretch>
              </p:blipFill>
              <p:spPr>
                <a:xfrm>
                  <a:off x="4039643" y="3079944"/>
                  <a:ext cx="2041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7" name="Ink 96">
                  <a:extLst>
                    <a:ext uri="{FF2B5EF4-FFF2-40B4-BE49-F238E27FC236}">
                      <a16:creationId xmlns:a16="http://schemas.microsoft.com/office/drawing/2014/main" id="{40D82183-434D-8F48-8EE6-585B09CA8BF8}"/>
                    </a:ext>
                  </a:extLst>
                </p14:cNvPr>
                <p14:cNvContentPartPr/>
                <p14:nvPr/>
              </p14:nvContentPartPr>
              <p14:xfrm>
                <a:off x="4228643" y="3099744"/>
                <a:ext cx="173520" cy="77760"/>
              </p14:xfrm>
            </p:contentPart>
          </mc:Choice>
          <mc:Fallback>
            <p:pic>
              <p:nvPicPr>
                <p:cNvPr id="97" name="Ink 96">
                  <a:extLst>
                    <a:ext uri="{FF2B5EF4-FFF2-40B4-BE49-F238E27FC236}">
                      <a16:creationId xmlns:a16="http://schemas.microsoft.com/office/drawing/2014/main" id="{40D82183-434D-8F48-8EE6-585B09CA8BF8}"/>
                    </a:ext>
                  </a:extLst>
                </p:cNvPr>
                <p:cNvPicPr/>
                <p:nvPr/>
              </p:nvPicPr>
              <p:blipFill>
                <a:blip r:embed="rId167"/>
                <a:stretch>
                  <a:fillRect/>
                </a:stretch>
              </p:blipFill>
              <p:spPr>
                <a:xfrm>
                  <a:off x="4213163" y="3084264"/>
                  <a:ext cx="2041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9" name="Ink 98">
                  <a:extLst>
                    <a:ext uri="{FF2B5EF4-FFF2-40B4-BE49-F238E27FC236}">
                      <a16:creationId xmlns:a16="http://schemas.microsoft.com/office/drawing/2014/main" id="{45E425B9-0843-D94C-A783-070DF07DC73F}"/>
                    </a:ext>
                  </a:extLst>
                </p14:cNvPr>
                <p14:cNvContentPartPr/>
                <p14:nvPr/>
              </p14:nvContentPartPr>
              <p14:xfrm>
                <a:off x="3692243" y="3340944"/>
                <a:ext cx="35640" cy="229680"/>
              </p14:xfrm>
            </p:contentPart>
          </mc:Choice>
          <mc:Fallback>
            <p:pic>
              <p:nvPicPr>
                <p:cNvPr id="99" name="Ink 98">
                  <a:extLst>
                    <a:ext uri="{FF2B5EF4-FFF2-40B4-BE49-F238E27FC236}">
                      <a16:creationId xmlns:a16="http://schemas.microsoft.com/office/drawing/2014/main" id="{45E425B9-0843-D94C-A783-070DF07DC73F}"/>
                    </a:ext>
                  </a:extLst>
                </p:cNvPr>
                <p:cNvPicPr/>
                <p:nvPr/>
              </p:nvPicPr>
              <p:blipFill>
                <a:blip r:embed="rId169"/>
                <a:stretch>
                  <a:fillRect/>
                </a:stretch>
              </p:blipFill>
              <p:spPr>
                <a:xfrm>
                  <a:off x="3676605" y="3325464"/>
                  <a:ext cx="66552"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0" name="Ink 99">
                  <a:extLst>
                    <a:ext uri="{FF2B5EF4-FFF2-40B4-BE49-F238E27FC236}">
                      <a16:creationId xmlns:a16="http://schemas.microsoft.com/office/drawing/2014/main" id="{6570B84D-72B3-C941-B18D-CBCDD2A0CA8D}"/>
                    </a:ext>
                  </a:extLst>
                </p14:cNvPr>
                <p14:cNvContentPartPr/>
                <p14:nvPr/>
              </p14:nvContentPartPr>
              <p14:xfrm>
                <a:off x="3678203" y="3268584"/>
                <a:ext cx="1000080" cy="255600"/>
              </p14:xfrm>
            </p:contentPart>
          </mc:Choice>
          <mc:Fallback>
            <p:pic>
              <p:nvPicPr>
                <p:cNvPr id="100" name="Ink 99">
                  <a:extLst>
                    <a:ext uri="{FF2B5EF4-FFF2-40B4-BE49-F238E27FC236}">
                      <a16:creationId xmlns:a16="http://schemas.microsoft.com/office/drawing/2014/main" id="{6570B84D-72B3-C941-B18D-CBCDD2A0CA8D}"/>
                    </a:ext>
                  </a:extLst>
                </p:cNvPr>
                <p:cNvPicPr/>
                <p:nvPr/>
              </p:nvPicPr>
              <p:blipFill>
                <a:blip r:embed="rId171"/>
                <a:stretch>
                  <a:fillRect/>
                </a:stretch>
              </p:blipFill>
              <p:spPr>
                <a:xfrm>
                  <a:off x="3662723" y="3253104"/>
                  <a:ext cx="10306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1" name="Ink 100">
                  <a:extLst>
                    <a:ext uri="{FF2B5EF4-FFF2-40B4-BE49-F238E27FC236}">
                      <a16:creationId xmlns:a16="http://schemas.microsoft.com/office/drawing/2014/main" id="{43F39564-777D-5E48-9627-59DE4B6D0F6C}"/>
                    </a:ext>
                  </a:extLst>
                </p14:cNvPr>
                <p14:cNvContentPartPr/>
                <p14:nvPr/>
              </p14:nvContentPartPr>
              <p14:xfrm>
                <a:off x="3708803" y="3529944"/>
                <a:ext cx="1001880" cy="55080"/>
              </p14:xfrm>
            </p:contentPart>
          </mc:Choice>
          <mc:Fallback>
            <p:pic>
              <p:nvPicPr>
                <p:cNvPr id="101" name="Ink 100">
                  <a:extLst>
                    <a:ext uri="{FF2B5EF4-FFF2-40B4-BE49-F238E27FC236}">
                      <a16:creationId xmlns:a16="http://schemas.microsoft.com/office/drawing/2014/main" id="{43F39564-777D-5E48-9627-59DE4B6D0F6C}"/>
                    </a:ext>
                  </a:extLst>
                </p:cNvPr>
                <p:cNvPicPr/>
                <p:nvPr/>
              </p:nvPicPr>
              <p:blipFill>
                <a:blip r:embed="rId173"/>
                <a:stretch>
                  <a:fillRect/>
                </a:stretch>
              </p:blipFill>
              <p:spPr>
                <a:xfrm>
                  <a:off x="3693323" y="3514464"/>
                  <a:ext cx="10324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2" name="Ink 101">
                  <a:extLst>
                    <a:ext uri="{FF2B5EF4-FFF2-40B4-BE49-F238E27FC236}">
                      <a16:creationId xmlns:a16="http://schemas.microsoft.com/office/drawing/2014/main" id="{70C91F81-FC51-3647-9ED2-10E88A9467EE}"/>
                    </a:ext>
                  </a:extLst>
                </p14:cNvPr>
                <p14:cNvContentPartPr/>
                <p14:nvPr/>
              </p14:nvContentPartPr>
              <p14:xfrm>
                <a:off x="3769643" y="3383064"/>
                <a:ext cx="23400" cy="137160"/>
              </p14:xfrm>
            </p:contentPart>
          </mc:Choice>
          <mc:Fallback>
            <p:pic>
              <p:nvPicPr>
                <p:cNvPr id="102" name="Ink 101">
                  <a:extLst>
                    <a:ext uri="{FF2B5EF4-FFF2-40B4-BE49-F238E27FC236}">
                      <a16:creationId xmlns:a16="http://schemas.microsoft.com/office/drawing/2014/main" id="{70C91F81-FC51-3647-9ED2-10E88A9467EE}"/>
                    </a:ext>
                  </a:extLst>
                </p:cNvPr>
                <p:cNvPicPr/>
                <p:nvPr/>
              </p:nvPicPr>
              <p:blipFill>
                <a:blip r:embed="rId175"/>
                <a:stretch>
                  <a:fillRect/>
                </a:stretch>
              </p:blipFill>
              <p:spPr>
                <a:xfrm>
                  <a:off x="3754163" y="3367584"/>
                  <a:ext cx="540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3" name="Ink 102">
                  <a:extLst>
                    <a:ext uri="{FF2B5EF4-FFF2-40B4-BE49-F238E27FC236}">
                      <a16:creationId xmlns:a16="http://schemas.microsoft.com/office/drawing/2014/main" id="{C263CA8E-03EF-4543-9C44-328D73E192DB}"/>
                    </a:ext>
                  </a:extLst>
                </p14:cNvPr>
                <p14:cNvContentPartPr/>
                <p14:nvPr/>
              </p14:nvContentPartPr>
              <p14:xfrm>
                <a:off x="3795203" y="3402504"/>
                <a:ext cx="49320" cy="93600"/>
              </p14:xfrm>
            </p:contentPart>
          </mc:Choice>
          <mc:Fallback>
            <p:pic>
              <p:nvPicPr>
                <p:cNvPr id="103" name="Ink 102">
                  <a:extLst>
                    <a:ext uri="{FF2B5EF4-FFF2-40B4-BE49-F238E27FC236}">
                      <a16:creationId xmlns:a16="http://schemas.microsoft.com/office/drawing/2014/main" id="{C263CA8E-03EF-4543-9C44-328D73E192DB}"/>
                    </a:ext>
                  </a:extLst>
                </p:cNvPr>
                <p:cNvPicPr/>
                <p:nvPr/>
              </p:nvPicPr>
              <p:blipFill>
                <a:blip r:embed="rId177"/>
                <a:stretch>
                  <a:fillRect/>
                </a:stretch>
              </p:blipFill>
              <p:spPr>
                <a:xfrm>
                  <a:off x="3779723" y="3387024"/>
                  <a:ext cx="799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4" name="Ink 103">
                  <a:extLst>
                    <a:ext uri="{FF2B5EF4-FFF2-40B4-BE49-F238E27FC236}">
                      <a16:creationId xmlns:a16="http://schemas.microsoft.com/office/drawing/2014/main" id="{4077D077-9F8A-1440-AD80-891C909B28D1}"/>
                    </a:ext>
                  </a:extLst>
                </p14:cNvPr>
                <p14:cNvContentPartPr/>
                <p14:nvPr/>
              </p14:nvContentPartPr>
              <p14:xfrm>
                <a:off x="3760283" y="3434904"/>
                <a:ext cx="122040" cy="45000"/>
              </p14:xfrm>
            </p:contentPart>
          </mc:Choice>
          <mc:Fallback>
            <p:pic>
              <p:nvPicPr>
                <p:cNvPr id="104" name="Ink 103">
                  <a:extLst>
                    <a:ext uri="{FF2B5EF4-FFF2-40B4-BE49-F238E27FC236}">
                      <a16:creationId xmlns:a16="http://schemas.microsoft.com/office/drawing/2014/main" id="{4077D077-9F8A-1440-AD80-891C909B28D1}"/>
                    </a:ext>
                  </a:extLst>
                </p:cNvPr>
                <p:cNvPicPr/>
                <p:nvPr/>
              </p:nvPicPr>
              <p:blipFill>
                <a:blip r:embed="rId179"/>
                <a:stretch>
                  <a:fillRect/>
                </a:stretch>
              </p:blipFill>
              <p:spPr>
                <a:xfrm>
                  <a:off x="3744803" y="3419424"/>
                  <a:ext cx="1526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5" name="Ink 104">
                  <a:extLst>
                    <a:ext uri="{FF2B5EF4-FFF2-40B4-BE49-F238E27FC236}">
                      <a16:creationId xmlns:a16="http://schemas.microsoft.com/office/drawing/2014/main" id="{F733F81D-9582-3D46-A600-9B9FBB9A17F1}"/>
                    </a:ext>
                  </a:extLst>
                </p14:cNvPr>
                <p14:cNvContentPartPr/>
                <p14:nvPr/>
              </p14:nvContentPartPr>
              <p14:xfrm>
                <a:off x="3891323" y="3350304"/>
                <a:ext cx="23760" cy="173520"/>
              </p14:xfrm>
            </p:contentPart>
          </mc:Choice>
          <mc:Fallback>
            <p:pic>
              <p:nvPicPr>
                <p:cNvPr id="105" name="Ink 104">
                  <a:extLst>
                    <a:ext uri="{FF2B5EF4-FFF2-40B4-BE49-F238E27FC236}">
                      <a16:creationId xmlns:a16="http://schemas.microsoft.com/office/drawing/2014/main" id="{F733F81D-9582-3D46-A600-9B9FBB9A17F1}"/>
                    </a:ext>
                  </a:extLst>
                </p:cNvPr>
                <p:cNvPicPr/>
                <p:nvPr/>
              </p:nvPicPr>
              <p:blipFill>
                <a:blip r:embed="rId181"/>
                <a:stretch>
                  <a:fillRect/>
                </a:stretch>
              </p:blipFill>
              <p:spPr>
                <a:xfrm>
                  <a:off x="3875843" y="3334824"/>
                  <a:ext cx="543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6" name="Ink 105">
                  <a:extLst>
                    <a:ext uri="{FF2B5EF4-FFF2-40B4-BE49-F238E27FC236}">
                      <a16:creationId xmlns:a16="http://schemas.microsoft.com/office/drawing/2014/main" id="{BD54227B-72CC-2143-A14C-400261781BE3}"/>
                    </a:ext>
                  </a:extLst>
                </p14:cNvPr>
                <p14:cNvContentPartPr/>
                <p14:nvPr/>
              </p14:nvContentPartPr>
              <p14:xfrm>
                <a:off x="3982763" y="3385224"/>
                <a:ext cx="40320" cy="112680"/>
              </p14:xfrm>
            </p:contentPart>
          </mc:Choice>
          <mc:Fallback>
            <p:pic>
              <p:nvPicPr>
                <p:cNvPr id="106" name="Ink 105">
                  <a:extLst>
                    <a:ext uri="{FF2B5EF4-FFF2-40B4-BE49-F238E27FC236}">
                      <a16:creationId xmlns:a16="http://schemas.microsoft.com/office/drawing/2014/main" id="{BD54227B-72CC-2143-A14C-400261781BE3}"/>
                    </a:ext>
                  </a:extLst>
                </p:cNvPr>
                <p:cNvPicPr/>
                <p:nvPr/>
              </p:nvPicPr>
              <p:blipFill>
                <a:blip r:embed="rId183"/>
                <a:stretch>
                  <a:fillRect/>
                </a:stretch>
              </p:blipFill>
              <p:spPr>
                <a:xfrm>
                  <a:off x="3967283" y="3369744"/>
                  <a:ext cx="709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7" name="Ink 106">
                  <a:extLst>
                    <a:ext uri="{FF2B5EF4-FFF2-40B4-BE49-F238E27FC236}">
                      <a16:creationId xmlns:a16="http://schemas.microsoft.com/office/drawing/2014/main" id="{CA815897-CBE8-5547-9DFB-E1E6139D69D4}"/>
                    </a:ext>
                  </a:extLst>
                </p14:cNvPr>
                <p14:cNvContentPartPr/>
                <p14:nvPr/>
              </p14:nvContentPartPr>
              <p14:xfrm>
                <a:off x="4097243" y="3334104"/>
                <a:ext cx="35640" cy="229680"/>
              </p14:xfrm>
            </p:contentPart>
          </mc:Choice>
          <mc:Fallback>
            <p:pic>
              <p:nvPicPr>
                <p:cNvPr id="107" name="Ink 106">
                  <a:extLst>
                    <a:ext uri="{FF2B5EF4-FFF2-40B4-BE49-F238E27FC236}">
                      <a16:creationId xmlns:a16="http://schemas.microsoft.com/office/drawing/2014/main" id="{CA815897-CBE8-5547-9DFB-E1E6139D69D4}"/>
                    </a:ext>
                  </a:extLst>
                </p:cNvPr>
                <p:cNvPicPr/>
                <p:nvPr/>
              </p:nvPicPr>
              <p:blipFill>
                <a:blip r:embed="rId185"/>
                <a:stretch>
                  <a:fillRect/>
                </a:stretch>
              </p:blipFill>
              <p:spPr>
                <a:xfrm>
                  <a:off x="4081605" y="3318648"/>
                  <a:ext cx="66552" cy="260232"/>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8" name="Ink 107">
                  <a:extLst>
                    <a:ext uri="{FF2B5EF4-FFF2-40B4-BE49-F238E27FC236}">
                      <a16:creationId xmlns:a16="http://schemas.microsoft.com/office/drawing/2014/main" id="{6551342E-1C2A-D448-808E-65199BD4C442}"/>
                    </a:ext>
                  </a:extLst>
                </p14:cNvPr>
                <p14:cNvContentPartPr/>
                <p14:nvPr/>
              </p14:nvContentPartPr>
              <p14:xfrm>
                <a:off x="4202723" y="3397464"/>
                <a:ext cx="21600" cy="56160"/>
              </p14:xfrm>
            </p:contentPart>
          </mc:Choice>
          <mc:Fallback>
            <p:pic>
              <p:nvPicPr>
                <p:cNvPr id="108" name="Ink 107">
                  <a:extLst>
                    <a:ext uri="{FF2B5EF4-FFF2-40B4-BE49-F238E27FC236}">
                      <a16:creationId xmlns:a16="http://schemas.microsoft.com/office/drawing/2014/main" id="{6551342E-1C2A-D448-808E-65199BD4C442}"/>
                    </a:ext>
                  </a:extLst>
                </p:cNvPr>
                <p:cNvPicPr/>
                <p:nvPr/>
              </p:nvPicPr>
              <p:blipFill>
                <a:blip r:embed="rId187"/>
                <a:stretch>
                  <a:fillRect/>
                </a:stretch>
              </p:blipFill>
              <p:spPr>
                <a:xfrm>
                  <a:off x="4187243" y="3381984"/>
                  <a:ext cx="522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9" name="Ink 108">
                  <a:extLst>
                    <a:ext uri="{FF2B5EF4-FFF2-40B4-BE49-F238E27FC236}">
                      <a16:creationId xmlns:a16="http://schemas.microsoft.com/office/drawing/2014/main" id="{9133758B-C71B-6E42-8BC3-7AE5EE3E7082}"/>
                    </a:ext>
                  </a:extLst>
                </p14:cNvPr>
                <p14:cNvContentPartPr/>
                <p14:nvPr/>
              </p14:nvContentPartPr>
              <p14:xfrm>
                <a:off x="4201283" y="3342024"/>
                <a:ext cx="3960" cy="9000"/>
              </p14:xfrm>
            </p:contentPart>
          </mc:Choice>
          <mc:Fallback>
            <p:pic>
              <p:nvPicPr>
                <p:cNvPr id="109" name="Ink 108">
                  <a:extLst>
                    <a:ext uri="{FF2B5EF4-FFF2-40B4-BE49-F238E27FC236}">
                      <a16:creationId xmlns:a16="http://schemas.microsoft.com/office/drawing/2014/main" id="{9133758B-C71B-6E42-8BC3-7AE5EE3E7082}"/>
                    </a:ext>
                  </a:extLst>
                </p:cNvPr>
                <p:cNvPicPr/>
                <p:nvPr/>
              </p:nvPicPr>
              <p:blipFill>
                <a:blip r:embed="rId189"/>
                <a:stretch>
                  <a:fillRect/>
                </a:stretch>
              </p:blipFill>
              <p:spPr>
                <a:xfrm>
                  <a:off x="4185803" y="3326544"/>
                  <a:ext cx="345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0" name="Ink 109">
                  <a:extLst>
                    <a:ext uri="{FF2B5EF4-FFF2-40B4-BE49-F238E27FC236}">
                      <a16:creationId xmlns:a16="http://schemas.microsoft.com/office/drawing/2014/main" id="{A263B8ED-BF32-B54B-BAF4-A0C45F668994}"/>
                    </a:ext>
                  </a:extLst>
                </p14:cNvPr>
                <p14:cNvContentPartPr/>
                <p14:nvPr/>
              </p14:nvContentPartPr>
              <p14:xfrm>
                <a:off x="4286963" y="3308544"/>
                <a:ext cx="45000" cy="245880"/>
              </p14:xfrm>
            </p:contentPart>
          </mc:Choice>
          <mc:Fallback>
            <p:pic>
              <p:nvPicPr>
                <p:cNvPr id="110" name="Ink 109">
                  <a:extLst>
                    <a:ext uri="{FF2B5EF4-FFF2-40B4-BE49-F238E27FC236}">
                      <a16:creationId xmlns:a16="http://schemas.microsoft.com/office/drawing/2014/main" id="{A263B8ED-BF32-B54B-BAF4-A0C45F668994}"/>
                    </a:ext>
                  </a:extLst>
                </p:cNvPr>
                <p:cNvPicPr/>
                <p:nvPr/>
              </p:nvPicPr>
              <p:blipFill>
                <a:blip r:embed="rId191"/>
                <a:stretch>
                  <a:fillRect/>
                </a:stretch>
              </p:blipFill>
              <p:spPr>
                <a:xfrm>
                  <a:off x="4271358" y="3293064"/>
                  <a:ext cx="75847"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1" name="Ink 110">
                  <a:extLst>
                    <a:ext uri="{FF2B5EF4-FFF2-40B4-BE49-F238E27FC236}">
                      <a16:creationId xmlns:a16="http://schemas.microsoft.com/office/drawing/2014/main" id="{DADAAE03-61A1-D440-AF62-F3274B328227}"/>
                    </a:ext>
                  </a:extLst>
                </p14:cNvPr>
                <p14:cNvContentPartPr/>
                <p14:nvPr/>
              </p14:nvContentPartPr>
              <p14:xfrm>
                <a:off x="4394603" y="3357504"/>
                <a:ext cx="73080" cy="110520"/>
              </p14:xfrm>
            </p:contentPart>
          </mc:Choice>
          <mc:Fallback>
            <p:pic>
              <p:nvPicPr>
                <p:cNvPr id="111" name="Ink 110">
                  <a:extLst>
                    <a:ext uri="{FF2B5EF4-FFF2-40B4-BE49-F238E27FC236}">
                      <a16:creationId xmlns:a16="http://schemas.microsoft.com/office/drawing/2014/main" id="{DADAAE03-61A1-D440-AF62-F3274B328227}"/>
                    </a:ext>
                  </a:extLst>
                </p:cNvPr>
                <p:cNvPicPr/>
                <p:nvPr/>
              </p:nvPicPr>
              <p:blipFill>
                <a:blip r:embed="rId193"/>
                <a:stretch>
                  <a:fillRect/>
                </a:stretch>
              </p:blipFill>
              <p:spPr>
                <a:xfrm>
                  <a:off x="4379046" y="3342024"/>
                  <a:ext cx="103831"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2" name="Ink 111">
                  <a:extLst>
                    <a:ext uri="{FF2B5EF4-FFF2-40B4-BE49-F238E27FC236}">
                      <a16:creationId xmlns:a16="http://schemas.microsoft.com/office/drawing/2014/main" id="{009468AA-229F-4546-ACB4-AF23E1D1B585}"/>
                    </a:ext>
                  </a:extLst>
                </p14:cNvPr>
                <p14:cNvContentPartPr/>
                <p14:nvPr/>
              </p14:nvContentPartPr>
              <p14:xfrm>
                <a:off x="4521323" y="3303504"/>
                <a:ext cx="16920" cy="227520"/>
              </p14:xfrm>
            </p:contentPart>
          </mc:Choice>
          <mc:Fallback>
            <p:pic>
              <p:nvPicPr>
                <p:cNvPr id="112" name="Ink 111">
                  <a:extLst>
                    <a:ext uri="{FF2B5EF4-FFF2-40B4-BE49-F238E27FC236}">
                      <a16:creationId xmlns:a16="http://schemas.microsoft.com/office/drawing/2014/main" id="{009468AA-229F-4546-ACB4-AF23E1D1B585}"/>
                    </a:ext>
                  </a:extLst>
                </p:cNvPr>
                <p:cNvPicPr/>
                <p:nvPr/>
              </p:nvPicPr>
              <p:blipFill>
                <a:blip r:embed="rId195"/>
                <a:stretch>
                  <a:fillRect/>
                </a:stretch>
              </p:blipFill>
              <p:spPr>
                <a:xfrm>
                  <a:off x="4505843" y="3288024"/>
                  <a:ext cx="475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3" name="Ink 112">
                  <a:extLst>
                    <a:ext uri="{FF2B5EF4-FFF2-40B4-BE49-F238E27FC236}">
                      <a16:creationId xmlns:a16="http://schemas.microsoft.com/office/drawing/2014/main" id="{B6784BC2-B611-8445-AAA4-35CFD94EF636}"/>
                    </a:ext>
                  </a:extLst>
                </p14:cNvPr>
                <p14:cNvContentPartPr/>
                <p14:nvPr/>
              </p14:nvContentPartPr>
              <p14:xfrm>
                <a:off x="4584323" y="3378384"/>
                <a:ext cx="7560" cy="7560"/>
              </p14:xfrm>
            </p:contentPart>
          </mc:Choice>
          <mc:Fallback>
            <p:pic>
              <p:nvPicPr>
                <p:cNvPr id="113" name="Ink 112">
                  <a:extLst>
                    <a:ext uri="{FF2B5EF4-FFF2-40B4-BE49-F238E27FC236}">
                      <a16:creationId xmlns:a16="http://schemas.microsoft.com/office/drawing/2014/main" id="{B6784BC2-B611-8445-AAA4-35CFD94EF636}"/>
                    </a:ext>
                  </a:extLst>
                </p:cNvPr>
                <p:cNvPicPr/>
                <p:nvPr/>
              </p:nvPicPr>
              <p:blipFill>
                <a:blip r:embed="rId197"/>
                <a:stretch>
                  <a:fillRect/>
                </a:stretch>
              </p:blipFill>
              <p:spPr>
                <a:xfrm>
                  <a:off x="4568069" y="3362130"/>
                  <a:ext cx="39690" cy="3969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4" name="Ink 113">
                  <a:extLst>
                    <a:ext uri="{FF2B5EF4-FFF2-40B4-BE49-F238E27FC236}">
                      <a16:creationId xmlns:a16="http://schemas.microsoft.com/office/drawing/2014/main" id="{063686DA-B136-D549-BAE2-901365020316}"/>
                    </a:ext>
                  </a:extLst>
                </p14:cNvPr>
                <p14:cNvContentPartPr/>
                <p14:nvPr/>
              </p14:nvContentPartPr>
              <p14:xfrm>
                <a:off x="4626443" y="3376224"/>
                <a:ext cx="7560" cy="360"/>
              </p14:xfrm>
            </p:contentPart>
          </mc:Choice>
          <mc:Fallback>
            <p:pic>
              <p:nvPicPr>
                <p:cNvPr id="114" name="Ink 113">
                  <a:extLst>
                    <a:ext uri="{FF2B5EF4-FFF2-40B4-BE49-F238E27FC236}">
                      <a16:creationId xmlns:a16="http://schemas.microsoft.com/office/drawing/2014/main" id="{063686DA-B136-D549-BAE2-901365020316}"/>
                    </a:ext>
                  </a:extLst>
                </p:cNvPr>
                <p:cNvPicPr/>
                <p:nvPr/>
              </p:nvPicPr>
              <p:blipFill>
                <a:blip r:embed="rId199"/>
                <a:stretch>
                  <a:fillRect/>
                </a:stretch>
              </p:blipFill>
              <p:spPr>
                <a:xfrm>
                  <a:off x="4610189" y="3360744"/>
                  <a:ext cx="39690" cy="3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0">
            <p14:nvContentPartPr>
              <p14:cNvPr id="116" name="Ink 115">
                <a:extLst>
                  <a:ext uri="{FF2B5EF4-FFF2-40B4-BE49-F238E27FC236}">
                    <a16:creationId xmlns:a16="http://schemas.microsoft.com/office/drawing/2014/main" id="{7040970B-9E8A-C144-9360-7E88A804247D}"/>
                  </a:ext>
                </a:extLst>
              </p14:cNvPr>
              <p14:cNvContentPartPr/>
              <p14:nvPr/>
            </p14:nvContentPartPr>
            <p14:xfrm>
              <a:off x="7161047" y="1882455"/>
              <a:ext cx="56520" cy="64440"/>
            </p14:xfrm>
          </p:contentPart>
        </mc:Choice>
        <mc:Fallback>
          <p:pic>
            <p:nvPicPr>
              <p:cNvPr id="116" name="Ink 115">
                <a:extLst>
                  <a:ext uri="{FF2B5EF4-FFF2-40B4-BE49-F238E27FC236}">
                    <a16:creationId xmlns:a16="http://schemas.microsoft.com/office/drawing/2014/main" id="{7040970B-9E8A-C144-9360-7E88A804247D}"/>
                  </a:ext>
                </a:extLst>
              </p:cNvPr>
              <p:cNvPicPr/>
              <p:nvPr/>
            </p:nvPicPr>
            <p:blipFill>
              <a:blip r:embed="rId201"/>
              <a:stretch>
                <a:fillRect/>
              </a:stretch>
            </p:blipFill>
            <p:spPr>
              <a:xfrm>
                <a:off x="7145567" y="1866975"/>
                <a:ext cx="871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7" name="Ink 116">
                <a:extLst>
                  <a:ext uri="{FF2B5EF4-FFF2-40B4-BE49-F238E27FC236}">
                    <a16:creationId xmlns:a16="http://schemas.microsoft.com/office/drawing/2014/main" id="{6DCD78DE-B86E-D546-923A-86717D959C61}"/>
                  </a:ext>
                </a:extLst>
              </p14:cNvPr>
              <p14:cNvContentPartPr/>
              <p14:nvPr/>
            </p14:nvContentPartPr>
            <p14:xfrm>
              <a:off x="7260047" y="1870215"/>
              <a:ext cx="61560" cy="164520"/>
            </p14:xfrm>
          </p:contentPart>
        </mc:Choice>
        <mc:Fallback>
          <p:pic>
            <p:nvPicPr>
              <p:cNvPr id="117" name="Ink 116">
                <a:extLst>
                  <a:ext uri="{FF2B5EF4-FFF2-40B4-BE49-F238E27FC236}">
                    <a16:creationId xmlns:a16="http://schemas.microsoft.com/office/drawing/2014/main" id="{6DCD78DE-B86E-D546-923A-86717D959C61}"/>
                  </a:ext>
                </a:extLst>
              </p:cNvPr>
              <p:cNvPicPr/>
              <p:nvPr/>
            </p:nvPicPr>
            <p:blipFill>
              <a:blip r:embed="rId203"/>
              <a:stretch>
                <a:fillRect/>
              </a:stretch>
            </p:blipFill>
            <p:spPr>
              <a:xfrm>
                <a:off x="7244567" y="1854735"/>
                <a:ext cx="921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8" name="Ink 117">
                <a:extLst>
                  <a:ext uri="{FF2B5EF4-FFF2-40B4-BE49-F238E27FC236}">
                    <a16:creationId xmlns:a16="http://schemas.microsoft.com/office/drawing/2014/main" id="{F6B5D629-5412-294A-B9F3-3FC3DF6B95C0}"/>
                  </a:ext>
                </a:extLst>
              </p14:cNvPr>
              <p14:cNvContentPartPr/>
              <p14:nvPr/>
            </p14:nvContentPartPr>
            <p14:xfrm>
              <a:off x="7351127" y="1865175"/>
              <a:ext cx="143640" cy="76680"/>
            </p14:xfrm>
          </p:contentPart>
        </mc:Choice>
        <mc:Fallback>
          <p:pic>
            <p:nvPicPr>
              <p:cNvPr id="118" name="Ink 117">
                <a:extLst>
                  <a:ext uri="{FF2B5EF4-FFF2-40B4-BE49-F238E27FC236}">
                    <a16:creationId xmlns:a16="http://schemas.microsoft.com/office/drawing/2014/main" id="{F6B5D629-5412-294A-B9F3-3FC3DF6B95C0}"/>
                  </a:ext>
                </a:extLst>
              </p:cNvPr>
              <p:cNvPicPr/>
              <p:nvPr/>
            </p:nvPicPr>
            <p:blipFill>
              <a:blip r:embed="rId205"/>
              <a:stretch>
                <a:fillRect/>
              </a:stretch>
            </p:blipFill>
            <p:spPr>
              <a:xfrm>
                <a:off x="7335647" y="1849622"/>
                <a:ext cx="174240" cy="107424"/>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9" name="Ink 118">
                <a:extLst>
                  <a:ext uri="{FF2B5EF4-FFF2-40B4-BE49-F238E27FC236}">
                    <a16:creationId xmlns:a16="http://schemas.microsoft.com/office/drawing/2014/main" id="{AF37E141-A561-BA4E-ADB8-8A0D4778FFA2}"/>
                  </a:ext>
                </a:extLst>
              </p14:cNvPr>
              <p14:cNvContentPartPr/>
              <p14:nvPr/>
            </p14:nvContentPartPr>
            <p14:xfrm>
              <a:off x="7603127" y="1815855"/>
              <a:ext cx="54720" cy="155880"/>
            </p14:xfrm>
          </p:contentPart>
        </mc:Choice>
        <mc:Fallback>
          <p:pic>
            <p:nvPicPr>
              <p:cNvPr id="119" name="Ink 118">
                <a:extLst>
                  <a:ext uri="{FF2B5EF4-FFF2-40B4-BE49-F238E27FC236}">
                    <a16:creationId xmlns:a16="http://schemas.microsoft.com/office/drawing/2014/main" id="{AF37E141-A561-BA4E-ADB8-8A0D4778FFA2}"/>
                  </a:ext>
                </a:extLst>
              </p:cNvPr>
              <p:cNvPicPr/>
              <p:nvPr/>
            </p:nvPicPr>
            <p:blipFill>
              <a:blip r:embed="rId207"/>
              <a:stretch>
                <a:fillRect/>
              </a:stretch>
            </p:blipFill>
            <p:spPr>
              <a:xfrm>
                <a:off x="7587647" y="1800375"/>
                <a:ext cx="853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0" name="Ink 119">
                <a:extLst>
                  <a:ext uri="{FF2B5EF4-FFF2-40B4-BE49-F238E27FC236}">
                    <a16:creationId xmlns:a16="http://schemas.microsoft.com/office/drawing/2014/main" id="{E9C91F39-1BFB-A04D-89B5-A1797E8A8926}"/>
                  </a:ext>
                </a:extLst>
              </p14:cNvPr>
              <p14:cNvContentPartPr/>
              <p14:nvPr/>
            </p14:nvContentPartPr>
            <p14:xfrm>
              <a:off x="7583687" y="1876335"/>
              <a:ext cx="83880" cy="6480"/>
            </p14:xfrm>
          </p:contentPart>
        </mc:Choice>
        <mc:Fallback>
          <p:pic>
            <p:nvPicPr>
              <p:cNvPr id="120" name="Ink 119">
                <a:extLst>
                  <a:ext uri="{FF2B5EF4-FFF2-40B4-BE49-F238E27FC236}">
                    <a16:creationId xmlns:a16="http://schemas.microsoft.com/office/drawing/2014/main" id="{E9C91F39-1BFB-A04D-89B5-A1797E8A8926}"/>
                  </a:ext>
                </a:extLst>
              </p:cNvPr>
              <p:cNvPicPr/>
              <p:nvPr/>
            </p:nvPicPr>
            <p:blipFill>
              <a:blip r:embed="rId209"/>
              <a:stretch>
                <a:fillRect/>
              </a:stretch>
            </p:blipFill>
            <p:spPr>
              <a:xfrm>
                <a:off x="7568207" y="1860855"/>
                <a:ext cx="114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1" name="Ink 120">
                <a:extLst>
                  <a:ext uri="{FF2B5EF4-FFF2-40B4-BE49-F238E27FC236}">
                    <a16:creationId xmlns:a16="http://schemas.microsoft.com/office/drawing/2014/main" id="{104457FA-5E95-0A47-BECB-983B854B6FB2}"/>
                  </a:ext>
                </a:extLst>
              </p14:cNvPr>
              <p14:cNvContentPartPr/>
              <p14:nvPr/>
            </p14:nvContentPartPr>
            <p14:xfrm>
              <a:off x="7706807" y="1857975"/>
              <a:ext cx="17640" cy="66600"/>
            </p14:xfrm>
          </p:contentPart>
        </mc:Choice>
        <mc:Fallback>
          <p:pic>
            <p:nvPicPr>
              <p:cNvPr id="121" name="Ink 120">
                <a:extLst>
                  <a:ext uri="{FF2B5EF4-FFF2-40B4-BE49-F238E27FC236}">
                    <a16:creationId xmlns:a16="http://schemas.microsoft.com/office/drawing/2014/main" id="{104457FA-5E95-0A47-BECB-983B854B6FB2}"/>
                  </a:ext>
                </a:extLst>
              </p:cNvPr>
              <p:cNvPicPr/>
              <p:nvPr/>
            </p:nvPicPr>
            <p:blipFill>
              <a:blip r:embed="rId211"/>
              <a:stretch>
                <a:fillRect/>
              </a:stretch>
            </p:blipFill>
            <p:spPr>
              <a:xfrm>
                <a:off x="7691327" y="1842495"/>
                <a:ext cx="482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2" name="Ink 121">
                <a:extLst>
                  <a:ext uri="{FF2B5EF4-FFF2-40B4-BE49-F238E27FC236}">
                    <a16:creationId xmlns:a16="http://schemas.microsoft.com/office/drawing/2014/main" id="{A791E5F8-F166-2843-962B-489AAD2B226B}"/>
                  </a:ext>
                </a:extLst>
              </p14:cNvPr>
              <p14:cNvContentPartPr/>
              <p14:nvPr/>
            </p14:nvContentPartPr>
            <p14:xfrm>
              <a:off x="7726607" y="1801455"/>
              <a:ext cx="7920" cy="12600"/>
            </p14:xfrm>
          </p:contentPart>
        </mc:Choice>
        <mc:Fallback>
          <p:pic>
            <p:nvPicPr>
              <p:cNvPr id="122" name="Ink 121">
                <a:extLst>
                  <a:ext uri="{FF2B5EF4-FFF2-40B4-BE49-F238E27FC236}">
                    <a16:creationId xmlns:a16="http://schemas.microsoft.com/office/drawing/2014/main" id="{A791E5F8-F166-2843-962B-489AAD2B226B}"/>
                  </a:ext>
                </a:extLst>
              </p:cNvPr>
              <p:cNvPicPr/>
              <p:nvPr/>
            </p:nvPicPr>
            <p:blipFill>
              <a:blip r:embed="rId213"/>
              <a:stretch>
                <a:fillRect/>
              </a:stretch>
            </p:blipFill>
            <p:spPr>
              <a:xfrm>
                <a:off x="7711127" y="1785975"/>
                <a:ext cx="385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3" name="Ink 122">
                <a:extLst>
                  <a:ext uri="{FF2B5EF4-FFF2-40B4-BE49-F238E27FC236}">
                    <a16:creationId xmlns:a16="http://schemas.microsoft.com/office/drawing/2014/main" id="{55552060-7148-6340-A4F7-9BB67644E6FC}"/>
                  </a:ext>
                </a:extLst>
              </p14:cNvPr>
              <p14:cNvContentPartPr/>
              <p14:nvPr/>
            </p14:nvContentPartPr>
            <p14:xfrm>
              <a:off x="7778087" y="1801095"/>
              <a:ext cx="17640" cy="131040"/>
            </p14:xfrm>
          </p:contentPart>
        </mc:Choice>
        <mc:Fallback>
          <p:pic>
            <p:nvPicPr>
              <p:cNvPr id="123" name="Ink 122">
                <a:extLst>
                  <a:ext uri="{FF2B5EF4-FFF2-40B4-BE49-F238E27FC236}">
                    <a16:creationId xmlns:a16="http://schemas.microsoft.com/office/drawing/2014/main" id="{55552060-7148-6340-A4F7-9BB67644E6FC}"/>
                  </a:ext>
                </a:extLst>
              </p:cNvPr>
              <p:cNvPicPr/>
              <p:nvPr/>
            </p:nvPicPr>
            <p:blipFill>
              <a:blip r:embed="rId215"/>
              <a:stretch>
                <a:fillRect/>
              </a:stretch>
            </p:blipFill>
            <p:spPr>
              <a:xfrm>
                <a:off x="7762607" y="1785657"/>
                <a:ext cx="48240" cy="161556"/>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4" name="Ink 123">
                <a:extLst>
                  <a:ext uri="{FF2B5EF4-FFF2-40B4-BE49-F238E27FC236}">
                    <a16:creationId xmlns:a16="http://schemas.microsoft.com/office/drawing/2014/main" id="{89E718E8-A57F-8040-AE0E-B55EDCC1A792}"/>
                  </a:ext>
                </a:extLst>
              </p14:cNvPr>
              <p14:cNvContentPartPr/>
              <p14:nvPr/>
            </p14:nvContentPartPr>
            <p14:xfrm>
              <a:off x="7820207" y="1821615"/>
              <a:ext cx="72000" cy="110520"/>
            </p14:xfrm>
          </p:contentPart>
        </mc:Choice>
        <mc:Fallback>
          <p:pic>
            <p:nvPicPr>
              <p:cNvPr id="124" name="Ink 123">
                <a:extLst>
                  <a:ext uri="{FF2B5EF4-FFF2-40B4-BE49-F238E27FC236}">
                    <a16:creationId xmlns:a16="http://schemas.microsoft.com/office/drawing/2014/main" id="{89E718E8-A57F-8040-AE0E-B55EDCC1A792}"/>
                  </a:ext>
                </a:extLst>
              </p:cNvPr>
              <p:cNvPicPr/>
              <p:nvPr/>
            </p:nvPicPr>
            <p:blipFill>
              <a:blip r:embed="rId217"/>
              <a:stretch>
                <a:fillRect/>
              </a:stretch>
            </p:blipFill>
            <p:spPr>
              <a:xfrm>
                <a:off x="7804649" y="1806185"/>
                <a:ext cx="102754" cy="141021"/>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5" name="Ink 124">
                <a:extLst>
                  <a:ext uri="{FF2B5EF4-FFF2-40B4-BE49-F238E27FC236}">
                    <a16:creationId xmlns:a16="http://schemas.microsoft.com/office/drawing/2014/main" id="{629F8FA9-561B-B140-866E-DE8FD9DE5FD3}"/>
                  </a:ext>
                </a:extLst>
              </p14:cNvPr>
              <p14:cNvContentPartPr/>
              <p14:nvPr/>
            </p14:nvContentPartPr>
            <p14:xfrm>
              <a:off x="7956287" y="1835655"/>
              <a:ext cx="96480" cy="10080"/>
            </p14:xfrm>
          </p:contentPart>
        </mc:Choice>
        <mc:Fallback>
          <p:pic>
            <p:nvPicPr>
              <p:cNvPr id="125" name="Ink 124">
                <a:extLst>
                  <a:ext uri="{FF2B5EF4-FFF2-40B4-BE49-F238E27FC236}">
                    <a16:creationId xmlns:a16="http://schemas.microsoft.com/office/drawing/2014/main" id="{629F8FA9-561B-B140-866E-DE8FD9DE5FD3}"/>
                  </a:ext>
                </a:extLst>
              </p:cNvPr>
              <p:cNvPicPr/>
              <p:nvPr/>
            </p:nvPicPr>
            <p:blipFill>
              <a:blip r:embed="rId219"/>
              <a:stretch>
                <a:fillRect/>
              </a:stretch>
            </p:blipFill>
            <p:spPr>
              <a:xfrm>
                <a:off x="7940807" y="1820709"/>
                <a:ext cx="127080" cy="39625"/>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6" name="Ink 125">
                <a:extLst>
                  <a:ext uri="{FF2B5EF4-FFF2-40B4-BE49-F238E27FC236}">
                    <a16:creationId xmlns:a16="http://schemas.microsoft.com/office/drawing/2014/main" id="{841A9228-69D4-6D4F-8160-B7233C0BF94C}"/>
                  </a:ext>
                </a:extLst>
              </p14:cNvPr>
              <p14:cNvContentPartPr/>
              <p14:nvPr/>
            </p14:nvContentPartPr>
            <p14:xfrm>
              <a:off x="7991567" y="1796055"/>
              <a:ext cx="33840" cy="153360"/>
            </p14:xfrm>
          </p:contentPart>
        </mc:Choice>
        <mc:Fallback>
          <p:pic>
            <p:nvPicPr>
              <p:cNvPr id="126" name="Ink 125">
                <a:extLst>
                  <a:ext uri="{FF2B5EF4-FFF2-40B4-BE49-F238E27FC236}">
                    <a16:creationId xmlns:a16="http://schemas.microsoft.com/office/drawing/2014/main" id="{841A9228-69D4-6D4F-8160-B7233C0BF94C}"/>
                  </a:ext>
                </a:extLst>
              </p:cNvPr>
              <p:cNvPicPr/>
              <p:nvPr/>
            </p:nvPicPr>
            <p:blipFill>
              <a:blip r:embed="rId221"/>
              <a:stretch>
                <a:fillRect/>
              </a:stretch>
            </p:blipFill>
            <p:spPr>
              <a:xfrm>
                <a:off x="7976087" y="1780575"/>
                <a:ext cx="644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7" name="Ink 126">
                <a:extLst>
                  <a:ext uri="{FF2B5EF4-FFF2-40B4-BE49-F238E27FC236}">
                    <a16:creationId xmlns:a16="http://schemas.microsoft.com/office/drawing/2014/main" id="{2DD365D1-8DB2-384E-968F-F61665B6544A}"/>
                  </a:ext>
                </a:extLst>
              </p14:cNvPr>
              <p14:cNvContentPartPr/>
              <p14:nvPr/>
            </p14:nvContentPartPr>
            <p14:xfrm>
              <a:off x="8054567" y="1828095"/>
              <a:ext cx="111600" cy="89280"/>
            </p14:xfrm>
          </p:contentPart>
        </mc:Choice>
        <mc:Fallback>
          <p:pic>
            <p:nvPicPr>
              <p:cNvPr id="127" name="Ink 126">
                <a:extLst>
                  <a:ext uri="{FF2B5EF4-FFF2-40B4-BE49-F238E27FC236}">
                    <a16:creationId xmlns:a16="http://schemas.microsoft.com/office/drawing/2014/main" id="{2DD365D1-8DB2-384E-968F-F61665B6544A}"/>
                  </a:ext>
                </a:extLst>
              </p:cNvPr>
              <p:cNvPicPr/>
              <p:nvPr/>
            </p:nvPicPr>
            <p:blipFill>
              <a:blip r:embed="rId223"/>
              <a:stretch>
                <a:fillRect/>
              </a:stretch>
            </p:blipFill>
            <p:spPr>
              <a:xfrm>
                <a:off x="8039037" y="1812615"/>
                <a:ext cx="142299"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8" name="Ink 127">
                <a:extLst>
                  <a:ext uri="{FF2B5EF4-FFF2-40B4-BE49-F238E27FC236}">
                    <a16:creationId xmlns:a16="http://schemas.microsoft.com/office/drawing/2014/main" id="{F530434C-9726-194B-B8AC-FC6911237615}"/>
                  </a:ext>
                </a:extLst>
              </p14:cNvPr>
              <p14:cNvContentPartPr/>
              <p14:nvPr/>
            </p14:nvContentPartPr>
            <p14:xfrm>
              <a:off x="8180567" y="1769775"/>
              <a:ext cx="61920" cy="154800"/>
            </p14:xfrm>
          </p:contentPart>
        </mc:Choice>
        <mc:Fallback>
          <p:pic>
            <p:nvPicPr>
              <p:cNvPr id="128" name="Ink 127">
                <a:extLst>
                  <a:ext uri="{FF2B5EF4-FFF2-40B4-BE49-F238E27FC236}">
                    <a16:creationId xmlns:a16="http://schemas.microsoft.com/office/drawing/2014/main" id="{F530434C-9726-194B-B8AC-FC6911237615}"/>
                  </a:ext>
                </a:extLst>
              </p:cNvPr>
              <p:cNvPicPr/>
              <p:nvPr/>
            </p:nvPicPr>
            <p:blipFill>
              <a:blip r:embed="rId225"/>
              <a:stretch>
                <a:fillRect/>
              </a:stretch>
            </p:blipFill>
            <p:spPr>
              <a:xfrm>
                <a:off x="8165087" y="1754295"/>
                <a:ext cx="925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9" name="Ink 128">
                <a:extLst>
                  <a:ext uri="{FF2B5EF4-FFF2-40B4-BE49-F238E27FC236}">
                    <a16:creationId xmlns:a16="http://schemas.microsoft.com/office/drawing/2014/main" id="{19DEFF3B-F684-1C4C-BFB2-A98696127FF7}"/>
                  </a:ext>
                </a:extLst>
              </p14:cNvPr>
              <p14:cNvContentPartPr/>
              <p14:nvPr/>
            </p14:nvContentPartPr>
            <p14:xfrm>
              <a:off x="8261927" y="1781295"/>
              <a:ext cx="15120" cy="148320"/>
            </p14:xfrm>
          </p:contentPart>
        </mc:Choice>
        <mc:Fallback>
          <p:pic>
            <p:nvPicPr>
              <p:cNvPr id="129" name="Ink 128">
                <a:extLst>
                  <a:ext uri="{FF2B5EF4-FFF2-40B4-BE49-F238E27FC236}">
                    <a16:creationId xmlns:a16="http://schemas.microsoft.com/office/drawing/2014/main" id="{19DEFF3B-F684-1C4C-BFB2-A98696127FF7}"/>
                  </a:ext>
                </a:extLst>
              </p:cNvPr>
              <p:cNvPicPr/>
              <p:nvPr/>
            </p:nvPicPr>
            <p:blipFill>
              <a:blip r:embed="rId227"/>
              <a:stretch>
                <a:fillRect/>
              </a:stretch>
            </p:blipFill>
            <p:spPr>
              <a:xfrm>
                <a:off x="8246447" y="1765852"/>
                <a:ext cx="45720" cy="178846"/>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0" name="Ink 129">
                <a:extLst>
                  <a:ext uri="{FF2B5EF4-FFF2-40B4-BE49-F238E27FC236}">
                    <a16:creationId xmlns:a16="http://schemas.microsoft.com/office/drawing/2014/main" id="{7D6AFCC8-1F84-9D45-BA7C-1A7002E32216}"/>
                  </a:ext>
                </a:extLst>
              </p14:cNvPr>
              <p14:cNvContentPartPr/>
              <p14:nvPr/>
            </p14:nvContentPartPr>
            <p14:xfrm>
              <a:off x="8293967" y="1811535"/>
              <a:ext cx="59760" cy="129960"/>
            </p14:xfrm>
          </p:contentPart>
        </mc:Choice>
        <mc:Fallback>
          <p:pic>
            <p:nvPicPr>
              <p:cNvPr id="130" name="Ink 129">
                <a:extLst>
                  <a:ext uri="{FF2B5EF4-FFF2-40B4-BE49-F238E27FC236}">
                    <a16:creationId xmlns:a16="http://schemas.microsoft.com/office/drawing/2014/main" id="{7D6AFCC8-1F84-9D45-BA7C-1A7002E32216}"/>
                  </a:ext>
                </a:extLst>
              </p:cNvPr>
              <p:cNvPicPr/>
              <p:nvPr/>
            </p:nvPicPr>
            <p:blipFill>
              <a:blip r:embed="rId229"/>
              <a:stretch>
                <a:fillRect/>
              </a:stretch>
            </p:blipFill>
            <p:spPr>
              <a:xfrm>
                <a:off x="8278393" y="1796055"/>
                <a:ext cx="90545"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1" name="Ink 130">
                <a:extLst>
                  <a:ext uri="{FF2B5EF4-FFF2-40B4-BE49-F238E27FC236}">
                    <a16:creationId xmlns:a16="http://schemas.microsoft.com/office/drawing/2014/main" id="{AAED1203-E83C-D640-AADB-0E86763D91D9}"/>
                  </a:ext>
                </a:extLst>
              </p14:cNvPr>
              <p14:cNvContentPartPr/>
              <p14:nvPr/>
            </p14:nvContentPartPr>
            <p14:xfrm>
              <a:off x="7114247" y="2232015"/>
              <a:ext cx="10080" cy="754200"/>
            </p14:xfrm>
          </p:contentPart>
        </mc:Choice>
        <mc:Fallback>
          <p:pic>
            <p:nvPicPr>
              <p:cNvPr id="131" name="Ink 130">
                <a:extLst>
                  <a:ext uri="{FF2B5EF4-FFF2-40B4-BE49-F238E27FC236}">
                    <a16:creationId xmlns:a16="http://schemas.microsoft.com/office/drawing/2014/main" id="{AAED1203-E83C-D640-AADB-0E86763D91D9}"/>
                  </a:ext>
                </a:extLst>
              </p:cNvPr>
              <p:cNvPicPr/>
              <p:nvPr/>
            </p:nvPicPr>
            <p:blipFill>
              <a:blip r:embed="rId231"/>
              <a:stretch>
                <a:fillRect/>
              </a:stretch>
            </p:blipFill>
            <p:spPr>
              <a:xfrm>
                <a:off x="7098767" y="2216535"/>
                <a:ext cx="40680" cy="784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2" name="Ink 131">
                <a:extLst>
                  <a:ext uri="{FF2B5EF4-FFF2-40B4-BE49-F238E27FC236}">
                    <a16:creationId xmlns:a16="http://schemas.microsoft.com/office/drawing/2014/main" id="{743BC637-8621-944B-B9AE-D5A93D05196E}"/>
                  </a:ext>
                </a:extLst>
              </p14:cNvPr>
              <p14:cNvContentPartPr/>
              <p14:nvPr/>
            </p14:nvContentPartPr>
            <p14:xfrm>
              <a:off x="7116767" y="3005655"/>
              <a:ext cx="10080" cy="77040"/>
            </p14:xfrm>
          </p:contentPart>
        </mc:Choice>
        <mc:Fallback>
          <p:pic>
            <p:nvPicPr>
              <p:cNvPr id="132" name="Ink 131">
                <a:extLst>
                  <a:ext uri="{FF2B5EF4-FFF2-40B4-BE49-F238E27FC236}">
                    <a16:creationId xmlns:a16="http://schemas.microsoft.com/office/drawing/2014/main" id="{743BC637-8621-944B-B9AE-D5A93D05196E}"/>
                  </a:ext>
                </a:extLst>
              </p:cNvPr>
              <p:cNvPicPr/>
              <p:nvPr/>
            </p:nvPicPr>
            <p:blipFill>
              <a:blip r:embed="rId233"/>
              <a:stretch>
                <a:fillRect/>
              </a:stretch>
            </p:blipFill>
            <p:spPr>
              <a:xfrm>
                <a:off x="7101287" y="2990175"/>
                <a:ext cx="406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3" name="Ink 132">
                <a:extLst>
                  <a:ext uri="{FF2B5EF4-FFF2-40B4-BE49-F238E27FC236}">
                    <a16:creationId xmlns:a16="http://schemas.microsoft.com/office/drawing/2014/main" id="{3BD827F2-23F8-174D-99B4-82952D8B1031}"/>
                  </a:ext>
                </a:extLst>
              </p14:cNvPr>
              <p14:cNvContentPartPr/>
              <p14:nvPr/>
            </p14:nvContentPartPr>
            <p14:xfrm>
              <a:off x="7126487" y="3092055"/>
              <a:ext cx="25200" cy="504000"/>
            </p14:xfrm>
          </p:contentPart>
        </mc:Choice>
        <mc:Fallback>
          <p:pic>
            <p:nvPicPr>
              <p:cNvPr id="133" name="Ink 132">
                <a:extLst>
                  <a:ext uri="{FF2B5EF4-FFF2-40B4-BE49-F238E27FC236}">
                    <a16:creationId xmlns:a16="http://schemas.microsoft.com/office/drawing/2014/main" id="{3BD827F2-23F8-174D-99B4-82952D8B1031}"/>
                  </a:ext>
                </a:extLst>
              </p:cNvPr>
              <p:cNvPicPr/>
              <p:nvPr/>
            </p:nvPicPr>
            <p:blipFill>
              <a:blip r:embed="rId235"/>
              <a:stretch>
                <a:fillRect/>
              </a:stretch>
            </p:blipFill>
            <p:spPr>
              <a:xfrm>
                <a:off x="7111007" y="3076575"/>
                <a:ext cx="5580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4" name="Ink 133">
                <a:extLst>
                  <a:ext uri="{FF2B5EF4-FFF2-40B4-BE49-F238E27FC236}">
                    <a16:creationId xmlns:a16="http://schemas.microsoft.com/office/drawing/2014/main" id="{0FDF9A5B-DB47-3C4A-9619-3E28FF27D1E8}"/>
                  </a:ext>
                </a:extLst>
              </p14:cNvPr>
              <p14:cNvContentPartPr/>
              <p14:nvPr/>
            </p14:nvContentPartPr>
            <p14:xfrm>
              <a:off x="7114247" y="2144175"/>
              <a:ext cx="1333080" cy="1481400"/>
            </p14:xfrm>
          </p:contentPart>
        </mc:Choice>
        <mc:Fallback>
          <p:pic>
            <p:nvPicPr>
              <p:cNvPr id="134" name="Ink 133">
                <a:extLst>
                  <a:ext uri="{FF2B5EF4-FFF2-40B4-BE49-F238E27FC236}">
                    <a16:creationId xmlns:a16="http://schemas.microsoft.com/office/drawing/2014/main" id="{0FDF9A5B-DB47-3C4A-9619-3E28FF27D1E8}"/>
                  </a:ext>
                </a:extLst>
              </p:cNvPr>
              <p:cNvPicPr/>
              <p:nvPr/>
            </p:nvPicPr>
            <p:blipFill>
              <a:blip r:embed="rId237"/>
              <a:stretch>
                <a:fillRect/>
              </a:stretch>
            </p:blipFill>
            <p:spPr>
              <a:xfrm>
                <a:off x="7098767" y="2128695"/>
                <a:ext cx="1363680" cy="15120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5" name="Ink 134">
                <a:extLst>
                  <a:ext uri="{FF2B5EF4-FFF2-40B4-BE49-F238E27FC236}">
                    <a16:creationId xmlns:a16="http://schemas.microsoft.com/office/drawing/2014/main" id="{DB2153B5-FF06-7749-9ACC-4E3750866D7C}"/>
                  </a:ext>
                </a:extLst>
              </p14:cNvPr>
              <p14:cNvContentPartPr/>
              <p14:nvPr/>
            </p14:nvContentPartPr>
            <p14:xfrm>
              <a:off x="7149887" y="3622695"/>
              <a:ext cx="1233360" cy="27360"/>
            </p14:xfrm>
          </p:contentPart>
        </mc:Choice>
        <mc:Fallback>
          <p:pic>
            <p:nvPicPr>
              <p:cNvPr id="135" name="Ink 134">
                <a:extLst>
                  <a:ext uri="{FF2B5EF4-FFF2-40B4-BE49-F238E27FC236}">
                    <a16:creationId xmlns:a16="http://schemas.microsoft.com/office/drawing/2014/main" id="{DB2153B5-FF06-7749-9ACC-4E3750866D7C}"/>
                  </a:ext>
                </a:extLst>
              </p:cNvPr>
              <p:cNvPicPr/>
              <p:nvPr/>
            </p:nvPicPr>
            <p:blipFill>
              <a:blip r:embed="rId239"/>
              <a:stretch>
                <a:fillRect/>
              </a:stretch>
            </p:blipFill>
            <p:spPr>
              <a:xfrm>
                <a:off x="7134407" y="3607215"/>
                <a:ext cx="1263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6" name="Ink 135">
                <a:extLst>
                  <a:ext uri="{FF2B5EF4-FFF2-40B4-BE49-F238E27FC236}">
                    <a16:creationId xmlns:a16="http://schemas.microsoft.com/office/drawing/2014/main" id="{07611D66-90B3-9846-826A-A10406B01744}"/>
                  </a:ext>
                </a:extLst>
              </p14:cNvPr>
              <p14:cNvContentPartPr/>
              <p14:nvPr/>
            </p14:nvContentPartPr>
            <p14:xfrm>
              <a:off x="7126487" y="2736375"/>
              <a:ext cx="1269000" cy="32400"/>
            </p14:xfrm>
          </p:contentPart>
        </mc:Choice>
        <mc:Fallback>
          <p:pic>
            <p:nvPicPr>
              <p:cNvPr id="136" name="Ink 135">
                <a:extLst>
                  <a:ext uri="{FF2B5EF4-FFF2-40B4-BE49-F238E27FC236}">
                    <a16:creationId xmlns:a16="http://schemas.microsoft.com/office/drawing/2014/main" id="{07611D66-90B3-9846-826A-A10406B01744}"/>
                  </a:ext>
                </a:extLst>
              </p:cNvPr>
              <p:cNvPicPr/>
              <p:nvPr/>
            </p:nvPicPr>
            <p:blipFill>
              <a:blip r:embed="rId241"/>
              <a:stretch>
                <a:fillRect/>
              </a:stretch>
            </p:blipFill>
            <p:spPr>
              <a:xfrm>
                <a:off x="7111007" y="2720895"/>
                <a:ext cx="12996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7" name="Ink 136">
                <a:extLst>
                  <a:ext uri="{FF2B5EF4-FFF2-40B4-BE49-F238E27FC236}">
                    <a16:creationId xmlns:a16="http://schemas.microsoft.com/office/drawing/2014/main" id="{E8927B01-862B-4640-8CAE-433066520B9F}"/>
                  </a:ext>
                </a:extLst>
              </p14:cNvPr>
              <p14:cNvContentPartPr/>
              <p14:nvPr/>
            </p14:nvContentPartPr>
            <p14:xfrm>
              <a:off x="7124327" y="3168375"/>
              <a:ext cx="1315800" cy="22680"/>
            </p14:xfrm>
          </p:contentPart>
        </mc:Choice>
        <mc:Fallback>
          <p:pic>
            <p:nvPicPr>
              <p:cNvPr id="137" name="Ink 136">
                <a:extLst>
                  <a:ext uri="{FF2B5EF4-FFF2-40B4-BE49-F238E27FC236}">
                    <a16:creationId xmlns:a16="http://schemas.microsoft.com/office/drawing/2014/main" id="{E8927B01-862B-4640-8CAE-433066520B9F}"/>
                  </a:ext>
                </a:extLst>
              </p:cNvPr>
              <p:cNvPicPr/>
              <p:nvPr/>
            </p:nvPicPr>
            <p:blipFill>
              <a:blip r:embed="rId243"/>
              <a:stretch>
                <a:fillRect/>
              </a:stretch>
            </p:blipFill>
            <p:spPr>
              <a:xfrm>
                <a:off x="7108847" y="3152645"/>
                <a:ext cx="1346400" cy="53774"/>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8" name="Ink 137">
                <a:extLst>
                  <a:ext uri="{FF2B5EF4-FFF2-40B4-BE49-F238E27FC236}">
                    <a16:creationId xmlns:a16="http://schemas.microsoft.com/office/drawing/2014/main" id="{CB42D99B-7196-A041-8319-C7E17B435799}"/>
                  </a:ext>
                </a:extLst>
              </p14:cNvPr>
              <p14:cNvContentPartPr/>
              <p14:nvPr/>
            </p14:nvContentPartPr>
            <p14:xfrm>
              <a:off x="7183367" y="2882175"/>
              <a:ext cx="57240" cy="74520"/>
            </p14:xfrm>
          </p:contentPart>
        </mc:Choice>
        <mc:Fallback>
          <p:pic>
            <p:nvPicPr>
              <p:cNvPr id="138" name="Ink 137">
                <a:extLst>
                  <a:ext uri="{FF2B5EF4-FFF2-40B4-BE49-F238E27FC236}">
                    <a16:creationId xmlns:a16="http://schemas.microsoft.com/office/drawing/2014/main" id="{CB42D99B-7196-A041-8319-C7E17B435799}"/>
                  </a:ext>
                </a:extLst>
              </p:cNvPr>
              <p:cNvPicPr/>
              <p:nvPr/>
            </p:nvPicPr>
            <p:blipFill>
              <a:blip r:embed="rId245"/>
              <a:stretch>
                <a:fillRect/>
              </a:stretch>
            </p:blipFill>
            <p:spPr>
              <a:xfrm>
                <a:off x="7167789" y="2866695"/>
                <a:ext cx="88034"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39" name="Ink 138">
                <a:extLst>
                  <a:ext uri="{FF2B5EF4-FFF2-40B4-BE49-F238E27FC236}">
                    <a16:creationId xmlns:a16="http://schemas.microsoft.com/office/drawing/2014/main" id="{C51CB309-055F-084E-80B4-C43B7A472849}"/>
                  </a:ext>
                </a:extLst>
              </p14:cNvPr>
              <p14:cNvContentPartPr/>
              <p14:nvPr/>
            </p14:nvContentPartPr>
            <p14:xfrm>
              <a:off x="7301807" y="2832855"/>
              <a:ext cx="39960" cy="175680"/>
            </p14:xfrm>
          </p:contentPart>
        </mc:Choice>
        <mc:Fallback>
          <p:pic>
            <p:nvPicPr>
              <p:cNvPr id="139" name="Ink 138">
                <a:extLst>
                  <a:ext uri="{FF2B5EF4-FFF2-40B4-BE49-F238E27FC236}">
                    <a16:creationId xmlns:a16="http://schemas.microsoft.com/office/drawing/2014/main" id="{C51CB309-055F-084E-80B4-C43B7A472849}"/>
                  </a:ext>
                </a:extLst>
              </p:cNvPr>
              <p:cNvPicPr/>
              <p:nvPr/>
            </p:nvPicPr>
            <p:blipFill>
              <a:blip r:embed="rId247"/>
              <a:stretch>
                <a:fillRect/>
              </a:stretch>
            </p:blipFill>
            <p:spPr>
              <a:xfrm>
                <a:off x="7286186" y="2817375"/>
                <a:ext cx="70838"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0" name="Ink 139">
                <a:extLst>
                  <a:ext uri="{FF2B5EF4-FFF2-40B4-BE49-F238E27FC236}">
                    <a16:creationId xmlns:a16="http://schemas.microsoft.com/office/drawing/2014/main" id="{9CA5AFDF-6624-DD47-9C88-9A88D6FB82DE}"/>
                  </a:ext>
                </a:extLst>
              </p14:cNvPr>
              <p14:cNvContentPartPr/>
              <p14:nvPr/>
            </p14:nvContentPartPr>
            <p14:xfrm>
              <a:off x="7274807" y="2891895"/>
              <a:ext cx="111600" cy="7920"/>
            </p14:xfrm>
          </p:contentPart>
        </mc:Choice>
        <mc:Fallback>
          <p:pic>
            <p:nvPicPr>
              <p:cNvPr id="140" name="Ink 139">
                <a:extLst>
                  <a:ext uri="{FF2B5EF4-FFF2-40B4-BE49-F238E27FC236}">
                    <a16:creationId xmlns:a16="http://schemas.microsoft.com/office/drawing/2014/main" id="{9CA5AFDF-6624-DD47-9C88-9A88D6FB82DE}"/>
                  </a:ext>
                </a:extLst>
              </p:cNvPr>
              <p:cNvPicPr/>
              <p:nvPr/>
            </p:nvPicPr>
            <p:blipFill>
              <a:blip r:embed="rId249"/>
              <a:stretch>
                <a:fillRect/>
              </a:stretch>
            </p:blipFill>
            <p:spPr>
              <a:xfrm>
                <a:off x="7259327" y="2875678"/>
                <a:ext cx="142200" cy="39977"/>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1" name="Ink 140">
                <a:extLst>
                  <a:ext uri="{FF2B5EF4-FFF2-40B4-BE49-F238E27FC236}">
                    <a16:creationId xmlns:a16="http://schemas.microsoft.com/office/drawing/2014/main" id="{AF921024-1251-8A47-B069-916F037F1EDF}"/>
                  </a:ext>
                </a:extLst>
              </p14:cNvPr>
              <p14:cNvContentPartPr/>
              <p14:nvPr/>
            </p14:nvContentPartPr>
            <p14:xfrm>
              <a:off x="7356167" y="2830335"/>
              <a:ext cx="49680" cy="190440"/>
            </p14:xfrm>
          </p:contentPart>
        </mc:Choice>
        <mc:Fallback>
          <p:pic>
            <p:nvPicPr>
              <p:cNvPr id="141" name="Ink 140">
                <a:extLst>
                  <a:ext uri="{FF2B5EF4-FFF2-40B4-BE49-F238E27FC236}">
                    <a16:creationId xmlns:a16="http://schemas.microsoft.com/office/drawing/2014/main" id="{AF921024-1251-8A47-B069-916F037F1EDF}"/>
                  </a:ext>
                </a:extLst>
              </p:cNvPr>
              <p:cNvPicPr/>
              <p:nvPr/>
            </p:nvPicPr>
            <p:blipFill>
              <a:blip r:embed="rId251"/>
              <a:stretch>
                <a:fillRect/>
              </a:stretch>
            </p:blipFill>
            <p:spPr>
              <a:xfrm>
                <a:off x="7340687" y="2814855"/>
                <a:ext cx="802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2" name="Ink 141">
                <a:extLst>
                  <a:ext uri="{FF2B5EF4-FFF2-40B4-BE49-F238E27FC236}">
                    <a16:creationId xmlns:a16="http://schemas.microsoft.com/office/drawing/2014/main" id="{27BAC916-223F-0344-A318-C9728A3E922C}"/>
                  </a:ext>
                </a:extLst>
              </p14:cNvPr>
              <p14:cNvContentPartPr/>
              <p14:nvPr/>
            </p14:nvContentPartPr>
            <p14:xfrm>
              <a:off x="7437527" y="2850135"/>
              <a:ext cx="44640" cy="104040"/>
            </p14:xfrm>
          </p:contentPart>
        </mc:Choice>
        <mc:Fallback>
          <p:pic>
            <p:nvPicPr>
              <p:cNvPr id="142" name="Ink 141">
                <a:extLst>
                  <a:ext uri="{FF2B5EF4-FFF2-40B4-BE49-F238E27FC236}">
                    <a16:creationId xmlns:a16="http://schemas.microsoft.com/office/drawing/2014/main" id="{27BAC916-223F-0344-A318-C9728A3E922C}"/>
                  </a:ext>
                </a:extLst>
              </p:cNvPr>
              <p:cNvPicPr/>
              <p:nvPr/>
            </p:nvPicPr>
            <p:blipFill>
              <a:blip r:embed="rId253"/>
              <a:stretch>
                <a:fillRect/>
              </a:stretch>
            </p:blipFill>
            <p:spPr>
              <a:xfrm>
                <a:off x="7422047" y="2834655"/>
                <a:ext cx="75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3" name="Ink 142">
                <a:extLst>
                  <a:ext uri="{FF2B5EF4-FFF2-40B4-BE49-F238E27FC236}">
                    <a16:creationId xmlns:a16="http://schemas.microsoft.com/office/drawing/2014/main" id="{2B480539-E976-5147-8B50-69878ED99AC5}"/>
                  </a:ext>
                </a:extLst>
              </p14:cNvPr>
              <p14:cNvContentPartPr/>
              <p14:nvPr/>
            </p14:nvContentPartPr>
            <p14:xfrm>
              <a:off x="7514207" y="2862375"/>
              <a:ext cx="64440" cy="86760"/>
            </p14:xfrm>
          </p:contentPart>
        </mc:Choice>
        <mc:Fallback>
          <p:pic>
            <p:nvPicPr>
              <p:cNvPr id="143" name="Ink 142">
                <a:extLst>
                  <a:ext uri="{FF2B5EF4-FFF2-40B4-BE49-F238E27FC236}">
                    <a16:creationId xmlns:a16="http://schemas.microsoft.com/office/drawing/2014/main" id="{2B480539-E976-5147-8B50-69878ED99AC5}"/>
                  </a:ext>
                </a:extLst>
              </p:cNvPr>
              <p:cNvPicPr/>
              <p:nvPr/>
            </p:nvPicPr>
            <p:blipFill>
              <a:blip r:embed="rId255"/>
              <a:stretch>
                <a:fillRect/>
              </a:stretch>
            </p:blipFill>
            <p:spPr>
              <a:xfrm>
                <a:off x="7498813" y="2846895"/>
                <a:ext cx="9487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4" name="Ink 143">
                <a:extLst>
                  <a:ext uri="{FF2B5EF4-FFF2-40B4-BE49-F238E27FC236}">
                    <a16:creationId xmlns:a16="http://schemas.microsoft.com/office/drawing/2014/main" id="{8624D418-B375-EB49-A1A7-1D86F3FF68AD}"/>
                  </a:ext>
                </a:extLst>
              </p14:cNvPr>
              <p14:cNvContentPartPr/>
              <p14:nvPr/>
            </p14:nvContentPartPr>
            <p14:xfrm>
              <a:off x="7593047" y="2867415"/>
              <a:ext cx="66960" cy="2880"/>
            </p14:xfrm>
          </p:contentPart>
        </mc:Choice>
        <mc:Fallback>
          <p:pic>
            <p:nvPicPr>
              <p:cNvPr id="144" name="Ink 143">
                <a:extLst>
                  <a:ext uri="{FF2B5EF4-FFF2-40B4-BE49-F238E27FC236}">
                    <a16:creationId xmlns:a16="http://schemas.microsoft.com/office/drawing/2014/main" id="{8624D418-B375-EB49-A1A7-1D86F3FF68AD}"/>
                  </a:ext>
                </a:extLst>
              </p:cNvPr>
              <p:cNvPicPr/>
              <p:nvPr/>
            </p:nvPicPr>
            <p:blipFill>
              <a:blip r:embed="rId257"/>
              <a:stretch>
                <a:fillRect/>
              </a:stretch>
            </p:blipFill>
            <p:spPr>
              <a:xfrm>
                <a:off x="7577567" y="2851935"/>
                <a:ext cx="97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5" name="Ink 144">
                <a:extLst>
                  <a:ext uri="{FF2B5EF4-FFF2-40B4-BE49-F238E27FC236}">
                    <a16:creationId xmlns:a16="http://schemas.microsoft.com/office/drawing/2014/main" id="{6A897321-28C8-BF43-A150-F09181B9D750}"/>
                  </a:ext>
                </a:extLst>
              </p14:cNvPr>
              <p14:cNvContentPartPr/>
              <p14:nvPr/>
            </p14:nvContentPartPr>
            <p14:xfrm>
              <a:off x="7607807" y="2827815"/>
              <a:ext cx="39960" cy="141120"/>
            </p14:xfrm>
          </p:contentPart>
        </mc:Choice>
        <mc:Fallback>
          <p:pic>
            <p:nvPicPr>
              <p:cNvPr id="145" name="Ink 144">
                <a:extLst>
                  <a:ext uri="{FF2B5EF4-FFF2-40B4-BE49-F238E27FC236}">
                    <a16:creationId xmlns:a16="http://schemas.microsoft.com/office/drawing/2014/main" id="{6A897321-28C8-BF43-A150-F09181B9D750}"/>
                  </a:ext>
                </a:extLst>
              </p:cNvPr>
              <p:cNvPicPr/>
              <p:nvPr/>
            </p:nvPicPr>
            <p:blipFill>
              <a:blip r:embed="rId259"/>
              <a:stretch>
                <a:fillRect/>
              </a:stretch>
            </p:blipFill>
            <p:spPr>
              <a:xfrm>
                <a:off x="7592327" y="2812335"/>
                <a:ext cx="705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6" name="Ink 145">
                <a:extLst>
                  <a:ext uri="{FF2B5EF4-FFF2-40B4-BE49-F238E27FC236}">
                    <a16:creationId xmlns:a16="http://schemas.microsoft.com/office/drawing/2014/main" id="{208036D7-D680-D248-AEF5-5C830F137EEE}"/>
                  </a:ext>
                </a:extLst>
              </p14:cNvPr>
              <p14:cNvContentPartPr/>
              <p14:nvPr/>
            </p14:nvContentPartPr>
            <p14:xfrm>
              <a:off x="7721567" y="2872095"/>
              <a:ext cx="12600" cy="5400"/>
            </p14:xfrm>
          </p:contentPart>
        </mc:Choice>
        <mc:Fallback>
          <p:pic>
            <p:nvPicPr>
              <p:cNvPr id="146" name="Ink 145">
                <a:extLst>
                  <a:ext uri="{FF2B5EF4-FFF2-40B4-BE49-F238E27FC236}">
                    <a16:creationId xmlns:a16="http://schemas.microsoft.com/office/drawing/2014/main" id="{208036D7-D680-D248-AEF5-5C830F137EEE}"/>
                  </a:ext>
                </a:extLst>
              </p:cNvPr>
              <p:cNvPicPr/>
              <p:nvPr/>
            </p:nvPicPr>
            <p:blipFill>
              <a:blip r:embed="rId261"/>
              <a:stretch>
                <a:fillRect/>
              </a:stretch>
            </p:blipFill>
            <p:spPr>
              <a:xfrm>
                <a:off x="7706517" y="2856615"/>
                <a:ext cx="4235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7" name="Ink 146">
                <a:extLst>
                  <a:ext uri="{FF2B5EF4-FFF2-40B4-BE49-F238E27FC236}">
                    <a16:creationId xmlns:a16="http://schemas.microsoft.com/office/drawing/2014/main" id="{1FF1C5B0-63A5-A74A-97A4-25CB6A401B05}"/>
                  </a:ext>
                </a:extLst>
              </p14:cNvPr>
              <p14:cNvContentPartPr/>
              <p14:nvPr/>
            </p14:nvContentPartPr>
            <p14:xfrm>
              <a:off x="7731287" y="2914215"/>
              <a:ext cx="2880" cy="2880"/>
            </p14:xfrm>
          </p:contentPart>
        </mc:Choice>
        <mc:Fallback>
          <p:pic>
            <p:nvPicPr>
              <p:cNvPr id="147" name="Ink 146">
                <a:extLst>
                  <a:ext uri="{FF2B5EF4-FFF2-40B4-BE49-F238E27FC236}">
                    <a16:creationId xmlns:a16="http://schemas.microsoft.com/office/drawing/2014/main" id="{1FF1C5B0-63A5-A74A-97A4-25CB6A401B05}"/>
                  </a:ext>
                </a:extLst>
              </p:cNvPr>
              <p:cNvPicPr/>
              <p:nvPr/>
            </p:nvPicPr>
            <p:blipFill>
              <a:blip r:embed="rId263"/>
              <a:stretch>
                <a:fillRect/>
              </a:stretch>
            </p:blipFill>
            <p:spPr>
              <a:xfrm>
                <a:off x="7715807" y="2898735"/>
                <a:ext cx="334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48" name="Ink 147">
                <a:extLst>
                  <a:ext uri="{FF2B5EF4-FFF2-40B4-BE49-F238E27FC236}">
                    <a16:creationId xmlns:a16="http://schemas.microsoft.com/office/drawing/2014/main" id="{A4547046-F4CA-BB4B-9091-164037887DEA}"/>
                  </a:ext>
                </a:extLst>
              </p14:cNvPr>
              <p14:cNvContentPartPr/>
              <p14:nvPr/>
            </p14:nvContentPartPr>
            <p14:xfrm>
              <a:off x="7820207" y="2862375"/>
              <a:ext cx="104040" cy="83880"/>
            </p14:xfrm>
          </p:contentPart>
        </mc:Choice>
        <mc:Fallback>
          <p:pic>
            <p:nvPicPr>
              <p:cNvPr id="148" name="Ink 147">
                <a:extLst>
                  <a:ext uri="{FF2B5EF4-FFF2-40B4-BE49-F238E27FC236}">
                    <a16:creationId xmlns:a16="http://schemas.microsoft.com/office/drawing/2014/main" id="{A4547046-F4CA-BB4B-9091-164037887DEA}"/>
                  </a:ext>
                </a:extLst>
              </p:cNvPr>
              <p:cNvPicPr/>
              <p:nvPr/>
            </p:nvPicPr>
            <p:blipFill>
              <a:blip r:embed="rId265"/>
              <a:stretch>
                <a:fillRect/>
              </a:stretch>
            </p:blipFill>
            <p:spPr>
              <a:xfrm>
                <a:off x="7804673" y="2846895"/>
                <a:ext cx="134746"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49" name="Ink 148">
                <a:extLst>
                  <a:ext uri="{FF2B5EF4-FFF2-40B4-BE49-F238E27FC236}">
                    <a16:creationId xmlns:a16="http://schemas.microsoft.com/office/drawing/2014/main" id="{08107C29-8088-5E4B-8679-EE5D2F444793}"/>
                  </a:ext>
                </a:extLst>
              </p14:cNvPr>
              <p14:cNvContentPartPr/>
              <p14:nvPr/>
            </p14:nvContentPartPr>
            <p14:xfrm>
              <a:off x="7827767" y="2877135"/>
              <a:ext cx="69480" cy="84240"/>
            </p14:xfrm>
          </p:contentPart>
        </mc:Choice>
        <mc:Fallback>
          <p:pic>
            <p:nvPicPr>
              <p:cNvPr id="149" name="Ink 148">
                <a:extLst>
                  <a:ext uri="{FF2B5EF4-FFF2-40B4-BE49-F238E27FC236}">
                    <a16:creationId xmlns:a16="http://schemas.microsoft.com/office/drawing/2014/main" id="{08107C29-8088-5E4B-8679-EE5D2F444793}"/>
                  </a:ext>
                </a:extLst>
              </p:cNvPr>
              <p:cNvPicPr/>
              <p:nvPr/>
            </p:nvPicPr>
            <p:blipFill>
              <a:blip r:embed="rId267"/>
              <a:stretch>
                <a:fillRect/>
              </a:stretch>
            </p:blipFill>
            <p:spPr>
              <a:xfrm>
                <a:off x="7812287" y="2861655"/>
                <a:ext cx="1000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0" name="Ink 149">
                <a:extLst>
                  <a:ext uri="{FF2B5EF4-FFF2-40B4-BE49-F238E27FC236}">
                    <a16:creationId xmlns:a16="http://schemas.microsoft.com/office/drawing/2014/main" id="{1E18DEA6-6119-CA4A-B019-6C5257C97662}"/>
                  </a:ext>
                </a:extLst>
              </p14:cNvPr>
              <p14:cNvContentPartPr/>
              <p14:nvPr/>
            </p14:nvContentPartPr>
            <p14:xfrm>
              <a:off x="7949807" y="2845095"/>
              <a:ext cx="122400" cy="66960"/>
            </p14:xfrm>
          </p:contentPart>
        </mc:Choice>
        <mc:Fallback>
          <p:pic>
            <p:nvPicPr>
              <p:cNvPr id="150" name="Ink 149">
                <a:extLst>
                  <a:ext uri="{FF2B5EF4-FFF2-40B4-BE49-F238E27FC236}">
                    <a16:creationId xmlns:a16="http://schemas.microsoft.com/office/drawing/2014/main" id="{1E18DEA6-6119-CA4A-B019-6C5257C97662}"/>
                  </a:ext>
                </a:extLst>
              </p:cNvPr>
              <p:cNvPicPr/>
              <p:nvPr/>
            </p:nvPicPr>
            <p:blipFill>
              <a:blip r:embed="rId269"/>
              <a:stretch>
                <a:fillRect/>
              </a:stretch>
            </p:blipFill>
            <p:spPr>
              <a:xfrm>
                <a:off x="7934327" y="2829698"/>
                <a:ext cx="153000" cy="97396"/>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1" name="Ink 150">
                <a:extLst>
                  <a:ext uri="{FF2B5EF4-FFF2-40B4-BE49-F238E27FC236}">
                    <a16:creationId xmlns:a16="http://schemas.microsoft.com/office/drawing/2014/main" id="{AC1A4489-0471-8B4B-A99B-F16BED638F2F}"/>
                  </a:ext>
                </a:extLst>
              </p14:cNvPr>
              <p14:cNvContentPartPr/>
              <p14:nvPr/>
            </p14:nvContentPartPr>
            <p14:xfrm>
              <a:off x="7978247" y="2849055"/>
              <a:ext cx="57240" cy="110160"/>
            </p14:xfrm>
          </p:contentPart>
        </mc:Choice>
        <mc:Fallback>
          <p:pic>
            <p:nvPicPr>
              <p:cNvPr id="151" name="Ink 150">
                <a:extLst>
                  <a:ext uri="{FF2B5EF4-FFF2-40B4-BE49-F238E27FC236}">
                    <a16:creationId xmlns:a16="http://schemas.microsoft.com/office/drawing/2014/main" id="{AC1A4489-0471-8B4B-A99B-F16BED638F2F}"/>
                  </a:ext>
                </a:extLst>
              </p:cNvPr>
              <p:cNvPicPr/>
              <p:nvPr/>
            </p:nvPicPr>
            <p:blipFill>
              <a:blip r:embed="rId271"/>
              <a:stretch>
                <a:fillRect/>
              </a:stretch>
            </p:blipFill>
            <p:spPr>
              <a:xfrm>
                <a:off x="7962767" y="2833575"/>
                <a:ext cx="87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3" name="Ink 152">
                <a:extLst>
                  <a:ext uri="{FF2B5EF4-FFF2-40B4-BE49-F238E27FC236}">
                    <a16:creationId xmlns:a16="http://schemas.microsoft.com/office/drawing/2014/main" id="{C2C9CBDB-4DC4-FA47-B619-FA6D7B636415}"/>
                  </a:ext>
                </a:extLst>
              </p14:cNvPr>
              <p14:cNvContentPartPr/>
              <p14:nvPr/>
            </p14:nvContentPartPr>
            <p14:xfrm>
              <a:off x="7163567" y="2963535"/>
              <a:ext cx="27360" cy="79200"/>
            </p14:xfrm>
          </p:contentPart>
        </mc:Choice>
        <mc:Fallback>
          <p:pic>
            <p:nvPicPr>
              <p:cNvPr id="153" name="Ink 152">
                <a:extLst>
                  <a:ext uri="{FF2B5EF4-FFF2-40B4-BE49-F238E27FC236}">
                    <a16:creationId xmlns:a16="http://schemas.microsoft.com/office/drawing/2014/main" id="{C2C9CBDB-4DC4-FA47-B619-FA6D7B636415}"/>
                  </a:ext>
                </a:extLst>
              </p:cNvPr>
              <p:cNvPicPr/>
              <p:nvPr/>
            </p:nvPicPr>
            <p:blipFill>
              <a:blip r:embed="rId273"/>
              <a:stretch>
                <a:fillRect/>
              </a:stretch>
            </p:blipFill>
            <p:spPr>
              <a:xfrm>
                <a:off x="7148087" y="2948125"/>
                <a:ext cx="57960" cy="109662"/>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5" name="Ink 154">
                <a:extLst>
                  <a:ext uri="{FF2B5EF4-FFF2-40B4-BE49-F238E27FC236}">
                    <a16:creationId xmlns:a16="http://schemas.microsoft.com/office/drawing/2014/main" id="{081D3DAB-3527-0041-B230-97C8C47018E1}"/>
                  </a:ext>
                </a:extLst>
              </p14:cNvPr>
              <p14:cNvContentPartPr/>
              <p14:nvPr/>
            </p14:nvContentPartPr>
            <p14:xfrm>
              <a:off x="7163567" y="3119055"/>
              <a:ext cx="106200" cy="52200"/>
            </p14:xfrm>
          </p:contentPart>
        </mc:Choice>
        <mc:Fallback>
          <p:pic>
            <p:nvPicPr>
              <p:cNvPr id="155" name="Ink 154">
                <a:extLst>
                  <a:ext uri="{FF2B5EF4-FFF2-40B4-BE49-F238E27FC236}">
                    <a16:creationId xmlns:a16="http://schemas.microsoft.com/office/drawing/2014/main" id="{081D3DAB-3527-0041-B230-97C8C47018E1}"/>
                  </a:ext>
                </a:extLst>
              </p:cNvPr>
              <p:cNvPicPr/>
              <p:nvPr/>
            </p:nvPicPr>
            <p:blipFill>
              <a:blip r:embed="rId275"/>
              <a:stretch>
                <a:fillRect/>
              </a:stretch>
            </p:blipFill>
            <p:spPr>
              <a:xfrm>
                <a:off x="7148087" y="3103575"/>
                <a:ext cx="136800" cy="82800"/>
              </a:xfrm>
              <a:prstGeom prst="rect">
                <a:avLst/>
              </a:prstGeom>
            </p:spPr>
          </p:pic>
        </mc:Fallback>
      </mc:AlternateContent>
      <p:grpSp>
        <p:nvGrpSpPr>
          <p:cNvPr id="68" name="Group 67">
            <a:extLst>
              <a:ext uri="{FF2B5EF4-FFF2-40B4-BE49-F238E27FC236}">
                <a16:creationId xmlns:a16="http://schemas.microsoft.com/office/drawing/2014/main" id="{DBC4FCA6-7581-A94C-A647-C868440F51CA}"/>
              </a:ext>
            </a:extLst>
          </p:cNvPr>
          <p:cNvGrpSpPr/>
          <p:nvPr/>
        </p:nvGrpSpPr>
        <p:grpSpPr>
          <a:xfrm>
            <a:off x="6076000" y="2403760"/>
            <a:ext cx="1163160" cy="1016640"/>
            <a:chOff x="6076000" y="2403760"/>
            <a:chExt cx="1163160" cy="1016640"/>
          </a:xfrm>
        </p:grpSpPr>
        <mc:AlternateContent xmlns:mc="http://schemas.openxmlformats.org/markup-compatibility/2006">
          <mc:Choice xmlns:p14="http://schemas.microsoft.com/office/powerpoint/2010/main" Requires="p14">
            <p:contentPart p14:bwMode="auto" r:id="rId276">
              <p14:nvContentPartPr>
                <p14:cNvPr id="53" name="Ink 52">
                  <a:extLst>
                    <a:ext uri="{FF2B5EF4-FFF2-40B4-BE49-F238E27FC236}">
                      <a16:creationId xmlns:a16="http://schemas.microsoft.com/office/drawing/2014/main" id="{15AE0857-1565-1742-8BA8-58FEA3E458BD}"/>
                    </a:ext>
                  </a:extLst>
                </p14:cNvPr>
                <p14:cNvContentPartPr/>
                <p14:nvPr/>
              </p14:nvContentPartPr>
              <p14:xfrm>
                <a:off x="6076000" y="2403760"/>
                <a:ext cx="1091880" cy="604800"/>
              </p14:xfrm>
            </p:contentPart>
          </mc:Choice>
          <mc:Fallback>
            <p:pic>
              <p:nvPicPr>
                <p:cNvPr id="53" name="Ink 52">
                  <a:extLst>
                    <a:ext uri="{FF2B5EF4-FFF2-40B4-BE49-F238E27FC236}">
                      <a16:creationId xmlns:a16="http://schemas.microsoft.com/office/drawing/2014/main" id="{15AE0857-1565-1742-8BA8-58FEA3E458BD}"/>
                    </a:ext>
                  </a:extLst>
                </p:cNvPr>
                <p:cNvPicPr/>
                <p:nvPr/>
              </p:nvPicPr>
              <p:blipFill>
                <a:blip r:embed="rId277"/>
                <a:stretch>
                  <a:fillRect/>
                </a:stretch>
              </p:blipFill>
              <p:spPr>
                <a:xfrm>
                  <a:off x="6060520" y="2388280"/>
                  <a:ext cx="1122480" cy="6354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63" name="Ink 62">
                  <a:extLst>
                    <a:ext uri="{FF2B5EF4-FFF2-40B4-BE49-F238E27FC236}">
                      <a16:creationId xmlns:a16="http://schemas.microsoft.com/office/drawing/2014/main" id="{5CE09445-7F31-644C-BB1C-597CE7BBBE77}"/>
                    </a:ext>
                  </a:extLst>
                </p14:cNvPr>
                <p14:cNvContentPartPr/>
                <p14:nvPr/>
              </p14:nvContentPartPr>
              <p14:xfrm>
                <a:off x="6136480" y="3140680"/>
                <a:ext cx="1102680" cy="279720"/>
              </p14:xfrm>
            </p:contentPart>
          </mc:Choice>
          <mc:Fallback>
            <p:pic>
              <p:nvPicPr>
                <p:cNvPr id="63" name="Ink 62">
                  <a:extLst>
                    <a:ext uri="{FF2B5EF4-FFF2-40B4-BE49-F238E27FC236}">
                      <a16:creationId xmlns:a16="http://schemas.microsoft.com/office/drawing/2014/main" id="{5CE09445-7F31-644C-BB1C-597CE7BBBE77}"/>
                    </a:ext>
                  </a:extLst>
                </p:cNvPr>
                <p:cNvPicPr/>
                <p:nvPr/>
              </p:nvPicPr>
              <p:blipFill>
                <a:blip r:embed="rId279"/>
                <a:stretch>
                  <a:fillRect/>
                </a:stretch>
              </p:blipFill>
              <p:spPr>
                <a:xfrm>
                  <a:off x="6121005" y="3125200"/>
                  <a:ext cx="1133270" cy="310320"/>
                </a:xfrm>
                <a:prstGeom prst="rect">
                  <a:avLst/>
                </a:prstGeom>
              </p:spPr>
            </p:pic>
          </mc:Fallback>
        </mc:AlternateContent>
      </p:grpSp>
      <p:grpSp>
        <p:nvGrpSpPr>
          <p:cNvPr id="98" name="Group 97">
            <a:extLst>
              <a:ext uri="{FF2B5EF4-FFF2-40B4-BE49-F238E27FC236}">
                <a16:creationId xmlns:a16="http://schemas.microsoft.com/office/drawing/2014/main" id="{010FD75E-E722-434E-8898-0DEC5971425E}"/>
              </a:ext>
            </a:extLst>
          </p:cNvPr>
          <p:cNvGrpSpPr/>
          <p:nvPr/>
        </p:nvGrpSpPr>
        <p:grpSpPr>
          <a:xfrm>
            <a:off x="6583600" y="1139080"/>
            <a:ext cx="137160" cy="391320"/>
            <a:chOff x="6583600" y="1139080"/>
            <a:chExt cx="137160" cy="391320"/>
          </a:xfrm>
        </p:grpSpPr>
        <mc:AlternateContent xmlns:mc="http://schemas.openxmlformats.org/markup-compatibility/2006">
          <mc:Choice xmlns:p14="http://schemas.microsoft.com/office/powerpoint/2010/main" Requires="p14">
            <p:contentPart p14:bwMode="auto" r:id="rId280">
              <p14:nvContentPartPr>
                <p14:cNvPr id="70" name="Ink 69">
                  <a:extLst>
                    <a:ext uri="{FF2B5EF4-FFF2-40B4-BE49-F238E27FC236}">
                      <a16:creationId xmlns:a16="http://schemas.microsoft.com/office/drawing/2014/main" id="{BF6F2E33-DC15-644A-A704-7676E14AC93C}"/>
                    </a:ext>
                  </a:extLst>
                </p14:cNvPr>
                <p14:cNvContentPartPr/>
                <p14:nvPr/>
              </p14:nvContentPartPr>
              <p14:xfrm>
                <a:off x="6583600" y="1139080"/>
                <a:ext cx="10440" cy="315360"/>
              </p14:xfrm>
            </p:contentPart>
          </mc:Choice>
          <mc:Fallback>
            <p:pic>
              <p:nvPicPr>
                <p:cNvPr id="70" name="Ink 69">
                  <a:extLst>
                    <a:ext uri="{FF2B5EF4-FFF2-40B4-BE49-F238E27FC236}">
                      <a16:creationId xmlns:a16="http://schemas.microsoft.com/office/drawing/2014/main" id="{BF6F2E33-DC15-644A-A704-7676E14AC93C}"/>
                    </a:ext>
                  </a:extLst>
                </p:cNvPr>
                <p:cNvPicPr/>
                <p:nvPr/>
              </p:nvPicPr>
              <p:blipFill>
                <a:blip r:embed="rId281"/>
                <a:stretch>
                  <a:fillRect/>
                </a:stretch>
              </p:blipFill>
              <p:spPr>
                <a:xfrm>
                  <a:off x="6568120" y="1123600"/>
                  <a:ext cx="410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72" name="Ink 71">
                  <a:extLst>
                    <a:ext uri="{FF2B5EF4-FFF2-40B4-BE49-F238E27FC236}">
                      <a16:creationId xmlns:a16="http://schemas.microsoft.com/office/drawing/2014/main" id="{F1C57F63-BAED-8D49-9E7E-6672E87AB4EC}"/>
                    </a:ext>
                  </a:extLst>
                </p14:cNvPr>
                <p14:cNvContentPartPr/>
                <p14:nvPr/>
              </p14:nvContentPartPr>
              <p14:xfrm>
                <a:off x="6644440" y="1352200"/>
                <a:ext cx="56160" cy="178200"/>
              </p14:xfrm>
            </p:contentPart>
          </mc:Choice>
          <mc:Fallback>
            <p:pic>
              <p:nvPicPr>
                <p:cNvPr id="72" name="Ink 71">
                  <a:extLst>
                    <a:ext uri="{FF2B5EF4-FFF2-40B4-BE49-F238E27FC236}">
                      <a16:creationId xmlns:a16="http://schemas.microsoft.com/office/drawing/2014/main" id="{F1C57F63-BAED-8D49-9E7E-6672E87AB4EC}"/>
                    </a:ext>
                  </a:extLst>
                </p:cNvPr>
                <p:cNvPicPr/>
                <p:nvPr/>
              </p:nvPicPr>
              <p:blipFill>
                <a:blip r:embed="rId283"/>
                <a:stretch>
                  <a:fillRect/>
                </a:stretch>
              </p:blipFill>
              <p:spPr>
                <a:xfrm>
                  <a:off x="6628960" y="1336720"/>
                  <a:ext cx="867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74" name="Ink 73">
                  <a:extLst>
                    <a:ext uri="{FF2B5EF4-FFF2-40B4-BE49-F238E27FC236}">
                      <a16:creationId xmlns:a16="http://schemas.microsoft.com/office/drawing/2014/main" id="{5F2639AA-0556-6F4E-8E3A-66AAF4BF6E31}"/>
                    </a:ext>
                  </a:extLst>
                </p14:cNvPr>
                <p14:cNvContentPartPr/>
                <p14:nvPr/>
              </p14:nvContentPartPr>
              <p14:xfrm>
                <a:off x="6613840" y="1367680"/>
                <a:ext cx="30960" cy="46080"/>
              </p14:xfrm>
            </p:contentPart>
          </mc:Choice>
          <mc:Fallback>
            <p:pic>
              <p:nvPicPr>
                <p:cNvPr id="74" name="Ink 73">
                  <a:extLst>
                    <a:ext uri="{FF2B5EF4-FFF2-40B4-BE49-F238E27FC236}">
                      <a16:creationId xmlns:a16="http://schemas.microsoft.com/office/drawing/2014/main" id="{5F2639AA-0556-6F4E-8E3A-66AAF4BF6E31}"/>
                    </a:ext>
                  </a:extLst>
                </p:cNvPr>
                <p:cNvPicPr/>
                <p:nvPr/>
              </p:nvPicPr>
              <p:blipFill>
                <a:blip r:embed="rId285"/>
                <a:stretch>
                  <a:fillRect/>
                </a:stretch>
              </p:blipFill>
              <p:spPr>
                <a:xfrm>
                  <a:off x="6598360" y="1352200"/>
                  <a:ext cx="615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93" name="Ink 92">
                  <a:extLst>
                    <a:ext uri="{FF2B5EF4-FFF2-40B4-BE49-F238E27FC236}">
                      <a16:creationId xmlns:a16="http://schemas.microsoft.com/office/drawing/2014/main" id="{6F150870-59F4-F94A-A273-131746DCA73D}"/>
                    </a:ext>
                  </a:extLst>
                </p14:cNvPr>
                <p14:cNvContentPartPr/>
                <p14:nvPr/>
              </p14:nvContentPartPr>
              <p14:xfrm>
                <a:off x="6659560" y="1365520"/>
                <a:ext cx="61200" cy="18000"/>
              </p14:xfrm>
            </p:contentPart>
          </mc:Choice>
          <mc:Fallback>
            <p:pic>
              <p:nvPicPr>
                <p:cNvPr id="93" name="Ink 92">
                  <a:extLst>
                    <a:ext uri="{FF2B5EF4-FFF2-40B4-BE49-F238E27FC236}">
                      <a16:creationId xmlns:a16="http://schemas.microsoft.com/office/drawing/2014/main" id="{6F150870-59F4-F94A-A273-131746DCA73D}"/>
                    </a:ext>
                  </a:extLst>
                </p:cNvPr>
                <p:cNvPicPr/>
                <p:nvPr/>
              </p:nvPicPr>
              <p:blipFill>
                <a:blip r:embed="rId287"/>
                <a:stretch>
                  <a:fillRect/>
                </a:stretch>
              </p:blipFill>
              <p:spPr>
                <a:xfrm>
                  <a:off x="6644080" y="1350040"/>
                  <a:ext cx="91800" cy="48600"/>
                </a:xfrm>
                <a:prstGeom prst="rect">
                  <a:avLst/>
                </a:prstGeom>
              </p:spPr>
            </p:pic>
          </mc:Fallback>
        </mc:AlternateContent>
      </p:grpSp>
      <p:grpSp>
        <p:nvGrpSpPr>
          <p:cNvPr id="156" name="Group 155">
            <a:extLst>
              <a:ext uri="{FF2B5EF4-FFF2-40B4-BE49-F238E27FC236}">
                <a16:creationId xmlns:a16="http://schemas.microsoft.com/office/drawing/2014/main" id="{81685394-1DF7-C64C-B1BA-5DBD9C246BAA}"/>
              </a:ext>
            </a:extLst>
          </p:cNvPr>
          <p:cNvGrpSpPr/>
          <p:nvPr/>
        </p:nvGrpSpPr>
        <p:grpSpPr>
          <a:xfrm>
            <a:off x="3784960" y="1286320"/>
            <a:ext cx="248760" cy="238680"/>
            <a:chOff x="3784960" y="1286320"/>
            <a:chExt cx="248760" cy="238680"/>
          </a:xfrm>
        </p:grpSpPr>
        <mc:AlternateContent xmlns:mc="http://schemas.openxmlformats.org/markup-compatibility/2006">
          <mc:Choice xmlns:p14="http://schemas.microsoft.com/office/powerpoint/2010/main" Requires="p14">
            <p:contentPart p14:bwMode="auto" r:id="rId288">
              <p14:nvContentPartPr>
                <p14:cNvPr id="152" name="Ink 151">
                  <a:extLst>
                    <a:ext uri="{FF2B5EF4-FFF2-40B4-BE49-F238E27FC236}">
                      <a16:creationId xmlns:a16="http://schemas.microsoft.com/office/drawing/2014/main" id="{5B984415-6A05-854A-8886-A3B6C8D78D0B}"/>
                    </a:ext>
                  </a:extLst>
                </p14:cNvPr>
                <p14:cNvContentPartPr/>
                <p14:nvPr/>
              </p14:nvContentPartPr>
              <p14:xfrm>
                <a:off x="3784960" y="1316920"/>
                <a:ext cx="248760" cy="208080"/>
              </p14:xfrm>
            </p:contentPart>
          </mc:Choice>
          <mc:Fallback>
            <p:pic>
              <p:nvPicPr>
                <p:cNvPr id="152" name="Ink 151">
                  <a:extLst>
                    <a:ext uri="{FF2B5EF4-FFF2-40B4-BE49-F238E27FC236}">
                      <a16:creationId xmlns:a16="http://schemas.microsoft.com/office/drawing/2014/main" id="{5B984415-6A05-854A-8886-A3B6C8D78D0B}"/>
                    </a:ext>
                  </a:extLst>
                </p:cNvPr>
                <p:cNvPicPr/>
                <p:nvPr/>
              </p:nvPicPr>
              <p:blipFill>
                <a:blip r:embed="rId289"/>
                <a:stretch>
                  <a:fillRect/>
                </a:stretch>
              </p:blipFill>
              <p:spPr>
                <a:xfrm>
                  <a:off x="3769458" y="1301440"/>
                  <a:ext cx="279404"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54" name="Ink 153">
                  <a:extLst>
                    <a:ext uri="{FF2B5EF4-FFF2-40B4-BE49-F238E27FC236}">
                      <a16:creationId xmlns:a16="http://schemas.microsoft.com/office/drawing/2014/main" id="{3A5D7A8F-D2EE-DC4A-A8C5-859E521AD840}"/>
                    </a:ext>
                  </a:extLst>
                </p14:cNvPr>
                <p14:cNvContentPartPr/>
                <p14:nvPr/>
              </p14:nvContentPartPr>
              <p14:xfrm>
                <a:off x="3946960" y="1286320"/>
                <a:ext cx="61200" cy="96840"/>
              </p14:xfrm>
            </p:contentPart>
          </mc:Choice>
          <mc:Fallback>
            <p:pic>
              <p:nvPicPr>
                <p:cNvPr id="154" name="Ink 153">
                  <a:extLst>
                    <a:ext uri="{FF2B5EF4-FFF2-40B4-BE49-F238E27FC236}">
                      <a16:creationId xmlns:a16="http://schemas.microsoft.com/office/drawing/2014/main" id="{3A5D7A8F-D2EE-DC4A-A8C5-859E521AD840}"/>
                    </a:ext>
                  </a:extLst>
                </p:cNvPr>
                <p:cNvPicPr/>
                <p:nvPr/>
              </p:nvPicPr>
              <p:blipFill>
                <a:blip r:embed="rId291"/>
                <a:stretch>
                  <a:fillRect/>
                </a:stretch>
              </p:blipFill>
              <p:spPr>
                <a:xfrm>
                  <a:off x="3931480" y="1270840"/>
                  <a:ext cx="91800" cy="127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2">
            <p14:nvContentPartPr>
              <p14:cNvPr id="157" name="Ink 156">
                <a:extLst>
                  <a:ext uri="{FF2B5EF4-FFF2-40B4-BE49-F238E27FC236}">
                    <a16:creationId xmlns:a16="http://schemas.microsoft.com/office/drawing/2014/main" id="{7BDCACDA-7AA1-7143-8D9A-1BCB45DDB839}"/>
                  </a:ext>
                </a:extLst>
              </p14:cNvPr>
              <p14:cNvContentPartPr/>
              <p14:nvPr/>
            </p14:nvContentPartPr>
            <p14:xfrm>
              <a:off x="2423080" y="2053480"/>
              <a:ext cx="51120" cy="249120"/>
            </p14:xfrm>
          </p:contentPart>
        </mc:Choice>
        <mc:Fallback>
          <p:pic>
            <p:nvPicPr>
              <p:cNvPr id="157" name="Ink 156">
                <a:extLst>
                  <a:ext uri="{FF2B5EF4-FFF2-40B4-BE49-F238E27FC236}">
                    <a16:creationId xmlns:a16="http://schemas.microsoft.com/office/drawing/2014/main" id="{7BDCACDA-7AA1-7143-8D9A-1BCB45DDB839}"/>
                  </a:ext>
                </a:extLst>
              </p:cNvPr>
              <p:cNvPicPr/>
              <p:nvPr/>
            </p:nvPicPr>
            <p:blipFill>
              <a:blip r:embed="rId293"/>
              <a:stretch>
                <a:fillRect/>
              </a:stretch>
            </p:blipFill>
            <p:spPr>
              <a:xfrm>
                <a:off x="2407600" y="2038022"/>
                <a:ext cx="81720" cy="279676"/>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58" name="Ink 157">
                <a:extLst>
                  <a:ext uri="{FF2B5EF4-FFF2-40B4-BE49-F238E27FC236}">
                    <a16:creationId xmlns:a16="http://schemas.microsoft.com/office/drawing/2014/main" id="{362F2350-05A0-6647-8540-1398BF7EFA7D}"/>
                  </a:ext>
                </a:extLst>
              </p14:cNvPr>
              <p14:cNvContentPartPr/>
              <p14:nvPr/>
            </p14:nvContentPartPr>
            <p14:xfrm>
              <a:off x="2413000" y="2012800"/>
              <a:ext cx="66240" cy="127440"/>
            </p14:xfrm>
          </p:contentPart>
        </mc:Choice>
        <mc:Fallback>
          <p:pic>
            <p:nvPicPr>
              <p:cNvPr id="158" name="Ink 157">
                <a:extLst>
                  <a:ext uri="{FF2B5EF4-FFF2-40B4-BE49-F238E27FC236}">
                    <a16:creationId xmlns:a16="http://schemas.microsoft.com/office/drawing/2014/main" id="{362F2350-05A0-6647-8540-1398BF7EFA7D}"/>
                  </a:ext>
                </a:extLst>
              </p:cNvPr>
              <p:cNvPicPr/>
              <p:nvPr/>
            </p:nvPicPr>
            <p:blipFill>
              <a:blip r:embed="rId295"/>
              <a:stretch>
                <a:fillRect/>
              </a:stretch>
            </p:blipFill>
            <p:spPr>
              <a:xfrm>
                <a:off x="2397520" y="1997320"/>
                <a:ext cx="968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59" name="Ink 158">
                <a:extLst>
                  <a:ext uri="{FF2B5EF4-FFF2-40B4-BE49-F238E27FC236}">
                    <a16:creationId xmlns:a16="http://schemas.microsoft.com/office/drawing/2014/main" id="{EAD031E0-77CE-4743-83B0-BD9A79E37204}"/>
                  </a:ext>
                </a:extLst>
              </p14:cNvPr>
              <p14:cNvContentPartPr/>
              <p14:nvPr/>
            </p14:nvContentPartPr>
            <p14:xfrm>
              <a:off x="2534680" y="1987240"/>
              <a:ext cx="61200" cy="66240"/>
            </p14:xfrm>
          </p:contentPart>
        </mc:Choice>
        <mc:Fallback>
          <p:pic>
            <p:nvPicPr>
              <p:cNvPr id="159" name="Ink 158">
                <a:extLst>
                  <a:ext uri="{FF2B5EF4-FFF2-40B4-BE49-F238E27FC236}">
                    <a16:creationId xmlns:a16="http://schemas.microsoft.com/office/drawing/2014/main" id="{EAD031E0-77CE-4743-83B0-BD9A79E37204}"/>
                  </a:ext>
                </a:extLst>
              </p:cNvPr>
              <p:cNvPicPr/>
              <p:nvPr/>
            </p:nvPicPr>
            <p:blipFill>
              <a:blip r:embed="rId297"/>
              <a:stretch>
                <a:fillRect/>
              </a:stretch>
            </p:blipFill>
            <p:spPr>
              <a:xfrm>
                <a:off x="2519200" y="1971760"/>
                <a:ext cx="918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60" name="Ink 159">
                <a:extLst>
                  <a:ext uri="{FF2B5EF4-FFF2-40B4-BE49-F238E27FC236}">
                    <a16:creationId xmlns:a16="http://schemas.microsoft.com/office/drawing/2014/main" id="{D28F4DFE-11DA-E745-87A6-FD998723DEDA}"/>
                  </a:ext>
                </a:extLst>
              </p14:cNvPr>
              <p14:cNvContentPartPr/>
              <p14:nvPr/>
            </p14:nvContentPartPr>
            <p14:xfrm>
              <a:off x="2611000" y="2002720"/>
              <a:ext cx="20520" cy="56160"/>
            </p14:xfrm>
          </p:contentPart>
        </mc:Choice>
        <mc:Fallback>
          <p:pic>
            <p:nvPicPr>
              <p:cNvPr id="160" name="Ink 159">
                <a:extLst>
                  <a:ext uri="{FF2B5EF4-FFF2-40B4-BE49-F238E27FC236}">
                    <a16:creationId xmlns:a16="http://schemas.microsoft.com/office/drawing/2014/main" id="{D28F4DFE-11DA-E745-87A6-FD998723DEDA}"/>
                  </a:ext>
                </a:extLst>
              </p:cNvPr>
              <p:cNvPicPr/>
              <p:nvPr/>
            </p:nvPicPr>
            <p:blipFill>
              <a:blip r:embed="rId299"/>
              <a:stretch>
                <a:fillRect/>
              </a:stretch>
            </p:blipFill>
            <p:spPr>
              <a:xfrm>
                <a:off x="2595787" y="1987240"/>
                <a:ext cx="50592"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61" name="Ink 160">
                <a:extLst>
                  <a:ext uri="{FF2B5EF4-FFF2-40B4-BE49-F238E27FC236}">
                    <a16:creationId xmlns:a16="http://schemas.microsoft.com/office/drawing/2014/main" id="{6BBB7F80-159D-C746-86E0-FE3FD068CBE0}"/>
                  </a:ext>
                </a:extLst>
              </p14:cNvPr>
              <p14:cNvContentPartPr/>
              <p14:nvPr/>
            </p14:nvContentPartPr>
            <p14:xfrm>
              <a:off x="2626120" y="1926400"/>
              <a:ext cx="15480" cy="36000"/>
            </p14:xfrm>
          </p:contentPart>
        </mc:Choice>
        <mc:Fallback>
          <p:pic>
            <p:nvPicPr>
              <p:cNvPr id="161" name="Ink 160">
                <a:extLst>
                  <a:ext uri="{FF2B5EF4-FFF2-40B4-BE49-F238E27FC236}">
                    <a16:creationId xmlns:a16="http://schemas.microsoft.com/office/drawing/2014/main" id="{6BBB7F80-159D-C746-86E0-FE3FD068CBE0}"/>
                  </a:ext>
                </a:extLst>
              </p:cNvPr>
              <p:cNvPicPr/>
              <p:nvPr/>
            </p:nvPicPr>
            <p:blipFill>
              <a:blip r:embed="rId301"/>
              <a:stretch>
                <a:fillRect/>
              </a:stretch>
            </p:blipFill>
            <p:spPr>
              <a:xfrm>
                <a:off x="2610640" y="1910764"/>
                <a:ext cx="46080" cy="66909"/>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62" name="Ink 161">
                <a:extLst>
                  <a:ext uri="{FF2B5EF4-FFF2-40B4-BE49-F238E27FC236}">
                    <a16:creationId xmlns:a16="http://schemas.microsoft.com/office/drawing/2014/main" id="{8CCD5BA1-4C1F-DC42-9154-4E36269E5240}"/>
                  </a:ext>
                </a:extLst>
              </p14:cNvPr>
              <p14:cNvContentPartPr/>
              <p14:nvPr/>
            </p14:nvContentPartPr>
            <p14:xfrm>
              <a:off x="2676880" y="1977160"/>
              <a:ext cx="106920" cy="76680"/>
            </p14:xfrm>
          </p:contentPart>
        </mc:Choice>
        <mc:Fallback>
          <p:pic>
            <p:nvPicPr>
              <p:cNvPr id="162" name="Ink 161">
                <a:extLst>
                  <a:ext uri="{FF2B5EF4-FFF2-40B4-BE49-F238E27FC236}">
                    <a16:creationId xmlns:a16="http://schemas.microsoft.com/office/drawing/2014/main" id="{8CCD5BA1-4C1F-DC42-9154-4E36269E5240}"/>
                  </a:ext>
                </a:extLst>
              </p:cNvPr>
              <p:cNvPicPr/>
              <p:nvPr/>
            </p:nvPicPr>
            <p:blipFill>
              <a:blip r:embed="rId303"/>
              <a:stretch>
                <a:fillRect/>
              </a:stretch>
            </p:blipFill>
            <p:spPr>
              <a:xfrm>
                <a:off x="2661400" y="1961607"/>
                <a:ext cx="137520" cy="107424"/>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63" name="Ink 162">
                <a:extLst>
                  <a:ext uri="{FF2B5EF4-FFF2-40B4-BE49-F238E27FC236}">
                    <a16:creationId xmlns:a16="http://schemas.microsoft.com/office/drawing/2014/main" id="{BA8179A1-C490-C142-92F7-360D2F487EBF}"/>
                  </a:ext>
                </a:extLst>
              </p14:cNvPr>
              <p14:cNvContentPartPr/>
              <p14:nvPr/>
            </p14:nvContentPartPr>
            <p14:xfrm>
              <a:off x="2783800" y="1951960"/>
              <a:ext cx="81720" cy="15480"/>
            </p14:xfrm>
          </p:contentPart>
        </mc:Choice>
        <mc:Fallback>
          <p:pic>
            <p:nvPicPr>
              <p:cNvPr id="163" name="Ink 162">
                <a:extLst>
                  <a:ext uri="{FF2B5EF4-FFF2-40B4-BE49-F238E27FC236}">
                    <a16:creationId xmlns:a16="http://schemas.microsoft.com/office/drawing/2014/main" id="{BA8179A1-C490-C142-92F7-360D2F487EBF}"/>
                  </a:ext>
                </a:extLst>
              </p:cNvPr>
              <p:cNvPicPr/>
              <p:nvPr/>
            </p:nvPicPr>
            <p:blipFill>
              <a:blip r:embed="rId305"/>
              <a:stretch>
                <a:fillRect/>
              </a:stretch>
            </p:blipFill>
            <p:spPr>
              <a:xfrm>
                <a:off x="2768320" y="1936480"/>
                <a:ext cx="1123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64" name="Ink 163">
                <a:extLst>
                  <a:ext uri="{FF2B5EF4-FFF2-40B4-BE49-F238E27FC236}">
                    <a16:creationId xmlns:a16="http://schemas.microsoft.com/office/drawing/2014/main" id="{4BE084A6-EFF7-7E4F-B4EC-18A5DDC8D211}"/>
                  </a:ext>
                </a:extLst>
              </p14:cNvPr>
              <p14:cNvContentPartPr/>
              <p14:nvPr/>
            </p14:nvContentPartPr>
            <p14:xfrm>
              <a:off x="2819080" y="1906240"/>
              <a:ext cx="15480" cy="137520"/>
            </p14:xfrm>
          </p:contentPart>
        </mc:Choice>
        <mc:Fallback>
          <p:pic>
            <p:nvPicPr>
              <p:cNvPr id="164" name="Ink 163">
                <a:extLst>
                  <a:ext uri="{FF2B5EF4-FFF2-40B4-BE49-F238E27FC236}">
                    <a16:creationId xmlns:a16="http://schemas.microsoft.com/office/drawing/2014/main" id="{4BE084A6-EFF7-7E4F-B4EC-18A5DDC8D211}"/>
                  </a:ext>
                </a:extLst>
              </p:cNvPr>
              <p:cNvPicPr/>
              <p:nvPr/>
            </p:nvPicPr>
            <p:blipFill>
              <a:blip r:embed="rId307"/>
              <a:stretch>
                <a:fillRect/>
              </a:stretch>
            </p:blipFill>
            <p:spPr>
              <a:xfrm>
                <a:off x="2803600" y="1890760"/>
                <a:ext cx="460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65" name="Ink 164">
                <a:extLst>
                  <a:ext uri="{FF2B5EF4-FFF2-40B4-BE49-F238E27FC236}">
                    <a16:creationId xmlns:a16="http://schemas.microsoft.com/office/drawing/2014/main" id="{17E7637E-6DF8-5748-9D6B-1D1BA49C25BB}"/>
                  </a:ext>
                </a:extLst>
              </p14:cNvPr>
              <p14:cNvContentPartPr/>
              <p14:nvPr/>
            </p14:nvContentPartPr>
            <p14:xfrm>
              <a:off x="2946160" y="1903360"/>
              <a:ext cx="46080" cy="211320"/>
            </p14:xfrm>
          </p:contentPart>
        </mc:Choice>
        <mc:Fallback>
          <p:pic>
            <p:nvPicPr>
              <p:cNvPr id="165" name="Ink 164">
                <a:extLst>
                  <a:ext uri="{FF2B5EF4-FFF2-40B4-BE49-F238E27FC236}">
                    <a16:creationId xmlns:a16="http://schemas.microsoft.com/office/drawing/2014/main" id="{17E7637E-6DF8-5748-9D6B-1D1BA49C25BB}"/>
                  </a:ext>
                </a:extLst>
              </p:cNvPr>
              <p:cNvPicPr/>
              <p:nvPr/>
            </p:nvPicPr>
            <p:blipFill>
              <a:blip r:embed="rId309"/>
              <a:stretch>
                <a:fillRect/>
              </a:stretch>
            </p:blipFill>
            <p:spPr>
              <a:xfrm>
                <a:off x="2930680" y="1887906"/>
                <a:ext cx="76680" cy="241868"/>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66" name="Ink 165">
                <a:extLst>
                  <a:ext uri="{FF2B5EF4-FFF2-40B4-BE49-F238E27FC236}">
                    <a16:creationId xmlns:a16="http://schemas.microsoft.com/office/drawing/2014/main" id="{8B1B94F5-011B-B94D-8770-ADD7028B202D}"/>
                  </a:ext>
                </a:extLst>
              </p14:cNvPr>
              <p14:cNvContentPartPr/>
              <p14:nvPr/>
            </p14:nvContentPartPr>
            <p14:xfrm>
              <a:off x="2905480" y="1972120"/>
              <a:ext cx="127440" cy="30960"/>
            </p14:xfrm>
          </p:contentPart>
        </mc:Choice>
        <mc:Fallback>
          <p:pic>
            <p:nvPicPr>
              <p:cNvPr id="166" name="Ink 165">
                <a:extLst>
                  <a:ext uri="{FF2B5EF4-FFF2-40B4-BE49-F238E27FC236}">
                    <a16:creationId xmlns:a16="http://schemas.microsoft.com/office/drawing/2014/main" id="{8B1B94F5-011B-B94D-8770-ADD7028B202D}"/>
                  </a:ext>
                </a:extLst>
              </p:cNvPr>
              <p:cNvPicPr/>
              <p:nvPr/>
            </p:nvPicPr>
            <p:blipFill>
              <a:blip r:embed="rId311"/>
              <a:stretch>
                <a:fillRect/>
              </a:stretch>
            </p:blipFill>
            <p:spPr>
              <a:xfrm>
                <a:off x="2890000" y="1956458"/>
                <a:ext cx="1580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68" name="Ink 167">
                <a:extLst>
                  <a:ext uri="{FF2B5EF4-FFF2-40B4-BE49-F238E27FC236}">
                    <a16:creationId xmlns:a16="http://schemas.microsoft.com/office/drawing/2014/main" id="{D1E1FF9C-16A9-0D4F-84A4-9116198209B3}"/>
                  </a:ext>
                </a:extLst>
              </p14:cNvPr>
              <p14:cNvContentPartPr/>
              <p14:nvPr/>
            </p14:nvContentPartPr>
            <p14:xfrm>
              <a:off x="2611000" y="2149960"/>
              <a:ext cx="96840" cy="122400"/>
            </p14:xfrm>
          </p:contentPart>
        </mc:Choice>
        <mc:Fallback>
          <p:pic>
            <p:nvPicPr>
              <p:cNvPr id="168" name="Ink 167">
                <a:extLst>
                  <a:ext uri="{FF2B5EF4-FFF2-40B4-BE49-F238E27FC236}">
                    <a16:creationId xmlns:a16="http://schemas.microsoft.com/office/drawing/2014/main" id="{D1E1FF9C-16A9-0D4F-84A4-9116198209B3}"/>
                  </a:ext>
                </a:extLst>
              </p:cNvPr>
              <p:cNvPicPr/>
              <p:nvPr/>
            </p:nvPicPr>
            <p:blipFill>
              <a:blip r:embed="rId313"/>
              <a:stretch>
                <a:fillRect/>
              </a:stretch>
            </p:blipFill>
            <p:spPr>
              <a:xfrm>
                <a:off x="2595520" y="2134480"/>
                <a:ext cx="1274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69" name="Ink 168">
                <a:extLst>
                  <a:ext uri="{FF2B5EF4-FFF2-40B4-BE49-F238E27FC236}">
                    <a16:creationId xmlns:a16="http://schemas.microsoft.com/office/drawing/2014/main" id="{2D4A1689-7272-DF4E-ADFE-EA17207F9CCD}"/>
                  </a:ext>
                </a:extLst>
              </p14:cNvPr>
              <p14:cNvContentPartPr/>
              <p14:nvPr/>
            </p14:nvContentPartPr>
            <p14:xfrm>
              <a:off x="2733400" y="2119360"/>
              <a:ext cx="162360" cy="137520"/>
            </p14:xfrm>
          </p:contentPart>
        </mc:Choice>
        <mc:Fallback>
          <p:pic>
            <p:nvPicPr>
              <p:cNvPr id="169" name="Ink 168">
                <a:extLst>
                  <a:ext uri="{FF2B5EF4-FFF2-40B4-BE49-F238E27FC236}">
                    <a16:creationId xmlns:a16="http://schemas.microsoft.com/office/drawing/2014/main" id="{2D4A1689-7272-DF4E-ADFE-EA17207F9CCD}"/>
                  </a:ext>
                </a:extLst>
              </p:cNvPr>
              <p:cNvPicPr/>
              <p:nvPr/>
            </p:nvPicPr>
            <p:blipFill>
              <a:blip r:embed="rId315"/>
              <a:stretch>
                <a:fillRect/>
              </a:stretch>
            </p:blipFill>
            <p:spPr>
              <a:xfrm>
                <a:off x="2717920" y="2103880"/>
                <a:ext cx="1929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70" name="Ink 169">
                <a:extLst>
                  <a:ext uri="{FF2B5EF4-FFF2-40B4-BE49-F238E27FC236}">
                    <a16:creationId xmlns:a16="http://schemas.microsoft.com/office/drawing/2014/main" id="{3080A5D8-47D4-9E4E-A027-35FD4E1CB868}"/>
                  </a:ext>
                </a:extLst>
              </p14:cNvPr>
              <p14:cNvContentPartPr/>
              <p14:nvPr/>
            </p14:nvContentPartPr>
            <p14:xfrm>
              <a:off x="2828800" y="2099200"/>
              <a:ext cx="183960" cy="137520"/>
            </p14:xfrm>
          </p:contentPart>
        </mc:Choice>
        <mc:Fallback>
          <p:pic>
            <p:nvPicPr>
              <p:cNvPr id="170" name="Ink 169">
                <a:extLst>
                  <a:ext uri="{FF2B5EF4-FFF2-40B4-BE49-F238E27FC236}">
                    <a16:creationId xmlns:a16="http://schemas.microsoft.com/office/drawing/2014/main" id="{3080A5D8-47D4-9E4E-A027-35FD4E1CB868}"/>
                  </a:ext>
                </a:extLst>
              </p:cNvPr>
              <p:cNvPicPr/>
              <p:nvPr/>
            </p:nvPicPr>
            <p:blipFill>
              <a:blip r:embed="rId317"/>
              <a:stretch>
                <a:fillRect/>
              </a:stretch>
            </p:blipFill>
            <p:spPr>
              <a:xfrm>
                <a:off x="2813290" y="2083720"/>
                <a:ext cx="2146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71" name="Ink 170">
                <a:extLst>
                  <a:ext uri="{FF2B5EF4-FFF2-40B4-BE49-F238E27FC236}">
                    <a16:creationId xmlns:a16="http://schemas.microsoft.com/office/drawing/2014/main" id="{909386A6-6262-5147-B21C-5693CFDB6036}"/>
                  </a:ext>
                </a:extLst>
              </p14:cNvPr>
              <p14:cNvContentPartPr/>
              <p14:nvPr/>
            </p14:nvContentPartPr>
            <p14:xfrm>
              <a:off x="3027520" y="2104240"/>
              <a:ext cx="152640" cy="81720"/>
            </p14:xfrm>
          </p:contentPart>
        </mc:Choice>
        <mc:Fallback>
          <p:pic>
            <p:nvPicPr>
              <p:cNvPr id="171" name="Ink 170">
                <a:extLst>
                  <a:ext uri="{FF2B5EF4-FFF2-40B4-BE49-F238E27FC236}">
                    <a16:creationId xmlns:a16="http://schemas.microsoft.com/office/drawing/2014/main" id="{909386A6-6262-5147-B21C-5693CFDB6036}"/>
                  </a:ext>
                </a:extLst>
              </p:cNvPr>
              <p:cNvPicPr/>
              <p:nvPr/>
            </p:nvPicPr>
            <p:blipFill>
              <a:blip r:embed="rId319"/>
              <a:stretch>
                <a:fillRect/>
              </a:stretch>
            </p:blipFill>
            <p:spPr>
              <a:xfrm>
                <a:off x="3012076" y="2088760"/>
                <a:ext cx="183168" cy="112320"/>
              </a:xfrm>
              <a:prstGeom prst="rect">
                <a:avLst/>
              </a:prstGeom>
            </p:spPr>
          </p:pic>
        </mc:Fallback>
      </mc:AlternateContent>
      <p:grpSp>
        <p:nvGrpSpPr>
          <p:cNvPr id="179" name="Group 178">
            <a:extLst>
              <a:ext uri="{FF2B5EF4-FFF2-40B4-BE49-F238E27FC236}">
                <a16:creationId xmlns:a16="http://schemas.microsoft.com/office/drawing/2014/main" id="{9F2118FE-0FFC-094D-AB68-8247C068947B}"/>
              </a:ext>
            </a:extLst>
          </p:cNvPr>
          <p:cNvGrpSpPr/>
          <p:nvPr/>
        </p:nvGrpSpPr>
        <p:grpSpPr>
          <a:xfrm>
            <a:off x="2509480" y="2383600"/>
            <a:ext cx="924840" cy="330480"/>
            <a:chOff x="2509480" y="2383600"/>
            <a:chExt cx="924840" cy="330480"/>
          </a:xfrm>
        </p:grpSpPr>
        <p:grpSp>
          <p:nvGrpSpPr>
            <p:cNvPr id="180" name="Group 179">
              <a:extLst>
                <a:ext uri="{FF2B5EF4-FFF2-40B4-BE49-F238E27FC236}">
                  <a16:creationId xmlns:a16="http://schemas.microsoft.com/office/drawing/2014/main" id="{C28F8839-CDAA-8A4D-B640-F3A0B615AB06}"/>
                </a:ext>
              </a:extLst>
            </p:cNvPr>
            <p:cNvGrpSpPr/>
            <p:nvPr/>
          </p:nvGrpSpPr>
          <p:grpSpPr>
            <a:xfrm>
              <a:off x="2509480" y="2383600"/>
              <a:ext cx="924840" cy="330480"/>
              <a:chOff x="2509480" y="2383600"/>
              <a:chExt cx="924840" cy="330480"/>
            </a:xfrm>
          </p:grpSpPr>
          <mc:AlternateContent xmlns:mc="http://schemas.openxmlformats.org/markup-compatibility/2006">
            <mc:Choice xmlns:p14="http://schemas.microsoft.com/office/powerpoint/2010/main" Requires="p14">
              <p:contentPart p14:bwMode="auto" r:id="rId320">
                <p14:nvContentPartPr>
                  <p14:cNvPr id="172" name="Ink 171">
                    <a:extLst>
                      <a:ext uri="{FF2B5EF4-FFF2-40B4-BE49-F238E27FC236}">
                        <a16:creationId xmlns:a16="http://schemas.microsoft.com/office/drawing/2014/main" id="{EE9445F7-A6CE-064F-B6F5-1DBA8BE9A65B}"/>
                      </a:ext>
                    </a:extLst>
                  </p14:cNvPr>
                  <p14:cNvContentPartPr/>
                  <p14:nvPr/>
                </p14:nvContentPartPr>
                <p14:xfrm>
                  <a:off x="2534680" y="2409160"/>
                  <a:ext cx="25920" cy="259560"/>
                </p14:xfrm>
              </p:contentPart>
            </mc:Choice>
            <mc:Fallback>
              <p:pic>
                <p:nvPicPr>
                  <p:cNvPr id="172" name="Ink 171">
                    <a:extLst>
                      <a:ext uri="{FF2B5EF4-FFF2-40B4-BE49-F238E27FC236}">
                        <a16:creationId xmlns:a16="http://schemas.microsoft.com/office/drawing/2014/main" id="{EE9445F7-A6CE-064F-B6F5-1DBA8BE9A65B}"/>
                      </a:ext>
                    </a:extLst>
                  </p:cNvPr>
                  <p:cNvPicPr/>
                  <p:nvPr/>
                </p:nvPicPr>
                <p:blipFill>
                  <a:blip r:embed="rId321"/>
                  <a:stretch>
                    <a:fillRect/>
                  </a:stretch>
                </p:blipFill>
                <p:spPr>
                  <a:xfrm>
                    <a:off x="2518982" y="2393680"/>
                    <a:ext cx="56951"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73" name="Ink 172">
                    <a:extLst>
                      <a:ext uri="{FF2B5EF4-FFF2-40B4-BE49-F238E27FC236}">
                        <a16:creationId xmlns:a16="http://schemas.microsoft.com/office/drawing/2014/main" id="{7700CACD-3393-FB4D-B79F-B0E9D21BBAEB}"/>
                      </a:ext>
                    </a:extLst>
                  </p14:cNvPr>
                  <p14:cNvContentPartPr/>
                  <p14:nvPr/>
                </p14:nvContentPartPr>
                <p14:xfrm>
                  <a:off x="2524600" y="2383600"/>
                  <a:ext cx="909720" cy="274680"/>
                </p14:xfrm>
              </p:contentPart>
            </mc:Choice>
            <mc:Fallback>
              <p:pic>
                <p:nvPicPr>
                  <p:cNvPr id="173" name="Ink 172">
                    <a:extLst>
                      <a:ext uri="{FF2B5EF4-FFF2-40B4-BE49-F238E27FC236}">
                        <a16:creationId xmlns:a16="http://schemas.microsoft.com/office/drawing/2014/main" id="{7700CACD-3393-FB4D-B79F-B0E9D21BBAEB}"/>
                      </a:ext>
                    </a:extLst>
                  </p:cNvPr>
                  <p:cNvPicPr/>
                  <p:nvPr/>
                </p:nvPicPr>
                <p:blipFill>
                  <a:blip r:embed="rId323"/>
                  <a:stretch>
                    <a:fillRect/>
                  </a:stretch>
                </p:blipFill>
                <p:spPr>
                  <a:xfrm>
                    <a:off x="2509120" y="2368120"/>
                    <a:ext cx="94032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74" name="Ink 173">
                    <a:extLst>
                      <a:ext uri="{FF2B5EF4-FFF2-40B4-BE49-F238E27FC236}">
                        <a16:creationId xmlns:a16="http://schemas.microsoft.com/office/drawing/2014/main" id="{FCD2CD3E-8D5D-0F48-B67B-9C9508F65751}"/>
                      </a:ext>
                    </a:extLst>
                  </p14:cNvPr>
                  <p14:cNvContentPartPr/>
                  <p14:nvPr/>
                </p14:nvContentPartPr>
                <p14:xfrm>
                  <a:off x="2509480" y="2657920"/>
                  <a:ext cx="879120" cy="30960"/>
                </p14:xfrm>
              </p:contentPart>
            </mc:Choice>
            <mc:Fallback>
              <p:pic>
                <p:nvPicPr>
                  <p:cNvPr id="174" name="Ink 173">
                    <a:extLst>
                      <a:ext uri="{FF2B5EF4-FFF2-40B4-BE49-F238E27FC236}">
                        <a16:creationId xmlns:a16="http://schemas.microsoft.com/office/drawing/2014/main" id="{FCD2CD3E-8D5D-0F48-B67B-9C9508F65751}"/>
                      </a:ext>
                    </a:extLst>
                  </p:cNvPr>
                  <p:cNvPicPr/>
                  <p:nvPr/>
                </p:nvPicPr>
                <p:blipFill>
                  <a:blip r:embed="rId325"/>
                  <a:stretch>
                    <a:fillRect/>
                  </a:stretch>
                </p:blipFill>
                <p:spPr>
                  <a:xfrm>
                    <a:off x="2494000" y="2642258"/>
                    <a:ext cx="9097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75" name="Ink 174">
                    <a:extLst>
                      <a:ext uri="{FF2B5EF4-FFF2-40B4-BE49-F238E27FC236}">
                        <a16:creationId xmlns:a16="http://schemas.microsoft.com/office/drawing/2014/main" id="{50CFCFF7-4BA6-8E4F-B542-D05C9DE1C7CF}"/>
                      </a:ext>
                    </a:extLst>
                  </p14:cNvPr>
                  <p14:cNvContentPartPr/>
                  <p14:nvPr/>
                </p14:nvContentPartPr>
                <p14:xfrm>
                  <a:off x="2605960" y="2470360"/>
                  <a:ext cx="25920" cy="131400"/>
                </p14:xfrm>
              </p:contentPart>
            </mc:Choice>
            <mc:Fallback>
              <p:pic>
                <p:nvPicPr>
                  <p:cNvPr id="175" name="Ink 174">
                    <a:extLst>
                      <a:ext uri="{FF2B5EF4-FFF2-40B4-BE49-F238E27FC236}">
                        <a16:creationId xmlns:a16="http://schemas.microsoft.com/office/drawing/2014/main" id="{50CFCFF7-4BA6-8E4F-B542-D05C9DE1C7CF}"/>
                      </a:ext>
                    </a:extLst>
                  </p:cNvPr>
                  <p:cNvPicPr/>
                  <p:nvPr/>
                </p:nvPicPr>
                <p:blipFill>
                  <a:blip r:embed="rId327"/>
                  <a:stretch>
                    <a:fillRect/>
                  </a:stretch>
                </p:blipFill>
                <p:spPr>
                  <a:xfrm>
                    <a:off x="2590480" y="2454880"/>
                    <a:ext cx="565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76" name="Ink 175">
                    <a:extLst>
                      <a:ext uri="{FF2B5EF4-FFF2-40B4-BE49-F238E27FC236}">
                        <a16:creationId xmlns:a16="http://schemas.microsoft.com/office/drawing/2014/main" id="{01EF5C54-5001-8A4A-A45D-29A56379E3DB}"/>
                      </a:ext>
                    </a:extLst>
                  </p14:cNvPr>
                  <p14:cNvContentPartPr/>
                  <p14:nvPr/>
                </p14:nvContentPartPr>
                <p14:xfrm>
                  <a:off x="2641600" y="2464240"/>
                  <a:ext cx="71640" cy="102600"/>
                </p14:xfrm>
              </p:contentPart>
            </mc:Choice>
            <mc:Fallback>
              <p:pic>
                <p:nvPicPr>
                  <p:cNvPr id="176" name="Ink 175">
                    <a:extLst>
                      <a:ext uri="{FF2B5EF4-FFF2-40B4-BE49-F238E27FC236}">
                        <a16:creationId xmlns:a16="http://schemas.microsoft.com/office/drawing/2014/main" id="{01EF5C54-5001-8A4A-A45D-29A56379E3DB}"/>
                      </a:ext>
                    </a:extLst>
                  </p:cNvPr>
                  <p:cNvPicPr/>
                  <p:nvPr/>
                </p:nvPicPr>
                <p:blipFill>
                  <a:blip r:embed="rId329"/>
                  <a:stretch>
                    <a:fillRect/>
                  </a:stretch>
                </p:blipFill>
                <p:spPr>
                  <a:xfrm>
                    <a:off x="2626120" y="2448760"/>
                    <a:ext cx="1022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77" name="Ink 176">
                    <a:extLst>
                      <a:ext uri="{FF2B5EF4-FFF2-40B4-BE49-F238E27FC236}">
                        <a16:creationId xmlns:a16="http://schemas.microsoft.com/office/drawing/2014/main" id="{E4089F41-2F50-7346-834C-ACCFDB7A7441}"/>
                      </a:ext>
                    </a:extLst>
                  </p14:cNvPr>
                  <p14:cNvContentPartPr/>
                  <p14:nvPr/>
                </p14:nvContentPartPr>
                <p14:xfrm>
                  <a:off x="2605960" y="2535880"/>
                  <a:ext cx="122400" cy="25920"/>
                </p14:xfrm>
              </p:contentPart>
            </mc:Choice>
            <mc:Fallback>
              <p:pic>
                <p:nvPicPr>
                  <p:cNvPr id="177" name="Ink 176">
                    <a:extLst>
                      <a:ext uri="{FF2B5EF4-FFF2-40B4-BE49-F238E27FC236}">
                        <a16:creationId xmlns:a16="http://schemas.microsoft.com/office/drawing/2014/main" id="{E4089F41-2F50-7346-834C-ACCFDB7A7441}"/>
                      </a:ext>
                    </a:extLst>
                  </p:cNvPr>
                  <p:cNvPicPr/>
                  <p:nvPr/>
                </p:nvPicPr>
                <p:blipFill>
                  <a:blip r:embed="rId331"/>
                  <a:stretch>
                    <a:fillRect/>
                  </a:stretch>
                </p:blipFill>
                <p:spPr>
                  <a:xfrm>
                    <a:off x="2590480" y="2520182"/>
                    <a:ext cx="153000" cy="56951"/>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78" name="Ink 177">
                    <a:extLst>
                      <a:ext uri="{FF2B5EF4-FFF2-40B4-BE49-F238E27FC236}">
                        <a16:creationId xmlns:a16="http://schemas.microsoft.com/office/drawing/2014/main" id="{62ED64E3-ADBA-CE44-9436-30F24A49C818}"/>
                      </a:ext>
                    </a:extLst>
                  </p14:cNvPr>
                  <p14:cNvContentPartPr/>
                  <p14:nvPr/>
                </p14:nvContentPartPr>
                <p14:xfrm>
                  <a:off x="2778760" y="2419240"/>
                  <a:ext cx="61200" cy="294840"/>
                </p14:xfrm>
              </p:contentPart>
            </mc:Choice>
            <mc:Fallback>
              <p:pic>
                <p:nvPicPr>
                  <p:cNvPr id="178" name="Ink 177">
                    <a:extLst>
                      <a:ext uri="{FF2B5EF4-FFF2-40B4-BE49-F238E27FC236}">
                        <a16:creationId xmlns:a16="http://schemas.microsoft.com/office/drawing/2014/main" id="{62ED64E3-ADBA-CE44-9436-30F24A49C818}"/>
                      </a:ext>
                    </a:extLst>
                  </p:cNvPr>
                  <p:cNvPicPr/>
                  <p:nvPr/>
                </p:nvPicPr>
                <p:blipFill>
                  <a:blip r:embed="rId333"/>
                  <a:stretch>
                    <a:fillRect/>
                  </a:stretch>
                </p:blipFill>
                <p:spPr>
                  <a:xfrm>
                    <a:off x="2763280" y="2403779"/>
                    <a:ext cx="91800" cy="325403"/>
                  </a:xfrm>
                  <a:prstGeom prst="rect">
                    <a:avLst/>
                  </a:prstGeom>
                </p:spPr>
              </p:pic>
            </mc:Fallback>
          </mc:AlternateContent>
        </p:grpSp>
      </p:grpSp>
      <p:grpSp>
        <p:nvGrpSpPr>
          <p:cNvPr id="201" name="Group 200">
            <a:extLst>
              <a:ext uri="{FF2B5EF4-FFF2-40B4-BE49-F238E27FC236}">
                <a16:creationId xmlns:a16="http://schemas.microsoft.com/office/drawing/2014/main" id="{11183E95-2E66-1746-8C5B-202966FC116C}"/>
              </a:ext>
            </a:extLst>
          </p:cNvPr>
          <p:cNvGrpSpPr/>
          <p:nvPr/>
        </p:nvGrpSpPr>
        <p:grpSpPr>
          <a:xfrm>
            <a:off x="3205360" y="3653680"/>
            <a:ext cx="731880" cy="757440"/>
            <a:chOff x="3205360" y="3653680"/>
            <a:chExt cx="731880" cy="757440"/>
          </a:xfrm>
        </p:grpSpPr>
        <mc:AlternateContent xmlns:mc="http://schemas.openxmlformats.org/markup-compatibility/2006">
          <mc:Choice xmlns:p14="http://schemas.microsoft.com/office/powerpoint/2010/main" Requires="p14">
            <p:contentPart p14:bwMode="auto" r:id="rId334">
              <p14:nvContentPartPr>
                <p14:cNvPr id="181" name="Ink 180">
                  <a:extLst>
                    <a:ext uri="{FF2B5EF4-FFF2-40B4-BE49-F238E27FC236}">
                      <a16:creationId xmlns:a16="http://schemas.microsoft.com/office/drawing/2014/main" id="{4DCE6DAE-B1DC-A449-8A57-F099DE46DB2E}"/>
                    </a:ext>
                  </a:extLst>
                </p14:cNvPr>
                <p14:cNvContentPartPr/>
                <p14:nvPr/>
              </p14:nvContentPartPr>
              <p14:xfrm>
                <a:off x="3205360" y="3780760"/>
                <a:ext cx="41040" cy="204840"/>
              </p14:xfrm>
            </p:contentPart>
          </mc:Choice>
          <mc:Fallback>
            <p:pic>
              <p:nvPicPr>
                <p:cNvPr id="181" name="Ink 180">
                  <a:extLst>
                    <a:ext uri="{FF2B5EF4-FFF2-40B4-BE49-F238E27FC236}">
                      <a16:creationId xmlns:a16="http://schemas.microsoft.com/office/drawing/2014/main" id="{4DCE6DAE-B1DC-A449-8A57-F099DE46DB2E}"/>
                    </a:ext>
                  </a:extLst>
                </p:cNvPr>
                <p:cNvPicPr/>
                <p:nvPr/>
              </p:nvPicPr>
              <p:blipFill>
                <a:blip r:embed="rId335"/>
                <a:stretch>
                  <a:fillRect/>
                </a:stretch>
              </p:blipFill>
              <p:spPr>
                <a:xfrm>
                  <a:off x="3189880" y="3765280"/>
                  <a:ext cx="716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82" name="Ink 181">
                  <a:extLst>
                    <a:ext uri="{FF2B5EF4-FFF2-40B4-BE49-F238E27FC236}">
                      <a16:creationId xmlns:a16="http://schemas.microsoft.com/office/drawing/2014/main" id="{DC584BBC-B26C-954E-9784-64A5888138B7}"/>
                    </a:ext>
                  </a:extLst>
                </p14:cNvPr>
                <p14:cNvContentPartPr/>
                <p14:nvPr/>
              </p14:nvContentPartPr>
              <p14:xfrm>
                <a:off x="3205360" y="3775360"/>
                <a:ext cx="41040" cy="56160"/>
              </p14:xfrm>
            </p:contentPart>
          </mc:Choice>
          <mc:Fallback>
            <p:pic>
              <p:nvPicPr>
                <p:cNvPr id="182" name="Ink 181">
                  <a:extLst>
                    <a:ext uri="{FF2B5EF4-FFF2-40B4-BE49-F238E27FC236}">
                      <a16:creationId xmlns:a16="http://schemas.microsoft.com/office/drawing/2014/main" id="{DC584BBC-B26C-954E-9784-64A5888138B7}"/>
                    </a:ext>
                  </a:extLst>
                </p:cNvPr>
                <p:cNvPicPr/>
                <p:nvPr/>
              </p:nvPicPr>
              <p:blipFill>
                <a:blip r:embed="rId337"/>
                <a:stretch>
                  <a:fillRect/>
                </a:stretch>
              </p:blipFill>
              <p:spPr>
                <a:xfrm>
                  <a:off x="3189880" y="3759880"/>
                  <a:ext cx="716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83" name="Ink 182">
                  <a:extLst>
                    <a:ext uri="{FF2B5EF4-FFF2-40B4-BE49-F238E27FC236}">
                      <a16:creationId xmlns:a16="http://schemas.microsoft.com/office/drawing/2014/main" id="{D401CFAD-D6A6-5B4D-AFA1-1DFF60D92905}"/>
                    </a:ext>
                  </a:extLst>
                </p14:cNvPr>
                <p14:cNvContentPartPr/>
                <p14:nvPr/>
              </p14:nvContentPartPr>
              <p14:xfrm>
                <a:off x="3291760" y="3745120"/>
                <a:ext cx="30960" cy="76680"/>
              </p14:xfrm>
            </p:contentPart>
          </mc:Choice>
          <mc:Fallback>
            <p:pic>
              <p:nvPicPr>
                <p:cNvPr id="183" name="Ink 182">
                  <a:extLst>
                    <a:ext uri="{FF2B5EF4-FFF2-40B4-BE49-F238E27FC236}">
                      <a16:creationId xmlns:a16="http://schemas.microsoft.com/office/drawing/2014/main" id="{D401CFAD-D6A6-5B4D-AFA1-1DFF60D92905}"/>
                    </a:ext>
                  </a:extLst>
                </p:cNvPr>
                <p:cNvPicPr/>
                <p:nvPr/>
              </p:nvPicPr>
              <p:blipFill>
                <a:blip r:embed="rId339"/>
                <a:stretch>
                  <a:fillRect/>
                </a:stretch>
              </p:blipFill>
              <p:spPr>
                <a:xfrm>
                  <a:off x="3276280" y="3729640"/>
                  <a:ext cx="615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84" name="Ink 183">
                  <a:extLst>
                    <a:ext uri="{FF2B5EF4-FFF2-40B4-BE49-F238E27FC236}">
                      <a16:creationId xmlns:a16="http://schemas.microsoft.com/office/drawing/2014/main" id="{3528D73A-F1C6-D54D-9C84-41AEB6400A04}"/>
                    </a:ext>
                  </a:extLst>
                </p14:cNvPr>
                <p14:cNvContentPartPr/>
                <p14:nvPr/>
              </p14:nvContentPartPr>
              <p14:xfrm>
                <a:off x="3388240" y="3765280"/>
                <a:ext cx="10440" cy="51120"/>
              </p14:xfrm>
            </p:contentPart>
          </mc:Choice>
          <mc:Fallback>
            <p:pic>
              <p:nvPicPr>
                <p:cNvPr id="184" name="Ink 183">
                  <a:extLst>
                    <a:ext uri="{FF2B5EF4-FFF2-40B4-BE49-F238E27FC236}">
                      <a16:creationId xmlns:a16="http://schemas.microsoft.com/office/drawing/2014/main" id="{3528D73A-F1C6-D54D-9C84-41AEB6400A04}"/>
                    </a:ext>
                  </a:extLst>
                </p:cNvPr>
                <p:cNvPicPr/>
                <p:nvPr/>
              </p:nvPicPr>
              <p:blipFill>
                <a:blip r:embed="rId341"/>
                <a:stretch>
                  <a:fillRect/>
                </a:stretch>
              </p:blipFill>
              <p:spPr>
                <a:xfrm>
                  <a:off x="3373276" y="3749800"/>
                  <a:ext cx="400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85" name="Ink 184">
                  <a:extLst>
                    <a:ext uri="{FF2B5EF4-FFF2-40B4-BE49-F238E27FC236}">
                      <a16:creationId xmlns:a16="http://schemas.microsoft.com/office/drawing/2014/main" id="{B06E4E55-EF91-374E-9FDC-EC58E8AAEE2A}"/>
                    </a:ext>
                  </a:extLst>
                </p14:cNvPr>
                <p14:cNvContentPartPr/>
                <p14:nvPr/>
              </p14:nvContentPartPr>
              <p14:xfrm>
                <a:off x="3388240" y="3699400"/>
                <a:ext cx="132480" cy="111960"/>
              </p14:xfrm>
            </p:contentPart>
          </mc:Choice>
          <mc:Fallback>
            <p:pic>
              <p:nvPicPr>
                <p:cNvPr id="185" name="Ink 184">
                  <a:extLst>
                    <a:ext uri="{FF2B5EF4-FFF2-40B4-BE49-F238E27FC236}">
                      <a16:creationId xmlns:a16="http://schemas.microsoft.com/office/drawing/2014/main" id="{B06E4E55-EF91-374E-9FDC-EC58E8AAEE2A}"/>
                    </a:ext>
                  </a:extLst>
                </p:cNvPr>
                <p:cNvPicPr/>
                <p:nvPr/>
              </p:nvPicPr>
              <p:blipFill>
                <a:blip r:embed="rId343"/>
                <a:stretch>
                  <a:fillRect/>
                </a:stretch>
              </p:blipFill>
              <p:spPr>
                <a:xfrm>
                  <a:off x="3372760" y="3683970"/>
                  <a:ext cx="16308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86" name="Ink 185">
                  <a:extLst>
                    <a:ext uri="{FF2B5EF4-FFF2-40B4-BE49-F238E27FC236}">
                      <a16:creationId xmlns:a16="http://schemas.microsoft.com/office/drawing/2014/main" id="{D335E5D8-31B8-2249-9A93-C822AB5E3327}"/>
                    </a:ext>
                  </a:extLst>
                </p14:cNvPr>
                <p14:cNvContentPartPr/>
                <p14:nvPr/>
              </p14:nvContentPartPr>
              <p14:xfrm>
                <a:off x="3499840" y="3704440"/>
                <a:ext cx="96840" cy="10440"/>
              </p14:xfrm>
            </p:contentPart>
          </mc:Choice>
          <mc:Fallback>
            <p:pic>
              <p:nvPicPr>
                <p:cNvPr id="186" name="Ink 185">
                  <a:extLst>
                    <a:ext uri="{FF2B5EF4-FFF2-40B4-BE49-F238E27FC236}">
                      <a16:creationId xmlns:a16="http://schemas.microsoft.com/office/drawing/2014/main" id="{D335E5D8-31B8-2249-9A93-C822AB5E3327}"/>
                    </a:ext>
                  </a:extLst>
                </p:cNvPr>
                <p:cNvPicPr/>
                <p:nvPr/>
              </p:nvPicPr>
              <p:blipFill>
                <a:blip r:embed="rId345"/>
                <a:stretch>
                  <a:fillRect/>
                </a:stretch>
              </p:blipFill>
              <p:spPr>
                <a:xfrm>
                  <a:off x="3484360" y="3689476"/>
                  <a:ext cx="127440" cy="400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87" name="Ink 186">
                  <a:extLst>
                    <a:ext uri="{FF2B5EF4-FFF2-40B4-BE49-F238E27FC236}">
                      <a16:creationId xmlns:a16="http://schemas.microsoft.com/office/drawing/2014/main" id="{FAFD5A4D-F4F9-7D40-BB32-37E9F1EC77B3}"/>
                    </a:ext>
                  </a:extLst>
                </p14:cNvPr>
                <p14:cNvContentPartPr/>
                <p14:nvPr/>
              </p14:nvContentPartPr>
              <p14:xfrm>
                <a:off x="3550600" y="3658720"/>
                <a:ext cx="36000" cy="142560"/>
              </p14:xfrm>
            </p:contentPart>
          </mc:Choice>
          <mc:Fallback>
            <p:pic>
              <p:nvPicPr>
                <p:cNvPr id="187" name="Ink 186">
                  <a:extLst>
                    <a:ext uri="{FF2B5EF4-FFF2-40B4-BE49-F238E27FC236}">
                      <a16:creationId xmlns:a16="http://schemas.microsoft.com/office/drawing/2014/main" id="{FAFD5A4D-F4F9-7D40-BB32-37E9F1EC77B3}"/>
                    </a:ext>
                  </a:extLst>
                </p:cNvPr>
                <p:cNvPicPr/>
                <p:nvPr/>
              </p:nvPicPr>
              <p:blipFill>
                <a:blip r:embed="rId347"/>
                <a:stretch>
                  <a:fillRect/>
                </a:stretch>
              </p:blipFill>
              <p:spPr>
                <a:xfrm>
                  <a:off x="3535120" y="3643279"/>
                  <a:ext cx="66600" cy="173083"/>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88" name="Ink 187">
                  <a:extLst>
                    <a:ext uri="{FF2B5EF4-FFF2-40B4-BE49-F238E27FC236}">
                      <a16:creationId xmlns:a16="http://schemas.microsoft.com/office/drawing/2014/main" id="{EB87BD2F-61A4-CF42-82D7-6E4E75729925}"/>
                    </a:ext>
                  </a:extLst>
                </p14:cNvPr>
                <p14:cNvContentPartPr/>
                <p14:nvPr/>
              </p14:nvContentPartPr>
              <p14:xfrm>
                <a:off x="3642040" y="3653680"/>
                <a:ext cx="56160" cy="160560"/>
              </p14:xfrm>
            </p:contentPart>
          </mc:Choice>
          <mc:Fallback>
            <p:pic>
              <p:nvPicPr>
                <p:cNvPr id="188" name="Ink 187">
                  <a:extLst>
                    <a:ext uri="{FF2B5EF4-FFF2-40B4-BE49-F238E27FC236}">
                      <a16:creationId xmlns:a16="http://schemas.microsoft.com/office/drawing/2014/main" id="{EB87BD2F-61A4-CF42-82D7-6E4E75729925}"/>
                    </a:ext>
                  </a:extLst>
                </p:cNvPr>
                <p:cNvPicPr/>
                <p:nvPr/>
              </p:nvPicPr>
              <p:blipFill>
                <a:blip r:embed="rId349"/>
                <a:stretch>
                  <a:fillRect/>
                </a:stretch>
              </p:blipFill>
              <p:spPr>
                <a:xfrm>
                  <a:off x="3626560" y="3638235"/>
                  <a:ext cx="86760" cy="191092"/>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89" name="Ink 188">
                  <a:extLst>
                    <a:ext uri="{FF2B5EF4-FFF2-40B4-BE49-F238E27FC236}">
                      <a16:creationId xmlns:a16="http://schemas.microsoft.com/office/drawing/2014/main" id="{D74A10F4-EA1A-184A-AEA9-3E61D473C470}"/>
                    </a:ext>
                  </a:extLst>
                </p14:cNvPr>
                <p14:cNvContentPartPr/>
                <p14:nvPr/>
              </p14:nvContentPartPr>
              <p14:xfrm>
                <a:off x="3626920" y="3689320"/>
                <a:ext cx="96840" cy="36000"/>
              </p14:xfrm>
            </p:contentPart>
          </mc:Choice>
          <mc:Fallback>
            <p:pic>
              <p:nvPicPr>
                <p:cNvPr id="189" name="Ink 188">
                  <a:extLst>
                    <a:ext uri="{FF2B5EF4-FFF2-40B4-BE49-F238E27FC236}">
                      <a16:creationId xmlns:a16="http://schemas.microsoft.com/office/drawing/2014/main" id="{D74A10F4-EA1A-184A-AEA9-3E61D473C470}"/>
                    </a:ext>
                  </a:extLst>
                </p:cNvPr>
                <p:cNvPicPr/>
                <p:nvPr/>
              </p:nvPicPr>
              <p:blipFill>
                <a:blip r:embed="rId351"/>
                <a:stretch>
                  <a:fillRect/>
                </a:stretch>
              </p:blipFill>
              <p:spPr>
                <a:xfrm>
                  <a:off x="3611440" y="3673840"/>
                  <a:ext cx="1274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90" name="Ink 189">
                  <a:extLst>
                    <a:ext uri="{FF2B5EF4-FFF2-40B4-BE49-F238E27FC236}">
                      <a16:creationId xmlns:a16="http://schemas.microsoft.com/office/drawing/2014/main" id="{E23EEC8D-BF69-0544-8C9C-DFDEC07E730F}"/>
                    </a:ext>
                  </a:extLst>
                </p14:cNvPr>
                <p14:cNvContentPartPr/>
                <p14:nvPr/>
              </p14:nvContentPartPr>
              <p14:xfrm>
                <a:off x="3220480" y="3948160"/>
                <a:ext cx="96840" cy="120600"/>
              </p14:xfrm>
            </p:contentPart>
          </mc:Choice>
          <mc:Fallback>
            <p:pic>
              <p:nvPicPr>
                <p:cNvPr id="190" name="Ink 189">
                  <a:extLst>
                    <a:ext uri="{FF2B5EF4-FFF2-40B4-BE49-F238E27FC236}">
                      <a16:creationId xmlns:a16="http://schemas.microsoft.com/office/drawing/2014/main" id="{E23EEC8D-BF69-0544-8C9C-DFDEC07E730F}"/>
                    </a:ext>
                  </a:extLst>
                </p:cNvPr>
                <p:cNvPicPr/>
                <p:nvPr/>
              </p:nvPicPr>
              <p:blipFill>
                <a:blip r:embed="rId353"/>
                <a:stretch>
                  <a:fillRect/>
                </a:stretch>
              </p:blipFill>
              <p:spPr>
                <a:xfrm>
                  <a:off x="3205000" y="3932680"/>
                  <a:ext cx="1274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91" name="Ink 190">
                  <a:extLst>
                    <a:ext uri="{FF2B5EF4-FFF2-40B4-BE49-F238E27FC236}">
                      <a16:creationId xmlns:a16="http://schemas.microsoft.com/office/drawing/2014/main" id="{781F6C3A-3C24-E341-A308-5E743A8D14F1}"/>
                    </a:ext>
                  </a:extLst>
                </p14:cNvPr>
                <p14:cNvContentPartPr/>
                <p14:nvPr/>
              </p14:nvContentPartPr>
              <p14:xfrm>
                <a:off x="3342520" y="3902440"/>
                <a:ext cx="203400" cy="160200"/>
              </p14:xfrm>
            </p:contentPart>
          </mc:Choice>
          <mc:Fallback>
            <p:pic>
              <p:nvPicPr>
                <p:cNvPr id="191" name="Ink 190">
                  <a:extLst>
                    <a:ext uri="{FF2B5EF4-FFF2-40B4-BE49-F238E27FC236}">
                      <a16:creationId xmlns:a16="http://schemas.microsoft.com/office/drawing/2014/main" id="{781F6C3A-3C24-E341-A308-5E743A8D14F1}"/>
                    </a:ext>
                  </a:extLst>
                </p:cNvPr>
                <p:cNvPicPr/>
                <p:nvPr/>
              </p:nvPicPr>
              <p:blipFill>
                <a:blip r:embed="rId355"/>
                <a:stretch>
                  <a:fillRect/>
                </a:stretch>
              </p:blipFill>
              <p:spPr>
                <a:xfrm>
                  <a:off x="3327067" y="3886925"/>
                  <a:ext cx="233946" cy="190869"/>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92" name="Ink 191">
                  <a:extLst>
                    <a:ext uri="{FF2B5EF4-FFF2-40B4-BE49-F238E27FC236}">
                      <a16:creationId xmlns:a16="http://schemas.microsoft.com/office/drawing/2014/main" id="{ED05CE0A-CFA4-C145-85C2-59C3350F1B08}"/>
                    </a:ext>
                  </a:extLst>
                </p14:cNvPr>
                <p14:cNvContentPartPr/>
                <p14:nvPr/>
              </p14:nvContentPartPr>
              <p14:xfrm>
                <a:off x="3483640" y="3851680"/>
                <a:ext cx="169200" cy="187920"/>
              </p14:xfrm>
            </p:contentPart>
          </mc:Choice>
          <mc:Fallback>
            <p:pic>
              <p:nvPicPr>
                <p:cNvPr id="192" name="Ink 191">
                  <a:extLst>
                    <a:ext uri="{FF2B5EF4-FFF2-40B4-BE49-F238E27FC236}">
                      <a16:creationId xmlns:a16="http://schemas.microsoft.com/office/drawing/2014/main" id="{ED05CE0A-CFA4-C145-85C2-59C3350F1B08}"/>
                    </a:ext>
                  </a:extLst>
                </p:cNvPr>
                <p:cNvPicPr/>
                <p:nvPr/>
              </p:nvPicPr>
              <p:blipFill>
                <a:blip r:embed="rId357"/>
                <a:stretch>
                  <a:fillRect/>
                </a:stretch>
              </p:blipFill>
              <p:spPr>
                <a:xfrm>
                  <a:off x="3468160" y="3836170"/>
                  <a:ext cx="199800" cy="218579"/>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93" name="Ink 192">
                  <a:extLst>
                    <a:ext uri="{FF2B5EF4-FFF2-40B4-BE49-F238E27FC236}">
                      <a16:creationId xmlns:a16="http://schemas.microsoft.com/office/drawing/2014/main" id="{EC39E3DF-7B38-D240-9DFC-4147F13B0657}"/>
                    </a:ext>
                  </a:extLst>
                </p14:cNvPr>
                <p14:cNvContentPartPr/>
                <p14:nvPr/>
              </p14:nvContentPartPr>
              <p14:xfrm>
                <a:off x="3626920" y="3841600"/>
                <a:ext cx="183240" cy="101880"/>
              </p14:xfrm>
            </p:contentPart>
          </mc:Choice>
          <mc:Fallback>
            <p:pic>
              <p:nvPicPr>
                <p:cNvPr id="193" name="Ink 192">
                  <a:extLst>
                    <a:ext uri="{FF2B5EF4-FFF2-40B4-BE49-F238E27FC236}">
                      <a16:creationId xmlns:a16="http://schemas.microsoft.com/office/drawing/2014/main" id="{EC39E3DF-7B38-D240-9DFC-4147F13B0657}"/>
                    </a:ext>
                  </a:extLst>
                </p:cNvPr>
                <p:cNvPicPr/>
                <p:nvPr/>
              </p:nvPicPr>
              <p:blipFill>
                <a:blip r:embed="rId359"/>
                <a:stretch>
                  <a:fillRect/>
                </a:stretch>
              </p:blipFill>
              <p:spPr>
                <a:xfrm>
                  <a:off x="3611440" y="3826175"/>
                  <a:ext cx="213840" cy="132372"/>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94" name="Ink 193">
                  <a:extLst>
                    <a:ext uri="{FF2B5EF4-FFF2-40B4-BE49-F238E27FC236}">
                      <a16:creationId xmlns:a16="http://schemas.microsoft.com/office/drawing/2014/main" id="{69900C1A-E61C-674D-9C27-A71563142A45}"/>
                    </a:ext>
                  </a:extLst>
                </p14:cNvPr>
                <p14:cNvContentPartPr/>
                <p14:nvPr/>
              </p14:nvContentPartPr>
              <p14:xfrm>
                <a:off x="3225520" y="4151560"/>
                <a:ext cx="81720" cy="259560"/>
              </p14:xfrm>
            </p:contentPart>
          </mc:Choice>
          <mc:Fallback>
            <p:pic>
              <p:nvPicPr>
                <p:cNvPr id="194" name="Ink 193">
                  <a:extLst>
                    <a:ext uri="{FF2B5EF4-FFF2-40B4-BE49-F238E27FC236}">
                      <a16:creationId xmlns:a16="http://schemas.microsoft.com/office/drawing/2014/main" id="{69900C1A-E61C-674D-9C27-A71563142A45}"/>
                    </a:ext>
                  </a:extLst>
                </p:cNvPr>
                <p:cNvPicPr/>
                <p:nvPr/>
              </p:nvPicPr>
              <p:blipFill>
                <a:blip r:embed="rId361"/>
                <a:stretch>
                  <a:fillRect/>
                </a:stretch>
              </p:blipFill>
              <p:spPr>
                <a:xfrm>
                  <a:off x="3210040" y="4136080"/>
                  <a:ext cx="1123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195" name="Ink 194">
                  <a:extLst>
                    <a:ext uri="{FF2B5EF4-FFF2-40B4-BE49-F238E27FC236}">
                      <a16:creationId xmlns:a16="http://schemas.microsoft.com/office/drawing/2014/main" id="{013FFFEF-4D26-2A49-90B1-50AA942C5448}"/>
                    </a:ext>
                  </a:extLst>
                </p14:cNvPr>
                <p14:cNvContentPartPr/>
                <p14:nvPr/>
              </p14:nvContentPartPr>
              <p14:xfrm>
                <a:off x="3235960" y="4034560"/>
                <a:ext cx="701280" cy="183240"/>
              </p14:xfrm>
            </p:contentPart>
          </mc:Choice>
          <mc:Fallback>
            <p:pic>
              <p:nvPicPr>
                <p:cNvPr id="195" name="Ink 194">
                  <a:extLst>
                    <a:ext uri="{FF2B5EF4-FFF2-40B4-BE49-F238E27FC236}">
                      <a16:creationId xmlns:a16="http://schemas.microsoft.com/office/drawing/2014/main" id="{013FFFEF-4D26-2A49-90B1-50AA942C5448}"/>
                    </a:ext>
                  </a:extLst>
                </p:cNvPr>
                <p:cNvPicPr/>
                <p:nvPr/>
              </p:nvPicPr>
              <p:blipFill>
                <a:blip r:embed="rId363"/>
                <a:stretch>
                  <a:fillRect/>
                </a:stretch>
              </p:blipFill>
              <p:spPr>
                <a:xfrm>
                  <a:off x="3220480" y="4019080"/>
                  <a:ext cx="7318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196" name="Ink 195">
                  <a:extLst>
                    <a:ext uri="{FF2B5EF4-FFF2-40B4-BE49-F238E27FC236}">
                      <a16:creationId xmlns:a16="http://schemas.microsoft.com/office/drawing/2014/main" id="{E2F5D034-AD70-7C44-9D49-C78F6815A7D2}"/>
                    </a:ext>
                  </a:extLst>
                </p14:cNvPr>
                <p14:cNvContentPartPr/>
                <p14:nvPr/>
              </p14:nvContentPartPr>
              <p14:xfrm>
                <a:off x="3266200" y="4212400"/>
                <a:ext cx="666000" cy="198360"/>
              </p14:xfrm>
            </p:contentPart>
          </mc:Choice>
          <mc:Fallback>
            <p:pic>
              <p:nvPicPr>
                <p:cNvPr id="196" name="Ink 195">
                  <a:extLst>
                    <a:ext uri="{FF2B5EF4-FFF2-40B4-BE49-F238E27FC236}">
                      <a16:creationId xmlns:a16="http://schemas.microsoft.com/office/drawing/2014/main" id="{E2F5D034-AD70-7C44-9D49-C78F6815A7D2}"/>
                    </a:ext>
                  </a:extLst>
                </p:cNvPr>
                <p:cNvPicPr/>
                <p:nvPr/>
              </p:nvPicPr>
              <p:blipFill>
                <a:blip r:embed="rId365"/>
                <a:stretch>
                  <a:fillRect/>
                </a:stretch>
              </p:blipFill>
              <p:spPr>
                <a:xfrm>
                  <a:off x="3250712" y="4196920"/>
                  <a:ext cx="696617"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197" name="Ink 196">
                  <a:extLst>
                    <a:ext uri="{FF2B5EF4-FFF2-40B4-BE49-F238E27FC236}">
                      <a16:creationId xmlns:a16="http://schemas.microsoft.com/office/drawing/2014/main" id="{1CF4B809-A9F4-7A4A-A10F-37EF9DE118CC}"/>
                    </a:ext>
                  </a:extLst>
                </p14:cNvPr>
                <p14:cNvContentPartPr/>
                <p14:nvPr/>
              </p14:nvContentPartPr>
              <p14:xfrm>
                <a:off x="3352600" y="4207720"/>
                <a:ext cx="15480" cy="180000"/>
              </p14:xfrm>
            </p:contentPart>
          </mc:Choice>
          <mc:Fallback>
            <p:pic>
              <p:nvPicPr>
                <p:cNvPr id="197" name="Ink 196">
                  <a:extLst>
                    <a:ext uri="{FF2B5EF4-FFF2-40B4-BE49-F238E27FC236}">
                      <a16:creationId xmlns:a16="http://schemas.microsoft.com/office/drawing/2014/main" id="{1CF4B809-A9F4-7A4A-A10F-37EF9DE118CC}"/>
                    </a:ext>
                  </a:extLst>
                </p:cNvPr>
                <p:cNvPicPr/>
                <p:nvPr/>
              </p:nvPicPr>
              <p:blipFill>
                <a:blip r:embed="rId367"/>
                <a:stretch>
                  <a:fillRect/>
                </a:stretch>
              </p:blipFill>
              <p:spPr>
                <a:xfrm>
                  <a:off x="3337120" y="4192240"/>
                  <a:ext cx="460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198" name="Ink 197">
                  <a:extLst>
                    <a:ext uri="{FF2B5EF4-FFF2-40B4-BE49-F238E27FC236}">
                      <a16:creationId xmlns:a16="http://schemas.microsoft.com/office/drawing/2014/main" id="{6391306D-B14D-A44F-8A1E-24C81436FC11}"/>
                    </a:ext>
                  </a:extLst>
                </p14:cNvPr>
                <p14:cNvContentPartPr/>
                <p14:nvPr/>
              </p14:nvContentPartPr>
              <p14:xfrm>
                <a:off x="3378160" y="4243000"/>
                <a:ext cx="81720" cy="86760"/>
              </p14:xfrm>
            </p:contentPart>
          </mc:Choice>
          <mc:Fallback>
            <p:pic>
              <p:nvPicPr>
                <p:cNvPr id="198" name="Ink 197">
                  <a:extLst>
                    <a:ext uri="{FF2B5EF4-FFF2-40B4-BE49-F238E27FC236}">
                      <a16:creationId xmlns:a16="http://schemas.microsoft.com/office/drawing/2014/main" id="{6391306D-B14D-A44F-8A1E-24C81436FC11}"/>
                    </a:ext>
                  </a:extLst>
                </p:cNvPr>
                <p:cNvPicPr/>
                <p:nvPr/>
              </p:nvPicPr>
              <p:blipFill>
                <a:blip r:embed="rId369"/>
                <a:stretch>
                  <a:fillRect/>
                </a:stretch>
              </p:blipFill>
              <p:spPr>
                <a:xfrm>
                  <a:off x="3362680" y="4227520"/>
                  <a:ext cx="1123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99" name="Ink 198">
                  <a:extLst>
                    <a:ext uri="{FF2B5EF4-FFF2-40B4-BE49-F238E27FC236}">
                      <a16:creationId xmlns:a16="http://schemas.microsoft.com/office/drawing/2014/main" id="{B8A9E684-09A1-5C45-80C9-63EB44072FF1}"/>
                    </a:ext>
                  </a:extLst>
                </p14:cNvPr>
                <p14:cNvContentPartPr/>
                <p14:nvPr/>
              </p14:nvContentPartPr>
              <p14:xfrm>
                <a:off x="3337480" y="4298800"/>
                <a:ext cx="81720" cy="36000"/>
              </p14:xfrm>
            </p:contentPart>
          </mc:Choice>
          <mc:Fallback>
            <p:pic>
              <p:nvPicPr>
                <p:cNvPr id="199" name="Ink 198">
                  <a:extLst>
                    <a:ext uri="{FF2B5EF4-FFF2-40B4-BE49-F238E27FC236}">
                      <a16:creationId xmlns:a16="http://schemas.microsoft.com/office/drawing/2014/main" id="{B8A9E684-09A1-5C45-80C9-63EB44072FF1}"/>
                    </a:ext>
                  </a:extLst>
                </p:cNvPr>
                <p:cNvPicPr/>
                <p:nvPr/>
              </p:nvPicPr>
              <p:blipFill>
                <a:blip r:embed="rId371"/>
                <a:stretch>
                  <a:fillRect/>
                </a:stretch>
              </p:blipFill>
              <p:spPr>
                <a:xfrm>
                  <a:off x="3322000" y="4283320"/>
                  <a:ext cx="1123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00" name="Ink 199">
                  <a:extLst>
                    <a:ext uri="{FF2B5EF4-FFF2-40B4-BE49-F238E27FC236}">
                      <a16:creationId xmlns:a16="http://schemas.microsoft.com/office/drawing/2014/main" id="{41F67F95-BA1D-9348-A899-7A0C784ADE66}"/>
                    </a:ext>
                  </a:extLst>
                </p14:cNvPr>
                <p14:cNvContentPartPr/>
                <p14:nvPr/>
              </p14:nvContentPartPr>
              <p14:xfrm>
                <a:off x="3484720" y="4151920"/>
                <a:ext cx="76680" cy="198000"/>
              </p14:xfrm>
            </p:contentPart>
          </mc:Choice>
          <mc:Fallback>
            <p:pic>
              <p:nvPicPr>
                <p:cNvPr id="200" name="Ink 199">
                  <a:extLst>
                    <a:ext uri="{FF2B5EF4-FFF2-40B4-BE49-F238E27FC236}">
                      <a16:creationId xmlns:a16="http://schemas.microsoft.com/office/drawing/2014/main" id="{41F67F95-BA1D-9348-A899-7A0C784ADE66}"/>
                    </a:ext>
                  </a:extLst>
                </p:cNvPr>
                <p:cNvPicPr/>
                <p:nvPr/>
              </p:nvPicPr>
              <p:blipFill>
                <a:blip r:embed="rId373"/>
                <a:stretch>
                  <a:fillRect/>
                </a:stretch>
              </p:blipFill>
              <p:spPr>
                <a:xfrm>
                  <a:off x="3469240" y="4136440"/>
                  <a:ext cx="107280" cy="228600"/>
                </a:xfrm>
                <a:prstGeom prst="rect">
                  <a:avLst/>
                </a:prstGeom>
              </p:spPr>
            </p:pic>
          </mc:Fallback>
        </mc:AlternateContent>
      </p:grpSp>
      <p:grpSp>
        <p:nvGrpSpPr>
          <p:cNvPr id="210" name="Group 209">
            <a:extLst>
              <a:ext uri="{FF2B5EF4-FFF2-40B4-BE49-F238E27FC236}">
                <a16:creationId xmlns:a16="http://schemas.microsoft.com/office/drawing/2014/main" id="{B6EBA6CD-F01C-1C4F-BC5D-AA66055AD787}"/>
              </a:ext>
            </a:extLst>
          </p:cNvPr>
          <p:cNvGrpSpPr/>
          <p:nvPr/>
        </p:nvGrpSpPr>
        <p:grpSpPr>
          <a:xfrm>
            <a:off x="111520" y="3501040"/>
            <a:ext cx="1336320" cy="666000"/>
            <a:chOff x="111520" y="3501040"/>
            <a:chExt cx="1336320" cy="666000"/>
          </a:xfrm>
        </p:grpSpPr>
        <mc:AlternateContent xmlns:mc="http://schemas.openxmlformats.org/markup-compatibility/2006">
          <mc:Choice xmlns:p14="http://schemas.microsoft.com/office/powerpoint/2010/main" Requires="p14">
            <p:contentPart p14:bwMode="auto" r:id="rId374">
              <p14:nvContentPartPr>
                <p14:cNvPr id="202" name="Ink 201">
                  <a:extLst>
                    <a:ext uri="{FF2B5EF4-FFF2-40B4-BE49-F238E27FC236}">
                      <a16:creationId xmlns:a16="http://schemas.microsoft.com/office/drawing/2014/main" id="{122A8A52-ECA0-0542-84B8-D5FF358BCB62}"/>
                    </a:ext>
                  </a:extLst>
                </p14:cNvPr>
                <p14:cNvContentPartPr/>
                <p14:nvPr/>
              </p14:nvContentPartPr>
              <p14:xfrm>
                <a:off x="670240" y="3531640"/>
                <a:ext cx="741960" cy="401760"/>
              </p14:xfrm>
            </p:contentPart>
          </mc:Choice>
          <mc:Fallback>
            <p:pic>
              <p:nvPicPr>
                <p:cNvPr id="202" name="Ink 201">
                  <a:extLst>
                    <a:ext uri="{FF2B5EF4-FFF2-40B4-BE49-F238E27FC236}">
                      <a16:creationId xmlns:a16="http://schemas.microsoft.com/office/drawing/2014/main" id="{122A8A52-ECA0-0542-84B8-D5FF358BCB62}"/>
                    </a:ext>
                  </a:extLst>
                </p:cNvPr>
                <p:cNvPicPr/>
                <p:nvPr/>
              </p:nvPicPr>
              <p:blipFill>
                <a:blip r:embed="rId375"/>
                <a:stretch>
                  <a:fillRect/>
                </a:stretch>
              </p:blipFill>
              <p:spPr>
                <a:xfrm>
                  <a:off x="649720" y="3511102"/>
                  <a:ext cx="782640" cy="442476"/>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03" name="Ink 202">
                  <a:extLst>
                    <a:ext uri="{FF2B5EF4-FFF2-40B4-BE49-F238E27FC236}">
                      <a16:creationId xmlns:a16="http://schemas.microsoft.com/office/drawing/2014/main" id="{5E1F5017-D63A-C948-947A-7B5E869FEB62}"/>
                    </a:ext>
                  </a:extLst>
                </p14:cNvPr>
                <p14:cNvContentPartPr/>
                <p14:nvPr/>
              </p14:nvContentPartPr>
              <p14:xfrm>
                <a:off x="1335880" y="3501040"/>
                <a:ext cx="111960" cy="147600"/>
              </p14:xfrm>
            </p:contentPart>
          </mc:Choice>
          <mc:Fallback>
            <p:pic>
              <p:nvPicPr>
                <p:cNvPr id="203" name="Ink 202">
                  <a:extLst>
                    <a:ext uri="{FF2B5EF4-FFF2-40B4-BE49-F238E27FC236}">
                      <a16:creationId xmlns:a16="http://schemas.microsoft.com/office/drawing/2014/main" id="{5E1F5017-D63A-C948-947A-7B5E869FEB62}"/>
                    </a:ext>
                  </a:extLst>
                </p:cNvPr>
                <p:cNvPicPr/>
                <p:nvPr/>
              </p:nvPicPr>
              <p:blipFill>
                <a:blip r:embed="rId377"/>
                <a:stretch>
                  <a:fillRect/>
                </a:stretch>
              </p:blipFill>
              <p:spPr>
                <a:xfrm>
                  <a:off x="1315426" y="3480520"/>
                  <a:ext cx="15251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05" name="Ink 204">
                  <a:extLst>
                    <a:ext uri="{FF2B5EF4-FFF2-40B4-BE49-F238E27FC236}">
                      <a16:creationId xmlns:a16="http://schemas.microsoft.com/office/drawing/2014/main" id="{DD2FD926-4FBD-B248-A742-7526E5BE8583}"/>
                    </a:ext>
                  </a:extLst>
                </p14:cNvPr>
                <p14:cNvContentPartPr/>
                <p14:nvPr/>
              </p14:nvContentPartPr>
              <p14:xfrm>
                <a:off x="111520" y="3953920"/>
                <a:ext cx="117360" cy="136800"/>
              </p14:xfrm>
            </p:contentPart>
          </mc:Choice>
          <mc:Fallback>
            <p:pic>
              <p:nvPicPr>
                <p:cNvPr id="205" name="Ink 204">
                  <a:extLst>
                    <a:ext uri="{FF2B5EF4-FFF2-40B4-BE49-F238E27FC236}">
                      <a16:creationId xmlns:a16="http://schemas.microsoft.com/office/drawing/2014/main" id="{DD2FD926-4FBD-B248-A742-7526E5BE8583}"/>
                    </a:ext>
                  </a:extLst>
                </p:cNvPr>
                <p:cNvPicPr/>
                <p:nvPr/>
              </p:nvPicPr>
              <p:blipFill>
                <a:blip r:embed="rId379"/>
                <a:stretch>
                  <a:fillRect/>
                </a:stretch>
              </p:blipFill>
              <p:spPr>
                <a:xfrm>
                  <a:off x="95992" y="3938481"/>
                  <a:ext cx="148054" cy="1673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06" name="Ink 205">
                  <a:extLst>
                    <a:ext uri="{FF2B5EF4-FFF2-40B4-BE49-F238E27FC236}">
                      <a16:creationId xmlns:a16="http://schemas.microsoft.com/office/drawing/2014/main" id="{5E36B73F-8D55-0349-B270-B7B1DD9A8240}"/>
                    </a:ext>
                  </a:extLst>
                </p14:cNvPr>
                <p14:cNvContentPartPr/>
                <p14:nvPr/>
              </p14:nvContentPartPr>
              <p14:xfrm>
                <a:off x="253720" y="3943120"/>
                <a:ext cx="223920" cy="218880"/>
              </p14:xfrm>
            </p:contentPart>
          </mc:Choice>
          <mc:Fallback>
            <p:pic>
              <p:nvPicPr>
                <p:cNvPr id="206" name="Ink 205">
                  <a:extLst>
                    <a:ext uri="{FF2B5EF4-FFF2-40B4-BE49-F238E27FC236}">
                      <a16:creationId xmlns:a16="http://schemas.microsoft.com/office/drawing/2014/main" id="{5E36B73F-8D55-0349-B270-B7B1DD9A8240}"/>
                    </a:ext>
                  </a:extLst>
                </p:cNvPr>
                <p:cNvPicPr/>
                <p:nvPr/>
              </p:nvPicPr>
              <p:blipFill>
                <a:blip r:embed="rId381"/>
                <a:stretch>
                  <a:fillRect/>
                </a:stretch>
              </p:blipFill>
              <p:spPr>
                <a:xfrm>
                  <a:off x="238240" y="3927614"/>
                  <a:ext cx="254520" cy="24953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07" name="Ink 206">
                  <a:extLst>
                    <a:ext uri="{FF2B5EF4-FFF2-40B4-BE49-F238E27FC236}">
                      <a16:creationId xmlns:a16="http://schemas.microsoft.com/office/drawing/2014/main" id="{208C38C2-1063-FD47-8802-0FE63E7404B9}"/>
                    </a:ext>
                  </a:extLst>
                </p14:cNvPr>
                <p14:cNvContentPartPr/>
                <p14:nvPr/>
              </p14:nvContentPartPr>
              <p14:xfrm>
                <a:off x="395920" y="3938080"/>
                <a:ext cx="198360" cy="228960"/>
              </p14:xfrm>
            </p:contentPart>
          </mc:Choice>
          <mc:Fallback>
            <p:pic>
              <p:nvPicPr>
                <p:cNvPr id="207" name="Ink 206">
                  <a:extLst>
                    <a:ext uri="{FF2B5EF4-FFF2-40B4-BE49-F238E27FC236}">
                      <a16:creationId xmlns:a16="http://schemas.microsoft.com/office/drawing/2014/main" id="{208C38C2-1063-FD47-8802-0FE63E7404B9}"/>
                    </a:ext>
                  </a:extLst>
                </p:cNvPr>
                <p:cNvPicPr/>
                <p:nvPr/>
              </p:nvPicPr>
              <p:blipFill>
                <a:blip r:embed="rId383"/>
                <a:stretch>
                  <a:fillRect/>
                </a:stretch>
              </p:blipFill>
              <p:spPr>
                <a:xfrm>
                  <a:off x="380440" y="3922600"/>
                  <a:ext cx="22896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08" name="Ink 207">
                  <a:extLst>
                    <a:ext uri="{FF2B5EF4-FFF2-40B4-BE49-F238E27FC236}">
                      <a16:creationId xmlns:a16="http://schemas.microsoft.com/office/drawing/2014/main" id="{2A382818-D92B-904B-8274-41E60C711CC1}"/>
                    </a:ext>
                  </a:extLst>
                </p14:cNvPr>
                <p14:cNvContentPartPr/>
                <p14:nvPr/>
              </p14:nvContentPartPr>
              <p14:xfrm>
                <a:off x="589240" y="3988840"/>
                <a:ext cx="274680" cy="106920"/>
              </p14:xfrm>
            </p:contentPart>
          </mc:Choice>
          <mc:Fallback>
            <p:pic>
              <p:nvPicPr>
                <p:cNvPr id="208" name="Ink 207">
                  <a:extLst>
                    <a:ext uri="{FF2B5EF4-FFF2-40B4-BE49-F238E27FC236}">
                      <a16:creationId xmlns:a16="http://schemas.microsoft.com/office/drawing/2014/main" id="{2A382818-D92B-904B-8274-41E60C711CC1}"/>
                    </a:ext>
                  </a:extLst>
                </p:cNvPr>
                <p:cNvPicPr/>
                <p:nvPr/>
              </p:nvPicPr>
              <p:blipFill>
                <a:blip r:embed="rId385"/>
                <a:stretch>
                  <a:fillRect/>
                </a:stretch>
              </p:blipFill>
              <p:spPr>
                <a:xfrm>
                  <a:off x="573760" y="3973360"/>
                  <a:ext cx="3052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09" name="Ink 208">
                  <a:extLst>
                    <a:ext uri="{FF2B5EF4-FFF2-40B4-BE49-F238E27FC236}">
                      <a16:creationId xmlns:a16="http://schemas.microsoft.com/office/drawing/2014/main" id="{B386B34B-68C8-DF4A-B2AD-B935BE069344}"/>
                    </a:ext>
                  </a:extLst>
                </p14:cNvPr>
                <p14:cNvContentPartPr/>
                <p14:nvPr/>
              </p14:nvContentPartPr>
              <p14:xfrm>
                <a:off x="873640" y="3908560"/>
                <a:ext cx="127440" cy="222840"/>
              </p14:xfrm>
            </p:contentPart>
          </mc:Choice>
          <mc:Fallback>
            <p:pic>
              <p:nvPicPr>
                <p:cNvPr id="209" name="Ink 208">
                  <a:extLst>
                    <a:ext uri="{FF2B5EF4-FFF2-40B4-BE49-F238E27FC236}">
                      <a16:creationId xmlns:a16="http://schemas.microsoft.com/office/drawing/2014/main" id="{B386B34B-68C8-DF4A-B2AD-B935BE069344}"/>
                    </a:ext>
                  </a:extLst>
                </p:cNvPr>
                <p:cNvPicPr/>
                <p:nvPr/>
              </p:nvPicPr>
              <p:blipFill>
                <a:blip r:embed="rId387"/>
                <a:stretch>
                  <a:fillRect/>
                </a:stretch>
              </p:blipFill>
              <p:spPr>
                <a:xfrm>
                  <a:off x="858160" y="3893080"/>
                  <a:ext cx="158040" cy="253440"/>
                </a:xfrm>
                <a:prstGeom prst="rect">
                  <a:avLst/>
                </a:prstGeom>
              </p:spPr>
            </p:pic>
          </mc:Fallback>
        </mc:AlternateContent>
      </p:grpSp>
      <p:grpSp>
        <p:nvGrpSpPr>
          <p:cNvPr id="242" name="Group 241">
            <a:extLst>
              <a:ext uri="{FF2B5EF4-FFF2-40B4-BE49-F238E27FC236}">
                <a16:creationId xmlns:a16="http://schemas.microsoft.com/office/drawing/2014/main" id="{99C66B3E-A799-124C-B9CC-30D9B3B183C3}"/>
              </a:ext>
            </a:extLst>
          </p:cNvPr>
          <p:cNvGrpSpPr/>
          <p:nvPr/>
        </p:nvGrpSpPr>
        <p:grpSpPr>
          <a:xfrm>
            <a:off x="2473840" y="966280"/>
            <a:ext cx="1316160" cy="874080"/>
            <a:chOff x="2473840" y="966280"/>
            <a:chExt cx="1316160" cy="874080"/>
          </a:xfrm>
        </p:grpSpPr>
        <mc:AlternateContent xmlns:mc="http://schemas.openxmlformats.org/markup-compatibility/2006">
          <mc:Choice xmlns:p14="http://schemas.microsoft.com/office/powerpoint/2010/main" Requires="p14">
            <p:contentPart p14:bwMode="auto" r:id="rId388">
              <p14:nvContentPartPr>
                <p14:cNvPr id="211" name="Ink 210">
                  <a:extLst>
                    <a:ext uri="{FF2B5EF4-FFF2-40B4-BE49-F238E27FC236}">
                      <a16:creationId xmlns:a16="http://schemas.microsoft.com/office/drawing/2014/main" id="{A9C326CD-CF9F-D549-BB94-E8BAD54078B5}"/>
                    </a:ext>
                  </a:extLst>
                </p14:cNvPr>
                <p14:cNvContentPartPr/>
                <p14:nvPr/>
              </p14:nvContentPartPr>
              <p14:xfrm>
                <a:off x="2768320" y="1490080"/>
                <a:ext cx="46080" cy="319680"/>
              </p14:xfrm>
            </p:contentPart>
          </mc:Choice>
          <mc:Fallback>
            <p:pic>
              <p:nvPicPr>
                <p:cNvPr id="211" name="Ink 210">
                  <a:extLst>
                    <a:ext uri="{FF2B5EF4-FFF2-40B4-BE49-F238E27FC236}">
                      <a16:creationId xmlns:a16="http://schemas.microsoft.com/office/drawing/2014/main" id="{A9C326CD-CF9F-D549-BB94-E8BAD54078B5}"/>
                    </a:ext>
                  </a:extLst>
                </p:cNvPr>
                <p:cNvPicPr/>
                <p:nvPr/>
              </p:nvPicPr>
              <p:blipFill>
                <a:blip r:embed="rId389"/>
                <a:stretch>
                  <a:fillRect/>
                </a:stretch>
              </p:blipFill>
              <p:spPr>
                <a:xfrm>
                  <a:off x="2752840" y="1474600"/>
                  <a:ext cx="7668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12" name="Ink 211">
                  <a:extLst>
                    <a:ext uri="{FF2B5EF4-FFF2-40B4-BE49-F238E27FC236}">
                      <a16:creationId xmlns:a16="http://schemas.microsoft.com/office/drawing/2014/main" id="{18999DFD-4487-0740-941C-37955F2AEC6E}"/>
                    </a:ext>
                  </a:extLst>
                </p14:cNvPr>
                <p14:cNvContentPartPr/>
                <p14:nvPr/>
              </p14:nvContentPartPr>
              <p14:xfrm>
                <a:off x="2748160" y="1728400"/>
                <a:ext cx="132480" cy="111960"/>
              </p14:xfrm>
            </p:contentPart>
          </mc:Choice>
          <mc:Fallback>
            <p:pic>
              <p:nvPicPr>
                <p:cNvPr id="212" name="Ink 211">
                  <a:extLst>
                    <a:ext uri="{FF2B5EF4-FFF2-40B4-BE49-F238E27FC236}">
                      <a16:creationId xmlns:a16="http://schemas.microsoft.com/office/drawing/2014/main" id="{18999DFD-4487-0740-941C-37955F2AEC6E}"/>
                    </a:ext>
                  </a:extLst>
                </p:cNvPr>
                <p:cNvPicPr/>
                <p:nvPr/>
              </p:nvPicPr>
              <p:blipFill>
                <a:blip r:embed="rId391"/>
                <a:stretch>
                  <a:fillRect/>
                </a:stretch>
              </p:blipFill>
              <p:spPr>
                <a:xfrm>
                  <a:off x="2732680" y="1712970"/>
                  <a:ext cx="16308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14" name="Ink 213">
                  <a:extLst>
                    <a:ext uri="{FF2B5EF4-FFF2-40B4-BE49-F238E27FC236}">
                      <a16:creationId xmlns:a16="http://schemas.microsoft.com/office/drawing/2014/main" id="{22184516-BBD9-574D-A15B-37FF1E0F4062}"/>
                    </a:ext>
                  </a:extLst>
                </p14:cNvPr>
                <p14:cNvContentPartPr/>
                <p14:nvPr/>
              </p14:nvContentPartPr>
              <p14:xfrm>
                <a:off x="2473840" y="1139080"/>
                <a:ext cx="96840" cy="213840"/>
              </p14:xfrm>
            </p:contentPart>
          </mc:Choice>
          <mc:Fallback>
            <p:pic>
              <p:nvPicPr>
                <p:cNvPr id="214" name="Ink 213">
                  <a:extLst>
                    <a:ext uri="{FF2B5EF4-FFF2-40B4-BE49-F238E27FC236}">
                      <a16:creationId xmlns:a16="http://schemas.microsoft.com/office/drawing/2014/main" id="{22184516-BBD9-574D-A15B-37FF1E0F4062}"/>
                    </a:ext>
                  </a:extLst>
                </p:cNvPr>
                <p:cNvPicPr/>
                <p:nvPr/>
              </p:nvPicPr>
              <p:blipFill>
                <a:blip r:embed="rId393"/>
                <a:stretch>
                  <a:fillRect/>
                </a:stretch>
              </p:blipFill>
              <p:spPr>
                <a:xfrm>
                  <a:off x="2458360" y="1123600"/>
                  <a:ext cx="1274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15" name="Ink 214">
                  <a:extLst>
                    <a:ext uri="{FF2B5EF4-FFF2-40B4-BE49-F238E27FC236}">
                      <a16:creationId xmlns:a16="http://schemas.microsoft.com/office/drawing/2014/main" id="{731BBE15-835E-F04A-98D0-DAA88AF0B8F0}"/>
                    </a:ext>
                  </a:extLst>
                </p14:cNvPr>
                <p14:cNvContentPartPr/>
                <p14:nvPr/>
              </p14:nvContentPartPr>
              <p14:xfrm>
                <a:off x="2560240" y="1139080"/>
                <a:ext cx="122400" cy="66240"/>
              </p14:xfrm>
            </p:contentPart>
          </mc:Choice>
          <mc:Fallback>
            <p:pic>
              <p:nvPicPr>
                <p:cNvPr id="215" name="Ink 214">
                  <a:extLst>
                    <a:ext uri="{FF2B5EF4-FFF2-40B4-BE49-F238E27FC236}">
                      <a16:creationId xmlns:a16="http://schemas.microsoft.com/office/drawing/2014/main" id="{731BBE15-835E-F04A-98D0-DAA88AF0B8F0}"/>
                    </a:ext>
                  </a:extLst>
                </p:cNvPr>
                <p:cNvPicPr/>
                <p:nvPr/>
              </p:nvPicPr>
              <p:blipFill>
                <a:blip r:embed="rId395"/>
                <a:stretch>
                  <a:fillRect/>
                </a:stretch>
              </p:blipFill>
              <p:spPr>
                <a:xfrm>
                  <a:off x="2544760" y="1123684"/>
                  <a:ext cx="15300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16" name="Ink 215">
                  <a:extLst>
                    <a:ext uri="{FF2B5EF4-FFF2-40B4-BE49-F238E27FC236}">
                      <a16:creationId xmlns:a16="http://schemas.microsoft.com/office/drawing/2014/main" id="{D8E956B1-A118-8940-B3A1-544B3D4BDE7E}"/>
                    </a:ext>
                  </a:extLst>
                </p14:cNvPr>
                <p14:cNvContentPartPr/>
                <p14:nvPr/>
              </p14:nvContentPartPr>
              <p14:xfrm>
                <a:off x="2595880" y="1113520"/>
                <a:ext cx="86760" cy="183240"/>
              </p14:xfrm>
            </p:contentPart>
          </mc:Choice>
          <mc:Fallback>
            <p:pic>
              <p:nvPicPr>
                <p:cNvPr id="216" name="Ink 215">
                  <a:extLst>
                    <a:ext uri="{FF2B5EF4-FFF2-40B4-BE49-F238E27FC236}">
                      <a16:creationId xmlns:a16="http://schemas.microsoft.com/office/drawing/2014/main" id="{D8E956B1-A118-8940-B3A1-544B3D4BDE7E}"/>
                    </a:ext>
                  </a:extLst>
                </p:cNvPr>
                <p:cNvPicPr/>
                <p:nvPr/>
              </p:nvPicPr>
              <p:blipFill>
                <a:blip r:embed="rId397"/>
                <a:stretch>
                  <a:fillRect/>
                </a:stretch>
              </p:blipFill>
              <p:spPr>
                <a:xfrm>
                  <a:off x="2580400" y="1098040"/>
                  <a:ext cx="1173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17" name="Ink 216">
                  <a:extLst>
                    <a:ext uri="{FF2B5EF4-FFF2-40B4-BE49-F238E27FC236}">
                      <a16:creationId xmlns:a16="http://schemas.microsoft.com/office/drawing/2014/main" id="{4F7ACB58-F8CC-BE46-8BB2-19A780B2EE65}"/>
                    </a:ext>
                  </a:extLst>
                </p14:cNvPr>
                <p14:cNvContentPartPr/>
                <p14:nvPr/>
              </p14:nvContentPartPr>
              <p14:xfrm>
                <a:off x="2712520" y="1149160"/>
                <a:ext cx="122400" cy="106920"/>
              </p14:xfrm>
            </p:contentPart>
          </mc:Choice>
          <mc:Fallback>
            <p:pic>
              <p:nvPicPr>
                <p:cNvPr id="217" name="Ink 216">
                  <a:extLst>
                    <a:ext uri="{FF2B5EF4-FFF2-40B4-BE49-F238E27FC236}">
                      <a16:creationId xmlns:a16="http://schemas.microsoft.com/office/drawing/2014/main" id="{4F7ACB58-F8CC-BE46-8BB2-19A780B2EE65}"/>
                    </a:ext>
                  </a:extLst>
                </p:cNvPr>
                <p:cNvPicPr/>
                <p:nvPr/>
              </p:nvPicPr>
              <p:blipFill>
                <a:blip r:embed="rId399"/>
                <a:stretch>
                  <a:fillRect/>
                </a:stretch>
              </p:blipFill>
              <p:spPr>
                <a:xfrm>
                  <a:off x="2696994" y="1133680"/>
                  <a:ext cx="15309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18" name="Ink 217">
                  <a:extLst>
                    <a:ext uri="{FF2B5EF4-FFF2-40B4-BE49-F238E27FC236}">
                      <a16:creationId xmlns:a16="http://schemas.microsoft.com/office/drawing/2014/main" id="{57F4AFC7-FBCE-8C4F-A726-A78C97049698}"/>
                    </a:ext>
                  </a:extLst>
                </p14:cNvPr>
                <p14:cNvContentPartPr/>
                <p14:nvPr/>
              </p14:nvContentPartPr>
              <p14:xfrm>
                <a:off x="2834560" y="1093360"/>
                <a:ext cx="66240" cy="36000"/>
              </p14:xfrm>
            </p:contentPart>
          </mc:Choice>
          <mc:Fallback>
            <p:pic>
              <p:nvPicPr>
                <p:cNvPr id="218" name="Ink 217">
                  <a:extLst>
                    <a:ext uri="{FF2B5EF4-FFF2-40B4-BE49-F238E27FC236}">
                      <a16:creationId xmlns:a16="http://schemas.microsoft.com/office/drawing/2014/main" id="{57F4AFC7-FBCE-8C4F-A726-A78C97049698}"/>
                    </a:ext>
                  </a:extLst>
                </p:cNvPr>
                <p:cNvPicPr/>
                <p:nvPr/>
              </p:nvPicPr>
              <p:blipFill>
                <a:blip r:embed="rId401"/>
                <a:stretch>
                  <a:fillRect/>
                </a:stretch>
              </p:blipFill>
              <p:spPr>
                <a:xfrm>
                  <a:off x="2819164" y="1077880"/>
                  <a:ext cx="96675"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19" name="Ink 218">
                  <a:extLst>
                    <a:ext uri="{FF2B5EF4-FFF2-40B4-BE49-F238E27FC236}">
                      <a16:creationId xmlns:a16="http://schemas.microsoft.com/office/drawing/2014/main" id="{A7388225-0B17-A143-9358-58DB318915A5}"/>
                    </a:ext>
                  </a:extLst>
                </p14:cNvPr>
                <p14:cNvContentPartPr/>
                <p14:nvPr/>
              </p14:nvContentPartPr>
              <p14:xfrm>
                <a:off x="2839600" y="1067800"/>
                <a:ext cx="71640" cy="173160"/>
              </p14:xfrm>
            </p:contentPart>
          </mc:Choice>
          <mc:Fallback>
            <p:pic>
              <p:nvPicPr>
                <p:cNvPr id="219" name="Ink 218">
                  <a:extLst>
                    <a:ext uri="{FF2B5EF4-FFF2-40B4-BE49-F238E27FC236}">
                      <a16:creationId xmlns:a16="http://schemas.microsoft.com/office/drawing/2014/main" id="{A7388225-0B17-A143-9358-58DB318915A5}"/>
                    </a:ext>
                  </a:extLst>
                </p:cNvPr>
                <p:cNvPicPr/>
                <p:nvPr/>
              </p:nvPicPr>
              <p:blipFill>
                <a:blip r:embed="rId403"/>
                <a:stretch>
                  <a:fillRect/>
                </a:stretch>
              </p:blipFill>
              <p:spPr>
                <a:xfrm>
                  <a:off x="2824120" y="1052320"/>
                  <a:ext cx="1022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20" name="Ink 219">
                  <a:extLst>
                    <a:ext uri="{FF2B5EF4-FFF2-40B4-BE49-F238E27FC236}">
                      <a16:creationId xmlns:a16="http://schemas.microsoft.com/office/drawing/2014/main" id="{7F559D11-DAD7-B846-A6A7-43BF12F4BC99}"/>
                    </a:ext>
                  </a:extLst>
                </p14:cNvPr>
                <p14:cNvContentPartPr/>
                <p14:nvPr/>
              </p14:nvContentPartPr>
              <p14:xfrm>
                <a:off x="2920960" y="1063840"/>
                <a:ext cx="122400" cy="126360"/>
              </p14:xfrm>
            </p:contentPart>
          </mc:Choice>
          <mc:Fallback>
            <p:pic>
              <p:nvPicPr>
                <p:cNvPr id="220" name="Ink 219">
                  <a:extLst>
                    <a:ext uri="{FF2B5EF4-FFF2-40B4-BE49-F238E27FC236}">
                      <a16:creationId xmlns:a16="http://schemas.microsoft.com/office/drawing/2014/main" id="{7F559D11-DAD7-B846-A6A7-43BF12F4BC99}"/>
                    </a:ext>
                  </a:extLst>
                </p:cNvPr>
                <p:cNvPicPr/>
                <p:nvPr/>
              </p:nvPicPr>
              <p:blipFill>
                <a:blip r:embed="rId405"/>
                <a:stretch>
                  <a:fillRect/>
                </a:stretch>
              </p:blipFill>
              <p:spPr>
                <a:xfrm>
                  <a:off x="2905480" y="1048316"/>
                  <a:ext cx="153000" cy="157047"/>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26" name="Ink 225">
                  <a:extLst>
                    <a:ext uri="{FF2B5EF4-FFF2-40B4-BE49-F238E27FC236}">
                      <a16:creationId xmlns:a16="http://schemas.microsoft.com/office/drawing/2014/main" id="{BF957691-0B30-A24A-813A-BF6E1DB5F192}"/>
                    </a:ext>
                  </a:extLst>
                </p14:cNvPr>
                <p14:cNvContentPartPr/>
                <p14:nvPr/>
              </p14:nvContentPartPr>
              <p14:xfrm>
                <a:off x="3083320" y="1451560"/>
                <a:ext cx="71640" cy="216000"/>
              </p14:xfrm>
            </p:contentPart>
          </mc:Choice>
          <mc:Fallback>
            <p:pic>
              <p:nvPicPr>
                <p:cNvPr id="226" name="Ink 225">
                  <a:extLst>
                    <a:ext uri="{FF2B5EF4-FFF2-40B4-BE49-F238E27FC236}">
                      <a16:creationId xmlns:a16="http://schemas.microsoft.com/office/drawing/2014/main" id="{BF957691-0B30-A24A-813A-BF6E1DB5F192}"/>
                    </a:ext>
                  </a:extLst>
                </p:cNvPr>
                <p:cNvPicPr/>
                <p:nvPr/>
              </p:nvPicPr>
              <p:blipFill>
                <a:blip r:embed="rId407"/>
                <a:stretch>
                  <a:fillRect/>
                </a:stretch>
              </p:blipFill>
              <p:spPr>
                <a:xfrm>
                  <a:off x="3067762" y="1436080"/>
                  <a:ext cx="102395"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27" name="Ink 226">
                  <a:extLst>
                    <a:ext uri="{FF2B5EF4-FFF2-40B4-BE49-F238E27FC236}">
                      <a16:creationId xmlns:a16="http://schemas.microsoft.com/office/drawing/2014/main" id="{24670BC6-5803-274A-A381-828502A32096}"/>
                    </a:ext>
                  </a:extLst>
                </p14:cNvPr>
                <p14:cNvContentPartPr/>
                <p14:nvPr/>
              </p14:nvContentPartPr>
              <p14:xfrm>
                <a:off x="3042640" y="1509880"/>
                <a:ext cx="208800" cy="66240"/>
              </p14:xfrm>
            </p:contentPart>
          </mc:Choice>
          <mc:Fallback>
            <p:pic>
              <p:nvPicPr>
                <p:cNvPr id="227" name="Ink 226">
                  <a:extLst>
                    <a:ext uri="{FF2B5EF4-FFF2-40B4-BE49-F238E27FC236}">
                      <a16:creationId xmlns:a16="http://schemas.microsoft.com/office/drawing/2014/main" id="{24670BC6-5803-274A-A381-828502A32096}"/>
                    </a:ext>
                  </a:extLst>
                </p:cNvPr>
                <p:cNvPicPr/>
                <p:nvPr/>
              </p:nvPicPr>
              <p:blipFill>
                <a:blip r:embed="rId409"/>
                <a:stretch>
                  <a:fillRect/>
                </a:stretch>
              </p:blipFill>
              <p:spPr>
                <a:xfrm>
                  <a:off x="3027133" y="1494484"/>
                  <a:ext cx="239453"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28" name="Ink 227">
                  <a:extLst>
                    <a:ext uri="{FF2B5EF4-FFF2-40B4-BE49-F238E27FC236}">
                      <a16:creationId xmlns:a16="http://schemas.microsoft.com/office/drawing/2014/main" id="{34BB3A75-44DA-5342-9B65-8C515F95B129}"/>
                    </a:ext>
                  </a:extLst>
                </p14:cNvPr>
                <p14:cNvContentPartPr/>
                <p14:nvPr/>
              </p14:nvContentPartPr>
              <p14:xfrm>
                <a:off x="3276280" y="1418440"/>
                <a:ext cx="46080" cy="117360"/>
              </p14:xfrm>
            </p:contentPart>
          </mc:Choice>
          <mc:Fallback>
            <p:pic>
              <p:nvPicPr>
                <p:cNvPr id="228" name="Ink 227">
                  <a:extLst>
                    <a:ext uri="{FF2B5EF4-FFF2-40B4-BE49-F238E27FC236}">
                      <a16:creationId xmlns:a16="http://schemas.microsoft.com/office/drawing/2014/main" id="{34BB3A75-44DA-5342-9B65-8C515F95B129}"/>
                    </a:ext>
                  </a:extLst>
                </p:cNvPr>
                <p:cNvPicPr/>
                <p:nvPr/>
              </p:nvPicPr>
              <p:blipFill>
                <a:blip r:embed="rId411"/>
                <a:stretch>
                  <a:fillRect/>
                </a:stretch>
              </p:blipFill>
              <p:spPr>
                <a:xfrm>
                  <a:off x="3260800" y="1402960"/>
                  <a:ext cx="766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29" name="Ink 228">
                  <a:extLst>
                    <a:ext uri="{FF2B5EF4-FFF2-40B4-BE49-F238E27FC236}">
                      <a16:creationId xmlns:a16="http://schemas.microsoft.com/office/drawing/2014/main" id="{4E7DA7F0-1E1E-5942-8AF5-4A2431FE5386}"/>
                    </a:ext>
                  </a:extLst>
                </p14:cNvPr>
                <p14:cNvContentPartPr/>
                <p14:nvPr/>
              </p14:nvContentPartPr>
              <p14:xfrm>
                <a:off x="3352600" y="1377760"/>
                <a:ext cx="81720" cy="157680"/>
              </p14:xfrm>
            </p:contentPart>
          </mc:Choice>
          <mc:Fallback>
            <p:pic>
              <p:nvPicPr>
                <p:cNvPr id="229" name="Ink 228">
                  <a:extLst>
                    <a:ext uri="{FF2B5EF4-FFF2-40B4-BE49-F238E27FC236}">
                      <a16:creationId xmlns:a16="http://schemas.microsoft.com/office/drawing/2014/main" id="{4E7DA7F0-1E1E-5942-8AF5-4A2431FE5386}"/>
                    </a:ext>
                  </a:extLst>
                </p:cNvPr>
                <p:cNvPicPr/>
                <p:nvPr/>
              </p:nvPicPr>
              <p:blipFill>
                <a:blip r:embed="rId413"/>
                <a:stretch>
                  <a:fillRect/>
                </a:stretch>
              </p:blipFill>
              <p:spPr>
                <a:xfrm>
                  <a:off x="3337052" y="1362280"/>
                  <a:ext cx="112455"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30" name="Ink 229">
                  <a:extLst>
                    <a:ext uri="{FF2B5EF4-FFF2-40B4-BE49-F238E27FC236}">
                      <a16:creationId xmlns:a16="http://schemas.microsoft.com/office/drawing/2014/main" id="{8EF6A070-E221-D84E-AFCE-7F64909A96C5}"/>
                    </a:ext>
                  </a:extLst>
                </p14:cNvPr>
                <p14:cNvContentPartPr/>
                <p14:nvPr/>
              </p14:nvContentPartPr>
              <p14:xfrm>
                <a:off x="3398320" y="1367680"/>
                <a:ext cx="106920" cy="96840"/>
              </p14:xfrm>
            </p:contentPart>
          </mc:Choice>
          <mc:Fallback>
            <p:pic>
              <p:nvPicPr>
                <p:cNvPr id="230" name="Ink 229">
                  <a:extLst>
                    <a:ext uri="{FF2B5EF4-FFF2-40B4-BE49-F238E27FC236}">
                      <a16:creationId xmlns:a16="http://schemas.microsoft.com/office/drawing/2014/main" id="{8EF6A070-E221-D84E-AFCE-7F64909A96C5}"/>
                    </a:ext>
                  </a:extLst>
                </p:cNvPr>
                <p:cNvPicPr/>
                <p:nvPr/>
              </p:nvPicPr>
              <p:blipFill>
                <a:blip r:embed="rId415"/>
                <a:stretch>
                  <a:fillRect/>
                </a:stretch>
              </p:blipFill>
              <p:spPr>
                <a:xfrm>
                  <a:off x="3382840" y="1352200"/>
                  <a:ext cx="1375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32" name="Ink 231">
                  <a:extLst>
                    <a:ext uri="{FF2B5EF4-FFF2-40B4-BE49-F238E27FC236}">
                      <a16:creationId xmlns:a16="http://schemas.microsoft.com/office/drawing/2014/main" id="{C648880D-5D8B-0944-8A66-8CE63C8F508B}"/>
                    </a:ext>
                  </a:extLst>
                </p14:cNvPr>
                <p14:cNvContentPartPr/>
                <p14:nvPr/>
              </p14:nvContentPartPr>
              <p14:xfrm>
                <a:off x="2778760" y="1342120"/>
                <a:ext cx="76680" cy="104760"/>
              </p14:xfrm>
            </p:contentPart>
          </mc:Choice>
          <mc:Fallback>
            <p:pic>
              <p:nvPicPr>
                <p:cNvPr id="232" name="Ink 231">
                  <a:extLst>
                    <a:ext uri="{FF2B5EF4-FFF2-40B4-BE49-F238E27FC236}">
                      <a16:creationId xmlns:a16="http://schemas.microsoft.com/office/drawing/2014/main" id="{C648880D-5D8B-0944-8A66-8CE63C8F508B}"/>
                    </a:ext>
                  </a:extLst>
                </p:cNvPr>
                <p:cNvPicPr/>
                <p:nvPr/>
              </p:nvPicPr>
              <p:blipFill>
                <a:blip r:embed="rId417"/>
                <a:stretch>
                  <a:fillRect/>
                </a:stretch>
              </p:blipFill>
              <p:spPr>
                <a:xfrm>
                  <a:off x="2763280" y="1326640"/>
                  <a:ext cx="107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33" name="Ink 232">
                  <a:extLst>
                    <a:ext uri="{FF2B5EF4-FFF2-40B4-BE49-F238E27FC236}">
                      <a16:creationId xmlns:a16="http://schemas.microsoft.com/office/drawing/2014/main" id="{0E2FCC29-40A9-EE40-BB8B-EDBE43A3BCD9}"/>
                    </a:ext>
                  </a:extLst>
                </p14:cNvPr>
                <p14:cNvContentPartPr/>
                <p14:nvPr/>
              </p14:nvContentPartPr>
              <p14:xfrm>
                <a:off x="2895400" y="1342120"/>
                <a:ext cx="36000" cy="20520"/>
              </p14:xfrm>
            </p:contentPart>
          </mc:Choice>
          <mc:Fallback>
            <p:pic>
              <p:nvPicPr>
                <p:cNvPr id="233" name="Ink 232">
                  <a:extLst>
                    <a:ext uri="{FF2B5EF4-FFF2-40B4-BE49-F238E27FC236}">
                      <a16:creationId xmlns:a16="http://schemas.microsoft.com/office/drawing/2014/main" id="{0E2FCC29-40A9-EE40-BB8B-EDBE43A3BCD9}"/>
                    </a:ext>
                  </a:extLst>
                </p:cNvPr>
                <p:cNvPicPr/>
                <p:nvPr/>
              </p:nvPicPr>
              <p:blipFill>
                <a:blip r:embed="rId419"/>
                <a:stretch>
                  <a:fillRect/>
                </a:stretch>
              </p:blipFill>
              <p:spPr>
                <a:xfrm>
                  <a:off x="2879764" y="1326640"/>
                  <a:ext cx="66909"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34" name="Ink 233">
                  <a:extLst>
                    <a:ext uri="{FF2B5EF4-FFF2-40B4-BE49-F238E27FC236}">
                      <a16:creationId xmlns:a16="http://schemas.microsoft.com/office/drawing/2014/main" id="{8FA1BBA8-7F7C-0C40-B8E4-AE44B4616116}"/>
                    </a:ext>
                  </a:extLst>
                </p14:cNvPr>
                <p14:cNvContentPartPr/>
                <p14:nvPr/>
              </p14:nvContentPartPr>
              <p14:xfrm>
                <a:off x="2890360" y="1266520"/>
                <a:ext cx="30960" cy="45360"/>
              </p14:xfrm>
            </p:contentPart>
          </mc:Choice>
          <mc:Fallback>
            <p:pic>
              <p:nvPicPr>
                <p:cNvPr id="234" name="Ink 233">
                  <a:extLst>
                    <a:ext uri="{FF2B5EF4-FFF2-40B4-BE49-F238E27FC236}">
                      <a16:creationId xmlns:a16="http://schemas.microsoft.com/office/drawing/2014/main" id="{8FA1BBA8-7F7C-0C40-B8E4-AE44B4616116}"/>
                    </a:ext>
                  </a:extLst>
                </p:cNvPr>
                <p:cNvPicPr/>
                <p:nvPr/>
              </p:nvPicPr>
              <p:blipFill>
                <a:blip r:embed="rId421"/>
                <a:stretch>
                  <a:fillRect/>
                </a:stretch>
              </p:blipFill>
              <p:spPr>
                <a:xfrm>
                  <a:off x="2874880" y="1251040"/>
                  <a:ext cx="615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35" name="Ink 234">
                  <a:extLst>
                    <a:ext uri="{FF2B5EF4-FFF2-40B4-BE49-F238E27FC236}">
                      <a16:creationId xmlns:a16="http://schemas.microsoft.com/office/drawing/2014/main" id="{A7113CF5-2FAD-D74D-9D37-7A448C565F2A}"/>
                    </a:ext>
                  </a:extLst>
                </p14:cNvPr>
                <p14:cNvContentPartPr/>
                <p14:nvPr/>
              </p14:nvContentPartPr>
              <p14:xfrm>
                <a:off x="2986840" y="1179760"/>
                <a:ext cx="218880" cy="305280"/>
              </p14:xfrm>
            </p:contentPart>
          </mc:Choice>
          <mc:Fallback>
            <p:pic>
              <p:nvPicPr>
                <p:cNvPr id="235" name="Ink 234">
                  <a:extLst>
                    <a:ext uri="{FF2B5EF4-FFF2-40B4-BE49-F238E27FC236}">
                      <a16:creationId xmlns:a16="http://schemas.microsoft.com/office/drawing/2014/main" id="{A7113CF5-2FAD-D74D-9D37-7A448C565F2A}"/>
                    </a:ext>
                  </a:extLst>
                </p:cNvPr>
                <p:cNvPicPr/>
                <p:nvPr/>
              </p:nvPicPr>
              <p:blipFill>
                <a:blip r:embed="rId423"/>
                <a:stretch>
                  <a:fillRect/>
                </a:stretch>
              </p:blipFill>
              <p:spPr>
                <a:xfrm>
                  <a:off x="2971334" y="1164280"/>
                  <a:ext cx="24953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36" name="Ink 235">
                  <a:extLst>
                    <a:ext uri="{FF2B5EF4-FFF2-40B4-BE49-F238E27FC236}">
                      <a16:creationId xmlns:a16="http://schemas.microsoft.com/office/drawing/2014/main" id="{D9EE693F-156A-E04D-858C-8539F72AA3E9}"/>
                    </a:ext>
                  </a:extLst>
                </p14:cNvPr>
                <p14:cNvContentPartPr/>
                <p14:nvPr/>
              </p14:nvContentPartPr>
              <p14:xfrm>
                <a:off x="3220480" y="1169320"/>
                <a:ext cx="51120" cy="10440"/>
              </p14:xfrm>
            </p:contentPart>
          </mc:Choice>
          <mc:Fallback>
            <p:pic>
              <p:nvPicPr>
                <p:cNvPr id="236" name="Ink 235">
                  <a:extLst>
                    <a:ext uri="{FF2B5EF4-FFF2-40B4-BE49-F238E27FC236}">
                      <a16:creationId xmlns:a16="http://schemas.microsoft.com/office/drawing/2014/main" id="{D9EE693F-156A-E04D-858C-8539F72AA3E9}"/>
                    </a:ext>
                  </a:extLst>
                </p:cNvPr>
                <p:cNvPicPr/>
                <p:nvPr/>
              </p:nvPicPr>
              <p:blipFill>
                <a:blip r:embed="rId425"/>
                <a:stretch>
                  <a:fillRect/>
                </a:stretch>
              </p:blipFill>
              <p:spPr>
                <a:xfrm>
                  <a:off x="3205000" y="1153840"/>
                  <a:ext cx="817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37" name="Ink 236">
                  <a:extLst>
                    <a:ext uri="{FF2B5EF4-FFF2-40B4-BE49-F238E27FC236}">
                      <a16:creationId xmlns:a16="http://schemas.microsoft.com/office/drawing/2014/main" id="{9F86E3A4-621D-6545-85BB-E469523ADE32}"/>
                    </a:ext>
                  </a:extLst>
                </p14:cNvPr>
                <p14:cNvContentPartPr/>
                <p14:nvPr/>
              </p14:nvContentPartPr>
              <p14:xfrm>
                <a:off x="3215440" y="1129000"/>
                <a:ext cx="66240" cy="137520"/>
              </p14:xfrm>
            </p:contentPart>
          </mc:Choice>
          <mc:Fallback>
            <p:pic>
              <p:nvPicPr>
                <p:cNvPr id="237" name="Ink 236">
                  <a:extLst>
                    <a:ext uri="{FF2B5EF4-FFF2-40B4-BE49-F238E27FC236}">
                      <a16:creationId xmlns:a16="http://schemas.microsoft.com/office/drawing/2014/main" id="{9F86E3A4-621D-6545-85BB-E469523ADE32}"/>
                    </a:ext>
                  </a:extLst>
                </p:cNvPr>
                <p:cNvPicPr/>
                <p:nvPr/>
              </p:nvPicPr>
              <p:blipFill>
                <a:blip r:embed="rId427"/>
                <a:stretch>
                  <a:fillRect/>
                </a:stretch>
              </p:blipFill>
              <p:spPr>
                <a:xfrm>
                  <a:off x="3199960" y="1113520"/>
                  <a:ext cx="968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38" name="Ink 237">
                  <a:extLst>
                    <a:ext uri="{FF2B5EF4-FFF2-40B4-BE49-F238E27FC236}">
                      <a16:creationId xmlns:a16="http://schemas.microsoft.com/office/drawing/2014/main" id="{1D887684-C1CC-8345-9FC2-B1BF305D9783}"/>
                    </a:ext>
                  </a:extLst>
                </p14:cNvPr>
                <p14:cNvContentPartPr/>
                <p14:nvPr/>
              </p14:nvContentPartPr>
              <p14:xfrm>
                <a:off x="3362680" y="996880"/>
                <a:ext cx="198360" cy="254520"/>
              </p14:xfrm>
            </p:contentPart>
          </mc:Choice>
          <mc:Fallback>
            <p:pic>
              <p:nvPicPr>
                <p:cNvPr id="238" name="Ink 237">
                  <a:extLst>
                    <a:ext uri="{FF2B5EF4-FFF2-40B4-BE49-F238E27FC236}">
                      <a16:creationId xmlns:a16="http://schemas.microsoft.com/office/drawing/2014/main" id="{1D887684-C1CC-8345-9FC2-B1BF305D9783}"/>
                    </a:ext>
                  </a:extLst>
                </p:cNvPr>
                <p:cNvPicPr/>
                <p:nvPr/>
              </p:nvPicPr>
              <p:blipFill>
                <a:blip r:embed="rId429"/>
                <a:stretch>
                  <a:fillRect/>
                </a:stretch>
              </p:blipFill>
              <p:spPr>
                <a:xfrm>
                  <a:off x="3347200" y="981400"/>
                  <a:ext cx="22896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39" name="Ink 238">
                  <a:extLst>
                    <a:ext uri="{FF2B5EF4-FFF2-40B4-BE49-F238E27FC236}">
                      <a16:creationId xmlns:a16="http://schemas.microsoft.com/office/drawing/2014/main" id="{108B8F39-96AE-C544-BADB-FB30FDF9F0CC}"/>
                    </a:ext>
                  </a:extLst>
                </p14:cNvPr>
                <p14:cNvContentPartPr/>
                <p14:nvPr/>
              </p14:nvContentPartPr>
              <p14:xfrm>
                <a:off x="3449080" y="1037560"/>
                <a:ext cx="152640" cy="61200"/>
              </p14:xfrm>
            </p:contentPart>
          </mc:Choice>
          <mc:Fallback>
            <p:pic>
              <p:nvPicPr>
                <p:cNvPr id="239" name="Ink 238">
                  <a:extLst>
                    <a:ext uri="{FF2B5EF4-FFF2-40B4-BE49-F238E27FC236}">
                      <a16:creationId xmlns:a16="http://schemas.microsoft.com/office/drawing/2014/main" id="{108B8F39-96AE-C544-BADB-FB30FDF9F0CC}"/>
                    </a:ext>
                  </a:extLst>
                </p:cNvPr>
                <p:cNvPicPr/>
                <p:nvPr/>
              </p:nvPicPr>
              <p:blipFill>
                <a:blip r:embed="rId431"/>
                <a:stretch>
                  <a:fillRect/>
                </a:stretch>
              </p:blipFill>
              <p:spPr>
                <a:xfrm>
                  <a:off x="3433600" y="1022080"/>
                  <a:ext cx="1832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40" name="Ink 239">
                  <a:extLst>
                    <a:ext uri="{FF2B5EF4-FFF2-40B4-BE49-F238E27FC236}">
                      <a16:creationId xmlns:a16="http://schemas.microsoft.com/office/drawing/2014/main" id="{94577569-9B04-5C40-A7B7-0E66D4C16122}"/>
                    </a:ext>
                  </a:extLst>
                </p14:cNvPr>
                <p14:cNvContentPartPr/>
                <p14:nvPr/>
              </p14:nvContentPartPr>
              <p14:xfrm>
                <a:off x="3540520" y="981400"/>
                <a:ext cx="81720" cy="178200"/>
              </p14:xfrm>
            </p:contentPart>
          </mc:Choice>
          <mc:Fallback>
            <p:pic>
              <p:nvPicPr>
                <p:cNvPr id="240" name="Ink 239">
                  <a:extLst>
                    <a:ext uri="{FF2B5EF4-FFF2-40B4-BE49-F238E27FC236}">
                      <a16:creationId xmlns:a16="http://schemas.microsoft.com/office/drawing/2014/main" id="{94577569-9B04-5C40-A7B7-0E66D4C16122}"/>
                    </a:ext>
                  </a:extLst>
                </p:cNvPr>
                <p:cNvPicPr/>
                <p:nvPr/>
              </p:nvPicPr>
              <p:blipFill>
                <a:blip r:embed="rId433"/>
                <a:stretch>
                  <a:fillRect/>
                </a:stretch>
              </p:blipFill>
              <p:spPr>
                <a:xfrm>
                  <a:off x="3524972" y="965920"/>
                  <a:ext cx="112455"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41" name="Ink 240">
                  <a:extLst>
                    <a:ext uri="{FF2B5EF4-FFF2-40B4-BE49-F238E27FC236}">
                      <a16:creationId xmlns:a16="http://schemas.microsoft.com/office/drawing/2014/main" id="{59F548F4-A1E8-3444-9D12-E92F6790C6C2}"/>
                    </a:ext>
                  </a:extLst>
                </p14:cNvPr>
                <p14:cNvContentPartPr/>
                <p14:nvPr/>
              </p14:nvContentPartPr>
              <p14:xfrm>
                <a:off x="3601720" y="966280"/>
                <a:ext cx="188280" cy="132480"/>
              </p14:xfrm>
            </p:contentPart>
          </mc:Choice>
          <mc:Fallback>
            <p:pic>
              <p:nvPicPr>
                <p:cNvPr id="241" name="Ink 240">
                  <a:extLst>
                    <a:ext uri="{FF2B5EF4-FFF2-40B4-BE49-F238E27FC236}">
                      <a16:creationId xmlns:a16="http://schemas.microsoft.com/office/drawing/2014/main" id="{59F548F4-A1E8-3444-9D12-E92F6790C6C2}"/>
                    </a:ext>
                  </a:extLst>
                </p:cNvPr>
                <p:cNvPicPr/>
                <p:nvPr/>
              </p:nvPicPr>
              <p:blipFill>
                <a:blip r:embed="rId435"/>
                <a:stretch>
                  <a:fillRect/>
                </a:stretch>
              </p:blipFill>
              <p:spPr>
                <a:xfrm>
                  <a:off x="3586240" y="950758"/>
                  <a:ext cx="218880" cy="16316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36">
            <p14:nvContentPartPr>
              <p14:cNvPr id="243" name="Ink 242">
                <a:extLst>
                  <a:ext uri="{FF2B5EF4-FFF2-40B4-BE49-F238E27FC236}">
                    <a16:creationId xmlns:a16="http://schemas.microsoft.com/office/drawing/2014/main" id="{DD1F3315-12DD-204B-A1F4-300233FF09C0}"/>
                  </a:ext>
                </a:extLst>
              </p14:cNvPr>
              <p14:cNvContentPartPr/>
              <p14:nvPr/>
            </p14:nvContentPartPr>
            <p14:xfrm>
              <a:off x="1348920" y="1096200"/>
              <a:ext cx="7185240" cy="3551400"/>
            </p14:xfrm>
          </p:contentPart>
        </mc:Choice>
        <mc:Fallback>
          <p:pic>
            <p:nvPicPr>
              <p:cNvPr id="243" name="Ink 242">
                <a:extLst>
                  <a:ext uri="{FF2B5EF4-FFF2-40B4-BE49-F238E27FC236}">
                    <a16:creationId xmlns:a16="http://schemas.microsoft.com/office/drawing/2014/main" id="{DD1F3315-12DD-204B-A1F4-300233FF09C0}"/>
                  </a:ext>
                </a:extLst>
              </p:cNvPr>
              <p:cNvPicPr/>
              <p:nvPr/>
            </p:nvPicPr>
            <p:blipFill>
              <a:blip r:embed="rId437"/>
              <a:stretch>
                <a:fillRect/>
              </a:stretch>
            </p:blipFill>
            <p:spPr>
              <a:xfrm>
                <a:off x="1339560" y="1086840"/>
                <a:ext cx="7203960" cy="3570120"/>
              </a:xfrm>
              <a:prstGeom prst="rect">
                <a:avLst/>
              </a:prstGeom>
            </p:spPr>
          </p:pic>
        </mc:Fallback>
      </mc:AlternateContent>
    </p:spTree>
    <p:extLst>
      <p:ext uri="{BB962C8B-B14F-4D97-AF65-F5344CB8AC3E}">
        <p14:creationId xmlns:p14="http://schemas.microsoft.com/office/powerpoint/2010/main" val="3407013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215D-61AA-D345-AC30-37962C9705F5}"/>
              </a:ext>
            </a:extLst>
          </p:cNvPr>
          <p:cNvSpPr>
            <a:spLocks noGrp="1"/>
          </p:cNvSpPr>
          <p:nvPr>
            <p:ph type="title"/>
          </p:nvPr>
        </p:nvSpPr>
        <p:spPr/>
        <p:txBody>
          <a:bodyPr>
            <a:normAutofit fontScale="90000"/>
          </a:bodyPr>
          <a:lstStyle/>
          <a:p>
            <a:r>
              <a:rPr lang="en-US"/>
              <a:t>Q1</a:t>
            </a:r>
          </a:p>
        </p:txBody>
      </p:sp>
      <p:sp>
        <p:nvSpPr>
          <p:cNvPr id="3" name="Text Placeholder 2">
            <a:extLst>
              <a:ext uri="{FF2B5EF4-FFF2-40B4-BE49-F238E27FC236}">
                <a16:creationId xmlns:a16="http://schemas.microsoft.com/office/drawing/2014/main" id="{06E34417-A38B-DB45-B6FA-B26C1F643E69}"/>
              </a:ext>
            </a:extLst>
          </p:cNvPr>
          <p:cNvSpPr>
            <a:spLocks noGrp="1"/>
          </p:cNvSpPr>
          <p:nvPr>
            <p:ph type="body" idx="1"/>
          </p:nvPr>
        </p:nvSpPr>
        <p:spPr/>
        <p:txBody>
          <a:bodyPr/>
          <a:lstStyle/>
          <a:p>
            <a:pPr marL="146050" indent="0">
              <a:buNone/>
            </a:pPr>
            <a:r>
              <a:rPr lang="en-US"/>
              <a:t>Explain the following concepts in your own words clearly; the shorter, the better! Your explanation should be easily understandable for non-CS2106 students.</a:t>
            </a:r>
          </a:p>
          <a:p>
            <a:pPr marL="146050" indent="0">
              <a:buNone/>
            </a:pPr>
            <a:endParaRPr lang="en-US"/>
          </a:p>
          <a:p>
            <a:pPr marL="146050" indent="0">
              <a:buNone/>
            </a:pPr>
            <a:r>
              <a:rPr lang="en-SG"/>
              <a:t>a) What is a file?</a:t>
            </a:r>
          </a:p>
          <a:p>
            <a:pPr marL="146050" indent="0">
              <a:buNone/>
            </a:pPr>
            <a:endParaRPr lang="en-SG"/>
          </a:p>
          <a:p>
            <a:pPr marL="146050" indent="0">
              <a:buNone/>
            </a:pPr>
            <a:r>
              <a:rPr lang="en-SG"/>
              <a:t>It is a named collection of data, used for organizing secondary storage. </a:t>
            </a:r>
          </a:p>
          <a:p>
            <a:pPr marL="488950" indent="-342900">
              <a:buFont typeface="+mj-lt"/>
              <a:buAutoNum type="alphaLcParenR"/>
            </a:pPr>
            <a:endParaRPr lang="en-US"/>
          </a:p>
        </p:txBody>
      </p:sp>
    </p:spTree>
    <p:extLst>
      <p:ext uri="{BB962C8B-B14F-4D97-AF65-F5344CB8AC3E}">
        <p14:creationId xmlns:p14="http://schemas.microsoft.com/office/powerpoint/2010/main" val="3393242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A9DB-07A9-2743-BFB6-EB55F41B41D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45ABD8E-4DEA-5E41-B4D9-BC8CC0946AF0}"/>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5ED24C6-306B-6642-A18F-A720A49F2A81}"/>
              </a:ext>
            </a:extLst>
          </p:cNvPr>
          <p:cNvPicPr>
            <a:picLocks noChangeAspect="1"/>
          </p:cNvPicPr>
          <p:nvPr/>
        </p:nvPicPr>
        <p:blipFill>
          <a:blip r:embed="rId2"/>
          <a:stretch>
            <a:fillRect/>
          </a:stretch>
        </p:blipFill>
        <p:spPr>
          <a:xfrm>
            <a:off x="877557" y="0"/>
            <a:ext cx="7388886" cy="5143500"/>
          </a:xfrm>
          <a:prstGeom prst="rect">
            <a:avLst/>
          </a:prstGeom>
        </p:spPr>
      </p:pic>
      <p:sp>
        <p:nvSpPr>
          <p:cNvPr id="7" name="Rectangle 6">
            <a:extLst>
              <a:ext uri="{FF2B5EF4-FFF2-40B4-BE49-F238E27FC236}">
                <a16:creationId xmlns:a16="http://schemas.microsoft.com/office/drawing/2014/main" id="{7511F139-EC63-6342-B8C7-12950C417D84}"/>
              </a:ext>
            </a:extLst>
          </p:cNvPr>
          <p:cNvSpPr/>
          <p:nvPr/>
        </p:nvSpPr>
        <p:spPr>
          <a:xfrm>
            <a:off x="3911469" y="3704123"/>
            <a:ext cx="4680858" cy="938719"/>
          </a:xfrm>
          <a:prstGeom prst="rect">
            <a:avLst/>
          </a:prstGeom>
        </p:spPr>
        <p:txBody>
          <a:bodyPr wrap="square">
            <a:spAutoFit/>
          </a:bodyPr>
          <a:lstStyle/>
          <a:p>
            <a:r>
              <a:rPr lang="en-US" sz="1100">
                <a:solidFill>
                  <a:schemeClr val="bg1"/>
                </a:solidFill>
              </a:rPr>
              <a:t>One process would print the first 50 characters, and the other would print the next (order can be either). As </a:t>
            </a:r>
            <a:r>
              <a:rPr lang="en-US" sz="1100" err="1">
                <a:solidFill>
                  <a:schemeClr val="bg1"/>
                </a:solidFill>
              </a:rPr>
              <a:t>fopen</a:t>
            </a:r>
            <a:r>
              <a:rPr lang="en-US" sz="1100">
                <a:solidFill>
                  <a:schemeClr val="bg1"/>
                </a:solidFill>
              </a:rPr>
              <a:t> is called before the fork, they are sharing a file descriptor like in a). But the underlying read </a:t>
            </a:r>
            <a:r>
              <a:rPr lang="en-US" sz="1100" err="1">
                <a:solidFill>
                  <a:schemeClr val="bg1"/>
                </a:solidFill>
              </a:rPr>
              <a:t>syscall</a:t>
            </a:r>
            <a:r>
              <a:rPr lang="en-US" sz="1100">
                <a:solidFill>
                  <a:schemeClr val="bg1"/>
                </a:solidFill>
              </a:rPr>
              <a:t> is called with buffer size = 50 instead, so every 50 characters read are not interleaved.</a:t>
            </a:r>
          </a:p>
        </p:txBody>
      </p:sp>
      <p:grpSp>
        <p:nvGrpSpPr>
          <p:cNvPr id="8" name="Group 7">
            <a:extLst>
              <a:ext uri="{FF2B5EF4-FFF2-40B4-BE49-F238E27FC236}">
                <a16:creationId xmlns:a16="http://schemas.microsoft.com/office/drawing/2014/main" id="{4C8ACC74-3846-5143-8BB1-C82D559300FA}"/>
              </a:ext>
            </a:extLst>
          </p:cNvPr>
          <p:cNvGrpSpPr/>
          <p:nvPr/>
        </p:nvGrpSpPr>
        <p:grpSpPr>
          <a:xfrm>
            <a:off x="4850939" y="1938615"/>
            <a:ext cx="1544040" cy="1818360"/>
            <a:chOff x="4088939" y="1971953"/>
            <a:chExt cx="1544040" cy="181836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E39494F0-A07C-C541-A657-0D42B3B63716}"/>
                    </a:ext>
                  </a:extLst>
                </p14:cNvPr>
                <p14:cNvContentPartPr/>
                <p14:nvPr/>
              </p14:nvContentPartPr>
              <p14:xfrm>
                <a:off x="4114859" y="2179673"/>
                <a:ext cx="12240" cy="97560"/>
              </p14:xfrm>
            </p:contentPart>
          </mc:Choice>
          <mc:Fallback>
            <p:pic>
              <p:nvPicPr>
                <p:cNvPr id="9" name="Ink 8">
                  <a:extLst>
                    <a:ext uri="{FF2B5EF4-FFF2-40B4-BE49-F238E27FC236}">
                      <a16:creationId xmlns:a16="http://schemas.microsoft.com/office/drawing/2014/main" id="{E39494F0-A07C-C541-A657-0D42B3B63716}"/>
                    </a:ext>
                  </a:extLst>
                </p:cNvPr>
                <p:cNvPicPr/>
                <p:nvPr/>
              </p:nvPicPr>
              <p:blipFill>
                <a:blip r:embed="rId4"/>
                <a:stretch>
                  <a:fillRect/>
                </a:stretch>
              </p:blipFill>
              <p:spPr>
                <a:xfrm>
                  <a:off x="4099379" y="2164136"/>
                  <a:ext cx="4284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9353AA1B-AACF-2A44-816F-A995BBA6AB5C}"/>
                    </a:ext>
                  </a:extLst>
                </p14:cNvPr>
                <p14:cNvContentPartPr/>
                <p14:nvPr/>
              </p14:nvContentPartPr>
              <p14:xfrm>
                <a:off x="4112699" y="2184353"/>
                <a:ext cx="39960" cy="26640"/>
              </p14:xfrm>
            </p:contentPart>
          </mc:Choice>
          <mc:Fallback>
            <p:pic>
              <p:nvPicPr>
                <p:cNvPr id="10" name="Ink 9">
                  <a:extLst>
                    <a:ext uri="{FF2B5EF4-FFF2-40B4-BE49-F238E27FC236}">
                      <a16:creationId xmlns:a16="http://schemas.microsoft.com/office/drawing/2014/main" id="{9353AA1B-AACF-2A44-816F-A995BBA6AB5C}"/>
                    </a:ext>
                  </a:extLst>
                </p:cNvPr>
                <p:cNvPicPr/>
                <p:nvPr/>
              </p:nvPicPr>
              <p:blipFill>
                <a:blip r:embed="rId6"/>
                <a:stretch>
                  <a:fillRect/>
                </a:stretch>
              </p:blipFill>
              <p:spPr>
                <a:xfrm>
                  <a:off x="4097219" y="2168661"/>
                  <a:ext cx="70560"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3AB2875E-DFC1-C845-A50F-3984E4F7B9F8}"/>
                    </a:ext>
                  </a:extLst>
                </p14:cNvPr>
                <p14:cNvContentPartPr/>
                <p14:nvPr/>
              </p14:nvContentPartPr>
              <p14:xfrm>
                <a:off x="4186139" y="2163113"/>
                <a:ext cx="73800" cy="76320"/>
              </p14:xfrm>
            </p:contentPart>
          </mc:Choice>
          <mc:Fallback>
            <p:pic>
              <p:nvPicPr>
                <p:cNvPr id="11" name="Ink 10">
                  <a:extLst>
                    <a:ext uri="{FF2B5EF4-FFF2-40B4-BE49-F238E27FC236}">
                      <a16:creationId xmlns:a16="http://schemas.microsoft.com/office/drawing/2014/main" id="{3AB2875E-DFC1-C845-A50F-3984E4F7B9F8}"/>
                    </a:ext>
                  </a:extLst>
                </p:cNvPr>
                <p:cNvPicPr/>
                <p:nvPr/>
              </p:nvPicPr>
              <p:blipFill>
                <a:blip r:embed="rId8"/>
                <a:stretch>
                  <a:fillRect/>
                </a:stretch>
              </p:blipFill>
              <p:spPr>
                <a:xfrm>
                  <a:off x="4170659" y="2147706"/>
                  <a:ext cx="104400" cy="106776"/>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D7F0D89A-2D1F-F049-92E5-D21F41D68939}"/>
                    </a:ext>
                  </a:extLst>
                </p14:cNvPr>
                <p14:cNvContentPartPr/>
                <p14:nvPr/>
              </p14:nvContentPartPr>
              <p14:xfrm>
                <a:off x="4285859" y="2148713"/>
                <a:ext cx="214200" cy="81000"/>
              </p14:xfrm>
            </p:contentPart>
          </mc:Choice>
          <mc:Fallback>
            <p:pic>
              <p:nvPicPr>
                <p:cNvPr id="12" name="Ink 11">
                  <a:extLst>
                    <a:ext uri="{FF2B5EF4-FFF2-40B4-BE49-F238E27FC236}">
                      <a16:creationId xmlns:a16="http://schemas.microsoft.com/office/drawing/2014/main" id="{D7F0D89A-2D1F-F049-92E5-D21F41D68939}"/>
                    </a:ext>
                  </a:extLst>
                </p:cNvPr>
                <p:cNvPicPr/>
                <p:nvPr/>
              </p:nvPicPr>
              <p:blipFill>
                <a:blip r:embed="rId10"/>
                <a:stretch>
                  <a:fillRect/>
                </a:stretch>
              </p:blipFill>
              <p:spPr>
                <a:xfrm>
                  <a:off x="4270379" y="2133233"/>
                  <a:ext cx="2448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BBC21D32-C3DB-4F43-90C9-D2B01B40FE9F}"/>
                    </a:ext>
                  </a:extLst>
                </p14:cNvPr>
                <p14:cNvContentPartPr/>
                <p14:nvPr/>
              </p14:nvContentPartPr>
              <p14:xfrm>
                <a:off x="4504379" y="2139353"/>
                <a:ext cx="71640" cy="12240"/>
              </p14:xfrm>
            </p:contentPart>
          </mc:Choice>
          <mc:Fallback>
            <p:pic>
              <p:nvPicPr>
                <p:cNvPr id="13" name="Ink 12">
                  <a:extLst>
                    <a:ext uri="{FF2B5EF4-FFF2-40B4-BE49-F238E27FC236}">
                      <a16:creationId xmlns:a16="http://schemas.microsoft.com/office/drawing/2014/main" id="{BBC21D32-C3DB-4F43-90C9-D2B01B40FE9F}"/>
                    </a:ext>
                  </a:extLst>
                </p:cNvPr>
                <p:cNvPicPr/>
                <p:nvPr/>
              </p:nvPicPr>
              <p:blipFill>
                <a:blip r:embed="rId12"/>
                <a:stretch>
                  <a:fillRect/>
                </a:stretch>
              </p:blipFill>
              <p:spPr>
                <a:xfrm>
                  <a:off x="4488899" y="2123873"/>
                  <a:ext cx="102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58E6C3F1-FF2E-734B-9C49-B386EB93D262}"/>
                    </a:ext>
                  </a:extLst>
                </p14:cNvPr>
                <p14:cNvContentPartPr/>
                <p14:nvPr/>
              </p14:nvContentPartPr>
              <p14:xfrm>
                <a:off x="4540019" y="2103713"/>
                <a:ext cx="9720" cy="88200"/>
              </p14:xfrm>
            </p:contentPart>
          </mc:Choice>
          <mc:Fallback>
            <p:pic>
              <p:nvPicPr>
                <p:cNvPr id="14" name="Ink 13">
                  <a:extLst>
                    <a:ext uri="{FF2B5EF4-FFF2-40B4-BE49-F238E27FC236}">
                      <a16:creationId xmlns:a16="http://schemas.microsoft.com/office/drawing/2014/main" id="{58E6C3F1-FF2E-734B-9C49-B386EB93D262}"/>
                    </a:ext>
                  </a:extLst>
                </p:cNvPr>
                <p:cNvPicPr/>
                <p:nvPr/>
              </p:nvPicPr>
              <p:blipFill>
                <a:blip r:embed="rId14"/>
                <a:stretch>
                  <a:fillRect/>
                </a:stretch>
              </p:blipFill>
              <p:spPr>
                <a:xfrm>
                  <a:off x="4524539" y="2088233"/>
                  <a:ext cx="40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212CB233-0C55-5248-BEC9-3494DD5D221B}"/>
                    </a:ext>
                  </a:extLst>
                </p14:cNvPr>
                <p14:cNvContentPartPr/>
                <p14:nvPr/>
              </p14:nvContentPartPr>
              <p14:xfrm>
                <a:off x="4796699" y="1985273"/>
                <a:ext cx="52560" cy="161640"/>
              </p14:xfrm>
            </p:contentPart>
          </mc:Choice>
          <mc:Fallback>
            <p:pic>
              <p:nvPicPr>
                <p:cNvPr id="15" name="Ink 14">
                  <a:extLst>
                    <a:ext uri="{FF2B5EF4-FFF2-40B4-BE49-F238E27FC236}">
                      <a16:creationId xmlns:a16="http://schemas.microsoft.com/office/drawing/2014/main" id="{212CB233-0C55-5248-BEC9-3494DD5D221B}"/>
                    </a:ext>
                  </a:extLst>
                </p:cNvPr>
                <p:cNvPicPr/>
                <p:nvPr/>
              </p:nvPicPr>
              <p:blipFill>
                <a:blip r:embed="rId16"/>
                <a:stretch>
                  <a:fillRect/>
                </a:stretch>
              </p:blipFill>
              <p:spPr>
                <a:xfrm>
                  <a:off x="4781219" y="1969793"/>
                  <a:ext cx="831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58F755AC-0EC8-1C4C-85DD-2CE27EFB0713}"/>
                    </a:ext>
                  </a:extLst>
                </p14:cNvPr>
                <p14:cNvContentPartPr/>
                <p14:nvPr/>
              </p14:nvContentPartPr>
              <p14:xfrm>
                <a:off x="4758539" y="2077433"/>
                <a:ext cx="92880" cy="360"/>
              </p14:xfrm>
            </p:contentPart>
          </mc:Choice>
          <mc:Fallback>
            <p:pic>
              <p:nvPicPr>
                <p:cNvPr id="16" name="Ink 15">
                  <a:extLst>
                    <a:ext uri="{FF2B5EF4-FFF2-40B4-BE49-F238E27FC236}">
                      <a16:creationId xmlns:a16="http://schemas.microsoft.com/office/drawing/2014/main" id="{58F755AC-0EC8-1C4C-85DD-2CE27EFB0713}"/>
                    </a:ext>
                  </a:extLst>
                </p:cNvPr>
                <p:cNvPicPr/>
                <p:nvPr/>
              </p:nvPicPr>
              <p:blipFill>
                <a:blip r:embed="rId18"/>
                <a:stretch>
                  <a:fillRect/>
                </a:stretch>
              </p:blipFill>
              <p:spPr>
                <a:xfrm>
                  <a:off x="4743119" y="2061953"/>
                  <a:ext cx="123362"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F760EEC4-72D3-8A42-B8B9-7DA3879A387D}"/>
                    </a:ext>
                  </a:extLst>
                </p14:cNvPr>
                <p14:cNvContentPartPr/>
                <p14:nvPr/>
              </p14:nvContentPartPr>
              <p14:xfrm>
                <a:off x="4889219" y="1971953"/>
                <a:ext cx="95400" cy="160560"/>
              </p14:xfrm>
            </p:contentPart>
          </mc:Choice>
          <mc:Fallback>
            <p:pic>
              <p:nvPicPr>
                <p:cNvPr id="17" name="Ink 16">
                  <a:extLst>
                    <a:ext uri="{FF2B5EF4-FFF2-40B4-BE49-F238E27FC236}">
                      <a16:creationId xmlns:a16="http://schemas.microsoft.com/office/drawing/2014/main" id="{F760EEC4-72D3-8A42-B8B9-7DA3879A387D}"/>
                    </a:ext>
                  </a:extLst>
                </p:cNvPr>
                <p:cNvPicPr/>
                <p:nvPr/>
              </p:nvPicPr>
              <p:blipFill>
                <a:blip r:embed="rId20"/>
                <a:stretch>
                  <a:fillRect/>
                </a:stretch>
              </p:blipFill>
              <p:spPr>
                <a:xfrm>
                  <a:off x="4873739" y="1956473"/>
                  <a:ext cx="1260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44B9E32-4761-6944-9F4A-87FAEADDF85B}"/>
                    </a:ext>
                  </a:extLst>
                </p14:cNvPr>
                <p14:cNvContentPartPr/>
                <p14:nvPr/>
              </p14:nvContentPartPr>
              <p14:xfrm>
                <a:off x="5053019" y="2046833"/>
                <a:ext cx="92880" cy="12240"/>
              </p14:xfrm>
            </p:contentPart>
          </mc:Choice>
          <mc:Fallback>
            <p:pic>
              <p:nvPicPr>
                <p:cNvPr id="18" name="Ink 17">
                  <a:extLst>
                    <a:ext uri="{FF2B5EF4-FFF2-40B4-BE49-F238E27FC236}">
                      <a16:creationId xmlns:a16="http://schemas.microsoft.com/office/drawing/2014/main" id="{544B9E32-4761-6944-9F4A-87FAEADDF85B}"/>
                    </a:ext>
                  </a:extLst>
                </p:cNvPr>
                <p:cNvPicPr/>
                <p:nvPr/>
              </p:nvPicPr>
              <p:blipFill>
                <a:blip r:embed="rId22"/>
                <a:stretch>
                  <a:fillRect/>
                </a:stretch>
              </p:blipFill>
              <p:spPr>
                <a:xfrm>
                  <a:off x="5037599" y="2031353"/>
                  <a:ext cx="123362"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A72CEB7A-3934-774F-BD93-E4B92CA2BC66}"/>
                    </a:ext>
                  </a:extLst>
                </p14:cNvPr>
                <p14:cNvContentPartPr/>
                <p14:nvPr/>
              </p14:nvContentPartPr>
              <p14:xfrm>
                <a:off x="5098019" y="2023073"/>
                <a:ext cx="26640" cy="114480"/>
              </p14:xfrm>
            </p:contentPart>
          </mc:Choice>
          <mc:Fallback>
            <p:pic>
              <p:nvPicPr>
                <p:cNvPr id="19" name="Ink 18">
                  <a:extLst>
                    <a:ext uri="{FF2B5EF4-FFF2-40B4-BE49-F238E27FC236}">
                      <a16:creationId xmlns:a16="http://schemas.microsoft.com/office/drawing/2014/main" id="{A72CEB7A-3934-774F-BD93-E4B92CA2BC66}"/>
                    </a:ext>
                  </a:extLst>
                </p:cNvPr>
                <p:cNvPicPr/>
                <p:nvPr/>
              </p:nvPicPr>
              <p:blipFill>
                <a:blip r:embed="rId24"/>
                <a:stretch>
                  <a:fillRect/>
                </a:stretch>
              </p:blipFill>
              <p:spPr>
                <a:xfrm>
                  <a:off x="5082327" y="2007593"/>
                  <a:ext cx="57659"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5E321D5C-7B35-C747-936F-94DF59988907}"/>
                    </a:ext>
                  </a:extLst>
                </p14:cNvPr>
                <p14:cNvContentPartPr/>
                <p14:nvPr/>
              </p14:nvContentPartPr>
              <p14:xfrm>
                <a:off x="5164619" y="2037833"/>
                <a:ext cx="85680" cy="87840"/>
              </p14:xfrm>
            </p:contentPart>
          </mc:Choice>
          <mc:Fallback>
            <p:pic>
              <p:nvPicPr>
                <p:cNvPr id="20" name="Ink 19">
                  <a:extLst>
                    <a:ext uri="{FF2B5EF4-FFF2-40B4-BE49-F238E27FC236}">
                      <a16:creationId xmlns:a16="http://schemas.microsoft.com/office/drawing/2014/main" id="{5E321D5C-7B35-C747-936F-94DF59988907}"/>
                    </a:ext>
                  </a:extLst>
                </p:cNvPr>
                <p:cNvPicPr/>
                <p:nvPr/>
              </p:nvPicPr>
              <p:blipFill>
                <a:blip r:embed="rId26"/>
                <a:stretch>
                  <a:fillRect/>
                </a:stretch>
              </p:blipFill>
              <p:spPr>
                <a:xfrm>
                  <a:off x="5149204" y="2022353"/>
                  <a:ext cx="116152"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DE9BD23D-F533-4A48-8008-E1D4898D3BB7}"/>
                    </a:ext>
                  </a:extLst>
                </p14:cNvPr>
                <p14:cNvContentPartPr/>
                <p14:nvPr/>
              </p14:nvContentPartPr>
              <p14:xfrm>
                <a:off x="5273699" y="2004353"/>
                <a:ext cx="61920" cy="121320"/>
              </p14:xfrm>
            </p:contentPart>
          </mc:Choice>
          <mc:Fallback>
            <p:pic>
              <p:nvPicPr>
                <p:cNvPr id="21" name="Ink 20">
                  <a:extLst>
                    <a:ext uri="{FF2B5EF4-FFF2-40B4-BE49-F238E27FC236}">
                      <a16:creationId xmlns:a16="http://schemas.microsoft.com/office/drawing/2014/main" id="{DE9BD23D-F533-4A48-8008-E1D4898D3BB7}"/>
                    </a:ext>
                  </a:extLst>
                </p:cNvPr>
                <p:cNvPicPr/>
                <p:nvPr/>
              </p:nvPicPr>
              <p:blipFill>
                <a:blip r:embed="rId28"/>
                <a:stretch>
                  <a:fillRect/>
                </a:stretch>
              </p:blipFill>
              <p:spPr>
                <a:xfrm>
                  <a:off x="5258219" y="1988873"/>
                  <a:ext cx="92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BF405311-BD84-F641-ADEA-71EDD3E83CCA}"/>
                    </a:ext>
                  </a:extLst>
                </p14:cNvPr>
                <p14:cNvContentPartPr/>
                <p14:nvPr/>
              </p14:nvContentPartPr>
              <p14:xfrm>
                <a:off x="5361539" y="1999313"/>
                <a:ext cx="19440" cy="121320"/>
              </p14:xfrm>
            </p:contentPart>
          </mc:Choice>
          <mc:Fallback>
            <p:pic>
              <p:nvPicPr>
                <p:cNvPr id="22" name="Ink 21">
                  <a:extLst>
                    <a:ext uri="{FF2B5EF4-FFF2-40B4-BE49-F238E27FC236}">
                      <a16:creationId xmlns:a16="http://schemas.microsoft.com/office/drawing/2014/main" id="{BF405311-BD84-F641-ADEA-71EDD3E83CCA}"/>
                    </a:ext>
                  </a:extLst>
                </p:cNvPr>
                <p:cNvPicPr/>
                <p:nvPr/>
              </p:nvPicPr>
              <p:blipFill>
                <a:blip r:embed="rId30"/>
                <a:stretch>
                  <a:fillRect/>
                </a:stretch>
              </p:blipFill>
              <p:spPr>
                <a:xfrm>
                  <a:off x="5346059" y="1983879"/>
                  <a:ext cx="50040" cy="151829"/>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5FF788F4-32E4-B249-9B06-D1193EF21DF0}"/>
                    </a:ext>
                  </a:extLst>
                </p14:cNvPr>
                <p14:cNvContentPartPr/>
                <p14:nvPr/>
              </p14:nvContentPartPr>
              <p14:xfrm>
                <a:off x="5402219" y="2003993"/>
                <a:ext cx="73800" cy="102600"/>
              </p14:xfrm>
            </p:contentPart>
          </mc:Choice>
          <mc:Fallback>
            <p:pic>
              <p:nvPicPr>
                <p:cNvPr id="23" name="Ink 22">
                  <a:extLst>
                    <a:ext uri="{FF2B5EF4-FFF2-40B4-BE49-F238E27FC236}">
                      <a16:creationId xmlns:a16="http://schemas.microsoft.com/office/drawing/2014/main" id="{5FF788F4-32E4-B249-9B06-D1193EF21DF0}"/>
                    </a:ext>
                  </a:extLst>
                </p:cNvPr>
                <p:cNvPicPr/>
                <p:nvPr/>
              </p:nvPicPr>
              <p:blipFill>
                <a:blip r:embed="rId32"/>
                <a:stretch>
                  <a:fillRect/>
                </a:stretch>
              </p:blipFill>
              <p:spPr>
                <a:xfrm>
                  <a:off x="5386814" y="1988513"/>
                  <a:ext cx="104251"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2489CC8A-8E3F-8944-A4A7-C6509B744768}"/>
                    </a:ext>
                  </a:extLst>
                </p14:cNvPr>
                <p14:cNvContentPartPr/>
                <p14:nvPr/>
              </p14:nvContentPartPr>
              <p14:xfrm>
                <a:off x="4732259" y="2231873"/>
                <a:ext cx="16920" cy="465840"/>
              </p14:xfrm>
            </p:contentPart>
          </mc:Choice>
          <mc:Fallback>
            <p:pic>
              <p:nvPicPr>
                <p:cNvPr id="24" name="Ink 23">
                  <a:extLst>
                    <a:ext uri="{FF2B5EF4-FFF2-40B4-BE49-F238E27FC236}">
                      <a16:creationId xmlns:a16="http://schemas.microsoft.com/office/drawing/2014/main" id="{2489CC8A-8E3F-8944-A4A7-C6509B744768}"/>
                    </a:ext>
                  </a:extLst>
                </p:cNvPr>
                <p:cNvPicPr/>
                <p:nvPr/>
              </p:nvPicPr>
              <p:blipFill>
                <a:blip r:embed="rId34"/>
                <a:stretch>
                  <a:fillRect/>
                </a:stretch>
              </p:blipFill>
              <p:spPr>
                <a:xfrm>
                  <a:off x="4716779" y="2216393"/>
                  <a:ext cx="4752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FAE20CA5-20EA-2E4A-8CA7-A099041E845D}"/>
                    </a:ext>
                  </a:extLst>
                </p14:cNvPr>
                <p14:cNvContentPartPr/>
                <p14:nvPr/>
              </p14:nvContentPartPr>
              <p14:xfrm>
                <a:off x="4739459" y="2196233"/>
                <a:ext cx="810000" cy="470520"/>
              </p14:xfrm>
            </p:contentPart>
          </mc:Choice>
          <mc:Fallback>
            <p:pic>
              <p:nvPicPr>
                <p:cNvPr id="25" name="Ink 24">
                  <a:extLst>
                    <a:ext uri="{FF2B5EF4-FFF2-40B4-BE49-F238E27FC236}">
                      <a16:creationId xmlns:a16="http://schemas.microsoft.com/office/drawing/2014/main" id="{FAE20CA5-20EA-2E4A-8CA7-A099041E845D}"/>
                    </a:ext>
                  </a:extLst>
                </p:cNvPr>
                <p:cNvPicPr/>
                <p:nvPr/>
              </p:nvPicPr>
              <p:blipFill>
                <a:blip r:embed="rId36"/>
                <a:stretch>
                  <a:fillRect/>
                </a:stretch>
              </p:blipFill>
              <p:spPr>
                <a:xfrm>
                  <a:off x="4723979" y="2180753"/>
                  <a:ext cx="84060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87773E9B-BF31-E042-A1BA-41DA58417D6E}"/>
                    </a:ext>
                  </a:extLst>
                </p14:cNvPr>
                <p14:cNvContentPartPr/>
                <p14:nvPr/>
              </p14:nvContentPartPr>
              <p14:xfrm>
                <a:off x="4763219" y="2735513"/>
                <a:ext cx="774360" cy="28800"/>
              </p14:xfrm>
            </p:contentPart>
          </mc:Choice>
          <mc:Fallback>
            <p:pic>
              <p:nvPicPr>
                <p:cNvPr id="26" name="Ink 25">
                  <a:extLst>
                    <a:ext uri="{FF2B5EF4-FFF2-40B4-BE49-F238E27FC236}">
                      <a16:creationId xmlns:a16="http://schemas.microsoft.com/office/drawing/2014/main" id="{87773E9B-BF31-E042-A1BA-41DA58417D6E}"/>
                    </a:ext>
                  </a:extLst>
                </p:cNvPr>
                <p:cNvPicPr/>
                <p:nvPr/>
              </p:nvPicPr>
              <p:blipFill>
                <a:blip r:embed="rId38"/>
                <a:stretch>
                  <a:fillRect/>
                </a:stretch>
              </p:blipFill>
              <p:spPr>
                <a:xfrm>
                  <a:off x="4747739" y="2720033"/>
                  <a:ext cx="8049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9B899C76-4B10-9E40-8569-3D12D111E587}"/>
                    </a:ext>
                  </a:extLst>
                </p14:cNvPr>
                <p14:cNvContentPartPr/>
                <p14:nvPr/>
              </p14:nvContentPartPr>
              <p14:xfrm>
                <a:off x="4720379" y="2343473"/>
                <a:ext cx="826560" cy="36000"/>
              </p14:xfrm>
            </p:contentPart>
          </mc:Choice>
          <mc:Fallback>
            <p:pic>
              <p:nvPicPr>
                <p:cNvPr id="27" name="Ink 26">
                  <a:extLst>
                    <a:ext uri="{FF2B5EF4-FFF2-40B4-BE49-F238E27FC236}">
                      <a16:creationId xmlns:a16="http://schemas.microsoft.com/office/drawing/2014/main" id="{9B899C76-4B10-9E40-8569-3D12D111E587}"/>
                    </a:ext>
                  </a:extLst>
                </p:cNvPr>
                <p:cNvPicPr/>
                <p:nvPr/>
              </p:nvPicPr>
              <p:blipFill>
                <a:blip r:embed="rId40"/>
                <a:stretch>
                  <a:fillRect/>
                </a:stretch>
              </p:blipFill>
              <p:spPr>
                <a:xfrm>
                  <a:off x="4704899" y="2327993"/>
                  <a:ext cx="8571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C78A0148-B62C-094B-9E29-7BD6DAD11988}"/>
                    </a:ext>
                  </a:extLst>
                </p14:cNvPr>
                <p14:cNvContentPartPr/>
                <p14:nvPr/>
              </p14:nvContentPartPr>
              <p14:xfrm>
                <a:off x="4716779" y="2521673"/>
                <a:ext cx="820800" cy="28800"/>
              </p14:xfrm>
            </p:contentPart>
          </mc:Choice>
          <mc:Fallback>
            <p:pic>
              <p:nvPicPr>
                <p:cNvPr id="28" name="Ink 27">
                  <a:extLst>
                    <a:ext uri="{FF2B5EF4-FFF2-40B4-BE49-F238E27FC236}">
                      <a16:creationId xmlns:a16="http://schemas.microsoft.com/office/drawing/2014/main" id="{C78A0148-B62C-094B-9E29-7BD6DAD11988}"/>
                    </a:ext>
                  </a:extLst>
                </p:cNvPr>
                <p:cNvPicPr/>
                <p:nvPr/>
              </p:nvPicPr>
              <p:blipFill>
                <a:blip r:embed="rId42"/>
                <a:stretch>
                  <a:fillRect/>
                </a:stretch>
              </p:blipFill>
              <p:spPr>
                <a:xfrm>
                  <a:off x="4701299" y="2506384"/>
                  <a:ext cx="851400" cy="59022"/>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4F48F482-CBBF-6B47-8852-C80B8152C0FD}"/>
                    </a:ext>
                  </a:extLst>
                </p14:cNvPr>
                <p14:cNvContentPartPr/>
                <p14:nvPr/>
              </p14:nvContentPartPr>
              <p14:xfrm>
                <a:off x="5121779" y="2357873"/>
                <a:ext cx="12240" cy="185400"/>
              </p14:xfrm>
            </p:contentPart>
          </mc:Choice>
          <mc:Fallback>
            <p:pic>
              <p:nvPicPr>
                <p:cNvPr id="29" name="Ink 28">
                  <a:extLst>
                    <a:ext uri="{FF2B5EF4-FFF2-40B4-BE49-F238E27FC236}">
                      <a16:creationId xmlns:a16="http://schemas.microsoft.com/office/drawing/2014/main" id="{4F48F482-CBBF-6B47-8852-C80B8152C0FD}"/>
                    </a:ext>
                  </a:extLst>
                </p:cNvPr>
                <p:cNvPicPr/>
                <p:nvPr/>
              </p:nvPicPr>
              <p:blipFill>
                <a:blip r:embed="rId44"/>
                <a:stretch>
                  <a:fillRect/>
                </a:stretch>
              </p:blipFill>
              <p:spPr>
                <a:xfrm>
                  <a:off x="5106299" y="2342423"/>
                  <a:ext cx="42840" cy="215941"/>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7269D1F2-0F53-A843-8F93-E3C07F90950A}"/>
                    </a:ext>
                  </a:extLst>
                </p14:cNvPr>
                <p14:cNvContentPartPr/>
                <p14:nvPr/>
              </p14:nvContentPartPr>
              <p14:xfrm>
                <a:off x="4088939" y="3094073"/>
                <a:ext cx="81000" cy="95400"/>
              </p14:xfrm>
            </p:contentPart>
          </mc:Choice>
          <mc:Fallback>
            <p:pic>
              <p:nvPicPr>
                <p:cNvPr id="30" name="Ink 29">
                  <a:extLst>
                    <a:ext uri="{FF2B5EF4-FFF2-40B4-BE49-F238E27FC236}">
                      <a16:creationId xmlns:a16="http://schemas.microsoft.com/office/drawing/2014/main" id="{7269D1F2-0F53-A843-8F93-E3C07F90950A}"/>
                    </a:ext>
                  </a:extLst>
                </p:cNvPr>
                <p:cNvPicPr/>
                <p:nvPr/>
              </p:nvPicPr>
              <p:blipFill>
                <a:blip r:embed="rId46"/>
                <a:stretch>
                  <a:fillRect/>
                </a:stretch>
              </p:blipFill>
              <p:spPr>
                <a:xfrm>
                  <a:off x="4073527" y="3078593"/>
                  <a:ext cx="111465"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Ink 30">
                  <a:extLst>
                    <a:ext uri="{FF2B5EF4-FFF2-40B4-BE49-F238E27FC236}">
                      <a16:creationId xmlns:a16="http://schemas.microsoft.com/office/drawing/2014/main" id="{570DABB5-E73C-5549-971E-922BB8DD51F5}"/>
                    </a:ext>
                  </a:extLst>
                </p14:cNvPr>
                <p14:cNvContentPartPr/>
                <p14:nvPr/>
              </p14:nvContentPartPr>
              <p14:xfrm>
                <a:off x="4200539" y="3060593"/>
                <a:ext cx="83520" cy="107280"/>
              </p14:xfrm>
            </p:contentPart>
          </mc:Choice>
          <mc:Fallback>
            <p:pic>
              <p:nvPicPr>
                <p:cNvPr id="31" name="Ink 30">
                  <a:extLst>
                    <a:ext uri="{FF2B5EF4-FFF2-40B4-BE49-F238E27FC236}">
                      <a16:creationId xmlns:a16="http://schemas.microsoft.com/office/drawing/2014/main" id="{570DABB5-E73C-5549-971E-922BB8DD51F5}"/>
                    </a:ext>
                  </a:extLst>
                </p:cNvPr>
                <p:cNvPicPr/>
                <p:nvPr/>
              </p:nvPicPr>
              <p:blipFill>
                <a:blip r:embed="rId48"/>
                <a:stretch>
                  <a:fillRect/>
                </a:stretch>
              </p:blipFill>
              <p:spPr>
                <a:xfrm>
                  <a:off x="4185059" y="3045113"/>
                  <a:ext cx="1141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Ink 31">
                  <a:extLst>
                    <a:ext uri="{FF2B5EF4-FFF2-40B4-BE49-F238E27FC236}">
                      <a16:creationId xmlns:a16="http://schemas.microsoft.com/office/drawing/2014/main" id="{A7A62082-0EEF-934F-845D-B3A0E86A52DF}"/>
                    </a:ext>
                  </a:extLst>
                </p14:cNvPr>
                <p14:cNvContentPartPr/>
                <p14:nvPr/>
              </p14:nvContentPartPr>
              <p14:xfrm>
                <a:off x="4321499" y="3105953"/>
                <a:ext cx="14760" cy="52560"/>
              </p14:xfrm>
            </p:contentPart>
          </mc:Choice>
          <mc:Fallback>
            <p:pic>
              <p:nvPicPr>
                <p:cNvPr id="32" name="Ink 31">
                  <a:extLst>
                    <a:ext uri="{FF2B5EF4-FFF2-40B4-BE49-F238E27FC236}">
                      <a16:creationId xmlns:a16="http://schemas.microsoft.com/office/drawing/2014/main" id="{A7A62082-0EEF-934F-845D-B3A0E86A52DF}"/>
                    </a:ext>
                  </a:extLst>
                </p:cNvPr>
                <p:cNvPicPr/>
                <p:nvPr/>
              </p:nvPicPr>
              <p:blipFill>
                <a:blip r:embed="rId50"/>
                <a:stretch>
                  <a:fillRect/>
                </a:stretch>
              </p:blipFill>
              <p:spPr>
                <a:xfrm>
                  <a:off x="4305632" y="3090473"/>
                  <a:ext cx="46125"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Ink 32">
                  <a:extLst>
                    <a:ext uri="{FF2B5EF4-FFF2-40B4-BE49-F238E27FC236}">
                      <a16:creationId xmlns:a16="http://schemas.microsoft.com/office/drawing/2014/main" id="{3D8A24E2-C66C-554D-A2CB-2E83B9F68097}"/>
                    </a:ext>
                  </a:extLst>
                </p14:cNvPr>
                <p14:cNvContentPartPr/>
                <p14:nvPr/>
              </p14:nvContentPartPr>
              <p14:xfrm>
                <a:off x="4324019" y="3040793"/>
                <a:ext cx="12240" cy="20520"/>
              </p14:xfrm>
            </p:contentPart>
          </mc:Choice>
          <mc:Fallback>
            <p:pic>
              <p:nvPicPr>
                <p:cNvPr id="33" name="Ink 32">
                  <a:extLst>
                    <a:ext uri="{FF2B5EF4-FFF2-40B4-BE49-F238E27FC236}">
                      <a16:creationId xmlns:a16="http://schemas.microsoft.com/office/drawing/2014/main" id="{3D8A24E2-C66C-554D-A2CB-2E83B9F68097}"/>
                    </a:ext>
                  </a:extLst>
                </p:cNvPr>
                <p:cNvPicPr/>
                <p:nvPr/>
              </p:nvPicPr>
              <p:blipFill>
                <a:blip r:embed="rId52"/>
                <a:stretch>
                  <a:fillRect/>
                </a:stretch>
              </p:blipFill>
              <p:spPr>
                <a:xfrm>
                  <a:off x="4308539" y="3025313"/>
                  <a:ext cx="42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0A49F0BB-A050-A343-B67D-674F7A116D7F}"/>
                    </a:ext>
                  </a:extLst>
                </p14:cNvPr>
                <p14:cNvContentPartPr/>
                <p14:nvPr/>
              </p14:nvContentPartPr>
              <p14:xfrm>
                <a:off x="4383419" y="3022793"/>
                <a:ext cx="24120" cy="140400"/>
              </p14:xfrm>
            </p:contentPart>
          </mc:Choice>
          <mc:Fallback>
            <p:pic>
              <p:nvPicPr>
                <p:cNvPr id="34" name="Ink 33">
                  <a:extLst>
                    <a:ext uri="{FF2B5EF4-FFF2-40B4-BE49-F238E27FC236}">
                      <a16:creationId xmlns:a16="http://schemas.microsoft.com/office/drawing/2014/main" id="{0A49F0BB-A050-A343-B67D-674F7A116D7F}"/>
                    </a:ext>
                  </a:extLst>
                </p:cNvPr>
                <p:cNvPicPr/>
                <p:nvPr/>
              </p:nvPicPr>
              <p:blipFill>
                <a:blip r:embed="rId54"/>
                <a:stretch>
                  <a:fillRect/>
                </a:stretch>
              </p:blipFill>
              <p:spPr>
                <a:xfrm>
                  <a:off x="4367939" y="3007313"/>
                  <a:ext cx="54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A2140223-7EBD-984B-B07B-987DBED4EF1A}"/>
                    </a:ext>
                  </a:extLst>
                </p14:cNvPr>
                <p14:cNvContentPartPr/>
                <p14:nvPr/>
              </p14:nvContentPartPr>
              <p14:xfrm>
                <a:off x="4461539" y="2982473"/>
                <a:ext cx="104760" cy="194760"/>
              </p14:xfrm>
            </p:contentPart>
          </mc:Choice>
          <mc:Fallback>
            <p:pic>
              <p:nvPicPr>
                <p:cNvPr id="35" name="Ink 34">
                  <a:extLst>
                    <a:ext uri="{FF2B5EF4-FFF2-40B4-BE49-F238E27FC236}">
                      <a16:creationId xmlns:a16="http://schemas.microsoft.com/office/drawing/2014/main" id="{A2140223-7EBD-984B-B07B-987DBED4EF1A}"/>
                    </a:ext>
                  </a:extLst>
                </p:cNvPr>
                <p:cNvPicPr/>
                <p:nvPr/>
              </p:nvPicPr>
              <p:blipFill>
                <a:blip r:embed="rId56"/>
                <a:stretch>
                  <a:fillRect/>
                </a:stretch>
              </p:blipFill>
              <p:spPr>
                <a:xfrm>
                  <a:off x="4446059" y="2966993"/>
                  <a:ext cx="1353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8EF91F90-A187-D94E-A910-99151DC34ABB}"/>
                    </a:ext>
                  </a:extLst>
                </p14:cNvPr>
                <p14:cNvContentPartPr/>
                <p14:nvPr/>
              </p14:nvContentPartPr>
              <p14:xfrm>
                <a:off x="4862939" y="2906513"/>
                <a:ext cx="24120" cy="147600"/>
              </p14:xfrm>
            </p:contentPart>
          </mc:Choice>
          <mc:Fallback>
            <p:pic>
              <p:nvPicPr>
                <p:cNvPr id="36" name="Ink 35">
                  <a:extLst>
                    <a:ext uri="{FF2B5EF4-FFF2-40B4-BE49-F238E27FC236}">
                      <a16:creationId xmlns:a16="http://schemas.microsoft.com/office/drawing/2014/main" id="{8EF91F90-A187-D94E-A910-99151DC34ABB}"/>
                    </a:ext>
                  </a:extLst>
                </p:cNvPr>
                <p:cNvPicPr/>
                <p:nvPr/>
              </p:nvPicPr>
              <p:blipFill>
                <a:blip r:embed="rId58"/>
                <a:stretch>
                  <a:fillRect/>
                </a:stretch>
              </p:blipFill>
              <p:spPr>
                <a:xfrm>
                  <a:off x="4847459" y="2891033"/>
                  <a:ext cx="547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218A70FD-BD4C-414E-8BE0-DF57D7864624}"/>
                    </a:ext>
                  </a:extLst>
                </p14:cNvPr>
                <p14:cNvContentPartPr/>
                <p14:nvPr/>
              </p14:nvContentPartPr>
              <p14:xfrm>
                <a:off x="4834499" y="2965553"/>
                <a:ext cx="102600" cy="21600"/>
              </p14:xfrm>
            </p:contentPart>
          </mc:Choice>
          <mc:Fallback>
            <p:pic>
              <p:nvPicPr>
                <p:cNvPr id="37" name="Ink 36">
                  <a:extLst>
                    <a:ext uri="{FF2B5EF4-FFF2-40B4-BE49-F238E27FC236}">
                      <a16:creationId xmlns:a16="http://schemas.microsoft.com/office/drawing/2014/main" id="{218A70FD-BD4C-414E-8BE0-DF57D7864624}"/>
                    </a:ext>
                  </a:extLst>
                </p:cNvPr>
                <p:cNvPicPr/>
                <p:nvPr/>
              </p:nvPicPr>
              <p:blipFill>
                <a:blip r:embed="rId60"/>
                <a:stretch>
                  <a:fillRect/>
                </a:stretch>
              </p:blipFill>
              <p:spPr>
                <a:xfrm>
                  <a:off x="4818964" y="2950073"/>
                  <a:ext cx="133308"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A047F5EA-96BE-B54B-A6E1-2974437DF0EB}"/>
                    </a:ext>
                  </a:extLst>
                </p14:cNvPr>
                <p14:cNvContentPartPr/>
                <p14:nvPr/>
              </p14:nvContentPartPr>
              <p14:xfrm>
                <a:off x="4984259" y="2879873"/>
                <a:ext cx="109440" cy="169200"/>
              </p14:xfrm>
            </p:contentPart>
          </mc:Choice>
          <mc:Fallback>
            <p:pic>
              <p:nvPicPr>
                <p:cNvPr id="38" name="Ink 37">
                  <a:extLst>
                    <a:ext uri="{FF2B5EF4-FFF2-40B4-BE49-F238E27FC236}">
                      <a16:creationId xmlns:a16="http://schemas.microsoft.com/office/drawing/2014/main" id="{A047F5EA-96BE-B54B-A6E1-2974437DF0EB}"/>
                    </a:ext>
                  </a:extLst>
                </p:cNvPr>
                <p:cNvPicPr/>
                <p:nvPr/>
              </p:nvPicPr>
              <p:blipFill>
                <a:blip r:embed="rId62"/>
                <a:stretch>
                  <a:fillRect/>
                </a:stretch>
              </p:blipFill>
              <p:spPr>
                <a:xfrm>
                  <a:off x="4968830" y="2864393"/>
                  <a:ext cx="1399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A8E85518-183C-5E47-B1D1-8E449B607A84}"/>
                    </a:ext>
                  </a:extLst>
                </p14:cNvPr>
                <p14:cNvContentPartPr/>
                <p14:nvPr/>
              </p14:nvContentPartPr>
              <p14:xfrm>
                <a:off x="5162099" y="2946833"/>
                <a:ext cx="88200" cy="5040"/>
              </p14:xfrm>
            </p:contentPart>
          </mc:Choice>
          <mc:Fallback>
            <p:pic>
              <p:nvPicPr>
                <p:cNvPr id="39" name="Ink 38">
                  <a:extLst>
                    <a:ext uri="{FF2B5EF4-FFF2-40B4-BE49-F238E27FC236}">
                      <a16:creationId xmlns:a16="http://schemas.microsoft.com/office/drawing/2014/main" id="{A8E85518-183C-5E47-B1D1-8E449B607A84}"/>
                    </a:ext>
                  </a:extLst>
                </p:cNvPr>
                <p:cNvPicPr/>
                <p:nvPr/>
              </p:nvPicPr>
              <p:blipFill>
                <a:blip r:embed="rId64"/>
                <a:stretch>
                  <a:fillRect/>
                </a:stretch>
              </p:blipFill>
              <p:spPr>
                <a:xfrm>
                  <a:off x="5146619" y="2931353"/>
                  <a:ext cx="1188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0" name="Ink 39">
                  <a:extLst>
                    <a:ext uri="{FF2B5EF4-FFF2-40B4-BE49-F238E27FC236}">
                      <a16:creationId xmlns:a16="http://schemas.microsoft.com/office/drawing/2014/main" id="{9D7E14CF-90C1-BC4A-91BA-CB0A26EA2694}"/>
                    </a:ext>
                  </a:extLst>
                </p14:cNvPr>
                <p14:cNvContentPartPr/>
                <p14:nvPr/>
              </p14:nvContentPartPr>
              <p14:xfrm>
                <a:off x="5207459" y="2918033"/>
                <a:ext cx="26640" cy="90720"/>
              </p14:xfrm>
            </p:contentPart>
          </mc:Choice>
          <mc:Fallback>
            <p:pic>
              <p:nvPicPr>
                <p:cNvPr id="40" name="Ink 39">
                  <a:extLst>
                    <a:ext uri="{FF2B5EF4-FFF2-40B4-BE49-F238E27FC236}">
                      <a16:creationId xmlns:a16="http://schemas.microsoft.com/office/drawing/2014/main" id="{9D7E14CF-90C1-BC4A-91BA-CB0A26EA2694}"/>
                    </a:ext>
                  </a:extLst>
                </p:cNvPr>
                <p:cNvPicPr/>
                <p:nvPr/>
              </p:nvPicPr>
              <p:blipFill>
                <a:blip r:embed="rId66"/>
                <a:stretch>
                  <a:fillRect/>
                </a:stretch>
              </p:blipFill>
              <p:spPr>
                <a:xfrm>
                  <a:off x="5191979" y="2902553"/>
                  <a:ext cx="572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1" name="Ink 40">
                  <a:extLst>
                    <a:ext uri="{FF2B5EF4-FFF2-40B4-BE49-F238E27FC236}">
                      <a16:creationId xmlns:a16="http://schemas.microsoft.com/office/drawing/2014/main" id="{59BE04DB-9C36-DF40-BAF5-5186580334FB}"/>
                    </a:ext>
                  </a:extLst>
                </p14:cNvPr>
                <p14:cNvContentPartPr/>
                <p14:nvPr/>
              </p14:nvContentPartPr>
              <p14:xfrm>
                <a:off x="5273699" y="2923073"/>
                <a:ext cx="88200" cy="76320"/>
              </p14:xfrm>
            </p:contentPart>
          </mc:Choice>
          <mc:Fallback>
            <p:pic>
              <p:nvPicPr>
                <p:cNvPr id="41" name="Ink 40">
                  <a:extLst>
                    <a:ext uri="{FF2B5EF4-FFF2-40B4-BE49-F238E27FC236}">
                      <a16:creationId xmlns:a16="http://schemas.microsoft.com/office/drawing/2014/main" id="{59BE04DB-9C36-DF40-BAF5-5186580334FB}"/>
                    </a:ext>
                  </a:extLst>
                </p:cNvPr>
                <p:cNvPicPr/>
                <p:nvPr/>
              </p:nvPicPr>
              <p:blipFill>
                <a:blip r:embed="rId68"/>
                <a:stretch>
                  <a:fillRect/>
                </a:stretch>
              </p:blipFill>
              <p:spPr>
                <a:xfrm>
                  <a:off x="5258219" y="2907593"/>
                  <a:ext cx="118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2" name="Ink 41">
                  <a:extLst>
                    <a:ext uri="{FF2B5EF4-FFF2-40B4-BE49-F238E27FC236}">
                      <a16:creationId xmlns:a16="http://schemas.microsoft.com/office/drawing/2014/main" id="{2EC01204-4828-5045-AAED-210299B51429}"/>
                    </a:ext>
                  </a:extLst>
                </p14:cNvPr>
                <p14:cNvContentPartPr/>
                <p14:nvPr/>
              </p14:nvContentPartPr>
              <p14:xfrm>
                <a:off x="5378459" y="2877713"/>
                <a:ext cx="59760" cy="135360"/>
              </p14:xfrm>
            </p:contentPart>
          </mc:Choice>
          <mc:Fallback>
            <p:pic>
              <p:nvPicPr>
                <p:cNvPr id="42" name="Ink 41">
                  <a:extLst>
                    <a:ext uri="{FF2B5EF4-FFF2-40B4-BE49-F238E27FC236}">
                      <a16:creationId xmlns:a16="http://schemas.microsoft.com/office/drawing/2014/main" id="{2EC01204-4828-5045-AAED-210299B51429}"/>
                    </a:ext>
                  </a:extLst>
                </p:cNvPr>
                <p:cNvPicPr/>
                <p:nvPr/>
              </p:nvPicPr>
              <p:blipFill>
                <a:blip r:embed="rId70"/>
                <a:stretch>
                  <a:fillRect/>
                </a:stretch>
              </p:blipFill>
              <p:spPr>
                <a:xfrm>
                  <a:off x="5362979" y="2862233"/>
                  <a:ext cx="903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3" name="Ink 42">
                  <a:extLst>
                    <a:ext uri="{FF2B5EF4-FFF2-40B4-BE49-F238E27FC236}">
                      <a16:creationId xmlns:a16="http://schemas.microsoft.com/office/drawing/2014/main" id="{4726E63F-C7C7-CC4F-AD01-80DFB6B718B0}"/>
                    </a:ext>
                  </a:extLst>
                </p14:cNvPr>
                <p14:cNvContentPartPr/>
                <p14:nvPr/>
              </p14:nvContentPartPr>
              <p14:xfrm>
                <a:off x="5480339" y="2886713"/>
                <a:ext cx="9720" cy="108000"/>
              </p14:xfrm>
            </p:contentPart>
          </mc:Choice>
          <mc:Fallback>
            <p:pic>
              <p:nvPicPr>
                <p:cNvPr id="43" name="Ink 42">
                  <a:extLst>
                    <a:ext uri="{FF2B5EF4-FFF2-40B4-BE49-F238E27FC236}">
                      <a16:creationId xmlns:a16="http://schemas.microsoft.com/office/drawing/2014/main" id="{4726E63F-C7C7-CC4F-AD01-80DFB6B718B0}"/>
                    </a:ext>
                  </a:extLst>
                </p:cNvPr>
                <p:cNvPicPr/>
                <p:nvPr/>
              </p:nvPicPr>
              <p:blipFill>
                <a:blip r:embed="rId72"/>
                <a:stretch>
                  <a:fillRect/>
                </a:stretch>
              </p:blipFill>
              <p:spPr>
                <a:xfrm>
                  <a:off x="5464859" y="2871233"/>
                  <a:ext cx="403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4" name="Ink 43">
                  <a:extLst>
                    <a:ext uri="{FF2B5EF4-FFF2-40B4-BE49-F238E27FC236}">
                      <a16:creationId xmlns:a16="http://schemas.microsoft.com/office/drawing/2014/main" id="{E284BB8B-D02C-B048-9C4D-A11B3B0EE800}"/>
                    </a:ext>
                  </a:extLst>
                </p14:cNvPr>
                <p14:cNvContentPartPr/>
                <p14:nvPr/>
              </p14:nvContentPartPr>
              <p14:xfrm>
                <a:off x="5515979" y="2896793"/>
                <a:ext cx="81000" cy="107280"/>
              </p14:xfrm>
            </p:contentPart>
          </mc:Choice>
          <mc:Fallback>
            <p:pic>
              <p:nvPicPr>
                <p:cNvPr id="44" name="Ink 43">
                  <a:extLst>
                    <a:ext uri="{FF2B5EF4-FFF2-40B4-BE49-F238E27FC236}">
                      <a16:creationId xmlns:a16="http://schemas.microsoft.com/office/drawing/2014/main" id="{E284BB8B-D02C-B048-9C4D-A11B3B0EE800}"/>
                    </a:ext>
                  </a:extLst>
                </p:cNvPr>
                <p:cNvPicPr/>
                <p:nvPr/>
              </p:nvPicPr>
              <p:blipFill>
                <a:blip r:embed="rId74"/>
                <a:stretch>
                  <a:fillRect/>
                </a:stretch>
              </p:blipFill>
              <p:spPr>
                <a:xfrm>
                  <a:off x="5500499" y="2881261"/>
                  <a:ext cx="111600" cy="137983"/>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5" name="Ink 44">
                  <a:extLst>
                    <a:ext uri="{FF2B5EF4-FFF2-40B4-BE49-F238E27FC236}">
                      <a16:creationId xmlns:a16="http://schemas.microsoft.com/office/drawing/2014/main" id="{8F2C6DE7-74D6-094D-99E3-62BEA4E2920B}"/>
                    </a:ext>
                  </a:extLst>
                </p14:cNvPr>
                <p14:cNvContentPartPr/>
                <p14:nvPr/>
              </p14:nvContentPartPr>
              <p14:xfrm>
                <a:off x="4794179" y="3160313"/>
                <a:ext cx="24120" cy="546480"/>
              </p14:xfrm>
            </p:contentPart>
          </mc:Choice>
          <mc:Fallback>
            <p:pic>
              <p:nvPicPr>
                <p:cNvPr id="45" name="Ink 44">
                  <a:extLst>
                    <a:ext uri="{FF2B5EF4-FFF2-40B4-BE49-F238E27FC236}">
                      <a16:creationId xmlns:a16="http://schemas.microsoft.com/office/drawing/2014/main" id="{8F2C6DE7-74D6-094D-99E3-62BEA4E2920B}"/>
                    </a:ext>
                  </a:extLst>
                </p:cNvPr>
                <p:cNvPicPr/>
                <p:nvPr/>
              </p:nvPicPr>
              <p:blipFill>
                <a:blip r:embed="rId76"/>
                <a:stretch>
                  <a:fillRect/>
                </a:stretch>
              </p:blipFill>
              <p:spPr>
                <a:xfrm>
                  <a:off x="4778699" y="3144833"/>
                  <a:ext cx="5472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6" name="Ink 45">
                  <a:extLst>
                    <a:ext uri="{FF2B5EF4-FFF2-40B4-BE49-F238E27FC236}">
                      <a16:creationId xmlns:a16="http://schemas.microsoft.com/office/drawing/2014/main" id="{8C48167A-289D-7C4B-907D-ABD228C6C521}"/>
                    </a:ext>
                  </a:extLst>
                </p14:cNvPr>
                <p14:cNvContentPartPr/>
                <p14:nvPr/>
              </p14:nvContentPartPr>
              <p14:xfrm>
                <a:off x="4782299" y="3134393"/>
                <a:ext cx="843480" cy="610560"/>
              </p14:xfrm>
            </p:contentPart>
          </mc:Choice>
          <mc:Fallback>
            <p:pic>
              <p:nvPicPr>
                <p:cNvPr id="46" name="Ink 45">
                  <a:extLst>
                    <a:ext uri="{FF2B5EF4-FFF2-40B4-BE49-F238E27FC236}">
                      <a16:creationId xmlns:a16="http://schemas.microsoft.com/office/drawing/2014/main" id="{8C48167A-289D-7C4B-907D-ABD228C6C521}"/>
                    </a:ext>
                  </a:extLst>
                </p:cNvPr>
                <p:cNvPicPr/>
                <p:nvPr/>
              </p:nvPicPr>
              <p:blipFill>
                <a:blip r:embed="rId78"/>
                <a:stretch>
                  <a:fillRect/>
                </a:stretch>
              </p:blipFill>
              <p:spPr>
                <a:xfrm>
                  <a:off x="4766819" y="3118913"/>
                  <a:ext cx="87408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7" name="Ink 46">
                  <a:extLst>
                    <a:ext uri="{FF2B5EF4-FFF2-40B4-BE49-F238E27FC236}">
                      <a16:creationId xmlns:a16="http://schemas.microsoft.com/office/drawing/2014/main" id="{A1EE2FF3-028B-5F4B-821F-4016A390329E}"/>
                    </a:ext>
                  </a:extLst>
                </p14:cNvPr>
                <p14:cNvContentPartPr/>
                <p14:nvPr/>
              </p14:nvContentPartPr>
              <p14:xfrm>
                <a:off x="4810739" y="3758993"/>
                <a:ext cx="793440" cy="31320"/>
              </p14:xfrm>
            </p:contentPart>
          </mc:Choice>
          <mc:Fallback>
            <p:pic>
              <p:nvPicPr>
                <p:cNvPr id="47" name="Ink 46">
                  <a:extLst>
                    <a:ext uri="{FF2B5EF4-FFF2-40B4-BE49-F238E27FC236}">
                      <a16:creationId xmlns:a16="http://schemas.microsoft.com/office/drawing/2014/main" id="{A1EE2FF3-028B-5F4B-821F-4016A390329E}"/>
                    </a:ext>
                  </a:extLst>
                </p:cNvPr>
                <p:cNvPicPr/>
                <p:nvPr/>
              </p:nvPicPr>
              <p:blipFill>
                <a:blip r:embed="rId80"/>
                <a:stretch>
                  <a:fillRect/>
                </a:stretch>
              </p:blipFill>
              <p:spPr>
                <a:xfrm>
                  <a:off x="4795259" y="3743513"/>
                  <a:ext cx="8240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8" name="Ink 47">
                  <a:extLst>
                    <a:ext uri="{FF2B5EF4-FFF2-40B4-BE49-F238E27FC236}">
                      <a16:creationId xmlns:a16="http://schemas.microsoft.com/office/drawing/2014/main" id="{6E0BA259-B91B-B343-BF76-BA7921E5956B}"/>
                    </a:ext>
                  </a:extLst>
                </p14:cNvPr>
                <p14:cNvContentPartPr/>
                <p14:nvPr/>
              </p14:nvContentPartPr>
              <p14:xfrm>
                <a:off x="4796699" y="3302873"/>
                <a:ext cx="802800" cy="26640"/>
              </p14:xfrm>
            </p:contentPart>
          </mc:Choice>
          <mc:Fallback>
            <p:pic>
              <p:nvPicPr>
                <p:cNvPr id="48" name="Ink 47">
                  <a:extLst>
                    <a:ext uri="{FF2B5EF4-FFF2-40B4-BE49-F238E27FC236}">
                      <a16:creationId xmlns:a16="http://schemas.microsoft.com/office/drawing/2014/main" id="{6E0BA259-B91B-B343-BF76-BA7921E5956B}"/>
                    </a:ext>
                  </a:extLst>
                </p:cNvPr>
                <p:cNvPicPr/>
                <p:nvPr/>
              </p:nvPicPr>
              <p:blipFill>
                <a:blip r:embed="rId82"/>
                <a:stretch>
                  <a:fillRect/>
                </a:stretch>
              </p:blipFill>
              <p:spPr>
                <a:xfrm>
                  <a:off x="4781226" y="3287181"/>
                  <a:ext cx="833386"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 name="Ink 48">
                  <a:extLst>
                    <a:ext uri="{FF2B5EF4-FFF2-40B4-BE49-F238E27FC236}">
                      <a16:creationId xmlns:a16="http://schemas.microsoft.com/office/drawing/2014/main" id="{808DF69F-4D77-C54A-AED3-3EF66C898244}"/>
                    </a:ext>
                  </a:extLst>
                </p14:cNvPr>
                <p14:cNvContentPartPr/>
                <p14:nvPr/>
              </p14:nvContentPartPr>
              <p14:xfrm>
                <a:off x="4789499" y="3502313"/>
                <a:ext cx="843480" cy="14760"/>
              </p14:xfrm>
            </p:contentPart>
          </mc:Choice>
          <mc:Fallback>
            <p:pic>
              <p:nvPicPr>
                <p:cNvPr id="49" name="Ink 48">
                  <a:extLst>
                    <a:ext uri="{FF2B5EF4-FFF2-40B4-BE49-F238E27FC236}">
                      <a16:creationId xmlns:a16="http://schemas.microsoft.com/office/drawing/2014/main" id="{808DF69F-4D77-C54A-AED3-3EF66C898244}"/>
                    </a:ext>
                  </a:extLst>
                </p:cNvPr>
                <p:cNvPicPr/>
                <p:nvPr/>
              </p:nvPicPr>
              <p:blipFill>
                <a:blip r:embed="rId84"/>
                <a:stretch>
                  <a:fillRect/>
                </a:stretch>
              </p:blipFill>
              <p:spPr>
                <a:xfrm>
                  <a:off x="4774019" y="3486446"/>
                  <a:ext cx="874080" cy="46125"/>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Ink 49">
                  <a:extLst>
                    <a:ext uri="{FF2B5EF4-FFF2-40B4-BE49-F238E27FC236}">
                      <a16:creationId xmlns:a16="http://schemas.microsoft.com/office/drawing/2014/main" id="{19A94CF7-9938-0443-B849-BCABA46BE96B}"/>
                    </a:ext>
                  </a:extLst>
                </p14:cNvPr>
                <p14:cNvContentPartPr/>
                <p14:nvPr/>
              </p14:nvContentPartPr>
              <p14:xfrm>
                <a:off x="5173979" y="3322313"/>
                <a:ext cx="33480" cy="216360"/>
              </p14:xfrm>
            </p:contentPart>
          </mc:Choice>
          <mc:Fallback>
            <p:pic>
              <p:nvPicPr>
                <p:cNvPr id="50" name="Ink 49">
                  <a:extLst>
                    <a:ext uri="{FF2B5EF4-FFF2-40B4-BE49-F238E27FC236}">
                      <a16:creationId xmlns:a16="http://schemas.microsoft.com/office/drawing/2014/main" id="{19A94CF7-9938-0443-B849-BCABA46BE96B}"/>
                    </a:ext>
                  </a:extLst>
                </p:cNvPr>
                <p:cNvPicPr/>
                <p:nvPr/>
              </p:nvPicPr>
              <p:blipFill>
                <a:blip r:embed="rId86"/>
                <a:stretch>
                  <a:fillRect/>
                </a:stretch>
              </p:blipFill>
              <p:spPr>
                <a:xfrm>
                  <a:off x="5158499" y="3306833"/>
                  <a:ext cx="64080" cy="246960"/>
                </a:xfrm>
                <a:prstGeom prst="rect">
                  <a:avLst/>
                </a:prstGeom>
              </p:spPr>
            </p:pic>
          </mc:Fallback>
        </mc:AlternateContent>
      </p:grpSp>
      <p:grpSp>
        <p:nvGrpSpPr>
          <p:cNvPr id="51" name="Group 50">
            <a:extLst>
              <a:ext uri="{FF2B5EF4-FFF2-40B4-BE49-F238E27FC236}">
                <a16:creationId xmlns:a16="http://schemas.microsoft.com/office/drawing/2014/main" id="{46C8E80A-C999-3F49-BFA3-457D2B6D965E}"/>
              </a:ext>
            </a:extLst>
          </p:cNvPr>
          <p:cNvGrpSpPr/>
          <p:nvPr/>
        </p:nvGrpSpPr>
        <p:grpSpPr>
          <a:xfrm>
            <a:off x="3657323" y="2052144"/>
            <a:ext cx="1046880" cy="645120"/>
            <a:chOff x="3657323" y="2052144"/>
            <a:chExt cx="1046880" cy="645120"/>
          </a:xfrm>
        </p:grpSpPr>
        <mc:AlternateContent xmlns:mc="http://schemas.openxmlformats.org/markup-compatibility/2006">
          <mc:Choice xmlns:p14="http://schemas.microsoft.com/office/powerpoint/2010/main" Requires="p14">
            <p:contentPart p14:bwMode="auto" r:id="rId87">
              <p14:nvContentPartPr>
                <p14:cNvPr id="52" name="Ink 51">
                  <a:extLst>
                    <a:ext uri="{FF2B5EF4-FFF2-40B4-BE49-F238E27FC236}">
                      <a16:creationId xmlns:a16="http://schemas.microsoft.com/office/drawing/2014/main" id="{3B5FF00C-EB90-A94C-B38F-9A74B9259601}"/>
                    </a:ext>
                  </a:extLst>
                </p14:cNvPr>
                <p14:cNvContentPartPr/>
                <p14:nvPr/>
              </p14:nvContentPartPr>
              <p14:xfrm>
                <a:off x="3781163" y="2057904"/>
                <a:ext cx="73080" cy="190440"/>
              </p14:xfrm>
            </p:contentPart>
          </mc:Choice>
          <mc:Fallback>
            <p:pic>
              <p:nvPicPr>
                <p:cNvPr id="52" name="Ink 51">
                  <a:extLst>
                    <a:ext uri="{FF2B5EF4-FFF2-40B4-BE49-F238E27FC236}">
                      <a16:creationId xmlns:a16="http://schemas.microsoft.com/office/drawing/2014/main" id="{3B5FF00C-EB90-A94C-B38F-9A74B9259601}"/>
                    </a:ext>
                  </a:extLst>
                </p:cNvPr>
                <p:cNvPicPr/>
                <p:nvPr/>
              </p:nvPicPr>
              <p:blipFill>
                <a:blip r:embed="rId88"/>
                <a:stretch>
                  <a:fillRect/>
                </a:stretch>
              </p:blipFill>
              <p:spPr>
                <a:xfrm>
                  <a:off x="3765606" y="2042395"/>
                  <a:ext cx="103831" cy="221098"/>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3" name="Ink 52">
                  <a:extLst>
                    <a:ext uri="{FF2B5EF4-FFF2-40B4-BE49-F238E27FC236}">
                      <a16:creationId xmlns:a16="http://schemas.microsoft.com/office/drawing/2014/main" id="{D9B9ED91-31F7-0742-9D3A-7E39D077F732}"/>
                    </a:ext>
                  </a:extLst>
                </p14:cNvPr>
                <p14:cNvContentPartPr/>
                <p14:nvPr/>
              </p14:nvContentPartPr>
              <p14:xfrm>
                <a:off x="3725003" y="2154024"/>
                <a:ext cx="122040" cy="14400"/>
              </p14:xfrm>
            </p:contentPart>
          </mc:Choice>
          <mc:Fallback>
            <p:pic>
              <p:nvPicPr>
                <p:cNvPr id="53" name="Ink 52">
                  <a:extLst>
                    <a:ext uri="{FF2B5EF4-FFF2-40B4-BE49-F238E27FC236}">
                      <a16:creationId xmlns:a16="http://schemas.microsoft.com/office/drawing/2014/main" id="{D9B9ED91-31F7-0742-9D3A-7E39D077F732}"/>
                    </a:ext>
                  </a:extLst>
                </p:cNvPr>
                <p:cNvPicPr/>
                <p:nvPr/>
              </p:nvPicPr>
              <p:blipFill>
                <a:blip r:embed="rId90"/>
                <a:stretch>
                  <a:fillRect/>
                </a:stretch>
              </p:blipFill>
              <p:spPr>
                <a:xfrm>
                  <a:off x="3709523" y="2138544"/>
                  <a:ext cx="152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4" name="Ink 53">
                  <a:extLst>
                    <a:ext uri="{FF2B5EF4-FFF2-40B4-BE49-F238E27FC236}">
                      <a16:creationId xmlns:a16="http://schemas.microsoft.com/office/drawing/2014/main" id="{A6B08979-8AEE-184F-9EC7-0E78ECBF2521}"/>
                    </a:ext>
                  </a:extLst>
                </p14:cNvPr>
                <p14:cNvContentPartPr/>
                <p14:nvPr/>
              </p14:nvContentPartPr>
              <p14:xfrm>
                <a:off x="3863243" y="2109384"/>
                <a:ext cx="110520" cy="84600"/>
              </p14:xfrm>
            </p:contentPart>
          </mc:Choice>
          <mc:Fallback>
            <p:pic>
              <p:nvPicPr>
                <p:cNvPr id="54" name="Ink 53">
                  <a:extLst>
                    <a:ext uri="{FF2B5EF4-FFF2-40B4-BE49-F238E27FC236}">
                      <a16:creationId xmlns:a16="http://schemas.microsoft.com/office/drawing/2014/main" id="{A6B08979-8AEE-184F-9EC7-0E78ECBF2521}"/>
                    </a:ext>
                  </a:extLst>
                </p:cNvPr>
                <p:cNvPicPr/>
                <p:nvPr/>
              </p:nvPicPr>
              <p:blipFill>
                <a:blip r:embed="rId92"/>
                <a:stretch>
                  <a:fillRect/>
                </a:stretch>
              </p:blipFill>
              <p:spPr>
                <a:xfrm>
                  <a:off x="3847763" y="2093904"/>
                  <a:ext cx="1411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5" name="Ink 54">
                  <a:extLst>
                    <a:ext uri="{FF2B5EF4-FFF2-40B4-BE49-F238E27FC236}">
                      <a16:creationId xmlns:a16="http://schemas.microsoft.com/office/drawing/2014/main" id="{DD59474D-2783-C648-BCE4-5B6380F8FE17}"/>
                    </a:ext>
                  </a:extLst>
                </p14:cNvPr>
                <p14:cNvContentPartPr/>
                <p14:nvPr/>
              </p14:nvContentPartPr>
              <p14:xfrm>
                <a:off x="3996803" y="2116584"/>
                <a:ext cx="77760" cy="72720"/>
              </p14:xfrm>
            </p:contentPart>
          </mc:Choice>
          <mc:Fallback>
            <p:pic>
              <p:nvPicPr>
                <p:cNvPr id="55" name="Ink 54">
                  <a:extLst>
                    <a:ext uri="{FF2B5EF4-FFF2-40B4-BE49-F238E27FC236}">
                      <a16:creationId xmlns:a16="http://schemas.microsoft.com/office/drawing/2014/main" id="{DD59474D-2783-C648-BCE4-5B6380F8FE17}"/>
                    </a:ext>
                  </a:extLst>
                </p:cNvPr>
                <p:cNvPicPr/>
                <p:nvPr/>
              </p:nvPicPr>
              <p:blipFill>
                <a:blip r:embed="rId94"/>
                <a:stretch>
                  <a:fillRect/>
                </a:stretch>
              </p:blipFill>
              <p:spPr>
                <a:xfrm>
                  <a:off x="3981323" y="2101104"/>
                  <a:ext cx="1083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6" name="Ink 55">
                  <a:extLst>
                    <a:ext uri="{FF2B5EF4-FFF2-40B4-BE49-F238E27FC236}">
                      <a16:creationId xmlns:a16="http://schemas.microsoft.com/office/drawing/2014/main" id="{02AEDCED-7996-ED47-B2DC-67FFF2C9017B}"/>
                    </a:ext>
                  </a:extLst>
                </p14:cNvPr>
                <p14:cNvContentPartPr/>
                <p14:nvPr/>
              </p14:nvContentPartPr>
              <p14:xfrm>
                <a:off x="4085723" y="2052144"/>
                <a:ext cx="82440" cy="167760"/>
              </p14:xfrm>
            </p:contentPart>
          </mc:Choice>
          <mc:Fallback>
            <p:pic>
              <p:nvPicPr>
                <p:cNvPr id="56" name="Ink 55">
                  <a:extLst>
                    <a:ext uri="{FF2B5EF4-FFF2-40B4-BE49-F238E27FC236}">
                      <a16:creationId xmlns:a16="http://schemas.microsoft.com/office/drawing/2014/main" id="{02AEDCED-7996-ED47-B2DC-67FFF2C9017B}"/>
                    </a:ext>
                  </a:extLst>
                </p:cNvPr>
                <p:cNvPicPr/>
                <p:nvPr/>
              </p:nvPicPr>
              <p:blipFill>
                <a:blip r:embed="rId96"/>
                <a:stretch>
                  <a:fillRect/>
                </a:stretch>
              </p:blipFill>
              <p:spPr>
                <a:xfrm>
                  <a:off x="4070243" y="2036631"/>
                  <a:ext cx="113040" cy="198426"/>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7" name="Ink 56">
                  <a:extLst>
                    <a:ext uri="{FF2B5EF4-FFF2-40B4-BE49-F238E27FC236}">
                      <a16:creationId xmlns:a16="http://schemas.microsoft.com/office/drawing/2014/main" id="{5A48791D-3817-2141-832D-8FA580E884B4}"/>
                    </a:ext>
                  </a:extLst>
                </p14:cNvPr>
                <p14:cNvContentPartPr/>
                <p14:nvPr/>
              </p14:nvContentPartPr>
              <p14:xfrm>
                <a:off x="3741563" y="2282904"/>
                <a:ext cx="77760" cy="122040"/>
              </p14:xfrm>
            </p:contentPart>
          </mc:Choice>
          <mc:Fallback>
            <p:pic>
              <p:nvPicPr>
                <p:cNvPr id="57" name="Ink 56">
                  <a:extLst>
                    <a:ext uri="{FF2B5EF4-FFF2-40B4-BE49-F238E27FC236}">
                      <a16:creationId xmlns:a16="http://schemas.microsoft.com/office/drawing/2014/main" id="{5A48791D-3817-2141-832D-8FA580E884B4}"/>
                    </a:ext>
                  </a:extLst>
                </p:cNvPr>
                <p:cNvPicPr/>
                <p:nvPr/>
              </p:nvPicPr>
              <p:blipFill>
                <a:blip r:embed="rId98"/>
                <a:stretch>
                  <a:fillRect/>
                </a:stretch>
              </p:blipFill>
              <p:spPr>
                <a:xfrm>
                  <a:off x="3726083" y="2267424"/>
                  <a:ext cx="1083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8" name="Ink 57">
                  <a:extLst>
                    <a:ext uri="{FF2B5EF4-FFF2-40B4-BE49-F238E27FC236}">
                      <a16:creationId xmlns:a16="http://schemas.microsoft.com/office/drawing/2014/main" id="{A3C349BA-5A84-8846-9C6F-5B49D3412A87}"/>
                    </a:ext>
                  </a:extLst>
                </p14:cNvPr>
                <p14:cNvContentPartPr/>
                <p14:nvPr/>
              </p14:nvContentPartPr>
              <p14:xfrm>
                <a:off x="3839843" y="2278224"/>
                <a:ext cx="176040" cy="135000"/>
              </p14:xfrm>
            </p:contentPart>
          </mc:Choice>
          <mc:Fallback>
            <p:pic>
              <p:nvPicPr>
                <p:cNvPr id="58" name="Ink 57">
                  <a:extLst>
                    <a:ext uri="{FF2B5EF4-FFF2-40B4-BE49-F238E27FC236}">
                      <a16:creationId xmlns:a16="http://schemas.microsoft.com/office/drawing/2014/main" id="{A3C349BA-5A84-8846-9C6F-5B49D3412A87}"/>
                    </a:ext>
                  </a:extLst>
                </p:cNvPr>
                <p:cNvPicPr/>
                <p:nvPr/>
              </p:nvPicPr>
              <p:blipFill>
                <a:blip r:embed="rId100"/>
                <a:stretch>
                  <a:fillRect/>
                </a:stretch>
              </p:blipFill>
              <p:spPr>
                <a:xfrm>
                  <a:off x="3824363" y="2262744"/>
                  <a:ext cx="2066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9" name="Ink 58">
                  <a:extLst>
                    <a:ext uri="{FF2B5EF4-FFF2-40B4-BE49-F238E27FC236}">
                      <a16:creationId xmlns:a16="http://schemas.microsoft.com/office/drawing/2014/main" id="{892CEA4F-41A7-A141-8FE3-8807974F418B}"/>
                    </a:ext>
                  </a:extLst>
                </p14:cNvPr>
                <p14:cNvContentPartPr/>
                <p14:nvPr/>
              </p14:nvContentPartPr>
              <p14:xfrm>
                <a:off x="3952163" y="2273544"/>
                <a:ext cx="157320" cy="138600"/>
              </p14:xfrm>
            </p:contentPart>
          </mc:Choice>
          <mc:Fallback>
            <p:pic>
              <p:nvPicPr>
                <p:cNvPr id="59" name="Ink 58">
                  <a:extLst>
                    <a:ext uri="{FF2B5EF4-FFF2-40B4-BE49-F238E27FC236}">
                      <a16:creationId xmlns:a16="http://schemas.microsoft.com/office/drawing/2014/main" id="{892CEA4F-41A7-A141-8FE3-8807974F418B}"/>
                    </a:ext>
                  </a:extLst>
                </p:cNvPr>
                <p:cNvPicPr/>
                <p:nvPr/>
              </p:nvPicPr>
              <p:blipFill>
                <a:blip r:embed="rId102"/>
                <a:stretch>
                  <a:fillRect/>
                </a:stretch>
              </p:blipFill>
              <p:spPr>
                <a:xfrm>
                  <a:off x="3936647" y="2258064"/>
                  <a:ext cx="18799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0" name="Ink 59">
                  <a:extLst>
                    <a:ext uri="{FF2B5EF4-FFF2-40B4-BE49-F238E27FC236}">
                      <a16:creationId xmlns:a16="http://schemas.microsoft.com/office/drawing/2014/main" id="{A12718F8-E5B5-DC4B-9808-0F3E2D9D046F}"/>
                    </a:ext>
                  </a:extLst>
                </p14:cNvPr>
                <p14:cNvContentPartPr/>
                <p14:nvPr/>
              </p14:nvContentPartPr>
              <p14:xfrm>
                <a:off x="4120643" y="2259144"/>
                <a:ext cx="173520" cy="96480"/>
              </p14:xfrm>
            </p:contentPart>
          </mc:Choice>
          <mc:Fallback>
            <p:pic>
              <p:nvPicPr>
                <p:cNvPr id="60" name="Ink 59">
                  <a:extLst>
                    <a:ext uri="{FF2B5EF4-FFF2-40B4-BE49-F238E27FC236}">
                      <a16:creationId xmlns:a16="http://schemas.microsoft.com/office/drawing/2014/main" id="{A12718F8-E5B5-DC4B-9808-0F3E2D9D046F}"/>
                    </a:ext>
                  </a:extLst>
                </p:cNvPr>
                <p:cNvPicPr/>
                <p:nvPr/>
              </p:nvPicPr>
              <p:blipFill>
                <a:blip r:embed="rId104"/>
                <a:stretch>
                  <a:fillRect/>
                </a:stretch>
              </p:blipFill>
              <p:spPr>
                <a:xfrm>
                  <a:off x="4105163" y="2243664"/>
                  <a:ext cx="2041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1" name="Ink 60">
                  <a:extLst>
                    <a:ext uri="{FF2B5EF4-FFF2-40B4-BE49-F238E27FC236}">
                      <a16:creationId xmlns:a16="http://schemas.microsoft.com/office/drawing/2014/main" id="{919DB59B-E4D4-7A47-9FCD-A32A6C17B802}"/>
                    </a:ext>
                  </a:extLst>
                </p14:cNvPr>
                <p14:cNvContentPartPr/>
                <p14:nvPr/>
              </p14:nvContentPartPr>
              <p14:xfrm>
                <a:off x="3657323" y="2458224"/>
                <a:ext cx="14400" cy="206280"/>
              </p14:xfrm>
            </p:contentPart>
          </mc:Choice>
          <mc:Fallback>
            <p:pic>
              <p:nvPicPr>
                <p:cNvPr id="61" name="Ink 60">
                  <a:extLst>
                    <a:ext uri="{FF2B5EF4-FFF2-40B4-BE49-F238E27FC236}">
                      <a16:creationId xmlns:a16="http://schemas.microsoft.com/office/drawing/2014/main" id="{919DB59B-E4D4-7A47-9FCD-A32A6C17B802}"/>
                    </a:ext>
                  </a:extLst>
                </p:cNvPr>
                <p:cNvPicPr/>
                <p:nvPr/>
              </p:nvPicPr>
              <p:blipFill>
                <a:blip r:embed="rId106"/>
                <a:stretch>
                  <a:fillRect/>
                </a:stretch>
              </p:blipFill>
              <p:spPr>
                <a:xfrm>
                  <a:off x="3641843" y="2442744"/>
                  <a:ext cx="45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2" name="Ink 61">
                  <a:extLst>
                    <a:ext uri="{FF2B5EF4-FFF2-40B4-BE49-F238E27FC236}">
                      <a16:creationId xmlns:a16="http://schemas.microsoft.com/office/drawing/2014/main" id="{E44AAE14-682B-C845-BF30-311692821346}"/>
                    </a:ext>
                  </a:extLst>
                </p14:cNvPr>
                <p14:cNvContentPartPr/>
                <p14:nvPr/>
              </p14:nvContentPartPr>
              <p14:xfrm>
                <a:off x="3657323" y="2397384"/>
                <a:ext cx="1046880" cy="204120"/>
              </p14:xfrm>
            </p:contentPart>
          </mc:Choice>
          <mc:Fallback>
            <p:pic>
              <p:nvPicPr>
                <p:cNvPr id="62" name="Ink 61">
                  <a:extLst>
                    <a:ext uri="{FF2B5EF4-FFF2-40B4-BE49-F238E27FC236}">
                      <a16:creationId xmlns:a16="http://schemas.microsoft.com/office/drawing/2014/main" id="{E44AAE14-682B-C845-BF30-311692821346}"/>
                    </a:ext>
                  </a:extLst>
                </p:cNvPr>
                <p:cNvPicPr/>
                <p:nvPr/>
              </p:nvPicPr>
              <p:blipFill>
                <a:blip r:embed="rId108"/>
                <a:stretch>
                  <a:fillRect/>
                </a:stretch>
              </p:blipFill>
              <p:spPr>
                <a:xfrm>
                  <a:off x="3641843" y="2381904"/>
                  <a:ext cx="10774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3" name="Ink 62">
                  <a:extLst>
                    <a:ext uri="{FF2B5EF4-FFF2-40B4-BE49-F238E27FC236}">
                      <a16:creationId xmlns:a16="http://schemas.microsoft.com/office/drawing/2014/main" id="{9D90FCB7-9075-D64B-BCC9-776CD9DBC368}"/>
                    </a:ext>
                  </a:extLst>
                </p14:cNvPr>
                <p14:cNvContentPartPr/>
                <p14:nvPr/>
              </p14:nvContentPartPr>
              <p14:xfrm>
                <a:off x="3671363" y="2629224"/>
                <a:ext cx="1000080" cy="59040"/>
              </p14:xfrm>
            </p:contentPart>
          </mc:Choice>
          <mc:Fallback>
            <p:pic>
              <p:nvPicPr>
                <p:cNvPr id="63" name="Ink 62">
                  <a:extLst>
                    <a:ext uri="{FF2B5EF4-FFF2-40B4-BE49-F238E27FC236}">
                      <a16:creationId xmlns:a16="http://schemas.microsoft.com/office/drawing/2014/main" id="{9D90FCB7-9075-D64B-BCC9-776CD9DBC368}"/>
                    </a:ext>
                  </a:extLst>
                </p:cNvPr>
                <p:cNvPicPr/>
                <p:nvPr/>
              </p:nvPicPr>
              <p:blipFill>
                <a:blip r:embed="rId110"/>
                <a:stretch>
                  <a:fillRect/>
                </a:stretch>
              </p:blipFill>
              <p:spPr>
                <a:xfrm>
                  <a:off x="3655883" y="2613649"/>
                  <a:ext cx="1030680" cy="89828"/>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7" name="Ink 66">
                  <a:extLst>
                    <a:ext uri="{FF2B5EF4-FFF2-40B4-BE49-F238E27FC236}">
                      <a16:creationId xmlns:a16="http://schemas.microsoft.com/office/drawing/2014/main" id="{62A2EE7E-0E17-D24C-ADA5-6D9C50E3BEAD}"/>
                    </a:ext>
                  </a:extLst>
                </p14:cNvPr>
                <p14:cNvContentPartPr/>
                <p14:nvPr/>
              </p14:nvContentPartPr>
              <p14:xfrm>
                <a:off x="3865403" y="2480544"/>
                <a:ext cx="40320" cy="216720"/>
              </p14:xfrm>
            </p:contentPart>
          </mc:Choice>
          <mc:Fallback>
            <p:pic>
              <p:nvPicPr>
                <p:cNvPr id="67" name="Ink 66">
                  <a:extLst>
                    <a:ext uri="{FF2B5EF4-FFF2-40B4-BE49-F238E27FC236}">
                      <a16:creationId xmlns:a16="http://schemas.microsoft.com/office/drawing/2014/main" id="{62A2EE7E-0E17-D24C-ADA5-6D9C50E3BEAD}"/>
                    </a:ext>
                  </a:extLst>
                </p:cNvPr>
                <p:cNvPicPr/>
                <p:nvPr/>
              </p:nvPicPr>
              <p:blipFill>
                <a:blip r:embed="rId112"/>
                <a:stretch>
                  <a:fillRect/>
                </a:stretch>
              </p:blipFill>
              <p:spPr>
                <a:xfrm>
                  <a:off x="3849784" y="2465064"/>
                  <a:ext cx="71196"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Ink 68">
                  <a:extLst>
                    <a:ext uri="{FF2B5EF4-FFF2-40B4-BE49-F238E27FC236}">
                      <a16:creationId xmlns:a16="http://schemas.microsoft.com/office/drawing/2014/main" id="{ABA0A542-67FD-F24E-A249-126D0EE40A02}"/>
                    </a:ext>
                  </a:extLst>
                </p14:cNvPr>
                <p14:cNvContentPartPr/>
                <p14:nvPr/>
              </p14:nvContentPartPr>
              <p14:xfrm>
                <a:off x="4073843" y="2470104"/>
                <a:ext cx="37800" cy="199440"/>
              </p14:xfrm>
            </p:contentPart>
          </mc:Choice>
          <mc:Fallback>
            <p:pic>
              <p:nvPicPr>
                <p:cNvPr id="69" name="Ink 68">
                  <a:extLst>
                    <a:ext uri="{FF2B5EF4-FFF2-40B4-BE49-F238E27FC236}">
                      <a16:creationId xmlns:a16="http://schemas.microsoft.com/office/drawing/2014/main" id="{ABA0A542-67FD-F24E-A249-126D0EE40A02}"/>
                    </a:ext>
                  </a:extLst>
                </p:cNvPr>
                <p:cNvPicPr/>
                <p:nvPr/>
              </p:nvPicPr>
              <p:blipFill>
                <a:blip r:embed="rId114"/>
                <a:stretch>
                  <a:fillRect/>
                </a:stretch>
              </p:blipFill>
              <p:spPr>
                <a:xfrm>
                  <a:off x="4058363" y="2454624"/>
                  <a:ext cx="684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2" name="Ink 71">
                  <a:extLst>
                    <a:ext uri="{FF2B5EF4-FFF2-40B4-BE49-F238E27FC236}">
                      <a16:creationId xmlns:a16="http://schemas.microsoft.com/office/drawing/2014/main" id="{FCFBF62F-7847-ED43-90AC-D6EDC05E1FF4}"/>
                    </a:ext>
                  </a:extLst>
                </p14:cNvPr>
                <p14:cNvContentPartPr/>
                <p14:nvPr/>
              </p14:nvContentPartPr>
              <p14:xfrm>
                <a:off x="4284803" y="2448864"/>
                <a:ext cx="45000" cy="206280"/>
              </p14:xfrm>
            </p:contentPart>
          </mc:Choice>
          <mc:Fallback>
            <p:pic>
              <p:nvPicPr>
                <p:cNvPr id="72" name="Ink 71">
                  <a:extLst>
                    <a:ext uri="{FF2B5EF4-FFF2-40B4-BE49-F238E27FC236}">
                      <a16:creationId xmlns:a16="http://schemas.microsoft.com/office/drawing/2014/main" id="{FCFBF62F-7847-ED43-90AC-D6EDC05E1FF4}"/>
                    </a:ext>
                  </a:extLst>
                </p:cNvPr>
                <p:cNvPicPr/>
                <p:nvPr/>
              </p:nvPicPr>
              <p:blipFill>
                <a:blip r:embed="rId116"/>
                <a:stretch>
                  <a:fillRect/>
                </a:stretch>
              </p:blipFill>
              <p:spPr>
                <a:xfrm>
                  <a:off x="4269323" y="2433384"/>
                  <a:ext cx="756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4" name="Ink 73">
                  <a:extLst>
                    <a:ext uri="{FF2B5EF4-FFF2-40B4-BE49-F238E27FC236}">
                      <a16:creationId xmlns:a16="http://schemas.microsoft.com/office/drawing/2014/main" id="{1D8AA261-410B-6243-9DD6-ABBE765A0265}"/>
                    </a:ext>
                  </a:extLst>
                </p14:cNvPr>
                <p14:cNvContentPartPr/>
                <p14:nvPr/>
              </p14:nvContentPartPr>
              <p14:xfrm>
                <a:off x="4472003" y="2444184"/>
                <a:ext cx="23760" cy="182880"/>
              </p14:xfrm>
            </p:contentPart>
          </mc:Choice>
          <mc:Fallback>
            <p:pic>
              <p:nvPicPr>
                <p:cNvPr id="74" name="Ink 73">
                  <a:extLst>
                    <a:ext uri="{FF2B5EF4-FFF2-40B4-BE49-F238E27FC236}">
                      <a16:creationId xmlns:a16="http://schemas.microsoft.com/office/drawing/2014/main" id="{1D8AA261-410B-6243-9DD6-ABBE765A0265}"/>
                    </a:ext>
                  </a:extLst>
                </p:cNvPr>
                <p:cNvPicPr/>
                <p:nvPr/>
              </p:nvPicPr>
              <p:blipFill>
                <a:blip r:embed="rId118"/>
                <a:stretch>
                  <a:fillRect/>
                </a:stretch>
              </p:blipFill>
              <p:spPr>
                <a:xfrm>
                  <a:off x="4456523" y="2428704"/>
                  <a:ext cx="54360" cy="213480"/>
                </a:xfrm>
                <a:prstGeom prst="rect">
                  <a:avLst/>
                </a:prstGeom>
              </p:spPr>
            </p:pic>
          </mc:Fallback>
        </mc:AlternateContent>
      </p:grpSp>
      <p:grpSp>
        <p:nvGrpSpPr>
          <p:cNvPr id="78" name="Group 77">
            <a:extLst>
              <a:ext uri="{FF2B5EF4-FFF2-40B4-BE49-F238E27FC236}">
                <a16:creationId xmlns:a16="http://schemas.microsoft.com/office/drawing/2014/main" id="{0F7C0427-B273-B347-B795-E3BFA90FEB1F}"/>
              </a:ext>
            </a:extLst>
          </p:cNvPr>
          <p:cNvGrpSpPr/>
          <p:nvPr/>
        </p:nvGrpSpPr>
        <p:grpSpPr>
          <a:xfrm>
            <a:off x="3678203" y="2896344"/>
            <a:ext cx="1032480" cy="688680"/>
            <a:chOff x="3678203" y="2896344"/>
            <a:chExt cx="1032480" cy="688680"/>
          </a:xfrm>
        </p:grpSpPr>
        <mc:AlternateContent xmlns:mc="http://schemas.openxmlformats.org/markup-compatibility/2006">
          <mc:Choice xmlns:p14="http://schemas.microsoft.com/office/powerpoint/2010/main" Requires="p14">
            <p:contentPart p14:bwMode="auto" r:id="rId119">
              <p14:nvContentPartPr>
                <p14:cNvPr id="79" name="Ink 78">
                  <a:extLst>
                    <a:ext uri="{FF2B5EF4-FFF2-40B4-BE49-F238E27FC236}">
                      <a16:creationId xmlns:a16="http://schemas.microsoft.com/office/drawing/2014/main" id="{9F9493F4-21C7-DC4A-8CD9-305BEC3C6810}"/>
                    </a:ext>
                  </a:extLst>
                </p14:cNvPr>
                <p14:cNvContentPartPr/>
                <p14:nvPr/>
              </p14:nvContentPartPr>
              <p14:xfrm>
                <a:off x="3853883" y="2938464"/>
                <a:ext cx="45000" cy="173520"/>
              </p14:xfrm>
            </p:contentPart>
          </mc:Choice>
          <mc:Fallback>
            <p:pic>
              <p:nvPicPr>
                <p:cNvPr id="79" name="Ink 78">
                  <a:extLst>
                    <a:ext uri="{FF2B5EF4-FFF2-40B4-BE49-F238E27FC236}">
                      <a16:creationId xmlns:a16="http://schemas.microsoft.com/office/drawing/2014/main" id="{9F9493F4-21C7-DC4A-8CD9-305BEC3C6810}"/>
                    </a:ext>
                  </a:extLst>
                </p:cNvPr>
                <p:cNvPicPr/>
                <p:nvPr/>
              </p:nvPicPr>
              <p:blipFill>
                <a:blip r:embed="rId120"/>
                <a:stretch>
                  <a:fillRect/>
                </a:stretch>
              </p:blipFill>
              <p:spPr>
                <a:xfrm>
                  <a:off x="3838403" y="2922984"/>
                  <a:ext cx="756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0" name="Ink 79">
                  <a:extLst>
                    <a:ext uri="{FF2B5EF4-FFF2-40B4-BE49-F238E27FC236}">
                      <a16:creationId xmlns:a16="http://schemas.microsoft.com/office/drawing/2014/main" id="{27861514-462C-1E4D-8DA5-B15BFB79CDC4}"/>
                    </a:ext>
                  </a:extLst>
                </p14:cNvPr>
                <p14:cNvContentPartPr/>
                <p14:nvPr/>
              </p14:nvContentPartPr>
              <p14:xfrm>
                <a:off x="3807443" y="3006144"/>
                <a:ext cx="126360" cy="14400"/>
              </p14:xfrm>
            </p:contentPart>
          </mc:Choice>
          <mc:Fallback>
            <p:pic>
              <p:nvPicPr>
                <p:cNvPr id="80" name="Ink 79">
                  <a:extLst>
                    <a:ext uri="{FF2B5EF4-FFF2-40B4-BE49-F238E27FC236}">
                      <a16:creationId xmlns:a16="http://schemas.microsoft.com/office/drawing/2014/main" id="{27861514-462C-1E4D-8DA5-B15BFB79CDC4}"/>
                    </a:ext>
                  </a:extLst>
                </p:cNvPr>
                <p:cNvPicPr/>
                <p:nvPr/>
              </p:nvPicPr>
              <p:blipFill>
                <a:blip r:embed="rId122"/>
                <a:stretch>
                  <a:fillRect/>
                </a:stretch>
              </p:blipFill>
              <p:spPr>
                <a:xfrm>
                  <a:off x="3792007" y="2990664"/>
                  <a:ext cx="156873"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1" name="Ink 80">
                  <a:extLst>
                    <a:ext uri="{FF2B5EF4-FFF2-40B4-BE49-F238E27FC236}">
                      <a16:creationId xmlns:a16="http://schemas.microsoft.com/office/drawing/2014/main" id="{16E3B6C7-9F32-E640-9F32-C495CBCFF8FE}"/>
                    </a:ext>
                  </a:extLst>
                </p14:cNvPr>
                <p14:cNvContentPartPr/>
                <p14:nvPr/>
              </p14:nvContentPartPr>
              <p14:xfrm>
                <a:off x="3954683" y="2896344"/>
                <a:ext cx="419400" cy="157320"/>
              </p14:xfrm>
            </p:contentPart>
          </mc:Choice>
          <mc:Fallback>
            <p:pic>
              <p:nvPicPr>
                <p:cNvPr id="81" name="Ink 80">
                  <a:extLst>
                    <a:ext uri="{FF2B5EF4-FFF2-40B4-BE49-F238E27FC236}">
                      <a16:creationId xmlns:a16="http://schemas.microsoft.com/office/drawing/2014/main" id="{16E3B6C7-9F32-E640-9F32-C495CBCFF8FE}"/>
                    </a:ext>
                  </a:extLst>
                </p:cNvPr>
                <p:cNvPicPr/>
                <p:nvPr/>
              </p:nvPicPr>
              <p:blipFill>
                <a:blip r:embed="rId124"/>
                <a:stretch>
                  <a:fillRect/>
                </a:stretch>
              </p:blipFill>
              <p:spPr>
                <a:xfrm>
                  <a:off x="3939203" y="2880864"/>
                  <a:ext cx="4500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2" name="Ink 81">
                  <a:extLst>
                    <a:ext uri="{FF2B5EF4-FFF2-40B4-BE49-F238E27FC236}">
                      <a16:creationId xmlns:a16="http://schemas.microsoft.com/office/drawing/2014/main" id="{F1A1CEFC-183A-0145-9A37-3C9157464273}"/>
                    </a:ext>
                  </a:extLst>
                </p14:cNvPr>
                <p14:cNvContentPartPr/>
                <p14:nvPr/>
              </p14:nvContentPartPr>
              <p14:xfrm>
                <a:off x="3832643" y="3124584"/>
                <a:ext cx="70560" cy="97560"/>
              </p14:xfrm>
            </p:contentPart>
          </mc:Choice>
          <mc:Fallback>
            <p:pic>
              <p:nvPicPr>
                <p:cNvPr id="82" name="Ink 81">
                  <a:extLst>
                    <a:ext uri="{FF2B5EF4-FFF2-40B4-BE49-F238E27FC236}">
                      <a16:creationId xmlns:a16="http://schemas.microsoft.com/office/drawing/2014/main" id="{F1A1CEFC-183A-0145-9A37-3C9157464273}"/>
                    </a:ext>
                  </a:extLst>
                </p:cNvPr>
                <p:cNvPicPr/>
                <p:nvPr/>
              </p:nvPicPr>
              <p:blipFill>
                <a:blip r:embed="rId126"/>
                <a:stretch>
                  <a:fillRect/>
                </a:stretch>
              </p:blipFill>
              <p:spPr>
                <a:xfrm>
                  <a:off x="3817163" y="3109047"/>
                  <a:ext cx="10116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3" name="Ink 82">
                  <a:extLst>
                    <a:ext uri="{FF2B5EF4-FFF2-40B4-BE49-F238E27FC236}">
                      <a16:creationId xmlns:a16="http://schemas.microsoft.com/office/drawing/2014/main" id="{AEF12AD6-95B7-3D4E-877E-10AF6ED12A4A}"/>
                    </a:ext>
                  </a:extLst>
                </p14:cNvPr>
                <p14:cNvContentPartPr/>
                <p14:nvPr/>
              </p14:nvContentPartPr>
              <p14:xfrm>
                <a:off x="3926603" y="3093264"/>
                <a:ext cx="182880" cy="144360"/>
              </p14:xfrm>
            </p:contentPart>
          </mc:Choice>
          <mc:Fallback>
            <p:pic>
              <p:nvPicPr>
                <p:cNvPr id="83" name="Ink 82">
                  <a:extLst>
                    <a:ext uri="{FF2B5EF4-FFF2-40B4-BE49-F238E27FC236}">
                      <a16:creationId xmlns:a16="http://schemas.microsoft.com/office/drawing/2014/main" id="{AEF12AD6-95B7-3D4E-877E-10AF6ED12A4A}"/>
                    </a:ext>
                  </a:extLst>
                </p:cNvPr>
                <p:cNvPicPr/>
                <p:nvPr/>
              </p:nvPicPr>
              <p:blipFill>
                <a:blip r:embed="rId128"/>
                <a:stretch>
                  <a:fillRect/>
                </a:stretch>
              </p:blipFill>
              <p:spPr>
                <a:xfrm>
                  <a:off x="3911123" y="3077784"/>
                  <a:ext cx="2134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4" name="Ink 83">
                  <a:extLst>
                    <a:ext uri="{FF2B5EF4-FFF2-40B4-BE49-F238E27FC236}">
                      <a16:creationId xmlns:a16="http://schemas.microsoft.com/office/drawing/2014/main" id="{2FA33325-6FC3-0644-9163-3E065E82E06D}"/>
                    </a:ext>
                  </a:extLst>
                </p14:cNvPr>
                <p14:cNvContentPartPr/>
                <p14:nvPr/>
              </p14:nvContentPartPr>
              <p14:xfrm>
                <a:off x="4055123" y="3095424"/>
                <a:ext cx="173520" cy="142560"/>
              </p14:xfrm>
            </p:contentPart>
          </mc:Choice>
          <mc:Fallback>
            <p:pic>
              <p:nvPicPr>
                <p:cNvPr id="84" name="Ink 83">
                  <a:extLst>
                    <a:ext uri="{FF2B5EF4-FFF2-40B4-BE49-F238E27FC236}">
                      <a16:creationId xmlns:a16="http://schemas.microsoft.com/office/drawing/2014/main" id="{2FA33325-6FC3-0644-9163-3E065E82E06D}"/>
                    </a:ext>
                  </a:extLst>
                </p:cNvPr>
                <p:cNvPicPr/>
                <p:nvPr/>
              </p:nvPicPr>
              <p:blipFill>
                <a:blip r:embed="rId130"/>
                <a:stretch>
                  <a:fillRect/>
                </a:stretch>
              </p:blipFill>
              <p:spPr>
                <a:xfrm>
                  <a:off x="4039643" y="3079944"/>
                  <a:ext cx="2041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5" name="Ink 84">
                  <a:extLst>
                    <a:ext uri="{FF2B5EF4-FFF2-40B4-BE49-F238E27FC236}">
                      <a16:creationId xmlns:a16="http://schemas.microsoft.com/office/drawing/2014/main" id="{2A813AA5-4FE7-094D-BFAA-2851F3528445}"/>
                    </a:ext>
                  </a:extLst>
                </p14:cNvPr>
                <p14:cNvContentPartPr/>
                <p14:nvPr/>
              </p14:nvContentPartPr>
              <p14:xfrm>
                <a:off x="4228643" y="3099744"/>
                <a:ext cx="173520" cy="77760"/>
              </p14:xfrm>
            </p:contentPart>
          </mc:Choice>
          <mc:Fallback>
            <p:pic>
              <p:nvPicPr>
                <p:cNvPr id="85" name="Ink 84">
                  <a:extLst>
                    <a:ext uri="{FF2B5EF4-FFF2-40B4-BE49-F238E27FC236}">
                      <a16:creationId xmlns:a16="http://schemas.microsoft.com/office/drawing/2014/main" id="{2A813AA5-4FE7-094D-BFAA-2851F3528445}"/>
                    </a:ext>
                  </a:extLst>
                </p:cNvPr>
                <p:cNvPicPr/>
                <p:nvPr/>
              </p:nvPicPr>
              <p:blipFill>
                <a:blip r:embed="rId132"/>
                <a:stretch>
                  <a:fillRect/>
                </a:stretch>
              </p:blipFill>
              <p:spPr>
                <a:xfrm>
                  <a:off x="4213163" y="3084264"/>
                  <a:ext cx="2041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6" name="Ink 85">
                  <a:extLst>
                    <a:ext uri="{FF2B5EF4-FFF2-40B4-BE49-F238E27FC236}">
                      <a16:creationId xmlns:a16="http://schemas.microsoft.com/office/drawing/2014/main" id="{E483AD9A-3844-7449-AB6F-301C6A67B971}"/>
                    </a:ext>
                  </a:extLst>
                </p14:cNvPr>
                <p14:cNvContentPartPr/>
                <p14:nvPr/>
              </p14:nvContentPartPr>
              <p14:xfrm>
                <a:off x="3692243" y="3340944"/>
                <a:ext cx="35640" cy="229680"/>
              </p14:xfrm>
            </p:contentPart>
          </mc:Choice>
          <mc:Fallback>
            <p:pic>
              <p:nvPicPr>
                <p:cNvPr id="86" name="Ink 85">
                  <a:extLst>
                    <a:ext uri="{FF2B5EF4-FFF2-40B4-BE49-F238E27FC236}">
                      <a16:creationId xmlns:a16="http://schemas.microsoft.com/office/drawing/2014/main" id="{E483AD9A-3844-7449-AB6F-301C6A67B971}"/>
                    </a:ext>
                  </a:extLst>
                </p:cNvPr>
                <p:cNvPicPr/>
                <p:nvPr/>
              </p:nvPicPr>
              <p:blipFill>
                <a:blip r:embed="rId134"/>
                <a:stretch>
                  <a:fillRect/>
                </a:stretch>
              </p:blipFill>
              <p:spPr>
                <a:xfrm>
                  <a:off x="3676605" y="3325464"/>
                  <a:ext cx="66552"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7" name="Ink 86">
                  <a:extLst>
                    <a:ext uri="{FF2B5EF4-FFF2-40B4-BE49-F238E27FC236}">
                      <a16:creationId xmlns:a16="http://schemas.microsoft.com/office/drawing/2014/main" id="{665C7B19-878C-0343-AA92-896A29FA1419}"/>
                    </a:ext>
                  </a:extLst>
                </p14:cNvPr>
                <p14:cNvContentPartPr/>
                <p14:nvPr/>
              </p14:nvContentPartPr>
              <p14:xfrm>
                <a:off x="3678203" y="3268584"/>
                <a:ext cx="1000080" cy="255600"/>
              </p14:xfrm>
            </p:contentPart>
          </mc:Choice>
          <mc:Fallback>
            <p:pic>
              <p:nvPicPr>
                <p:cNvPr id="87" name="Ink 86">
                  <a:extLst>
                    <a:ext uri="{FF2B5EF4-FFF2-40B4-BE49-F238E27FC236}">
                      <a16:creationId xmlns:a16="http://schemas.microsoft.com/office/drawing/2014/main" id="{665C7B19-878C-0343-AA92-896A29FA1419}"/>
                    </a:ext>
                  </a:extLst>
                </p:cNvPr>
                <p:cNvPicPr/>
                <p:nvPr/>
              </p:nvPicPr>
              <p:blipFill>
                <a:blip r:embed="rId136"/>
                <a:stretch>
                  <a:fillRect/>
                </a:stretch>
              </p:blipFill>
              <p:spPr>
                <a:xfrm>
                  <a:off x="3662723" y="3253104"/>
                  <a:ext cx="10306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8" name="Ink 87">
                  <a:extLst>
                    <a:ext uri="{FF2B5EF4-FFF2-40B4-BE49-F238E27FC236}">
                      <a16:creationId xmlns:a16="http://schemas.microsoft.com/office/drawing/2014/main" id="{80B6ADFA-9D76-F94A-A23D-57F20141B954}"/>
                    </a:ext>
                  </a:extLst>
                </p14:cNvPr>
                <p14:cNvContentPartPr/>
                <p14:nvPr/>
              </p14:nvContentPartPr>
              <p14:xfrm>
                <a:off x="3708803" y="3529944"/>
                <a:ext cx="1001880" cy="55080"/>
              </p14:xfrm>
            </p:contentPart>
          </mc:Choice>
          <mc:Fallback>
            <p:pic>
              <p:nvPicPr>
                <p:cNvPr id="88" name="Ink 87">
                  <a:extLst>
                    <a:ext uri="{FF2B5EF4-FFF2-40B4-BE49-F238E27FC236}">
                      <a16:creationId xmlns:a16="http://schemas.microsoft.com/office/drawing/2014/main" id="{80B6ADFA-9D76-F94A-A23D-57F20141B954}"/>
                    </a:ext>
                  </a:extLst>
                </p:cNvPr>
                <p:cNvPicPr/>
                <p:nvPr/>
              </p:nvPicPr>
              <p:blipFill>
                <a:blip r:embed="rId138"/>
                <a:stretch>
                  <a:fillRect/>
                </a:stretch>
              </p:blipFill>
              <p:spPr>
                <a:xfrm>
                  <a:off x="3693323" y="3514464"/>
                  <a:ext cx="10324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2" name="Ink 91">
                  <a:extLst>
                    <a:ext uri="{FF2B5EF4-FFF2-40B4-BE49-F238E27FC236}">
                      <a16:creationId xmlns:a16="http://schemas.microsoft.com/office/drawing/2014/main" id="{C18697AA-5A9A-5841-8818-A058B975EE31}"/>
                    </a:ext>
                  </a:extLst>
                </p14:cNvPr>
                <p14:cNvContentPartPr/>
                <p14:nvPr/>
              </p14:nvContentPartPr>
              <p14:xfrm>
                <a:off x="3891323" y="3350304"/>
                <a:ext cx="23760" cy="173520"/>
              </p14:xfrm>
            </p:contentPart>
          </mc:Choice>
          <mc:Fallback>
            <p:pic>
              <p:nvPicPr>
                <p:cNvPr id="92" name="Ink 91">
                  <a:extLst>
                    <a:ext uri="{FF2B5EF4-FFF2-40B4-BE49-F238E27FC236}">
                      <a16:creationId xmlns:a16="http://schemas.microsoft.com/office/drawing/2014/main" id="{C18697AA-5A9A-5841-8818-A058B975EE31}"/>
                    </a:ext>
                  </a:extLst>
                </p:cNvPr>
                <p:cNvPicPr/>
                <p:nvPr/>
              </p:nvPicPr>
              <p:blipFill>
                <a:blip r:embed="rId140"/>
                <a:stretch>
                  <a:fillRect/>
                </a:stretch>
              </p:blipFill>
              <p:spPr>
                <a:xfrm>
                  <a:off x="3875843" y="3334824"/>
                  <a:ext cx="543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4" name="Ink 93">
                  <a:extLst>
                    <a:ext uri="{FF2B5EF4-FFF2-40B4-BE49-F238E27FC236}">
                      <a16:creationId xmlns:a16="http://schemas.microsoft.com/office/drawing/2014/main" id="{4B42763D-8DD0-F447-9A6A-918CFA38C2B2}"/>
                    </a:ext>
                  </a:extLst>
                </p14:cNvPr>
                <p14:cNvContentPartPr/>
                <p14:nvPr/>
              </p14:nvContentPartPr>
              <p14:xfrm>
                <a:off x="4097243" y="3334104"/>
                <a:ext cx="35640" cy="229680"/>
              </p14:xfrm>
            </p:contentPart>
          </mc:Choice>
          <mc:Fallback>
            <p:pic>
              <p:nvPicPr>
                <p:cNvPr id="94" name="Ink 93">
                  <a:extLst>
                    <a:ext uri="{FF2B5EF4-FFF2-40B4-BE49-F238E27FC236}">
                      <a16:creationId xmlns:a16="http://schemas.microsoft.com/office/drawing/2014/main" id="{4B42763D-8DD0-F447-9A6A-918CFA38C2B2}"/>
                    </a:ext>
                  </a:extLst>
                </p:cNvPr>
                <p:cNvPicPr/>
                <p:nvPr/>
              </p:nvPicPr>
              <p:blipFill>
                <a:blip r:embed="rId142"/>
                <a:stretch>
                  <a:fillRect/>
                </a:stretch>
              </p:blipFill>
              <p:spPr>
                <a:xfrm>
                  <a:off x="4081605" y="3318648"/>
                  <a:ext cx="66552" cy="260232"/>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7" name="Ink 96">
                  <a:extLst>
                    <a:ext uri="{FF2B5EF4-FFF2-40B4-BE49-F238E27FC236}">
                      <a16:creationId xmlns:a16="http://schemas.microsoft.com/office/drawing/2014/main" id="{94D9A597-8E52-6740-9213-B8D601F6E3C3}"/>
                    </a:ext>
                  </a:extLst>
                </p14:cNvPr>
                <p14:cNvContentPartPr/>
                <p14:nvPr/>
              </p14:nvContentPartPr>
              <p14:xfrm>
                <a:off x="4286963" y="3308544"/>
                <a:ext cx="45000" cy="245880"/>
              </p14:xfrm>
            </p:contentPart>
          </mc:Choice>
          <mc:Fallback>
            <p:pic>
              <p:nvPicPr>
                <p:cNvPr id="97" name="Ink 96">
                  <a:extLst>
                    <a:ext uri="{FF2B5EF4-FFF2-40B4-BE49-F238E27FC236}">
                      <a16:creationId xmlns:a16="http://schemas.microsoft.com/office/drawing/2014/main" id="{94D9A597-8E52-6740-9213-B8D601F6E3C3}"/>
                    </a:ext>
                  </a:extLst>
                </p:cNvPr>
                <p:cNvPicPr/>
                <p:nvPr/>
              </p:nvPicPr>
              <p:blipFill>
                <a:blip r:embed="rId144"/>
                <a:stretch>
                  <a:fillRect/>
                </a:stretch>
              </p:blipFill>
              <p:spPr>
                <a:xfrm>
                  <a:off x="4271358" y="3293064"/>
                  <a:ext cx="75847"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9" name="Ink 98">
                  <a:extLst>
                    <a:ext uri="{FF2B5EF4-FFF2-40B4-BE49-F238E27FC236}">
                      <a16:creationId xmlns:a16="http://schemas.microsoft.com/office/drawing/2014/main" id="{A1B3750A-6E41-DB44-A382-F723D2FC464B}"/>
                    </a:ext>
                  </a:extLst>
                </p14:cNvPr>
                <p14:cNvContentPartPr/>
                <p14:nvPr/>
              </p14:nvContentPartPr>
              <p14:xfrm>
                <a:off x="4521323" y="3303504"/>
                <a:ext cx="16920" cy="227520"/>
              </p14:xfrm>
            </p:contentPart>
          </mc:Choice>
          <mc:Fallback>
            <p:pic>
              <p:nvPicPr>
                <p:cNvPr id="99" name="Ink 98">
                  <a:extLst>
                    <a:ext uri="{FF2B5EF4-FFF2-40B4-BE49-F238E27FC236}">
                      <a16:creationId xmlns:a16="http://schemas.microsoft.com/office/drawing/2014/main" id="{A1B3750A-6E41-DB44-A382-F723D2FC464B}"/>
                    </a:ext>
                  </a:extLst>
                </p:cNvPr>
                <p:cNvPicPr/>
                <p:nvPr/>
              </p:nvPicPr>
              <p:blipFill>
                <a:blip r:embed="rId146"/>
                <a:stretch>
                  <a:fillRect/>
                </a:stretch>
              </p:blipFill>
              <p:spPr>
                <a:xfrm>
                  <a:off x="4505843" y="3288024"/>
                  <a:ext cx="47520" cy="258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102" name="Ink 101">
                <a:extLst>
                  <a:ext uri="{FF2B5EF4-FFF2-40B4-BE49-F238E27FC236}">
                    <a16:creationId xmlns:a16="http://schemas.microsoft.com/office/drawing/2014/main" id="{EDCCE581-6DE3-1548-BC8A-C9630C2CC677}"/>
                  </a:ext>
                </a:extLst>
              </p14:cNvPr>
              <p14:cNvContentPartPr/>
              <p14:nvPr/>
            </p14:nvContentPartPr>
            <p14:xfrm>
              <a:off x="7161047" y="1882455"/>
              <a:ext cx="56520" cy="64440"/>
            </p14:xfrm>
          </p:contentPart>
        </mc:Choice>
        <mc:Fallback>
          <p:pic>
            <p:nvPicPr>
              <p:cNvPr id="102" name="Ink 101">
                <a:extLst>
                  <a:ext uri="{FF2B5EF4-FFF2-40B4-BE49-F238E27FC236}">
                    <a16:creationId xmlns:a16="http://schemas.microsoft.com/office/drawing/2014/main" id="{EDCCE581-6DE3-1548-BC8A-C9630C2CC677}"/>
                  </a:ext>
                </a:extLst>
              </p:cNvPr>
              <p:cNvPicPr/>
              <p:nvPr/>
            </p:nvPicPr>
            <p:blipFill>
              <a:blip r:embed="rId148"/>
              <a:stretch>
                <a:fillRect/>
              </a:stretch>
            </p:blipFill>
            <p:spPr>
              <a:xfrm>
                <a:off x="7145567" y="1866975"/>
                <a:ext cx="871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3" name="Ink 102">
                <a:extLst>
                  <a:ext uri="{FF2B5EF4-FFF2-40B4-BE49-F238E27FC236}">
                    <a16:creationId xmlns:a16="http://schemas.microsoft.com/office/drawing/2014/main" id="{382B5071-6927-9F45-8C09-8525ACB16B2A}"/>
                  </a:ext>
                </a:extLst>
              </p14:cNvPr>
              <p14:cNvContentPartPr/>
              <p14:nvPr/>
            </p14:nvContentPartPr>
            <p14:xfrm>
              <a:off x="7260047" y="1870215"/>
              <a:ext cx="61560" cy="164520"/>
            </p14:xfrm>
          </p:contentPart>
        </mc:Choice>
        <mc:Fallback>
          <p:pic>
            <p:nvPicPr>
              <p:cNvPr id="103" name="Ink 102">
                <a:extLst>
                  <a:ext uri="{FF2B5EF4-FFF2-40B4-BE49-F238E27FC236}">
                    <a16:creationId xmlns:a16="http://schemas.microsoft.com/office/drawing/2014/main" id="{382B5071-6927-9F45-8C09-8525ACB16B2A}"/>
                  </a:ext>
                </a:extLst>
              </p:cNvPr>
              <p:cNvPicPr/>
              <p:nvPr/>
            </p:nvPicPr>
            <p:blipFill>
              <a:blip r:embed="rId150"/>
              <a:stretch>
                <a:fillRect/>
              </a:stretch>
            </p:blipFill>
            <p:spPr>
              <a:xfrm>
                <a:off x="7244567" y="1854735"/>
                <a:ext cx="921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4" name="Ink 103">
                <a:extLst>
                  <a:ext uri="{FF2B5EF4-FFF2-40B4-BE49-F238E27FC236}">
                    <a16:creationId xmlns:a16="http://schemas.microsoft.com/office/drawing/2014/main" id="{98E89A66-185C-1643-AD80-631F94A7F923}"/>
                  </a:ext>
                </a:extLst>
              </p14:cNvPr>
              <p14:cNvContentPartPr/>
              <p14:nvPr/>
            </p14:nvContentPartPr>
            <p14:xfrm>
              <a:off x="7351127" y="1865175"/>
              <a:ext cx="143640" cy="76680"/>
            </p14:xfrm>
          </p:contentPart>
        </mc:Choice>
        <mc:Fallback>
          <p:pic>
            <p:nvPicPr>
              <p:cNvPr id="104" name="Ink 103">
                <a:extLst>
                  <a:ext uri="{FF2B5EF4-FFF2-40B4-BE49-F238E27FC236}">
                    <a16:creationId xmlns:a16="http://schemas.microsoft.com/office/drawing/2014/main" id="{98E89A66-185C-1643-AD80-631F94A7F923}"/>
                  </a:ext>
                </a:extLst>
              </p:cNvPr>
              <p:cNvPicPr/>
              <p:nvPr/>
            </p:nvPicPr>
            <p:blipFill>
              <a:blip r:embed="rId152"/>
              <a:stretch>
                <a:fillRect/>
              </a:stretch>
            </p:blipFill>
            <p:spPr>
              <a:xfrm>
                <a:off x="7335647" y="1849622"/>
                <a:ext cx="174240" cy="107424"/>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5" name="Ink 104">
                <a:extLst>
                  <a:ext uri="{FF2B5EF4-FFF2-40B4-BE49-F238E27FC236}">
                    <a16:creationId xmlns:a16="http://schemas.microsoft.com/office/drawing/2014/main" id="{40C48763-3A73-7743-9A58-61521C511645}"/>
                  </a:ext>
                </a:extLst>
              </p14:cNvPr>
              <p14:cNvContentPartPr/>
              <p14:nvPr/>
            </p14:nvContentPartPr>
            <p14:xfrm>
              <a:off x="7603127" y="1815855"/>
              <a:ext cx="54720" cy="155880"/>
            </p14:xfrm>
          </p:contentPart>
        </mc:Choice>
        <mc:Fallback>
          <p:pic>
            <p:nvPicPr>
              <p:cNvPr id="105" name="Ink 104">
                <a:extLst>
                  <a:ext uri="{FF2B5EF4-FFF2-40B4-BE49-F238E27FC236}">
                    <a16:creationId xmlns:a16="http://schemas.microsoft.com/office/drawing/2014/main" id="{40C48763-3A73-7743-9A58-61521C511645}"/>
                  </a:ext>
                </a:extLst>
              </p:cNvPr>
              <p:cNvPicPr/>
              <p:nvPr/>
            </p:nvPicPr>
            <p:blipFill>
              <a:blip r:embed="rId154"/>
              <a:stretch>
                <a:fillRect/>
              </a:stretch>
            </p:blipFill>
            <p:spPr>
              <a:xfrm>
                <a:off x="7587647" y="1800375"/>
                <a:ext cx="853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6" name="Ink 105">
                <a:extLst>
                  <a:ext uri="{FF2B5EF4-FFF2-40B4-BE49-F238E27FC236}">
                    <a16:creationId xmlns:a16="http://schemas.microsoft.com/office/drawing/2014/main" id="{671483D1-995A-A24F-A9DE-683BEB771ED8}"/>
                  </a:ext>
                </a:extLst>
              </p14:cNvPr>
              <p14:cNvContentPartPr/>
              <p14:nvPr/>
            </p14:nvContentPartPr>
            <p14:xfrm>
              <a:off x="7583687" y="1876335"/>
              <a:ext cx="83880" cy="6480"/>
            </p14:xfrm>
          </p:contentPart>
        </mc:Choice>
        <mc:Fallback>
          <p:pic>
            <p:nvPicPr>
              <p:cNvPr id="106" name="Ink 105">
                <a:extLst>
                  <a:ext uri="{FF2B5EF4-FFF2-40B4-BE49-F238E27FC236}">
                    <a16:creationId xmlns:a16="http://schemas.microsoft.com/office/drawing/2014/main" id="{671483D1-995A-A24F-A9DE-683BEB771ED8}"/>
                  </a:ext>
                </a:extLst>
              </p:cNvPr>
              <p:cNvPicPr/>
              <p:nvPr/>
            </p:nvPicPr>
            <p:blipFill>
              <a:blip r:embed="rId156"/>
              <a:stretch>
                <a:fillRect/>
              </a:stretch>
            </p:blipFill>
            <p:spPr>
              <a:xfrm>
                <a:off x="7568207" y="1860855"/>
                <a:ext cx="114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7" name="Ink 106">
                <a:extLst>
                  <a:ext uri="{FF2B5EF4-FFF2-40B4-BE49-F238E27FC236}">
                    <a16:creationId xmlns:a16="http://schemas.microsoft.com/office/drawing/2014/main" id="{43B94A9A-9B24-2E43-A18A-6E7066644C9D}"/>
                  </a:ext>
                </a:extLst>
              </p14:cNvPr>
              <p14:cNvContentPartPr/>
              <p14:nvPr/>
            </p14:nvContentPartPr>
            <p14:xfrm>
              <a:off x="7706807" y="1857975"/>
              <a:ext cx="17640" cy="66600"/>
            </p14:xfrm>
          </p:contentPart>
        </mc:Choice>
        <mc:Fallback>
          <p:pic>
            <p:nvPicPr>
              <p:cNvPr id="107" name="Ink 106">
                <a:extLst>
                  <a:ext uri="{FF2B5EF4-FFF2-40B4-BE49-F238E27FC236}">
                    <a16:creationId xmlns:a16="http://schemas.microsoft.com/office/drawing/2014/main" id="{43B94A9A-9B24-2E43-A18A-6E7066644C9D}"/>
                  </a:ext>
                </a:extLst>
              </p:cNvPr>
              <p:cNvPicPr/>
              <p:nvPr/>
            </p:nvPicPr>
            <p:blipFill>
              <a:blip r:embed="rId158"/>
              <a:stretch>
                <a:fillRect/>
              </a:stretch>
            </p:blipFill>
            <p:spPr>
              <a:xfrm>
                <a:off x="7691327" y="1842495"/>
                <a:ext cx="482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8" name="Ink 107">
                <a:extLst>
                  <a:ext uri="{FF2B5EF4-FFF2-40B4-BE49-F238E27FC236}">
                    <a16:creationId xmlns:a16="http://schemas.microsoft.com/office/drawing/2014/main" id="{0600B55E-3B4B-8A45-88A1-4182CA516B6D}"/>
                  </a:ext>
                </a:extLst>
              </p14:cNvPr>
              <p14:cNvContentPartPr/>
              <p14:nvPr/>
            </p14:nvContentPartPr>
            <p14:xfrm>
              <a:off x="7726607" y="1801455"/>
              <a:ext cx="7920" cy="12600"/>
            </p14:xfrm>
          </p:contentPart>
        </mc:Choice>
        <mc:Fallback>
          <p:pic>
            <p:nvPicPr>
              <p:cNvPr id="108" name="Ink 107">
                <a:extLst>
                  <a:ext uri="{FF2B5EF4-FFF2-40B4-BE49-F238E27FC236}">
                    <a16:creationId xmlns:a16="http://schemas.microsoft.com/office/drawing/2014/main" id="{0600B55E-3B4B-8A45-88A1-4182CA516B6D}"/>
                  </a:ext>
                </a:extLst>
              </p:cNvPr>
              <p:cNvPicPr/>
              <p:nvPr/>
            </p:nvPicPr>
            <p:blipFill>
              <a:blip r:embed="rId160"/>
              <a:stretch>
                <a:fillRect/>
              </a:stretch>
            </p:blipFill>
            <p:spPr>
              <a:xfrm>
                <a:off x="7711127" y="1785975"/>
                <a:ext cx="385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9" name="Ink 108">
                <a:extLst>
                  <a:ext uri="{FF2B5EF4-FFF2-40B4-BE49-F238E27FC236}">
                    <a16:creationId xmlns:a16="http://schemas.microsoft.com/office/drawing/2014/main" id="{3ECBCBBD-FEF3-FB4B-80E8-161B8DB5EB13}"/>
                  </a:ext>
                </a:extLst>
              </p14:cNvPr>
              <p14:cNvContentPartPr/>
              <p14:nvPr/>
            </p14:nvContentPartPr>
            <p14:xfrm>
              <a:off x="7778087" y="1801095"/>
              <a:ext cx="17640" cy="131040"/>
            </p14:xfrm>
          </p:contentPart>
        </mc:Choice>
        <mc:Fallback>
          <p:pic>
            <p:nvPicPr>
              <p:cNvPr id="109" name="Ink 108">
                <a:extLst>
                  <a:ext uri="{FF2B5EF4-FFF2-40B4-BE49-F238E27FC236}">
                    <a16:creationId xmlns:a16="http://schemas.microsoft.com/office/drawing/2014/main" id="{3ECBCBBD-FEF3-FB4B-80E8-161B8DB5EB13}"/>
                  </a:ext>
                </a:extLst>
              </p:cNvPr>
              <p:cNvPicPr/>
              <p:nvPr/>
            </p:nvPicPr>
            <p:blipFill>
              <a:blip r:embed="rId162"/>
              <a:stretch>
                <a:fillRect/>
              </a:stretch>
            </p:blipFill>
            <p:spPr>
              <a:xfrm>
                <a:off x="7762607" y="1785657"/>
                <a:ext cx="48240" cy="161556"/>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0" name="Ink 109">
                <a:extLst>
                  <a:ext uri="{FF2B5EF4-FFF2-40B4-BE49-F238E27FC236}">
                    <a16:creationId xmlns:a16="http://schemas.microsoft.com/office/drawing/2014/main" id="{66906B1E-DC04-2241-AC5F-51D8DE67FF70}"/>
                  </a:ext>
                </a:extLst>
              </p14:cNvPr>
              <p14:cNvContentPartPr/>
              <p14:nvPr/>
            </p14:nvContentPartPr>
            <p14:xfrm>
              <a:off x="7820207" y="1821615"/>
              <a:ext cx="72000" cy="110520"/>
            </p14:xfrm>
          </p:contentPart>
        </mc:Choice>
        <mc:Fallback>
          <p:pic>
            <p:nvPicPr>
              <p:cNvPr id="110" name="Ink 109">
                <a:extLst>
                  <a:ext uri="{FF2B5EF4-FFF2-40B4-BE49-F238E27FC236}">
                    <a16:creationId xmlns:a16="http://schemas.microsoft.com/office/drawing/2014/main" id="{66906B1E-DC04-2241-AC5F-51D8DE67FF70}"/>
                  </a:ext>
                </a:extLst>
              </p:cNvPr>
              <p:cNvPicPr/>
              <p:nvPr/>
            </p:nvPicPr>
            <p:blipFill>
              <a:blip r:embed="rId164"/>
              <a:stretch>
                <a:fillRect/>
              </a:stretch>
            </p:blipFill>
            <p:spPr>
              <a:xfrm>
                <a:off x="7804649" y="1806185"/>
                <a:ext cx="102754" cy="141021"/>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1" name="Ink 110">
                <a:extLst>
                  <a:ext uri="{FF2B5EF4-FFF2-40B4-BE49-F238E27FC236}">
                    <a16:creationId xmlns:a16="http://schemas.microsoft.com/office/drawing/2014/main" id="{93ADD038-84DC-4947-B1DC-80074D053C24}"/>
                  </a:ext>
                </a:extLst>
              </p14:cNvPr>
              <p14:cNvContentPartPr/>
              <p14:nvPr/>
            </p14:nvContentPartPr>
            <p14:xfrm>
              <a:off x="7956287" y="1835655"/>
              <a:ext cx="96480" cy="10080"/>
            </p14:xfrm>
          </p:contentPart>
        </mc:Choice>
        <mc:Fallback>
          <p:pic>
            <p:nvPicPr>
              <p:cNvPr id="111" name="Ink 110">
                <a:extLst>
                  <a:ext uri="{FF2B5EF4-FFF2-40B4-BE49-F238E27FC236}">
                    <a16:creationId xmlns:a16="http://schemas.microsoft.com/office/drawing/2014/main" id="{93ADD038-84DC-4947-B1DC-80074D053C24}"/>
                  </a:ext>
                </a:extLst>
              </p:cNvPr>
              <p:cNvPicPr/>
              <p:nvPr/>
            </p:nvPicPr>
            <p:blipFill>
              <a:blip r:embed="rId166"/>
              <a:stretch>
                <a:fillRect/>
              </a:stretch>
            </p:blipFill>
            <p:spPr>
              <a:xfrm>
                <a:off x="7940807" y="1820709"/>
                <a:ext cx="127080" cy="39625"/>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2" name="Ink 111">
                <a:extLst>
                  <a:ext uri="{FF2B5EF4-FFF2-40B4-BE49-F238E27FC236}">
                    <a16:creationId xmlns:a16="http://schemas.microsoft.com/office/drawing/2014/main" id="{CF9407AE-4EDC-494E-ADD1-F7732F88207F}"/>
                  </a:ext>
                </a:extLst>
              </p14:cNvPr>
              <p14:cNvContentPartPr/>
              <p14:nvPr/>
            </p14:nvContentPartPr>
            <p14:xfrm>
              <a:off x="7991567" y="1796055"/>
              <a:ext cx="33840" cy="153360"/>
            </p14:xfrm>
          </p:contentPart>
        </mc:Choice>
        <mc:Fallback>
          <p:pic>
            <p:nvPicPr>
              <p:cNvPr id="112" name="Ink 111">
                <a:extLst>
                  <a:ext uri="{FF2B5EF4-FFF2-40B4-BE49-F238E27FC236}">
                    <a16:creationId xmlns:a16="http://schemas.microsoft.com/office/drawing/2014/main" id="{CF9407AE-4EDC-494E-ADD1-F7732F88207F}"/>
                  </a:ext>
                </a:extLst>
              </p:cNvPr>
              <p:cNvPicPr/>
              <p:nvPr/>
            </p:nvPicPr>
            <p:blipFill>
              <a:blip r:embed="rId168"/>
              <a:stretch>
                <a:fillRect/>
              </a:stretch>
            </p:blipFill>
            <p:spPr>
              <a:xfrm>
                <a:off x="7976087" y="1780575"/>
                <a:ext cx="644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3" name="Ink 112">
                <a:extLst>
                  <a:ext uri="{FF2B5EF4-FFF2-40B4-BE49-F238E27FC236}">
                    <a16:creationId xmlns:a16="http://schemas.microsoft.com/office/drawing/2014/main" id="{C9B9F2AD-ECC9-E24E-9E8D-2DD975701BD9}"/>
                  </a:ext>
                </a:extLst>
              </p14:cNvPr>
              <p14:cNvContentPartPr/>
              <p14:nvPr/>
            </p14:nvContentPartPr>
            <p14:xfrm>
              <a:off x="8054567" y="1828095"/>
              <a:ext cx="111600" cy="89280"/>
            </p14:xfrm>
          </p:contentPart>
        </mc:Choice>
        <mc:Fallback>
          <p:pic>
            <p:nvPicPr>
              <p:cNvPr id="113" name="Ink 112">
                <a:extLst>
                  <a:ext uri="{FF2B5EF4-FFF2-40B4-BE49-F238E27FC236}">
                    <a16:creationId xmlns:a16="http://schemas.microsoft.com/office/drawing/2014/main" id="{C9B9F2AD-ECC9-E24E-9E8D-2DD975701BD9}"/>
                  </a:ext>
                </a:extLst>
              </p:cNvPr>
              <p:cNvPicPr/>
              <p:nvPr/>
            </p:nvPicPr>
            <p:blipFill>
              <a:blip r:embed="rId170"/>
              <a:stretch>
                <a:fillRect/>
              </a:stretch>
            </p:blipFill>
            <p:spPr>
              <a:xfrm>
                <a:off x="8039037" y="1812615"/>
                <a:ext cx="142299"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4" name="Ink 113">
                <a:extLst>
                  <a:ext uri="{FF2B5EF4-FFF2-40B4-BE49-F238E27FC236}">
                    <a16:creationId xmlns:a16="http://schemas.microsoft.com/office/drawing/2014/main" id="{580CC398-DA3D-DC4C-85CC-FFC0FE367C14}"/>
                  </a:ext>
                </a:extLst>
              </p14:cNvPr>
              <p14:cNvContentPartPr/>
              <p14:nvPr/>
            </p14:nvContentPartPr>
            <p14:xfrm>
              <a:off x="8180567" y="1769775"/>
              <a:ext cx="61920" cy="154800"/>
            </p14:xfrm>
          </p:contentPart>
        </mc:Choice>
        <mc:Fallback>
          <p:pic>
            <p:nvPicPr>
              <p:cNvPr id="114" name="Ink 113">
                <a:extLst>
                  <a:ext uri="{FF2B5EF4-FFF2-40B4-BE49-F238E27FC236}">
                    <a16:creationId xmlns:a16="http://schemas.microsoft.com/office/drawing/2014/main" id="{580CC398-DA3D-DC4C-85CC-FFC0FE367C14}"/>
                  </a:ext>
                </a:extLst>
              </p:cNvPr>
              <p:cNvPicPr/>
              <p:nvPr/>
            </p:nvPicPr>
            <p:blipFill>
              <a:blip r:embed="rId172"/>
              <a:stretch>
                <a:fillRect/>
              </a:stretch>
            </p:blipFill>
            <p:spPr>
              <a:xfrm>
                <a:off x="8165087" y="1754295"/>
                <a:ext cx="925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5" name="Ink 114">
                <a:extLst>
                  <a:ext uri="{FF2B5EF4-FFF2-40B4-BE49-F238E27FC236}">
                    <a16:creationId xmlns:a16="http://schemas.microsoft.com/office/drawing/2014/main" id="{627585D5-A20C-B64B-AEBB-9C8A64BC7A77}"/>
                  </a:ext>
                </a:extLst>
              </p14:cNvPr>
              <p14:cNvContentPartPr/>
              <p14:nvPr/>
            </p14:nvContentPartPr>
            <p14:xfrm>
              <a:off x="8261927" y="1781295"/>
              <a:ext cx="15120" cy="148320"/>
            </p14:xfrm>
          </p:contentPart>
        </mc:Choice>
        <mc:Fallback>
          <p:pic>
            <p:nvPicPr>
              <p:cNvPr id="115" name="Ink 114">
                <a:extLst>
                  <a:ext uri="{FF2B5EF4-FFF2-40B4-BE49-F238E27FC236}">
                    <a16:creationId xmlns:a16="http://schemas.microsoft.com/office/drawing/2014/main" id="{627585D5-A20C-B64B-AEBB-9C8A64BC7A77}"/>
                  </a:ext>
                </a:extLst>
              </p:cNvPr>
              <p:cNvPicPr/>
              <p:nvPr/>
            </p:nvPicPr>
            <p:blipFill>
              <a:blip r:embed="rId174"/>
              <a:stretch>
                <a:fillRect/>
              </a:stretch>
            </p:blipFill>
            <p:spPr>
              <a:xfrm>
                <a:off x="8246447" y="1765852"/>
                <a:ext cx="45720" cy="178846"/>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6" name="Ink 115">
                <a:extLst>
                  <a:ext uri="{FF2B5EF4-FFF2-40B4-BE49-F238E27FC236}">
                    <a16:creationId xmlns:a16="http://schemas.microsoft.com/office/drawing/2014/main" id="{ACC56CBD-AFAE-D043-94AA-D1068262D346}"/>
                  </a:ext>
                </a:extLst>
              </p14:cNvPr>
              <p14:cNvContentPartPr/>
              <p14:nvPr/>
            </p14:nvContentPartPr>
            <p14:xfrm>
              <a:off x="8293967" y="1811535"/>
              <a:ext cx="59760" cy="129960"/>
            </p14:xfrm>
          </p:contentPart>
        </mc:Choice>
        <mc:Fallback>
          <p:pic>
            <p:nvPicPr>
              <p:cNvPr id="116" name="Ink 115">
                <a:extLst>
                  <a:ext uri="{FF2B5EF4-FFF2-40B4-BE49-F238E27FC236}">
                    <a16:creationId xmlns:a16="http://schemas.microsoft.com/office/drawing/2014/main" id="{ACC56CBD-AFAE-D043-94AA-D1068262D346}"/>
                  </a:ext>
                </a:extLst>
              </p:cNvPr>
              <p:cNvPicPr/>
              <p:nvPr/>
            </p:nvPicPr>
            <p:blipFill>
              <a:blip r:embed="rId176"/>
              <a:stretch>
                <a:fillRect/>
              </a:stretch>
            </p:blipFill>
            <p:spPr>
              <a:xfrm>
                <a:off x="8278393" y="1796055"/>
                <a:ext cx="90545"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7" name="Ink 116">
                <a:extLst>
                  <a:ext uri="{FF2B5EF4-FFF2-40B4-BE49-F238E27FC236}">
                    <a16:creationId xmlns:a16="http://schemas.microsoft.com/office/drawing/2014/main" id="{87D072EE-24A4-2945-91B9-F7CA10335FC6}"/>
                  </a:ext>
                </a:extLst>
              </p14:cNvPr>
              <p14:cNvContentPartPr/>
              <p14:nvPr/>
            </p14:nvContentPartPr>
            <p14:xfrm>
              <a:off x="7114247" y="2232015"/>
              <a:ext cx="10080" cy="754200"/>
            </p14:xfrm>
          </p:contentPart>
        </mc:Choice>
        <mc:Fallback>
          <p:pic>
            <p:nvPicPr>
              <p:cNvPr id="117" name="Ink 116">
                <a:extLst>
                  <a:ext uri="{FF2B5EF4-FFF2-40B4-BE49-F238E27FC236}">
                    <a16:creationId xmlns:a16="http://schemas.microsoft.com/office/drawing/2014/main" id="{87D072EE-24A4-2945-91B9-F7CA10335FC6}"/>
                  </a:ext>
                </a:extLst>
              </p:cNvPr>
              <p:cNvPicPr/>
              <p:nvPr/>
            </p:nvPicPr>
            <p:blipFill>
              <a:blip r:embed="rId178"/>
              <a:stretch>
                <a:fillRect/>
              </a:stretch>
            </p:blipFill>
            <p:spPr>
              <a:xfrm>
                <a:off x="7098767" y="2216535"/>
                <a:ext cx="40680" cy="7848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8" name="Ink 117">
                <a:extLst>
                  <a:ext uri="{FF2B5EF4-FFF2-40B4-BE49-F238E27FC236}">
                    <a16:creationId xmlns:a16="http://schemas.microsoft.com/office/drawing/2014/main" id="{7EA287F5-598F-F04F-B5AD-B0B04BAEE162}"/>
                  </a:ext>
                </a:extLst>
              </p14:cNvPr>
              <p14:cNvContentPartPr/>
              <p14:nvPr/>
            </p14:nvContentPartPr>
            <p14:xfrm>
              <a:off x="7116767" y="3005655"/>
              <a:ext cx="10080" cy="77040"/>
            </p14:xfrm>
          </p:contentPart>
        </mc:Choice>
        <mc:Fallback>
          <p:pic>
            <p:nvPicPr>
              <p:cNvPr id="118" name="Ink 117">
                <a:extLst>
                  <a:ext uri="{FF2B5EF4-FFF2-40B4-BE49-F238E27FC236}">
                    <a16:creationId xmlns:a16="http://schemas.microsoft.com/office/drawing/2014/main" id="{7EA287F5-598F-F04F-B5AD-B0B04BAEE162}"/>
                  </a:ext>
                </a:extLst>
              </p:cNvPr>
              <p:cNvPicPr/>
              <p:nvPr/>
            </p:nvPicPr>
            <p:blipFill>
              <a:blip r:embed="rId180"/>
              <a:stretch>
                <a:fillRect/>
              </a:stretch>
            </p:blipFill>
            <p:spPr>
              <a:xfrm>
                <a:off x="7101287" y="2990175"/>
                <a:ext cx="406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9" name="Ink 118">
                <a:extLst>
                  <a:ext uri="{FF2B5EF4-FFF2-40B4-BE49-F238E27FC236}">
                    <a16:creationId xmlns:a16="http://schemas.microsoft.com/office/drawing/2014/main" id="{56DF4D8A-7EFD-5E42-A376-754D1124CD6D}"/>
                  </a:ext>
                </a:extLst>
              </p14:cNvPr>
              <p14:cNvContentPartPr/>
              <p14:nvPr/>
            </p14:nvContentPartPr>
            <p14:xfrm>
              <a:off x="7126487" y="3092055"/>
              <a:ext cx="25200" cy="504000"/>
            </p14:xfrm>
          </p:contentPart>
        </mc:Choice>
        <mc:Fallback>
          <p:pic>
            <p:nvPicPr>
              <p:cNvPr id="119" name="Ink 118">
                <a:extLst>
                  <a:ext uri="{FF2B5EF4-FFF2-40B4-BE49-F238E27FC236}">
                    <a16:creationId xmlns:a16="http://schemas.microsoft.com/office/drawing/2014/main" id="{56DF4D8A-7EFD-5E42-A376-754D1124CD6D}"/>
                  </a:ext>
                </a:extLst>
              </p:cNvPr>
              <p:cNvPicPr/>
              <p:nvPr/>
            </p:nvPicPr>
            <p:blipFill>
              <a:blip r:embed="rId182"/>
              <a:stretch>
                <a:fillRect/>
              </a:stretch>
            </p:blipFill>
            <p:spPr>
              <a:xfrm>
                <a:off x="7111007" y="3076575"/>
                <a:ext cx="5580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0" name="Ink 119">
                <a:extLst>
                  <a:ext uri="{FF2B5EF4-FFF2-40B4-BE49-F238E27FC236}">
                    <a16:creationId xmlns:a16="http://schemas.microsoft.com/office/drawing/2014/main" id="{D10A484D-3585-7A4A-AC07-DF592C978AF1}"/>
                  </a:ext>
                </a:extLst>
              </p14:cNvPr>
              <p14:cNvContentPartPr/>
              <p14:nvPr/>
            </p14:nvContentPartPr>
            <p14:xfrm>
              <a:off x="7114247" y="2144175"/>
              <a:ext cx="1333080" cy="1481400"/>
            </p14:xfrm>
          </p:contentPart>
        </mc:Choice>
        <mc:Fallback>
          <p:pic>
            <p:nvPicPr>
              <p:cNvPr id="120" name="Ink 119">
                <a:extLst>
                  <a:ext uri="{FF2B5EF4-FFF2-40B4-BE49-F238E27FC236}">
                    <a16:creationId xmlns:a16="http://schemas.microsoft.com/office/drawing/2014/main" id="{D10A484D-3585-7A4A-AC07-DF592C978AF1}"/>
                  </a:ext>
                </a:extLst>
              </p:cNvPr>
              <p:cNvPicPr/>
              <p:nvPr/>
            </p:nvPicPr>
            <p:blipFill>
              <a:blip r:embed="rId184"/>
              <a:stretch>
                <a:fillRect/>
              </a:stretch>
            </p:blipFill>
            <p:spPr>
              <a:xfrm>
                <a:off x="7098767" y="2128695"/>
                <a:ext cx="1363680" cy="15120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1" name="Ink 120">
                <a:extLst>
                  <a:ext uri="{FF2B5EF4-FFF2-40B4-BE49-F238E27FC236}">
                    <a16:creationId xmlns:a16="http://schemas.microsoft.com/office/drawing/2014/main" id="{B407856F-BC61-BE41-A634-B80918C86099}"/>
                  </a:ext>
                </a:extLst>
              </p14:cNvPr>
              <p14:cNvContentPartPr/>
              <p14:nvPr/>
            </p14:nvContentPartPr>
            <p14:xfrm>
              <a:off x="7149887" y="3622695"/>
              <a:ext cx="1233360" cy="27360"/>
            </p14:xfrm>
          </p:contentPart>
        </mc:Choice>
        <mc:Fallback>
          <p:pic>
            <p:nvPicPr>
              <p:cNvPr id="121" name="Ink 120">
                <a:extLst>
                  <a:ext uri="{FF2B5EF4-FFF2-40B4-BE49-F238E27FC236}">
                    <a16:creationId xmlns:a16="http://schemas.microsoft.com/office/drawing/2014/main" id="{B407856F-BC61-BE41-A634-B80918C86099}"/>
                  </a:ext>
                </a:extLst>
              </p:cNvPr>
              <p:cNvPicPr/>
              <p:nvPr/>
            </p:nvPicPr>
            <p:blipFill>
              <a:blip r:embed="rId186"/>
              <a:stretch>
                <a:fillRect/>
              </a:stretch>
            </p:blipFill>
            <p:spPr>
              <a:xfrm>
                <a:off x="7134407" y="3607215"/>
                <a:ext cx="1263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2" name="Ink 121">
                <a:extLst>
                  <a:ext uri="{FF2B5EF4-FFF2-40B4-BE49-F238E27FC236}">
                    <a16:creationId xmlns:a16="http://schemas.microsoft.com/office/drawing/2014/main" id="{90B72491-4609-314F-BC20-B833D27A29C2}"/>
                  </a:ext>
                </a:extLst>
              </p14:cNvPr>
              <p14:cNvContentPartPr/>
              <p14:nvPr/>
            </p14:nvContentPartPr>
            <p14:xfrm>
              <a:off x="7126487" y="2736375"/>
              <a:ext cx="1269000" cy="32400"/>
            </p14:xfrm>
          </p:contentPart>
        </mc:Choice>
        <mc:Fallback>
          <p:pic>
            <p:nvPicPr>
              <p:cNvPr id="122" name="Ink 121">
                <a:extLst>
                  <a:ext uri="{FF2B5EF4-FFF2-40B4-BE49-F238E27FC236}">
                    <a16:creationId xmlns:a16="http://schemas.microsoft.com/office/drawing/2014/main" id="{90B72491-4609-314F-BC20-B833D27A29C2}"/>
                  </a:ext>
                </a:extLst>
              </p:cNvPr>
              <p:cNvPicPr/>
              <p:nvPr/>
            </p:nvPicPr>
            <p:blipFill>
              <a:blip r:embed="rId188"/>
              <a:stretch>
                <a:fillRect/>
              </a:stretch>
            </p:blipFill>
            <p:spPr>
              <a:xfrm>
                <a:off x="7111007" y="2720895"/>
                <a:ext cx="12996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3" name="Ink 122">
                <a:extLst>
                  <a:ext uri="{FF2B5EF4-FFF2-40B4-BE49-F238E27FC236}">
                    <a16:creationId xmlns:a16="http://schemas.microsoft.com/office/drawing/2014/main" id="{56F862BE-AA18-FC40-8584-96CF58B751E5}"/>
                  </a:ext>
                </a:extLst>
              </p14:cNvPr>
              <p14:cNvContentPartPr/>
              <p14:nvPr/>
            </p14:nvContentPartPr>
            <p14:xfrm>
              <a:off x="7124327" y="3168375"/>
              <a:ext cx="1315800" cy="22680"/>
            </p14:xfrm>
          </p:contentPart>
        </mc:Choice>
        <mc:Fallback>
          <p:pic>
            <p:nvPicPr>
              <p:cNvPr id="123" name="Ink 122">
                <a:extLst>
                  <a:ext uri="{FF2B5EF4-FFF2-40B4-BE49-F238E27FC236}">
                    <a16:creationId xmlns:a16="http://schemas.microsoft.com/office/drawing/2014/main" id="{56F862BE-AA18-FC40-8584-96CF58B751E5}"/>
                  </a:ext>
                </a:extLst>
              </p:cNvPr>
              <p:cNvPicPr/>
              <p:nvPr/>
            </p:nvPicPr>
            <p:blipFill>
              <a:blip r:embed="rId190"/>
              <a:stretch>
                <a:fillRect/>
              </a:stretch>
            </p:blipFill>
            <p:spPr>
              <a:xfrm>
                <a:off x="7108847" y="3152645"/>
                <a:ext cx="1346400" cy="53774"/>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4" name="Ink 123">
                <a:extLst>
                  <a:ext uri="{FF2B5EF4-FFF2-40B4-BE49-F238E27FC236}">
                    <a16:creationId xmlns:a16="http://schemas.microsoft.com/office/drawing/2014/main" id="{10630A29-A088-E74C-9F26-3A4522CBD492}"/>
                  </a:ext>
                </a:extLst>
              </p14:cNvPr>
              <p14:cNvContentPartPr/>
              <p14:nvPr/>
            </p14:nvContentPartPr>
            <p14:xfrm>
              <a:off x="7183367" y="2882175"/>
              <a:ext cx="57240" cy="74520"/>
            </p14:xfrm>
          </p:contentPart>
        </mc:Choice>
        <mc:Fallback>
          <p:pic>
            <p:nvPicPr>
              <p:cNvPr id="124" name="Ink 123">
                <a:extLst>
                  <a:ext uri="{FF2B5EF4-FFF2-40B4-BE49-F238E27FC236}">
                    <a16:creationId xmlns:a16="http://schemas.microsoft.com/office/drawing/2014/main" id="{10630A29-A088-E74C-9F26-3A4522CBD492}"/>
                  </a:ext>
                </a:extLst>
              </p:cNvPr>
              <p:cNvPicPr/>
              <p:nvPr/>
            </p:nvPicPr>
            <p:blipFill>
              <a:blip r:embed="rId192"/>
              <a:stretch>
                <a:fillRect/>
              </a:stretch>
            </p:blipFill>
            <p:spPr>
              <a:xfrm>
                <a:off x="7167789" y="2866695"/>
                <a:ext cx="88034"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5" name="Ink 124">
                <a:extLst>
                  <a:ext uri="{FF2B5EF4-FFF2-40B4-BE49-F238E27FC236}">
                    <a16:creationId xmlns:a16="http://schemas.microsoft.com/office/drawing/2014/main" id="{77D9757C-0827-1348-A005-EAF1AC5EB423}"/>
                  </a:ext>
                </a:extLst>
              </p14:cNvPr>
              <p14:cNvContentPartPr/>
              <p14:nvPr/>
            </p14:nvContentPartPr>
            <p14:xfrm>
              <a:off x="7301807" y="2832855"/>
              <a:ext cx="39960" cy="175680"/>
            </p14:xfrm>
          </p:contentPart>
        </mc:Choice>
        <mc:Fallback>
          <p:pic>
            <p:nvPicPr>
              <p:cNvPr id="125" name="Ink 124">
                <a:extLst>
                  <a:ext uri="{FF2B5EF4-FFF2-40B4-BE49-F238E27FC236}">
                    <a16:creationId xmlns:a16="http://schemas.microsoft.com/office/drawing/2014/main" id="{77D9757C-0827-1348-A005-EAF1AC5EB423}"/>
                  </a:ext>
                </a:extLst>
              </p:cNvPr>
              <p:cNvPicPr/>
              <p:nvPr/>
            </p:nvPicPr>
            <p:blipFill>
              <a:blip r:embed="rId194"/>
              <a:stretch>
                <a:fillRect/>
              </a:stretch>
            </p:blipFill>
            <p:spPr>
              <a:xfrm>
                <a:off x="7286186" y="2817375"/>
                <a:ext cx="70838"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6" name="Ink 125">
                <a:extLst>
                  <a:ext uri="{FF2B5EF4-FFF2-40B4-BE49-F238E27FC236}">
                    <a16:creationId xmlns:a16="http://schemas.microsoft.com/office/drawing/2014/main" id="{6E2BA129-48FB-4A45-A33F-81E43D4B0975}"/>
                  </a:ext>
                </a:extLst>
              </p14:cNvPr>
              <p14:cNvContentPartPr/>
              <p14:nvPr/>
            </p14:nvContentPartPr>
            <p14:xfrm>
              <a:off x="7274807" y="2891895"/>
              <a:ext cx="111600" cy="7920"/>
            </p14:xfrm>
          </p:contentPart>
        </mc:Choice>
        <mc:Fallback>
          <p:pic>
            <p:nvPicPr>
              <p:cNvPr id="126" name="Ink 125">
                <a:extLst>
                  <a:ext uri="{FF2B5EF4-FFF2-40B4-BE49-F238E27FC236}">
                    <a16:creationId xmlns:a16="http://schemas.microsoft.com/office/drawing/2014/main" id="{6E2BA129-48FB-4A45-A33F-81E43D4B0975}"/>
                  </a:ext>
                </a:extLst>
              </p:cNvPr>
              <p:cNvPicPr/>
              <p:nvPr/>
            </p:nvPicPr>
            <p:blipFill>
              <a:blip r:embed="rId196"/>
              <a:stretch>
                <a:fillRect/>
              </a:stretch>
            </p:blipFill>
            <p:spPr>
              <a:xfrm>
                <a:off x="7259327" y="2875678"/>
                <a:ext cx="142200" cy="39977"/>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7" name="Ink 126">
                <a:extLst>
                  <a:ext uri="{FF2B5EF4-FFF2-40B4-BE49-F238E27FC236}">
                    <a16:creationId xmlns:a16="http://schemas.microsoft.com/office/drawing/2014/main" id="{1DA4483D-ED42-A347-8655-D3A221A32BB7}"/>
                  </a:ext>
                </a:extLst>
              </p14:cNvPr>
              <p14:cNvContentPartPr/>
              <p14:nvPr/>
            </p14:nvContentPartPr>
            <p14:xfrm>
              <a:off x="7356167" y="2830335"/>
              <a:ext cx="49680" cy="190440"/>
            </p14:xfrm>
          </p:contentPart>
        </mc:Choice>
        <mc:Fallback>
          <p:pic>
            <p:nvPicPr>
              <p:cNvPr id="127" name="Ink 126">
                <a:extLst>
                  <a:ext uri="{FF2B5EF4-FFF2-40B4-BE49-F238E27FC236}">
                    <a16:creationId xmlns:a16="http://schemas.microsoft.com/office/drawing/2014/main" id="{1DA4483D-ED42-A347-8655-D3A221A32BB7}"/>
                  </a:ext>
                </a:extLst>
              </p:cNvPr>
              <p:cNvPicPr/>
              <p:nvPr/>
            </p:nvPicPr>
            <p:blipFill>
              <a:blip r:embed="rId198"/>
              <a:stretch>
                <a:fillRect/>
              </a:stretch>
            </p:blipFill>
            <p:spPr>
              <a:xfrm>
                <a:off x="7340687" y="2814855"/>
                <a:ext cx="802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8" name="Ink 127">
                <a:extLst>
                  <a:ext uri="{FF2B5EF4-FFF2-40B4-BE49-F238E27FC236}">
                    <a16:creationId xmlns:a16="http://schemas.microsoft.com/office/drawing/2014/main" id="{428BE6DC-01B3-4D4C-95CA-B65B3C269DF5}"/>
                  </a:ext>
                </a:extLst>
              </p14:cNvPr>
              <p14:cNvContentPartPr/>
              <p14:nvPr/>
            </p14:nvContentPartPr>
            <p14:xfrm>
              <a:off x="7437527" y="2850135"/>
              <a:ext cx="44640" cy="104040"/>
            </p14:xfrm>
          </p:contentPart>
        </mc:Choice>
        <mc:Fallback>
          <p:pic>
            <p:nvPicPr>
              <p:cNvPr id="128" name="Ink 127">
                <a:extLst>
                  <a:ext uri="{FF2B5EF4-FFF2-40B4-BE49-F238E27FC236}">
                    <a16:creationId xmlns:a16="http://schemas.microsoft.com/office/drawing/2014/main" id="{428BE6DC-01B3-4D4C-95CA-B65B3C269DF5}"/>
                  </a:ext>
                </a:extLst>
              </p:cNvPr>
              <p:cNvPicPr/>
              <p:nvPr/>
            </p:nvPicPr>
            <p:blipFill>
              <a:blip r:embed="rId200"/>
              <a:stretch>
                <a:fillRect/>
              </a:stretch>
            </p:blipFill>
            <p:spPr>
              <a:xfrm>
                <a:off x="7422047" y="2834655"/>
                <a:ext cx="75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9" name="Ink 128">
                <a:extLst>
                  <a:ext uri="{FF2B5EF4-FFF2-40B4-BE49-F238E27FC236}">
                    <a16:creationId xmlns:a16="http://schemas.microsoft.com/office/drawing/2014/main" id="{DB80E0CE-5CFD-0C4A-A2B2-F1B43BB7C9B6}"/>
                  </a:ext>
                </a:extLst>
              </p14:cNvPr>
              <p14:cNvContentPartPr/>
              <p14:nvPr/>
            </p14:nvContentPartPr>
            <p14:xfrm>
              <a:off x="7514207" y="2862375"/>
              <a:ext cx="64440" cy="86760"/>
            </p14:xfrm>
          </p:contentPart>
        </mc:Choice>
        <mc:Fallback>
          <p:pic>
            <p:nvPicPr>
              <p:cNvPr id="129" name="Ink 128">
                <a:extLst>
                  <a:ext uri="{FF2B5EF4-FFF2-40B4-BE49-F238E27FC236}">
                    <a16:creationId xmlns:a16="http://schemas.microsoft.com/office/drawing/2014/main" id="{DB80E0CE-5CFD-0C4A-A2B2-F1B43BB7C9B6}"/>
                  </a:ext>
                </a:extLst>
              </p:cNvPr>
              <p:cNvPicPr/>
              <p:nvPr/>
            </p:nvPicPr>
            <p:blipFill>
              <a:blip r:embed="rId202"/>
              <a:stretch>
                <a:fillRect/>
              </a:stretch>
            </p:blipFill>
            <p:spPr>
              <a:xfrm>
                <a:off x="7498813" y="2846895"/>
                <a:ext cx="9487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0" name="Ink 129">
                <a:extLst>
                  <a:ext uri="{FF2B5EF4-FFF2-40B4-BE49-F238E27FC236}">
                    <a16:creationId xmlns:a16="http://schemas.microsoft.com/office/drawing/2014/main" id="{D1874F00-5381-D74B-9979-65C916324C9F}"/>
                  </a:ext>
                </a:extLst>
              </p14:cNvPr>
              <p14:cNvContentPartPr/>
              <p14:nvPr/>
            </p14:nvContentPartPr>
            <p14:xfrm>
              <a:off x="7593047" y="2867415"/>
              <a:ext cx="66960" cy="2880"/>
            </p14:xfrm>
          </p:contentPart>
        </mc:Choice>
        <mc:Fallback>
          <p:pic>
            <p:nvPicPr>
              <p:cNvPr id="130" name="Ink 129">
                <a:extLst>
                  <a:ext uri="{FF2B5EF4-FFF2-40B4-BE49-F238E27FC236}">
                    <a16:creationId xmlns:a16="http://schemas.microsoft.com/office/drawing/2014/main" id="{D1874F00-5381-D74B-9979-65C916324C9F}"/>
                  </a:ext>
                </a:extLst>
              </p:cNvPr>
              <p:cNvPicPr/>
              <p:nvPr/>
            </p:nvPicPr>
            <p:blipFill>
              <a:blip r:embed="rId204"/>
              <a:stretch>
                <a:fillRect/>
              </a:stretch>
            </p:blipFill>
            <p:spPr>
              <a:xfrm>
                <a:off x="7577567" y="2851935"/>
                <a:ext cx="97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1" name="Ink 130">
                <a:extLst>
                  <a:ext uri="{FF2B5EF4-FFF2-40B4-BE49-F238E27FC236}">
                    <a16:creationId xmlns:a16="http://schemas.microsoft.com/office/drawing/2014/main" id="{65E1FFBB-E59A-E449-93A2-123C78F09CB2}"/>
                  </a:ext>
                </a:extLst>
              </p14:cNvPr>
              <p14:cNvContentPartPr/>
              <p14:nvPr/>
            </p14:nvContentPartPr>
            <p14:xfrm>
              <a:off x="7607807" y="2827815"/>
              <a:ext cx="39960" cy="141120"/>
            </p14:xfrm>
          </p:contentPart>
        </mc:Choice>
        <mc:Fallback>
          <p:pic>
            <p:nvPicPr>
              <p:cNvPr id="131" name="Ink 130">
                <a:extLst>
                  <a:ext uri="{FF2B5EF4-FFF2-40B4-BE49-F238E27FC236}">
                    <a16:creationId xmlns:a16="http://schemas.microsoft.com/office/drawing/2014/main" id="{65E1FFBB-E59A-E449-93A2-123C78F09CB2}"/>
                  </a:ext>
                </a:extLst>
              </p:cNvPr>
              <p:cNvPicPr/>
              <p:nvPr/>
            </p:nvPicPr>
            <p:blipFill>
              <a:blip r:embed="rId206"/>
              <a:stretch>
                <a:fillRect/>
              </a:stretch>
            </p:blipFill>
            <p:spPr>
              <a:xfrm>
                <a:off x="7592327" y="2812335"/>
                <a:ext cx="705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2" name="Ink 131">
                <a:extLst>
                  <a:ext uri="{FF2B5EF4-FFF2-40B4-BE49-F238E27FC236}">
                    <a16:creationId xmlns:a16="http://schemas.microsoft.com/office/drawing/2014/main" id="{723469B3-83FE-7740-9CD4-EE9AED926880}"/>
                  </a:ext>
                </a:extLst>
              </p14:cNvPr>
              <p14:cNvContentPartPr/>
              <p14:nvPr/>
            </p14:nvContentPartPr>
            <p14:xfrm>
              <a:off x="7721567" y="2872095"/>
              <a:ext cx="12600" cy="5400"/>
            </p14:xfrm>
          </p:contentPart>
        </mc:Choice>
        <mc:Fallback>
          <p:pic>
            <p:nvPicPr>
              <p:cNvPr id="132" name="Ink 131">
                <a:extLst>
                  <a:ext uri="{FF2B5EF4-FFF2-40B4-BE49-F238E27FC236}">
                    <a16:creationId xmlns:a16="http://schemas.microsoft.com/office/drawing/2014/main" id="{723469B3-83FE-7740-9CD4-EE9AED926880}"/>
                  </a:ext>
                </a:extLst>
              </p:cNvPr>
              <p:cNvPicPr/>
              <p:nvPr/>
            </p:nvPicPr>
            <p:blipFill>
              <a:blip r:embed="rId208"/>
              <a:stretch>
                <a:fillRect/>
              </a:stretch>
            </p:blipFill>
            <p:spPr>
              <a:xfrm>
                <a:off x="7706517" y="2856615"/>
                <a:ext cx="4235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3" name="Ink 132">
                <a:extLst>
                  <a:ext uri="{FF2B5EF4-FFF2-40B4-BE49-F238E27FC236}">
                    <a16:creationId xmlns:a16="http://schemas.microsoft.com/office/drawing/2014/main" id="{1420212D-5C03-8643-8673-3D65CC4B26A2}"/>
                  </a:ext>
                </a:extLst>
              </p14:cNvPr>
              <p14:cNvContentPartPr/>
              <p14:nvPr/>
            </p14:nvContentPartPr>
            <p14:xfrm>
              <a:off x="7731287" y="2914215"/>
              <a:ext cx="2880" cy="2880"/>
            </p14:xfrm>
          </p:contentPart>
        </mc:Choice>
        <mc:Fallback>
          <p:pic>
            <p:nvPicPr>
              <p:cNvPr id="133" name="Ink 132">
                <a:extLst>
                  <a:ext uri="{FF2B5EF4-FFF2-40B4-BE49-F238E27FC236}">
                    <a16:creationId xmlns:a16="http://schemas.microsoft.com/office/drawing/2014/main" id="{1420212D-5C03-8643-8673-3D65CC4B26A2}"/>
                  </a:ext>
                </a:extLst>
              </p:cNvPr>
              <p:cNvPicPr/>
              <p:nvPr/>
            </p:nvPicPr>
            <p:blipFill>
              <a:blip r:embed="rId210"/>
              <a:stretch>
                <a:fillRect/>
              </a:stretch>
            </p:blipFill>
            <p:spPr>
              <a:xfrm>
                <a:off x="7715807" y="2898735"/>
                <a:ext cx="334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4" name="Ink 133">
                <a:extLst>
                  <a:ext uri="{FF2B5EF4-FFF2-40B4-BE49-F238E27FC236}">
                    <a16:creationId xmlns:a16="http://schemas.microsoft.com/office/drawing/2014/main" id="{FA951A84-7048-D545-9EBE-0E94F1A7D07C}"/>
                  </a:ext>
                </a:extLst>
              </p14:cNvPr>
              <p14:cNvContentPartPr/>
              <p14:nvPr/>
            </p14:nvContentPartPr>
            <p14:xfrm>
              <a:off x="7820207" y="2862375"/>
              <a:ext cx="104040" cy="83880"/>
            </p14:xfrm>
          </p:contentPart>
        </mc:Choice>
        <mc:Fallback>
          <p:pic>
            <p:nvPicPr>
              <p:cNvPr id="134" name="Ink 133">
                <a:extLst>
                  <a:ext uri="{FF2B5EF4-FFF2-40B4-BE49-F238E27FC236}">
                    <a16:creationId xmlns:a16="http://schemas.microsoft.com/office/drawing/2014/main" id="{FA951A84-7048-D545-9EBE-0E94F1A7D07C}"/>
                  </a:ext>
                </a:extLst>
              </p:cNvPr>
              <p:cNvPicPr/>
              <p:nvPr/>
            </p:nvPicPr>
            <p:blipFill>
              <a:blip r:embed="rId212"/>
              <a:stretch>
                <a:fillRect/>
              </a:stretch>
            </p:blipFill>
            <p:spPr>
              <a:xfrm>
                <a:off x="7804673" y="2846895"/>
                <a:ext cx="134746"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5" name="Ink 134">
                <a:extLst>
                  <a:ext uri="{FF2B5EF4-FFF2-40B4-BE49-F238E27FC236}">
                    <a16:creationId xmlns:a16="http://schemas.microsoft.com/office/drawing/2014/main" id="{F45E2750-2861-DD45-B596-35286D0C2408}"/>
                  </a:ext>
                </a:extLst>
              </p14:cNvPr>
              <p14:cNvContentPartPr/>
              <p14:nvPr/>
            </p14:nvContentPartPr>
            <p14:xfrm>
              <a:off x="7827767" y="2877135"/>
              <a:ext cx="69480" cy="84240"/>
            </p14:xfrm>
          </p:contentPart>
        </mc:Choice>
        <mc:Fallback>
          <p:pic>
            <p:nvPicPr>
              <p:cNvPr id="135" name="Ink 134">
                <a:extLst>
                  <a:ext uri="{FF2B5EF4-FFF2-40B4-BE49-F238E27FC236}">
                    <a16:creationId xmlns:a16="http://schemas.microsoft.com/office/drawing/2014/main" id="{F45E2750-2861-DD45-B596-35286D0C2408}"/>
                  </a:ext>
                </a:extLst>
              </p:cNvPr>
              <p:cNvPicPr/>
              <p:nvPr/>
            </p:nvPicPr>
            <p:blipFill>
              <a:blip r:embed="rId214"/>
              <a:stretch>
                <a:fillRect/>
              </a:stretch>
            </p:blipFill>
            <p:spPr>
              <a:xfrm>
                <a:off x="7812287" y="2861655"/>
                <a:ext cx="1000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6" name="Ink 135">
                <a:extLst>
                  <a:ext uri="{FF2B5EF4-FFF2-40B4-BE49-F238E27FC236}">
                    <a16:creationId xmlns:a16="http://schemas.microsoft.com/office/drawing/2014/main" id="{B29274BD-9E55-7648-9B0F-360400B3273C}"/>
                  </a:ext>
                </a:extLst>
              </p14:cNvPr>
              <p14:cNvContentPartPr/>
              <p14:nvPr/>
            </p14:nvContentPartPr>
            <p14:xfrm>
              <a:off x="7949807" y="2845095"/>
              <a:ext cx="122400" cy="66960"/>
            </p14:xfrm>
          </p:contentPart>
        </mc:Choice>
        <mc:Fallback>
          <p:pic>
            <p:nvPicPr>
              <p:cNvPr id="136" name="Ink 135">
                <a:extLst>
                  <a:ext uri="{FF2B5EF4-FFF2-40B4-BE49-F238E27FC236}">
                    <a16:creationId xmlns:a16="http://schemas.microsoft.com/office/drawing/2014/main" id="{B29274BD-9E55-7648-9B0F-360400B3273C}"/>
                  </a:ext>
                </a:extLst>
              </p:cNvPr>
              <p:cNvPicPr/>
              <p:nvPr/>
            </p:nvPicPr>
            <p:blipFill>
              <a:blip r:embed="rId216"/>
              <a:stretch>
                <a:fillRect/>
              </a:stretch>
            </p:blipFill>
            <p:spPr>
              <a:xfrm>
                <a:off x="7934327" y="2829698"/>
                <a:ext cx="153000" cy="97396"/>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7" name="Ink 136">
                <a:extLst>
                  <a:ext uri="{FF2B5EF4-FFF2-40B4-BE49-F238E27FC236}">
                    <a16:creationId xmlns:a16="http://schemas.microsoft.com/office/drawing/2014/main" id="{0C08AEEE-73FD-7947-8C41-8470B9E27952}"/>
                  </a:ext>
                </a:extLst>
              </p14:cNvPr>
              <p14:cNvContentPartPr/>
              <p14:nvPr/>
            </p14:nvContentPartPr>
            <p14:xfrm>
              <a:off x="7978247" y="2849055"/>
              <a:ext cx="57240" cy="110160"/>
            </p14:xfrm>
          </p:contentPart>
        </mc:Choice>
        <mc:Fallback>
          <p:pic>
            <p:nvPicPr>
              <p:cNvPr id="137" name="Ink 136">
                <a:extLst>
                  <a:ext uri="{FF2B5EF4-FFF2-40B4-BE49-F238E27FC236}">
                    <a16:creationId xmlns:a16="http://schemas.microsoft.com/office/drawing/2014/main" id="{0C08AEEE-73FD-7947-8C41-8470B9E27952}"/>
                  </a:ext>
                </a:extLst>
              </p:cNvPr>
              <p:cNvPicPr/>
              <p:nvPr/>
            </p:nvPicPr>
            <p:blipFill>
              <a:blip r:embed="rId218"/>
              <a:stretch>
                <a:fillRect/>
              </a:stretch>
            </p:blipFill>
            <p:spPr>
              <a:xfrm>
                <a:off x="7962767" y="2833575"/>
                <a:ext cx="87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8" name="Ink 137">
                <a:extLst>
                  <a:ext uri="{FF2B5EF4-FFF2-40B4-BE49-F238E27FC236}">
                    <a16:creationId xmlns:a16="http://schemas.microsoft.com/office/drawing/2014/main" id="{11ED5F21-7625-DE42-AF5C-B547EACF4341}"/>
                  </a:ext>
                </a:extLst>
              </p14:cNvPr>
              <p14:cNvContentPartPr/>
              <p14:nvPr/>
            </p14:nvContentPartPr>
            <p14:xfrm>
              <a:off x="7163567" y="2963535"/>
              <a:ext cx="27360" cy="79200"/>
            </p14:xfrm>
          </p:contentPart>
        </mc:Choice>
        <mc:Fallback>
          <p:pic>
            <p:nvPicPr>
              <p:cNvPr id="138" name="Ink 137">
                <a:extLst>
                  <a:ext uri="{FF2B5EF4-FFF2-40B4-BE49-F238E27FC236}">
                    <a16:creationId xmlns:a16="http://schemas.microsoft.com/office/drawing/2014/main" id="{11ED5F21-7625-DE42-AF5C-B547EACF4341}"/>
                  </a:ext>
                </a:extLst>
              </p:cNvPr>
              <p:cNvPicPr/>
              <p:nvPr/>
            </p:nvPicPr>
            <p:blipFill>
              <a:blip r:embed="rId220"/>
              <a:stretch>
                <a:fillRect/>
              </a:stretch>
            </p:blipFill>
            <p:spPr>
              <a:xfrm>
                <a:off x="7148087" y="2948125"/>
                <a:ext cx="57960" cy="109662"/>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9" name="Ink 138">
                <a:extLst>
                  <a:ext uri="{FF2B5EF4-FFF2-40B4-BE49-F238E27FC236}">
                    <a16:creationId xmlns:a16="http://schemas.microsoft.com/office/drawing/2014/main" id="{93CED53A-0F30-3A42-90C0-1F2C5CA759F3}"/>
                  </a:ext>
                </a:extLst>
              </p14:cNvPr>
              <p14:cNvContentPartPr/>
              <p14:nvPr/>
            </p14:nvContentPartPr>
            <p14:xfrm>
              <a:off x="7163567" y="3119055"/>
              <a:ext cx="106200" cy="52200"/>
            </p14:xfrm>
          </p:contentPart>
        </mc:Choice>
        <mc:Fallback>
          <p:pic>
            <p:nvPicPr>
              <p:cNvPr id="139" name="Ink 138">
                <a:extLst>
                  <a:ext uri="{FF2B5EF4-FFF2-40B4-BE49-F238E27FC236}">
                    <a16:creationId xmlns:a16="http://schemas.microsoft.com/office/drawing/2014/main" id="{93CED53A-0F30-3A42-90C0-1F2C5CA759F3}"/>
                  </a:ext>
                </a:extLst>
              </p:cNvPr>
              <p:cNvPicPr/>
              <p:nvPr/>
            </p:nvPicPr>
            <p:blipFill>
              <a:blip r:embed="rId222"/>
              <a:stretch>
                <a:fillRect/>
              </a:stretch>
            </p:blipFill>
            <p:spPr>
              <a:xfrm>
                <a:off x="7148087" y="3103575"/>
                <a:ext cx="136800" cy="82800"/>
              </a:xfrm>
              <a:prstGeom prst="rect">
                <a:avLst/>
              </a:prstGeom>
            </p:spPr>
          </p:pic>
        </mc:Fallback>
      </mc:AlternateContent>
      <p:grpSp>
        <p:nvGrpSpPr>
          <p:cNvPr id="140" name="Group 139">
            <a:extLst>
              <a:ext uri="{FF2B5EF4-FFF2-40B4-BE49-F238E27FC236}">
                <a16:creationId xmlns:a16="http://schemas.microsoft.com/office/drawing/2014/main" id="{7BB502D5-AC80-924C-90D5-AA8E5722F079}"/>
              </a:ext>
            </a:extLst>
          </p:cNvPr>
          <p:cNvGrpSpPr/>
          <p:nvPr/>
        </p:nvGrpSpPr>
        <p:grpSpPr>
          <a:xfrm>
            <a:off x="6076000" y="2403760"/>
            <a:ext cx="1163160" cy="1016640"/>
            <a:chOff x="6076000" y="2403760"/>
            <a:chExt cx="1163160" cy="1016640"/>
          </a:xfrm>
        </p:grpSpPr>
        <mc:AlternateContent xmlns:mc="http://schemas.openxmlformats.org/markup-compatibility/2006">
          <mc:Choice xmlns:p14="http://schemas.microsoft.com/office/powerpoint/2010/main" Requires="p14">
            <p:contentPart p14:bwMode="auto" r:id="rId223">
              <p14:nvContentPartPr>
                <p14:cNvPr id="141" name="Ink 140">
                  <a:extLst>
                    <a:ext uri="{FF2B5EF4-FFF2-40B4-BE49-F238E27FC236}">
                      <a16:creationId xmlns:a16="http://schemas.microsoft.com/office/drawing/2014/main" id="{C5D90916-B9DE-B241-A6A1-59B1D78182E9}"/>
                    </a:ext>
                  </a:extLst>
                </p14:cNvPr>
                <p14:cNvContentPartPr/>
                <p14:nvPr/>
              </p14:nvContentPartPr>
              <p14:xfrm>
                <a:off x="6076000" y="2403760"/>
                <a:ext cx="1091880" cy="604800"/>
              </p14:xfrm>
            </p:contentPart>
          </mc:Choice>
          <mc:Fallback>
            <p:pic>
              <p:nvPicPr>
                <p:cNvPr id="141" name="Ink 140">
                  <a:extLst>
                    <a:ext uri="{FF2B5EF4-FFF2-40B4-BE49-F238E27FC236}">
                      <a16:creationId xmlns:a16="http://schemas.microsoft.com/office/drawing/2014/main" id="{C5D90916-B9DE-B241-A6A1-59B1D78182E9}"/>
                    </a:ext>
                  </a:extLst>
                </p:cNvPr>
                <p:cNvPicPr/>
                <p:nvPr/>
              </p:nvPicPr>
              <p:blipFill>
                <a:blip r:embed="rId224"/>
                <a:stretch>
                  <a:fillRect/>
                </a:stretch>
              </p:blipFill>
              <p:spPr>
                <a:xfrm>
                  <a:off x="6060520" y="2388280"/>
                  <a:ext cx="1122480" cy="6354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2" name="Ink 141">
                  <a:extLst>
                    <a:ext uri="{FF2B5EF4-FFF2-40B4-BE49-F238E27FC236}">
                      <a16:creationId xmlns:a16="http://schemas.microsoft.com/office/drawing/2014/main" id="{9A27022A-04CB-8F43-9516-A456C13BC513}"/>
                    </a:ext>
                  </a:extLst>
                </p14:cNvPr>
                <p14:cNvContentPartPr/>
                <p14:nvPr/>
              </p14:nvContentPartPr>
              <p14:xfrm>
                <a:off x="6136480" y="3140680"/>
                <a:ext cx="1102680" cy="279720"/>
              </p14:xfrm>
            </p:contentPart>
          </mc:Choice>
          <mc:Fallback>
            <p:pic>
              <p:nvPicPr>
                <p:cNvPr id="142" name="Ink 141">
                  <a:extLst>
                    <a:ext uri="{FF2B5EF4-FFF2-40B4-BE49-F238E27FC236}">
                      <a16:creationId xmlns:a16="http://schemas.microsoft.com/office/drawing/2014/main" id="{9A27022A-04CB-8F43-9516-A456C13BC513}"/>
                    </a:ext>
                  </a:extLst>
                </p:cNvPr>
                <p:cNvPicPr/>
                <p:nvPr/>
              </p:nvPicPr>
              <p:blipFill>
                <a:blip r:embed="rId226"/>
                <a:stretch>
                  <a:fillRect/>
                </a:stretch>
              </p:blipFill>
              <p:spPr>
                <a:xfrm>
                  <a:off x="6121005" y="3125200"/>
                  <a:ext cx="1133270" cy="310320"/>
                </a:xfrm>
                <a:prstGeom prst="rect">
                  <a:avLst/>
                </a:prstGeom>
              </p:spPr>
            </p:pic>
          </mc:Fallback>
        </mc:AlternateContent>
      </p:grpSp>
      <p:grpSp>
        <p:nvGrpSpPr>
          <p:cNvPr id="145" name="Group 144">
            <a:extLst>
              <a:ext uri="{FF2B5EF4-FFF2-40B4-BE49-F238E27FC236}">
                <a16:creationId xmlns:a16="http://schemas.microsoft.com/office/drawing/2014/main" id="{0AD837DB-5AED-9743-AAB9-9917D0FCB053}"/>
              </a:ext>
            </a:extLst>
          </p:cNvPr>
          <p:cNvGrpSpPr/>
          <p:nvPr/>
        </p:nvGrpSpPr>
        <p:grpSpPr>
          <a:xfrm>
            <a:off x="1474120" y="2844760"/>
            <a:ext cx="1944720" cy="1001160"/>
            <a:chOff x="1474120" y="2844760"/>
            <a:chExt cx="1944720" cy="1001160"/>
          </a:xfrm>
        </p:grpSpPr>
        <mc:AlternateContent xmlns:mc="http://schemas.openxmlformats.org/markup-compatibility/2006">
          <mc:Choice xmlns:p14="http://schemas.microsoft.com/office/powerpoint/2010/main" Requires="p14">
            <p:contentPart p14:bwMode="auto" r:id="rId227">
              <p14:nvContentPartPr>
                <p14:cNvPr id="5" name="Ink 4">
                  <a:extLst>
                    <a:ext uri="{FF2B5EF4-FFF2-40B4-BE49-F238E27FC236}">
                      <a16:creationId xmlns:a16="http://schemas.microsoft.com/office/drawing/2014/main" id="{42E7D1F1-6F8A-B242-A899-44A0538EFD43}"/>
                    </a:ext>
                  </a:extLst>
                </p14:cNvPr>
                <p14:cNvContentPartPr/>
                <p14:nvPr/>
              </p14:nvContentPartPr>
              <p14:xfrm>
                <a:off x="2034640" y="2844760"/>
                <a:ext cx="429480" cy="41040"/>
              </p14:xfrm>
            </p:contentPart>
          </mc:Choice>
          <mc:Fallback>
            <p:pic>
              <p:nvPicPr>
                <p:cNvPr id="5" name="Ink 4">
                  <a:extLst>
                    <a:ext uri="{FF2B5EF4-FFF2-40B4-BE49-F238E27FC236}">
                      <a16:creationId xmlns:a16="http://schemas.microsoft.com/office/drawing/2014/main" id="{42E7D1F1-6F8A-B242-A899-44A0538EFD43}"/>
                    </a:ext>
                  </a:extLst>
                </p:cNvPr>
                <p:cNvPicPr/>
                <p:nvPr/>
              </p:nvPicPr>
              <p:blipFill>
                <a:blip r:embed="rId228"/>
                <a:stretch>
                  <a:fillRect/>
                </a:stretch>
              </p:blipFill>
              <p:spPr>
                <a:xfrm>
                  <a:off x="2019147" y="2829280"/>
                  <a:ext cx="460106"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6" name="Ink 5">
                  <a:extLst>
                    <a:ext uri="{FF2B5EF4-FFF2-40B4-BE49-F238E27FC236}">
                      <a16:creationId xmlns:a16="http://schemas.microsoft.com/office/drawing/2014/main" id="{D264799D-9842-2349-B13B-5E73DA7102D4}"/>
                    </a:ext>
                  </a:extLst>
                </p14:cNvPr>
                <p14:cNvContentPartPr/>
                <p14:nvPr/>
              </p14:nvContentPartPr>
              <p14:xfrm>
                <a:off x="2306080" y="2885440"/>
                <a:ext cx="1112760" cy="884160"/>
              </p14:xfrm>
            </p:contentPart>
          </mc:Choice>
          <mc:Fallback>
            <p:pic>
              <p:nvPicPr>
                <p:cNvPr id="6" name="Ink 5">
                  <a:extLst>
                    <a:ext uri="{FF2B5EF4-FFF2-40B4-BE49-F238E27FC236}">
                      <a16:creationId xmlns:a16="http://schemas.microsoft.com/office/drawing/2014/main" id="{D264799D-9842-2349-B13B-5E73DA7102D4}"/>
                    </a:ext>
                  </a:extLst>
                </p:cNvPr>
                <p:cNvPicPr/>
                <p:nvPr/>
              </p:nvPicPr>
              <p:blipFill>
                <a:blip r:embed="rId230"/>
                <a:stretch>
                  <a:fillRect/>
                </a:stretch>
              </p:blipFill>
              <p:spPr>
                <a:xfrm>
                  <a:off x="2290600" y="2869960"/>
                  <a:ext cx="1143360" cy="9147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3" name="Ink 142">
                  <a:extLst>
                    <a:ext uri="{FF2B5EF4-FFF2-40B4-BE49-F238E27FC236}">
                      <a16:creationId xmlns:a16="http://schemas.microsoft.com/office/drawing/2014/main" id="{D91A9DDC-F3A9-C140-AFD0-8AA6C89C8061}"/>
                    </a:ext>
                  </a:extLst>
                </p14:cNvPr>
                <p14:cNvContentPartPr/>
                <p14:nvPr/>
              </p14:nvContentPartPr>
              <p14:xfrm>
                <a:off x="2316160" y="3667720"/>
                <a:ext cx="106920" cy="178200"/>
              </p14:xfrm>
            </p:contentPart>
          </mc:Choice>
          <mc:Fallback>
            <p:pic>
              <p:nvPicPr>
                <p:cNvPr id="143" name="Ink 142">
                  <a:extLst>
                    <a:ext uri="{FF2B5EF4-FFF2-40B4-BE49-F238E27FC236}">
                      <a16:creationId xmlns:a16="http://schemas.microsoft.com/office/drawing/2014/main" id="{D91A9DDC-F3A9-C140-AFD0-8AA6C89C8061}"/>
                    </a:ext>
                  </a:extLst>
                </p:cNvPr>
                <p:cNvPicPr/>
                <p:nvPr/>
              </p:nvPicPr>
              <p:blipFill>
                <a:blip r:embed="rId232"/>
                <a:stretch>
                  <a:fillRect/>
                </a:stretch>
              </p:blipFill>
              <p:spPr>
                <a:xfrm>
                  <a:off x="2300680" y="3652240"/>
                  <a:ext cx="1375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4" name="Ink 143">
                  <a:extLst>
                    <a:ext uri="{FF2B5EF4-FFF2-40B4-BE49-F238E27FC236}">
                      <a16:creationId xmlns:a16="http://schemas.microsoft.com/office/drawing/2014/main" id="{60CA7F53-59CD-024D-AFF7-050C5138038F}"/>
                    </a:ext>
                  </a:extLst>
                </p14:cNvPr>
                <p14:cNvContentPartPr/>
                <p14:nvPr/>
              </p14:nvContentPartPr>
              <p14:xfrm>
                <a:off x="1474120" y="3794440"/>
                <a:ext cx="398160" cy="51120"/>
              </p14:xfrm>
            </p:contentPart>
          </mc:Choice>
          <mc:Fallback>
            <p:pic>
              <p:nvPicPr>
                <p:cNvPr id="144" name="Ink 143">
                  <a:extLst>
                    <a:ext uri="{FF2B5EF4-FFF2-40B4-BE49-F238E27FC236}">
                      <a16:creationId xmlns:a16="http://schemas.microsoft.com/office/drawing/2014/main" id="{60CA7F53-59CD-024D-AFF7-050C5138038F}"/>
                    </a:ext>
                  </a:extLst>
                </p:cNvPr>
                <p:cNvPicPr/>
                <p:nvPr/>
              </p:nvPicPr>
              <p:blipFill>
                <a:blip r:embed="rId234"/>
                <a:stretch>
                  <a:fillRect/>
                </a:stretch>
              </p:blipFill>
              <p:spPr>
                <a:xfrm>
                  <a:off x="1458640" y="3778960"/>
                  <a:ext cx="428760" cy="81720"/>
                </a:xfrm>
                <a:prstGeom prst="rect">
                  <a:avLst/>
                </a:prstGeom>
              </p:spPr>
            </p:pic>
          </mc:Fallback>
        </mc:AlternateContent>
      </p:grpSp>
      <p:grpSp>
        <p:nvGrpSpPr>
          <p:cNvPr id="146" name="Group 145">
            <a:extLst>
              <a:ext uri="{FF2B5EF4-FFF2-40B4-BE49-F238E27FC236}">
                <a16:creationId xmlns:a16="http://schemas.microsoft.com/office/drawing/2014/main" id="{9508459E-4DA3-254E-890B-506C7DD17B83}"/>
              </a:ext>
            </a:extLst>
          </p:cNvPr>
          <p:cNvGrpSpPr/>
          <p:nvPr/>
        </p:nvGrpSpPr>
        <p:grpSpPr>
          <a:xfrm>
            <a:off x="3397043" y="180706"/>
            <a:ext cx="1316160" cy="874080"/>
            <a:chOff x="2473840" y="966280"/>
            <a:chExt cx="1316160" cy="874080"/>
          </a:xfrm>
        </p:grpSpPr>
        <mc:AlternateContent xmlns:mc="http://schemas.openxmlformats.org/markup-compatibility/2006">
          <mc:Choice xmlns:p14="http://schemas.microsoft.com/office/powerpoint/2010/main" Requires="p14">
            <p:contentPart p14:bwMode="auto" r:id="rId235">
              <p14:nvContentPartPr>
                <p14:cNvPr id="147" name="Ink 146">
                  <a:extLst>
                    <a:ext uri="{FF2B5EF4-FFF2-40B4-BE49-F238E27FC236}">
                      <a16:creationId xmlns:a16="http://schemas.microsoft.com/office/drawing/2014/main" id="{35DB243E-D1E7-1C49-8E66-157C3B1C3589}"/>
                    </a:ext>
                  </a:extLst>
                </p14:cNvPr>
                <p14:cNvContentPartPr/>
                <p14:nvPr/>
              </p14:nvContentPartPr>
              <p14:xfrm>
                <a:off x="2768320" y="1490080"/>
                <a:ext cx="46080" cy="319680"/>
              </p14:xfrm>
            </p:contentPart>
          </mc:Choice>
          <mc:Fallback>
            <p:pic>
              <p:nvPicPr>
                <p:cNvPr id="147" name="Ink 146">
                  <a:extLst>
                    <a:ext uri="{FF2B5EF4-FFF2-40B4-BE49-F238E27FC236}">
                      <a16:creationId xmlns:a16="http://schemas.microsoft.com/office/drawing/2014/main" id="{35DB243E-D1E7-1C49-8E66-157C3B1C3589}"/>
                    </a:ext>
                  </a:extLst>
                </p:cNvPr>
                <p:cNvPicPr/>
                <p:nvPr/>
              </p:nvPicPr>
              <p:blipFill>
                <a:blip r:embed="rId236"/>
                <a:stretch>
                  <a:fillRect/>
                </a:stretch>
              </p:blipFill>
              <p:spPr>
                <a:xfrm>
                  <a:off x="2752840" y="1474600"/>
                  <a:ext cx="7668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8" name="Ink 147">
                  <a:extLst>
                    <a:ext uri="{FF2B5EF4-FFF2-40B4-BE49-F238E27FC236}">
                      <a16:creationId xmlns:a16="http://schemas.microsoft.com/office/drawing/2014/main" id="{1B69E26C-9331-594B-9F52-E60AADE5E760}"/>
                    </a:ext>
                  </a:extLst>
                </p14:cNvPr>
                <p14:cNvContentPartPr/>
                <p14:nvPr/>
              </p14:nvContentPartPr>
              <p14:xfrm>
                <a:off x="2748160" y="1728400"/>
                <a:ext cx="132480" cy="111960"/>
              </p14:xfrm>
            </p:contentPart>
          </mc:Choice>
          <mc:Fallback>
            <p:pic>
              <p:nvPicPr>
                <p:cNvPr id="148" name="Ink 147">
                  <a:extLst>
                    <a:ext uri="{FF2B5EF4-FFF2-40B4-BE49-F238E27FC236}">
                      <a16:creationId xmlns:a16="http://schemas.microsoft.com/office/drawing/2014/main" id="{1B69E26C-9331-594B-9F52-E60AADE5E760}"/>
                    </a:ext>
                  </a:extLst>
                </p:cNvPr>
                <p:cNvPicPr/>
                <p:nvPr/>
              </p:nvPicPr>
              <p:blipFill>
                <a:blip r:embed="rId238"/>
                <a:stretch>
                  <a:fillRect/>
                </a:stretch>
              </p:blipFill>
              <p:spPr>
                <a:xfrm>
                  <a:off x="2732680" y="1712970"/>
                  <a:ext cx="16308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9" name="Ink 148">
                  <a:extLst>
                    <a:ext uri="{FF2B5EF4-FFF2-40B4-BE49-F238E27FC236}">
                      <a16:creationId xmlns:a16="http://schemas.microsoft.com/office/drawing/2014/main" id="{3B345C33-1E47-2E49-A34D-C1BEB5688510}"/>
                    </a:ext>
                  </a:extLst>
                </p14:cNvPr>
                <p14:cNvContentPartPr/>
                <p14:nvPr/>
              </p14:nvContentPartPr>
              <p14:xfrm>
                <a:off x="2473840" y="1139080"/>
                <a:ext cx="96840" cy="213840"/>
              </p14:xfrm>
            </p:contentPart>
          </mc:Choice>
          <mc:Fallback>
            <p:pic>
              <p:nvPicPr>
                <p:cNvPr id="149" name="Ink 148">
                  <a:extLst>
                    <a:ext uri="{FF2B5EF4-FFF2-40B4-BE49-F238E27FC236}">
                      <a16:creationId xmlns:a16="http://schemas.microsoft.com/office/drawing/2014/main" id="{3B345C33-1E47-2E49-A34D-C1BEB5688510}"/>
                    </a:ext>
                  </a:extLst>
                </p:cNvPr>
                <p:cNvPicPr/>
                <p:nvPr/>
              </p:nvPicPr>
              <p:blipFill>
                <a:blip r:embed="rId240"/>
                <a:stretch>
                  <a:fillRect/>
                </a:stretch>
              </p:blipFill>
              <p:spPr>
                <a:xfrm>
                  <a:off x="2458360" y="1123600"/>
                  <a:ext cx="1274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0" name="Ink 149">
                  <a:extLst>
                    <a:ext uri="{FF2B5EF4-FFF2-40B4-BE49-F238E27FC236}">
                      <a16:creationId xmlns:a16="http://schemas.microsoft.com/office/drawing/2014/main" id="{0B8EC206-9231-6247-BD87-67CCFC333AF3}"/>
                    </a:ext>
                  </a:extLst>
                </p14:cNvPr>
                <p14:cNvContentPartPr/>
                <p14:nvPr/>
              </p14:nvContentPartPr>
              <p14:xfrm>
                <a:off x="2560240" y="1139080"/>
                <a:ext cx="122400" cy="66240"/>
              </p14:xfrm>
            </p:contentPart>
          </mc:Choice>
          <mc:Fallback>
            <p:pic>
              <p:nvPicPr>
                <p:cNvPr id="150" name="Ink 149">
                  <a:extLst>
                    <a:ext uri="{FF2B5EF4-FFF2-40B4-BE49-F238E27FC236}">
                      <a16:creationId xmlns:a16="http://schemas.microsoft.com/office/drawing/2014/main" id="{0B8EC206-9231-6247-BD87-67CCFC333AF3}"/>
                    </a:ext>
                  </a:extLst>
                </p:cNvPr>
                <p:cNvPicPr/>
                <p:nvPr/>
              </p:nvPicPr>
              <p:blipFill>
                <a:blip r:embed="rId242"/>
                <a:stretch>
                  <a:fillRect/>
                </a:stretch>
              </p:blipFill>
              <p:spPr>
                <a:xfrm>
                  <a:off x="2544760" y="1123684"/>
                  <a:ext cx="15300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1" name="Ink 150">
                  <a:extLst>
                    <a:ext uri="{FF2B5EF4-FFF2-40B4-BE49-F238E27FC236}">
                      <a16:creationId xmlns:a16="http://schemas.microsoft.com/office/drawing/2014/main" id="{A76EC1D9-9CD0-7B45-A89D-E881BA271DC0}"/>
                    </a:ext>
                  </a:extLst>
                </p14:cNvPr>
                <p14:cNvContentPartPr/>
                <p14:nvPr/>
              </p14:nvContentPartPr>
              <p14:xfrm>
                <a:off x="2595880" y="1113520"/>
                <a:ext cx="86760" cy="183240"/>
              </p14:xfrm>
            </p:contentPart>
          </mc:Choice>
          <mc:Fallback>
            <p:pic>
              <p:nvPicPr>
                <p:cNvPr id="151" name="Ink 150">
                  <a:extLst>
                    <a:ext uri="{FF2B5EF4-FFF2-40B4-BE49-F238E27FC236}">
                      <a16:creationId xmlns:a16="http://schemas.microsoft.com/office/drawing/2014/main" id="{A76EC1D9-9CD0-7B45-A89D-E881BA271DC0}"/>
                    </a:ext>
                  </a:extLst>
                </p:cNvPr>
                <p:cNvPicPr/>
                <p:nvPr/>
              </p:nvPicPr>
              <p:blipFill>
                <a:blip r:embed="rId244"/>
                <a:stretch>
                  <a:fillRect/>
                </a:stretch>
              </p:blipFill>
              <p:spPr>
                <a:xfrm>
                  <a:off x="2580400" y="1098040"/>
                  <a:ext cx="1173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2" name="Ink 151">
                  <a:extLst>
                    <a:ext uri="{FF2B5EF4-FFF2-40B4-BE49-F238E27FC236}">
                      <a16:creationId xmlns:a16="http://schemas.microsoft.com/office/drawing/2014/main" id="{E76A4298-9F4E-284C-B561-1FE652B297C7}"/>
                    </a:ext>
                  </a:extLst>
                </p14:cNvPr>
                <p14:cNvContentPartPr/>
                <p14:nvPr/>
              </p14:nvContentPartPr>
              <p14:xfrm>
                <a:off x="2712520" y="1149160"/>
                <a:ext cx="122400" cy="106920"/>
              </p14:xfrm>
            </p:contentPart>
          </mc:Choice>
          <mc:Fallback>
            <p:pic>
              <p:nvPicPr>
                <p:cNvPr id="152" name="Ink 151">
                  <a:extLst>
                    <a:ext uri="{FF2B5EF4-FFF2-40B4-BE49-F238E27FC236}">
                      <a16:creationId xmlns:a16="http://schemas.microsoft.com/office/drawing/2014/main" id="{E76A4298-9F4E-284C-B561-1FE652B297C7}"/>
                    </a:ext>
                  </a:extLst>
                </p:cNvPr>
                <p:cNvPicPr/>
                <p:nvPr/>
              </p:nvPicPr>
              <p:blipFill>
                <a:blip r:embed="rId246"/>
                <a:stretch>
                  <a:fillRect/>
                </a:stretch>
              </p:blipFill>
              <p:spPr>
                <a:xfrm>
                  <a:off x="2696994" y="1133680"/>
                  <a:ext cx="15309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3" name="Ink 152">
                  <a:extLst>
                    <a:ext uri="{FF2B5EF4-FFF2-40B4-BE49-F238E27FC236}">
                      <a16:creationId xmlns:a16="http://schemas.microsoft.com/office/drawing/2014/main" id="{A8E927A0-101D-0D4B-A31C-FD8307DECE75}"/>
                    </a:ext>
                  </a:extLst>
                </p14:cNvPr>
                <p14:cNvContentPartPr/>
                <p14:nvPr/>
              </p14:nvContentPartPr>
              <p14:xfrm>
                <a:off x="2834560" y="1093360"/>
                <a:ext cx="66240" cy="36000"/>
              </p14:xfrm>
            </p:contentPart>
          </mc:Choice>
          <mc:Fallback>
            <p:pic>
              <p:nvPicPr>
                <p:cNvPr id="153" name="Ink 152">
                  <a:extLst>
                    <a:ext uri="{FF2B5EF4-FFF2-40B4-BE49-F238E27FC236}">
                      <a16:creationId xmlns:a16="http://schemas.microsoft.com/office/drawing/2014/main" id="{A8E927A0-101D-0D4B-A31C-FD8307DECE75}"/>
                    </a:ext>
                  </a:extLst>
                </p:cNvPr>
                <p:cNvPicPr/>
                <p:nvPr/>
              </p:nvPicPr>
              <p:blipFill>
                <a:blip r:embed="rId248"/>
                <a:stretch>
                  <a:fillRect/>
                </a:stretch>
              </p:blipFill>
              <p:spPr>
                <a:xfrm>
                  <a:off x="2819164" y="1077880"/>
                  <a:ext cx="96675"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4" name="Ink 153">
                  <a:extLst>
                    <a:ext uri="{FF2B5EF4-FFF2-40B4-BE49-F238E27FC236}">
                      <a16:creationId xmlns:a16="http://schemas.microsoft.com/office/drawing/2014/main" id="{BF732E44-B79A-9C48-AF96-C61DBA57A999}"/>
                    </a:ext>
                  </a:extLst>
                </p14:cNvPr>
                <p14:cNvContentPartPr/>
                <p14:nvPr/>
              </p14:nvContentPartPr>
              <p14:xfrm>
                <a:off x="2839600" y="1067800"/>
                <a:ext cx="71640" cy="173160"/>
              </p14:xfrm>
            </p:contentPart>
          </mc:Choice>
          <mc:Fallback>
            <p:pic>
              <p:nvPicPr>
                <p:cNvPr id="154" name="Ink 153">
                  <a:extLst>
                    <a:ext uri="{FF2B5EF4-FFF2-40B4-BE49-F238E27FC236}">
                      <a16:creationId xmlns:a16="http://schemas.microsoft.com/office/drawing/2014/main" id="{BF732E44-B79A-9C48-AF96-C61DBA57A999}"/>
                    </a:ext>
                  </a:extLst>
                </p:cNvPr>
                <p:cNvPicPr/>
                <p:nvPr/>
              </p:nvPicPr>
              <p:blipFill>
                <a:blip r:embed="rId250"/>
                <a:stretch>
                  <a:fillRect/>
                </a:stretch>
              </p:blipFill>
              <p:spPr>
                <a:xfrm>
                  <a:off x="2824120" y="1052320"/>
                  <a:ext cx="1022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5" name="Ink 154">
                  <a:extLst>
                    <a:ext uri="{FF2B5EF4-FFF2-40B4-BE49-F238E27FC236}">
                      <a16:creationId xmlns:a16="http://schemas.microsoft.com/office/drawing/2014/main" id="{ADF4365D-31F8-CB4B-B53D-9CA4C15D7CDF}"/>
                    </a:ext>
                  </a:extLst>
                </p14:cNvPr>
                <p14:cNvContentPartPr/>
                <p14:nvPr/>
              </p14:nvContentPartPr>
              <p14:xfrm>
                <a:off x="2920960" y="1063840"/>
                <a:ext cx="122400" cy="126360"/>
              </p14:xfrm>
            </p:contentPart>
          </mc:Choice>
          <mc:Fallback>
            <p:pic>
              <p:nvPicPr>
                <p:cNvPr id="155" name="Ink 154">
                  <a:extLst>
                    <a:ext uri="{FF2B5EF4-FFF2-40B4-BE49-F238E27FC236}">
                      <a16:creationId xmlns:a16="http://schemas.microsoft.com/office/drawing/2014/main" id="{ADF4365D-31F8-CB4B-B53D-9CA4C15D7CDF}"/>
                    </a:ext>
                  </a:extLst>
                </p:cNvPr>
                <p:cNvPicPr/>
                <p:nvPr/>
              </p:nvPicPr>
              <p:blipFill>
                <a:blip r:embed="rId252"/>
                <a:stretch>
                  <a:fillRect/>
                </a:stretch>
              </p:blipFill>
              <p:spPr>
                <a:xfrm>
                  <a:off x="2905480" y="1048316"/>
                  <a:ext cx="153000" cy="157047"/>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6" name="Ink 155">
                  <a:extLst>
                    <a:ext uri="{FF2B5EF4-FFF2-40B4-BE49-F238E27FC236}">
                      <a16:creationId xmlns:a16="http://schemas.microsoft.com/office/drawing/2014/main" id="{BC4989C5-6B83-B64F-ABBB-C6FE3C89D4AC}"/>
                    </a:ext>
                  </a:extLst>
                </p14:cNvPr>
                <p14:cNvContentPartPr/>
                <p14:nvPr/>
              </p14:nvContentPartPr>
              <p14:xfrm>
                <a:off x="3083320" y="1451560"/>
                <a:ext cx="71640" cy="216000"/>
              </p14:xfrm>
            </p:contentPart>
          </mc:Choice>
          <mc:Fallback>
            <p:pic>
              <p:nvPicPr>
                <p:cNvPr id="156" name="Ink 155">
                  <a:extLst>
                    <a:ext uri="{FF2B5EF4-FFF2-40B4-BE49-F238E27FC236}">
                      <a16:creationId xmlns:a16="http://schemas.microsoft.com/office/drawing/2014/main" id="{BC4989C5-6B83-B64F-ABBB-C6FE3C89D4AC}"/>
                    </a:ext>
                  </a:extLst>
                </p:cNvPr>
                <p:cNvPicPr/>
                <p:nvPr/>
              </p:nvPicPr>
              <p:blipFill>
                <a:blip r:embed="rId254"/>
                <a:stretch>
                  <a:fillRect/>
                </a:stretch>
              </p:blipFill>
              <p:spPr>
                <a:xfrm>
                  <a:off x="3067762" y="1436080"/>
                  <a:ext cx="102395"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7" name="Ink 156">
                  <a:extLst>
                    <a:ext uri="{FF2B5EF4-FFF2-40B4-BE49-F238E27FC236}">
                      <a16:creationId xmlns:a16="http://schemas.microsoft.com/office/drawing/2014/main" id="{305A100C-4172-BC42-8FD9-ECA9E9AD91C3}"/>
                    </a:ext>
                  </a:extLst>
                </p14:cNvPr>
                <p14:cNvContentPartPr/>
                <p14:nvPr/>
              </p14:nvContentPartPr>
              <p14:xfrm>
                <a:off x="3042640" y="1509880"/>
                <a:ext cx="208800" cy="66240"/>
              </p14:xfrm>
            </p:contentPart>
          </mc:Choice>
          <mc:Fallback>
            <p:pic>
              <p:nvPicPr>
                <p:cNvPr id="157" name="Ink 156">
                  <a:extLst>
                    <a:ext uri="{FF2B5EF4-FFF2-40B4-BE49-F238E27FC236}">
                      <a16:creationId xmlns:a16="http://schemas.microsoft.com/office/drawing/2014/main" id="{305A100C-4172-BC42-8FD9-ECA9E9AD91C3}"/>
                    </a:ext>
                  </a:extLst>
                </p:cNvPr>
                <p:cNvPicPr/>
                <p:nvPr/>
              </p:nvPicPr>
              <p:blipFill>
                <a:blip r:embed="rId256"/>
                <a:stretch>
                  <a:fillRect/>
                </a:stretch>
              </p:blipFill>
              <p:spPr>
                <a:xfrm>
                  <a:off x="3027133" y="1494484"/>
                  <a:ext cx="239453"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8" name="Ink 157">
                  <a:extLst>
                    <a:ext uri="{FF2B5EF4-FFF2-40B4-BE49-F238E27FC236}">
                      <a16:creationId xmlns:a16="http://schemas.microsoft.com/office/drawing/2014/main" id="{6A26CDDF-E000-0B4F-AAA9-60BB57968FE7}"/>
                    </a:ext>
                  </a:extLst>
                </p14:cNvPr>
                <p14:cNvContentPartPr/>
                <p14:nvPr/>
              </p14:nvContentPartPr>
              <p14:xfrm>
                <a:off x="3276280" y="1418440"/>
                <a:ext cx="46080" cy="117360"/>
              </p14:xfrm>
            </p:contentPart>
          </mc:Choice>
          <mc:Fallback>
            <p:pic>
              <p:nvPicPr>
                <p:cNvPr id="158" name="Ink 157">
                  <a:extLst>
                    <a:ext uri="{FF2B5EF4-FFF2-40B4-BE49-F238E27FC236}">
                      <a16:creationId xmlns:a16="http://schemas.microsoft.com/office/drawing/2014/main" id="{6A26CDDF-E000-0B4F-AAA9-60BB57968FE7}"/>
                    </a:ext>
                  </a:extLst>
                </p:cNvPr>
                <p:cNvPicPr/>
                <p:nvPr/>
              </p:nvPicPr>
              <p:blipFill>
                <a:blip r:embed="rId258"/>
                <a:stretch>
                  <a:fillRect/>
                </a:stretch>
              </p:blipFill>
              <p:spPr>
                <a:xfrm>
                  <a:off x="3260800" y="1402960"/>
                  <a:ext cx="766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59" name="Ink 158">
                  <a:extLst>
                    <a:ext uri="{FF2B5EF4-FFF2-40B4-BE49-F238E27FC236}">
                      <a16:creationId xmlns:a16="http://schemas.microsoft.com/office/drawing/2014/main" id="{C5C5A578-2C86-1B4B-8FFC-8376228EA533}"/>
                    </a:ext>
                  </a:extLst>
                </p14:cNvPr>
                <p14:cNvContentPartPr/>
                <p14:nvPr/>
              </p14:nvContentPartPr>
              <p14:xfrm>
                <a:off x="3352600" y="1377760"/>
                <a:ext cx="81720" cy="157680"/>
              </p14:xfrm>
            </p:contentPart>
          </mc:Choice>
          <mc:Fallback>
            <p:pic>
              <p:nvPicPr>
                <p:cNvPr id="159" name="Ink 158">
                  <a:extLst>
                    <a:ext uri="{FF2B5EF4-FFF2-40B4-BE49-F238E27FC236}">
                      <a16:creationId xmlns:a16="http://schemas.microsoft.com/office/drawing/2014/main" id="{C5C5A578-2C86-1B4B-8FFC-8376228EA533}"/>
                    </a:ext>
                  </a:extLst>
                </p:cNvPr>
                <p:cNvPicPr/>
                <p:nvPr/>
              </p:nvPicPr>
              <p:blipFill>
                <a:blip r:embed="rId260"/>
                <a:stretch>
                  <a:fillRect/>
                </a:stretch>
              </p:blipFill>
              <p:spPr>
                <a:xfrm>
                  <a:off x="3337052" y="1362280"/>
                  <a:ext cx="112455"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60" name="Ink 159">
                  <a:extLst>
                    <a:ext uri="{FF2B5EF4-FFF2-40B4-BE49-F238E27FC236}">
                      <a16:creationId xmlns:a16="http://schemas.microsoft.com/office/drawing/2014/main" id="{B8B427D7-815D-6344-AF90-5FC7597795FB}"/>
                    </a:ext>
                  </a:extLst>
                </p14:cNvPr>
                <p14:cNvContentPartPr/>
                <p14:nvPr/>
              </p14:nvContentPartPr>
              <p14:xfrm>
                <a:off x="3398320" y="1367680"/>
                <a:ext cx="106920" cy="96840"/>
              </p14:xfrm>
            </p:contentPart>
          </mc:Choice>
          <mc:Fallback>
            <p:pic>
              <p:nvPicPr>
                <p:cNvPr id="160" name="Ink 159">
                  <a:extLst>
                    <a:ext uri="{FF2B5EF4-FFF2-40B4-BE49-F238E27FC236}">
                      <a16:creationId xmlns:a16="http://schemas.microsoft.com/office/drawing/2014/main" id="{B8B427D7-815D-6344-AF90-5FC7597795FB}"/>
                    </a:ext>
                  </a:extLst>
                </p:cNvPr>
                <p:cNvPicPr/>
                <p:nvPr/>
              </p:nvPicPr>
              <p:blipFill>
                <a:blip r:embed="rId262"/>
                <a:stretch>
                  <a:fillRect/>
                </a:stretch>
              </p:blipFill>
              <p:spPr>
                <a:xfrm>
                  <a:off x="3382840" y="1352200"/>
                  <a:ext cx="1375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1" name="Ink 160">
                  <a:extLst>
                    <a:ext uri="{FF2B5EF4-FFF2-40B4-BE49-F238E27FC236}">
                      <a16:creationId xmlns:a16="http://schemas.microsoft.com/office/drawing/2014/main" id="{3CFC658F-9971-D341-BAE6-D44B72AB8225}"/>
                    </a:ext>
                  </a:extLst>
                </p14:cNvPr>
                <p14:cNvContentPartPr/>
                <p14:nvPr/>
              </p14:nvContentPartPr>
              <p14:xfrm>
                <a:off x="2778760" y="1342120"/>
                <a:ext cx="76680" cy="104760"/>
              </p14:xfrm>
            </p:contentPart>
          </mc:Choice>
          <mc:Fallback>
            <p:pic>
              <p:nvPicPr>
                <p:cNvPr id="161" name="Ink 160">
                  <a:extLst>
                    <a:ext uri="{FF2B5EF4-FFF2-40B4-BE49-F238E27FC236}">
                      <a16:creationId xmlns:a16="http://schemas.microsoft.com/office/drawing/2014/main" id="{3CFC658F-9971-D341-BAE6-D44B72AB8225}"/>
                    </a:ext>
                  </a:extLst>
                </p:cNvPr>
                <p:cNvPicPr/>
                <p:nvPr/>
              </p:nvPicPr>
              <p:blipFill>
                <a:blip r:embed="rId264"/>
                <a:stretch>
                  <a:fillRect/>
                </a:stretch>
              </p:blipFill>
              <p:spPr>
                <a:xfrm>
                  <a:off x="2763280" y="1326640"/>
                  <a:ext cx="107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2" name="Ink 161">
                  <a:extLst>
                    <a:ext uri="{FF2B5EF4-FFF2-40B4-BE49-F238E27FC236}">
                      <a16:creationId xmlns:a16="http://schemas.microsoft.com/office/drawing/2014/main" id="{0F39101F-55E3-3D42-9BB6-D17F029ECEA4}"/>
                    </a:ext>
                  </a:extLst>
                </p14:cNvPr>
                <p14:cNvContentPartPr/>
                <p14:nvPr/>
              </p14:nvContentPartPr>
              <p14:xfrm>
                <a:off x="2895400" y="1342120"/>
                <a:ext cx="36000" cy="20520"/>
              </p14:xfrm>
            </p:contentPart>
          </mc:Choice>
          <mc:Fallback>
            <p:pic>
              <p:nvPicPr>
                <p:cNvPr id="162" name="Ink 161">
                  <a:extLst>
                    <a:ext uri="{FF2B5EF4-FFF2-40B4-BE49-F238E27FC236}">
                      <a16:creationId xmlns:a16="http://schemas.microsoft.com/office/drawing/2014/main" id="{0F39101F-55E3-3D42-9BB6-D17F029ECEA4}"/>
                    </a:ext>
                  </a:extLst>
                </p:cNvPr>
                <p:cNvPicPr/>
                <p:nvPr/>
              </p:nvPicPr>
              <p:blipFill>
                <a:blip r:embed="rId266"/>
                <a:stretch>
                  <a:fillRect/>
                </a:stretch>
              </p:blipFill>
              <p:spPr>
                <a:xfrm>
                  <a:off x="2879764" y="1326640"/>
                  <a:ext cx="66909"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3" name="Ink 162">
                  <a:extLst>
                    <a:ext uri="{FF2B5EF4-FFF2-40B4-BE49-F238E27FC236}">
                      <a16:creationId xmlns:a16="http://schemas.microsoft.com/office/drawing/2014/main" id="{A200052F-F045-9543-883D-E91643A2D22E}"/>
                    </a:ext>
                  </a:extLst>
                </p14:cNvPr>
                <p14:cNvContentPartPr/>
                <p14:nvPr/>
              </p14:nvContentPartPr>
              <p14:xfrm>
                <a:off x="2890360" y="1266520"/>
                <a:ext cx="30960" cy="45360"/>
              </p14:xfrm>
            </p:contentPart>
          </mc:Choice>
          <mc:Fallback>
            <p:pic>
              <p:nvPicPr>
                <p:cNvPr id="163" name="Ink 162">
                  <a:extLst>
                    <a:ext uri="{FF2B5EF4-FFF2-40B4-BE49-F238E27FC236}">
                      <a16:creationId xmlns:a16="http://schemas.microsoft.com/office/drawing/2014/main" id="{A200052F-F045-9543-883D-E91643A2D22E}"/>
                    </a:ext>
                  </a:extLst>
                </p:cNvPr>
                <p:cNvPicPr/>
                <p:nvPr/>
              </p:nvPicPr>
              <p:blipFill>
                <a:blip r:embed="rId268"/>
                <a:stretch>
                  <a:fillRect/>
                </a:stretch>
              </p:blipFill>
              <p:spPr>
                <a:xfrm>
                  <a:off x="2874880" y="1251040"/>
                  <a:ext cx="615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4" name="Ink 163">
                  <a:extLst>
                    <a:ext uri="{FF2B5EF4-FFF2-40B4-BE49-F238E27FC236}">
                      <a16:creationId xmlns:a16="http://schemas.microsoft.com/office/drawing/2014/main" id="{DE5F9135-8EDD-3F42-9C34-5DD7AF26253B}"/>
                    </a:ext>
                  </a:extLst>
                </p14:cNvPr>
                <p14:cNvContentPartPr/>
                <p14:nvPr/>
              </p14:nvContentPartPr>
              <p14:xfrm>
                <a:off x="2986840" y="1179760"/>
                <a:ext cx="218880" cy="305280"/>
              </p14:xfrm>
            </p:contentPart>
          </mc:Choice>
          <mc:Fallback>
            <p:pic>
              <p:nvPicPr>
                <p:cNvPr id="164" name="Ink 163">
                  <a:extLst>
                    <a:ext uri="{FF2B5EF4-FFF2-40B4-BE49-F238E27FC236}">
                      <a16:creationId xmlns:a16="http://schemas.microsoft.com/office/drawing/2014/main" id="{DE5F9135-8EDD-3F42-9C34-5DD7AF26253B}"/>
                    </a:ext>
                  </a:extLst>
                </p:cNvPr>
                <p:cNvPicPr/>
                <p:nvPr/>
              </p:nvPicPr>
              <p:blipFill>
                <a:blip r:embed="rId270"/>
                <a:stretch>
                  <a:fillRect/>
                </a:stretch>
              </p:blipFill>
              <p:spPr>
                <a:xfrm>
                  <a:off x="2971334" y="1164280"/>
                  <a:ext cx="24953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65" name="Ink 164">
                  <a:extLst>
                    <a:ext uri="{FF2B5EF4-FFF2-40B4-BE49-F238E27FC236}">
                      <a16:creationId xmlns:a16="http://schemas.microsoft.com/office/drawing/2014/main" id="{5E7780EB-DB18-F042-98D6-7D6B067BECF8}"/>
                    </a:ext>
                  </a:extLst>
                </p14:cNvPr>
                <p14:cNvContentPartPr/>
                <p14:nvPr/>
              </p14:nvContentPartPr>
              <p14:xfrm>
                <a:off x="3220480" y="1169320"/>
                <a:ext cx="51120" cy="10440"/>
              </p14:xfrm>
            </p:contentPart>
          </mc:Choice>
          <mc:Fallback>
            <p:pic>
              <p:nvPicPr>
                <p:cNvPr id="165" name="Ink 164">
                  <a:extLst>
                    <a:ext uri="{FF2B5EF4-FFF2-40B4-BE49-F238E27FC236}">
                      <a16:creationId xmlns:a16="http://schemas.microsoft.com/office/drawing/2014/main" id="{5E7780EB-DB18-F042-98D6-7D6B067BECF8}"/>
                    </a:ext>
                  </a:extLst>
                </p:cNvPr>
                <p:cNvPicPr/>
                <p:nvPr/>
              </p:nvPicPr>
              <p:blipFill>
                <a:blip r:embed="rId272"/>
                <a:stretch>
                  <a:fillRect/>
                </a:stretch>
              </p:blipFill>
              <p:spPr>
                <a:xfrm>
                  <a:off x="3205000" y="1153840"/>
                  <a:ext cx="817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6" name="Ink 165">
                  <a:extLst>
                    <a:ext uri="{FF2B5EF4-FFF2-40B4-BE49-F238E27FC236}">
                      <a16:creationId xmlns:a16="http://schemas.microsoft.com/office/drawing/2014/main" id="{9EB7B2DC-7BC1-194A-B831-B1C920CF9E40}"/>
                    </a:ext>
                  </a:extLst>
                </p14:cNvPr>
                <p14:cNvContentPartPr/>
                <p14:nvPr/>
              </p14:nvContentPartPr>
              <p14:xfrm>
                <a:off x="3215440" y="1129000"/>
                <a:ext cx="66240" cy="137520"/>
              </p14:xfrm>
            </p:contentPart>
          </mc:Choice>
          <mc:Fallback>
            <p:pic>
              <p:nvPicPr>
                <p:cNvPr id="166" name="Ink 165">
                  <a:extLst>
                    <a:ext uri="{FF2B5EF4-FFF2-40B4-BE49-F238E27FC236}">
                      <a16:creationId xmlns:a16="http://schemas.microsoft.com/office/drawing/2014/main" id="{9EB7B2DC-7BC1-194A-B831-B1C920CF9E40}"/>
                    </a:ext>
                  </a:extLst>
                </p:cNvPr>
                <p:cNvPicPr/>
                <p:nvPr/>
              </p:nvPicPr>
              <p:blipFill>
                <a:blip r:embed="rId274"/>
                <a:stretch>
                  <a:fillRect/>
                </a:stretch>
              </p:blipFill>
              <p:spPr>
                <a:xfrm>
                  <a:off x="3199960" y="1113520"/>
                  <a:ext cx="968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67" name="Ink 166">
                  <a:extLst>
                    <a:ext uri="{FF2B5EF4-FFF2-40B4-BE49-F238E27FC236}">
                      <a16:creationId xmlns:a16="http://schemas.microsoft.com/office/drawing/2014/main" id="{8D8A5E89-1A09-814F-A074-A3CB7590E8EA}"/>
                    </a:ext>
                  </a:extLst>
                </p14:cNvPr>
                <p14:cNvContentPartPr/>
                <p14:nvPr/>
              </p14:nvContentPartPr>
              <p14:xfrm>
                <a:off x="3362680" y="996880"/>
                <a:ext cx="198360" cy="254520"/>
              </p14:xfrm>
            </p:contentPart>
          </mc:Choice>
          <mc:Fallback>
            <p:pic>
              <p:nvPicPr>
                <p:cNvPr id="167" name="Ink 166">
                  <a:extLst>
                    <a:ext uri="{FF2B5EF4-FFF2-40B4-BE49-F238E27FC236}">
                      <a16:creationId xmlns:a16="http://schemas.microsoft.com/office/drawing/2014/main" id="{8D8A5E89-1A09-814F-A074-A3CB7590E8EA}"/>
                    </a:ext>
                  </a:extLst>
                </p:cNvPr>
                <p:cNvPicPr/>
                <p:nvPr/>
              </p:nvPicPr>
              <p:blipFill>
                <a:blip r:embed="rId276"/>
                <a:stretch>
                  <a:fillRect/>
                </a:stretch>
              </p:blipFill>
              <p:spPr>
                <a:xfrm>
                  <a:off x="3347200" y="981400"/>
                  <a:ext cx="22896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68" name="Ink 167">
                  <a:extLst>
                    <a:ext uri="{FF2B5EF4-FFF2-40B4-BE49-F238E27FC236}">
                      <a16:creationId xmlns:a16="http://schemas.microsoft.com/office/drawing/2014/main" id="{7D4D385A-419E-3346-A058-EC022809BAAE}"/>
                    </a:ext>
                  </a:extLst>
                </p14:cNvPr>
                <p14:cNvContentPartPr/>
                <p14:nvPr/>
              </p14:nvContentPartPr>
              <p14:xfrm>
                <a:off x="3449080" y="1037560"/>
                <a:ext cx="152640" cy="61200"/>
              </p14:xfrm>
            </p:contentPart>
          </mc:Choice>
          <mc:Fallback>
            <p:pic>
              <p:nvPicPr>
                <p:cNvPr id="168" name="Ink 167">
                  <a:extLst>
                    <a:ext uri="{FF2B5EF4-FFF2-40B4-BE49-F238E27FC236}">
                      <a16:creationId xmlns:a16="http://schemas.microsoft.com/office/drawing/2014/main" id="{7D4D385A-419E-3346-A058-EC022809BAAE}"/>
                    </a:ext>
                  </a:extLst>
                </p:cNvPr>
                <p:cNvPicPr/>
                <p:nvPr/>
              </p:nvPicPr>
              <p:blipFill>
                <a:blip r:embed="rId278"/>
                <a:stretch>
                  <a:fillRect/>
                </a:stretch>
              </p:blipFill>
              <p:spPr>
                <a:xfrm>
                  <a:off x="3433600" y="1022080"/>
                  <a:ext cx="1832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69" name="Ink 168">
                  <a:extLst>
                    <a:ext uri="{FF2B5EF4-FFF2-40B4-BE49-F238E27FC236}">
                      <a16:creationId xmlns:a16="http://schemas.microsoft.com/office/drawing/2014/main" id="{5801B8A1-1E22-B447-AEC8-A430C824520F}"/>
                    </a:ext>
                  </a:extLst>
                </p14:cNvPr>
                <p14:cNvContentPartPr/>
                <p14:nvPr/>
              </p14:nvContentPartPr>
              <p14:xfrm>
                <a:off x="3540520" y="981400"/>
                <a:ext cx="81720" cy="178200"/>
              </p14:xfrm>
            </p:contentPart>
          </mc:Choice>
          <mc:Fallback>
            <p:pic>
              <p:nvPicPr>
                <p:cNvPr id="169" name="Ink 168">
                  <a:extLst>
                    <a:ext uri="{FF2B5EF4-FFF2-40B4-BE49-F238E27FC236}">
                      <a16:creationId xmlns:a16="http://schemas.microsoft.com/office/drawing/2014/main" id="{5801B8A1-1E22-B447-AEC8-A430C824520F}"/>
                    </a:ext>
                  </a:extLst>
                </p:cNvPr>
                <p:cNvPicPr/>
                <p:nvPr/>
              </p:nvPicPr>
              <p:blipFill>
                <a:blip r:embed="rId280"/>
                <a:stretch>
                  <a:fillRect/>
                </a:stretch>
              </p:blipFill>
              <p:spPr>
                <a:xfrm>
                  <a:off x="3524972" y="965920"/>
                  <a:ext cx="112455"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70" name="Ink 169">
                  <a:extLst>
                    <a:ext uri="{FF2B5EF4-FFF2-40B4-BE49-F238E27FC236}">
                      <a16:creationId xmlns:a16="http://schemas.microsoft.com/office/drawing/2014/main" id="{C1D8B764-F443-A549-8AFB-31CCE0D9ACAD}"/>
                    </a:ext>
                  </a:extLst>
                </p14:cNvPr>
                <p14:cNvContentPartPr/>
                <p14:nvPr/>
              </p14:nvContentPartPr>
              <p14:xfrm>
                <a:off x="3601720" y="966280"/>
                <a:ext cx="188280" cy="132480"/>
              </p14:xfrm>
            </p:contentPart>
          </mc:Choice>
          <mc:Fallback>
            <p:pic>
              <p:nvPicPr>
                <p:cNvPr id="170" name="Ink 169">
                  <a:extLst>
                    <a:ext uri="{FF2B5EF4-FFF2-40B4-BE49-F238E27FC236}">
                      <a16:creationId xmlns:a16="http://schemas.microsoft.com/office/drawing/2014/main" id="{C1D8B764-F443-A549-8AFB-31CCE0D9ACAD}"/>
                    </a:ext>
                  </a:extLst>
                </p:cNvPr>
                <p:cNvPicPr/>
                <p:nvPr/>
              </p:nvPicPr>
              <p:blipFill>
                <a:blip r:embed="rId282"/>
                <a:stretch>
                  <a:fillRect/>
                </a:stretch>
              </p:blipFill>
              <p:spPr>
                <a:xfrm>
                  <a:off x="3586240" y="950758"/>
                  <a:ext cx="218880" cy="16316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3">
            <p14:nvContentPartPr>
              <p14:cNvPr id="64" name="Ink 63">
                <a:extLst>
                  <a:ext uri="{FF2B5EF4-FFF2-40B4-BE49-F238E27FC236}">
                    <a16:creationId xmlns:a16="http://schemas.microsoft.com/office/drawing/2014/main" id="{88216A4D-2C06-A546-BED6-A1BA4315E10E}"/>
                  </a:ext>
                </a:extLst>
              </p14:cNvPr>
              <p14:cNvContentPartPr/>
              <p14:nvPr/>
            </p14:nvContentPartPr>
            <p14:xfrm>
              <a:off x="1365760" y="3073360"/>
              <a:ext cx="214200" cy="46080"/>
            </p14:xfrm>
          </p:contentPart>
        </mc:Choice>
        <mc:Fallback>
          <p:pic>
            <p:nvPicPr>
              <p:cNvPr id="64" name="Ink 63">
                <a:extLst>
                  <a:ext uri="{FF2B5EF4-FFF2-40B4-BE49-F238E27FC236}">
                    <a16:creationId xmlns:a16="http://schemas.microsoft.com/office/drawing/2014/main" id="{88216A4D-2C06-A546-BED6-A1BA4315E10E}"/>
                  </a:ext>
                </a:extLst>
              </p:cNvPr>
              <p:cNvPicPr/>
              <p:nvPr/>
            </p:nvPicPr>
            <p:blipFill>
              <a:blip r:embed="rId284"/>
              <a:stretch>
                <a:fillRect/>
              </a:stretch>
            </p:blipFill>
            <p:spPr>
              <a:xfrm>
                <a:off x="1350280" y="3057880"/>
                <a:ext cx="2448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65" name="Ink 64">
                <a:extLst>
                  <a:ext uri="{FF2B5EF4-FFF2-40B4-BE49-F238E27FC236}">
                    <a16:creationId xmlns:a16="http://schemas.microsoft.com/office/drawing/2014/main" id="{F8481110-4276-0749-9C4F-82DEDED90358}"/>
                  </a:ext>
                </a:extLst>
              </p14:cNvPr>
              <p14:cNvContentPartPr/>
              <p14:nvPr/>
            </p14:nvContentPartPr>
            <p14:xfrm>
              <a:off x="1371520" y="3068680"/>
              <a:ext cx="203400" cy="563760"/>
            </p14:xfrm>
          </p:contentPart>
        </mc:Choice>
        <mc:Fallback>
          <p:pic>
            <p:nvPicPr>
              <p:cNvPr id="65" name="Ink 64">
                <a:extLst>
                  <a:ext uri="{FF2B5EF4-FFF2-40B4-BE49-F238E27FC236}">
                    <a16:creationId xmlns:a16="http://schemas.microsoft.com/office/drawing/2014/main" id="{F8481110-4276-0749-9C4F-82DEDED90358}"/>
                  </a:ext>
                </a:extLst>
              </p:cNvPr>
              <p:cNvPicPr/>
              <p:nvPr/>
            </p:nvPicPr>
            <p:blipFill>
              <a:blip r:embed="rId286"/>
              <a:stretch>
                <a:fillRect/>
              </a:stretch>
            </p:blipFill>
            <p:spPr>
              <a:xfrm>
                <a:off x="1356067" y="3053190"/>
                <a:ext cx="233946" cy="5943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66" name="Ink 65">
                <a:extLst>
                  <a:ext uri="{FF2B5EF4-FFF2-40B4-BE49-F238E27FC236}">
                    <a16:creationId xmlns:a16="http://schemas.microsoft.com/office/drawing/2014/main" id="{47CE242C-DE99-0047-A37E-CF12938D6258}"/>
                  </a:ext>
                </a:extLst>
              </p14:cNvPr>
              <p14:cNvContentPartPr/>
              <p14:nvPr/>
            </p14:nvContentPartPr>
            <p14:xfrm>
              <a:off x="1244880" y="1821600"/>
              <a:ext cx="7829280" cy="2324880"/>
            </p14:xfrm>
          </p:contentPart>
        </mc:Choice>
        <mc:Fallback>
          <p:pic>
            <p:nvPicPr>
              <p:cNvPr id="66" name="Ink 65">
                <a:extLst>
                  <a:ext uri="{FF2B5EF4-FFF2-40B4-BE49-F238E27FC236}">
                    <a16:creationId xmlns:a16="http://schemas.microsoft.com/office/drawing/2014/main" id="{47CE242C-DE99-0047-A37E-CF12938D6258}"/>
                  </a:ext>
                </a:extLst>
              </p:cNvPr>
              <p:cNvPicPr/>
              <p:nvPr/>
            </p:nvPicPr>
            <p:blipFill>
              <a:blip r:embed="rId288"/>
              <a:stretch>
                <a:fillRect/>
              </a:stretch>
            </p:blipFill>
            <p:spPr>
              <a:xfrm>
                <a:off x="1235520" y="1812240"/>
                <a:ext cx="7848000" cy="2343600"/>
              </a:xfrm>
              <a:prstGeom prst="rect">
                <a:avLst/>
              </a:prstGeom>
            </p:spPr>
          </p:pic>
        </mc:Fallback>
      </mc:AlternateContent>
    </p:spTree>
    <p:extLst>
      <p:ext uri="{BB962C8B-B14F-4D97-AF65-F5344CB8AC3E}">
        <p14:creationId xmlns:p14="http://schemas.microsoft.com/office/powerpoint/2010/main" val="4088330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A9DB-07A9-2743-BFB6-EB55F41B41D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45ABD8E-4DEA-5E41-B4D9-BC8CC0946AF0}"/>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5ED24C6-306B-6642-A18F-A720A49F2A81}"/>
              </a:ext>
            </a:extLst>
          </p:cNvPr>
          <p:cNvPicPr>
            <a:picLocks noChangeAspect="1"/>
          </p:cNvPicPr>
          <p:nvPr/>
        </p:nvPicPr>
        <p:blipFill>
          <a:blip r:embed="rId2"/>
          <a:stretch>
            <a:fillRect/>
          </a:stretch>
        </p:blipFill>
        <p:spPr>
          <a:xfrm>
            <a:off x="877557" y="0"/>
            <a:ext cx="7388886" cy="5143500"/>
          </a:xfrm>
          <a:prstGeom prst="rect">
            <a:avLst/>
          </a:prstGeom>
        </p:spPr>
      </p:pic>
      <p:sp>
        <p:nvSpPr>
          <p:cNvPr id="7" name="Rectangle 6">
            <a:extLst>
              <a:ext uri="{FF2B5EF4-FFF2-40B4-BE49-F238E27FC236}">
                <a16:creationId xmlns:a16="http://schemas.microsoft.com/office/drawing/2014/main" id="{7511F139-EC63-6342-B8C7-12950C417D84}"/>
              </a:ext>
            </a:extLst>
          </p:cNvPr>
          <p:cNvSpPr/>
          <p:nvPr/>
        </p:nvSpPr>
        <p:spPr>
          <a:xfrm>
            <a:off x="3911469" y="3704123"/>
            <a:ext cx="4680858" cy="938719"/>
          </a:xfrm>
          <a:prstGeom prst="rect">
            <a:avLst/>
          </a:prstGeom>
        </p:spPr>
        <p:txBody>
          <a:bodyPr wrap="square">
            <a:spAutoFit/>
          </a:bodyPr>
          <a:lstStyle/>
          <a:p>
            <a:r>
              <a:rPr lang="en-US" sz="1100">
                <a:solidFill>
                  <a:schemeClr val="bg1"/>
                </a:solidFill>
              </a:rPr>
              <a:t>One process would print the first 50 characters, and the other would print the next (order can be either). As </a:t>
            </a:r>
            <a:r>
              <a:rPr lang="en-US" sz="1100" err="1">
                <a:solidFill>
                  <a:schemeClr val="bg1"/>
                </a:solidFill>
              </a:rPr>
              <a:t>fopen</a:t>
            </a:r>
            <a:r>
              <a:rPr lang="en-US" sz="1100">
                <a:solidFill>
                  <a:schemeClr val="bg1"/>
                </a:solidFill>
              </a:rPr>
              <a:t> is called before the fork, they are sharing a file descriptor like in a). But the underlying read </a:t>
            </a:r>
            <a:r>
              <a:rPr lang="en-US" sz="1100" err="1">
                <a:solidFill>
                  <a:schemeClr val="bg1"/>
                </a:solidFill>
              </a:rPr>
              <a:t>syscall</a:t>
            </a:r>
            <a:r>
              <a:rPr lang="en-US" sz="1100">
                <a:solidFill>
                  <a:schemeClr val="bg1"/>
                </a:solidFill>
              </a:rPr>
              <a:t> is called with buffer size = 50 instead, so every 50 characters read are not interleaved.</a:t>
            </a:r>
          </a:p>
        </p:txBody>
      </p:sp>
      <p:grpSp>
        <p:nvGrpSpPr>
          <p:cNvPr id="8" name="Group 7">
            <a:extLst>
              <a:ext uri="{FF2B5EF4-FFF2-40B4-BE49-F238E27FC236}">
                <a16:creationId xmlns:a16="http://schemas.microsoft.com/office/drawing/2014/main" id="{4C8ACC74-3846-5143-8BB1-C82D559300FA}"/>
              </a:ext>
            </a:extLst>
          </p:cNvPr>
          <p:cNvGrpSpPr/>
          <p:nvPr/>
        </p:nvGrpSpPr>
        <p:grpSpPr>
          <a:xfrm>
            <a:off x="4850939" y="1938615"/>
            <a:ext cx="1544040" cy="1818360"/>
            <a:chOff x="4088939" y="1971953"/>
            <a:chExt cx="1544040" cy="181836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E39494F0-A07C-C541-A657-0D42B3B63716}"/>
                    </a:ext>
                  </a:extLst>
                </p14:cNvPr>
                <p14:cNvContentPartPr/>
                <p14:nvPr/>
              </p14:nvContentPartPr>
              <p14:xfrm>
                <a:off x="4114859" y="2179673"/>
                <a:ext cx="12240" cy="97560"/>
              </p14:xfrm>
            </p:contentPart>
          </mc:Choice>
          <mc:Fallback>
            <p:pic>
              <p:nvPicPr>
                <p:cNvPr id="9" name="Ink 8">
                  <a:extLst>
                    <a:ext uri="{FF2B5EF4-FFF2-40B4-BE49-F238E27FC236}">
                      <a16:creationId xmlns:a16="http://schemas.microsoft.com/office/drawing/2014/main" id="{E39494F0-A07C-C541-A657-0D42B3B63716}"/>
                    </a:ext>
                  </a:extLst>
                </p:cNvPr>
                <p:cNvPicPr/>
                <p:nvPr/>
              </p:nvPicPr>
              <p:blipFill>
                <a:blip r:embed="rId4"/>
                <a:stretch>
                  <a:fillRect/>
                </a:stretch>
              </p:blipFill>
              <p:spPr>
                <a:xfrm>
                  <a:off x="4099379" y="2164136"/>
                  <a:ext cx="4284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9353AA1B-AACF-2A44-816F-A995BBA6AB5C}"/>
                    </a:ext>
                  </a:extLst>
                </p14:cNvPr>
                <p14:cNvContentPartPr/>
                <p14:nvPr/>
              </p14:nvContentPartPr>
              <p14:xfrm>
                <a:off x="4112699" y="2184353"/>
                <a:ext cx="39960" cy="26640"/>
              </p14:xfrm>
            </p:contentPart>
          </mc:Choice>
          <mc:Fallback>
            <p:pic>
              <p:nvPicPr>
                <p:cNvPr id="10" name="Ink 9">
                  <a:extLst>
                    <a:ext uri="{FF2B5EF4-FFF2-40B4-BE49-F238E27FC236}">
                      <a16:creationId xmlns:a16="http://schemas.microsoft.com/office/drawing/2014/main" id="{9353AA1B-AACF-2A44-816F-A995BBA6AB5C}"/>
                    </a:ext>
                  </a:extLst>
                </p:cNvPr>
                <p:cNvPicPr/>
                <p:nvPr/>
              </p:nvPicPr>
              <p:blipFill>
                <a:blip r:embed="rId6"/>
                <a:stretch>
                  <a:fillRect/>
                </a:stretch>
              </p:blipFill>
              <p:spPr>
                <a:xfrm>
                  <a:off x="4097219" y="2168661"/>
                  <a:ext cx="70560"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3AB2875E-DFC1-C845-A50F-3984E4F7B9F8}"/>
                    </a:ext>
                  </a:extLst>
                </p14:cNvPr>
                <p14:cNvContentPartPr/>
                <p14:nvPr/>
              </p14:nvContentPartPr>
              <p14:xfrm>
                <a:off x="4186139" y="2163113"/>
                <a:ext cx="73800" cy="76320"/>
              </p14:xfrm>
            </p:contentPart>
          </mc:Choice>
          <mc:Fallback>
            <p:pic>
              <p:nvPicPr>
                <p:cNvPr id="11" name="Ink 10">
                  <a:extLst>
                    <a:ext uri="{FF2B5EF4-FFF2-40B4-BE49-F238E27FC236}">
                      <a16:creationId xmlns:a16="http://schemas.microsoft.com/office/drawing/2014/main" id="{3AB2875E-DFC1-C845-A50F-3984E4F7B9F8}"/>
                    </a:ext>
                  </a:extLst>
                </p:cNvPr>
                <p:cNvPicPr/>
                <p:nvPr/>
              </p:nvPicPr>
              <p:blipFill>
                <a:blip r:embed="rId8"/>
                <a:stretch>
                  <a:fillRect/>
                </a:stretch>
              </p:blipFill>
              <p:spPr>
                <a:xfrm>
                  <a:off x="4170659" y="2147706"/>
                  <a:ext cx="104400" cy="106776"/>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D7F0D89A-2D1F-F049-92E5-D21F41D68939}"/>
                    </a:ext>
                  </a:extLst>
                </p14:cNvPr>
                <p14:cNvContentPartPr/>
                <p14:nvPr/>
              </p14:nvContentPartPr>
              <p14:xfrm>
                <a:off x="4285859" y="2148713"/>
                <a:ext cx="214200" cy="81000"/>
              </p14:xfrm>
            </p:contentPart>
          </mc:Choice>
          <mc:Fallback>
            <p:pic>
              <p:nvPicPr>
                <p:cNvPr id="12" name="Ink 11">
                  <a:extLst>
                    <a:ext uri="{FF2B5EF4-FFF2-40B4-BE49-F238E27FC236}">
                      <a16:creationId xmlns:a16="http://schemas.microsoft.com/office/drawing/2014/main" id="{D7F0D89A-2D1F-F049-92E5-D21F41D68939}"/>
                    </a:ext>
                  </a:extLst>
                </p:cNvPr>
                <p:cNvPicPr/>
                <p:nvPr/>
              </p:nvPicPr>
              <p:blipFill>
                <a:blip r:embed="rId10"/>
                <a:stretch>
                  <a:fillRect/>
                </a:stretch>
              </p:blipFill>
              <p:spPr>
                <a:xfrm>
                  <a:off x="4270379" y="2133233"/>
                  <a:ext cx="2448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BBC21D32-C3DB-4F43-90C9-D2B01B40FE9F}"/>
                    </a:ext>
                  </a:extLst>
                </p14:cNvPr>
                <p14:cNvContentPartPr/>
                <p14:nvPr/>
              </p14:nvContentPartPr>
              <p14:xfrm>
                <a:off x="4504379" y="2139353"/>
                <a:ext cx="71640" cy="12240"/>
              </p14:xfrm>
            </p:contentPart>
          </mc:Choice>
          <mc:Fallback>
            <p:pic>
              <p:nvPicPr>
                <p:cNvPr id="13" name="Ink 12">
                  <a:extLst>
                    <a:ext uri="{FF2B5EF4-FFF2-40B4-BE49-F238E27FC236}">
                      <a16:creationId xmlns:a16="http://schemas.microsoft.com/office/drawing/2014/main" id="{BBC21D32-C3DB-4F43-90C9-D2B01B40FE9F}"/>
                    </a:ext>
                  </a:extLst>
                </p:cNvPr>
                <p:cNvPicPr/>
                <p:nvPr/>
              </p:nvPicPr>
              <p:blipFill>
                <a:blip r:embed="rId12"/>
                <a:stretch>
                  <a:fillRect/>
                </a:stretch>
              </p:blipFill>
              <p:spPr>
                <a:xfrm>
                  <a:off x="4488899" y="2123873"/>
                  <a:ext cx="102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58E6C3F1-FF2E-734B-9C49-B386EB93D262}"/>
                    </a:ext>
                  </a:extLst>
                </p14:cNvPr>
                <p14:cNvContentPartPr/>
                <p14:nvPr/>
              </p14:nvContentPartPr>
              <p14:xfrm>
                <a:off x="4540019" y="2103713"/>
                <a:ext cx="9720" cy="88200"/>
              </p14:xfrm>
            </p:contentPart>
          </mc:Choice>
          <mc:Fallback>
            <p:pic>
              <p:nvPicPr>
                <p:cNvPr id="14" name="Ink 13">
                  <a:extLst>
                    <a:ext uri="{FF2B5EF4-FFF2-40B4-BE49-F238E27FC236}">
                      <a16:creationId xmlns:a16="http://schemas.microsoft.com/office/drawing/2014/main" id="{58E6C3F1-FF2E-734B-9C49-B386EB93D262}"/>
                    </a:ext>
                  </a:extLst>
                </p:cNvPr>
                <p:cNvPicPr/>
                <p:nvPr/>
              </p:nvPicPr>
              <p:blipFill>
                <a:blip r:embed="rId14"/>
                <a:stretch>
                  <a:fillRect/>
                </a:stretch>
              </p:blipFill>
              <p:spPr>
                <a:xfrm>
                  <a:off x="4524539" y="2088233"/>
                  <a:ext cx="40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212CB233-0C55-5248-BEC9-3494DD5D221B}"/>
                    </a:ext>
                  </a:extLst>
                </p14:cNvPr>
                <p14:cNvContentPartPr/>
                <p14:nvPr/>
              </p14:nvContentPartPr>
              <p14:xfrm>
                <a:off x="4796699" y="1985273"/>
                <a:ext cx="52560" cy="161640"/>
              </p14:xfrm>
            </p:contentPart>
          </mc:Choice>
          <mc:Fallback>
            <p:pic>
              <p:nvPicPr>
                <p:cNvPr id="15" name="Ink 14">
                  <a:extLst>
                    <a:ext uri="{FF2B5EF4-FFF2-40B4-BE49-F238E27FC236}">
                      <a16:creationId xmlns:a16="http://schemas.microsoft.com/office/drawing/2014/main" id="{212CB233-0C55-5248-BEC9-3494DD5D221B}"/>
                    </a:ext>
                  </a:extLst>
                </p:cNvPr>
                <p:cNvPicPr/>
                <p:nvPr/>
              </p:nvPicPr>
              <p:blipFill>
                <a:blip r:embed="rId16"/>
                <a:stretch>
                  <a:fillRect/>
                </a:stretch>
              </p:blipFill>
              <p:spPr>
                <a:xfrm>
                  <a:off x="4781219" y="1969793"/>
                  <a:ext cx="831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58F755AC-0EC8-1C4C-85DD-2CE27EFB0713}"/>
                    </a:ext>
                  </a:extLst>
                </p14:cNvPr>
                <p14:cNvContentPartPr/>
                <p14:nvPr/>
              </p14:nvContentPartPr>
              <p14:xfrm>
                <a:off x="4758539" y="2077433"/>
                <a:ext cx="92880" cy="360"/>
              </p14:xfrm>
            </p:contentPart>
          </mc:Choice>
          <mc:Fallback>
            <p:pic>
              <p:nvPicPr>
                <p:cNvPr id="16" name="Ink 15">
                  <a:extLst>
                    <a:ext uri="{FF2B5EF4-FFF2-40B4-BE49-F238E27FC236}">
                      <a16:creationId xmlns:a16="http://schemas.microsoft.com/office/drawing/2014/main" id="{58F755AC-0EC8-1C4C-85DD-2CE27EFB0713}"/>
                    </a:ext>
                  </a:extLst>
                </p:cNvPr>
                <p:cNvPicPr/>
                <p:nvPr/>
              </p:nvPicPr>
              <p:blipFill>
                <a:blip r:embed="rId18"/>
                <a:stretch>
                  <a:fillRect/>
                </a:stretch>
              </p:blipFill>
              <p:spPr>
                <a:xfrm>
                  <a:off x="4743119" y="2061953"/>
                  <a:ext cx="123362"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F760EEC4-72D3-8A42-B8B9-7DA3879A387D}"/>
                    </a:ext>
                  </a:extLst>
                </p14:cNvPr>
                <p14:cNvContentPartPr/>
                <p14:nvPr/>
              </p14:nvContentPartPr>
              <p14:xfrm>
                <a:off x="4889219" y="1971953"/>
                <a:ext cx="95400" cy="160560"/>
              </p14:xfrm>
            </p:contentPart>
          </mc:Choice>
          <mc:Fallback>
            <p:pic>
              <p:nvPicPr>
                <p:cNvPr id="17" name="Ink 16">
                  <a:extLst>
                    <a:ext uri="{FF2B5EF4-FFF2-40B4-BE49-F238E27FC236}">
                      <a16:creationId xmlns:a16="http://schemas.microsoft.com/office/drawing/2014/main" id="{F760EEC4-72D3-8A42-B8B9-7DA3879A387D}"/>
                    </a:ext>
                  </a:extLst>
                </p:cNvPr>
                <p:cNvPicPr/>
                <p:nvPr/>
              </p:nvPicPr>
              <p:blipFill>
                <a:blip r:embed="rId20"/>
                <a:stretch>
                  <a:fillRect/>
                </a:stretch>
              </p:blipFill>
              <p:spPr>
                <a:xfrm>
                  <a:off x="4873739" y="1956473"/>
                  <a:ext cx="1260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44B9E32-4761-6944-9F4A-87FAEADDF85B}"/>
                    </a:ext>
                  </a:extLst>
                </p14:cNvPr>
                <p14:cNvContentPartPr/>
                <p14:nvPr/>
              </p14:nvContentPartPr>
              <p14:xfrm>
                <a:off x="5053019" y="2046833"/>
                <a:ext cx="92880" cy="12240"/>
              </p14:xfrm>
            </p:contentPart>
          </mc:Choice>
          <mc:Fallback>
            <p:pic>
              <p:nvPicPr>
                <p:cNvPr id="18" name="Ink 17">
                  <a:extLst>
                    <a:ext uri="{FF2B5EF4-FFF2-40B4-BE49-F238E27FC236}">
                      <a16:creationId xmlns:a16="http://schemas.microsoft.com/office/drawing/2014/main" id="{544B9E32-4761-6944-9F4A-87FAEADDF85B}"/>
                    </a:ext>
                  </a:extLst>
                </p:cNvPr>
                <p:cNvPicPr/>
                <p:nvPr/>
              </p:nvPicPr>
              <p:blipFill>
                <a:blip r:embed="rId22"/>
                <a:stretch>
                  <a:fillRect/>
                </a:stretch>
              </p:blipFill>
              <p:spPr>
                <a:xfrm>
                  <a:off x="5037599" y="2031353"/>
                  <a:ext cx="123362"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A72CEB7A-3934-774F-BD93-E4B92CA2BC66}"/>
                    </a:ext>
                  </a:extLst>
                </p14:cNvPr>
                <p14:cNvContentPartPr/>
                <p14:nvPr/>
              </p14:nvContentPartPr>
              <p14:xfrm>
                <a:off x="5098019" y="2023073"/>
                <a:ext cx="26640" cy="114480"/>
              </p14:xfrm>
            </p:contentPart>
          </mc:Choice>
          <mc:Fallback>
            <p:pic>
              <p:nvPicPr>
                <p:cNvPr id="19" name="Ink 18">
                  <a:extLst>
                    <a:ext uri="{FF2B5EF4-FFF2-40B4-BE49-F238E27FC236}">
                      <a16:creationId xmlns:a16="http://schemas.microsoft.com/office/drawing/2014/main" id="{A72CEB7A-3934-774F-BD93-E4B92CA2BC66}"/>
                    </a:ext>
                  </a:extLst>
                </p:cNvPr>
                <p:cNvPicPr/>
                <p:nvPr/>
              </p:nvPicPr>
              <p:blipFill>
                <a:blip r:embed="rId24"/>
                <a:stretch>
                  <a:fillRect/>
                </a:stretch>
              </p:blipFill>
              <p:spPr>
                <a:xfrm>
                  <a:off x="5082327" y="2007593"/>
                  <a:ext cx="57659"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5E321D5C-7B35-C747-936F-94DF59988907}"/>
                    </a:ext>
                  </a:extLst>
                </p14:cNvPr>
                <p14:cNvContentPartPr/>
                <p14:nvPr/>
              </p14:nvContentPartPr>
              <p14:xfrm>
                <a:off x="5164619" y="2037833"/>
                <a:ext cx="85680" cy="87840"/>
              </p14:xfrm>
            </p:contentPart>
          </mc:Choice>
          <mc:Fallback>
            <p:pic>
              <p:nvPicPr>
                <p:cNvPr id="20" name="Ink 19">
                  <a:extLst>
                    <a:ext uri="{FF2B5EF4-FFF2-40B4-BE49-F238E27FC236}">
                      <a16:creationId xmlns:a16="http://schemas.microsoft.com/office/drawing/2014/main" id="{5E321D5C-7B35-C747-936F-94DF59988907}"/>
                    </a:ext>
                  </a:extLst>
                </p:cNvPr>
                <p:cNvPicPr/>
                <p:nvPr/>
              </p:nvPicPr>
              <p:blipFill>
                <a:blip r:embed="rId26"/>
                <a:stretch>
                  <a:fillRect/>
                </a:stretch>
              </p:blipFill>
              <p:spPr>
                <a:xfrm>
                  <a:off x="5149204" y="2022353"/>
                  <a:ext cx="116152"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DE9BD23D-F533-4A48-8008-E1D4898D3BB7}"/>
                    </a:ext>
                  </a:extLst>
                </p14:cNvPr>
                <p14:cNvContentPartPr/>
                <p14:nvPr/>
              </p14:nvContentPartPr>
              <p14:xfrm>
                <a:off x="5273699" y="2004353"/>
                <a:ext cx="61920" cy="121320"/>
              </p14:xfrm>
            </p:contentPart>
          </mc:Choice>
          <mc:Fallback>
            <p:pic>
              <p:nvPicPr>
                <p:cNvPr id="21" name="Ink 20">
                  <a:extLst>
                    <a:ext uri="{FF2B5EF4-FFF2-40B4-BE49-F238E27FC236}">
                      <a16:creationId xmlns:a16="http://schemas.microsoft.com/office/drawing/2014/main" id="{DE9BD23D-F533-4A48-8008-E1D4898D3BB7}"/>
                    </a:ext>
                  </a:extLst>
                </p:cNvPr>
                <p:cNvPicPr/>
                <p:nvPr/>
              </p:nvPicPr>
              <p:blipFill>
                <a:blip r:embed="rId28"/>
                <a:stretch>
                  <a:fillRect/>
                </a:stretch>
              </p:blipFill>
              <p:spPr>
                <a:xfrm>
                  <a:off x="5258219" y="1988873"/>
                  <a:ext cx="92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BF405311-BD84-F641-ADEA-71EDD3E83CCA}"/>
                    </a:ext>
                  </a:extLst>
                </p14:cNvPr>
                <p14:cNvContentPartPr/>
                <p14:nvPr/>
              </p14:nvContentPartPr>
              <p14:xfrm>
                <a:off x="5361539" y="1999313"/>
                <a:ext cx="19440" cy="121320"/>
              </p14:xfrm>
            </p:contentPart>
          </mc:Choice>
          <mc:Fallback>
            <p:pic>
              <p:nvPicPr>
                <p:cNvPr id="22" name="Ink 21">
                  <a:extLst>
                    <a:ext uri="{FF2B5EF4-FFF2-40B4-BE49-F238E27FC236}">
                      <a16:creationId xmlns:a16="http://schemas.microsoft.com/office/drawing/2014/main" id="{BF405311-BD84-F641-ADEA-71EDD3E83CCA}"/>
                    </a:ext>
                  </a:extLst>
                </p:cNvPr>
                <p:cNvPicPr/>
                <p:nvPr/>
              </p:nvPicPr>
              <p:blipFill>
                <a:blip r:embed="rId30"/>
                <a:stretch>
                  <a:fillRect/>
                </a:stretch>
              </p:blipFill>
              <p:spPr>
                <a:xfrm>
                  <a:off x="5346059" y="1983879"/>
                  <a:ext cx="50040" cy="151829"/>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5FF788F4-32E4-B249-9B06-D1193EF21DF0}"/>
                    </a:ext>
                  </a:extLst>
                </p14:cNvPr>
                <p14:cNvContentPartPr/>
                <p14:nvPr/>
              </p14:nvContentPartPr>
              <p14:xfrm>
                <a:off x="5402219" y="2003993"/>
                <a:ext cx="73800" cy="102600"/>
              </p14:xfrm>
            </p:contentPart>
          </mc:Choice>
          <mc:Fallback>
            <p:pic>
              <p:nvPicPr>
                <p:cNvPr id="23" name="Ink 22">
                  <a:extLst>
                    <a:ext uri="{FF2B5EF4-FFF2-40B4-BE49-F238E27FC236}">
                      <a16:creationId xmlns:a16="http://schemas.microsoft.com/office/drawing/2014/main" id="{5FF788F4-32E4-B249-9B06-D1193EF21DF0}"/>
                    </a:ext>
                  </a:extLst>
                </p:cNvPr>
                <p:cNvPicPr/>
                <p:nvPr/>
              </p:nvPicPr>
              <p:blipFill>
                <a:blip r:embed="rId32"/>
                <a:stretch>
                  <a:fillRect/>
                </a:stretch>
              </p:blipFill>
              <p:spPr>
                <a:xfrm>
                  <a:off x="5386814" y="1988513"/>
                  <a:ext cx="104251"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2489CC8A-8E3F-8944-A4A7-C6509B744768}"/>
                    </a:ext>
                  </a:extLst>
                </p14:cNvPr>
                <p14:cNvContentPartPr/>
                <p14:nvPr/>
              </p14:nvContentPartPr>
              <p14:xfrm>
                <a:off x="4732259" y="2231873"/>
                <a:ext cx="16920" cy="465840"/>
              </p14:xfrm>
            </p:contentPart>
          </mc:Choice>
          <mc:Fallback>
            <p:pic>
              <p:nvPicPr>
                <p:cNvPr id="24" name="Ink 23">
                  <a:extLst>
                    <a:ext uri="{FF2B5EF4-FFF2-40B4-BE49-F238E27FC236}">
                      <a16:creationId xmlns:a16="http://schemas.microsoft.com/office/drawing/2014/main" id="{2489CC8A-8E3F-8944-A4A7-C6509B744768}"/>
                    </a:ext>
                  </a:extLst>
                </p:cNvPr>
                <p:cNvPicPr/>
                <p:nvPr/>
              </p:nvPicPr>
              <p:blipFill>
                <a:blip r:embed="rId34"/>
                <a:stretch>
                  <a:fillRect/>
                </a:stretch>
              </p:blipFill>
              <p:spPr>
                <a:xfrm>
                  <a:off x="4716779" y="2216393"/>
                  <a:ext cx="4752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FAE20CA5-20EA-2E4A-8CA7-A099041E845D}"/>
                    </a:ext>
                  </a:extLst>
                </p14:cNvPr>
                <p14:cNvContentPartPr/>
                <p14:nvPr/>
              </p14:nvContentPartPr>
              <p14:xfrm>
                <a:off x="4739459" y="2196233"/>
                <a:ext cx="810000" cy="470520"/>
              </p14:xfrm>
            </p:contentPart>
          </mc:Choice>
          <mc:Fallback>
            <p:pic>
              <p:nvPicPr>
                <p:cNvPr id="25" name="Ink 24">
                  <a:extLst>
                    <a:ext uri="{FF2B5EF4-FFF2-40B4-BE49-F238E27FC236}">
                      <a16:creationId xmlns:a16="http://schemas.microsoft.com/office/drawing/2014/main" id="{FAE20CA5-20EA-2E4A-8CA7-A099041E845D}"/>
                    </a:ext>
                  </a:extLst>
                </p:cNvPr>
                <p:cNvPicPr/>
                <p:nvPr/>
              </p:nvPicPr>
              <p:blipFill>
                <a:blip r:embed="rId36"/>
                <a:stretch>
                  <a:fillRect/>
                </a:stretch>
              </p:blipFill>
              <p:spPr>
                <a:xfrm>
                  <a:off x="4723979" y="2180753"/>
                  <a:ext cx="84060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87773E9B-BF31-E042-A1BA-41DA58417D6E}"/>
                    </a:ext>
                  </a:extLst>
                </p14:cNvPr>
                <p14:cNvContentPartPr/>
                <p14:nvPr/>
              </p14:nvContentPartPr>
              <p14:xfrm>
                <a:off x="4763219" y="2735513"/>
                <a:ext cx="774360" cy="28800"/>
              </p14:xfrm>
            </p:contentPart>
          </mc:Choice>
          <mc:Fallback>
            <p:pic>
              <p:nvPicPr>
                <p:cNvPr id="26" name="Ink 25">
                  <a:extLst>
                    <a:ext uri="{FF2B5EF4-FFF2-40B4-BE49-F238E27FC236}">
                      <a16:creationId xmlns:a16="http://schemas.microsoft.com/office/drawing/2014/main" id="{87773E9B-BF31-E042-A1BA-41DA58417D6E}"/>
                    </a:ext>
                  </a:extLst>
                </p:cNvPr>
                <p:cNvPicPr/>
                <p:nvPr/>
              </p:nvPicPr>
              <p:blipFill>
                <a:blip r:embed="rId38"/>
                <a:stretch>
                  <a:fillRect/>
                </a:stretch>
              </p:blipFill>
              <p:spPr>
                <a:xfrm>
                  <a:off x="4747739" y="2720033"/>
                  <a:ext cx="8049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9B899C76-4B10-9E40-8569-3D12D111E587}"/>
                    </a:ext>
                  </a:extLst>
                </p14:cNvPr>
                <p14:cNvContentPartPr/>
                <p14:nvPr/>
              </p14:nvContentPartPr>
              <p14:xfrm>
                <a:off x="4720379" y="2343473"/>
                <a:ext cx="826560" cy="36000"/>
              </p14:xfrm>
            </p:contentPart>
          </mc:Choice>
          <mc:Fallback>
            <p:pic>
              <p:nvPicPr>
                <p:cNvPr id="27" name="Ink 26">
                  <a:extLst>
                    <a:ext uri="{FF2B5EF4-FFF2-40B4-BE49-F238E27FC236}">
                      <a16:creationId xmlns:a16="http://schemas.microsoft.com/office/drawing/2014/main" id="{9B899C76-4B10-9E40-8569-3D12D111E587}"/>
                    </a:ext>
                  </a:extLst>
                </p:cNvPr>
                <p:cNvPicPr/>
                <p:nvPr/>
              </p:nvPicPr>
              <p:blipFill>
                <a:blip r:embed="rId40"/>
                <a:stretch>
                  <a:fillRect/>
                </a:stretch>
              </p:blipFill>
              <p:spPr>
                <a:xfrm>
                  <a:off x="4704899" y="2327993"/>
                  <a:ext cx="8571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C78A0148-B62C-094B-9E29-7BD6DAD11988}"/>
                    </a:ext>
                  </a:extLst>
                </p14:cNvPr>
                <p14:cNvContentPartPr/>
                <p14:nvPr/>
              </p14:nvContentPartPr>
              <p14:xfrm>
                <a:off x="4716779" y="2521673"/>
                <a:ext cx="820800" cy="28800"/>
              </p14:xfrm>
            </p:contentPart>
          </mc:Choice>
          <mc:Fallback>
            <p:pic>
              <p:nvPicPr>
                <p:cNvPr id="28" name="Ink 27">
                  <a:extLst>
                    <a:ext uri="{FF2B5EF4-FFF2-40B4-BE49-F238E27FC236}">
                      <a16:creationId xmlns:a16="http://schemas.microsoft.com/office/drawing/2014/main" id="{C78A0148-B62C-094B-9E29-7BD6DAD11988}"/>
                    </a:ext>
                  </a:extLst>
                </p:cNvPr>
                <p:cNvPicPr/>
                <p:nvPr/>
              </p:nvPicPr>
              <p:blipFill>
                <a:blip r:embed="rId42"/>
                <a:stretch>
                  <a:fillRect/>
                </a:stretch>
              </p:blipFill>
              <p:spPr>
                <a:xfrm>
                  <a:off x="4701299" y="2506384"/>
                  <a:ext cx="851400" cy="59022"/>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4F48F482-CBBF-6B47-8852-C80B8152C0FD}"/>
                    </a:ext>
                  </a:extLst>
                </p14:cNvPr>
                <p14:cNvContentPartPr/>
                <p14:nvPr/>
              </p14:nvContentPartPr>
              <p14:xfrm>
                <a:off x="5121779" y="2357873"/>
                <a:ext cx="12240" cy="185400"/>
              </p14:xfrm>
            </p:contentPart>
          </mc:Choice>
          <mc:Fallback>
            <p:pic>
              <p:nvPicPr>
                <p:cNvPr id="29" name="Ink 28">
                  <a:extLst>
                    <a:ext uri="{FF2B5EF4-FFF2-40B4-BE49-F238E27FC236}">
                      <a16:creationId xmlns:a16="http://schemas.microsoft.com/office/drawing/2014/main" id="{4F48F482-CBBF-6B47-8852-C80B8152C0FD}"/>
                    </a:ext>
                  </a:extLst>
                </p:cNvPr>
                <p:cNvPicPr/>
                <p:nvPr/>
              </p:nvPicPr>
              <p:blipFill>
                <a:blip r:embed="rId44"/>
                <a:stretch>
                  <a:fillRect/>
                </a:stretch>
              </p:blipFill>
              <p:spPr>
                <a:xfrm>
                  <a:off x="5106299" y="2342423"/>
                  <a:ext cx="42840" cy="215941"/>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7269D1F2-0F53-A843-8F93-E3C07F90950A}"/>
                    </a:ext>
                  </a:extLst>
                </p14:cNvPr>
                <p14:cNvContentPartPr/>
                <p14:nvPr/>
              </p14:nvContentPartPr>
              <p14:xfrm>
                <a:off x="4088939" y="3094073"/>
                <a:ext cx="81000" cy="95400"/>
              </p14:xfrm>
            </p:contentPart>
          </mc:Choice>
          <mc:Fallback>
            <p:pic>
              <p:nvPicPr>
                <p:cNvPr id="30" name="Ink 29">
                  <a:extLst>
                    <a:ext uri="{FF2B5EF4-FFF2-40B4-BE49-F238E27FC236}">
                      <a16:creationId xmlns:a16="http://schemas.microsoft.com/office/drawing/2014/main" id="{7269D1F2-0F53-A843-8F93-E3C07F90950A}"/>
                    </a:ext>
                  </a:extLst>
                </p:cNvPr>
                <p:cNvPicPr/>
                <p:nvPr/>
              </p:nvPicPr>
              <p:blipFill>
                <a:blip r:embed="rId46"/>
                <a:stretch>
                  <a:fillRect/>
                </a:stretch>
              </p:blipFill>
              <p:spPr>
                <a:xfrm>
                  <a:off x="4073527" y="3078593"/>
                  <a:ext cx="111465"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Ink 30">
                  <a:extLst>
                    <a:ext uri="{FF2B5EF4-FFF2-40B4-BE49-F238E27FC236}">
                      <a16:creationId xmlns:a16="http://schemas.microsoft.com/office/drawing/2014/main" id="{570DABB5-E73C-5549-971E-922BB8DD51F5}"/>
                    </a:ext>
                  </a:extLst>
                </p14:cNvPr>
                <p14:cNvContentPartPr/>
                <p14:nvPr/>
              </p14:nvContentPartPr>
              <p14:xfrm>
                <a:off x="4200539" y="3060593"/>
                <a:ext cx="83520" cy="107280"/>
              </p14:xfrm>
            </p:contentPart>
          </mc:Choice>
          <mc:Fallback>
            <p:pic>
              <p:nvPicPr>
                <p:cNvPr id="31" name="Ink 30">
                  <a:extLst>
                    <a:ext uri="{FF2B5EF4-FFF2-40B4-BE49-F238E27FC236}">
                      <a16:creationId xmlns:a16="http://schemas.microsoft.com/office/drawing/2014/main" id="{570DABB5-E73C-5549-971E-922BB8DD51F5}"/>
                    </a:ext>
                  </a:extLst>
                </p:cNvPr>
                <p:cNvPicPr/>
                <p:nvPr/>
              </p:nvPicPr>
              <p:blipFill>
                <a:blip r:embed="rId48"/>
                <a:stretch>
                  <a:fillRect/>
                </a:stretch>
              </p:blipFill>
              <p:spPr>
                <a:xfrm>
                  <a:off x="4185059" y="3045113"/>
                  <a:ext cx="1141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Ink 31">
                  <a:extLst>
                    <a:ext uri="{FF2B5EF4-FFF2-40B4-BE49-F238E27FC236}">
                      <a16:creationId xmlns:a16="http://schemas.microsoft.com/office/drawing/2014/main" id="{A7A62082-0EEF-934F-845D-B3A0E86A52DF}"/>
                    </a:ext>
                  </a:extLst>
                </p14:cNvPr>
                <p14:cNvContentPartPr/>
                <p14:nvPr/>
              </p14:nvContentPartPr>
              <p14:xfrm>
                <a:off x="4321499" y="3105953"/>
                <a:ext cx="14760" cy="52560"/>
              </p14:xfrm>
            </p:contentPart>
          </mc:Choice>
          <mc:Fallback>
            <p:pic>
              <p:nvPicPr>
                <p:cNvPr id="32" name="Ink 31">
                  <a:extLst>
                    <a:ext uri="{FF2B5EF4-FFF2-40B4-BE49-F238E27FC236}">
                      <a16:creationId xmlns:a16="http://schemas.microsoft.com/office/drawing/2014/main" id="{A7A62082-0EEF-934F-845D-B3A0E86A52DF}"/>
                    </a:ext>
                  </a:extLst>
                </p:cNvPr>
                <p:cNvPicPr/>
                <p:nvPr/>
              </p:nvPicPr>
              <p:blipFill>
                <a:blip r:embed="rId50"/>
                <a:stretch>
                  <a:fillRect/>
                </a:stretch>
              </p:blipFill>
              <p:spPr>
                <a:xfrm>
                  <a:off x="4305632" y="3090473"/>
                  <a:ext cx="46125"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Ink 32">
                  <a:extLst>
                    <a:ext uri="{FF2B5EF4-FFF2-40B4-BE49-F238E27FC236}">
                      <a16:creationId xmlns:a16="http://schemas.microsoft.com/office/drawing/2014/main" id="{3D8A24E2-C66C-554D-A2CB-2E83B9F68097}"/>
                    </a:ext>
                  </a:extLst>
                </p14:cNvPr>
                <p14:cNvContentPartPr/>
                <p14:nvPr/>
              </p14:nvContentPartPr>
              <p14:xfrm>
                <a:off x="4324019" y="3040793"/>
                <a:ext cx="12240" cy="20520"/>
              </p14:xfrm>
            </p:contentPart>
          </mc:Choice>
          <mc:Fallback>
            <p:pic>
              <p:nvPicPr>
                <p:cNvPr id="33" name="Ink 32">
                  <a:extLst>
                    <a:ext uri="{FF2B5EF4-FFF2-40B4-BE49-F238E27FC236}">
                      <a16:creationId xmlns:a16="http://schemas.microsoft.com/office/drawing/2014/main" id="{3D8A24E2-C66C-554D-A2CB-2E83B9F68097}"/>
                    </a:ext>
                  </a:extLst>
                </p:cNvPr>
                <p:cNvPicPr/>
                <p:nvPr/>
              </p:nvPicPr>
              <p:blipFill>
                <a:blip r:embed="rId52"/>
                <a:stretch>
                  <a:fillRect/>
                </a:stretch>
              </p:blipFill>
              <p:spPr>
                <a:xfrm>
                  <a:off x="4308539" y="3025313"/>
                  <a:ext cx="42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0A49F0BB-A050-A343-B67D-674F7A116D7F}"/>
                    </a:ext>
                  </a:extLst>
                </p14:cNvPr>
                <p14:cNvContentPartPr/>
                <p14:nvPr/>
              </p14:nvContentPartPr>
              <p14:xfrm>
                <a:off x="4383419" y="3022793"/>
                <a:ext cx="24120" cy="140400"/>
              </p14:xfrm>
            </p:contentPart>
          </mc:Choice>
          <mc:Fallback>
            <p:pic>
              <p:nvPicPr>
                <p:cNvPr id="34" name="Ink 33">
                  <a:extLst>
                    <a:ext uri="{FF2B5EF4-FFF2-40B4-BE49-F238E27FC236}">
                      <a16:creationId xmlns:a16="http://schemas.microsoft.com/office/drawing/2014/main" id="{0A49F0BB-A050-A343-B67D-674F7A116D7F}"/>
                    </a:ext>
                  </a:extLst>
                </p:cNvPr>
                <p:cNvPicPr/>
                <p:nvPr/>
              </p:nvPicPr>
              <p:blipFill>
                <a:blip r:embed="rId54"/>
                <a:stretch>
                  <a:fillRect/>
                </a:stretch>
              </p:blipFill>
              <p:spPr>
                <a:xfrm>
                  <a:off x="4367939" y="3007313"/>
                  <a:ext cx="54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A2140223-7EBD-984B-B07B-987DBED4EF1A}"/>
                    </a:ext>
                  </a:extLst>
                </p14:cNvPr>
                <p14:cNvContentPartPr/>
                <p14:nvPr/>
              </p14:nvContentPartPr>
              <p14:xfrm>
                <a:off x="4461539" y="2982473"/>
                <a:ext cx="104760" cy="194760"/>
              </p14:xfrm>
            </p:contentPart>
          </mc:Choice>
          <mc:Fallback>
            <p:pic>
              <p:nvPicPr>
                <p:cNvPr id="35" name="Ink 34">
                  <a:extLst>
                    <a:ext uri="{FF2B5EF4-FFF2-40B4-BE49-F238E27FC236}">
                      <a16:creationId xmlns:a16="http://schemas.microsoft.com/office/drawing/2014/main" id="{A2140223-7EBD-984B-B07B-987DBED4EF1A}"/>
                    </a:ext>
                  </a:extLst>
                </p:cNvPr>
                <p:cNvPicPr/>
                <p:nvPr/>
              </p:nvPicPr>
              <p:blipFill>
                <a:blip r:embed="rId56"/>
                <a:stretch>
                  <a:fillRect/>
                </a:stretch>
              </p:blipFill>
              <p:spPr>
                <a:xfrm>
                  <a:off x="4446059" y="2966993"/>
                  <a:ext cx="1353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8EF91F90-A187-D94E-A910-99151DC34ABB}"/>
                    </a:ext>
                  </a:extLst>
                </p14:cNvPr>
                <p14:cNvContentPartPr/>
                <p14:nvPr/>
              </p14:nvContentPartPr>
              <p14:xfrm>
                <a:off x="4862939" y="2906513"/>
                <a:ext cx="24120" cy="147600"/>
              </p14:xfrm>
            </p:contentPart>
          </mc:Choice>
          <mc:Fallback>
            <p:pic>
              <p:nvPicPr>
                <p:cNvPr id="36" name="Ink 35">
                  <a:extLst>
                    <a:ext uri="{FF2B5EF4-FFF2-40B4-BE49-F238E27FC236}">
                      <a16:creationId xmlns:a16="http://schemas.microsoft.com/office/drawing/2014/main" id="{8EF91F90-A187-D94E-A910-99151DC34ABB}"/>
                    </a:ext>
                  </a:extLst>
                </p:cNvPr>
                <p:cNvPicPr/>
                <p:nvPr/>
              </p:nvPicPr>
              <p:blipFill>
                <a:blip r:embed="rId58"/>
                <a:stretch>
                  <a:fillRect/>
                </a:stretch>
              </p:blipFill>
              <p:spPr>
                <a:xfrm>
                  <a:off x="4847459" y="2891033"/>
                  <a:ext cx="547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218A70FD-BD4C-414E-8BE0-DF57D7864624}"/>
                    </a:ext>
                  </a:extLst>
                </p14:cNvPr>
                <p14:cNvContentPartPr/>
                <p14:nvPr/>
              </p14:nvContentPartPr>
              <p14:xfrm>
                <a:off x="4834499" y="2965553"/>
                <a:ext cx="102600" cy="21600"/>
              </p14:xfrm>
            </p:contentPart>
          </mc:Choice>
          <mc:Fallback>
            <p:pic>
              <p:nvPicPr>
                <p:cNvPr id="37" name="Ink 36">
                  <a:extLst>
                    <a:ext uri="{FF2B5EF4-FFF2-40B4-BE49-F238E27FC236}">
                      <a16:creationId xmlns:a16="http://schemas.microsoft.com/office/drawing/2014/main" id="{218A70FD-BD4C-414E-8BE0-DF57D7864624}"/>
                    </a:ext>
                  </a:extLst>
                </p:cNvPr>
                <p:cNvPicPr/>
                <p:nvPr/>
              </p:nvPicPr>
              <p:blipFill>
                <a:blip r:embed="rId60"/>
                <a:stretch>
                  <a:fillRect/>
                </a:stretch>
              </p:blipFill>
              <p:spPr>
                <a:xfrm>
                  <a:off x="4818964" y="2950073"/>
                  <a:ext cx="133308"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A047F5EA-96BE-B54B-A6E1-2974437DF0EB}"/>
                    </a:ext>
                  </a:extLst>
                </p14:cNvPr>
                <p14:cNvContentPartPr/>
                <p14:nvPr/>
              </p14:nvContentPartPr>
              <p14:xfrm>
                <a:off x="4984259" y="2879873"/>
                <a:ext cx="109440" cy="169200"/>
              </p14:xfrm>
            </p:contentPart>
          </mc:Choice>
          <mc:Fallback>
            <p:pic>
              <p:nvPicPr>
                <p:cNvPr id="38" name="Ink 37">
                  <a:extLst>
                    <a:ext uri="{FF2B5EF4-FFF2-40B4-BE49-F238E27FC236}">
                      <a16:creationId xmlns:a16="http://schemas.microsoft.com/office/drawing/2014/main" id="{A047F5EA-96BE-B54B-A6E1-2974437DF0EB}"/>
                    </a:ext>
                  </a:extLst>
                </p:cNvPr>
                <p:cNvPicPr/>
                <p:nvPr/>
              </p:nvPicPr>
              <p:blipFill>
                <a:blip r:embed="rId62"/>
                <a:stretch>
                  <a:fillRect/>
                </a:stretch>
              </p:blipFill>
              <p:spPr>
                <a:xfrm>
                  <a:off x="4968830" y="2864393"/>
                  <a:ext cx="1399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A8E85518-183C-5E47-B1D1-8E449B607A84}"/>
                    </a:ext>
                  </a:extLst>
                </p14:cNvPr>
                <p14:cNvContentPartPr/>
                <p14:nvPr/>
              </p14:nvContentPartPr>
              <p14:xfrm>
                <a:off x="5162099" y="2946833"/>
                <a:ext cx="88200" cy="5040"/>
              </p14:xfrm>
            </p:contentPart>
          </mc:Choice>
          <mc:Fallback>
            <p:pic>
              <p:nvPicPr>
                <p:cNvPr id="39" name="Ink 38">
                  <a:extLst>
                    <a:ext uri="{FF2B5EF4-FFF2-40B4-BE49-F238E27FC236}">
                      <a16:creationId xmlns:a16="http://schemas.microsoft.com/office/drawing/2014/main" id="{A8E85518-183C-5E47-B1D1-8E449B607A84}"/>
                    </a:ext>
                  </a:extLst>
                </p:cNvPr>
                <p:cNvPicPr/>
                <p:nvPr/>
              </p:nvPicPr>
              <p:blipFill>
                <a:blip r:embed="rId64"/>
                <a:stretch>
                  <a:fillRect/>
                </a:stretch>
              </p:blipFill>
              <p:spPr>
                <a:xfrm>
                  <a:off x="5146619" y="2931353"/>
                  <a:ext cx="1188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0" name="Ink 39">
                  <a:extLst>
                    <a:ext uri="{FF2B5EF4-FFF2-40B4-BE49-F238E27FC236}">
                      <a16:creationId xmlns:a16="http://schemas.microsoft.com/office/drawing/2014/main" id="{9D7E14CF-90C1-BC4A-91BA-CB0A26EA2694}"/>
                    </a:ext>
                  </a:extLst>
                </p14:cNvPr>
                <p14:cNvContentPartPr/>
                <p14:nvPr/>
              </p14:nvContentPartPr>
              <p14:xfrm>
                <a:off x="5207459" y="2918033"/>
                <a:ext cx="26640" cy="90720"/>
              </p14:xfrm>
            </p:contentPart>
          </mc:Choice>
          <mc:Fallback>
            <p:pic>
              <p:nvPicPr>
                <p:cNvPr id="40" name="Ink 39">
                  <a:extLst>
                    <a:ext uri="{FF2B5EF4-FFF2-40B4-BE49-F238E27FC236}">
                      <a16:creationId xmlns:a16="http://schemas.microsoft.com/office/drawing/2014/main" id="{9D7E14CF-90C1-BC4A-91BA-CB0A26EA2694}"/>
                    </a:ext>
                  </a:extLst>
                </p:cNvPr>
                <p:cNvPicPr/>
                <p:nvPr/>
              </p:nvPicPr>
              <p:blipFill>
                <a:blip r:embed="rId66"/>
                <a:stretch>
                  <a:fillRect/>
                </a:stretch>
              </p:blipFill>
              <p:spPr>
                <a:xfrm>
                  <a:off x="5191979" y="2902553"/>
                  <a:ext cx="572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1" name="Ink 40">
                  <a:extLst>
                    <a:ext uri="{FF2B5EF4-FFF2-40B4-BE49-F238E27FC236}">
                      <a16:creationId xmlns:a16="http://schemas.microsoft.com/office/drawing/2014/main" id="{59BE04DB-9C36-DF40-BAF5-5186580334FB}"/>
                    </a:ext>
                  </a:extLst>
                </p14:cNvPr>
                <p14:cNvContentPartPr/>
                <p14:nvPr/>
              </p14:nvContentPartPr>
              <p14:xfrm>
                <a:off x="5273699" y="2923073"/>
                <a:ext cx="88200" cy="76320"/>
              </p14:xfrm>
            </p:contentPart>
          </mc:Choice>
          <mc:Fallback>
            <p:pic>
              <p:nvPicPr>
                <p:cNvPr id="41" name="Ink 40">
                  <a:extLst>
                    <a:ext uri="{FF2B5EF4-FFF2-40B4-BE49-F238E27FC236}">
                      <a16:creationId xmlns:a16="http://schemas.microsoft.com/office/drawing/2014/main" id="{59BE04DB-9C36-DF40-BAF5-5186580334FB}"/>
                    </a:ext>
                  </a:extLst>
                </p:cNvPr>
                <p:cNvPicPr/>
                <p:nvPr/>
              </p:nvPicPr>
              <p:blipFill>
                <a:blip r:embed="rId68"/>
                <a:stretch>
                  <a:fillRect/>
                </a:stretch>
              </p:blipFill>
              <p:spPr>
                <a:xfrm>
                  <a:off x="5258219" y="2907593"/>
                  <a:ext cx="118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2" name="Ink 41">
                  <a:extLst>
                    <a:ext uri="{FF2B5EF4-FFF2-40B4-BE49-F238E27FC236}">
                      <a16:creationId xmlns:a16="http://schemas.microsoft.com/office/drawing/2014/main" id="{2EC01204-4828-5045-AAED-210299B51429}"/>
                    </a:ext>
                  </a:extLst>
                </p14:cNvPr>
                <p14:cNvContentPartPr/>
                <p14:nvPr/>
              </p14:nvContentPartPr>
              <p14:xfrm>
                <a:off x="5378459" y="2877713"/>
                <a:ext cx="59760" cy="135360"/>
              </p14:xfrm>
            </p:contentPart>
          </mc:Choice>
          <mc:Fallback>
            <p:pic>
              <p:nvPicPr>
                <p:cNvPr id="42" name="Ink 41">
                  <a:extLst>
                    <a:ext uri="{FF2B5EF4-FFF2-40B4-BE49-F238E27FC236}">
                      <a16:creationId xmlns:a16="http://schemas.microsoft.com/office/drawing/2014/main" id="{2EC01204-4828-5045-AAED-210299B51429}"/>
                    </a:ext>
                  </a:extLst>
                </p:cNvPr>
                <p:cNvPicPr/>
                <p:nvPr/>
              </p:nvPicPr>
              <p:blipFill>
                <a:blip r:embed="rId70"/>
                <a:stretch>
                  <a:fillRect/>
                </a:stretch>
              </p:blipFill>
              <p:spPr>
                <a:xfrm>
                  <a:off x="5362979" y="2862233"/>
                  <a:ext cx="903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3" name="Ink 42">
                  <a:extLst>
                    <a:ext uri="{FF2B5EF4-FFF2-40B4-BE49-F238E27FC236}">
                      <a16:creationId xmlns:a16="http://schemas.microsoft.com/office/drawing/2014/main" id="{4726E63F-C7C7-CC4F-AD01-80DFB6B718B0}"/>
                    </a:ext>
                  </a:extLst>
                </p14:cNvPr>
                <p14:cNvContentPartPr/>
                <p14:nvPr/>
              </p14:nvContentPartPr>
              <p14:xfrm>
                <a:off x="5480339" y="2886713"/>
                <a:ext cx="9720" cy="108000"/>
              </p14:xfrm>
            </p:contentPart>
          </mc:Choice>
          <mc:Fallback>
            <p:pic>
              <p:nvPicPr>
                <p:cNvPr id="43" name="Ink 42">
                  <a:extLst>
                    <a:ext uri="{FF2B5EF4-FFF2-40B4-BE49-F238E27FC236}">
                      <a16:creationId xmlns:a16="http://schemas.microsoft.com/office/drawing/2014/main" id="{4726E63F-C7C7-CC4F-AD01-80DFB6B718B0}"/>
                    </a:ext>
                  </a:extLst>
                </p:cNvPr>
                <p:cNvPicPr/>
                <p:nvPr/>
              </p:nvPicPr>
              <p:blipFill>
                <a:blip r:embed="rId72"/>
                <a:stretch>
                  <a:fillRect/>
                </a:stretch>
              </p:blipFill>
              <p:spPr>
                <a:xfrm>
                  <a:off x="5464859" y="2871233"/>
                  <a:ext cx="403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4" name="Ink 43">
                  <a:extLst>
                    <a:ext uri="{FF2B5EF4-FFF2-40B4-BE49-F238E27FC236}">
                      <a16:creationId xmlns:a16="http://schemas.microsoft.com/office/drawing/2014/main" id="{E284BB8B-D02C-B048-9C4D-A11B3B0EE800}"/>
                    </a:ext>
                  </a:extLst>
                </p14:cNvPr>
                <p14:cNvContentPartPr/>
                <p14:nvPr/>
              </p14:nvContentPartPr>
              <p14:xfrm>
                <a:off x="5515979" y="2896793"/>
                <a:ext cx="81000" cy="107280"/>
              </p14:xfrm>
            </p:contentPart>
          </mc:Choice>
          <mc:Fallback>
            <p:pic>
              <p:nvPicPr>
                <p:cNvPr id="44" name="Ink 43">
                  <a:extLst>
                    <a:ext uri="{FF2B5EF4-FFF2-40B4-BE49-F238E27FC236}">
                      <a16:creationId xmlns:a16="http://schemas.microsoft.com/office/drawing/2014/main" id="{E284BB8B-D02C-B048-9C4D-A11B3B0EE800}"/>
                    </a:ext>
                  </a:extLst>
                </p:cNvPr>
                <p:cNvPicPr/>
                <p:nvPr/>
              </p:nvPicPr>
              <p:blipFill>
                <a:blip r:embed="rId74"/>
                <a:stretch>
                  <a:fillRect/>
                </a:stretch>
              </p:blipFill>
              <p:spPr>
                <a:xfrm>
                  <a:off x="5500499" y="2881261"/>
                  <a:ext cx="111600" cy="137983"/>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5" name="Ink 44">
                  <a:extLst>
                    <a:ext uri="{FF2B5EF4-FFF2-40B4-BE49-F238E27FC236}">
                      <a16:creationId xmlns:a16="http://schemas.microsoft.com/office/drawing/2014/main" id="{8F2C6DE7-74D6-094D-99E3-62BEA4E2920B}"/>
                    </a:ext>
                  </a:extLst>
                </p14:cNvPr>
                <p14:cNvContentPartPr/>
                <p14:nvPr/>
              </p14:nvContentPartPr>
              <p14:xfrm>
                <a:off x="4794179" y="3160313"/>
                <a:ext cx="24120" cy="546480"/>
              </p14:xfrm>
            </p:contentPart>
          </mc:Choice>
          <mc:Fallback>
            <p:pic>
              <p:nvPicPr>
                <p:cNvPr id="45" name="Ink 44">
                  <a:extLst>
                    <a:ext uri="{FF2B5EF4-FFF2-40B4-BE49-F238E27FC236}">
                      <a16:creationId xmlns:a16="http://schemas.microsoft.com/office/drawing/2014/main" id="{8F2C6DE7-74D6-094D-99E3-62BEA4E2920B}"/>
                    </a:ext>
                  </a:extLst>
                </p:cNvPr>
                <p:cNvPicPr/>
                <p:nvPr/>
              </p:nvPicPr>
              <p:blipFill>
                <a:blip r:embed="rId76"/>
                <a:stretch>
                  <a:fillRect/>
                </a:stretch>
              </p:blipFill>
              <p:spPr>
                <a:xfrm>
                  <a:off x="4778699" y="3144833"/>
                  <a:ext cx="5472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6" name="Ink 45">
                  <a:extLst>
                    <a:ext uri="{FF2B5EF4-FFF2-40B4-BE49-F238E27FC236}">
                      <a16:creationId xmlns:a16="http://schemas.microsoft.com/office/drawing/2014/main" id="{8C48167A-289D-7C4B-907D-ABD228C6C521}"/>
                    </a:ext>
                  </a:extLst>
                </p14:cNvPr>
                <p14:cNvContentPartPr/>
                <p14:nvPr/>
              </p14:nvContentPartPr>
              <p14:xfrm>
                <a:off x="4782299" y="3134393"/>
                <a:ext cx="843480" cy="610560"/>
              </p14:xfrm>
            </p:contentPart>
          </mc:Choice>
          <mc:Fallback>
            <p:pic>
              <p:nvPicPr>
                <p:cNvPr id="46" name="Ink 45">
                  <a:extLst>
                    <a:ext uri="{FF2B5EF4-FFF2-40B4-BE49-F238E27FC236}">
                      <a16:creationId xmlns:a16="http://schemas.microsoft.com/office/drawing/2014/main" id="{8C48167A-289D-7C4B-907D-ABD228C6C521}"/>
                    </a:ext>
                  </a:extLst>
                </p:cNvPr>
                <p:cNvPicPr/>
                <p:nvPr/>
              </p:nvPicPr>
              <p:blipFill>
                <a:blip r:embed="rId78"/>
                <a:stretch>
                  <a:fillRect/>
                </a:stretch>
              </p:blipFill>
              <p:spPr>
                <a:xfrm>
                  <a:off x="4766819" y="3118913"/>
                  <a:ext cx="87408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7" name="Ink 46">
                  <a:extLst>
                    <a:ext uri="{FF2B5EF4-FFF2-40B4-BE49-F238E27FC236}">
                      <a16:creationId xmlns:a16="http://schemas.microsoft.com/office/drawing/2014/main" id="{A1EE2FF3-028B-5F4B-821F-4016A390329E}"/>
                    </a:ext>
                  </a:extLst>
                </p14:cNvPr>
                <p14:cNvContentPartPr/>
                <p14:nvPr/>
              </p14:nvContentPartPr>
              <p14:xfrm>
                <a:off x="4810739" y="3758993"/>
                <a:ext cx="793440" cy="31320"/>
              </p14:xfrm>
            </p:contentPart>
          </mc:Choice>
          <mc:Fallback>
            <p:pic>
              <p:nvPicPr>
                <p:cNvPr id="47" name="Ink 46">
                  <a:extLst>
                    <a:ext uri="{FF2B5EF4-FFF2-40B4-BE49-F238E27FC236}">
                      <a16:creationId xmlns:a16="http://schemas.microsoft.com/office/drawing/2014/main" id="{A1EE2FF3-028B-5F4B-821F-4016A390329E}"/>
                    </a:ext>
                  </a:extLst>
                </p:cNvPr>
                <p:cNvPicPr/>
                <p:nvPr/>
              </p:nvPicPr>
              <p:blipFill>
                <a:blip r:embed="rId80"/>
                <a:stretch>
                  <a:fillRect/>
                </a:stretch>
              </p:blipFill>
              <p:spPr>
                <a:xfrm>
                  <a:off x="4795259" y="3743513"/>
                  <a:ext cx="8240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8" name="Ink 47">
                  <a:extLst>
                    <a:ext uri="{FF2B5EF4-FFF2-40B4-BE49-F238E27FC236}">
                      <a16:creationId xmlns:a16="http://schemas.microsoft.com/office/drawing/2014/main" id="{6E0BA259-B91B-B343-BF76-BA7921E5956B}"/>
                    </a:ext>
                  </a:extLst>
                </p14:cNvPr>
                <p14:cNvContentPartPr/>
                <p14:nvPr/>
              </p14:nvContentPartPr>
              <p14:xfrm>
                <a:off x="4796699" y="3302873"/>
                <a:ext cx="802800" cy="26640"/>
              </p14:xfrm>
            </p:contentPart>
          </mc:Choice>
          <mc:Fallback>
            <p:pic>
              <p:nvPicPr>
                <p:cNvPr id="48" name="Ink 47">
                  <a:extLst>
                    <a:ext uri="{FF2B5EF4-FFF2-40B4-BE49-F238E27FC236}">
                      <a16:creationId xmlns:a16="http://schemas.microsoft.com/office/drawing/2014/main" id="{6E0BA259-B91B-B343-BF76-BA7921E5956B}"/>
                    </a:ext>
                  </a:extLst>
                </p:cNvPr>
                <p:cNvPicPr/>
                <p:nvPr/>
              </p:nvPicPr>
              <p:blipFill>
                <a:blip r:embed="rId82"/>
                <a:stretch>
                  <a:fillRect/>
                </a:stretch>
              </p:blipFill>
              <p:spPr>
                <a:xfrm>
                  <a:off x="4781226" y="3287181"/>
                  <a:ext cx="833386"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 name="Ink 48">
                  <a:extLst>
                    <a:ext uri="{FF2B5EF4-FFF2-40B4-BE49-F238E27FC236}">
                      <a16:creationId xmlns:a16="http://schemas.microsoft.com/office/drawing/2014/main" id="{808DF69F-4D77-C54A-AED3-3EF66C898244}"/>
                    </a:ext>
                  </a:extLst>
                </p14:cNvPr>
                <p14:cNvContentPartPr/>
                <p14:nvPr/>
              </p14:nvContentPartPr>
              <p14:xfrm>
                <a:off x="4789499" y="3502313"/>
                <a:ext cx="843480" cy="14760"/>
              </p14:xfrm>
            </p:contentPart>
          </mc:Choice>
          <mc:Fallback>
            <p:pic>
              <p:nvPicPr>
                <p:cNvPr id="49" name="Ink 48">
                  <a:extLst>
                    <a:ext uri="{FF2B5EF4-FFF2-40B4-BE49-F238E27FC236}">
                      <a16:creationId xmlns:a16="http://schemas.microsoft.com/office/drawing/2014/main" id="{808DF69F-4D77-C54A-AED3-3EF66C898244}"/>
                    </a:ext>
                  </a:extLst>
                </p:cNvPr>
                <p:cNvPicPr/>
                <p:nvPr/>
              </p:nvPicPr>
              <p:blipFill>
                <a:blip r:embed="rId84"/>
                <a:stretch>
                  <a:fillRect/>
                </a:stretch>
              </p:blipFill>
              <p:spPr>
                <a:xfrm>
                  <a:off x="4774019" y="3486446"/>
                  <a:ext cx="874080" cy="46125"/>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Ink 49">
                  <a:extLst>
                    <a:ext uri="{FF2B5EF4-FFF2-40B4-BE49-F238E27FC236}">
                      <a16:creationId xmlns:a16="http://schemas.microsoft.com/office/drawing/2014/main" id="{19A94CF7-9938-0443-B849-BCABA46BE96B}"/>
                    </a:ext>
                  </a:extLst>
                </p14:cNvPr>
                <p14:cNvContentPartPr/>
                <p14:nvPr/>
              </p14:nvContentPartPr>
              <p14:xfrm>
                <a:off x="5173979" y="3322313"/>
                <a:ext cx="33480" cy="216360"/>
              </p14:xfrm>
            </p:contentPart>
          </mc:Choice>
          <mc:Fallback>
            <p:pic>
              <p:nvPicPr>
                <p:cNvPr id="50" name="Ink 49">
                  <a:extLst>
                    <a:ext uri="{FF2B5EF4-FFF2-40B4-BE49-F238E27FC236}">
                      <a16:creationId xmlns:a16="http://schemas.microsoft.com/office/drawing/2014/main" id="{19A94CF7-9938-0443-B849-BCABA46BE96B}"/>
                    </a:ext>
                  </a:extLst>
                </p:cNvPr>
                <p:cNvPicPr/>
                <p:nvPr/>
              </p:nvPicPr>
              <p:blipFill>
                <a:blip r:embed="rId86"/>
                <a:stretch>
                  <a:fillRect/>
                </a:stretch>
              </p:blipFill>
              <p:spPr>
                <a:xfrm>
                  <a:off x="5158499" y="3306833"/>
                  <a:ext cx="64080" cy="246960"/>
                </a:xfrm>
                <a:prstGeom prst="rect">
                  <a:avLst/>
                </a:prstGeom>
              </p:spPr>
            </p:pic>
          </mc:Fallback>
        </mc:AlternateContent>
      </p:grpSp>
      <p:grpSp>
        <p:nvGrpSpPr>
          <p:cNvPr id="51" name="Group 50">
            <a:extLst>
              <a:ext uri="{FF2B5EF4-FFF2-40B4-BE49-F238E27FC236}">
                <a16:creationId xmlns:a16="http://schemas.microsoft.com/office/drawing/2014/main" id="{46C8E80A-C999-3F49-BFA3-457D2B6D965E}"/>
              </a:ext>
            </a:extLst>
          </p:cNvPr>
          <p:cNvGrpSpPr/>
          <p:nvPr/>
        </p:nvGrpSpPr>
        <p:grpSpPr>
          <a:xfrm>
            <a:off x="3657323" y="2052144"/>
            <a:ext cx="1046880" cy="645120"/>
            <a:chOff x="3657323" y="2052144"/>
            <a:chExt cx="1046880" cy="645120"/>
          </a:xfrm>
        </p:grpSpPr>
        <mc:AlternateContent xmlns:mc="http://schemas.openxmlformats.org/markup-compatibility/2006">
          <mc:Choice xmlns:p14="http://schemas.microsoft.com/office/powerpoint/2010/main" Requires="p14">
            <p:contentPart p14:bwMode="auto" r:id="rId87">
              <p14:nvContentPartPr>
                <p14:cNvPr id="52" name="Ink 51">
                  <a:extLst>
                    <a:ext uri="{FF2B5EF4-FFF2-40B4-BE49-F238E27FC236}">
                      <a16:creationId xmlns:a16="http://schemas.microsoft.com/office/drawing/2014/main" id="{3B5FF00C-EB90-A94C-B38F-9A74B9259601}"/>
                    </a:ext>
                  </a:extLst>
                </p14:cNvPr>
                <p14:cNvContentPartPr/>
                <p14:nvPr/>
              </p14:nvContentPartPr>
              <p14:xfrm>
                <a:off x="3781163" y="2057904"/>
                <a:ext cx="73080" cy="190440"/>
              </p14:xfrm>
            </p:contentPart>
          </mc:Choice>
          <mc:Fallback>
            <p:pic>
              <p:nvPicPr>
                <p:cNvPr id="52" name="Ink 51">
                  <a:extLst>
                    <a:ext uri="{FF2B5EF4-FFF2-40B4-BE49-F238E27FC236}">
                      <a16:creationId xmlns:a16="http://schemas.microsoft.com/office/drawing/2014/main" id="{3B5FF00C-EB90-A94C-B38F-9A74B9259601}"/>
                    </a:ext>
                  </a:extLst>
                </p:cNvPr>
                <p:cNvPicPr/>
                <p:nvPr/>
              </p:nvPicPr>
              <p:blipFill>
                <a:blip r:embed="rId88"/>
                <a:stretch>
                  <a:fillRect/>
                </a:stretch>
              </p:blipFill>
              <p:spPr>
                <a:xfrm>
                  <a:off x="3765606" y="2042395"/>
                  <a:ext cx="103831" cy="221098"/>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3" name="Ink 52">
                  <a:extLst>
                    <a:ext uri="{FF2B5EF4-FFF2-40B4-BE49-F238E27FC236}">
                      <a16:creationId xmlns:a16="http://schemas.microsoft.com/office/drawing/2014/main" id="{D9B9ED91-31F7-0742-9D3A-7E39D077F732}"/>
                    </a:ext>
                  </a:extLst>
                </p14:cNvPr>
                <p14:cNvContentPartPr/>
                <p14:nvPr/>
              </p14:nvContentPartPr>
              <p14:xfrm>
                <a:off x="3725003" y="2154024"/>
                <a:ext cx="122040" cy="14400"/>
              </p14:xfrm>
            </p:contentPart>
          </mc:Choice>
          <mc:Fallback>
            <p:pic>
              <p:nvPicPr>
                <p:cNvPr id="53" name="Ink 52">
                  <a:extLst>
                    <a:ext uri="{FF2B5EF4-FFF2-40B4-BE49-F238E27FC236}">
                      <a16:creationId xmlns:a16="http://schemas.microsoft.com/office/drawing/2014/main" id="{D9B9ED91-31F7-0742-9D3A-7E39D077F732}"/>
                    </a:ext>
                  </a:extLst>
                </p:cNvPr>
                <p:cNvPicPr/>
                <p:nvPr/>
              </p:nvPicPr>
              <p:blipFill>
                <a:blip r:embed="rId90"/>
                <a:stretch>
                  <a:fillRect/>
                </a:stretch>
              </p:blipFill>
              <p:spPr>
                <a:xfrm>
                  <a:off x="3709523" y="2138544"/>
                  <a:ext cx="152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4" name="Ink 53">
                  <a:extLst>
                    <a:ext uri="{FF2B5EF4-FFF2-40B4-BE49-F238E27FC236}">
                      <a16:creationId xmlns:a16="http://schemas.microsoft.com/office/drawing/2014/main" id="{A6B08979-8AEE-184F-9EC7-0E78ECBF2521}"/>
                    </a:ext>
                  </a:extLst>
                </p14:cNvPr>
                <p14:cNvContentPartPr/>
                <p14:nvPr/>
              </p14:nvContentPartPr>
              <p14:xfrm>
                <a:off x="3863243" y="2109384"/>
                <a:ext cx="110520" cy="84600"/>
              </p14:xfrm>
            </p:contentPart>
          </mc:Choice>
          <mc:Fallback>
            <p:pic>
              <p:nvPicPr>
                <p:cNvPr id="54" name="Ink 53">
                  <a:extLst>
                    <a:ext uri="{FF2B5EF4-FFF2-40B4-BE49-F238E27FC236}">
                      <a16:creationId xmlns:a16="http://schemas.microsoft.com/office/drawing/2014/main" id="{A6B08979-8AEE-184F-9EC7-0E78ECBF2521}"/>
                    </a:ext>
                  </a:extLst>
                </p:cNvPr>
                <p:cNvPicPr/>
                <p:nvPr/>
              </p:nvPicPr>
              <p:blipFill>
                <a:blip r:embed="rId92"/>
                <a:stretch>
                  <a:fillRect/>
                </a:stretch>
              </p:blipFill>
              <p:spPr>
                <a:xfrm>
                  <a:off x="3847763" y="2093904"/>
                  <a:ext cx="1411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5" name="Ink 54">
                  <a:extLst>
                    <a:ext uri="{FF2B5EF4-FFF2-40B4-BE49-F238E27FC236}">
                      <a16:creationId xmlns:a16="http://schemas.microsoft.com/office/drawing/2014/main" id="{DD59474D-2783-C648-BCE4-5B6380F8FE17}"/>
                    </a:ext>
                  </a:extLst>
                </p14:cNvPr>
                <p14:cNvContentPartPr/>
                <p14:nvPr/>
              </p14:nvContentPartPr>
              <p14:xfrm>
                <a:off x="3996803" y="2116584"/>
                <a:ext cx="77760" cy="72720"/>
              </p14:xfrm>
            </p:contentPart>
          </mc:Choice>
          <mc:Fallback>
            <p:pic>
              <p:nvPicPr>
                <p:cNvPr id="55" name="Ink 54">
                  <a:extLst>
                    <a:ext uri="{FF2B5EF4-FFF2-40B4-BE49-F238E27FC236}">
                      <a16:creationId xmlns:a16="http://schemas.microsoft.com/office/drawing/2014/main" id="{DD59474D-2783-C648-BCE4-5B6380F8FE17}"/>
                    </a:ext>
                  </a:extLst>
                </p:cNvPr>
                <p:cNvPicPr/>
                <p:nvPr/>
              </p:nvPicPr>
              <p:blipFill>
                <a:blip r:embed="rId94"/>
                <a:stretch>
                  <a:fillRect/>
                </a:stretch>
              </p:blipFill>
              <p:spPr>
                <a:xfrm>
                  <a:off x="3981323" y="2101104"/>
                  <a:ext cx="1083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6" name="Ink 55">
                  <a:extLst>
                    <a:ext uri="{FF2B5EF4-FFF2-40B4-BE49-F238E27FC236}">
                      <a16:creationId xmlns:a16="http://schemas.microsoft.com/office/drawing/2014/main" id="{02AEDCED-7996-ED47-B2DC-67FFF2C9017B}"/>
                    </a:ext>
                  </a:extLst>
                </p14:cNvPr>
                <p14:cNvContentPartPr/>
                <p14:nvPr/>
              </p14:nvContentPartPr>
              <p14:xfrm>
                <a:off x="4085723" y="2052144"/>
                <a:ext cx="82440" cy="167760"/>
              </p14:xfrm>
            </p:contentPart>
          </mc:Choice>
          <mc:Fallback>
            <p:pic>
              <p:nvPicPr>
                <p:cNvPr id="56" name="Ink 55">
                  <a:extLst>
                    <a:ext uri="{FF2B5EF4-FFF2-40B4-BE49-F238E27FC236}">
                      <a16:creationId xmlns:a16="http://schemas.microsoft.com/office/drawing/2014/main" id="{02AEDCED-7996-ED47-B2DC-67FFF2C9017B}"/>
                    </a:ext>
                  </a:extLst>
                </p:cNvPr>
                <p:cNvPicPr/>
                <p:nvPr/>
              </p:nvPicPr>
              <p:blipFill>
                <a:blip r:embed="rId96"/>
                <a:stretch>
                  <a:fillRect/>
                </a:stretch>
              </p:blipFill>
              <p:spPr>
                <a:xfrm>
                  <a:off x="4070243" y="2036631"/>
                  <a:ext cx="113040" cy="198426"/>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7" name="Ink 56">
                  <a:extLst>
                    <a:ext uri="{FF2B5EF4-FFF2-40B4-BE49-F238E27FC236}">
                      <a16:creationId xmlns:a16="http://schemas.microsoft.com/office/drawing/2014/main" id="{5A48791D-3817-2141-832D-8FA580E884B4}"/>
                    </a:ext>
                  </a:extLst>
                </p14:cNvPr>
                <p14:cNvContentPartPr/>
                <p14:nvPr/>
              </p14:nvContentPartPr>
              <p14:xfrm>
                <a:off x="3741563" y="2282904"/>
                <a:ext cx="77760" cy="122040"/>
              </p14:xfrm>
            </p:contentPart>
          </mc:Choice>
          <mc:Fallback>
            <p:pic>
              <p:nvPicPr>
                <p:cNvPr id="57" name="Ink 56">
                  <a:extLst>
                    <a:ext uri="{FF2B5EF4-FFF2-40B4-BE49-F238E27FC236}">
                      <a16:creationId xmlns:a16="http://schemas.microsoft.com/office/drawing/2014/main" id="{5A48791D-3817-2141-832D-8FA580E884B4}"/>
                    </a:ext>
                  </a:extLst>
                </p:cNvPr>
                <p:cNvPicPr/>
                <p:nvPr/>
              </p:nvPicPr>
              <p:blipFill>
                <a:blip r:embed="rId98"/>
                <a:stretch>
                  <a:fillRect/>
                </a:stretch>
              </p:blipFill>
              <p:spPr>
                <a:xfrm>
                  <a:off x="3726083" y="2267424"/>
                  <a:ext cx="1083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8" name="Ink 57">
                  <a:extLst>
                    <a:ext uri="{FF2B5EF4-FFF2-40B4-BE49-F238E27FC236}">
                      <a16:creationId xmlns:a16="http://schemas.microsoft.com/office/drawing/2014/main" id="{A3C349BA-5A84-8846-9C6F-5B49D3412A87}"/>
                    </a:ext>
                  </a:extLst>
                </p14:cNvPr>
                <p14:cNvContentPartPr/>
                <p14:nvPr/>
              </p14:nvContentPartPr>
              <p14:xfrm>
                <a:off x="3839843" y="2278224"/>
                <a:ext cx="176040" cy="135000"/>
              </p14:xfrm>
            </p:contentPart>
          </mc:Choice>
          <mc:Fallback>
            <p:pic>
              <p:nvPicPr>
                <p:cNvPr id="58" name="Ink 57">
                  <a:extLst>
                    <a:ext uri="{FF2B5EF4-FFF2-40B4-BE49-F238E27FC236}">
                      <a16:creationId xmlns:a16="http://schemas.microsoft.com/office/drawing/2014/main" id="{A3C349BA-5A84-8846-9C6F-5B49D3412A87}"/>
                    </a:ext>
                  </a:extLst>
                </p:cNvPr>
                <p:cNvPicPr/>
                <p:nvPr/>
              </p:nvPicPr>
              <p:blipFill>
                <a:blip r:embed="rId100"/>
                <a:stretch>
                  <a:fillRect/>
                </a:stretch>
              </p:blipFill>
              <p:spPr>
                <a:xfrm>
                  <a:off x="3824363" y="2262744"/>
                  <a:ext cx="2066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9" name="Ink 58">
                  <a:extLst>
                    <a:ext uri="{FF2B5EF4-FFF2-40B4-BE49-F238E27FC236}">
                      <a16:creationId xmlns:a16="http://schemas.microsoft.com/office/drawing/2014/main" id="{892CEA4F-41A7-A141-8FE3-8807974F418B}"/>
                    </a:ext>
                  </a:extLst>
                </p14:cNvPr>
                <p14:cNvContentPartPr/>
                <p14:nvPr/>
              </p14:nvContentPartPr>
              <p14:xfrm>
                <a:off x="3952163" y="2273544"/>
                <a:ext cx="157320" cy="138600"/>
              </p14:xfrm>
            </p:contentPart>
          </mc:Choice>
          <mc:Fallback>
            <p:pic>
              <p:nvPicPr>
                <p:cNvPr id="59" name="Ink 58">
                  <a:extLst>
                    <a:ext uri="{FF2B5EF4-FFF2-40B4-BE49-F238E27FC236}">
                      <a16:creationId xmlns:a16="http://schemas.microsoft.com/office/drawing/2014/main" id="{892CEA4F-41A7-A141-8FE3-8807974F418B}"/>
                    </a:ext>
                  </a:extLst>
                </p:cNvPr>
                <p:cNvPicPr/>
                <p:nvPr/>
              </p:nvPicPr>
              <p:blipFill>
                <a:blip r:embed="rId102"/>
                <a:stretch>
                  <a:fillRect/>
                </a:stretch>
              </p:blipFill>
              <p:spPr>
                <a:xfrm>
                  <a:off x="3936647" y="2258064"/>
                  <a:ext cx="18799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0" name="Ink 59">
                  <a:extLst>
                    <a:ext uri="{FF2B5EF4-FFF2-40B4-BE49-F238E27FC236}">
                      <a16:creationId xmlns:a16="http://schemas.microsoft.com/office/drawing/2014/main" id="{A12718F8-E5B5-DC4B-9808-0F3E2D9D046F}"/>
                    </a:ext>
                  </a:extLst>
                </p14:cNvPr>
                <p14:cNvContentPartPr/>
                <p14:nvPr/>
              </p14:nvContentPartPr>
              <p14:xfrm>
                <a:off x="4120643" y="2259144"/>
                <a:ext cx="173520" cy="96480"/>
              </p14:xfrm>
            </p:contentPart>
          </mc:Choice>
          <mc:Fallback>
            <p:pic>
              <p:nvPicPr>
                <p:cNvPr id="60" name="Ink 59">
                  <a:extLst>
                    <a:ext uri="{FF2B5EF4-FFF2-40B4-BE49-F238E27FC236}">
                      <a16:creationId xmlns:a16="http://schemas.microsoft.com/office/drawing/2014/main" id="{A12718F8-E5B5-DC4B-9808-0F3E2D9D046F}"/>
                    </a:ext>
                  </a:extLst>
                </p:cNvPr>
                <p:cNvPicPr/>
                <p:nvPr/>
              </p:nvPicPr>
              <p:blipFill>
                <a:blip r:embed="rId104"/>
                <a:stretch>
                  <a:fillRect/>
                </a:stretch>
              </p:blipFill>
              <p:spPr>
                <a:xfrm>
                  <a:off x="4105163" y="2243664"/>
                  <a:ext cx="2041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1" name="Ink 60">
                  <a:extLst>
                    <a:ext uri="{FF2B5EF4-FFF2-40B4-BE49-F238E27FC236}">
                      <a16:creationId xmlns:a16="http://schemas.microsoft.com/office/drawing/2014/main" id="{919DB59B-E4D4-7A47-9FCD-A32A6C17B802}"/>
                    </a:ext>
                  </a:extLst>
                </p14:cNvPr>
                <p14:cNvContentPartPr/>
                <p14:nvPr/>
              </p14:nvContentPartPr>
              <p14:xfrm>
                <a:off x="3657323" y="2458224"/>
                <a:ext cx="14400" cy="206280"/>
              </p14:xfrm>
            </p:contentPart>
          </mc:Choice>
          <mc:Fallback>
            <p:pic>
              <p:nvPicPr>
                <p:cNvPr id="61" name="Ink 60">
                  <a:extLst>
                    <a:ext uri="{FF2B5EF4-FFF2-40B4-BE49-F238E27FC236}">
                      <a16:creationId xmlns:a16="http://schemas.microsoft.com/office/drawing/2014/main" id="{919DB59B-E4D4-7A47-9FCD-A32A6C17B802}"/>
                    </a:ext>
                  </a:extLst>
                </p:cNvPr>
                <p:cNvPicPr/>
                <p:nvPr/>
              </p:nvPicPr>
              <p:blipFill>
                <a:blip r:embed="rId106"/>
                <a:stretch>
                  <a:fillRect/>
                </a:stretch>
              </p:blipFill>
              <p:spPr>
                <a:xfrm>
                  <a:off x="3641843" y="2442744"/>
                  <a:ext cx="45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2" name="Ink 61">
                  <a:extLst>
                    <a:ext uri="{FF2B5EF4-FFF2-40B4-BE49-F238E27FC236}">
                      <a16:creationId xmlns:a16="http://schemas.microsoft.com/office/drawing/2014/main" id="{E44AAE14-682B-C845-BF30-311692821346}"/>
                    </a:ext>
                  </a:extLst>
                </p14:cNvPr>
                <p14:cNvContentPartPr/>
                <p14:nvPr/>
              </p14:nvContentPartPr>
              <p14:xfrm>
                <a:off x="3657323" y="2397384"/>
                <a:ext cx="1046880" cy="204120"/>
              </p14:xfrm>
            </p:contentPart>
          </mc:Choice>
          <mc:Fallback>
            <p:pic>
              <p:nvPicPr>
                <p:cNvPr id="62" name="Ink 61">
                  <a:extLst>
                    <a:ext uri="{FF2B5EF4-FFF2-40B4-BE49-F238E27FC236}">
                      <a16:creationId xmlns:a16="http://schemas.microsoft.com/office/drawing/2014/main" id="{E44AAE14-682B-C845-BF30-311692821346}"/>
                    </a:ext>
                  </a:extLst>
                </p:cNvPr>
                <p:cNvPicPr/>
                <p:nvPr/>
              </p:nvPicPr>
              <p:blipFill>
                <a:blip r:embed="rId108"/>
                <a:stretch>
                  <a:fillRect/>
                </a:stretch>
              </p:blipFill>
              <p:spPr>
                <a:xfrm>
                  <a:off x="3641843" y="2381904"/>
                  <a:ext cx="10774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3" name="Ink 62">
                  <a:extLst>
                    <a:ext uri="{FF2B5EF4-FFF2-40B4-BE49-F238E27FC236}">
                      <a16:creationId xmlns:a16="http://schemas.microsoft.com/office/drawing/2014/main" id="{9D90FCB7-9075-D64B-BCC9-776CD9DBC368}"/>
                    </a:ext>
                  </a:extLst>
                </p14:cNvPr>
                <p14:cNvContentPartPr/>
                <p14:nvPr/>
              </p14:nvContentPartPr>
              <p14:xfrm>
                <a:off x="3671363" y="2629224"/>
                <a:ext cx="1000080" cy="59040"/>
              </p14:xfrm>
            </p:contentPart>
          </mc:Choice>
          <mc:Fallback>
            <p:pic>
              <p:nvPicPr>
                <p:cNvPr id="63" name="Ink 62">
                  <a:extLst>
                    <a:ext uri="{FF2B5EF4-FFF2-40B4-BE49-F238E27FC236}">
                      <a16:creationId xmlns:a16="http://schemas.microsoft.com/office/drawing/2014/main" id="{9D90FCB7-9075-D64B-BCC9-776CD9DBC368}"/>
                    </a:ext>
                  </a:extLst>
                </p:cNvPr>
                <p:cNvPicPr/>
                <p:nvPr/>
              </p:nvPicPr>
              <p:blipFill>
                <a:blip r:embed="rId110"/>
                <a:stretch>
                  <a:fillRect/>
                </a:stretch>
              </p:blipFill>
              <p:spPr>
                <a:xfrm>
                  <a:off x="3655883" y="2613649"/>
                  <a:ext cx="1030680" cy="89828"/>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7" name="Ink 66">
                  <a:extLst>
                    <a:ext uri="{FF2B5EF4-FFF2-40B4-BE49-F238E27FC236}">
                      <a16:creationId xmlns:a16="http://schemas.microsoft.com/office/drawing/2014/main" id="{62A2EE7E-0E17-D24C-ADA5-6D9C50E3BEAD}"/>
                    </a:ext>
                  </a:extLst>
                </p14:cNvPr>
                <p14:cNvContentPartPr/>
                <p14:nvPr/>
              </p14:nvContentPartPr>
              <p14:xfrm>
                <a:off x="3865403" y="2480544"/>
                <a:ext cx="40320" cy="216720"/>
              </p14:xfrm>
            </p:contentPart>
          </mc:Choice>
          <mc:Fallback>
            <p:pic>
              <p:nvPicPr>
                <p:cNvPr id="67" name="Ink 66">
                  <a:extLst>
                    <a:ext uri="{FF2B5EF4-FFF2-40B4-BE49-F238E27FC236}">
                      <a16:creationId xmlns:a16="http://schemas.microsoft.com/office/drawing/2014/main" id="{62A2EE7E-0E17-D24C-ADA5-6D9C50E3BEAD}"/>
                    </a:ext>
                  </a:extLst>
                </p:cNvPr>
                <p:cNvPicPr/>
                <p:nvPr/>
              </p:nvPicPr>
              <p:blipFill>
                <a:blip r:embed="rId112"/>
                <a:stretch>
                  <a:fillRect/>
                </a:stretch>
              </p:blipFill>
              <p:spPr>
                <a:xfrm>
                  <a:off x="3849784" y="2465064"/>
                  <a:ext cx="71196"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Ink 68">
                  <a:extLst>
                    <a:ext uri="{FF2B5EF4-FFF2-40B4-BE49-F238E27FC236}">
                      <a16:creationId xmlns:a16="http://schemas.microsoft.com/office/drawing/2014/main" id="{ABA0A542-67FD-F24E-A249-126D0EE40A02}"/>
                    </a:ext>
                  </a:extLst>
                </p14:cNvPr>
                <p14:cNvContentPartPr/>
                <p14:nvPr/>
              </p14:nvContentPartPr>
              <p14:xfrm>
                <a:off x="4073843" y="2470104"/>
                <a:ext cx="37800" cy="199440"/>
              </p14:xfrm>
            </p:contentPart>
          </mc:Choice>
          <mc:Fallback>
            <p:pic>
              <p:nvPicPr>
                <p:cNvPr id="69" name="Ink 68">
                  <a:extLst>
                    <a:ext uri="{FF2B5EF4-FFF2-40B4-BE49-F238E27FC236}">
                      <a16:creationId xmlns:a16="http://schemas.microsoft.com/office/drawing/2014/main" id="{ABA0A542-67FD-F24E-A249-126D0EE40A02}"/>
                    </a:ext>
                  </a:extLst>
                </p:cNvPr>
                <p:cNvPicPr/>
                <p:nvPr/>
              </p:nvPicPr>
              <p:blipFill>
                <a:blip r:embed="rId114"/>
                <a:stretch>
                  <a:fillRect/>
                </a:stretch>
              </p:blipFill>
              <p:spPr>
                <a:xfrm>
                  <a:off x="4058363" y="2454624"/>
                  <a:ext cx="684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2" name="Ink 71">
                  <a:extLst>
                    <a:ext uri="{FF2B5EF4-FFF2-40B4-BE49-F238E27FC236}">
                      <a16:creationId xmlns:a16="http://schemas.microsoft.com/office/drawing/2014/main" id="{FCFBF62F-7847-ED43-90AC-D6EDC05E1FF4}"/>
                    </a:ext>
                  </a:extLst>
                </p14:cNvPr>
                <p14:cNvContentPartPr/>
                <p14:nvPr/>
              </p14:nvContentPartPr>
              <p14:xfrm>
                <a:off x="4284803" y="2448864"/>
                <a:ext cx="45000" cy="206280"/>
              </p14:xfrm>
            </p:contentPart>
          </mc:Choice>
          <mc:Fallback>
            <p:pic>
              <p:nvPicPr>
                <p:cNvPr id="72" name="Ink 71">
                  <a:extLst>
                    <a:ext uri="{FF2B5EF4-FFF2-40B4-BE49-F238E27FC236}">
                      <a16:creationId xmlns:a16="http://schemas.microsoft.com/office/drawing/2014/main" id="{FCFBF62F-7847-ED43-90AC-D6EDC05E1FF4}"/>
                    </a:ext>
                  </a:extLst>
                </p:cNvPr>
                <p:cNvPicPr/>
                <p:nvPr/>
              </p:nvPicPr>
              <p:blipFill>
                <a:blip r:embed="rId116"/>
                <a:stretch>
                  <a:fillRect/>
                </a:stretch>
              </p:blipFill>
              <p:spPr>
                <a:xfrm>
                  <a:off x="4269323" y="2433384"/>
                  <a:ext cx="756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4" name="Ink 73">
                  <a:extLst>
                    <a:ext uri="{FF2B5EF4-FFF2-40B4-BE49-F238E27FC236}">
                      <a16:creationId xmlns:a16="http://schemas.microsoft.com/office/drawing/2014/main" id="{1D8AA261-410B-6243-9DD6-ABBE765A0265}"/>
                    </a:ext>
                  </a:extLst>
                </p14:cNvPr>
                <p14:cNvContentPartPr/>
                <p14:nvPr/>
              </p14:nvContentPartPr>
              <p14:xfrm>
                <a:off x="4472003" y="2444184"/>
                <a:ext cx="23760" cy="182880"/>
              </p14:xfrm>
            </p:contentPart>
          </mc:Choice>
          <mc:Fallback>
            <p:pic>
              <p:nvPicPr>
                <p:cNvPr id="74" name="Ink 73">
                  <a:extLst>
                    <a:ext uri="{FF2B5EF4-FFF2-40B4-BE49-F238E27FC236}">
                      <a16:creationId xmlns:a16="http://schemas.microsoft.com/office/drawing/2014/main" id="{1D8AA261-410B-6243-9DD6-ABBE765A0265}"/>
                    </a:ext>
                  </a:extLst>
                </p:cNvPr>
                <p:cNvPicPr/>
                <p:nvPr/>
              </p:nvPicPr>
              <p:blipFill>
                <a:blip r:embed="rId118"/>
                <a:stretch>
                  <a:fillRect/>
                </a:stretch>
              </p:blipFill>
              <p:spPr>
                <a:xfrm>
                  <a:off x="4456523" y="2428704"/>
                  <a:ext cx="54360" cy="213480"/>
                </a:xfrm>
                <a:prstGeom prst="rect">
                  <a:avLst/>
                </a:prstGeom>
              </p:spPr>
            </p:pic>
          </mc:Fallback>
        </mc:AlternateContent>
      </p:grpSp>
      <p:grpSp>
        <p:nvGrpSpPr>
          <p:cNvPr id="78" name="Group 77">
            <a:extLst>
              <a:ext uri="{FF2B5EF4-FFF2-40B4-BE49-F238E27FC236}">
                <a16:creationId xmlns:a16="http://schemas.microsoft.com/office/drawing/2014/main" id="{0F7C0427-B273-B347-B795-E3BFA90FEB1F}"/>
              </a:ext>
            </a:extLst>
          </p:cNvPr>
          <p:cNvGrpSpPr/>
          <p:nvPr/>
        </p:nvGrpSpPr>
        <p:grpSpPr>
          <a:xfrm>
            <a:off x="3678203" y="2896344"/>
            <a:ext cx="1032480" cy="688680"/>
            <a:chOff x="3678203" y="2896344"/>
            <a:chExt cx="1032480" cy="688680"/>
          </a:xfrm>
        </p:grpSpPr>
        <mc:AlternateContent xmlns:mc="http://schemas.openxmlformats.org/markup-compatibility/2006">
          <mc:Choice xmlns:p14="http://schemas.microsoft.com/office/powerpoint/2010/main" Requires="p14">
            <p:contentPart p14:bwMode="auto" r:id="rId119">
              <p14:nvContentPartPr>
                <p14:cNvPr id="79" name="Ink 78">
                  <a:extLst>
                    <a:ext uri="{FF2B5EF4-FFF2-40B4-BE49-F238E27FC236}">
                      <a16:creationId xmlns:a16="http://schemas.microsoft.com/office/drawing/2014/main" id="{9F9493F4-21C7-DC4A-8CD9-305BEC3C6810}"/>
                    </a:ext>
                  </a:extLst>
                </p14:cNvPr>
                <p14:cNvContentPartPr/>
                <p14:nvPr/>
              </p14:nvContentPartPr>
              <p14:xfrm>
                <a:off x="3853883" y="2938464"/>
                <a:ext cx="45000" cy="173520"/>
              </p14:xfrm>
            </p:contentPart>
          </mc:Choice>
          <mc:Fallback>
            <p:pic>
              <p:nvPicPr>
                <p:cNvPr id="79" name="Ink 78">
                  <a:extLst>
                    <a:ext uri="{FF2B5EF4-FFF2-40B4-BE49-F238E27FC236}">
                      <a16:creationId xmlns:a16="http://schemas.microsoft.com/office/drawing/2014/main" id="{9F9493F4-21C7-DC4A-8CD9-305BEC3C6810}"/>
                    </a:ext>
                  </a:extLst>
                </p:cNvPr>
                <p:cNvPicPr/>
                <p:nvPr/>
              </p:nvPicPr>
              <p:blipFill>
                <a:blip r:embed="rId120"/>
                <a:stretch>
                  <a:fillRect/>
                </a:stretch>
              </p:blipFill>
              <p:spPr>
                <a:xfrm>
                  <a:off x="3838403" y="2922984"/>
                  <a:ext cx="756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0" name="Ink 79">
                  <a:extLst>
                    <a:ext uri="{FF2B5EF4-FFF2-40B4-BE49-F238E27FC236}">
                      <a16:creationId xmlns:a16="http://schemas.microsoft.com/office/drawing/2014/main" id="{27861514-462C-1E4D-8DA5-B15BFB79CDC4}"/>
                    </a:ext>
                  </a:extLst>
                </p14:cNvPr>
                <p14:cNvContentPartPr/>
                <p14:nvPr/>
              </p14:nvContentPartPr>
              <p14:xfrm>
                <a:off x="3807443" y="3006144"/>
                <a:ext cx="126360" cy="14400"/>
              </p14:xfrm>
            </p:contentPart>
          </mc:Choice>
          <mc:Fallback>
            <p:pic>
              <p:nvPicPr>
                <p:cNvPr id="80" name="Ink 79">
                  <a:extLst>
                    <a:ext uri="{FF2B5EF4-FFF2-40B4-BE49-F238E27FC236}">
                      <a16:creationId xmlns:a16="http://schemas.microsoft.com/office/drawing/2014/main" id="{27861514-462C-1E4D-8DA5-B15BFB79CDC4}"/>
                    </a:ext>
                  </a:extLst>
                </p:cNvPr>
                <p:cNvPicPr/>
                <p:nvPr/>
              </p:nvPicPr>
              <p:blipFill>
                <a:blip r:embed="rId122"/>
                <a:stretch>
                  <a:fillRect/>
                </a:stretch>
              </p:blipFill>
              <p:spPr>
                <a:xfrm>
                  <a:off x="3792007" y="2990664"/>
                  <a:ext cx="156873"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1" name="Ink 80">
                  <a:extLst>
                    <a:ext uri="{FF2B5EF4-FFF2-40B4-BE49-F238E27FC236}">
                      <a16:creationId xmlns:a16="http://schemas.microsoft.com/office/drawing/2014/main" id="{16E3B6C7-9F32-E640-9F32-C495CBCFF8FE}"/>
                    </a:ext>
                  </a:extLst>
                </p14:cNvPr>
                <p14:cNvContentPartPr/>
                <p14:nvPr/>
              </p14:nvContentPartPr>
              <p14:xfrm>
                <a:off x="3954683" y="2896344"/>
                <a:ext cx="419400" cy="157320"/>
              </p14:xfrm>
            </p:contentPart>
          </mc:Choice>
          <mc:Fallback>
            <p:pic>
              <p:nvPicPr>
                <p:cNvPr id="81" name="Ink 80">
                  <a:extLst>
                    <a:ext uri="{FF2B5EF4-FFF2-40B4-BE49-F238E27FC236}">
                      <a16:creationId xmlns:a16="http://schemas.microsoft.com/office/drawing/2014/main" id="{16E3B6C7-9F32-E640-9F32-C495CBCFF8FE}"/>
                    </a:ext>
                  </a:extLst>
                </p:cNvPr>
                <p:cNvPicPr/>
                <p:nvPr/>
              </p:nvPicPr>
              <p:blipFill>
                <a:blip r:embed="rId124"/>
                <a:stretch>
                  <a:fillRect/>
                </a:stretch>
              </p:blipFill>
              <p:spPr>
                <a:xfrm>
                  <a:off x="3939203" y="2880864"/>
                  <a:ext cx="4500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2" name="Ink 81">
                  <a:extLst>
                    <a:ext uri="{FF2B5EF4-FFF2-40B4-BE49-F238E27FC236}">
                      <a16:creationId xmlns:a16="http://schemas.microsoft.com/office/drawing/2014/main" id="{F1A1CEFC-183A-0145-9A37-3C9157464273}"/>
                    </a:ext>
                  </a:extLst>
                </p14:cNvPr>
                <p14:cNvContentPartPr/>
                <p14:nvPr/>
              </p14:nvContentPartPr>
              <p14:xfrm>
                <a:off x="3832643" y="3124584"/>
                <a:ext cx="70560" cy="97560"/>
              </p14:xfrm>
            </p:contentPart>
          </mc:Choice>
          <mc:Fallback>
            <p:pic>
              <p:nvPicPr>
                <p:cNvPr id="82" name="Ink 81">
                  <a:extLst>
                    <a:ext uri="{FF2B5EF4-FFF2-40B4-BE49-F238E27FC236}">
                      <a16:creationId xmlns:a16="http://schemas.microsoft.com/office/drawing/2014/main" id="{F1A1CEFC-183A-0145-9A37-3C9157464273}"/>
                    </a:ext>
                  </a:extLst>
                </p:cNvPr>
                <p:cNvPicPr/>
                <p:nvPr/>
              </p:nvPicPr>
              <p:blipFill>
                <a:blip r:embed="rId126"/>
                <a:stretch>
                  <a:fillRect/>
                </a:stretch>
              </p:blipFill>
              <p:spPr>
                <a:xfrm>
                  <a:off x="3817163" y="3109047"/>
                  <a:ext cx="10116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3" name="Ink 82">
                  <a:extLst>
                    <a:ext uri="{FF2B5EF4-FFF2-40B4-BE49-F238E27FC236}">
                      <a16:creationId xmlns:a16="http://schemas.microsoft.com/office/drawing/2014/main" id="{AEF12AD6-95B7-3D4E-877E-10AF6ED12A4A}"/>
                    </a:ext>
                  </a:extLst>
                </p14:cNvPr>
                <p14:cNvContentPartPr/>
                <p14:nvPr/>
              </p14:nvContentPartPr>
              <p14:xfrm>
                <a:off x="3926603" y="3093264"/>
                <a:ext cx="182880" cy="144360"/>
              </p14:xfrm>
            </p:contentPart>
          </mc:Choice>
          <mc:Fallback>
            <p:pic>
              <p:nvPicPr>
                <p:cNvPr id="83" name="Ink 82">
                  <a:extLst>
                    <a:ext uri="{FF2B5EF4-FFF2-40B4-BE49-F238E27FC236}">
                      <a16:creationId xmlns:a16="http://schemas.microsoft.com/office/drawing/2014/main" id="{AEF12AD6-95B7-3D4E-877E-10AF6ED12A4A}"/>
                    </a:ext>
                  </a:extLst>
                </p:cNvPr>
                <p:cNvPicPr/>
                <p:nvPr/>
              </p:nvPicPr>
              <p:blipFill>
                <a:blip r:embed="rId128"/>
                <a:stretch>
                  <a:fillRect/>
                </a:stretch>
              </p:blipFill>
              <p:spPr>
                <a:xfrm>
                  <a:off x="3911123" y="3077784"/>
                  <a:ext cx="2134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4" name="Ink 83">
                  <a:extLst>
                    <a:ext uri="{FF2B5EF4-FFF2-40B4-BE49-F238E27FC236}">
                      <a16:creationId xmlns:a16="http://schemas.microsoft.com/office/drawing/2014/main" id="{2FA33325-6FC3-0644-9163-3E065E82E06D}"/>
                    </a:ext>
                  </a:extLst>
                </p14:cNvPr>
                <p14:cNvContentPartPr/>
                <p14:nvPr/>
              </p14:nvContentPartPr>
              <p14:xfrm>
                <a:off x="4055123" y="3095424"/>
                <a:ext cx="173520" cy="142560"/>
              </p14:xfrm>
            </p:contentPart>
          </mc:Choice>
          <mc:Fallback>
            <p:pic>
              <p:nvPicPr>
                <p:cNvPr id="84" name="Ink 83">
                  <a:extLst>
                    <a:ext uri="{FF2B5EF4-FFF2-40B4-BE49-F238E27FC236}">
                      <a16:creationId xmlns:a16="http://schemas.microsoft.com/office/drawing/2014/main" id="{2FA33325-6FC3-0644-9163-3E065E82E06D}"/>
                    </a:ext>
                  </a:extLst>
                </p:cNvPr>
                <p:cNvPicPr/>
                <p:nvPr/>
              </p:nvPicPr>
              <p:blipFill>
                <a:blip r:embed="rId130"/>
                <a:stretch>
                  <a:fillRect/>
                </a:stretch>
              </p:blipFill>
              <p:spPr>
                <a:xfrm>
                  <a:off x="4039643" y="3079944"/>
                  <a:ext cx="2041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5" name="Ink 84">
                  <a:extLst>
                    <a:ext uri="{FF2B5EF4-FFF2-40B4-BE49-F238E27FC236}">
                      <a16:creationId xmlns:a16="http://schemas.microsoft.com/office/drawing/2014/main" id="{2A813AA5-4FE7-094D-BFAA-2851F3528445}"/>
                    </a:ext>
                  </a:extLst>
                </p14:cNvPr>
                <p14:cNvContentPartPr/>
                <p14:nvPr/>
              </p14:nvContentPartPr>
              <p14:xfrm>
                <a:off x="4228643" y="3099744"/>
                <a:ext cx="173520" cy="77760"/>
              </p14:xfrm>
            </p:contentPart>
          </mc:Choice>
          <mc:Fallback>
            <p:pic>
              <p:nvPicPr>
                <p:cNvPr id="85" name="Ink 84">
                  <a:extLst>
                    <a:ext uri="{FF2B5EF4-FFF2-40B4-BE49-F238E27FC236}">
                      <a16:creationId xmlns:a16="http://schemas.microsoft.com/office/drawing/2014/main" id="{2A813AA5-4FE7-094D-BFAA-2851F3528445}"/>
                    </a:ext>
                  </a:extLst>
                </p:cNvPr>
                <p:cNvPicPr/>
                <p:nvPr/>
              </p:nvPicPr>
              <p:blipFill>
                <a:blip r:embed="rId132"/>
                <a:stretch>
                  <a:fillRect/>
                </a:stretch>
              </p:blipFill>
              <p:spPr>
                <a:xfrm>
                  <a:off x="4213163" y="3084264"/>
                  <a:ext cx="2041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6" name="Ink 85">
                  <a:extLst>
                    <a:ext uri="{FF2B5EF4-FFF2-40B4-BE49-F238E27FC236}">
                      <a16:creationId xmlns:a16="http://schemas.microsoft.com/office/drawing/2014/main" id="{E483AD9A-3844-7449-AB6F-301C6A67B971}"/>
                    </a:ext>
                  </a:extLst>
                </p14:cNvPr>
                <p14:cNvContentPartPr/>
                <p14:nvPr/>
              </p14:nvContentPartPr>
              <p14:xfrm>
                <a:off x="3692243" y="3340944"/>
                <a:ext cx="35640" cy="229680"/>
              </p14:xfrm>
            </p:contentPart>
          </mc:Choice>
          <mc:Fallback>
            <p:pic>
              <p:nvPicPr>
                <p:cNvPr id="86" name="Ink 85">
                  <a:extLst>
                    <a:ext uri="{FF2B5EF4-FFF2-40B4-BE49-F238E27FC236}">
                      <a16:creationId xmlns:a16="http://schemas.microsoft.com/office/drawing/2014/main" id="{E483AD9A-3844-7449-AB6F-301C6A67B971}"/>
                    </a:ext>
                  </a:extLst>
                </p:cNvPr>
                <p:cNvPicPr/>
                <p:nvPr/>
              </p:nvPicPr>
              <p:blipFill>
                <a:blip r:embed="rId134"/>
                <a:stretch>
                  <a:fillRect/>
                </a:stretch>
              </p:blipFill>
              <p:spPr>
                <a:xfrm>
                  <a:off x="3676605" y="3325464"/>
                  <a:ext cx="66552"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7" name="Ink 86">
                  <a:extLst>
                    <a:ext uri="{FF2B5EF4-FFF2-40B4-BE49-F238E27FC236}">
                      <a16:creationId xmlns:a16="http://schemas.microsoft.com/office/drawing/2014/main" id="{665C7B19-878C-0343-AA92-896A29FA1419}"/>
                    </a:ext>
                  </a:extLst>
                </p14:cNvPr>
                <p14:cNvContentPartPr/>
                <p14:nvPr/>
              </p14:nvContentPartPr>
              <p14:xfrm>
                <a:off x="3678203" y="3268584"/>
                <a:ext cx="1000080" cy="255600"/>
              </p14:xfrm>
            </p:contentPart>
          </mc:Choice>
          <mc:Fallback>
            <p:pic>
              <p:nvPicPr>
                <p:cNvPr id="87" name="Ink 86">
                  <a:extLst>
                    <a:ext uri="{FF2B5EF4-FFF2-40B4-BE49-F238E27FC236}">
                      <a16:creationId xmlns:a16="http://schemas.microsoft.com/office/drawing/2014/main" id="{665C7B19-878C-0343-AA92-896A29FA1419}"/>
                    </a:ext>
                  </a:extLst>
                </p:cNvPr>
                <p:cNvPicPr/>
                <p:nvPr/>
              </p:nvPicPr>
              <p:blipFill>
                <a:blip r:embed="rId136"/>
                <a:stretch>
                  <a:fillRect/>
                </a:stretch>
              </p:blipFill>
              <p:spPr>
                <a:xfrm>
                  <a:off x="3662723" y="3253104"/>
                  <a:ext cx="10306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8" name="Ink 87">
                  <a:extLst>
                    <a:ext uri="{FF2B5EF4-FFF2-40B4-BE49-F238E27FC236}">
                      <a16:creationId xmlns:a16="http://schemas.microsoft.com/office/drawing/2014/main" id="{80B6ADFA-9D76-F94A-A23D-57F20141B954}"/>
                    </a:ext>
                  </a:extLst>
                </p14:cNvPr>
                <p14:cNvContentPartPr/>
                <p14:nvPr/>
              </p14:nvContentPartPr>
              <p14:xfrm>
                <a:off x="3708803" y="3529944"/>
                <a:ext cx="1001880" cy="55080"/>
              </p14:xfrm>
            </p:contentPart>
          </mc:Choice>
          <mc:Fallback>
            <p:pic>
              <p:nvPicPr>
                <p:cNvPr id="88" name="Ink 87">
                  <a:extLst>
                    <a:ext uri="{FF2B5EF4-FFF2-40B4-BE49-F238E27FC236}">
                      <a16:creationId xmlns:a16="http://schemas.microsoft.com/office/drawing/2014/main" id="{80B6ADFA-9D76-F94A-A23D-57F20141B954}"/>
                    </a:ext>
                  </a:extLst>
                </p:cNvPr>
                <p:cNvPicPr/>
                <p:nvPr/>
              </p:nvPicPr>
              <p:blipFill>
                <a:blip r:embed="rId138"/>
                <a:stretch>
                  <a:fillRect/>
                </a:stretch>
              </p:blipFill>
              <p:spPr>
                <a:xfrm>
                  <a:off x="3693323" y="3514464"/>
                  <a:ext cx="10324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2" name="Ink 91">
                  <a:extLst>
                    <a:ext uri="{FF2B5EF4-FFF2-40B4-BE49-F238E27FC236}">
                      <a16:creationId xmlns:a16="http://schemas.microsoft.com/office/drawing/2014/main" id="{C18697AA-5A9A-5841-8818-A058B975EE31}"/>
                    </a:ext>
                  </a:extLst>
                </p14:cNvPr>
                <p14:cNvContentPartPr/>
                <p14:nvPr/>
              </p14:nvContentPartPr>
              <p14:xfrm>
                <a:off x="3891323" y="3350304"/>
                <a:ext cx="23760" cy="173520"/>
              </p14:xfrm>
            </p:contentPart>
          </mc:Choice>
          <mc:Fallback>
            <p:pic>
              <p:nvPicPr>
                <p:cNvPr id="92" name="Ink 91">
                  <a:extLst>
                    <a:ext uri="{FF2B5EF4-FFF2-40B4-BE49-F238E27FC236}">
                      <a16:creationId xmlns:a16="http://schemas.microsoft.com/office/drawing/2014/main" id="{C18697AA-5A9A-5841-8818-A058B975EE31}"/>
                    </a:ext>
                  </a:extLst>
                </p:cNvPr>
                <p:cNvPicPr/>
                <p:nvPr/>
              </p:nvPicPr>
              <p:blipFill>
                <a:blip r:embed="rId140"/>
                <a:stretch>
                  <a:fillRect/>
                </a:stretch>
              </p:blipFill>
              <p:spPr>
                <a:xfrm>
                  <a:off x="3875843" y="3334824"/>
                  <a:ext cx="543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4" name="Ink 93">
                  <a:extLst>
                    <a:ext uri="{FF2B5EF4-FFF2-40B4-BE49-F238E27FC236}">
                      <a16:creationId xmlns:a16="http://schemas.microsoft.com/office/drawing/2014/main" id="{4B42763D-8DD0-F447-9A6A-918CFA38C2B2}"/>
                    </a:ext>
                  </a:extLst>
                </p14:cNvPr>
                <p14:cNvContentPartPr/>
                <p14:nvPr/>
              </p14:nvContentPartPr>
              <p14:xfrm>
                <a:off x="4097243" y="3334104"/>
                <a:ext cx="35640" cy="229680"/>
              </p14:xfrm>
            </p:contentPart>
          </mc:Choice>
          <mc:Fallback>
            <p:pic>
              <p:nvPicPr>
                <p:cNvPr id="94" name="Ink 93">
                  <a:extLst>
                    <a:ext uri="{FF2B5EF4-FFF2-40B4-BE49-F238E27FC236}">
                      <a16:creationId xmlns:a16="http://schemas.microsoft.com/office/drawing/2014/main" id="{4B42763D-8DD0-F447-9A6A-918CFA38C2B2}"/>
                    </a:ext>
                  </a:extLst>
                </p:cNvPr>
                <p:cNvPicPr/>
                <p:nvPr/>
              </p:nvPicPr>
              <p:blipFill>
                <a:blip r:embed="rId142"/>
                <a:stretch>
                  <a:fillRect/>
                </a:stretch>
              </p:blipFill>
              <p:spPr>
                <a:xfrm>
                  <a:off x="4081605" y="3318648"/>
                  <a:ext cx="66552" cy="260232"/>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7" name="Ink 96">
                  <a:extLst>
                    <a:ext uri="{FF2B5EF4-FFF2-40B4-BE49-F238E27FC236}">
                      <a16:creationId xmlns:a16="http://schemas.microsoft.com/office/drawing/2014/main" id="{94D9A597-8E52-6740-9213-B8D601F6E3C3}"/>
                    </a:ext>
                  </a:extLst>
                </p14:cNvPr>
                <p14:cNvContentPartPr/>
                <p14:nvPr/>
              </p14:nvContentPartPr>
              <p14:xfrm>
                <a:off x="4286963" y="3308544"/>
                <a:ext cx="45000" cy="245880"/>
              </p14:xfrm>
            </p:contentPart>
          </mc:Choice>
          <mc:Fallback>
            <p:pic>
              <p:nvPicPr>
                <p:cNvPr id="97" name="Ink 96">
                  <a:extLst>
                    <a:ext uri="{FF2B5EF4-FFF2-40B4-BE49-F238E27FC236}">
                      <a16:creationId xmlns:a16="http://schemas.microsoft.com/office/drawing/2014/main" id="{94D9A597-8E52-6740-9213-B8D601F6E3C3}"/>
                    </a:ext>
                  </a:extLst>
                </p:cNvPr>
                <p:cNvPicPr/>
                <p:nvPr/>
              </p:nvPicPr>
              <p:blipFill>
                <a:blip r:embed="rId144"/>
                <a:stretch>
                  <a:fillRect/>
                </a:stretch>
              </p:blipFill>
              <p:spPr>
                <a:xfrm>
                  <a:off x="4271358" y="3293064"/>
                  <a:ext cx="75847"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9" name="Ink 98">
                  <a:extLst>
                    <a:ext uri="{FF2B5EF4-FFF2-40B4-BE49-F238E27FC236}">
                      <a16:creationId xmlns:a16="http://schemas.microsoft.com/office/drawing/2014/main" id="{A1B3750A-6E41-DB44-A382-F723D2FC464B}"/>
                    </a:ext>
                  </a:extLst>
                </p14:cNvPr>
                <p14:cNvContentPartPr/>
                <p14:nvPr/>
              </p14:nvContentPartPr>
              <p14:xfrm>
                <a:off x="4521323" y="3303504"/>
                <a:ext cx="16920" cy="227520"/>
              </p14:xfrm>
            </p:contentPart>
          </mc:Choice>
          <mc:Fallback>
            <p:pic>
              <p:nvPicPr>
                <p:cNvPr id="99" name="Ink 98">
                  <a:extLst>
                    <a:ext uri="{FF2B5EF4-FFF2-40B4-BE49-F238E27FC236}">
                      <a16:creationId xmlns:a16="http://schemas.microsoft.com/office/drawing/2014/main" id="{A1B3750A-6E41-DB44-A382-F723D2FC464B}"/>
                    </a:ext>
                  </a:extLst>
                </p:cNvPr>
                <p:cNvPicPr/>
                <p:nvPr/>
              </p:nvPicPr>
              <p:blipFill>
                <a:blip r:embed="rId146"/>
                <a:stretch>
                  <a:fillRect/>
                </a:stretch>
              </p:blipFill>
              <p:spPr>
                <a:xfrm>
                  <a:off x="4505843" y="3288024"/>
                  <a:ext cx="47520" cy="258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102" name="Ink 101">
                <a:extLst>
                  <a:ext uri="{FF2B5EF4-FFF2-40B4-BE49-F238E27FC236}">
                    <a16:creationId xmlns:a16="http://schemas.microsoft.com/office/drawing/2014/main" id="{EDCCE581-6DE3-1548-BC8A-C9630C2CC677}"/>
                  </a:ext>
                </a:extLst>
              </p14:cNvPr>
              <p14:cNvContentPartPr/>
              <p14:nvPr/>
            </p14:nvContentPartPr>
            <p14:xfrm>
              <a:off x="7161047" y="1882455"/>
              <a:ext cx="56520" cy="64440"/>
            </p14:xfrm>
          </p:contentPart>
        </mc:Choice>
        <mc:Fallback>
          <p:pic>
            <p:nvPicPr>
              <p:cNvPr id="102" name="Ink 101">
                <a:extLst>
                  <a:ext uri="{FF2B5EF4-FFF2-40B4-BE49-F238E27FC236}">
                    <a16:creationId xmlns:a16="http://schemas.microsoft.com/office/drawing/2014/main" id="{EDCCE581-6DE3-1548-BC8A-C9630C2CC677}"/>
                  </a:ext>
                </a:extLst>
              </p:cNvPr>
              <p:cNvPicPr/>
              <p:nvPr/>
            </p:nvPicPr>
            <p:blipFill>
              <a:blip r:embed="rId148"/>
              <a:stretch>
                <a:fillRect/>
              </a:stretch>
            </p:blipFill>
            <p:spPr>
              <a:xfrm>
                <a:off x="7145567" y="1866975"/>
                <a:ext cx="871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3" name="Ink 102">
                <a:extLst>
                  <a:ext uri="{FF2B5EF4-FFF2-40B4-BE49-F238E27FC236}">
                    <a16:creationId xmlns:a16="http://schemas.microsoft.com/office/drawing/2014/main" id="{382B5071-6927-9F45-8C09-8525ACB16B2A}"/>
                  </a:ext>
                </a:extLst>
              </p14:cNvPr>
              <p14:cNvContentPartPr/>
              <p14:nvPr/>
            </p14:nvContentPartPr>
            <p14:xfrm>
              <a:off x="7260047" y="1870215"/>
              <a:ext cx="61560" cy="164520"/>
            </p14:xfrm>
          </p:contentPart>
        </mc:Choice>
        <mc:Fallback>
          <p:pic>
            <p:nvPicPr>
              <p:cNvPr id="103" name="Ink 102">
                <a:extLst>
                  <a:ext uri="{FF2B5EF4-FFF2-40B4-BE49-F238E27FC236}">
                    <a16:creationId xmlns:a16="http://schemas.microsoft.com/office/drawing/2014/main" id="{382B5071-6927-9F45-8C09-8525ACB16B2A}"/>
                  </a:ext>
                </a:extLst>
              </p:cNvPr>
              <p:cNvPicPr/>
              <p:nvPr/>
            </p:nvPicPr>
            <p:blipFill>
              <a:blip r:embed="rId150"/>
              <a:stretch>
                <a:fillRect/>
              </a:stretch>
            </p:blipFill>
            <p:spPr>
              <a:xfrm>
                <a:off x="7244567" y="1854735"/>
                <a:ext cx="921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4" name="Ink 103">
                <a:extLst>
                  <a:ext uri="{FF2B5EF4-FFF2-40B4-BE49-F238E27FC236}">
                    <a16:creationId xmlns:a16="http://schemas.microsoft.com/office/drawing/2014/main" id="{98E89A66-185C-1643-AD80-631F94A7F923}"/>
                  </a:ext>
                </a:extLst>
              </p14:cNvPr>
              <p14:cNvContentPartPr/>
              <p14:nvPr/>
            </p14:nvContentPartPr>
            <p14:xfrm>
              <a:off x="7351127" y="1865175"/>
              <a:ext cx="143640" cy="76680"/>
            </p14:xfrm>
          </p:contentPart>
        </mc:Choice>
        <mc:Fallback>
          <p:pic>
            <p:nvPicPr>
              <p:cNvPr id="104" name="Ink 103">
                <a:extLst>
                  <a:ext uri="{FF2B5EF4-FFF2-40B4-BE49-F238E27FC236}">
                    <a16:creationId xmlns:a16="http://schemas.microsoft.com/office/drawing/2014/main" id="{98E89A66-185C-1643-AD80-631F94A7F923}"/>
                  </a:ext>
                </a:extLst>
              </p:cNvPr>
              <p:cNvPicPr/>
              <p:nvPr/>
            </p:nvPicPr>
            <p:blipFill>
              <a:blip r:embed="rId152"/>
              <a:stretch>
                <a:fillRect/>
              </a:stretch>
            </p:blipFill>
            <p:spPr>
              <a:xfrm>
                <a:off x="7335647" y="1849622"/>
                <a:ext cx="174240" cy="107424"/>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5" name="Ink 104">
                <a:extLst>
                  <a:ext uri="{FF2B5EF4-FFF2-40B4-BE49-F238E27FC236}">
                    <a16:creationId xmlns:a16="http://schemas.microsoft.com/office/drawing/2014/main" id="{40C48763-3A73-7743-9A58-61521C511645}"/>
                  </a:ext>
                </a:extLst>
              </p14:cNvPr>
              <p14:cNvContentPartPr/>
              <p14:nvPr/>
            </p14:nvContentPartPr>
            <p14:xfrm>
              <a:off x="7603127" y="1815855"/>
              <a:ext cx="54720" cy="155880"/>
            </p14:xfrm>
          </p:contentPart>
        </mc:Choice>
        <mc:Fallback>
          <p:pic>
            <p:nvPicPr>
              <p:cNvPr id="105" name="Ink 104">
                <a:extLst>
                  <a:ext uri="{FF2B5EF4-FFF2-40B4-BE49-F238E27FC236}">
                    <a16:creationId xmlns:a16="http://schemas.microsoft.com/office/drawing/2014/main" id="{40C48763-3A73-7743-9A58-61521C511645}"/>
                  </a:ext>
                </a:extLst>
              </p:cNvPr>
              <p:cNvPicPr/>
              <p:nvPr/>
            </p:nvPicPr>
            <p:blipFill>
              <a:blip r:embed="rId154"/>
              <a:stretch>
                <a:fillRect/>
              </a:stretch>
            </p:blipFill>
            <p:spPr>
              <a:xfrm>
                <a:off x="7587647" y="1800375"/>
                <a:ext cx="853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6" name="Ink 105">
                <a:extLst>
                  <a:ext uri="{FF2B5EF4-FFF2-40B4-BE49-F238E27FC236}">
                    <a16:creationId xmlns:a16="http://schemas.microsoft.com/office/drawing/2014/main" id="{671483D1-995A-A24F-A9DE-683BEB771ED8}"/>
                  </a:ext>
                </a:extLst>
              </p14:cNvPr>
              <p14:cNvContentPartPr/>
              <p14:nvPr/>
            </p14:nvContentPartPr>
            <p14:xfrm>
              <a:off x="7583687" y="1876335"/>
              <a:ext cx="83880" cy="6480"/>
            </p14:xfrm>
          </p:contentPart>
        </mc:Choice>
        <mc:Fallback>
          <p:pic>
            <p:nvPicPr>
              <p:cNvPr id="106" name="Ink 105">
                <a:extLst>
                  <a:ext uri="{FF2B5EF4-FFF2-40B4-BE49-F238E27FC236}">
                    <a16:creationId xmlns:a16="http://schemas.microsoft.com/office/drawing/2014/main" id="{671483D1-995A-A24F-A9DE-683BEB771ED8}"/>
                  </a:ext>
                </a:extLst>
              </p:cNvPr>
              <p:cNvPicPr/>
              <p:nvPr/>
            </p:nvPicPr>
            <p:blipFill>
              <a:blip r:embed="rId156"/>
              <a:stretch>
                <a:fillRect/>
              </a:stretch>
            </p:blipFill>
            <p:spPr>
              <a:xfrm>
                <a:off x="7568207" y="1860855"/>
                <a:ext cx="114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7" name="Ink 106">
                <a:extLst>
                  <a:ext uri="{FF2B5EF4-FFF2-40B4-BE49-F238E27FC236}">
                    <a16:creationId xmlns:a16="http://schemas.microsoft.com/office/drawing/2014/main" id="{43B94A9A-9B24-2E43-A18A-6E7066644C9D}"/>
                  </a:ext>
                </a:extLst>
              </p14:cNvPr>
              <p14:cNvContentPartPr/>
              <p14:nvPr/>
            </p14:nvContentPartPr>
            <p14:xfrm>
              <a:off x="7706807" y="1857975"/>
              <a:ext cx="17640" cy="66600"/>
            </p14:xfrm>
          </p:contentPart>
        </mc:Choice>
        <mc:Fallback>
          <p:pic>
            <p:nvPicPr>
              <p:cNvPr id="107" name="Ink 106">
                <a:extLst>
                  <a:ext uri="{FF2B5EF4-FFF2-40B4-BE49-F238E27FC236}">
                    <a16:creationId xmlns:a16="http://schemas.microsoft.com/office/drawing/2014/main" id="{43B94A9A-9B24-2E43-A18A-6E7066644C9D}"/>
                  </a:ext>
                </a:extLst>
              </p:cNvPr>
              <p:cNvPicPr/>
              <p:nvPr/>
            </p:nvPicPr>
            <p:blipFill>
              <a:blip r:embed="rId158"/>
              <a:stretch>
                <a:fillRect/>
              </a:stretch>
            </p:blipFill>
            <p:spPr>
              <a:xfrm>
                <a:off x="7691327" y="1842495"/>
                <a:ext cx="482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8" name="Ink 107">
                <a:extLst>
                  <a:ext uri="{FF2B5EF4-FFF2-40B4-BE49-F238E27FC236}">
                    <a16:creationId xmlns:a16="http://schemas.microsoft.com/office/drawing/2014/main" id="{0600B55E-3B4B-8A45-88A1-4182CA516B6D}"/>
                  </a:ext>
                </a:extLst>
              </p14:cNvPr>
              <p14:cNvContentPartPr/>
              <p14:nvPr/>
            </p14:nvContentPartPr>
            <p14:xfrm>
              <a:off x="7726607" y="1801455"/>
              <a:ext cx="7920" cy="12600"/>
            </p14:xfrm>
          </p:contentPart>
        </mc:Choice>
        <mc:Fallback>
          <p:pic>
            <p:nvPicPr>
              <p:cNvPr id="108" name="Ink 107">
                <a:extLst>
                  <a:ext uri="{FF2B5EF4-FFF2-40B4-BE49-F238E27FC236}">
                    <a16:creationId xmlns:a16="http://schemas.microsoft.com/office/drawing/2014/main" id="{0600B55E-3B4B-8A45-88A1-4182CA516B6D}"/>
                  </a:ext>
                </a:extLst>
              </p:cNvPr>
              <p:cNvPicPr/>
              <p:nvPr/>
            </p:nvPicPr>
            <p:blipFill>
              <a:blip r:embed="rId160"/>
              <a:stretch>
                <a:fillRect/>
              </a:stretch>
            </p:blipFill>
            <p:spPr>
              <a:xfrm>
                <a:off x="7711127" y="1785975"/>
                <a:ext cx="385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9" name="Ink 108">
                <a:extLst>
                  <a:ext uri="{FF2B5EF4-FFF2-40B4-BE49-F238E27FC236}">
                    <a16:creationId xmlns:a16="http://schemas.microsoft.com/office/drawing/2014/main" id="{3ECBCBBD-FEF3-FB4B-80E8-161B8DB5EB13}"/>
                  </a:ext>
                </a:extLst>
              </p14:cNvPr>
              <p14:cNvContentPartPr/>
              <p14:nvPr/>
            </p14:nvContentPartPr>
            <p14:xfrm>
              <a:off x="7778087" y="1801095"/>
              <a:ext cx="17640" cy="131040"/>
            </p14:xfrm>
          </p:contentPart>
        </mc:Choice>
        <mc:Fallback>
          <p:pic>
            <p:nvPicPr>
              <p:cNvPr id="109" name="Ink 108">
                <a:extLst>
                  <a:ext uri="{FF2B5EF4-FFF2-40B4-BE49-F238E27FC236}">
                    <a16:creationId xmlns:a16="http://schemas.microsoft.com/office/drawing/2014/main" id="{3ECBCBBD-FEF3-FB4B-80E8-161B8DB5EB13}"/>
                  </a:ext>
                </a:extLst>
              </p:cNvPr>
              <p:cNvPicPr/>
              <p:nvPr/>
            </p:nvPicPr>
            <p:blipFill>
              <a:blip r:embed="rId162"/>
              <a:stretch>
                <a:fillRect/>
              </a:stretch>
            </p:blipFill>
            <p:spPr>
              <a:xfrm>
                <a:off x="7762607" y="1785657"/>
                <a:ext cx="48240" cy="161556"/>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0" name="Ink 109">
                <a:extLst>
                  <a:ext uri="{FF2B5EF4-FFF2-40B4-BE49-F238E27FC236}">
                    <a16:creationId xmlns:a16="http://schemas.microsoft.com/office/drawing/2014/main" id="{66906B1E-DC04-2241-AC5F-51D8DE67FF70}"/>
                  </a:ext>
                </a:extLst>
              </p14:cNvPr>
              <p14:cNvContentPartPr/>
              <p14:nvPr/>
            </p14:nvContentPartPr>
            <p14:xfrm>
              <a:off x="7820207" y="1821615"/>
              <a:ext cx="72000" cy="110520"/>
            </p14:xfrm>
          </p:contentPart>
        </mc:Choice>
        <mc:Fallback>
          <p:pic>
            <p:nvPicPr>
              <p:cNvPr id="110" name="Ink 109">
                <a:extLst>
                  <a:ext uri="{FF2B5EF4-FFF2-40B4-BE49-F238E27FC236}">
                    <a16:creationId xmlns:a16="http://schemas.microsoft.com/office/drawing/2014/main" id="{66906B1E-DC04-2241-AC5F-51D8DE67FF70}"/>
                  </a:ext>
                </a:extLst>
              </p:cNvPr>
              <p:cNvPicPr/>
              <p:nvPr/>
            </p:nvPicPr>
            <p:blipFill>
              <a:blip r:embed="rId164"/>
              <a:stretch>
                <a:fillRect/>
              </a:stretch>
            </p:blipFill>
            <p:spPr>
              <a:xfrm>
                <a:off x="7804649" y="1806185"/>
                <a:ext cx="102754" cy="141021"/>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1" name="Ink 110">
                <a:extLst>
                  <a:ext uri="{FF2B5EF4-FFF2-40B4-BE49-F238E27FC236}">
                    <a16:creationId xmlns:a16="http://schemas.microsoft.com/office/drawing/2014/main" id="{93ADD038-84DC-4947-B1DC-80074D053C24}"/>
                  </a:ext>
                </a:extLst>
              </p14:cNvPr>
              <p14:cNvContentPartPr/>
              <p14:nvPr/>
            </p14:nvContentPartPr>
            <p14:xfrm>
              <a:off x="7956287" y="1835655"/>
              <a:ext cx="96480" cy="10080"/>
            </p14:xfrm>
          </p:contentPart>
        </mc:Choice>
        <mc:Fallback>
          <p:pic>
            <p:nvPicPr>
              <p:cNvPr id="111" name="Ink 110">
                <a:extLst>
                  <a:ext uri="{FF2B5EF4-FFF2-40B4-BE49-F238E27FC236}">
                    <a16:creationId xmlns:a16="http://schemas.microsoft.com/office/drawing/2014/main" id="{93ADD038-84DC-4947-B1DC-80074D053C24}"/>
                  </a:ext>
                </a:extLst>
              </p:cNvPr>
              <p:cNvPicPr/>
              <p:nvPr/>
            </p:nvPicPr>
            <p:blipFill>
              <a:blip r:embed="rId166"/>
              <a:stretch>
                <a:fillRect/>
              </a:stretch>
            </p:blipFill>
            <p:spPr>
              <a:xfrm>
                <a:off x="7940807" y="1820709"/>
                <a:ext cx="127080" cy="39625"/>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2" name="Ink 111">
                <a:extLst>
                  <a:ext uri="{FF2B5EF4-FFF2-40B4-BE49-F238E27FC236}">
                    <a16:creationId xmlns:a16="http://schemas.microsoft.com/office/drawing/2014/main" id="{CF9407AE-4EDC-494E-ADD1-F7732F88207F}"/>
                  </a:ext>
                </a:extLst>
              </p14:cNvPr>
              <p14:cNvContentPartPr/>
              <p14:nvPr/>
            </p14:nvContentPartPr>
            <p14:xfrm>
              <a:off x="7991567" y="1796055"/>
              <a:ext cx="33840" cy="153360"/>
            </p14:xfrm>
          </p:contentPart>
        </mc:Choice>
        <mc:Fallback>
          <p:pic>
            <p:nvPicPr>
              <p:cNvPr id="112" name="Ink 111">
                <a:extLst>
                  <a:ext uri="{FF2B5EF4-FFF2-40B4-BE49-F238E27FC236}">
                    <a16:creationId xmlns:a16="http://schemas.microsoft.com/office/drawing/2014/main" id="{CF9407AE-4EDC-494E-ADD1-F7732F88207F}"/>
                  </a:ext>
                </a:extLst>
              </p:cNvPr>
              <p:cNvPicPr/>
              <p:nvPr/>
            </p:nvPicPr>
            <p:blipFill>
              <a:blip r:embed="rId168"/>
              <a:stretch>
                <a:fillRect/>
              </a:stretch>
            </p:blipFill>
            <p:spPr>
              <a:xfrm>
                <a:off x="7976087" y="1780575"/>
                <a:ext cx="644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3" name="Ink 112">
                <a:extLst>
                  <a:ext uri="{FF2B5EF4-FFF2-40B4-BE49-F238E27FC236}">
                    <a16:creationId xmlns:a16="http://schemas.microsoft.com/office/drawing/2014/main" id="{C9B9F2AD-ECC9-E24E-9E8D-2DD975701BD9}"/>
                  </a:ext>
                </a:extLst>
              </p14:cNvPr>
              <p14:cNvContentPartPr/>
              <p14:nvPr/>
            </p14:nvContentPartPr>
            <p14:xfrm>
              <a:off x="8054567" y="1828095"/>
              <a:ext cx="111600" cy="89280"/>
            </p14:xfrm>
          </p:contentPart>
        </mc:Choice>
        <mc:Fallback>
          <p:pic>
            <p:nvPicPr>
              <p:cNvPr id="113" name="Ink 112">
                <a:extLst>
                  <a:ext uri="{FF2B5EF4-FFF2-40B4-BE49-F238E27FC236}">
                    <a16:creationId xmlns:a16="http://schemas.microsoft.com/office/drawing/2014/main" id="{C9B9F2AD-ECC9-E24E-9E8D-2DD975701BD9}"/>
                  </a:ext>
                </a:extLst>
              </p:cNvPr>
              <p:cNvPicPr/>
              <p:nvPr/>
            </p:nvPicPr>
            <p:blipFill>
              <a:blip r:embed="rId170"/>
              <a:stretch>
                <a:fillRect/>
              </a:stretch>
            </p:blipFill>
            <p:spPr>
              <a:xfrm>
                <a:off x="8039037" y="1812615"/>
                <a:ext cx="142299"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4" name="Ink 113">
                <a:extLst>
                  <a:ext uri="{FF2B5EF4-FFF2-40B4-BE49-F238E27FC236}">
                    <a16:creationId xmlns:a16="http://schemas.microsoft.com/office/drawing/2014/main" id="{580CC398-DA3D-DC4C-85CC-FFC0FE367C14}"/>
                  </a:ext>
                </a:extLst>
              </p14:cNvPr>
              <p14:cNvContentPartPr/>
              <p14:nvPr/>
            </p14:nvContentPartPr>
            <p14:xfrm>
              <a:off x="8180567" y="1769775"/>
              <a:ext cx="61920" cy="154800"/>
            </p14:xfrm>
          </p:contentPart>
        </mc:Choice>
        <mc:Fallback>
          <p:pic>
            <p:nvPicPr>
              <p:cNvPr id="114" name="Ink 113">
                <a:extLst>
                  <a:ext uri="{FF2B5EF4-FFF2-40B4-BE49-F238E27FC236}">
                    <a16:creationId xmlns:a16="http://schemas.microsoft.com/office/drawing/2014/main" id="{580CC398-DA3D-DC4C-85CC-FFC0FE367C14}"/>
                  </a:ext>
                </a:extLst>
              </p:cNvPr>
              <p:cNvPicPr/>
              <p:nvPr/>
            </p:nvPicPr>
            <p:blipFill>
              <a:blip r:embed="rId172"/>
              <a:stretch>
                <a:fillRect/>
              </a:stretch>
            </p:blipFill>
            <p:spPr>
              <a:xfrm>
                <a:off x="8165087" y="1754295"/>
                <a:ext cx="925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5" name="Ink 114">
                <a:extLst>
                  <a:ext uri="{FF2B5EF4-FFF2-40B4-BE49-F238E27FC236}">
                    <a16:creationId xmlns:a16="http://schemas.microsoft.com/office/drawing/2014/main" id="{627585D5-A20C-B64B-AEBB-9C8A64BC7A77}"/>
                  </a:ext>
                </a:extLst>
              </p14:cNvPr>
              <p14:cNvContentPartPr/>
              <p14:nvPr/>
            </p14:nvContentPartPr>
            <p14:xfrm>
              <a:off x="8261927" y="1781295"/>
              <a:ext cx="15120" cy="148320"/>
            </p14:xfrm>
          </p:contentPart>
        </mc:Choice>
        <mc:Fallback>
          <p:pic>
            <p:nvPicPr>
              <p:cNvPr id="115" name="Ink 114">
                <a:extLst>
                  <a:ext uri="{FF2B5EF4-FFF2-40B4-BE49-F238E27FC236}">
                    <a16:creationId xmlns:a16="http://schemas.microsoft.com/office/drawing/2014/main" id="{627585D5-A20C-B64B-AEBB-9C8A64BC7A77}"/>
                  </a:ext>
                </a:extLst>
              </p:cNvPr>
              <p:cNvPicPr/>
              <p:nvPr/>
            </p:nvPicPr>
            <p:blipFill>
              <a:blip r:embed="rId174"/>
              <a:stretch>
                <a:fillRect/>
              </a:stretch>
            </p:blipFill>
            <p:spPr>
              <a:xfrm>
                <a:off x="8246447" y="1765852"/>
                <a:ext cx="45720" cy="178846"/>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6" name="Ink 115">
                <a:extLst>
                  <a:ext uri="{FF2B5EF4-FFF2-40B4-BE49-F238E27FC236}">
                    <a16:creationId xmlns:a16="http://schemas.microsoft.com/office/drawing/2014/main" id="{ACC56CBD-AFAE-D043-94AA-D1068262D346}"/>
                  </a:ext>
                </a:extLst>
              </p14:cNvPr>
              <p14:cNvContentPartPr/>
              <p14:nvPr/>
            </p14:nvContentPartPr>
            <p14:xfrm>
              <a:off x="8293967" y="1811535"/>
              <a:ext cx="59760" cy="129960"/>
            </p14:xfrm>
          </p:contentPart>
        </mc:Choice>
        <mc:Fallback>
          <p:pic>
            <p:nvPicPr>
              <p:cNvPr id="116" name="Ink 115">
                <a:extLst>
                  <a:ext uri="{FF2B5EF4-FFF2-40B4-BE49-F238E27FC236}">
                    <a16:creationId xmlns:a16="http://schemas.microsoft.com/office/drawing/2014/main" id="{ACC56CBD-AFAE-D043-94AA-D1068262D346}"/>
                  </a:ext>
                </a:extLst>
              </p:cNvPr>
              <p:cNvPicPr/>
              <p:nvPr/>
            </p:nvPicPr>
            <p:blipFill>
              <a:blip r:embed="rId176"/>
              <a:stretch>
                <a:fillRect/>
              </a:stretch>
            </p:blipFill>
            <p:spPr>
              <a:xfrm>
                <a:off x="8278393" y="1796055"/>
                <a:ext cx="90545"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7" name="Ink 116">
                <a:extLst>
                  <a:ext uri="{FF2B5EF4-FFF2-40B4-BE49-F238E27FC236}">
                    <a16:creationId xmlns:a16="http://schemas.microsoft.com/office/drawing/2014/main" id="{87D072EE-24A4-2945-91B9-F7CA10335FC6}"/>
                  </a:ext>
                </a:extLst>
              </p14:cNvPr>
              <p14:cNvContentPartPr/>
              <p14:nvPr/>
            </p14:nvContentPartPr>
            <p14:xfrm>
              <a:off x="7114247" y="2232015"/>
              <a:ext cx="10080" cy="754200"/>
            </p14:xfrm>
          </p:contentPart>
        </mc:Choice>
        <mc:Fallback>
          <p:pic>
            <p:nvPicPr>
              <p:cNvPr id="117" name="Ink 116">
                <a:extLst>
                  <a:ext uri="{FF2B5EF4-FFF2-40B4-BE49-F238E27FC236}">
                    <a16:creationId xmlns:a16="http://schemas.microsoft.com/office/drawing/2014/main" id="{87D072EE-24A4-2945-91B9-F7CA10335FC6}"/>
                  </a:ext>
                </a:extLst>
              </p:cNvPr>
              <p:cNvPicPr/>
              <p:nvPr/>
            </p:nvPicPr>
            <p:blipFill>
              <a:blip r:embed="rId178"/>
              <a:stretch>
                <a:fillRect/>
              </a:stretch>
            </p:blipFill>
            <p:spPr>
              <a:xfrm>
                <a:off x="7098767" y="2216535"/>
                <a:ext cx="40680" cy="7848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8" name="Ink 117">
                <a:extLst>
                  <a:ext uri="{FF2B5EF4-FFF2-40B4-BE49-F238E27FC236}">
                    <a16:creationId xmlns:a16="http://schemas.microsoft.com/office/drawing/2014/main" id="{7EA287F5-598F-F04F-B5AD-B0B04BAEE162}"/>
                  </a:ext>
                </a:extLst>
              </p14:cNvPr>
              <p14:cNvContentPartPr/>
              <p14:nvPr/>
            </p14:nvContentPartPr>
            <p14:xfrm>
              <a:off x="7116767" y="3005655"/>
              <a:ext cx="10080" cy="77040"/>
            </p14:xfrm>
          </p:contentPart>
        </mc:Choice>
        <mc:Fallback>
          <p:pic>
            <p:nvPicPr>
              <p:cNvPr id="118" name="Ink 117">
                <a:extLst>
                  <a:ext uri="{FF2B5EF4-FFF2-40B4-BE49-F238E27FC236}">
                    <a16:creationId xmlns:a16="http://schemas.microsoft.com/office/drawing/2014/main" id="{7EA287F5-598F-F04F-B5AD-B0B04BAEE162}"/>
                  </a:ext>
                </a:extLst>
              </p:cNvPr>
              <p:cNvPicPr/>
              <p:nvPr/>
            </p:nvPicPr>
            <p:blipFill>
              <a:blip r:embed="rId180"/>
              <a:stretch>
                <a:fillRect/>
              </a:stretch>
            </p:blipFill>
            <p:spPr>
              <a:xfrm>
                <a:off x="7101287" y="2990175"/>
                <a:ext cx="406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9" name="Ink 118">
                <a:extLst>
                  <a:ext uri="{FF2B5EF4-FFF2-40B4-BE49-F238E27FC236}">
                    <a16:creationId xmlns:a16="http://schemas.microsoft.com/office/drawing/2014/main" id="{56DF4D8A-7EFD-5E42-A376-754D1124CD6D}"/>
                  </a:ext>
                </a:extLst>
              </p14:cNvPr>
              <p14:cNvContentPartPr/>
              <p14:nvPr/>
            </p14:nvContentPartPr>
            <p14:xfrm>
              <a:off x="7126487" y="3092055"/>
              <a:ext cx="25200" cy="504000"/>
            </p14:xfrm>
          </p:contentPart>
        </mc:Choice>
        <mc:Fallback>
          <p:pic>
            <p:nvPicPr>
              <p:cNvPr id="119" name="Ink 118">
                <a:extLst>
                  <a:ext uri="{FF2B5EF4-FFF2-40B4-BE49-F238E27FC236}">
                    <a16:creationId xmlns:a16="http://schemas.microsoft.com/office/drawing/2014/main" id="{56DF4D8A-7EFD-5E42-A376-754D1124CD6D}"/>
                  </a:ext>
                </a:extLst>
              </p:cNvPr>
              <p:cNvPicPr/>
              <p:nvPr/>
            </p:nvPicPr>
            <p:blipFill>
              <a:blip r:embed="rId182"/>
              <a:stretch>
                <a:fillRect/>
              </a:stretch>
            </p:blipFill>
            <p:spPr>
              <a:xfrm>
                <a:off x="7111007" y="3076575"/>
                <a:ext cx="5580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0" name="Ink 119">
                <a:extLst>
                  <a:ext uri="{FF2B5EF4-FFF2-40B4-BE49-F238E27FC236}">
                    <a16:creationId xmlns:a16="http://schemas.microsoft.com/office/drawing/2014/main" id="{D10A484D-3585-7A4A-AC07-DF592C978AF1}"/>
                  </a:ext>
                </a:extLst>
              </p14:cNvPr>
              <p14:cNvContentPartPr/>
              <p14:nvPr/>
            </p14:nvContentPartPr>
            <p14:xfrm>
              <a:off x="7114247" y="2144175"/>
              <a:ext cx="1333080" cy="1481400"/>
            </p14:xfrm>
          </p:contentPart>
        </mc:Choice>
        <mc:Fallback>
          <p:pic>
            <p:nvPicPr>
              <p:cNvPr id="120" name="Ink 119">
                <a:extLst>
                  <a:ext uri="{FF2B5EF4-FFF2-40B4-BE49-F238E27FC236}">
                    <a16:creationId xmlns:a16="http://schemas.microsoft.com/office/drawing/2014/main" id="{D10A484D-3585-7A4A-AC07-DF592C978AF1}"/>
                  </a:ext>
                </a:extLst>
              </p:cNvPr>
              <p:cNvPicPr/>
              <p:nvPr/>
            </p:nvPicPr>
            <p:blipFill>
              <a:blip r:embed="rId184"/>
              <a:stretch>
                <a:fillRect/>
              </a:stretch>
            </p:blipFill>
            <p:spPr>
              <a:xfrm>
                <a:off x="7098767" y="2128695"/>
                <a:ext cx="1363680" cy="15120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1" name="Ink 120">
                <a:extLst>
                  <a:ext uri="{FF2B5EF4-FFF2-40B4-BE49-F238E27FC236}">
                    <a16:creationId xmlns:a16="http://schemas.microsoft.com/office/drawing/2014/main" id="{B407856F-BC61-BE41-A634-B80918C86099}"/>
                  </a:ext>
                </a:extLst>
              </p14:cNvPr>
              <p14:cNvContentPartPr/>
              <p14:nvPr/>
            </p14:nvContentPartPr>
            <p14:xfrm>
              <a:off x="7149887" y="3622695"/>
              <a:ext cx="1233360" cy="27360"/>
            </p14:xfrm>
          </p:contentPart>
        </mc:Choice>
        <mc:Fallback>
          <p:pic>
            <p:nvPicPr>
              <p:cNvPr id="121" name="Ink 120">
                <a:extLst>
                  <a:ext uri="{FF2B5EF4-FFF2-40B4-BE49-F238E27FC236}">
                    <a16:creationId xmlns:a16="http://schemas.microsoft.com/office/drawing/2014/main" id="{B407856F-BC61-BE41-A634-B80918C86099}"/>
                  </a:ext>
                </a:extLst>
              </p:cNvPr>
              <p:cNvPicPr/>
              <p:nvPr/>
            </p:nvPicPr>
            <p:blipFill>
              <a:blip r:embed="rId186"/>
              <a:stretch>
                <a:fillRect/>
              </a:stretch>
            </p:blipFill>
            <p:spPr>
              <a:xfrm>
                <a:off x="7134407" y="3607215"/>
                <a:ext cx="1263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2" name="Ink 121">
                <a:extLst>
                  <a:ext uri="{FF2B5EF4-FFF2-40B4-BE49-F238E27FC236}">
                    <a16:creationId xmlns:a16="http://schemas.microsoft.com/office/drawing/2014/main" id="{90B72491-4609-314F-BC20-B833D27A29C2}"/>
                  </a:ext>
                </a:extLst>
              </p14:cNvPr>
              <p14:cNvContentPartPr/>
              <p14:nvPr/>
            </p14:nvContentPartPr>
            <p14:xfrm>
              <a:off x="7126487" y="2736375"/>
              <a:ext cx="1269000" cy="32400"/>
            </p14:xfrm>
          </p:contentPart>
        </mc:Choice>
        <mc:Fallback>
          <p:pic>
            <p:nvPicPr>
              <p:cNvPr id="122" name="Ink 121">
                <a:extLst>
                  <a:ext uri="{FF2B5EF4-FFF2-40B4-BE49-F238E27FC236}">
                    <a16:creationId xmlns:a16="http://schemas.microsoft.com/office/drawing/2014/main" id="{90B72491-4609-314F-BC20-B833D27A29C2}"/>
                  </a:ext>
                </a:extLst>
              </p:cNvPr>
              <p:cNvPicPr/>
              <p:nvPr/>
            </p:nvPicPr>
            <p:blipFill>
              <a:blip r:embed="rId188"/>
              <a:stretch>
                <a:fillRect/>
              </a:stretch>
            </p:blipFill>
            <p:spPr>
              <a:xfrm>
                <a:off x="7111007" y="2720895"/>
                <a:ext cx="12996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3" name="Ink 122">
                <a:extLst>
                  <a:ext uri="{FF2B5EF4-FFF2-40B4-BE49-F238E27FC236}">
                    <a16:creationId xmlns:a16="http://schemas.microsoft.com/office/drawing/2014/main" id="{56F862BE-AA18-FC40-8584-96CF58B751E5}"/>
                  </a:ext>
                </a:extLst>
              </p14:cNvPr>
              <p14:cNvContentPartPr/>
              <p14:nvPr/>
            </p14:nvContentPartPr>
            <p14:xfrm>
              <a:off x="7124327" y="3168375"/>
              <a:ext cx="1315800" cy="22680"/>
            </p14:xfrm>
          </p:contentPart>
        </mc:Choice>
        <mc:Fallback>
          <p:pic>
            <p:nvPicPr>
              <p:cNvPr id="123" name="Ink 122">
                <a:extLst>
                  <a:ext uri="{FF2B5EF4-FFF2-40B4-BE49-F238E27FC236}">
                    <a16:creationId xmlns:a16="http://schemas.microsoft.com/office/drawing/2014/main" id="{56F862BE-AA18-FC40-8584-96CF58B751E5}"/>
                  </a:ext>
                </a:extLst>
              </p:cNvPr>
              <p:cNvPicPr/>
              <p:nvPr/>
            </p:nvPicPr>
            <p:blipFill>
              <a:blip r:embed="rId190"/>
              <a:stretch>
                <a:fillRect/>
              </a:stretch>
            </p:blipFill>
            <p:spPr>
              <a:xfrm>
                <a:off x="7108847" y="3152645"/>
                <a:ext cx="1346400" cy="53774"/>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4" name="Ink 123">
                <a:extLst>
                  <a:ext uri="{FF2B5EF4-FFF2-40B4-BE49-F238E27FC236}">
                    <a16:creationId xmlns:a16="http://schemas.microsoft.com/office/drawing/2014/main" id="{10630A29-A088-E74C-9F26-3A4522CBD492}"/>
                  </a:ext>
                </a:extLst>
              </p14:cNvPr>
              <p14:cNvContentPartPr/>
              <p14:nvPr/>
            </p14:nvContentPartPr>
            <p14:xfrm>
              <a:off x="7183367" y="2882175"/>
              <a:ext cx="57240" cy="74520"/>
            </p14:xfrm>
          </p:contentPart>
        </mc:Choice>
        <mc:Fallback>
          <p:pic>
            <p:nvPicPr>
              <p:cNvPr id="124" name="Ink 123">
                <a:extLst>
                  <a:ext uri="{FF2B5EF4-FFF2-40B4-BE49-F238E27FC236}">
                    <a16:creationId xmlns:a16="http://schemas.microsoft.com/office/drawing/2014/main" id="{10630A29-A088-E74C-9F26-3A4522CBD492}"/>
                  </a:ext>
                </a:extLst>
              </p:cNvPr>
              <p:cNvPicPr/>
              <p:nvPr/>
            </p:nvPicPr>
            <p:blipFill>
              <a:blip r:embed="rId192"/>
              <a:stretch>
                <a:fillRect/>
              </a:stretch>
            </p:blipFill>
            <p:spPr>
              <a:xfrm>
                <a:off x="7167789" y="2866695"/>
                <a:ext cx="88034"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5" name="Ink 124">
                <a:extLst>
                  <a:ext uri="{FF2B5EF4-FFF2-40B4-BE49-F238E27FC236}">
                    <a16:creationId xmlns:a16="http://schemas.microsoft.com/office/drawing/2014/main" id="{77D9757C-0827-1348-A005-EAF1AC5EB423}"/>
                  </a:ext>
                </a:extLst>
              </p14:cNvPr>
              <p14:cNvContentPartPr/>
              <p14:nvPr/>
            </p14:nvContentPartPr>
            <p14:xfrm>
              <a:off x="7301807" y="2832855"/>
              <a:ext cx="39960" cy="175680"/>
            </p14:xfrm>
          </p:contentPart>
        </mc:Choice>
        <mc:Fallback>
          <p:pic>
            <p:nvPicPr>
              <p:cNvPr id="125" name="Ink 124">
                <a:extLst>
                  <a:ext uri="{FF2B5EF4-FFF2-40B4-BE49-F238E27FC236}">
                    <a16:creationId xmlns:a16="http://schemas.microsoft.com/office/drawing/2014/main" id="{77D9757C-0827-1348-A005-EAF1AC5EB423}"/>
                  </a:ext>
                </a:extLst>
              </p:cNvPr>
              <p:cNvPicPr/>
              <p:nvPr/>
            </p:nvPicPr>
            <p:blipFill>
              <a:blip r:embed="rId194"/>
              <a:stretch>
                <a:fillRect/>
              </a:stretch>
            </p:blipFill>
            <p:spPr>
              <a:xfrm>
                <a:off x="7286186" y="2817375"/>
                <a:ext cx="70838"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6" name="Ink 125">
                <a:extLst>
                  <a:ext uri="{FF2B5EF4-FFF2-40B4-BE49-F238E27FC236}">
                    <a16:creationId xmlns:a16="http://schemas.microsoft.com/office/drawing/2014/main" id="{6E2BA129-48FB-4A45-A33F-81E43D4B0975}"/>
                  </a:ext>
                </a:extLst>
              </p14:cNvPr>
              <p14:cNvContentPartPr/>
              <p14:nvPr/>
            </p14:nvContentPartPr>
            <p14:xfrm>
              <a:off x="7274807" y="2891895"/>
              <a:ext cx="111600" cy="7920"/>
            </p14:xfrm>
          </p:contentPart>
        </mc:Choice>
        <mc:Fallback>
          <p:pic>
            <p:nvPicPr>
              <p:cNvPr id="126" name="Ink 125">
                <a:extLst>
                  <a:ext uri="{FF2B5EF4-FFF2-40B4-BE49-F238E27FC236}">
                    <a16:creationId xmlns:a16="http://schemas.microsoft.com/office/drawing/2014/main" id="{6E2BA129-48FB-4A45-A33F-81E43D4B0975}"/>
                  </a:ext>
                </a:extLst>
              </p:cNvPr>
              <p:cNvPicPr/>
              <p:nvPr/>
            </p:nvPicPr>
            <p:blipFill>
              <a:blip r:embed="rId196"/>
              <a:stretch>
                <a:fillRect/>
              </a:stretch>
            </p:blipFill>
            <p:spPr>
              <a:xfrm>
                <a:off x="7259327" y="2875678"/>
                <a:ext cx="142200" cy="39977"/>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7" name="Ink 126">
                <a:extLst>
                  <a:ext uri="{FF2B5EF4-FFF2-40B4-BE49-F238E27FC236}">
                    <a16:creationId xmlns:a16="http://schemas.microsoft.com/office/drawing/2014/main" id="{1DA4483D-ED42-A347-8655-D3A221A32BB7}"/>
                  </a:ext>
                </a:extLst>
              </p14:cNvPr>
              <p14:cNvContentPartPr/>
              <p14:nvPr/>
            </p14:nvContentPartPr>
            <p14:xfrm>
              <a:off x="7356167" y="2830335"/>
              <a:ext cx="49680" cy="190440"/>
            </p14:xfrm>
          </p:contentPart>
        </mc:Choice>
        <mc:Fallback>
          <p:pic>
            <p:nvPicPr>
              <p:cNvPr id="127" name="Ink 126">
                <a:extLst>
                  <a:ext uri="{FF2B5EF4-FFF2-40B4-BE49-F238E27FC236}">
                    <a16:creationId xmlns:a16="http://schemas.microsoft.com/office/drawing/2014/main" id="{1DA4483D-ED42-A347-8655-D3A221A32BB7}"/>
                  </a:ext>
                </a:extLst>
              </p:cNvPr>
              <p:cNvPicPr/>
              <p:nvPr/>
            </p:nvPicPr>
            <p:blipFill>
              <a:blip r:embed="rId198"/>
              <a:stretch>
                <a:fillRect/>
              </a:stretch>
            </p:blipFill>
            <p:spPr>
              <a:xfrm>
                <a:off x="7340687" y="2814855"/>
                <a:ext cx="802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8" name="Ink 127">
                <a:extLst>
                  <a:ext uri="{FF2B5EF4-FFF2-40B4-BE49-F238E27FC236}">
                    <a16:creationId xmlns:a16="http://schemas.microsoft.com/office/drawing/2014/main" id="{428BE6DC-01B3-4D4C-95CA-B65B3C269DF5}"/>
                  </a:ext>
                </a:extLst>
              </p14:cNvPr>
              <p14:cNvContentPartPr/>
              <p14:nvPr/>
            </p14:nvContentPartPr>
            <p14:xfrm>
              <a:off x="7437527" y="2850135"/>
              <a:ext cx="44640" cy="104040"/>
            </p14:xfrm>
          </p:contentPart>
        </mc:Choice>
        <mc:Fallback>
          <p:pic>
            <p:nvPicPr>
              <p:cNvPr id="128" name="Ink 127">
                <a:extLst>
                  <a:ext uri="{FF2B5EF4-FFF2-40B4-BE49-F238E27FC236}">
                    <a16:creationId xmlns:a16="http://schemas.microsoft.com/office/drawing/2014/main" id="{428BE6DC-01B3-4D4C-95CA-B65B3C269DF5}"/>
                  </a:ext>
                </a:extLst>
              </p:cNvPr>
              <p:cNvPicPr/>
              <p:nvPr/>
            </p:nvPicPr>
            <p:blipFill>
              <a:blip r:embed="rId200"/>
              <a:stretch>
                <a:fillRect/>
              </a:stretch>
            </p:blipFill>
            <p:spPr>
              <a:xfrm>
                <a:off x="7422047" y="2834655"/>
                <a:ext cx="75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9" name="Ink 128">
                <a:extLst>
                  <a:ext uri="{FF2B5EF4-FFF2-40B4-BE49-F238E27FC236}">
                    <a16:creationId xmlns:a16="http://schemas.microsoft.com/office/drawing/2014/main" id="{DB80E0CE-5CFD-0C4A-A2B2-F1B43BB7C9B6}"/>
                  </a:ext>
                </a:extLst>
              </p14:cNvPr>
              <p14:cNvContentPartPr/>
              <p14:nvPr/>
            </p14:nvContentPartPr>
            <p14:xfrm>
              <a:off x="7514207" y="2862375"/>
              <a:ext cx="64440" cy="86760"/>
            </p14:xfrm>
          </p:contentPart>
        </mc:Choice>
        <mc:Fallback>
          <p:pic>
            <p:nvPicPr>
              <p:cNvPr id="129" name="Ink 128">
                <a:extLst>
                  <a:ext uri="{FF2B5EF4-FFF2-40B4-BE49-F238E27FC236}">
                    <a16:creationId xmlns:a16="http://schemas.microsoft.com/office/drawing/2014/main" id="{DB80E0CE-5CFD-0C4A-A2B2-F1B43BB7C9B6}"/>
                  </a:ext>
                </a:extLst>
              </p:cNvPr>
              <p:cNvPicPr/>
              <p:nvPr/>
            </p:nvPicPr>
            <p:blipFill>
              <a:blip r:embed="rId202"/>
              <a:stretch>
                <a:fillRect/>
              </a:stretch>
            </p:blipFill>
            <p:spPr>
              <a:xfrm>
                <a:off x="7498813" y="2846895"/>
                <a:ext cx="9487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0" name="Ink 129">
                <a:extLst>
                  <a:ext uri="{FF2B5EF4-FFF2-40B4-BE49-F238E27FC236}">
                    <a16:creationId xmlns:a16="http://schemas.microsoft.com/office/drawing/2014/main" id="{D1874F00-5381-D74B-9979-65C916324C9F}"/>
                  </a:ext>
                </a:extLst>
              </p14:cNvPr>
              <p14:cNvContentPartPr/>
              <p14:nvPr/>
            </p14:nvContentPartPr>
            <p14:xfrm>
              <a:off x="7593047" y="2867415"/>
              <a:ext cx="66960" cy="2880"/>
            </p14:xfrm>
          </p:contentPart>
        </mc:Choice>
        <mc:Fallback>
          <p:pic>
            <p:nvPicPr>
              <p:cNvPr id="130" name="Ink 129">
                <a:extLst>
                  <a:ext uri="{FF2B5EF4-FFF2-40B4-BE49-F238E27FC236}">
                    <a16:creationId xmlns:a16="http://schemas.microsoft.com/office/drawing/2014/main" id="{D1874F00-5381-D74B-9979-65C916324C9F}"/>
                  </a:ext>
                </a:extLst>
              </p:cNvPr>
              <p:cNvPicPr/>
              <p:nvPr/>
            </p:nvPicPr>
            <p:blipFill>
              <a:blip r:embed="rId204"/>
              <a:stretch>
                <a:fillRect/>
              </a:stretch>
            </p:blipFill>
            <p:spPr>
              <a:xfrm>
                <a:off x="7577567" y="2851935"/>
                <a:ext cx="97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1" name="Ink 130">
                <a:extLst>
                  <a:ext uri="{FF2B5EF4-FFF2-40B4-BE49-F238E27FC236}">
                    <a16:creationId xmlns:a16="http://schemas.microsoft.com/office/drawing/2014/main" id="{65E1FFBB-E59A-E449-93A2-123C78F09CB2}"/>
                  </a:ext>
                </a:extLst>
              </p14:cNvPr>
              <p14:cNvContentPartPr/>
              <p14:nvPr/>
            </p14:nvContentPartPr>
            <p14:xfrm>
              <a:off x="7607807" y="2827815"/>
              <a:ext cx="39960" cy="141120"/>
            </p14:xfrm>
          </p:contentPart>
        </mc:Choice>
        <mc:Fallback>
          <p:pic>
            <p:nvPicPr>
              <p:cNvPr id="131" name="Ink 130">
                <a:extLst>
                  <a:ext uri="{FF2B5EF4-FFF2-40B4-BE49-F238E27FC236}">
                    <a16:creationId xmlns:a16="http://schemas.microsoft.com/office/drawing/2014/main" id="{65E1FFBB-E59A-E449-93A2-123C78F09CB2}"/>
                  </a:ext>
                </a:extLst>
              </p:cNvPr>
              <p:cNvPicPr/>
              <p:nvPr/>
            </p:nvPicPr>
            <p:blipFill>
              <a:blip r:embed="rId206"/>
              <a:stretch>
                <a:fillRect/>
              </a:stretch>
            </p:blipFill>
            <p:spPr>
              <a:xfrm>
                <a:off x="7592327" y="2812335"/>
                <a:ext cx="705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2" name="Ink 131">
                <a:extLst>
                  <a:ext uri="{FF2B5EF4-FFF2-40B4-BE49-F238E27FC236}">
                    <a16:creationId xmlns:a16="http://schemas.microsoft.com/office/drawing/2014/main" id="{723469B3-83FE-7740-9CD4-EE9AED926880}"/>
                  </a:ext>
                </a:extLst>
              </p14:cNvPr>
              <p14:cNvContentPartPr/>
              <p14:nvPr/>
            </p14:nvContentPartPr>
            <p14:xfrm>
              <a:off x="7721567" y="2872095"/>
              <a:ext cx="12600" cy="5400"/>
            </p14:xfrm>
          </p:contentPart>
        </mc:Choice>
        <mc:Fallback>
          <p:pic>
            <p:nvPicPr>
              <p:cNvPr id="132" name="Ink 131">
                <a:extLst>
                  <a:ext uri="{FF2B5EF4-FFF2-40B4-BE49-F238E27FC236}">
                    <a16:creationId xmlns:a16="http://schemas.microsoft.com/office/drawing/2014/main" id="{723469B3-83FE-7740-9CD4-EE9AED926880}"/>
                  </a:ext>
                </a:extLst>
              </p:cNvPr>
              <p:cNvPicPr/>
              <p:nvPr/>
            </p:nvPicPr>
            <p:blipFill>
              <a:blip r:embed="rId208"/>
              <a:stretch>
                <a:fillRect/>
              </a:stretch>
            </p:blipFill>
            <p:spPr>
              <a:xfrm>
                <a:off x="7706517" y="2856615"/>
                <a:ext cx="4235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3" name="Ink 132">
                <a:extLst>
                  <a:ext uri="{FF2B5EF4-FFF2-40B4-BE49-F238E27FC236}">
                    <a16:creationId xmlns:a16="http://schemas.microsoft.com/office/drawing/2014/main" id="{1420212D-5C03-8643-8673-3D65CC4B26A2}"/>
                  </a:ext>
                </a:extLst>
              </p14:cNvPr>
              <p14:cNvContentPartPr/>
              <p14:nvPr/>
            </p14:nvContentPartPr>
            <p14:xfrm>
              <a:off x="7731287" y="2914215"/>
              <a:ext cx="2880" cy="2880"/>
            </p14:xfrm>
          </p:contentPart>
        </mc:Choice>
        <mc:Fallback>
          <p:pic>
            <p:nvPicPr>
              <p:cNvPr id="133" name="Ink 132">
                <a:extLst>
                  <a:ext uri="{FF2B5EF4-FFF2-40B4-BE49-F238E27FC236}">
                    <a16:creationId xmlns:a16="http://schemas.microsoft.com/office/drawing/2014/main" id="{1420212D-5C03-8643-8673-3D65CC4B26A2}"/>
                  </a:ext>
                </a:extLst>
              </p:cNvPr>
              <p:cNvPicPr/>
              <p:nvPr/>
            </p:nvPicPr>
            <p:blipFill>
              <a:blip r:embed="rId210"/>
              <a:stretch>
                <a:fillRect/>
              </a:stretch>
            </p:blipFill>
            <p:spPr>
              <a:xfrm>
                <a:off x="7715807" y="2898735"/>
                <a:ext cx="334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4" name="Ink 133">
                <a:extLst>
                  <a:ext uri="{FF2B5EF4-FFF2-40B4-BE49-F238E27FC236}">
                    <a16:creationId xmlns:a16="http://schemas.microsoft.com/office/drawing/2014/main" id="{FA951A84-7048-D545-9EBE-0E94F1A7D07C}"/>
                  </a:ext>
                </a:extLst>
              </p14:cNvPr>
              <p14:cNvContentPartPr/>
              <p14:nvPr/>
            </p14:nvContentPartPr>
            <p14:xfrm>
              <a:off x="7820207" y="2862375"/>
              <a:ext cx="104040" cy="83880"/>
            </p14:xfrm>
          </p:contentPart>
        </mc:Choice>
        <mc:Fallback>
          <p:pic>
            <p:nvPicPr>
              <p:cNvPr id="134" name="Ink 133">
                <a:extLst>
                  <a:ext uri="{FF2B5EF4-FFF2-40B4-BE49-F238E27FC236}">
                    <a16:creationId xmlns:a16="http://schemas.microsoft.com/office/drawing/2014/main" id="{FA951A84-7048-D545-9EBE-0E94F1A7D07C}"/>
                  </a:ext>
                </a:extLst>
              </p:cNvPr>
              <p:cNvPicPr/>
              <p:nvPr/>
            </p:nvPicPr>
            <p:blipFill>
              <a:blip r:embed="rId212"/>
              <a:stretch>
                <a:fillRect/>
              </a:stretch>
            </p:blipFill>
            <p:spPr>
              <a:xfrm>
                <a:off x="7804673" y="2846895"/>
                <a:ext cx="134746"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5" name="Ink 134">
                <a:extLst>
                  <a:ext uri="{FF2B5EF4-FFF2-40B4-BE49-F238E27FC236}">
                    <a16:creationId xmlns:a16="http://schemas.microsoft.com/office/drawing/2014/main" id="{F45E2750-2861-DD45-B596-35286D0C2408}"/>
                  </a:ext>
                </a:extLst>
              </p14:cNvPr>
              <p14:cNvContentPartPr/>
              <p14:nvPr/>
            </p14:nvContentPartPr>
            <p14:xfrm>
              <a:off x="7827767" y="2877135"/>
              <a:ext cx="69480" cy="84240"/>
            </p14:xfrm>
          </p:contentPart>
        </mc:Choice>
        <mc:Fallback>
          <p:pic>
            <p:nvPicPr>
              <p:cNvPr id="135" name="Ink 134">
                <a:extLst>
                  <a:ext uri="{FF2B5EF4-FFF2-40B4-BE49-F238E27FC236}">
                    <a16:creationId xmlns:a16="http://schemas.microsoft.com/office/drawing/2014/main" id="{F45E2750-2861-DD45-B596-35286D0C2408}"/>
                  </a:ext>
                </a:extLst>
              </p:cNvPr>
              <p:cNvPicPr/>
              <p:nvPr/>
            </p:nvPicPr>
            <p:blipFill>
              <a:blip r:embed="rId214"/>
              <a:stretch>
                <a:fillRect/>
              </a:stretch>
            </p:blipFill>
            <p:spPr>
              <a:xfrm>
                <a:off x="7812287" y="2861655"/>
                <a:ext cx="1000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6" name="Ink 135">
                <a:extLst>
                  <a:ext uri="{FF2B5EF4-FFF2-40B4-BE49-F238E27FC236}">
                    <a16:creationId xmlns:a16="http://schemas.microsoft.com/office/drawing/2014/main" id="{B29274BD-9E55-7648-9B0F-360400B3273C}"/>
                  </a:ext>
                </a:extLst>
              </p14:cNvPr>
              <p14:cNvContentPartPr/>
              <p14:nvPr/>
            </p14:nvContentPartPr>
            <p14:xfrm>
              <a:off x="7949807" y="2845095"/>
              <a:ext cx="122400" cy="66960"/>
            </p14:xfrm>
          </p:contentPart>
        </mc:Choice>
        <mc:Fallback>
          <p:pic>
            <p:nvPicPr>
              <p:cNvPr id="136" name="Ink 135">
                <a:extLst>
                  <a:ext uri="{FF2B5EF4-FFF2-40B4-BE49-F238E27FC236}">
                    <a16:creationId xmlns:a16="http://schemas.microsoft.com/office/drawing/2014/main" id="{B29274BD-9E55-7648-9B0F-360400B3273C}"/>
                  </a:ext>
                </a:extLst>
              </p:cNvPr>
              <p:cNvPicPr/>
              <p:nvPr/>
            </p:nvPicPr>
            <p:blipFill>
              <a:blip r:embed="rId216"/>
              <a:stretch>
                <a:fillRect/>
              </a:stretch>
            </p:blipFill>
            <p:spPr>
              <a:xfrm>
                <a:off x="7934327" y="2829698"/>
                <a:ext cx="153000" cy="97396"/>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7" name="Ink 136">
                <a:extLst>
                  <a:ext uri="{FF2B5EF4-FFF2-40B4-BE49-F238E27FC236}">
                    <a16:creationId xmlns:a16="http://schemas.microsoft.com/office/drawing/2014/main" id="{0C08AEEE-73FD-7947-8C41-8470B9E27952}"/>
                  </a:ext>
                </a:extLst>
              </p14:cNvPr>
              <p14:cNvContentPartPr/>
              <p14:nvPr/>
            </p14:nvContentPartPr>
            <p14:xfrm>
              <a:off x="7978247" y="2849055"/>
              <a:ext cx="57240" cy="110160"/>
            </p14:xfrm>
          </p:contentPart>
        </mc:Choice>
        <mc:Fallback>
          <p:pic>
            <p:nvPicPr>
              <p:cNvPr id="137" name="Ink 136">
                <a:extLst>
                  <a:ext uri="{FF2B5EF4-FFF2-40B4-BE49-F238E27FC236}">
                    <a16:creationId xmlns:a16="http://schemas.microsoft.com/office/drawing/2014/main" id="{0C08AEEE-73FD-7947-8C41-8470B9E27952}"/>
                  </a:ext>
                </a:extLst>
              </p:cNvPr>
              <p:cNvPicPr/>
              <p:nvPr/>
            </p:nvPicPr>
            <p:blipFill>
              <a:blip r:embed="rId218"/>
              <a:stretch>
                <a:fillRect/>
              </a:stretch>
            </p:blipFill>
            <p:spPr>
              <a:xfrm>
                <a:off x="7962767" y="2833575"/>
                <a:ext cx="87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8" name="Ink 137">
                <a:extLst>
                  <a:ext uri="{FF2B5EF4-FFF2-40B4-BE49-F238E27FC236}">
                    <a16:creationId xmlns:a16="http://schemas.microsoft.com/office/drawing/2014/main" id="{11ED5F21-7625-DE42-AF5C-B547EACF4341}"/>
                  </a:ext>
                </a:extLst>
              </p14:cNvPr>
              <p14:cNvContentPartPr/>
              <p14:nvPr/>
            </p14:nvContentPartPr>
            <p14:xfrm>
              <a:off x="7163567" y="2963535"/>
              <a:ext cx="27360" cy="79200"/>
            </p14:xfrm>
          </p:contentPart>
        </mc:Choice>
        <mc:Fallback>
          <p:pic>
            <p:nvPicPr>
              <p:cNvPr id="138" name="Ink 137">
                <a:extLst>
                  <a:ext uri="{FF2B5EF4-FFF2-40B4-BE49-F238E27FC236}">
                    <a16:creationId xmlns:a16="http://schemas.microsoft.com/office/drawing/2014/main" id="{11ED5F21-7625-DE42-AF5C-B547EACF4341}"/>
                  </a:ext>
                </a:extLst>
              </p:cNvPr>
              <p:cNvPicPr/>
              <p:nvPr/>
            </p:nvPicPr>
            <p:blipFill>
              <a:blip r:embed="rId220"/>
              <a:stretch>
                <a:fillRect/>
              </a:stretch>
            </p:blipFill>
            <p:spPr>
              <a:xfrm>
                <a:off x="7148087" y="2948125"/>
                <a:ext cx="57960" cy="109662"/>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9" name="Ink 138">
                <a:extLst>
                  <a:ext uri="{FF2B5EF4-FFF2-40B4-BE49-F238E27FC236}">
                    <a16:creationId xmlns:a16="http://schemas.microsoft.com/office/drawing/2014/main" id="{93CED53A-0F30-3A42-90C0-1F2C5CA759F3}"/>
                  </a:ext>
                </a:extLst>
              </p14:cNvPr>
              <p14:cNvContentPartPr/>
              <p14:nvPr/>
            </p14:nvContentPartPr>
            <p14:xfrm>
              <a:off x="7163567" y="3119055"/>
              <a:ext cx="106200" cy="52200"/>
            </p14:xfrm>
          </p:contentPart>
        </mc:Choice>
        <mc:Fallback>
          <p:pic>
            <p:nvPicPr>
              <p:cNvPr id="139" name="Ink 138">
                <a:extLst>
                  <a:ext uri="{FF2B5EF4-FFF2-40B4-BE49-F238E27FC236}">
                    <a16:creationId xmlns:a16="http://schemas.microsoft.com/office/drawing/2014/main" id="{93CED53A-0F30-3A42-90C0-1F2C5CA759F3}"/>
                  </a:ext>
                </a:extLst>
              </p:cNvPr>
              <p:cNvPicPr/>
              <p:nvPr/>
            </p:nvPicPr>
            <p:blipFill>
              <a:blip r:embed="rId222"/>
              <a:stretch>
                <a:fillRect/>
              </a:stretch>
            </p:blipFill>
            <p:spPr>
              <a:xfrm>
                <a:off x="7148087" y="3103575"/>
                <a:ext cx="136800" cy="82800"/>
              </a:xfrm>
              <a:prstGeom prst="rect">
                <a:avLst/>
              </a:prstGeom>
            </p:spPr>
          </p:pic>
        </mc:Fallback>
      </mc:AlternateContent>
      <p:grpSp>
        <p:nvGrpSpPr>
          <p:cNvPr id="140" name="Group 139">
            <a:extLst>
              <a:ext uri="{FF2B5EF4-FFF2-40B4-BE49-F238E27FC236}">
                <a16:creationId xmlns:a16="http://schemas.microsoft.com/office/drawing/2014/main" id="{7BB502D5-AC80-924C-90D5-AA8E5722F079}"/>
              </a:ext>
            </a:extLst>
          </p:cNvPr>
          <p:cNvGrpSpPr/>
          <p:nvPr/>
        </p:nvGrpSpPr>
        <p:grpSpPr>
          <a:xfrm>
            <a:off x="6076000" y="2403760"/>
            <a:ext cx="1163160" cy="1016640"/>
            <a:chOff x="6076000" y="2403760"/>
            <a:chExt cx="1163160" cy="1016640"/>
          </a:xfrm>
        </p:grpSpPr>
        <mc:AlternateContent xmlns:mc="http://schemas.openxmlformats.org/markup-compatibility/2006">
          <mc:Choice xmlns:p14="http://schemas.microsoft.com/office/powerpoint/2010/main" Requires="p14">
            <p:contentPart p14:bwMode="auto" r:id="rId223">
              <p14:nvContentPartPr>
                <p14:cNvPr id="141" name="Ink 140">
                  <a:extLst>
                    <a:ext uri="{FF2B5EF4-FFF2-40B4-BE49-F238E27FC236}">
                      <a16:creationId xmlns:a16="http://schemas.microsoft.com/office/drawing/2014/main" id="{C5D90916-B9DE-B241-A6A1-59B1D78182E9}"/>
                    </a:ext>
                  </a:extLst>
                </p14:cNvPr>
                <p14:cNvContentPartPr/>
                <p14:nvPr/>
              </p14:nvContentPartPr>
              <p14:xfrm>
                <a:off x="6076000" y="2403760"/>
                <a:ext cx="1091880" cy="604800"/>
              </p14:xfrm>
            </p:contentPart>
          </mc:Choice>
          <mc:Fallback>
            <p:pic>
              <p:nvPicPr>
                <p:cNvPr id="141" name="Ink 140">
                  <a:extLst>
                    <a:ext uri="{FF2B5EF4-FFF2-40B4-BE49-F238E27FC236}">
                      <a16:creationId xmlns:a16="http://schemas.microsoft.com/office/drawing/2014/main" id="{C5D90916-B9DE-B241-A6A1-59B1D78182E9}"/>
                    </a:ext>
                  </a:extLst>
                </p:cNvPr>
                <p:cNvPicPr/>
                <p:nvPr/>
              </p:nvPicPr>
              <p:blipFill>
                <a:blip r:embed="rId224"/>
                <a:stretch>
                  <a:fillRect/>
                </a:stretch>
              </p:blipFill>
              <p:spPr>
                <a:xfrm>
                  <a:off x="6060520" y="2388280"/>
                  <a:ext cx="1122480" cy="6354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2" name="Ink 141">
                  <a:extLst>
                    <a:ext uri="{FF2B5EF4-FFF2-40B4-BE49-F238E27FC236}">
                      <a16:creationId xmlns:a16="http://schemas.microsoft.com/office/drawing/2014/main" id="{9A27022A-04CB-8F43-9516-A456C13BC513}"/>
                    </a:ext>
                  </a:extLst>
                </p14:cNvPr>
                <p14:cNvContentPartPr/>
                <p14:nvPr/>
              </p14:nvContentPartPr>
              <p14:xfrm>
                <a:off x="6136480" y="3140680"/>
                <a:ext cx="1102680" cy="279720"/>
              </p14:xfrm>
            </p:contentPart>
          </mc:Choice>
          <mc:Fallback>
            <p:pic>
              <p:nvPicPr>
                <p:cNvPr id="142" name="Ink 141">
                  <a:extLst>
                    <a:ext uri="{FF2B5EF4-FFF2-40B4-BE49-F238E27FC236}">
                      <a16:creationId xmlns:a16="http://schemas.microsoft.com/office/drawing/2014/main" id="{9A27022A-04CB-8F43-9516-A456C13BC513}"/>
                    </a:ext>
                  </a:extLst>
                </p:cNvPr>
                <p:cNvPicPr/>
                <p:nvPr/>
              </p:nvPicPr>
              <p:blipFill>
                <a:blip r:embed="rId226"/>
                <a:stretch>
                  <a:fillRect/>
                </a:stretch>
              </p:blipFill>
              <p:spPr>
                <a:xfrm>
                  <a:off x="6121005" y="3125200"/>
                  <a:ext cx="1133270" cy="310320"/>
                </a:xfrm>
                <a:prstGeom prst="rect">
                  <a:avLst/>
                </a:prstGeom>
              </p:spPr>
            </p:pic>
          </mc:Fallback>
        </mc:AlternateContent>
      </p:grpSp>
      <p:grpSp>
        <p:nvGrpSpPr>
          <p:cNvPr id="145" name="Group 144">
            <a:extLst>
              <a:ext uri="{FF2B5EF4-FFF2-40B4-BE49-F238E27FC236}">
                <a16:creationId xmlns:a16="http://schemas.microsoft.com/office/drawing/2014/main" id="{0AD837DB-5AED-9743-AAB9-9917D0FCB053}"/>
              </a:ext>
            </a:extLst>
          </p:cNvPr>
          <p:cNvGrpSpPr/>
          <p:nvPr/>
        </p:nvGrpSpPr>
        <p:grpSpPr>
          <a:xfrm>
            <a:off x="1474120" y="2844760"/>
            <a:ext cx="1944720" cy="1001160"/>
            <a:chOff x="1474120" y="2844760"/>
            <a:chExt cx="1944720" cy="1001160"/>
          </a:xfrm>
        </p:grpSpPr>
        <mc:AlternateContent xmlns:mc="http://schemas.openxmlformats.org/markup-compatibility/2006">
          <mc:Choice xmlns:p14="http://schemas.microsoft.com/office/powerpoint/2010/main" Requires="p14">
            <p:contentPart p14:bwMode="auto" r:id="rId227">
              <p14:nvContentPartPr>
                <p14:cNvPr id="5" name="Ink 4">
                  <a:extLst>
                    <a:ext uri="{FF2B5EF4-FFF2-40B4-BE49-F238E27FC236}">
                      <a16:creationId xmlns:a16="http://schemas.microsoft.com/office/drawing/2014/main" id="{42E7D1F1-6F8A-B242-A899-44A0538EFD43}"/>
                    </a:ext>
                  </a:extLst>
                </p14:cNvPr>
                <p14:cNvContentPartPr/>
                <p14:nvPr/>
              </p14:nvContentPartPr>
              <p14:xfrm>
                <a:off x="2034640" y="2844760"/>
                <a:ext cx="429480" cy="41040"/>
              </p14:xfrm>
            </p:contentPart>
          </mc:Choice>
          <mc:Fallback>
            <p:pic>
              <p:nvPicPr>
                <p:cNvPr id="5" name="Ink 4">
                  <a:extLst>
                    <a:ext uri="{FF2B5EF4-FFF2-40B4-BE49-F238E27FC236}">
                      <a16:creationId xmlns:a16="http://schemas.microsoft.com/office/drawing/2014/main" id="{42E7D1F1-6F8A-B242-A899-44A0538EFD43}"/>
                    </a:ext>
                  </a:extLst>
                </p:cNvPr>
                <p:cNvPicPr/>
                <p:nvPr/>
              </p:nvPicPr>
              <p:blipFill>
                <a:blip r:embed="rId228"/>
                <a:stretch>
                  <a:fillRect/>
                </a:stretch>
              </p:blipFill>
              <p:spPr>
                <a:xfrm>
                  <a:off x="2019147" y="2829280"/>
                  <a:ext cx="460106"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6" name="Ink 5">
                  <a:extLst>
                    <a:ext uri="{FF2B5EF4-FFF2-40B4-BE49-F238E27FC236}">
                      <a16:creationId xmlns:a16="http://schemas.microsoft.com/office/drawing/2014/main" id="{D264799D-9842-2349-B13B-5E73DA7102D4}"/>
                    </a:ext>
                  </a:extLst>
                </p14:cNvPr>
                <p14:cNvContentPartPr/>
                <p14:nvPr/>
              </p14:nvContentPartPr>
              <p14:xfrm>
                <a:off x="2306080" y="2885440"/>
                <a:ext cx="1112760" cy="884160"/>
              </p14:xfrm>
            </p:contentPart>
          </mc:Choice>
          <mc:Fallback>
            <p:pic>
              <p:nvPicPr>
                <p:cNvPr id="6" name="Ink 5">
                  <a:extLst>
                    <a:ext uri="{FF2B5EF4-FFF2-40B4-BE49-F238E27FC236}">
                      <a16:creationId xmlns:a16="http://schemas.microsoft.com/office/drawing/2014/main" id="{D264799D-9842-2349-B13B-5E73DA7102D4}"/>
                    </a:ext>
                  </a:extLst>
                </p:cNvPr>
                <p:cNvPicPr/>
                <p:nvPr/>
              </p:nvPicPr>
              <p:blipFill>
                <a:blip r:embed="rId230"/>
                <a:stretch>
                  <a:fillRect/>
                </a:stretch>
              </p:blipFill>
              <p:spPr>
                <a:xfrm>
                  <a:off x="2290600" y="2869960"/>
                  <a:ext cx="1143360" cy="9147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3" name="Ink 142">
                  <a:extLst>
                    <a:ext uri="{FF2B5EF4-FFF2-40B4-BE49-F238E27FC236}">
                      <a16:creationId xmlns:a16="http://schemas.microsoft.com/office/drawing/2014/main" id="{D91A9DDC-F3A9-C140-AFD0-8AA6C89C8061}"/>
                    </a:ext>
                  </a:extLst>
                </p14:cNvPr>
                <p14:cNvContentPartPr/>
                <p14:nvPr/>
              </p14:nvContentPartPr>
              <p14:xfrm>
                <a:off x="2316160" y="3667720"/>
                <a:ext cx="106920" cy="178200"/>
              </p14:xfrm>
            </p:contentPart>
          </mc:Choice>
          <mc:Fallback>
            <p:pic>
              <p:nvPicPr>
                <p:cNvPr id="143" name="Ink 142">
                  <a:extLst>
                    <a:ext uri="{FF2B5EF4-FFF2-40B4-BE49-F238E27FC236}">
                      <a16:creationId xmlns:a16="http://schemas.microsoft.com/office/drawing/2014/main" id="{D91A9DDC-F3A9-C140-AFD0-8AA6C89C8061}"/>
                    </a:ext>
                  </a:extLst>
                </p:cNvPr>
                <p:cNvPicPr/>
                <p:nvPr/>
              </p:nvPicPr>
              <p:blipFill>
                <a:blip r:embed="rId232"/>
                <a:stretch>
                  <a:fillRect/>
                </a:stretch>
              </p:blipFill>
              <p:spPr>
                <a:xfrm>
                  <a:off x="2300680" y="3652240"/>
                  <a:ext cx="1375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4" name="Ink 143">
                  <a:extLst>
                    <a:ext uri="{FF2B5EF4-FFF2-40B4-BE49-F238E27FC236}">
                      <a16:creationId xmlns:a16="http://schemas.microsoft.com/office/drawing/2014/main" id="{60CA7F53-59CD-024D-AFF7-050C5138038F}"/>
                    </a:ext>
                  </a:extLst>
                </p14:cNvPr>
                <p14:cNvContentPartPr/>
                <p14:nvPr/>
              </p14:nvContentPartPr>
              <p14:xfrm>
                <a:off x="1474120" y="3794440"/>
                <a:ext cx="398160" cy="51120"/>
              </p14:xfrm>
            </p:contentPart>
          </mc:Choice>
          <mc:Fallback>
            <p:pic>
              <p:nvPicPr>
                <p:cNvPr id="144" name="Ink 143">
                  <a:extLst>
                    <a:ext uri="{FF2B5EF4-FFF2-40B4-BE49-F238E27FC236}">
                      <a16:creationId xmlns:a16="http://schemas.microsoft.com/office/drawing/2014/main" id="{60CA7F53-59CD-024D-AFF7-050C5138038F}"/>
                    </a:ext>
                  </a:extLst>
                </p:cNvPr>
                <p:cNvPicPr/>
                <p:nvPr/>
              </p:nvPicPr>
              <p:blipFill>
                <a:blip r:embed="rId234"/>
                <a:stretch>
                  <a:fillRect/>
                </a:stretch>
              </p:blipFill>
              <p:spPr>
                <a:xfrm>
                  <a:off x="1458640" y="3778960"/>
                  <a:ext cx="428760" cy="81720"/>
                </a:xfrm>
                <a:prstGeom prst="rect">
                  <a:avLst/>
                </a:prstGeom>
              </p:spPr>
            </p:pic>
          </mc:Fallback>
        </mc:AlternateContent>
      </p:grpSp>
      <p:grpSp>
        <p:nvGrpSpPr>
          <p:cNvPr id="146" name="Group 145">
            <a:extLst>
              <a:ext uri="{FF2B5EF4-FFF2-40B4-BE49-F238E27FC236}">
                <a16:creationId xmlns:a16="http://schemas.microsoft.com/office/drawing/2014/main" id="{9508459E-4DA3-254E-890B-506C7DD17B83}"/>
              </a:ext>
            </a:extLst>
          </p:cNvPr>
          <p:cNvGrpSpPr/>
          <p:nvPr/>
        </p:nvGrpSpPr>
        <p:grpSpPr>
          <a:xfrm>
            <a:off x="3397043" y="278266"/>
            <a:ext cx="569520" cy="776520"/>
            <a:chOff x="2473840" y="1063840"/>
            <a:chExt cx="569520" cy="776520"/>
          </a:xfrm>
        </p:grpSpPr>
        <mc:AlternateContent xmlns:mc="http://schemas.openxmlformats.org/markup-compatibility/2006">
          <mc:Choice xmlns:p14="http://schemas.microsoft.com/office/powerpoint/2010/main" Requires="p14">
            <p:contentPart p14:bwMode="auto" r:id="rId235">
              <p14:nvContentPartPr>
                <p14:cNvPr id="147" name="Ink 146">
                  <a:extLst>
                    <a:ext uri="{FF2B5EF4-FFF2-40B4-BE49-F238E27FC236}">
                      <a16:creationId xmlns:a16="http://schemas.microsoft.com/office/drawing/2014/main" id="{35DB243E-D1E7-1C49-8E66-157C3B1C3589}"/>
                    </a:ext>
                  </a:extLst>
                </p14:cNvPr>
                <p14:cNvContentPartPr/>
                <p14:nvPr/>
              </p14:nvContentPartPr>
              <p14:xfrm>
                <a:off x="2768320" y="1490080"/>
                <a:ext cx="46080" cy="319680"/>
              </p14:xfrm>
            </p:contentPart>
          </mc:Choice>
          <mc:Fallback>
            <p:pic>
              <p:nvPicPr>
                <p:cNvPr id="147" name="Ink 146">
                  <a:extLst>
                    <a:ext uri="{FF2B5EF4-FFF2-40B4-BE49-F238E27FC236}">
                      <a16:creationId xmlns:a16="http://schemas.microsoft.com/office/drawing/2014/main" id="{35DB243E-D1E7-1C49-8E66-157C3B1C3589}"/>
                    </a:ext>
                  </a:extLst>
                </p:cNvPr>
                <p:cNvPicPr/>
                <p:nvPr/>
              </p:nvPicPr>
              <p:blipFill>
                <a:blip r:embed="rId236"/>
                <a:stretch>
                  <a:fillRect/>
                </a:stretch>
              </p:blipFill>
              <p:spPr>
                <a:xfrm>
                  <a:off x="2752840" y="1474600"/>
                  <a:ext cx="7668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8" name="Ink 147">
                  <a:extLst>
                    <a:ext uri="{FF2B5EF4-FFF2-40B4-BE49-F238E27FC236}">
                      <a16:creationId xmlns:a16="http://schemas.microsoft.com/office/drawing/2014/main" id="{1B69E26C-9331-594B-9F52-E60AADE5E760}"/>
                    </a:ext>
                  </a:extLst>
                </p14:cNvPr>
                <p14:cNvContentPartPr/>
                <p14:nvPr/>
              </p14:nvContentPartPr>
              <p14:xfrm>
                <a:off x="2748160" y="1728400"/>
                <a:ext cx="132480" cy="111960"/>
              </p14:xfrm>
            </p:contentPart>
          </mc:Choice>
          <mc:Fallback>
            <p:pic>
              <p:nvPicPr>
                <p:cNvPr id="148" name="Ink 147">
                  <a:extLst>
                    <a:ext uri="{FF2B5EF4-FFF2-40B4-BE49-F238E27FC236}">
                      <a16:creationId xmlns:a16="http://schemas.microsoft.com/office/drawing/2014/main" id="{1B69E26C-9331-594B-9F52-E60AADE5E760}"/>
                    </a:ext>
                  </a:extLst>
                </p:cNvPr>
                <p:cNvPicPr/>
                <p:nvPr/>
              </p:nvPicPr>
              <p:blipFill>
                <a:blip r:embed="rId238"/>
                <a:stretch>
                  <a:fillRect/>
                </a:stretch>
              </p:blipFill>
              <p:spPr>
                <a:xfrm>
                  <a:off x="2732680" y="1712970"/>
                  <a:ext cx="16308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9" name="Ink 148">
                  <a:extLst>
                    <a:ext uri="{FF2B5EF4-FFF2-40B4-BE49-F238E27FC236}">
                      <a16:creationId xmlns:a16="http://schemas.microsoft.com/office/drawing/2014/main" id="{3B345C33-1E47-2E49-A34D-C1BEB5688510}"/>
                    </a:ext>
                  </a:extLst>
                </p14:cNvPr>
                <p14:cNvContentPartPr/>
                <p14:nvPr/>
              </p14:nvContentPartPr>
              <p14:xfrm>
                <a:off x="2473840" y="1139080"/>
                <a:ext cx="96840" cy="213840"/>
              </p14:xfrm>
            </p:contentPart>
          </mc:Choice>
          <mc:Fallback>
            <p:pic>
              <p:nvPicPr>
                <p:cNvPr id="149" name="Ink 148">
                  <a:extLst>
                    <a:ext uri="{FF2B5EF4-FFF2-40B4-BE49-F238E27FC236}">
                      <a16:creationId xmlns:a16="http://schemas.microsoft.com/office/drawing/2014/main" id="{3B345C33-1E47-2E49-A34D-C1BEB5688510}"/>
                    </a:ext>
                  </a:extLst>
                </p:cNvPr>
                <p:cNvPicPr/>
                <p:nvPr/>
              </p:nvPicPr>
              <p:blipFill>
                <a:blip r:embed="rId240"/>
                <a:stretch>
                  <a:fillRect/>
                </a:stretch>
              </p:blipFill>
              <p:spPr>
                <a:xfrm>
                  <a:off x="2458360" y="1123600"/>
                  <a:ext cx="1274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0" name="Ink 149">
                  <a:extLst>
                    <a:ext uri="{FF2B5EF4-FFF2-40B4-BE49-F238E27FC236}">
                      <a16:creationId xmlns:a16="http://schemas.microsoft.com/office/drawing/2014/main" id="{0B8EC206-9231-6247-BD87-67CCFC333AF3}"/>
                    </a:ext>
                  </a:extLst>
                </p14:cNvPr>
                <p14:cNvContentPartPr/>
                <p14:nvPr/>
              </p14:nvContentPartPr>
              <p14:xfrm>
                <a:off x="2560240" y="1139080"/>
                <a:ext cx="122400" cy="66240"/>
              </p14:xfrm>
            </p:contentPart>
          </mc:Choice>
          <mc:Fallback>
            <p:pic>
              <p:nvPicPr>
                <p:cNvPr id="150" name="Ink 149">
                  <a:extLst>
                    <a:ext uri="{FF2B5EF4-FFF2-40B4-BE49-F238E27FC236}">
                      <a16:creationId xmlns:a16="http://schemas.microsoft.com/office/drawing/2014/main" id="{0B8EC206-9231-6247-BD87-67CCFC333AF3}"/>
                    </a:ext>
                  </a:extLst>
                </p:cNvPr>
                <p:cNvPicPr/>
                <p:nvPr/>
              </p:nvPicPr>
              <p:blipFill>
                <a:blip r:embed="rId242"/>
                <a:stretch>
                  <a:fillRect/>
                </a:stretch>
              </p:blipFill>
              <p:spPr>
                <a:xfrm>
                  <a:off x="2544760" y="1123684"/>
                  <a:ext cx="15300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1" name="Ink 150">
                  <a:extLst>
                    <a:ext uri="{FF2B5EF4-FFF2-40B4-BE49-F238E27FC236}">
                      <a16:creationId xmlns:a16="http://schemas.microsoft.com/office/drawing/2014/main" id="{A76EC1D9-9CD0-7B45-A89D-E881BA271DC0}"/>
                    </a:ext>
                  </a:extLst>
                </p14:cNvPr>
                <p14:cNvContentPartPr/>
                <p14:nvPr/>
              </p14:nvContentPartPr>
              <p14:xfrm>
                <a:off x="2595880" y="1113520"/>
                <a:ext cx="86760" cy="183240"/>
              </p14:xfrm>
            </p:contentPart>
          </mc:Choice>
          <mc:Fallback>
            <p:pic>
              <p:nvPicPr>
                <p:cNvPr id="151" name="Ink 150">
                  <a:extLst>
                    <a:ext uri="{FF2B5EF4-FFF2-40B4-BE49-F238E27FC236}">
                      <a16:creationId xmlns:a16="http://schemas.microsoft.com/office/drawing/2014/main" id="{A76EC1D9-9CD0-7B45-A89D-E881BA271DC0}"/>
                    </a:ext>
                  </a:extLst>
                </p:cNvPr>
                <p:cNvPicPr/>
                <p:nvPr/>
              </p:nvPicPr>
              <p:blipFill>
                <a:blip r:embed="rId244"/>
                <a:stretch>
                  <a:fillRect/>
                </a:stretch>
              </p:blipFill>
              <p:spPr>
                <a:xfrm>
                  <a:off x="2580400" y="1098040"/>
                  <a:ext cx="1173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2" name="Ink 151">
                  <a:extLst>
                    <a:ext uri="{FF2B5EF4-FFF2-40B4-BE49-F238E27FC236}">
                      <a16:creationId xmlns:a16="http://schemas.microsoft.com/office/drawing/2014/main" id="{E76A4298-9F4E-284C-B561-1FE652B297C7}"/>
                    </a:ext>
                  </a:extLst>
                </p14:cNvPr>
                <p14:cNvContentPartPr/>
                <p14:nvPr/>
              </p14:nvContentPartPr>
              <p14:xfrm>
                <a:off x="2712520" y="1149160"/>
                <a:ext cx="122400" cy="106920"/>
              </p14:xfrm>
            </p:contentPart>
          </mc:Choice>
          <mc:Fallback>
            <p:pic>
              <p:nvPicPr>
                <p:cNvPr id="152" name="Ink 151">
                  <a:extLst>
                    <a:ext uri="{FF2B5EF4-FFF2-40B4-BE49-F238E27FC236}">
                      <a16:creationId xmlns:a16="http://schemas.microsoft.com/office/drawing/2014/main" id="{E76A4298-9F4E-284C-B561-1FE652B297C7}"/>
                    </a:ext>
                  </a:extLst>
                </p:cNvPr>
                <p:cNvPicPr/>
                <p:nvPr/>
              </p:nvPicPr>
              <p:blipFill>
                <a:blip r:embed="rId246"/>
                <a:stretch>
                  <a:fillRect/>
                </a:stretch>
              </p:blipFill>
              <p:spPr>
                <a:xfrm>
                  <a:off x="2696994" y="1133680"/>
                  <a:ext cx="15309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3" name="Ink 152">
                  <a:extLst>
                    <a:ext uri="{FF2B5EF4-FFF2-40B4-BE49-F238E27FC236}">
                      <a16:creationId xmlns:a16="http://schemas.microsoft.com/office/drawing/2014/main" id="{A8E927A0-101D-0D4B-A31C-FD8307DECE75}"/>
                    </a:ext>
                  </a:extLst>
                </p14:cNvPr>
                <p14:cNvContentPartPr/>
                <p14:nvPr/>
              </p14:nvContentPartPr>
              <p14:xfrm>
                <a:off x="2834560" y="1093360"/>
                <a:ext cx="66240" cy="36000"/>
              </p14:xfrm>
            </p:contentPart>
          </mc:Choice>
          <mc:Fallback>
            <p:pic>
              <p:nvPicPr>
                <p:cNvPr id="153" name="Ink 152">
                  <a:extLst>
                    <a:ext uri="{FF2B5EF4-FFF2-40B4-BE49-F238E27FC236}">
                      <a16:creationId xmlns:a16="http://schemas.microsoft.com/office/drawing/2014/main" id="{A8E927A0-101D-0D4B-A31C-FD8307DECE75}"/>
                    </a:ext>
                  </a:extLst>
                </p:cNvPr>
                <p:cNvPicPr/>
                <p:nvPr/>
              </p:nvPicPr>
              <p:blipFill>
                <a:blip r:embed="rId248"/>
                <a:stretch>
                  <a:fillRect/>
                </a:stretch>
              </p:blipFill>
              <p:spPr>
                <a:xfrm>
                  <a:off x="2819164" y="1077880"/>
                  <a:ext cx="96675"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4" name="Ink 153">
                  <a:extLst>
                    <a:ext uri="{FF2B5EF4-FFF2-40B4-BE49-F238E27FC236}">
                      <a16:creationId xmlns:a16="http://schemas.microsoft.com/office/drawing/2014/main" id="{BF732E44-B79A-9C48-AF96-C61DBA57A999}"/>
                    </a:ext>
                  </a:extLst>
                </p14:cNvPr>
                <p14:cNvContentPartPr/>
                <p14:nvPr/>
              </p14:nvContentPartPr>
              <p14:xfrm>
                <a:off x="2839600" y="1067800"/>
                <a:ext cx="71640" cy="173160"/>
              </p14:xfrm>
            </p:contentPart>
          </mc:Choice>
          <mc:Fallback>
            <p:pic>
              <p:nvPicPr>
                <p:cNvPr id="154" name="Ink 153">
                  <a:extLst>
                    <a:ext uri="{FF2B5EF4-FFF2-40B4-BE49-F238E27FC236}">
                      <a16:creationId xmlns:a16="http://schemas.microsoft.com/office/drawing/2014/main" id="{BF732E44-B79A-9C48-AF96-C61DBA57A999}"/>
                    </a:ext>
                  </a:extLst>
                </p:cNvPr>
                <p:cNvPicPr/>
                <p:nvPr/>
              </p:nvPicPr>
              <p:blipFill>
                <a:blip r:embed="rId250"/>
                <a:stretch>
                  <a:fillRect/>
                </a:stretch>
              </p:blipFill>
              <p:spPr>
                <a:xfrm>
                  <a:off x="2824120" y="1052320"/>
                  <a:ext cx="1022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5" name="Ink 154">
                  <a:extLst>
                    <a:ext uri="{FF2B5EF4-FFF2-40B4-BE49-F238E27FC236}">
                      <a16:creationId xmlns:a16="http://schemas.microsoft.com/office/drawing/2014/main" id="{ADF4365D-31F8-CB4B-B53D-9CA4C15D7CDF}"/>
                    </a:ext>
                  </a:extLst>
                </p14:cNvPr>
                <p14:cNvContentPartPr/>
                <p14:nvPr/>
              </p14:nvContentPartPr>
              <p14:xfrm>
                <a:off x="2920960" y="1063840"/>
                <a:ext cx="122400" cy="126360"/>
              </p14:xfrm>
            </p:contentPart>
          </mc:Choice>
          <mc:Fallback>
            <p:pic>
              <p:nvPicPr>
                <p:cNvPr id="155" name="Ink 154">
                  <a:extLst>
                    <a:ext uri="{FF2B5EF4-FFF2-40B4-BE49-F238E27FC236}">
                      <a16:creationId xmlns:a16="http://schemas.microsoft.com/office/drawing/2014/main" id="{ADF4365D-31F8-CB4B-B53D-9CA4C15D7CDF}"/>
                    </a:ext>
                  </a:extLst>
                </p:cNvPr>
                <p:cNvPicPr/>
                <p:nvPr/>
              </p:nvPicPr>
              <p:blipFill>
                <a:blip r:embed="rId252"/>
                <a:stretch>
                  <a:fillRect/>
                </a:stretch>
              </p:blipFill>
              <p:spPr>
                <a:xfrm>
                  <a:off x="2905480" y="1048316"/>
                  <a:ext cx="153000" cy="157047"/>
                </a:xfrm>
                <a:prstGeom prst="rect">
                  <a:avLst/>
                </a:prstGeom>
              </p:spPr>
            </p:pic>
          </mc:Fallback>
        </mc:AlternateContent>
      </p:grpSp>
      <p:grpSp>
        <p:nvGrpSpPr>
          <p:cNvPr id="100" name="Group 99">
            <a:extLst>
              <a:ext uri="{FF2B5EF4-FFF2-40B4-BE49-F238E27FC236}">
                <a16:creationId xmlns:a16="http://schemas.microsoft.com/office/drawing/2014/main" id="{B84C2AE8-3909-AD4B-9D0D-A7B038CA3D46}"/>
              </a:ext>
            </a:extLst>
          </p:cNvPr>
          <p:cNvGrpSpPr/>
          <p:nvPr/>
        </p:nvGrpSpPr>
        <p:grpSpPr>
          <a:xfrm>
            <a:off x="3733480" y="142240"/>
            <a:ext cx="1814040" cy="660600"/>
            <a:chOff x="3733480" y="142240"/>
            <a:chExt cx="1814040" cy="660600"/>
          </a:xfrm>
        </p:grpSpPr>
        <mc:AlternateContent xmlns:mc="http://schemas.openxmlformats.org/markup-compatibility/2006">
          <mc:Choice xmlns:p14="http://schemas.microsoft.com/office/powerpoint/2010/main" Requires="p14">
            <p:contentPart p14:bwMode="auto" r:id="rId253">
              <p14:nvContentPartPr>
                <p14:cNvPr id="64" name="Ink 63">
                  <a:extLst>
                    <a:ext uri="{FF2B5EF4-FFF2-40B4-BE49-F238E27FC236}">
                      <a16:creationId xmlns:a16="http://schemas.microsoft.com/office/drawing/2014/main" id="{03B97B8F-E09D-8141-9C77-6858A063E5A4}"/>
                    </a:ext>
                  </a:extLst>
                </p14:cNvPr>
                <p14:cNvContentPartPr/>
                <p14:nvPr/>
              </p14:nvContentPartPr>
              <p14:xfrm>
                <a:off x="3733480" y="519160"/>
                <a:ext cx="152640" cy="110880"/>
              </p14:xfrm>
            </p:contentPart>
          </mc:Choice>
          <mc:Fallback>
            <p:pic>
              <p:nvPicPr>
                <p:cNvPr id="64" name="Ink 63">
                  <a:extLst>
                    <a:ext uri="{FF2B5EF4-FFF2-40B4-BE49-F238E27FC236}">
                      <a16:creationId xmlns:a16="http://schemas.microsoft.com/office/drawing/2014/main" id="{03B97B8F-E09D-8141-9C77-6858A063E5A4}"/>
                    </a:ext>
                  </a:extLst>
                </p:cNvPr>
                <p:cNvPicPr/>
                <p:nvPr/>
              </p:nvPicPr>
              <p:blipFill>
                <a:blip r:embed="rId254"/>
                <a:stretch>
                  <a:fillRect/>
                </a:stretch>
              </p:blipFill>
              <p:spPr>
                <a:xfrm>
                  <a:off x="3718000" y="503730"/>
                  <a:ext cx="183240" cy="141381"/>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65" name="Ink 64">
                  <a:extLst>
                    <a:ext uri="{FF2B5EF4-FFF2-40B4-BE49-F238E27FC236}">
                      <a16:creationId xmlns:a16="http://schemas.microsoft.com/office/drawing/2014/main" id="{BF454B58-CCC0-CA47-A86F-14BB5774D1BE}"/>
                    </a:ext>
                  </a:extLst>
                </p14:cNvPr>
                <p14:cNvContentPartPr/>
                <p14:nvPr/>
              </p14:nvContentPartPr>
              <p14:xfrm>
                <a:off x="3901240" y="421600"/>
                <a:ext cx="65160" cy="203400"/>
              </p14:xfrm>
            </p:contentPart>
          </mc:Choice>
          <mc:Fallback>
            <p:pic>
              <p:nvPicPr>
                <p:cNvPr id="65" name="Ink 64">
                  <a:extLst>
                    <a:ext uri="{FF2B5EF4-FFF2-40B4-BE49-F238E27FC236}">
                      <a16:creationId xmlns:a16="http://schemas.microsoft.com/office/drawing/2014/main" id="{BF454B58-CCC0-CA47-A86F-14BB5774D1BE}"/>
                    </a:ext>
                  </a:extLst>
                </p:cNvPr>
                <p:cNvPicPr/>
                <p:nvPr/>
              </p:nvPicPr>
              <p:blipFill>
                <a:blip r:embed="rId256"/>
                <a:stretch>
                  <a:fillRect/>
                </a:stretch>
              </p:blipFill>
              <p:spPr>
                <a:xfrm>
                  <a:off x="3885760" y="406147"/>
                  <a:ext cx="95760" cy="233946"/>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66" name="Ink 65">
                  <a:extLst>
                    <a:ext uri="{FF2B5EF4-FFF2-40B4-BE49-F238E27FC236}">
                      <a16:creationId xmlns:a16="http://schemas.microsoft.com/office/drawing/2014/main" id="{73C4EFCB-B2F2-654E-BCF3-161D12F05DA2}"/>
                    </a:ext>
                  </a:extLst>
                </p14:cNvPr>
                <p14:cNvContentPartPr/>
                <p14:nvPr/>
              </p14:nvContentPartPr>
              <p14:xfrm>
                <a:off x="3881080" y="472360"/>
                <a:ext cx="203400" cy="71640"/>
              </p14:xfrm>
            </p:contentPart>
          </mc:Choice>
          <mc:Fallback>
            <p:pic>
              <p:nvPicPr>
                <p:cNvPr id="66" name="Ink 65">
                  <a:extLst>
                    <a:ext uri="{FF2B5EF4-FFF2-40B4-BE49-F238E27FC236}">
                      <a16:creationId xmlns:a16="http://schemas.microsoft.com/office/drawing/2014/main" id="{73C4EFCB-B2F2-654E-BCF3-161D12F05DA2}"/>
                    </a:ext>
                  </a:extLst>
                </p:cNvPr>
                <p:cNvPicPr/>
                <p:nvPr/>
              </p:nvPicPr>
              <p:blipFill>
                <a:blip r:embed="rId258"/>
                <a:stretch>
                  <a:fillRect/>
                </a:stretch>
              </p:blipFill>
              <p:spPr>
                <a:xfrm>
                  <a:off x="3865627" y="456880"/>
                  <a:ext cx="233946"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68" name="Ink 67">
                  <a:extLst>
                    <a:ext uri="{FF2B5EF4-FFF2-40B4-BE49-F238E27FC236}">
                      <a16:creationId xmlns:a16="http://schemas.microsoft.com/office/drawing/2014/main" id="{92A1DB09-16E9-7146-9F3B-839421730C9F}"/>
                    </a:ext>
                  </a:extLst>
                </p14:cNvPr>
                <p14:cNvContentPartPr/>
                <p14:nvPr/>
              </p14:nvContentPartPr>
              <p14:xfrm>
                <a:off x="3977560" y="412600"/>
                <a:ext cx="106920" cy="161640"/>
              </p14:xfrm>
            </p:contentPart>
          </mc:Choice>
          <mc:Fallback>
            <p:pic>
              <p:nvPicPr>
                <p:cNvPr id="68" name="Ink 67">
                  <a:extLst>
                    <a:ext uri="{FF2B5EF4-FFF2-40B4-BE49-F238E27FC236}">
                      <a16:creationId xmlns:a16="http://schemas.microsoft.com/office/drawing/2014/main" id="{92A1DB09-16E9-7146-9F3B-839421730C9F}"/>
                    </a:ext>
                  </a:extLst>
                </p:cNvPr>
                <p:cNvPicPr/>
                <p:nvPr/>
              </p:nvPicPr>
              <p:blipFill>
                <a:blip r:embed="rId260"/>
                <a:stretch>
                  <a:fillRect/>
                </a:stretch>
              </p:blipFill>
              <p:spPr>
                <a:xfrm>
                  <a:off x="3962132" y="397120"/>
                  <a:ext cx="137417"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70" name="Ink 69">
                  <a:extLst>
                    <a:ext uri="{FF2B5EF4-FFF2-40B4-BE49-F238E27FC236}">
                      <a16:creationId xmlns:a16="http://schemas.microsoft.com/office/drawing/2014/main" id="{EDDA0389-067A-EB4D-91D3-9FA04AEFBACE}"/>
                    </a:ext>
                  </a:extLst>
                </p14:cNvPr>
                <p14:cNvContentPartPr/>
                <p14:nvPr/>
              </p14:nvContentPartPr>
              <p14:xfrm>
                <a:off x="4104640" y="330160"/>
                <a:ext cx="208800" cy="127440"/>
              </p14:xfrm>
            </p:contentPart>
          </mc:Choice>
          <mc:Fallback>
            <p:pic>
              <p:nvPicPr>
                <p:cNvPr id="70" name="Ink 69">
                  <a:extLst>
                    <a:ext uri="{FF2B5EF4-FFF2-40B4-BE49-F238E27FC236}">
                      <a16:creationId xmlns:a16="http://schemas.microsoft.com/office/drawing/2014/main" id="{EDDA0389-067A-EB4D-91D3-9FA04AEFBACE}"/>
                    </a:ext>
                  </a:extLst>
                </p:cNvPr>
                <p:cNvPicPr/>
                <p:nvPr/>
              </p:nvPicPr>
              <p:blipFill>
                <a:blip r:embed="rId262"/>
                <a:stretch>
                  <a:fillRect/>
                </a:stretch>
              </p:blipFill>
              <p:spPr>
                <a:xfrm>
                  <a:off x="4089160" y="314680"/>
                  <a:ext cx="2394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71" name="Ink 70">
                  <a:extLst>
                    <a:ext uri="{FF2B5EF4-FFF2-40B4-BE49-F238E27FC236}">
                      <a16:creationId xmlns:a16="http://schemas.microsoft.com/office/drawing/2014/main" id="{0DC4DA41-816F-CC42-8995-F03239B46B17}"/>
                    </a:ext>
                  </a:extLst>
                </p14:cNvPr>
                <p14:cNvContentPartPr/>
                <p14:nvPr/>
              </p14:nvContentPartPr>
              <p14:xfrm>
                <a:off x="4429720" y="268960"/>
                <a:ext cx="106560" cy="216000"/>
              </p14:xfrm>
            </p:contentPart>
          </mc:Choice>
          <mc:Fallback>
            <p:pic>
              <p:nvPicPr>
                <p:cNvPr id="71" name="Ink 70">
                  <a:extLst>
                    <a:ext uri="{FF2B5EF4-FFF2-40B4-BE49-F238E27FC236}">
                      <a16:creationId xmlns:a16="http://schemas.microsoft.com/office/drawing/2014/main" id="{0DC4DA41-816F-CC42-8995-F03239B46B17}"/>
                    </a:ext>
                  </a:extLst>
                </p:cNvPr>
                <p:cNvPicPr/>
                <p:nvPr/>
              </p:nvPicPr>
              <p:blipFill>
                <a:blip r:embed="rId264"/>
                <a:stretch>
                  <a:fillRect/>
                </a:stretch>
              </p:blipFill>
              <p:spPr>
                <a:xfrm>
                  <a:off x="4414240" y="253480"/>
                  <a:ext cx="1371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73" name="Ink 72">
                  <a:extLst>
                    <a:ext uri="{FF2B5EF4-FFF2-40B4-BE49-F238E27FC236}">
                      <a16:creationId xmlns:a16="http://schemas.microsoft.com/office/drawing/2014/main" id="{EFB9932D-1AC0-9E4C-92A1-A2705A63E468}"/>
                    </a:ext>
                  </a:extLst>
                </p14:cNvPr>
                <p14:cNvContentPartPr/>
                <p14:nvPr/>
              </p14:nvContentPartPr>
              <p14:xfrm>
                <a:off x="4612600" y="167440"/>
                <a:ext cx="163080" cy="183240"/>
              </p14:xfrm>
            </p:contentPart>
          </mc:Choice>
          <mc:Fallback>
            <p:pic>
              <p:nvPicPr>
                <p:cNvPr id="73" name="Ink 72">
                  <a:extLst>
                    <a:ext uri="{FF2B5EF4-FFF2-40B4-BE49-F238E27FC236}">
                      <a16:creationId xmlns:a16="http://schemas.microsoft.com/office/drawing/2014/main" id="{EFB9932D-1AC0-9E4C-92A1-A2705A63E468}"/>
                    </a:ext>
                  </a:extLst>
                </p:cNvPr>
                <p:cNvPicPr/>
                <p:nvPr/>
              </p:nvPicPr>
              <p:blipFill>
                <a:blip r:embed="rId266"/>
                <a:stretch>
                  <a:fillRect/>
                </a:stretch>
              </p:blipFill>
              <p:spPr>
                <a:xfrm>
                  <a:off x="4597120" y="151960"/>
                  <a:ext cx="1936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75" name="Ink 74">
                  <a:extLst>
                    <a:ext uri="{FF2B5EF4-FFF2-40B4-BE49-F238E27FC236}">
                      <a16:creationId xmlns:a16="http://schemas.microsoft.com/office/drawing/2014/main" id="{62043304-3671-1E4D-959D-EC597D581267}"/>
                    </a:ext>
                  </a:extLst>
                </p14:cNvPr>
                <p14:cNvContentPartPr/>
                <p14:nvPr/>
              </p14:nvContentPartPr>
              <p14:xfrm>
                <a:off x="4841200" y="142240"/>
                <a:ext cx="147600" cy="95040"/>
              </p14:xfrm>
            </p:contentPart>
          </mc:Choice>
          <mc:Fallback>
            <p:pic>
              <p:nvPicPr>
                <p:cNvPr id="75" name="Ink 74">
                  <a:extLst>
                    <a:ext uri="{FF2B5EF4-FFF2-40B4-BE49-F238E27FC236}">
                      <a16:creationId xmlns:a16="http://schemas.microsoft.com/office/drawing/2014/main" id="{62043304-3671-1E4D-959D-EC597D581267}"/>
                    </a:ext>
                  </a:extLst>
                </p:cNvPr>
                <p:cNvPicPr/>
                <p:nvPr/>
              </p:nvPicPr>
              <p:blipFill>
                <a:blip r:embed="rId268"/>
                <a:stretch>
                  <a:fillRect/>
                </a:stretch>
              </p:blipFill>
              <p:spPr>
                <a:xfrm>
                  <a:off x="4825720" y="126760"/>
                  <a:ext cx="1782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76" name="Ink 75">
                  <a:extLst>
                    <a:ext uri="{FF2B5EF4-FFF2-40B4-BE49-F238E27FC236}">
                      <a16:creationId xmlns:a16="http://schemas.microsoft.com/office/drawing/2014/main" id="{9B9268CA-AEAB-514C-ACB8-113570E5B79A}"/>
                    </a:ext>
                  </a:extLst>
                </p14:cNvPr>
                <p14:cNvContentPartPr/>
                <p14:nvPr/>
              </p14:nvContentPartPr>
              <p14:xfrm>
                <a:off x="3941920" y="716080"/>
                <a:ext cx="71640" cy="86760"/>
              </p14:xfrm>
            </p:contentPart>
          </mc:Choice>
          <mc:Fallback>
            <p:pic>
              <p:nvPicPr>
                <p:cNvPr id="76" name="Ink 75">
                  <a:extLst>
                    <a:ext uri="{FF2B5EF4-FFF2-40B4-BE49-F238E27FC236}">
                      <a16:creationId xmlns:a16="http://schemas.microsoft.com/office/drawing/2014/main" id="{9B9268CA-AEAB-514C-ACB8-113570E5B79A}"/>
                    </a:ext>
                  </a:extLst>
                </p:cNvPr>
                <p:cNvPicPr/>
                <p:nvPr/>
              </p:nvPicPr>
              <p:blipFill>
                <a:blip r:embed="rId270"/>
                <a:stretch>
                  <a:fillRect/>
                </a:stretch>
              </p:blipFill>
              <p:spPr>
                <a:xfrm>
                  <a:off x="3926440" y="700535"/>
                  <a:ext cx="102240" cy="117488"/>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77" name="Ink 76">
                  <a:extLst>
                    <a:ext uri="{FF2B5EF4-FFF2-40B4-BE49-F238E27FC236}">
                      <a16:creationId xmlns:a16="http://schemas.microsoft.com/office/drawing/2014/main" id="{B310DE8A-89DA-8A4A-9B20-803031E95D09}"/>
                    </a:ext>
                  </a:extLst>
                </p14:cNvPr>
                <p14:cNvContentPartPr/>
                <p14:nvPr/>
              </p14:nvContentPartPr>
              <p14:xfrm>
                <a:off x="4079080" y="680440"/>
                <a:ext cx="132480" cy="96840"/>
              </p14:xfrm>
            </p:contentPart>
          </mc:Choice>
          <mc:Fallback>
            <p:pic>
              <p:nvPicPr>
                <p:cNvPr id="77" name="Ink 76">
                  <a:extLst>
                    <a:ext uri="{FF2B5EF4-FFF2-40B4-BE49-F238E27FC236}">
                      <a16:creationId xmlns:a16="http://schemas.microsoft.com/office/drawing/2014/main" id="{B310DE8A-89DA-8A4A-9B20-803031E95D09}"/>
                    </a:ext>
                  </a:extLst>
                </p:cNvPr>
                <p:cNvPicPr/>
                <p:nvPr/>
              </p:nvPicPr>
              <p:blipFill>
                <a:blip r:embed="rId272"/>
                <a:stretch>
                  <a:fillRect/>
                </a:stretch>
              </p:blipFill>
              <p:spPr>
                <a:xfrm>
                  <a:off x="4063600" y="664960"/>
                  <a:ext cx="1630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89" name="Ink 88">
                  <a:extLst>
                    <a:ext uri="{FF2B5EF4-FFF2-40B4-BE49-F238E27FC236}">
                      <a16:creationId xmlns:a16="http://schemas.microsoft.com/office/drawing/2014/main" id="{7E0F974F-E898-B647-AD6F-DC1A087753D7}"/>
                    </a:ext>
                  </a:extLst>
                </p14:cNvPr>
                <p14:cNvContentPartPr/>
                <p14:nvPr/>
              </p14:nvContentPartPr>
              <p14:xfrm>
                <a:off x="4231360" y="629680"/>
                <a:ext cx="61200" cy="122400"/>
              </p14:xfrm>
            </p:contentPart>
          </mc:Choice>
          <mc:Fallback>
            <p:pic>
              <p:nvPicPr>
                <p:cNvPr id="89" name="Ink 88">
                  <a:extLst>
                    <a:ext uri="{FF2B5EF4-FFF2-40B4-BE49-F238E27FC236}">
                      <a16:creationId xmlns:a16="http://schemas.microsoft.com/office/drawing/2014/main" id="{7E0F974F-E898-B647-AD6F-DC1A087753D7}"/>
                    </a:ext>
                  </a:extLst>
                </p:cNvPr>
                <p:cNvPicPr/>
                <p:nvPr/>
              </p:nvPicPr>
              <p:blipFill>
                <a:blip r:embed="rId274"/>
                <a:stretch>
                  <a:fillRect/>
                </a:stretch>
              </p:blipFill>
              <p:spPr>
                <a:xfrm>
                  <a:off x="4215880" y="614154"/>
                  <a:ext cx="91800" cy="15309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90" name="Ink 89">
                  <a:extLst>
                    <a:ext uri="{FF2B5EF4-FFF2-40B4-BE49-F238E27FC236}">
                      <a16:creationId xmlns:a16="http://schemas.microsoft.com/office/drawing/2014/main" id="{66FA9473-589E-9A47-8B34-E95C43958D43}"/>
                    </a:ext>
                  </a:extLst>
                </p14:cNvPr>
                <p14:cNvContentPartPr/>
                <p14:nvPr/>
              </p14:nvContentPartPr>
              <p14:xfrm>
                <a:off x="4282120" y="608800"/>
                <a:ext cx="61200" cy="117720"/>
              </p14:xfrm>
            </p:contentPart>
          </mc:Choice>
          <mc:Fallback>
            <p:pic>
              <p:nvPicPr>
                <p:cNvPr id="90" name="Ink 89">
                  <a:extLst>
                    <a:ext uri="{FF2B5EF4-FFF2-40B4-BE49-F238E27FC236}">
                      <a16:creationId xmlns:a16="http://schemas.microsoft.com/office/drawing/2014/main" id="{66FA9473-589E-9A47-8B34-E95C43958D43}"/>
                    </a:ext>
                  </a:extLst>
                </p:cNvPr>
                <p:cNvPicPr/>
                <p:nvPr/>
              </p:nvPicPr>
              <p:blipFill>
                <a:blip r:embed="rId276"/>
                <a:stretch>
                  <a:fillRect/>
                </a:stretch>
              </p:blipFill>
              <p:spPr>
                <a:xfrm>
                  <a:off x="4266640" y="593320"/>
                  <a:ext cx="918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91" name="Ink 90">
                  <a:extLst>
                    <a:ext uri="{FF2B5EF4-FFF2-40B4-BE49-F238E27FC236}">
                      <a16:creationId xmlns:a16="http://schemas.microsoft.com/office/drawing/2014/main" id="{23C7320A-4F7C-4045-B8EF-FE1267B0C42A}"/>
                    </a:ext>
                  </a:extLst>
                </p14:cNvPr>
                <p14:cNvContentPartPr/>
                <p14:nvPr/>
              </p14:nvContentPartPr>
              <p14:xfrm>
                <a:off x="4384000" y="589000"/>
                <a:ext cx="122400" cy="111960"/>
              </p14:xfrm>
            </p:contentPart>
          </mc:Choice>
          <mc:Fallback>
            <p:pic>
              <p:nvPicPr>
                <p:cNvPr id="91" name="Ink 90">
                  <a:extLst>
                    <a:ext uri="{FF2B5EF4-FFF2-40B4-BE49-F238E27FC236}">
                      <a16:creationId xmlns:a16="http://schemas.microsoft.com/office/drawing/2014/main" id="{23C7320A-4F7C-4045-B8EF-FE1267B0C42A}"/>
                    </a:ext>
                  </a:extLst>
                </p:cNvPr>
                <p:cNvPicPr/>
                <p:nvPr/>
              </p:nvPicPr>
              <p:blipFill>
                <a:blip r:embed="rId278"/>
                <a:stretch>
                  <a:fillRect/>
                </a:stretch>
              </p:blipFill>
              <p:spPr>
                <a:xfrm>
                  <a:off x="4368520" y="573520"/>
                  <a:ext cx="1530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93" name="Ink 92">
                  <a:extLst>
                    <a:ext uri="{FF2B5EF4-FFF2-40B4-BE49-F238E27FC236}">
                      <a16:creationId xmlns:a16="http://schemas.microsoft.com/office/drawing/2014/main" id="{54E0EBAF-2C9C-674F-8287-3F406CBCBA15}"/>
                    </a:ext>
                  </a:extLst>
                </p14:cNvPr>
                <p14:cNvContentPartPr/>
                <p14:nvPr/>
              </p14:nvContentPartPr>
              <p14:xfrm>
                <a:off x="4526200" y="548320"/>
                <a:ext cx="76680" cy="122400"/>
              </p14:xfrm>
            </p:contentPart>
          </mc:Choice>
          <mc:Fallback>
            <p:pic>
              <p:nvPicPr>
                <p:cNvPr id="93" name="Ink 92">
                  <a:extLst>
                    <a:ext uri="{FF2B5EF4-FFF2-40B4-BE49-F238E27FC236}">
                      <a16:creationId xmlns:a16="http://schemas.microsoft.com/office/drawing/2014/main" id="{54E0EBAF-2C9C-674F-8287-3F406CBCBA15}"/>
                    </a:ext>
                  </a:extLst>
                </p:cNvPr>
                <p:cNvPicPr/>
                <p:nvPr/>
              </p:nvPicPr>
              <p:blipFill>
                <a:blip r:embed="rId280"/>
                <a:stretch>
                  <a:fillRect/>
                </a:stretch>
              </p:blipFill>
              <p:spPr>
                <a:xfrm>
                  <a:off x="4510720" y="532840"/>
                  <a:ext cx="1072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95" name="Ink 94">
                  <a:extLst>
                    <a:ext uri="{FF2B5EF4-FFF2-40B4-BE49-F238E27FC236}">
                      <a16:creationId xmlns:a16="http://schemas.microsoft.com/office/drawing/2014/main" id="{51E1E11E-36CF-854E-8670-E493E44AFD02}"/>
                    </a:ext>
                  </a:extLst>
                </p14:cNvPr>
                <p14:cNvContentPartPr/>
                <p14:nvPr/>
              </p14:nvContentPartPr>
              <p14:xfrm>
                <a:off x="4820680" y="427000"/>
                <a:ext cx="71640" cy="258840"/>
              </p14:xfrm>
            </p:contentPart>
          </mc:Choice>
          <mc:Fallback>
            <p:pic>
              <p:nvPicPr>
                <p:cNvPr id="95" name="Ink 94">
                  <a:extLst>
                    <a:ext uri="{FF2B5EF4-FFF2-40B4-BE49-F238E27FC236}">
                      <a16:creationId xmlns:a16="http://schemas.microsoft.com/office/drawing/2014/main" id="{51E1E11E-36CF-854E-8670-E493E44AFD02}"/>
                    </a:ext>
                  </a:extLst>
                </p:cNvPr>
                <p:cNvPicPr/>
                <p:nvPr/>
              </p:nvPicPr>
              <p:blipFill>
                <a:blip r:embed="rId282"/>
                <a:stretch>
                  <a:fillRect/>
                </a:stretch>
              </p:blipFill>
              <p:spPr>
                <a:xfrm>
                  <a:off x="4805122" y="411520"/>
                  <a:ext cx="102395"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96" name="Ink 95">
                  <a:extLst>
                    <a:ext uri="{FF2B5EF4-FFF2-40B4-BE49-F238E27FC236}">
                      <a16:creationId xmlns:a16="http://schemas.microsoft.com/office/drawing/2014/main" id="{BB8C756A-C959-1147-9FFD-3FA433FB1C2D}"/>
                    </a:ext>
                  </a:extLst>
                </p14:cNvPr>
                <p14:cNvContentPartPr/>
                <p14:nvPr/>
              </p14:nvContentPartPr>
              <p14:xfrm>
                <a:off x="4780000" y="513040"/>
                <a:ext cx="142560" cy="66240"/>
              </p14:xfrm>
            </p:contentPart>
          </mc:Choice>
          <mc:Fallback>
            <p:pic>
              <p:nvPicPr>
                <p:cNvPr id="96" name="Ink 95">
                  <a:extLst>
                    <a:ext uri="{FF2B5EF4-FFF2-40B4-BE49-F238E27FC236}">
                      <a16:creationId xmlns:a16="http://schemas.microsoft.com/office/drawing/2014/main" id="{BB8C756A-C959-1147-9FFD-3FA433FB1C2D}"/>
                    </a:ext>
                  </a:extLst>
                </p:cNvPr>
                <p:cNvPicPr/>
                <p:nvPr/>
              </p:nvPicPr>
              <p:blipFill>
                <a:blip r:embed="rId284"/>
                <a:stretch>
                  <a:fillRect/>
                </a:stretch>
              </p:blipFill>
              <p:spPr>
                <a:xfrm>
                  <a:off x="4764520" y="497644"/>
                  <a:ext cx="17316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98" name="Ink 97">
                  <a:extLst>
                    <a:ext uri="{FF2B5EF4-FFF2-40B4-BE49-F238E27FC236}">
                      <a16:creationId xmlns:a16="http://schemas.microsoft.com/office/drawing/2014/main" id="{17EE639C-0927-0B4C-8326-6412AD249FFF}"/>
                    </a:ext>
                  </a:extLst>
                </p14:cNvPr>
                <p14:cNvContentPartPr/>
                <p14:nvPr/>
              </p14:nvContentPartPr>
              <p14:xfrm>
                <a:off x="4993480" y="173200"/>
                <a:ext cx="554040" cy="344520"/>
              </p14:xfrm>
            </p:contentPart>
          </mc:Choice>
          <mc:Fallback>
            <p:pic>
              <p:nvPicPr>
                <p:cNvPr id="98" name="Ink 97">
                  <a:extLst>
                    <a:ext uri="{FF2B5EF4-FFF2-40B4-BE49-F238E27FC236}">
                      <a16:creationId xmlns:a16="http://schemas.microsoft.com/office/drawing/2014/main" id="{17EE639C-0927-0B4C-8326-6412AD249FFF}"/>
                    </a:ext>
                  </a:extLst>
                </p:cNvPr>
                <p:cNvPicPr/>
                <p:nvPr/>
              </p:nvPicPr>
              <p:blipFill>
                <a:blip r:embed="rId286"/>
                <a:stretch>
                  <a:fillRect/>
                </a:stretch>
              </p:blipFill>
              <p:spPr>
                <a:xfrm>
                  <a:off x="4978010" y="157736"/>
                  <a:ext cx="584620" cy="375088"/>
                </a:xfrm>
                <a:prstGeom prst="rect">
                  <a:avLst/>
                </a:prstGeom>
              </p:spPr>
            </p:pic>
          </mc:Fallback>
        </mc:AlternateContent>
      </p:grpSp>
      <p:grpSp>
        <p:nvGrpSpPr>
          <p:cNvPr id="173" name="Group 172">
            <a:extLst>
              <a:ext uri="{FF2B5EF4-FFF2-40B4-BE49-F238E27FC236}">
                <a16:creationId xmlns:a16="http://schemas.microsoft.com/office/drawing/2014/main" id="{D6CB0182-6904-314B-8F0C-043411781659}"/>
              </a:ext>
            </a:extLst>
          </p:cNvPr>
          <p:cNvGrpSpPr/>
          <p:nvPr/>
        </p:nvGrpSpPr>
        <p:grpSpPr>
          <a:xfrm>
            <a:off x="6507280" y="1148080"/>
            <a:ext cx="213840" cy="304920"/>
            <a:chOff x="6507280" y="1148080"/>
            <a:chExt cx="213840" cy="304920"/>
          </a:xfrm>
        </p:grpSpPr>
        <mc:AlternateContent xmlns:mc="http://schemas.openxmlformats.org/markup-compatibility/2006">
          <mc:Choice xmlns:p14="http://schemas.microsoft.com/office/powerpoint/2010/main" Requires="p14">
            <p:contentPart p14:bwMode="auto" r:id="rId287">
              <p14:nvContentPartPr>
                <p14:cNvPr id="101" name="Ink 100">
                  <a:extLst>
                    <a:ext uri="{FF2B5EF4-FFF2-40B4-BE49-F238E27FC236}">
                      <a16:creationId xmlns:a16="http://schemas.microsoft.com/office/drawing/2014/main" id="{F74364AC-91B3-A249-9210-24A681A94014}"/>
                    </a:ext>
                  </a:extLst>
                </p14:cNvPr>
                <p14:cNvContentPartPr/>
                <p14:nvPr/>
              </p14:nvContentPartPr>
              <p14:xfrm>
                <a:off x="6522400" y="1148080"/>
                <a:ext cx="86760" cy="10440"/>
              </p14:xfrm>
            </p:contentPart>
          </mc:Choice>
          <mc:Fallback>
            <p:pic>
              <p:nvPicPr>
                <p:cNvPr id="101" name="Ink 100">
                  <a:extLst>
                    <a:ext uri="{FF2B5EF4-FFF2-40B4-BE49-F238E27FC236}">
                      <a16:creationId xmlns:a16="http://schemas.microsoft.com/office/drawing/2014/main" id="{F74364AC-91B3-A249-9210-24A681A94014}"/>
                    </a:ext>
                  </a:extLst>
                </p:cNvPr>
                <p:cNvPicPr/>
                <p:nvPr/>
              </p:nvPicPr>
              <p:blipFill>
                <a:blip r:embed="rId288"/>
                <a:stretch>
                  <a:fillRect/>
                </a:stretch>
              </p:blipFill>
              <p:spPr>
                <a:xfrm>
                  <a:off x="6506920" y="1132600"/>
                  <a:ext cx="1173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1" name="Ink 170">
                  <a:extLst>
                    <a:ext uri="{FF2B5EF4-FFF2-40B4-BE49-F238E27FC236}">
                      <a16:creationId xmlns:a16="http://schemas.microsoft.com/office/drawing/2014/main" id="{DB6C0C32-5037-E040-971D-7E5248A14BF4}"/>
                    </a:ext>
                  </a:extLst>
                </p14:cNvPr>
                <p14:cNvContentPartPr/>
                <p14:nvPr/>
              </p14:nvContentPartPr>
              <p14:xfrm>
                <a:off x="6563080" y="1148440"/>
                <a:ext cx="10440" cy="289440"/>
              </p14:xfrm>
            </p:contentPart>
          </mc:Choice>
          <mc:Fallback>
            <p:pic>
              <p:nvPicPr>
                <p:cNvPr id="171" name="Ink 170">
                  <a:extLst>
                    <a:ext uri="{FF2B5EF4-FFF2-40B4-BE49-F238E27FC236}">
                      <a16:creationId xmlns:a16="http://schemas.microsoft.com/office/drawing/2014/main" id="{DB6C0C32-5037-E040-971D-7E5248A14BF4}"/>
                    </a:ext>
                  </a:extLst>
                </p:cNvPr>
                <p:cNvPicPr/>
                <p:nvPr/>
              </p:nvPicPr>
              <p:blipFill>
                <a:blip r:embed="rId290"/>
                <a:stretch>
                  <a:fillRect/>
                </a:stretch>
              </p:blipFill>
              <p:spPr>
                <a:xfrm>
                  <a:off x="6547600" y="1132941"/>
                  <a:ext cx="41040" cy="320078"/>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72" name="Ink 171">
                  <a:extLst>
                    <a:ext uri="{FF2B5EF4-FFF2-40B4-BE49-F238E27FC236}">
                      <a16:creationId xmlns:a16="http://schemas.microsoft.com/office/drawing/2014/main" id="{7DEA6537-1CE3-8E47-8FBF-5FF73E1690D0}"/>
                    </a:ext>
                  </a:extLst>
                </p14:cNvPr>
                <p14:cNvContentPartPr/>
                <p14:nvPr/>
              </p14:nvContentPartPr>
              <p14:xfrm>
                <a:off x="6507280" y="1442560"/>
                <a:ext cx="213840" cy="10440"/>
              </p14:xfrm>
            </p:contentPart>
          </mc:Choice>
          <mc:Fallback>
            <p:pic>
              <p:nvPicPr>
                <p:cNvPr id="172" name="Ink 171">
                  <a:extLst>
                    <a:ext uri="{FF2B5EF4-FFF2-40B4-BE49-F238E27FC236}">
                      <a16:creationId xmlns:a16="http://schemas.microsoft.com/office/drawing/2014/main" id="{7DEA6537-1CE3-8E47-8FBF-5FF73E1690D0}"/>
                    </a:ext>
                  </a:extLst>
                </p:cNvPr>
                <p:cNvPicPr/>
                <p:nvPr/>
              </p:nvPicPr>
              <p:blipFill>
                <a:blip r:embed="rId292"/>
                <a:stretch>
                  <a:fillRect/>
                </a:stretch>
              </p:blipFill>
              <p:spPr>
                <a:xfrm>
                  <a:off x="6491774" y="1427596"/>
                  <a:ext cx="244492" cy="40020"/>
                </a:xfrm>
                <a:prstGeom prst="rect">
                  <a:avLst/>
                </a:prstGeom>
              </p:spPr>
            </p:pic>
          </mc:Fallback>
        </mc:AlternateContent>
      </p:grpSp>
      <p:grpSp>
        <p:nvGrpSpPr>
          <p:cNvPr id="184" name="Group 183">
            <a:extLst>
              <a:ext uri="{FF2B5EF4-FFF2-40B4-BE49-F238E27FC236}">
                <a16:creationId xmlns:a16="http://schemas.microsoft.com/office/drawing/2014/main" id="{903468A3-EBD5-D744-B8F7-E31729F7C5EC}"/>
              </a:ext>
            </a:extLst>
          </p:cNvPr>
          <p:cNvGrpSpPr/>
          <p:nvPr/>
        </p:nvGrpSpPr>
        <p:grpSpPr>
          <a:xfrm>
            <a:off x="3738880" y="2471440"/>
            <a:ext cx="421920" cy="200520"/>
            <a:chOff x="3738880" y="2471440"/>
            <a:chExt cx="421920" cy="200520"/>
          </a:xfrm>
        </p:grpSpPr>
        <mc:AlternateContent xmlns:mc="http://schemas.openxmlformats.org/markup-compatibility/2006">
          <mc:Choice xmlns:p14="http://schemas.microsoft.com/office/powerpoint/2010/main" Requires="p14">
            <p:contentPart p14:bwMode="auto" r:id="rId293">
              <p14:nvContentPartPr>
                <p14:cNvPr id="174" name="Ink 173">
                  <a:extLst>
                    <a:ext uri="{FF2B5EF4-FFF2-40B4-BE49-F238E27FC236}">
                      <a16:creationId xmlns:a16="http://schemas.microsoft.com/office/drawing/2014/main" id="{7C3CF95D-FC08-394B-80B6-FF4CB4D43F12}"/>
                    </a:ext>
                  </a:extLst>
                </p14:cNvPr>
                <p14:cNvContentPartPr/>
                <p14:nvPr/>
              </p14:nvContentPartPr>
              <p14:xfrm>
                <a:off x="3738880" y="2479000"/>
                <a:ext cx="20520" cy="192960"/>
              </p14:xfrm>
            </p:contentPart>
          </mc:Choice>
          <mc:Fallback>
            <p:pic>
              <p:nvPicPr>
                <p:cNvPr id="174" name="Ink 173">
                  <a:extLst>
                    <a:ext uri="{FF2B5EF4-FFF2-40B4-BE49-F238E27FC236}">
                      <a16:creationId xmlns:a16="http://schemas.microsoft.com/office/drawing/2014/main" id="{7C3CF95D-FC08-394B-80B6-FF4CB4D43F12}"/>
                    </a:ext>
                  </a:extLst>
                </p:cNvPr>
                <p:cNvPicPr/>
                <p:nvPr/>
              </p:nvPicPr>
              <p:blipFill>
                <a:blip r:embed="rId294"/>
                <a:stretch>
                  <a:fillRect/>
                </a:stretch>
              </p:blipFill>
              <p:spPr>
                <a:xfrm>
                  <a:off x="3723400" y="2463520"/>
                  <a:ext cx="511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75" name="Ink 174">
                  <a:extLst>
                    <a:ext uri="{FF2B5EF4-FFF2-40B4-BE49-F238E27FC236}">
                      <a16:creationId xmlns:a16="http://schemas.microsoft.com/office/drawing/2014/main" id="{B3CA9950-6F9B-CB49-A6A7-53BC5CBE93A9}"/>
                    </a:ext>
                  </a:extLst>
                </p14:cNvPr>
                <p14:cNvContentPartPr/>
                <p14:nvPr/>
              </p14:nvContentPartPr>
              <p14:xfrm>
                <a:off x="3774160" y="2486920"/>
                <a:ext cx="61200" cy="180360"/>
              </p14:xfrm>
            </p:contentPart>
          </mc:Choice>
          <mc:Fallback>
            <p:pic>
              <p:nvPicPr>
                <p:cNvPr id="175" name="Ink 174">
                  <a:extLst>
                    <a:ext uri="{FF2B5EF4-FFF2-40B4-BE49-F238E27FC236}">
                      <a16:creationId xmlns:a16="http://schemas.microsoft.com/office/drawing/2014/main" id="{B3CA9950-6F9B-CB49-A6A7-53BC5CBE93A9}"/>
                    </a:ext>
                  </a:extLst>
                </p:cNvPr>
                <p:cNvPicPr/>
                <p:nvPr/>
              </p:nvPicPr>
              <p:blipFill>
                <a:blip r:embed="rId296"/>
                <a:stretch>
                  <a:fillRect/>
                </a:stretch>
              </p:blipFill>
              <p:spPr>
                <a:xfrm>
                  <a:off x="3758680" y="2471440"/>
                  <a:ext cx="918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76" name="Ink 175">
                  <a:extLst>
                    <a:ext uri="{FF2B5EF4-FFF2-40B4-BE49-F238E27FC236}">
                      <a16:creationId xmlns:a16="http://schemas.microsoft.com/office/drawing/2014/main" id="{60191BA8-2E01-F04E-BB07-993AEF1A5113}"/>
                    </a:ext>
                  </a:extLst>
                </p14:cNvPr>
                <p14:cNvContentPartPr/>
                <p14:nvPr/>
              </p14:nvContentPartPr>
              <p14:xfrm>
                <a:off x="3743920" y="2595640"/>
                <a:ext cx="96840" cy="36000"/>
              </p14:xfrm>
            </p:contentPart>
          </mc:Choice>
          <mc:Fallback>
            <p:pic>
              <p:nvPicPr>
                <p:cNvPr id="176" name="Ink 175">
                  <a:extLst>
                    <a:ext uri="{FF2B5EF4-FFF2-40B4-BE49-F238E27FC236}">
                      <a16:creationId xmlns:a16="http://schemas.microsoft.com/office/drawing/2014/main" id="{60191BA8-2E01-F04E-BB07-993AEF1A5113}"/>
                    </a:ext>
                  </a:extLst>
                </p:cNvPr>
                <p:cNvPicPr/>
                <p:nvPr/>
              </p:nvPicPr>
              <p:blipFill>
                <a:blip r:embed="rId298"/>
                <a:stretch>
                  <a:fillRect/>
                </a:stretch>
              </p:blipFill>
              <p:spPr>
                <a:xfrm>
                  <a:off x="3728440" y="2580004"/>
                  <a:ext cx="127440" cy="66909"/>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77" name="Ink 176">
                  <a:extLst>
                    <a:ext uri="{FF2B5EF4-FFF2-40B4-BE49-F238E27FC236}">
                      <a16:creationId xmlns:a16="http://schemas.microsoft.com/office/drawing/2014/main" id="{D52AD09F-D715-D446-8CF4-546239B4967C}"/>
                    </a:ext>
                  </a:extLst>
                </p14:cNvPr>
                <p14:cNvContentPartPr/>
                <p14:nvPr/>
              </p14:nvContentPartPr>
              <p14:xfrm>
                <a:off x="3962080" y="2489080"/>
                <a:ext cx="25920" cy="137520"/>
              </p14:xfrm>
            </p:contentPart>
          </mc:Choice>
          <mc:Fallback>
            <p:pic>
              <p:nvPicPr>
                <p:cNvPr id="177" name="Ink 176">
                  <a:extLst>
                    <a:ext uri="{FF2B5EF4-FFF2-40B4-BE49-F238E27FC236}">
                      <a16:creationId xmlns:a16="http://schemas.microsoft.com/office/drawing/2014/main" id="{D52AD09F-D715-D446-8CF4-546239B4967C}"/>
                    </a:ext>
                  </a:extLst>
                </p:cNvPr>
                <p:cNvPicPr/>
                <p:nvPr/>
              </p:nvPicPr>
              <p:blipFill>
                <a:blip r:embed="rId300"/>
                <a:stretch>
                  <a:fillRect/>
                </a:stretch>
              </p:blipFill>
              <p:spPr>
                <a:xfrm>
                  <a:off x="3946382" y="2473600"/>
                  <a:ext cx="56951"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78" name="Ink 177">
                  <a:extLst>
                    <a:ext uri="{FF2B5EF4-FFF2-40B4-BE49-F238E27FC236}">
                      <a16:creationId xmlns:a16="http://schemas.microsoft.com/office/drawing/2014/main" id="{40C73A2C-079B-ED49-A9BB-9B2C9850197A}"/>
                    </a:ext>
                  </a:extLst>
                </p14:cNvPr>
                <p14:cNvContentPartPr/>
                <p14:nvPr/>
              </p14:nvContentPartPr>
              <p14:xfrm>
                <a:off x="4134880" y="2526880"/>
                <a:ext cx="25920" cy="104760"/>
              </p14:xfrm>
            </p:contentPart>
          </mc:Choice>
          <mc:Fallback>
            <p:pic>
              <p:nvPicPr>
                <p:cNvPr id="178" name="Ink 177">
                  <a:extLst>
                    <a:ext uri="{FF2B5EF4-FFF2-40B4-BE49-F238E27FC236}">
                      <a16:creationId xmlns:a16="http://schemas.microsoft.com/office/drawing/2014/main" id="{40C73A2C-079B-ED49-A9BB-9B2C9850197A}"/>
                    </a:ext>
                  </a:extLst>
                </p:cNvPr>
                <p:cNvPicPr/>
                <p:nvPr/>
              </p:nvPicPr>
              <p:blipFill>
                <a:blip r:embed="rId302"/>
                <a:stretch>
                  <a:fillRect/>
                </a:stretch>
              </p:blipFill>
              <p:spPr>
                <a:xfrm>
                  <a:off x="4119182" y="2511400"/>
                  <a:ext cx="56951"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79" name="Ink 178">
                  <a:extLst>
                    <a:ext uri="{FF2B5EF4-FFF2-40B4-BE49-F238E27FC236}">
                      <a16:creationId xmlns:a16="http://schemas.microsoft.com/office/drawing/2014/main" id="{FBD9D33E-6A2E-7640-9F06-64300F153C5F}"/>
                    </a:ext>
                  </a:extLst>
                </p14:cNvPr>
                <p14:cNvContentPartPr/>
                <p14:nvPr/>
              </p14:nvContentPartPr>
              <p14:xfrm>
                <a:off x="4134880" y="2471440"/>
                <a:ext cx="5400" cy="23040"/>
              </p14:xfrm>
            </p:contentPart>
          </mc:Choice>
          <mc:Fallback>
            <p:pic>
              <p:nvPicPr>
                <p:cNvPr id="179" name="Ink 178">
                  <a:extLst>
                    <a:ext uri="{FF2B5EF4-FFF2-40B4-BE49-F238E27FC236}">
                      <a16:creationId xmlns:a16="http://schemas.microsoft.com/office/drawing/2014/main" id="{FBD9D33E-6A2E-7640-9F06-64300F153C5F}"/>
                    </a:ext>
                  </a:extLst>
                </p:cNvPr>
                <p:cNvPicPr/>
                <p:nvPr/>
              </p:nvPicPr>
              <p:blipFill>
                <a:blip r:embed="rId304"/>
                <a:stretch>
                  <a:fillRect/>
                </a:stretch>
              </p:blipFill>
              <p:spPr>
                <a:xfrm>
                  <a:off x="4119400" y="2455714"/>
                  <a:ext cx="36000" cy="54126"/>
                </a:xfrm>
                <a:prstGeom prst="rect">
                  <a:avLst/>
                </a:prstGeom>
              </p:spPr>
            </p:pic>
          </mc:Fallback>
        </mc:AlternateContent>
      </p:grpSp>
      <p:grpSp>
        <p:nvGrpSpPr>
          <p:cNvPr id="183" name="Group 182">
            <a:extLst>
              <a:ext uri="{FF2B5EF4-FFF2-40B4-BE49-F238E27FC236}">
                <a16:creationId xmlns:a16="http://schemas.microsoft.com/office/drawing/2014/main" id="{EB39C40D-F927-D346-9A8D-3EB9057ED3DE}"/>
              </a:ext>
            </a:extLst>
          </p:cNvPr>
          <p:cNvGrpSpPr/>
          <p:nvPr/>
        </p:nvGrpSpPr>
        <p:grpSpPr>
          <a:xfrm>
            <a:off x="4384000" y="2515000"/>
            <a:ext cx="239040" cy="91080"/>
            <a:chOff x="4384000" y="2515000"/>
            <a:chExt cx="239040" cy="91080"/>
          </a:xfrm>
        </p:grpSpPr>
        <mc:AlternateContent xmlns:mc="http://schemas.openxmlformats.org/markup-compatibility/2006">
          <mc:Choice xmlns:p14="http://schemas.microsoft.com/office/powerpoint/2010/main" Requires="p14">
            <p:contentPart p14:bwMode="auto" r:id="rId305">
              <p14:nvContentPartPr>
                <p14:cNvPr id="180" name="Ink 179">
                  <a:extLst>
                    <a:ext uri="{FF2B5EF4-FFF2-40B4-BE49-F238E27FC236}">
                      <a16:creationId xmlns:a16="http://schemas.microsoft.com/office/drawing/2014/main" id="{39882977-85D5-9847-A57E-19179937297E}"/>
                    </a:ext>
                  </a:extLst>
                </p14:cNvPr>
                <p14:cNvContentPartPr/>
                <p14:nvPr/>
              </p14:nvContentPartPr>
              <p14:xfrm>
                <a:off x="4384000" y="2515000"/>
                <a:ext cx="71640" cy="91080"/>
              </p14:xfrm>
            </p:contentPart>
          </mc:Choice>
          <mc:Fallback>
            <p:pic>
              <p:nvPicPr>
                <p:cNvPr id="180" name="Ink 179">
                  <a:extLst>
                    <a:ext uri="{FF2B5EF4-FFF2-40B4-BE49-F238E27FC236}">
                      <a16:creationId xmlns:a16="http://schemas.microsoft.com/office/drawing/2014/main" id="{39882977-85D5-9847-A57E-19179937297E}"/>
                    </a:ext>
                  </a:extLst>
                </p:cNvPr>
                <p:cNvPicPr/>
                <p:nvPr/>
              </p:nvPicPr>
              <p:blipFill>
                <a:blip r:embed="rId306"/>
                <a:stretch>
                  <a:fillRect/>
                </a:stretch>
              </p:blipFill>
              <p:spPr>
                <a:xfrm>
                  <a:off x="4368520" y="2499581"/>
                  <a:ext cx="102240" cy="1215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81" name="Ink 180">
                  <a:extLst>
                    <a:ext uri="{FF2B5EF4-FFF2-40B4-BE49-F238E27FC236}">
                      <a16:creationId xmlns:a16="http://schemas.microsoft.com/office/drawing/2014/main" id="{C87B28F5-3785-1C4C-9131-CCE9B81395AB}"/>
                    </a:ext>
                  </a:extLst>
                </p14:cNvPr>
                <p14:cNvContentPartPr/>
                <p14:nvPr/>
              </p14:nvContentPartPr>
              <p14:xfrm>
                <a:off x="4551400" y="2534800"/>
                <a:ext cx="10440" cy="5400"/>
              </p14:xfrm>
            </p:contentPart>
          </mc:Choice>
          <mc:Fallback>
            <p:pic>
              <p:nvPicPr>
                <p:cNvPr id="181" name="Ink 180">
                  <a:extLst>
                    <a:ext uri="{FF2B5EF4-FFF2-40B4-BE49-F238E27FC236}">
                      <a16:creationId xmlns:a16="http://schemas.microsoft.com/office/drawing/2014/main" id="{C87B28F5-3785-1C4C-9131-CCE9B81395AB}"/>
                    </a:ext>
                  </a:extLst>
                </p:cNvPr>
                <p:cNvPicPr/>
                <p:nvPr/>
              </p:nvPicPr>
              <p:blipFill>
                <a:blip r:embed="rId308"/>
                <a:stretch>
                  <a:fillRect/>
                </a:stretch>
              </p:blipFill>
              <p:spPr>
                <a:xfrm>
                  <a:off x="4535920" y="2519320"/>
                  <a:ext cx="41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82" name="Ink 181">
                  <a:extLst>
                    <a:ext uri="{FF2B5EF4-FFF2-40B4-BE49-F238E27FC236}">
                      <a16:creationId xmlns:a16="http://schemas.microsoft.com/office/drawing/2014/main" id="{9241A3E3-77DB-5C4D-A8CA-BCB7E4BFDB1A}"/>
                    </a:ext>
                  </a:extLst>
                </p14:cNvPr>
                <p14:cNvContentPartPr/>
                <p14:nvPr/>
              </p14:nvContentPartPr>
              <p14:xfrm>
                <a:off x="4622680" y="2529760"/>
                <a:ext cx="360" cy="5400"/>
              </p14:xfrm>
            </p:contentPart>
          </mc:Choice>
          <mc:Fallback>
            <p:pic>
              <p:nvPicPr>
                <p:cNvPr id="182" name="Ink 181">
                  <a:extLst>
                    <a:ext uri="{FF2B5EF4-FFF2-40B4-BE49-F238E27FC236}">
                      <a16:creationId xmlns:a16="http://schemas.microsoft.com/office/drawing/2014/main" id="{9241A3E3-77DB-5C4D-A8CA-BCB7E4BFDB1A}"/>
                    </a:ext>
                  </a:extLst>
                </p:cNvPr>
                <p:cNvPicPr/>
                <p:nvPr/>
              </p:nvPicPr>
              <p:blipFill>
                <a:blip r:embed="rId310"/>
                <a:stretch>
                  <a:fillRect/>
                </a:stretch>
              </p:blipFill>
              <p:spPr>
                <a:xfrm>
                  <a:off x="4607200" y="2514280"/>
                  <a:ext cx="30960" cy="36000"/>
                </a:xfrm>
                <a:prstGeom prst="rect">
                  <a:avLst/>
                </a:prstGeom>
              </p:spPr>
            </p:pic>
          </mc:Fallback>
        </mc:AlternateContent>
      </p:grpSp>
      <p:grpSp>
        <p:nvGrpSpPr>
          <p:cNvPr id="194" name="Group 193">
            <a:extLst>
              <a:ext uri="{FF2B5EF4-FFF2-40B4-BE49-F238E27FC236}">
                <a16:creationId xmlns:a16="http://schemas.microsoft.com/office/drawing/2014/main" id="{E2220FDF-5EF8-8346-A69F-FDBFE576009C}"/>
              </a:ext>
            </a:extLst>
          </p:cNvPr>
          <p:cNvGrpSpPr/>
          <p:nvPr/>
        </p:nvGrpSpPr>
        <p:grpSpPr>
          <a:xfrm>
            <a:off x="3738880" y="3352720"/>
            <a:ext cx="894240" cy="249480"/>
            <a:chOff x="3738880" y="3352720"/>
            <a:chExt cx="894240" cy="249480"/>
          </a:xfrm>
        </p:grpSpPr>
        <mc:AlternateContent xmlns:mc="http://schemas.openxmlformats.org/markup-compatibility/2006">
          <mc:Choice xmlns:p14="http://schemas.microsoft.com/office/powerpoint/2010/main" Requires="p14">
            <p:contentPart p14:bwMode="auto" r:id="rId311">
              <p14:nvContentPartPr>
                <p14:cNvPr id="185" name="Ink 184">
                  <a:extLst>
                    <a:ext uri="{FF2B5EF4-FFF2-40B4-BE49-F238E27FC236}">
                      <a16:creationId xmlns:a16="http://schemas.microsoft.com/office/drawing/2014/main" id="{4A94C7F4-70F3-B340-AA3E-0EE05B072A44}"/>
                    </a:ext>
                  </a:extLst>
                </p14:cNvPr>
                <p14:cNvContentPartPr/>
                <p14:nvPr/>
              </p14:nvContentPartPr>
              <p14:xfrm>
                <a:off x="3738880" y="3408520"/>
                <a:ext cx="66240" cy="51120"/>
              </p14:xfrm>
            </p:contentPart>
          </mc:Choice>
          <mc:Fallback>
            <p:pic>
              <p:nvPicPr>
                <p:cNvPr id="185" name="Ink 184">
                  <a:extLst>
                    <a:ext uri="{FF2B5EF4-FFF2-40B4-BE49-F238E27FC236}">
                      <a16:creationId xmlns:a16="http://schemas.microsoft.com/office/drawing/2014/main" id="{4A94C7F4-70F3-B340-AA3E-0EE05B072A44}"/>
                    </a:ext>
                  </a:extLst>
                </p:cNvPr>
                <p:cNvPicPr/>
                <p:nvPr/>
              </p:nvPicPr>
              <p:blipFill>
                <a:blip r:embed="rId312"/>
                <a:stretch>
                  <a:fillRect/>
                </a:stretch>
              </p:blipFill>
              <p:spPr>
                <a:xfrm>
                  <a:off x="3723400" y="3393148"/>
                  <a:ext cx="96840" cy="81506"/>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86" name="Ink 185">
                  <a:extLst>
                    <a:ext uri="{FF2B5EF4-FFF2-40B4-BE49-F238E27FC236}">
                      <a16:creationId xmlns:a16="http://schemas.microsoft.com/office/drawing/2014/main" id="{68CED048-992D-0643-8313-9D97FCA0AABA}"/>
                    </a:ext>
                  </a:extLst>
                </p14:cNvPr>
                <p14:cNvContentPartPr/>
                <p14:nvPr/>
              </p14:nvContentPartPr>
              <p14:xfrm>
                <a:off x="3779200" y="3393400"/>
                <a:ext cx="46080" cy="208800"/>
              </p14:xfrm>
            </p:contentPart>
          </mc:Choice>
          <mc:Fallback>
            <p:pic>
              <p:nvPicPr>
                <p:cNvPr id="186" name="Ink 185">
                  <a:extLst>
                    <a:ext uri="{FF2B5EF4-FFF2-40B4-BE49-F238E27FC236}">
                      <a16:creationId xmlns:a16="http://schemas.microsoft.com/office/drawing/2014/main" id="{68CED048-992D-0643-8313-9D97FCA0AABA}"/>
                    </a:ext>
                  </a:extLst>
                </p:cNvPr>
                <p:cNvPicPr/>
                <p:nvPr/>
              </p:nvPicPr>
              <p:blipFill>
                <a:blip r:embed="rId314"/>
                <a:stretch>
                  <a:fillRect/>
                </a:stretch>
              </p:blipFill>
              <p:spPr>
                <a:xfrm>
                  <a:off x="3763720" y="3377920"/>
                  <a:ext cx="766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87" name="Ink 186">
                  <a:extLst>
                    <a:ext uri="{FF2B5EF4-FFF2-40B4-BE49-F238E27FC236}">
                      <a16:creationId xmlns:a16="http://schemas.microsoft.com/office/drawing/2014/main" id="{8F918536-EDB4-654B-A6C8-7B8E024BF10B}"/>
                    </a:ext>
                  </a:extLst>
                </p14:cNvPr>
                <p14:cNvContentPartPr/>
                <p14:nvPr/>
              </p14:nvContentPartPr>
              <p14:xfrm>
                <a:off x="3967480" y="3469360"/>
                <a:ext cx="86760" cy="20520"/>
              </p14:xfrm>
            </p:contentPart>
          </mc:Choice>
          <mc:Fallback>
            <p:pic>
              <p:nvPicPr>
                <p:cNvPr id="187" name="Ink 186">
                  <a:extLst>
                    <a:ext uri="{FF2B5EF4-FFF2-40B4-BE49-F238E27FC236}">
                      <a16:creationId xmlns:a16="http://schemas.microsoft.com/office/drawing/2014/main" id="{8F918536-EDB4-654B-A6C8-7B8E024BF10B}"/>
                    </a:ext>
                  </a:extLst>
                </p:cNvPr>
                <p:cNvPicPr/>
                <p:nvPr/>
              </p:nvPicPr>
              <p:blipFill>
                <a:blip r:embed="rId316"/>
                <a:stretch>
                  <a:fillRect/>
                </a:stretch>
              </p:blipFill>
              <p:spPr>
                <a:xfrm>
                  <a:off x="3952000" y="3453880"/>
                  <a:ext cx="1173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89" name="Ink 188">
                  <a:extLst>
                    <a:ext uri="{FF2B5EF4-FFF2-40B4-BE49-F238E27FC236}">
                      <a16:creationId xmlns:a16="http://schemas.microsoft.com/office/drawing/2014/main" id="{20D863D6-7C32-9343-9ACC-456571A45BAA}"/>
                    </a:ext>
                  </a:extLst>
                </p14:cNvPr>
                <p14:cNvContentPartPr/>
                <p14:nvPr/>
              </p14:nvContentPartPr>
              <p14:xfrm>
                <a:off x="4175560" y="3352720"/>
                <a:ext cx="91800" cy="162360"/>
              </p14:xfrm>
            </p:contentPart>
          </mc:Choice>
          <mc:Fallback>
            <p:pic>
              <p:nvPicPr>
                <p:cNvPr id="189" name="Ink 188">
                  <a:extLst>
                    <a:ext uri="{FF2B5EF4-FFF2-40B4-BE49-F238E27FC236}">
                      <a16:creationId xmlns:a16="http://schemas.microsoft.com/office/drawing/2014/main" id="{20D863D6-7C32-9343-9ACC-456571A45BAA}"/>
                    </a:ext>
                  </a:extLst>
                </p:cNvPr>
                <p:cNvPicPr/>
                <p:nvPr/>
              </p:nvPicPr>
              <p:blipFill>
                <a:blip r:embed="rId318"/>
                <a:stretch>
                  <a:fillRect/>
                </a:stretch>
              </p:blipFill>
              <p:spPr>
                <a:xfrm>
                  <a:off x="4160080" y="3337240"/>
                  <a:ext cx="1224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91" name="Ink 190">
                  <a:extLst>
                    <a:ext uri="{FF2B5EF4-FFF2-40B4-BE49-F238E27FC236}">
                      <a16:creationId xmlns:a16="http://schemas.microsoft.com/office/drawing/2014/main" id="{6F44EF97-701B-514D-A089-D9F6759BADDC}"/>
                    </a:ext>
                  </a:extLst>
                </p14:cNvPr>
                <p14:cNvContentPartPr/>
                <p14:nvPr/>
              </p14:nvContentPartPr>
              <p14:xfrm>
                <a:off x="4373560" y="3382960"/>
                <a:ext cx="132480" cy="132480"/>
              </p14:xfrm>
            </p:contentPart>
          </mc:Choice>
          <mc:Fallback>
            <p:pic>
              <p:nvPicPr>
                <p:cNvPr id="191" name="Ink 190">
                  <a:extLst>
                    <a:ext uri="{FF2B5EF4-FFF2-40B4-BE49-F238E27FC236}">
                      <a16:creationId xmlns:a16="http://schemas.microsoft.com/office/drawing/2014/main" id="{6F44EF97-701B-514D-A089-D9F6759BADDC}"/>
                    </a:ext>
                  </a:extLst>
                </p:cNvPr>
                <p:cNvPicPr/>
                <p:nvPr/>
              </p:nvPicPr>
              <p:blipFill>
                <a:blip r:embed="rId320"/>
                <a:stretch>
                  <a:fillRect/>
                </a:stretch>
              </p:blipFill>
              <p:spPr>
                <a:xfrm>
                  <a:off x="4358080" y="3367480"/>
                  <a:ext cx="1630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92" name="Ink 191">
                  <a:extLst>
                    <a:ext uri="{FF2B5EF4-FFF2-40B4-BE49-F238E27FC236}">
                      <a16:creationId xmlns:a16="http://schemas.microsoft.com/office/drawing/2014/main" id="{743F05DC-6B2D-A44E-AEEA-05C44AF5A167}"/>
                    </a:ext>
                  </a:extLst>
                </p14:cNvPr>
                <p14:cNvContentPartPr/>
                <p14:nvPr/>
              </p14:nvContentPartPr>
              <p14:xfrm>
                <a:off x="4582000" y="3418600"/>
                <a:ext cx="10440" cy="5400"/>
              </p14:xfrm>
            </p:contentPart>
          </mc:Choice>
          <mc:Fallback>
            <p:pic>
              <p:nvPicPr>
                <p:cNvPr id="192" name="Ink 191">
                  <a:extLst>
                    <a:ext uri="{FF2B5EF4-FFF2-40B4-BE49-F238E27FC236}">
                      <a16:creationId xmlns:a16="http://schemas.microsoft.com/office/drawing/2014/main" id="{743F05DC-6B2D-A44E-AEEA-05C44AF5A167}"/>
                    </a:ext>
                  </a:extLst>
                </p:cNvPr>
                <p:cNvPicPr/>
                <p:nvPr/>
              </p:nvPicPr>
              <p:blipFill>
                <a:blip r:embed="rId322"/>
                <a:stretch>
                  <a:fillRect/>
                </a:stretch>
              </p:blipFill>
              <p:spPr>
                <a:xfrm>
                  <a:off x="4567036" y="3403120"/>
                  <a:ext cx="400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93" name="Ink 192">
                  <a:extLst>
                    <a:ext uri="{FF2B5EF4-FFF2-40B4-BE49-F238E27FC236}">
                      <a16:creationId xmlns:a16="http://schemas.microsoft.com/office/drawing/2014/main" id="{31291425-5254-054B-9FBA-BD4E2402C516}"/>
                    </a:ext>
                  </a:extLst>
                </p14:cNvPr>
                <p14:cNvContentPartPr/>
                <p14:nvPr/>
              </p14:nvContentPartPr>
              <p14:xfrm>
                <a:off x="4622680" y="3398440"/>
                <a:ext cx="10440" cy="20520"/>
              </p14:xfrm>
            </p:contentPart>
          </mc:Choice>
          <mc:Fallback>
            <p:pic>
              <p:nvPicPr>
                <p:cNvPr id="193" name="Ink 192">
                  <a:extLst>
                    <a:ext uri="{FF2B5EF4-FFF2-40B4-BE49-F238E27FC236}">
                      <a16:creationId xmlns:a16="http://schemas.microsoft.com/office/drawing/2014/main" id="{31291425-5254-054B-9FBA-BD4E2402C516}"/>
                    </a:ext>
                  </a:extLst>
                </p:cNvPr>
                <p:cNvPicPr/>
                <p:nvPr/>
              </p:nvPicPr>
              <p:blipFill>
                <a:blip r:embed="rId324"/>
                <a:stretch>
                  <a:fillRect/>
                </a:stretch>
              </p:blipFill>
              <p:spPr>
                <a:xfrm>
                  <a:off x="4607716" y="3383227"/>
                  <a:ext cx="40020" cy="5059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5">
            <p14:nvContentPartPr>
              <p14:cNvPr id="195" name="Ink 194">
                <a:extLst>
                  <a:ext uri="{FF2B5EF4-FFF2-40B4-BE49-F238E27FC236}">
                    <a16:creationId xmlns:a16="http://schemas.microsoft.com/office/drawing/2014/main" id="{810D1171-0FC8-3D4C-B2D7-BF82694696B7}"/>
                  </a:ext>
                </a:extLst>
              </p14:cNvPr>
              <p14:cNvContentPartPr/>
              <p14:nvPr/>
            </p14:nvContentPartPr>
            <p14:xfrm>
              <a:off x="3454560" y="1154160"/>
              <a:ext cx="5232240" cy="2703960"/>
            </p14:xfrm>
          </p:contentPart>
        </mc:Choice>
        <mc:Fallback>
          <p:pic>
            <p:nvPicPr>
              <p:cNvPr id="195" name="Ink 194">
                <a:extLst>
                  <a:ext uri="{FF2B5EF4-FFF2-40B4-BE49-F238E27FC236}">
                    <a16:creationId xmlns:a16="http://schemas.microsoft.com/office/drawing/2014/main" id="{810D1171-0FC8-3D4C-B2D7-BF82694696B7}"/>
                  </a:ext>
                </a:extLst>
              </p:cNvPr>
              <p:cNvPicPr/>
              <p:nvPr/>
            </p:nvPicPr>
            <p:blipFill>
              <a:blip r:embed="rId326"/>
              <a:stretch>
                <a:fillRect/>
              </a:stretch>
            </p:blipFill>
            <p:spPr>
              <a:xfrm>
                <a:off x="3445200" y="1144800"/>
                <a:ext cx="5250960" cy="2722680"/>
              </a:xfrm>
              <a:prstGeom prst="rect">
                <a:avLst/>
              </a:prstGeom>
            </p:spPr>
          </p:pic>
        </mc:Fallback>
      </mc:AlternateContent>
    </p:spTree>
    <p:extLst>
      <p:ext uri="{BB962C8B-B14F-4D97-AF65-F5344CB8AC3E}">
        <p14:creationId xmlns:p14="http://schemas.microsoft.com/office/powerpoint/2010/main" val="2341721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A9DB-07A9-2743-BFB6-EB55F41B41D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B45ABD8E-4DEA-5E41-B4D9-BC8CC0946AF0}"/>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5ED24C6-306B-6642-A18F-A720A49F2A81}"/>
              </a:ext>
            </a:extLst>
          </p:cNvPr>
          <p:cNvPicPr>
            <a:picLocks noChangeAspect="1"/>
          </p:cNvPicPr>
          <p:nvPr/>
        </p:nvPicPr>
        <p:blipFill>
          <a:blip r:embed="rId2"/>
          <a:stretch>
            <a:fillRect/>
          </a:stretch>
        </p:blipFill>
        <p:spPr>
          <a:xfrm>
            <a:off x="877557" y="0"/>
            <a:ext cx="7388886" cy="5143500"/>
          </a:xfrm>
          <a:prstGeom prst="rect">
            <a:avLst/>
          </a:prstGeom>
        </p:spPr>
      </p:pic>
      <p:sp>
        <p:nvSpPr>
          <p:cNvPr id="7" name="Rectangle 6">
            <a:extLst>
              <a:ext uri="{FF2B5EF4-FFF2-40B4-BE49-F238E27FC236}">
                <a16:creationId xmlns:a16="http://schemas.microsoft.com/office/drawing/2014/main" id="{7511F139-EC63-6342-B8C7-12950C417D84}"/>
              </a:ext>
            </a:extLst>
          </p:cNvPr>
          <p:cNvSpPr/>
          <p:nvPr/>
        </p:nvSpPr>
        <p:spPr>
          <a:xfrm>
            <a:off x="3911469" y="3704123"/>
            <a:ext cx="4680858" cy="938719"/>
          </a:xfrm>
          <a:prstGeom prst="rect">
            <a:avLst/>
          </a:prstGeom>
        </p:spPr>
        <p:txBody>
          <a:bodyPr wrap="square">
            <a:spAutoFit/>
          </a:bodyPr>
          <a:lstStyle/>
          <a:p>
            <a:r>
              <a:rPr lang="en-US" sz="1100">
                <a:solidFill>
                  <a:schemeClr val="bg1"/>
                </a:solidFill>
              </a:rPr>
              <a:t>One process would print the first 50 characters, and the other would print the next (order can be either). As </a:t>
            </a:r>
            <a:r>
              <a:rPr lang="en-US" sz="1100" err="1">
                <a:solidFill>
                  <a:schemeClr val="bg1"/>
                </a:solidFill>
              </a:rPr>
              <a:t>fopen</a:t>
            </a:r>
            <a:r>
              <a:rPr lang="en-US" sz="1100">
                <a:solidFill>
                  <a:schemeClr val="bg1"/>
                </a:solidFill>
              </a:rPr>
              <a:t> is called before the fork, they are sharing a file descriptor like in a). But the underlying read </a:t>
            </a:r>
            <a:r>
              <a:rPr lang="en-US" sz="1100" err="1">
                <a:solidFill>
                  <a:schemeClr val="bg1"/>
                </a:solidFill>
              </a:rPr>
              <a:t>syscall</a:t>
            </a:r>
            <a:r>
              <a:rPr lang="en-US" sz="1100">
                <a:solidFill>
                  <a:schemeClr val="bg1"/>
                </a:solidFill>
              </a:rPr>
              <a:t> is called with buffer size = 50 instead, so every 50 characters read are not interleaved.</a:t>
            </a:r>
          </a:p>
        </p:txBody>
      </p:sp>
      <p:grpSp>
        <p:nvGrpSpPr>
          <p:cNvPr id="8" name="Group 7">
            <a:extLst>
              <a:ext uri="{FF2B5EF4-FFF2-40B4-BE49-F238E27FC236}">
                <a16:creationId xmlns:a16="http://schemas.microsoft.com/office/drawing/2014/main" id="{4C8ACC74-3846-5143-8BB1-C82D559300FA}"/>
              </a:ext>
            </a:extLst>
          </p:cNvPr>
          <p:cNvGrpSpPr/>
          <p:nvPr/>
        </p:nvGrpSpPr>
        <p:grpSpPr>
          <a:xfrm>
            <a:off x="4850939" y="1938615"/>
            <a:ext cx="1544040" cy="1818360"/>
            <a:chOff x="4088939" y="1971953"/>
            <a:chExt cx="1544040" cy="181836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E39494F0-A07C-C541-A657-0D42B3B63716}"/>
                    </a:ext>
                  </a:extLst>
                </p14:cNvPr>
                <p14:cNvContentPartPr/>
                <p14:nvPr/>
              </p14:nvContentPartPr>
              <p14:xfrm>
                <a:off x="4114859" y="2179673"/>
                <a:ext cx="12240" cy="97560"/>
              </p14:xfrm>
            </p:contentPart>
          </mc:Choice>
          <mc:Fallback>
            <p:pic>
              <p:nvPicPr>
                <p:cNvPr id="9" name="Ink 8">
                  <a:extLst>
                    <a:ext uri="{FF2B5EF4-FFF2-40B4-BE49-F238E27FC236}">
                      <a16:creationId xmlns:a16="http://schemas.microsoft.com/office/drawing/2014/main" id="{E39494F0-A07C-C541-A657-0D42B3B63716}"/>
                    </a:ext>
                  </a:extLst>
                </p:cNvPr>
                <p:cNvPicPr/>
                <p:nvPr/>
              </p:nvPicPr>
              <p:blipFill>
                <a:blip r:embed="rId4"/>
                <a:stretch>
                  <a:fillRect/>
                </a:stretch>
              </p:blipFill>
              <p:spPr>
                <a:xfrm>
                  <a:off x="4099379" y="2164136"/>
                  <a:ext cx="4284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9353AA1B-AACF-2A44-816F-A995BBA6AB5C}"/>
                    </a:ext>
                  </a:extLst>
                </p14:cNvPr>
                <p14:cNvContentPartPr/>
                <p14:nvPr/>
              </p14:nvContentPartPr>
              <p14:xfrm>
                <a:off x="4112699" y="2184353"/>
                <a:ext cx="39960" cy="26640"/>
              </p14:xfrm>
            </p:contentPart>
          </mc:Choice>
          <mc:Fallback>
            <p:pic>
              <p:nvPicPr>
                <p:cNvPr id="10" name="Ink 9">
                  <a:extLst>
                    <a:ext uri="{FF2B5EF4-FFF2-40B4-BE49-F238E27FC236}">
                      <a16:creationId xmlns:a16="http://schemas.microsoft.com/office/drawing/2014/main" id="{9353AA1B-AACF-2A44-816F-A995BBA6AB5C}"/>
                    </a:ext>
                  </a:extLst>
                </p:cNvPr>
                <p:cNvPicPr/>
                <p:nvPr/>
              </p:nvPicPr>
              <p:blipFill>
                <a:blip r:embed="rId6"/>
                <a:stretch>
                  <a:fillRect/>
                </a:stretch>
              </p:blipFill>
              <p:spPr>
                <a:xfrm>
                  <a:off x="4097219" y="2168661"/>
                  <a:ext cx="70560"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3AB2875E-DFC1-C845-A50F-3984E4F7B9F8}"/>
                    </a:ext>
                  </a:extLst>
                </p14:cNvPr>
                <p14:cNvContentPartPr/>
                <p14:nvPr/>
              </p14:nvContentPartPr>
              <p14:xfrm>
                <a:off x="4186139" y="2163113"/>
                <a:ext cx="73800" cy="76320"/>
              </p14:xfrm>
            </p:contentPart>
          </mc:Choice>
          <mc:Fallback>
            <p:pic>
              <p:nvPicPr>
                <p:cNvPr id="11" name="Ink 10">
                  <a:extLst>
                    <a:ext uri="{FF2B5EF4-FFF2-40B4-BE49-F238E27FC236}">
                      <a16:creationId xmlns:a16="http://schemas.microsoft.com/office/drawing/2014/main" id="{3AB2875E-DFC1-C845-A50F-3984E4F7B9F8}"/>
                    </a:ext>
                  </a:extLst>
                </p:cNvPr>
                <p:cNvPicPr/>
                <p:nvPr/>
              </p:nvPicPr>
              <p:blipFill>
                <a:blip r:embed="rId8"/>
                <a:stretch>
                  <a:fillRect/>
                </a:stretch>
              </p:blipFill>
              <p:spPr>
                <a:xfrm>
                  <a:off x="4170659" y="2147706"/>
                  <a:ext cx="104400" cy="106776"/>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D7F0D89A-2D1F-F049-92E5-D21F41D68939}"/>
                    </a:ext>
                  </a:extLst>
                </p14:cNvPr>
                <p14:cNvContentPartPr/>
                <p14:nvPr/>
              </p14:nvContentPartPr>
              <p14:xfrm>
                <a:off x="4285859" y="2148713"/>
                <a:ext cx="214200" cy="81000"/>
              </p14:xfrm>
            </p:contentPart>
          </mc:Choice>
          <mc:Fallback>
            <p:pic>
              <p:nvPicPr>
                <p:cNvPr id="12" name="Ink 11">
                  <a:extLst>
                    <a:ext uri="{FF2B5EF4-FFF2-40B4-BE49-F238E27FC236}">
                      <a16:creationId xmlns:a16="http://schemas.microsoft.com/office/drawing/2014/main" id="{D7F0D89A-2D1F-F049-92E5-D21F41D68939}"/>
                    </a:ext>
                  </a:extLst>
                </p:cNvPr>
                <p:cNvPicPr/>
                <p:nvPr/>
              </p:nvPicPr>
              <p:blipFill>
                <a:blip r:embed="rId10"/>
                <a:stretch>
                  <a:fillRect/>
                </a:stretch>
              </p:blipFill>
              <p:spPr>
                <a:xfrm>
                  <a:off x="4270379" y="2133233"/>
                  <a:ext cx="2448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BBC21D32-C3DB-4F43-90C9-D2B01B40FE9F}"/>
                    </a:ext>
                  </a:extLst>
                </p14:cNvPr>
                <p14:cNvContentPartPr/>
                <p14:nvPr/>
              </p14:nvContentPartPr>
              <p14:xfrm>
                <a:off x="4504379" y="2139353"/>
                <a:ext cx="71640" cy="12240"/>
              </p14:xfrm>
            </p:contentPart>
          </mc:Choice>
          <mc:Fallback>
            <p:pic>
              <p:nvPicPr>
                <p:cNvPr id="13" name="Ink 12">
                  <a:extLst>
                    <a:ext uri="{FF2B5EF4-FFF2-40B4-BE49-F238E27FC236}">
                      <a16:creationId xmlns:a16="http://schemas.microsoft.com/office/drawing/2014/main" id="{BBC21D32-C3DB-4F43-90C9-D2B01B40FE9F}"/>
                    </a:ext>
                  </a:extLst>
                </p:cNvPr>
                <p:cNvPicPr/>
                <p:nvPr/>
              </p:nvPicPr>
              <p:blipFill>
                <a:blip r:embed="rId12"/>
                <a:stretch>
                  <a:fillRect/>
                </a:stretch>
              </p:blipFill>
              <p:spPr>
                <a:xfrm>
                  <a:off x="4488899" y="2123873"/>
                  <a:ext cx="102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58E6C3F1-FF2E-734B-9C49-B386EB93D262}"/>
                    </a:ext>
                  </a:extLst>
                </p14:cNvPr>
                <p14:cNvContentPartPr/>
                <p14:nvPr/>
              </p14:nvContentPartPr>
              <p14:xfrm>
                <a:off x="4540019" y="2103713"/>
                <a:ext cx="9720" cy="88200"/>
              </p14:xfrm>
            </p:contentPart>
          </mc:Choice>
          <mc:Fallback>
            <p:pic>
              <p:nvPicPr>
                <p:cNvPr id="14" name="Ink 13">
                  <a:extLst>
                    <a:ext uri="{FF2B5EF4-FFF2-40B4-BE49-F238E27FC236}">
                      <a16:creationId xmlns:a16="http://schemas.microsoft.com/office/drawing/2014/main" id="{58E6C3F1-FF2E-734B-9C49-B386EB93D262}"/>
                    </a:ext>
                  </a:extLst>
                </p:cNvPr>
                <p:cNvPicPr/>
                <p:nvPr/>
              </p:nvPicPr>
              <p:blipFill>
                <a:blip r:embed="rId14"/>
                <a:stretch>
                  <a:fillRect/>
                </a:stretch>
              </p:blipFill>
              <p:spPr>
                <a:xfrm>
                  <a:off x="4524539" y="2088233"/>
                  <a:ext cx="403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212CB233-0C55-5248-BEC9-3494DD5D221B}"/>
                    </a:ext>
                  </a:extLst>
                </p14:cNvPr>
                <p14:cNvContentPartPr/>
                <p14:nvPr/>
              </p14:nvContentPartPr>
              <p14:xfrm>
                <a:off x="4796699" y="1985273"/>
                <a:ext cx="52560" cy="161640"/>
              </p14:xfrm>
            </p:contentPart>
          </mc:Choice>
          <mc:Fallback>
            <p:pic>
              <p:nvPicPr>
                <p:cNvPr id="15" name="Ink 14">
                  <a:extLst>
                    <a:ext uri="{FF2B5EF4-FFF2-40B4-BE49-F238E27FC236}">
                      <a16:creationId xmlns:a16="http://schemas.microsoft.com/office/drawing/2014/main" id="{212CB233-0C55-5248-BEC9-3494DD5D221B}"/>
                    </a:ext>
                  </a:extLst>
                </p:cNvPr>
                <p:cNvPicPr/>
                <p:nvPr/>
              </p:nvPicPr>
              <p:blipFill>
                <a:blip r:embed="rId16"/>
                <a:stretch>
                  <a:fillRect/>
                </a:stretch>
              </p:blipFill>
              <p:spPr>
                <a:xfrm>
                  <a:off x="4781219" y="1969793"/>
                  <a:ext cx="831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58F755AC-0EC8-1C4C-85DD-2CE27EFB0713}"/>
                    </a:ext>
                  </a:extLst>
                </p14:cNvPr>
                <p14:cNvContentPartPr/>
                <p14:nvPr/>
              </p14:nvContentPartPr>
              <p14:xfrm>
                <a:off x="4758539" y="2077433"/>
                <a:ext cx="92880" cy="360"/>
              </p14:xfrm>
            </p:contentPart>
          </mc:Choice>
          <mc:Fallback>
            <p:pic>
              <p:nvPicPr>
                <p:cNvPr id="16" name="Ink 15">
                  <a:extLst>
                    <a:ext uri="{FF2B5EF4-FFF2-40B4-BE49-F238E27FC236}">
                      <a16:creationId xmlns:a16="http://schemas.microsoft.com/office/drawing/2014/main" id="{58F755AC-0EC8-1C4C-85DD-2CE27EFB0713}"/>
                    </a:ext>
                  </a:extLst>
                </p:cNvPr>
                <p:cNvPicPr/>
                <p:nvPr/>
              </p:nvPicPr>
              <p:blipFill>
                <a:blip r:embed="rId18"/>
                <a:stretch>
                  <a:fillRect/>
                </a:stretch>
              </p:blipFill>
              <p:spPr>
                <a:xfrm>
                  <a:off x="4743119" y="2061953"/>
                  <a:ext cx="123362"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F760EEC4-72D3-8A42-B8B9-7DA3879A387D}"/>
                    </a:ext>
                  </a:extLst>
                </p14:cNvPr>
                <p14:cNvContentPartPr/>
                <p14:nvPr/>
              </p14:nvContentPartPr>
              <p14:xfrm>
                <a:off x="4889219" y="1971953"/>
                <a:ext cx="95400" cy="160560"/>
              </p14:xfrm>
            </p:contentPart>
          </mc:Choice>
          <mc:Fallback>
            <p:pic>
              <p:nvPicPr>
                <p:cNvPr id="17" name="Ink 16">
                  <a:extLst>
                    <a:ext uri="{FF2B5EF4-FFF2-40B4-BE49-F238E27FC236}">
                      <a16:creationId xmlns:a16="http://schemas.microsoft.com/office/drawing/2014/main" id="{F760EEC4-72D3-8A42-B8B9-7DA3879A387D}"/>
                    </a:ext>
                  </a:extLst>
                </p:cNvPr>
                <p:cNvPicPr/>
                <p:nvPr/>
              </p:nvPicPr>
              <p:blipFill>
                <a:blip r:embed="rId20"/>
                <a:stretch>
                  <a:fillRect/>
                </a:stretch>
              </p:blipFill>
              <p:spPr>
                <a:xfrm>
                  <a:off x="4873739" y="1956473"/>
                  <a:ext cx="1260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44B9E32-4761-6944-9F4A-87FAEADDF85B}"/>
                    </a:ext>
                  </a:extLst>
                </p14:cNvPr>
                <p14:cNvContentPartPr/>
                <p14:nvPr/>
              </p14:nvContentPartPr>
              <p14:xfrm>
                <a:off x="5053019" y="2046833"/>
                <a:ext cx="92880" cy="12240"/>
              </p14:xfrm>
            </p:contentPart>
          </mc:Choice>
          <mc:Fallback>
            <p:pic>
              <p:nvPicPr>
                <p:cNvPr id="18" name="Ink 17">
                  <a:extLst>
                    <a:ext uri="{FF2B5EF4-FFF2-40B4-BE49-F238E27FC236}">
                      <a16:creationId xmlns:a16="http://schemas.microsoft.com/office/drawing/2014/main" id="{544B9E32-4761-6944-9F4A-87FAEADDF85B}"/>
                    </a:ext>
                  </a:extLst>
                </p:cNvPr>
                <p:cNvPicPr/>
                <p:nvPr/>
              </p:nvPicPr>
              <p:blipFill>
                <a:blip r:embed="rId22"/>
                <a:stretch>
                  <a:fillRect/>
                </a:stretch>
              </p:blipFill>
              <p:spPr>
                <a:xfrm>
                  <a:off x="5037599" y="2031353"/>
                  <a:ext cx="123362"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A72CEB7A-3934-774F-BD93-E4B92CA2BC66}"/>
                    </a:ext>
                  </a:extLst>
                </p14:cNvPr>
                <p14:cNvContentPartPr/>
                <p14:nvPr/>
              </p14:nvContentPartPr>
              <p14:xfrm>
                <a:off x="5098019" y="2023073"/>
                <a:ext cx="26640" cy="114480"/>
              </p14:xfrm>
            </p:contentPart>
          </mc:Choice>
          <mc:Fallback>
            <p:pic>
              <p:nvPicPr>
                <p:cNvPr id="19" name="Ink 18">
                  <a:extLst>
                    <a:ext uri="{FF2B5EF4-FFF2-40B4-BE49-F238E27FC236}">
                      <a16:creationId xmlns:a16="http://schemas.microsoft.com/office/drawing/2014/main" id="{A72CEB7A-3934-774F-BD93-E4B92CA2BC66}"/>
                    </a:ext>
                  </a:extLst>
                </p:cNvPr>
                <p:cNvPicPr/>
                <p:nvPr/>
              </p:nvPicPr>
              <p:blipFill>
                <a:blip r:embed="rId24"/>
                <a:stretch>
                  <a:fillRect/>
                </a:stretch>
              </p:blipFill>
              <p:spPr>
                <a:xfrm>
                  <a:off x="5082327" y="2007593"/>
                  <a:ext cx="57659"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5E321D5C-7B35-C747-936F-94DF59988907}"/>
                    </a:ext>
                  </a:extLst>
                </p14:cNvPr>
                <p14:cNvContentPartPr/>
                <p14:nvPr/>
              </p14:nvContentPartPr>
              <p14:xfrm>
                <a:off x="5164619" y="2037833"/>
                <a:ext cx="85680" cy="87840"/>
              </p14:xfrm>
            </p:contentPart>
          </mc:Choice>
          <mc:Fallback>
            <p:pic>
              <p:nvPicPr>
                <p:cNvPr id="20" name="Ink 19">
                  <a:extLst>
                    <a:ext uri="{FF2B5EF4-FFF2-40B4-BE49-F238E27FC236}">
                      <a16:creationId xmlns:a16="http://schemas.microsoft.com/office/drawing/2014/main" id="{5E321D5C-7B35-C747-936F-94DF59988907}"/>
                    </a:ext>
                  </a:extLst>
                </p:cNvPr>
                <p:cNvPicPr/>
                <p:nvPr/>
              </p:nvPicPr>
              <p:blipFill>
                <a:blip r:embed="rId26"/>
                <a:stretch>
                  <a:fillRect/>
                </a:stretch>
              </p:blipFill>
              <p:spPr>
                <a:xfrm>
                  <a:off x="5149204" y="2022353"/>
                  <a:ext cx="116152"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DE9BD23D-F533-4A48-8008-E1D4898D3BB7}"/>
                    </a:ext>
                  </a:extLst>
                </p14:cNvPr>
                <p14:cNvContentPartPr/>
                <p14:nvPr/>
              </p14:nvContentPartPr>
              <p14:xfrm>
                <a:off x="5273699" y="2004353"/>
                <a:ext cx="61920" cy="121320"/>
              </p14:xfrm>
            </p:contentPart>
          </mc:Choice>
          <mc:Fallback>
            <p:pic>
              <p:nvPicPr>
                <p:cNvPr id="21" name="Ink 20">
                  <a:extLst>
                    <a:ext uri="{FF2B5EF4-FFF2-40B4-BE49-F238E27FC236}">
                      <a16:creationId xmlns:a16="http://schemas.microsoft.com/office/drawing/2014/main" id="{DE9BD23D-F533-4A48-8008-E1D4898D3BB7}"/>
                    </a:ext>
                  </a:extLst>
                </p:cNvPr>
                <p:cNvPicPr/>
                <p:nvPr/>
              </p:nvPicPr>
              <p:blipFill>
                <a:blip r:embed="rId28"/>
                <a:stretch>
                  <a:fillRect/>
                </a:stretch>
              </p:blipFill>
              <p:spPr>
                <a:xfrm>
                  <a:off x="5258219" y="1988873"/>
                  <a:ext cx="92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BF405311-BD84-F641-ADEA-71EDD3E83CCA}"/>
                    </a:ext>
                  </a:extLst>
                </p14:cNvPr>
                <p14:cNvContentPartPr/>
                <p14:nvPr/>
              </p14:nvContentPartPr>
              <p14:xfrm>
                <a:off x="5361539" y="1999313"/>
                <a:ext cx="19440" cy="121320"/>
              </p14:xfrm>
            </p:contentPart>
          </mc:Choice>
          <mc:Fallback>
            <p:pic>
              <p:nvPicPr>
                <p:cNvPr id="22" name="Ink 21">
                  <a:extLst>
                    <a:ext uri="{FF2B5EF4-FFF2-40B4-BE49-F238E27FC236}">
                      <a16:creationId xmlns:a16="http://schemas.microsoft.com/office/drawing/2014/main" id="{BF405311-BD84-F641-ADEA-71EDD3E83CCA}"/>
                    </a:ext>
                  </a:extLst>
                </p:cNvPr>
                <p:cNvPicPr/>
                <p:nvPr/>
              </p:nvPicPr>
              <p:blipFill>
                <a:blip r:embed="rId30"/>
                <a:stretch>
                  <a:fillRect/>
                </a:stretch>
              </p:blipFill>
              <p:spPr>
                <a:xfrm>
                  <a:off x="5346059" y="1983879"/>
                  <a:ext cx="50040" cy="151829"/>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5FF788F4-32E4-B249-9B06-D1193EF21DF0}"/>
                    </a:ext>
                  </a:extLst>
                </p14:cNvPr>
                <p14:cNvContentPartPr/>
                <p14:nvPr/>
              </p14:nvContentPartPr>
              <p14:xfrm>
                <a:off x="5402219" y="2003993"/>
                <a:ext cx="73800" cy="102600"/>
              </p14:xfrm>
            </p:contentPart>
          </mc:Choice>
          <mc:Fallback>
            <p:pic>
              <p:nvPicPr>
                <p:cNvPr id="23" name="Ink 22">
                  <a:extLst>
                    <a:ext uri="{FF2B5EF4-FFF2-40B4-BE49-F238E27FC236}">
                      <a16:creationId xmlns:a16="http://schemas.microsoft.com/office/drawing/2014/main" id="{5FF788F4-32E4-B249-9B06-D1193EF21DF0}"/>
                    </a:ext>
                  </a:extLst>
                </p:cNvPr>
                <p:cNvPicPr/>
                <p:nvPr/>
              </p:nvPicPr>
              <p:blipFill>
                <a:blip r:embed="rId32"/>
                <a:stretch>
                  <a:fillRect/>
                </a:stretch>
              </p:blipFill>
              <p:spPr>
                <a:xfrm>
                  <a:off x="5386814" y="1988513"/>
                  <a:ext cx="104251"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2489CC8A-8E3F-8944-A4A7-C6509B744768}"/>
                    </a:ext>
                  </a:extLst>
                </p14:cNvPr>
                <p14:cNvContentPartPr/>
                <p14:nvPr/>
              </p14:nvContentPartPr>
              <p14:xfrm>
                <a:off x="4732259" y="2231873"/>
                <a:ext cx="16920" cy="465840"/>
              </p14:xfrm>
            </p:contentPart>
          </mc:Choice>
          <mc:Fallback>
            <p:pic>
              <p:nvPicPr>
                <p:cNvPr id="24" name="Ink 23">
                  <a:extLst>
                    <a:ext uri="{FF2B5EF4-FFF2-40B4-BE49-F238E27FC236}">
                      <a16:creationId xmlns:a16="http://schemas.microsoft.com/office/drawing/2014/main" id="{2489CC8A-8E3F-8944-A4A7-C6509B744768}"/>
                    </a:ext>
                  </a:extLst>
                </p:cNvPr>
                <p:cNvPicPr/>
                <p:nvPr/>
              </p:nvPicPr>
              <p:blipFill>
                <a:blip r:embed="rId34"/>
                <a:stretch>
                  <a:fillRect/>
                </a:stretch>
              </p:blipFill>
              <p:spPr>
                <a:xfrm>
                  <a:off x="4716779" y="2216393"/>
                  <a:ext cx="4752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FAE20CA5-20EA-2E4A-8CA7-A099041E845D}"/>
                    </a:ext>
                  </a:extLst>
                </p14:cNvPr>
                <p14:cNvContentPartPr/>
                <p14:nvPr/>
              </p14:nvContentPartPr>
              <p14:xfrm>
                <a:off x="4739459" y="2196233"/>
                <a:ext cx="810000" cy="470520"/>
              </p14:xfrm>
            </p:contentPart>
          </mc:Choice>
          <mc:Fallback>
            <p:pic>
              <p:nvPicPr>
                <p:cNvPr id="25" name="Ink 24">
                  <a:extLst>
                    <a:ext uri="{FF2B5EF4-FFF2-40B4-BE49-F238E27FC236}">
                      <a16:creationId xmlns:a16="http://schemas.microsoft.com/office/drawing/2014/main" id="{FAE20CA5-20EA-2E4A-8CA7-A099041E845D}"/>
                    </a:ext>
                  </a:extLst>
                </p:cNvPr>
                <p:cNvPicPr/>
                <p:nvPr/>
              </p:nvPicPr>
              <p:blipFill>
                <a:blip r:embed="rId36"/>
                <a:stretch>
                  <a:fillRect/>
                </a:stretch>
              </p:blipFill>
              <p:spPr>
                <a:xfrm>
                  <a:off x="4723979" y="2180753"/>
                  <a:ext cx="84060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87773E9B-BF31-E042-A1BA-41DA58417D6E}"/>
                    </a:ext>
                  </a:extLst>
                </p14:cNvPr>
                <p14:cNvContentPartPr/>
                <p14:nvPr/>
              </p14:nvContentPartPr>
              <p14:xfrm>
                <a:off x="4763219" y="2735513"/>
                <a:ext cx="774360" cy="28800"/>
              </p14:xfrm>
            </p:contentPart>
          </mc:Choice>
          <mc:Fallback>
            <p:pic>
              <p:nvPicPr>
                <p:cNvPr id="26" name="Ink 25">
                  <a:extLst>
                    <a:ext uri="{FF2B5EF4-FFF2-40B4-BE49-F238E27FC236}">
                      <a16:creationId xmlns:a16="http://schemas.microsoft.com/office/drawing/2014/main" id="{87773E9B-BF31-E042-A1BA-41DA58417D6E}"/>
                    </a:ext>
                  </a:extLst>
                </p:cNvPr>
                <p:cNvPicPr/>
                <p:nvPr/>
              </p:nvPicPr>
              <p:blipFill>
                <a:blip r:embed="rId38"/>
                <a:stretch>
                  <a:fillRect/>
                </a:stretch>
              </p:blipFill>
              <p:spPr>
                <a:xfrm>
                  <a:off x="4747739" y="2720033"/>
                  <a:ext cx="8049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9B899C76-4B10-9E40-8569-3D12D111E587}"/>
                    </a:ext>
                  </a:extLst>
                </p14:cNvPr>
                <p14:cNvContentPartPr/>
                <p14:nvPr/>
              </p14:nvContentPartPr>
              <p14:xfrm>
                <a:off x="4720379" y="2343473"/>
                <a:ext cx="826560" cy="36000"/>
              </p14:xfrm>
            </p:contentPart>
          </mc:Choice>
          <mc:Fallback>
            <p:pic>
              <p:nvPicPr>
                <p:cNvPr id="27" name="Ink 26">
                  <a:extLst>
                    <a:ext uri="{FF2B5EF4-FFF2-40B4-BE49-F238E27FC236}">
                      <a16:creationId xmlns:a16="http://schemas.microsoft.com/office/drawing/2014/main" id="{9B899C76-4B10-9E40-8569-3D12D111E587}"/>
                    </a:ext>
                  </a:extLst>
                </p:cNvPr>
                <p:cNvPicPr/>
                <p:nvPr/>
              </p:nvPicPr>
              <p:blipFill>
                <a:blip r:embed="rId40"/>
                <a:stretch>
                  <a:fillRect/>
                </a:stretch>
              </p:blipFill>
              <p:spPr>
                <a:xfrm>
                  <a:off x="4704899" y="2327993"/>
                  <a:ext cx="8571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C78A0148-B62C-094B-9E29-7BD6DAD11988}"/>
                    </a:ext>
                  </a:extLst>
                </p14:cNvPr>
                <p14:cNvContentPartPr/>
                <p14:nvPr/>
              </p14:nvContentPartPr>
              <p14:xfrm>
                <a:off x="4716779" y="2521673"/>
                <a:ext cx="820800" cy="28800"/>
              </p14:xfrm>
            </p:contentPart>
          </mc:Choice>
          <mc:Fallback>
            <p:pic>
              <p:nvPicPr>
                <p:cNvPr id="28" name="Ink 27">
                  <a:extLst>
                    <a:ext uri="{FF2B5EF4-FFF2-40B4-BE49-F238E27FC236}">
                      <a16:creationId xmlns:a16="http://schemas.microsoft.com/office/drawing/2014/main" id="{C78A0148-B62C-094B-9E29-7BD6DAD11988}"/>
                    </a:ext>
                  </a:extLst>
                </p:cNvPr>
                <p:cNvPicPr/>
                <p:nvPr/>
              </p:nvPicPr>
              <p:blipFill>
                <a:blip r:embed="rId42"/>
                <a:stretch>
                  <a:fillRect/>
                </a:stretch>
              </p:blipFill>
              <p:spPr>
                <a:xfrm>
                  <a:off x="4701299" y="2506384"/>
                  <a:ext cx="851400" cy="59022"/>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4F48F482-CBBF-6B47-8852-C80B8152C0FD}"/>
                    </a:ext>
                  </a:extLst>
                </p14:cNvPr>
                <p14:cNvContentPartPr/>
                <p14:nvPr/>
              </p14:nvContentPartPr>
              <p14:xfrm>
                <a:off x="5121779" y="2357873"/>
                <a:ext cx="12240" cy="185400"/>
              </p14:xfrm>
            </p:contentPart>
          </mc:Choice>
          <mc:Fallback>
            <p:pic>
              <p:nvPicPr>
                <p:cNvPr id="29" name="Ink 28">
                  <a:extLst>
                    <a:ext uri="{FF2B5EF4-FFF2-40B4-BE49-F238E27FC236}">
                      <a16:creationId xmlns:a16="http://schemas.microsoft.com/office/drawing/2014/main" id="{4F48F482-CBBF-6B47-8852-C80B8152C0FD}"/>
                    </a:ext>
                  </a:extLst>
                </p:cNvPr>
                <p:cNvPicPr/>
                <p:nvPr/>
              </p:nvPicPr>
              <p:blipFill>
                <a:blip r:embed="rId44"/>
                <a:stretch>
                  <a:fillRect/>
                </a:stretch>
              </p:blipFill>
              <p:spPr>
                <a:xfrm>
                  <a:off x="5106299" y="2342423"/>
                  <a:ext cx="42840" cy="215941"/>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7269D1F2-0F53-A843-8F93-E3C07F90950A}"/>
                    </a:ext>
                  </a:extLst>
                </p14:cNvPr>
                <p14:cNvContentPartPr/>
                <p14:nvPr/>
              </p14:nvContentPartPr>
              <p14:xfrm>
                <a:off x="4088939" y="3094073"/>
                <a:ext cx="81000" cy="95400"/>
              </p14:xfrm>
            </p:contentPart>
          </mc:Choice>
          <mc:Fallback>
            <p:pic>
              <p:nvPicPr>
                <p:cNvPr id="30" name="Ink 29">
                  <a:extLst>
                    <a:ext uri="{FF2B5EF4-FFF2-40B4-BE49-F238E27FC236}">
                      <a16:creationId xmlns:a16="http://schemas.microsoft.com/office/drawing/2014/main" id="{7269D1F2-0F53-A843-8F93-E3C07F90950A}"/>
                    </a:ext>
                  </a:extLst>
                </p:cNvPr>
                <p:cNvPicPr/>
                <p:nvPr/>
              </p:nvPicPr>
              <p:blipFill>
                <a:blip r:embed="rId46"/>
                <a:stretch>
                  <a:fillRect/>
                </a:stretch>
              </p:blipFill>
              <p:spPr>
                <a:xfrm>
                  <a:off x="4073527" y="3078593"/>
                  <a:ext cx="111465"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Ink 30">
                  <a:extLst>
                    <a:ext uri="{FF2B5EF4-FFF2-40B4-BE49-F238E27FC236}">
                      <a16:creationId xmlns:a16="http://schemas.microsoft.com/office/drawing/2014/main" id="{570DABB5-E73C-5549-971E-922BB8DD51F5}"/>
                    </a:ext>
                  </a:extLst>
                </p14:cNvPr>
                <p14:cNvContentPartPr/>
                <p14:nvPr/>
              </p14:nvContentPartPr>
              <p14:xfrm>
                <a:off x="4200539" y="3060593"/>
                <a:ext cx="83520" cy="107280"/>
              </p14:xfrm>
            </p:contentPart>
          </mc:Choice>
          <mc:Fallback>
            <p:pic>
              <p:nvPicPr>
                <p:cNvPr id="31" name="Ink 30">
                  <a:extLst>
                    <a:ext uri="{FF2B5EF4-FFF2-40B4-BE49-F238E27FC236}">
                      <a16:creationId xmlns:a16="http://schemas.microsoft.com/office/drawing/2014/main" id="{570DABB5-E73C-5549-971E-922BB8DD51F5}"/>
                    </a:ext>
                  </a:extLst>
                </p:cNvPr>
                <p:cNvPicPr/>
                <p:nvPr/>
              </p:nvPicPr>
              <p:blipFill>
                <a:blip r:embed="rId48"/>
                <a:stretch>
                  <a:fillRect/>
                </a:stretch>
              </p:blipFill>
              <p:spPr>
                <a:xfrm>
                  <a:off x="4185059" y="3045113"/>
                  <a:ext cx="1141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Ink 31">
                  <a:extLst>
                    <a:ext uri="{FF2B5EF4-FFF2-40B4-BE49-F238E27FC236}">
                      <a16:creationId xmlns:a16="http://schemas.microsoft.com/office/drawing/2014/main" id="{A7A62082-0EEF-934F-845D-B3A0E86A52DF}"/>
                    </a:ext>
                  </a:extLst>
                </p14:cNvPr>
                <p14:cNvContentPartPr/>
                <p14:nvPr/>
              </p14:nvContentPartPr>
              <p14:xfrm>
                <a:off x="4321499" y="3105953"/>
                <a:ext cx="14760" cy="52560"/>
              </p14:xfrm>
            </p:contentPart>
          </mc:Choice>
          <mc:Fallback>
            <p:pic>
              <p:nvPicPr>
                <p:cNvPr id="32" name="Ink 31">
                  <a:extLst>
                    <a:ext uri="{FF2B5EF4-FFF2-40B4-BE49-F238E27FC236}">
                      <a16:creationId xmlns:a16="http://schemas.microsoft.com/office/drawing/2014/main" id="{A7A62082-0EEF-934F-845D-B3A0E86A52DF}"/>
                    </a:ext>
                  </a:extLst>
                </p:cNvPr>
                <p:cNvPicPr/>
                <p:nvPr/>
              </p:nvPicPr>
              <p:blipFill>
                <a:blip r:embed="rId50"/>
                <a:stretch>
                  <a:fillRect/>
                </a:stretch>
              </p:blipFill>
              <p:spPr>
                <a:xfrm>
                  <a:off x="4305632" y="3090473"/>
                  <a:ext cx="46125"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Ink 32">
                  <a:extLst>
                    <a:ext uri="{FF2B5EF4-FFF2-40B4-BE49-F238E27FC236}">
                      <a16:creationId xmlns:a16="http://schemas.microsoft.com/office/drawing/2014/main" id="{3D8A24E2-C66C-554D-A2CB-2E83B9F68097}"/>
                    </a:ext>
                  </a:extLst>
                </p14:cNvPr>
                <p14:cNvContentPartPr/>
                <p14:nvPr/>
              </p14:nvContentPartPr>
              <p14:xfrm>
                <a:off x="4324019" y="3040793"/>
                <a:ext cx="12240" cy="20520"/>
              </p14:xfrm>
            </p:contentPart>
          </mc:Choice>
          <mc:Fallback>
            <p:pic>
              <p:nvPicPr>
                <p:cNvPr id="33" name="Ink 32">
                  <a:extLst>
                    <a:ext uri="{FF2B5EF4-FFF2-40B4-BE49-F238E27FC236}">
                      <a16:creationId xmlns:a16="http://schemas.microsoft.com/office/drawing/2014/main" id="{3D8A24E2-C66C-554D-A2CB-2E83B9F68097}"/>
                    </a:ext>
                  </a:extLst>
                </p:cNvPr>
                <p:cNvPicPr/>
                <p:nvPr/>
              </p:nvPicPr>
              <p:blipFill>
                <a:blip r:embed="rId52"/>
                <a:stretch>
                  <a:fillRect/>
                </a:stretch>
              </p:blipFill>
              <p:spPr>
                <a:xfrm>
                  <a:off x="4308539" y="3025313"/>
                  <a:ext cx="42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0A49F0BB-A050-A343-B67D-674F7A116D7F}"/>
                    </a:ext>
                  </a:extLst>
                </p14:cNvPr>
                <p14:cNvContentPartPr/>
                <p14:nvPr/>
              </p14:nvContentPartPr>
              <p14:xfrm>
                <a:off x="4383419" y="3022793"/>
                <a:ext cx="24120" cy="140400"/>
              </p14:xfrm>
            </p:contentPart>
          </mc:Choice>
          <mc:Fallback>
            <p:pic>
              <p:nvPicPr>
                <p:cNvPr id="34" name="Ink 33">
                  <a:extLst>
                    <a:ext uri="{FF2B5EF4-FFF2-40B4-BE49-F238E27FC236}">
                      <a16:creationId xmlns:a16="http://schemas.microsoft.com/office/drawing/2014/main" id="{0A49F0BB-A050-A343-B67D-674F7A116D7F}"/>
                    </a:ext>
                  </a:extLst>
                </p:cNvPr>
                <p:cNvPicPr/>
                <p:nvPr/>
              </p:nvPicPr>
              <p:blipFill>
                <a:blip r:embed="rId54"/>
                <a:stretch>
                  <a:fillRect/>
                </a:stretch>
              </p:blipFill>
              <p:spPr>
                <a:xfrm>
                  <a:off x="4367939" y="3007313"/>
                  <a:ext cx="54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A2140223-7EBD-984B-B07B-987DBED4EF1A}"/>
                    </a:ext>
                  </a:extLst>
                </p14:cNvPr>
                <p14:cNvContentPartPr/>
                <p14:nvPr/>
              </p14:nvContentPartPr>
              <p14:xfrm>
                <a:off x="4461539" y="2982473"/>
                <a:ext cx="104760" cy="194760"/>
              </p14:xfrm>
            </p:contentPart>
          </mc:Choice>
          <mc:Fallback>
            <p:pic>
              <p:nvPicPr>
                <p:cNvPr id="35" name="Ink 34">
                  <a:extLst>
                    <a:ext uri="{FF2B5EF4-FFF2-40B4-BE49-F238E27FC236}">
                      <a16:creationId xmlns:a16="http://schemas.microsoft.com/office/drawing/2014/main" id="{A2140223-7EBD-984B-B07B-987DBED4EF1A}"/>
                    </a:ext>
                  </a:extLst>
                </p:cNvPr>
                <p:cNvPicPr/>
                <p:nvPr/>
              </p:nvPicPr>
              <p:blipFill>
                <a:blip r:embed="rId56"/>
                <a:stretch>
                  <a:fillRect/>
                </a:stretch>
              </p:blipFill>
              <p:spPr>
                <a:xfrm>
                  <a:off x="4446059" y="2966993"/>
                  <a:ext cx="1353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8EF91F90-A187-D94E-A910-99151DC34ABB}"/>
                    </a:ext>
                  </a:extLst>
                </p14:cNvPr>
                <p14:cNvContentPartPr/>
                <p14:nvPr/>
              </p14:nvContentPartPr>
              <p14:xfrm>
                <a:off x="4862939" y="2906513"/>
                <a:ext cx="24120" cy="147600"/>
              </p14:xfrm>
            </p:contentPart>
          </mc:Choice>
          <mc:Fallback>
            <p:pic>
              <p:nvPicPr>
                <p:cNvPr id="36" name="Ink 35">
                  <a:extLst>
                    <a:ext uri="{FF2B5EF4-FFF2-40B4-BE49-F238E27FC236}">
                      <a16:creationId xmlns:a16="http://schemas.microsoft.com/office/drawing/2014/main" id="{8EF91F90-A187-D94E-A910-99151DC34ABB}"/>
                    </a:ext>
                  </a:extLst>
                </p:cNvPr>
                <p:cNvPicPr/>
                <p:nvPr/>
              </p:nvPicPr>
              <p:blipFill>
                <a:blip r:embed="rId58"/>
                <a:stretch>
                  <a:fillRect/>
                </a:stretch>
              </p:blipFill>
              <p:spPr>
                <a:xfrm>
                  <a:off x="4847459" y="2891033"/>
                  <a:ext cx="547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218A70FD-BD4C-414E-8BE0-DF57D7864624}"/>
                    </a:ext>
                  </a:extLst>
                </p14:cNvPr>
                <p14:cNvContentPartPr/>
                <p14:nvPr/>
              </p14:nvContentPartPr>
              <p14:xfrm>
                <a:off x="4834499" y="2965553"/>
                <a:ext cx="102600" cy="21600"/>
              </p14:xfrm>
            </p:contentPart>
          </mc:Choice>
          <mc:Fallback>
            <p:pic>
              <p:nvPicPr>
                <p:cNvPr id="37" name="Ink 36">
                  <a:extLst>
                    <a:ext uri="{FF2B5EF4-FFF2-40B4-BE49-F238E27FC236}">
                      <a16:creationId xmlns:a16="http://schemas.microsoft.com/office/drawing/2014/main" id="{218A70FD-BD4C-414E-8BE0-DF57D7864624}"/>
                    </a:ext>
                  </a:extLst>
                </p:cNvPr>
                <p:cNvPicPr/>
                <p:nvPr/>
              </p:nvPicPr>
              <p:blipFill>
                <a:blip r:embed="rId60"/>
                <a:stretch>
                  <a:fillRect/>
                </a:stretch>
              </p:blipFill>
              <p:spPr>
                <a:xfrm>
                  <a:off x="4818964" y="2950073"/>
                  <a:ext cx="133308"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A047F5EA-96BE-B54B-A6E1-2974437DF0EB}"/>
                    </a:ext>
                  </a:extLst>
                </p14:cNvPr>
                <p14:cNvContentPartPr/>
                <p14:nvPr/>
              </p14:nvContentPartPr>
              <p14:xfrm>
                <a:off x="4984259" y="2879873"/>
                <a:ext cx="109440" cy="169200"/>
              </p14:xfrm>
            </p:contentPart>
          </mc:Choice>
          <mc:Fallback>
            <p:pic>
              <p:nvPicPr>
                <p:cNvPr id="38" name="Ink 37">
                  <a:extLst>
                    <a:ext uri="{FF2B5EF4-FFF2-40B4-BE49-F238E27FC236}">
                      <a16:creationId xmlns:a16="http://schemas.microsoft.com/office/drawing/2014/main" id="{A047F5EA-96BE-B54B-A6E1-2974437DF0EB}"/>
                    </a:ext>
                  </a:extLst>
                </p:cNvPr>
                <p:cNvPicPr/>
                <p:nvPr/>
              </p:nvPicPr>
              <p:blipFill>
                <a:blip r:embed="rId62"/>
                <a:stretch>
                  <a:fillRect/>
                </a:stretch>
              </p:blipFill>
              <p:spPr>
                <a:xfrm>
                  <a:off x="4968830" y="2864393"/>
                  <a:ext cx="1399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A8E85518-183C-5E47-B1D1-8E449B607A84}"/>
                    </a:ext>
                  </a:extLst>
                </p14:cNvPr>
                <p14:cNvContentPartPr/>
                <p14:nvPr/>
              </p14:nvContentPartPr>
              <p14:xfrm>
                <a:off x="5162099" y="2946833"/>
                <a:ext cx="88200" cy="5040"/>
              </p14:xfrm>
            </p:contentPart>
          </mc:Choice>
          <mc:Fallback>
            <p:pic>
              <p:nvPicPr>
                <p:cNvPr id="39" name="Ink 38">
                  <a:extLst>
                    <a:ext uri="{FF2B5EF4-FFF2-40B4-BE49-F238E27FC236}">
                      <a16:creationId xmlns:a16="http://schemas.microsoft.com/office/drawing/2014/main" id="{A8E85518-183C-5E47-B1D1-8E449B607A84}"/>
                    </a:ext>
                  </a:extLst>
                </p:cNvPr>
                <p:cNvPicPr/>
                <p:nvPr/>
              </p:nvPicPr>
              <p:blipFill>
                <a:blip r:embed="rId64"/>
                <a:stretch>
                  <a:fillRect/>
                </a:stretch>
              </p:blipFill>
              <p:spPr>
                <a:xfrm>
                  <a:off x="5146619" y="2931353"/>
                  <a:ext cx="1188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0" name="Ink 39">
                  <a:extLst>
                    <a:ext uri="{FF2B5EF4-FFF2-40B4-BE49-F238E27FC236}">
                      <a16:creationId xmlns:a16="http://schemas.microsoft.com/office/drawing/2014/main" id="{9D7E14CF-90C1-BC4A-91BA-CB0A26EA2694}"/>
                    </a:ext>
                  </a:extLst>
                </p14:cNvPr>
                <p14:cNvContentPartPr/>
                <p14:nvPr/>
              </p14:nvContentPartPr>
              <p14:xfrm>
                <a:off x="5207459" y="2918033"/>
                <a:ext cx="26640" cy="90720"/>
              </p14:xfrm>
            </p:contentPart>
          </mc:Choice>
          <mc:Fallback>
            <p:pic>
              <p:nvPicPr>
                <p:cNvPr id="40" name="Ink 39">
                  <a:extLst>
                    <a:ext uri="{FF2B5EF4-FFF2-40B4-BE49-F238E27FC236}">
                      <a16:creationId xmlns:a16="http://schemas.microsoft.com/office/drawing/2014/main" id="{9D7E14CF-90C1-BC4A-91BA-CB0A26EA2694}"/>
                    </a:ext>
                  </a:extLst>
                </p:cNvPr>
                <p:cNvPicPr/>
                <p:nvPr/>
              </p:nvPicPr>
              <p:blipFill>
                <a:blip r:embed="rId66"/>
                <a:stretch>
                  <a:fillRect/>
                </a:stretch>
              </p:blipFill>
              <p:spPr>
                <a:xfrm>
                  <a:off x="5191979" y="2902553"/>
                  <a:ext cx="572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1" name="Ink 40">
                  <a:extLst>
                    <a:ext uri="{FF2B5EF4-FFF2-40B4-BE49-F238E27FC236}">
                      <a16:creationId xmlns:a16="http://schemas.microsoft.com/office/drawing/2014/main" id="{59BE04DB-9C36-DF40-BAF5-5186580334FB}"/>
                    </a:ext>
                  </a:extLst>
                </p14:cNvPr>
                <p14:cNvContentPartPr/>
                <p14:nvPr/>
              </p14:nvContentPartPr>
              <p14:xfrm>
                <a:off x="5273699" y="2923073"/>
                <a:ext cx="88200" cy="76320"/>
              </p14:xfrm>
            </p:contentPart>
          </mc:Choice>
          <mc:Fallback>
            <p:pic>
              <p:nvPicPr>
                <p:cNvPr id="41" name="Ink 40">
                  <a:extLst>
                    <a:ext uri="{FF2B5EF4-FFF2-40B4-BE49-F238E27FC236}">
                      <a16:creationId xmlns:a16="http://schemas.microsoft.com/office/drawing/2014/main" id="{59BE04DB-9C36-DF40-BAF5-5186580334FB}"/>
                    </a:ext>
                  </a:extLst>
                </p:cNvPr>
                <p:cNvPicPr/>
                <p:nvPr/>
              </p:nvPicPr>
              <p:blipFill>
                <a:blip r:embed="rId68"/>
                <a:stretch>
                  <a:fillRect/>
                </a:stretch>
              </p:blipFill>
              <p:spPr>
                <a:xfrm>
                  <a:off x="5258219" y="2907593"/>
                  <a:ext cx="118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2" name="Ink 41">
                  <a:extLst>
                    <a:ext uri="{FF2B5EF4-FFF2-40B4-BE49-F238E27FC236}">
                      <a16:creationId xmlns:a16="http://schemas.microsoft.com/office/drawing/2014/main" id="{2EC01204-4828-5045-AAED-210299B51429}"/>
                    </a:ext>
                  </a:extLst>
                </p14:cNvPr>
                <p14:cNvContentPartPr/>
                <p14:nvPr/>
              </p14:nvContentPartPr>
              <p14:xfrm>
                <a:off x="5378459" y="2877713"/>
                <a:ext cx="59760" cy="135360"/>
              </p14:xfrm>
            </p:contentPart>
          </mc:Choice>
          <mc:Fallback>
            <p:pic>
              <p:nvPicPr>
                <p:cNvPr id="42" name="Ink 41">
                  <a:extLst>
                    <a:ext uri="{FF2B5EF4-FFF2-40B4-BE49-F238E27FC236}">
                      <a16:creationId xmlns:a16="http://schemas.microsoft.com/office/drawing/2014/main" id="{2EC01204-4828-5045-AAED-210299B51429}"/>
                    </a:ext>
                  </a:extLst>
                </p:cNvPr>
                <p:cNvPicPr/>
                <p:nvPr/>
              </p:nvPicPr>
              <p:blipFill>
                <a:blip r:embed="rId70"/>
                <a:stretch>
                  <a:fillRect/>
                </a:stretch>
              </p:blipFill>
              <p:spPr>
                <a:xfrm>
                  <a:off x="5362979" y="2862233"/>
                  <a:ext cx="903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3" name="Ink 42">
                  <a:extLst>
                    <a:ext uri="{FF2B5EF4-FFF2-40B4-BE49-F238E27FC236}">
                      <a16:creationId xmlns:a16="http://schemas.microsoft.com/office/drawing/2014/main" id="{4726E63F-C7C7-CC4F-AD01-80DFB6B718B0}"/>
                    </a:ext>
                  </a:extLst>
                </p14:cNvPr>
                <p14:cNvContentPartPr/>
                <p14:nvPr/>
              </p14:nvContentPartPr>
              <p14:xfrm>
                <a:off x="5480339" y="2886713"/>
                <a:ext cx="9720" cy="108000"/>
              </p14:xfrm>
            </p:contentPart>
          </mc:Choice>
          <mc:Fallback>
            <p:pic>
              <p:nvPicPr>
                <p:cNvPr id="43" name="Ink 42">
                  <a:extLst>
                    <a:ext uri="{FF2B5EF4-FFF2-40B4-BE49-F238E27FC236}">
                      <a16:creationId xmlns:a16="http://schemas.microsoft.com/office/drawing/2014/main" id="{4726E63F-C7C7-CC4F-AD01-80DFB6B718B0}"/>
                    </a:ext>
                  </a:extLst>
                </p:cNvPr>
                <p:cNvPicPr/>
                <p:nvPr/>
              </p:nvPicPr>
              <p:blipFill>
                <a:blip r:embed="rId72"/>
                <a:stretch>
                  <a:fillRect/>
                </a:stretch>
              </p:blipFill>
              <p:spPr>
                <a:xfrm>
                  <a:off x="5464859" y="2871233"/>
                  <a:ext cx="403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4" name="Ink 43">
                  <a:extLst>
                    <a:ext uri="{FF2B5EF4-FFF2-40B4-BE49-F238E27FC236}">
                      <a16:creationId xmlns:a16="http://schemas.microsoft.com/office/drawing/2014/main" id="{E284BB8B-D02C-B048-9C4D-A11B3B0EE800}"/>
                    </a:ext>
                  </a:extLst>
                </p14:cNvPr>
                <p14:cNvContentPartPr/>
                <p14:nvPr/>
              </p14:nvContentPartPr>
              <p14:xfrm>
                <a:off x="5515979" y="2896793"/>
                <a:ext cx="81000" cy="107280"/>
              </p14:xfrm>
            </p:contentPart>
          </mc:Choice>
          <mc:Fallback>
            <p:pic>
              <p:nvPicPr>
                <p:cNvPr id="44" name="Ink 43">
                  <a:extLst>
                    <a:ext uri="{FF2B5EF4-FFF2-40B4-BE49-F238E27FC236}">
                      <a16:creationId xmlns:a16="http://schemas.microsoft.com/office/drawing/2014/main" id="{E284BB8B-D02C-B048-9C4D-A11B3B0EE800}"/>
                    </a:ext>
                  </a:extLst>
                </p:cNvPr>
                <p:cNvPicPr/>
                <p:nvPr/>
              </p:nvPicPr>
              <p:blipFill>
                <a:blip r:embed="rId74"/>
                <a:stretch>
                  <a:fillRect/>
                </a:stretch>
              </p:blipFill>
              <p:spPr>
                <a:xfrm>
                  <a:off x="5500499" y="2881261"/>
                  <a:ext cx="111600" cy="137983"/>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5" name="Ink 44">
                  <a:extLst>
                    <a:ext uri="{FF2B5EF4-FFF2-40B4-BE49-F238E27FC236}">
                      <a16:creationId xmlns:a16="http://schemas.microsoft.com/office/drawing/2014/main" id="{8F2C6DE7-74D6-094D-99E3-62BEA4E2920B}"/>
                    </a:ext>
                  </a:extLst>
                </p14:cNvPr>
                <p14:cNvContentPartPr/>
                <p14:nvPr/>
              </p14:nvContentPartPr>
              <p14:xfrm>
                <a:off x="4794179" y="3160313"/>
                <a:ext cx="24120" cy="546480"/>
              </p14:xfrm>
            </p:contentPart>
          </mc:Choice>
          <mc:Fallback>
            <p:pic>
              <p:nvPicPr>
                <p:cNvPr id="45" name="Ink 44">
                  <a:extLst>
                    <a:ext uri="{FF2B5EF4-FFF2-40B4-BE49-F238E27FC236}">
                      <a16:creationId xmlns:a16="http://schemas.microsoft.com/office/drawing/2014/main" id="{8F2C6DE7-74D6-094D-99E3-62BEA4E2920B}"/>
                    </a:ext>
                  </a:extLst>
                </p:cNvPr>
                <p:cNvPicPr/>
                <p:nvPr/>
              </p:nvPicPr>
              <p:blipFill>
                <a:blip r:embed="rId76"/>
                <a:stretch>
                  <a:fillRect/>
                </a:stretch>
              </p:blipFill>
              <p:spPr>
                <a:xfrm>
                  <a:off x="4778699" y="3144833"/>
                  <a:ext cx="5472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6" name="Ink 45">
                  <a:extLst>
                    <a:ext uri="{FF2B5EF4-FFF2-40B4-BE49-F238E27FC236}">
                      <a16:creationId xmlns:a16="http://schemas.microsoft.com/office/drawing/2014/main" id="{8C48167A-289D-7C4B-907D-ABD228C6C521}"/>
                    </a:ext>
                  </a:extLst>
                </p14:cNvPr>
                <p14:cNvContentPartPr/>
                <p14:nvPr/>
              </p14:nvContentPartPr>
              <p14:xfrm>
                <a:off x="4782299" y="3134393"/>
                <a:ext cx="843480" cy="610560"/>
              </p14:xfrm>
            </p:contentPart>
          </mc:Choice>
          <mc:Fallback>
            <p:pic>
              <p:nvPicPr>
                <p:cNvPr id="46" name="Ink 45">
                  <a:extLst>
                    <a:ext uri="{FF2B5EF4-FFF2-40B4-BE49-F238E27FC236}">
                      <a16:creationId xmlns:a16="http://schemas.microsoft.com/office/drawing/2014/main" id="{8C48167A-289D-7C4B-907D-ABD228C6C521}"/>
                    </a:ext>
                  </a:extLst>
                </p:cNvPr>
                <p:cNvPicPr/>
                <p:nvPr/>
              </p:nvPicPr>
              <p:blipFill>
                <a:blip r:embed="rId78"/>
                <a:stretch>
                  <a:fillRect/>
                </a:stretch>
              </p:blipFill>
              <p:spPr>
                <a:xfrm>
                  <a:off x="4766819" y="3118913"/>
                  <a:ext cx="87408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7" name="Ink 46">
                  <a:extLst>
                    <a:ext uri="{FF2B5EF4-FFF2-40B4-BE49-F238E27FC236}">
                      <a16:creationId xmlns:a16="http://schemas.microsoft.com/office/drawing/2014/main" id="{A1EE2FF3-028B-5F4B-821F-4016A390329E}"/>
                    </a:ext>
                  </a:extLst>
                </p14:cNvPr>
                <p14:cNvContentPartPr/>
                <p14:nvPr/>
              </p14:nvContentPartPr>
              <p14:xfrm>
                <a:off x="4810739" y="3758993"/>
                <a:ext cx="793440" cy="31320"/>
              </p14:xfrm>
            </p:contentPart>
          </mc:Choice>
          <mc:Fallback>
            <p:pic>
              <p:nvPicPr>
                <p:cNvPr id="47" name="Ink 46">
                  <a:extLst>
                    <a:ext uri="{FF2B5EF4-FFF2-40B4-BE49-F238E27FC236}">
                      <a16:creationId xmlns:a16="http://schemas.microsoft.com/office/drawing/2014/main" id="{A1EE2FF3-028B-5F4B-821F-4016A390329E}"/>
                    </a:ext>
                  </a:extLst>
                </p:cNvPr>
                <p:cNvPicPr/>
                <p:nvPr/>
              </p:nvPicPr>
              <p:blipFill>
                <a:blip r:embed="rId80"/>
                <a:stretch>
                  <a:fillRect/>
                </a:stretch>
              </p:blipFill>
              <p:spPr>
                <a:xfrm>
                  <a:off x="4795259" y="3743513"/>
                  <a:ext cx="8240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8" name="Ink 47">
                  <a:extLst>
                    <a:ext uri="{FF2B5EF4-FFF2-40B4-BE49-F238E27FC236}">
                      <a16:creationId xmlns:a16="http://schemas.microsoft.com/office/drawing/2014/main" id="{6E0BA259-B91B-B343-BF76-BA7921E5956B}"/>
                    </a:ext>
                  </a:extLst>
                </p14:cNvPr>
                <p14:cNvContentPartPr/>
                <p14:nvPr/>
              </p14:nvContentPartPr>
              <p14:xfrm>
                <a:off x="4796699" y="3302873"/>
                <a:ext cx="802800" cy="26640"/>
              </p14:xfrm>
            </p:contentPart>
          </mc:Choice>
          <mc:Fallback>
            <p:pic>
              <p:nvPicPr>
                <p:cNvPr id="48" name="Ink 47">
                  <a:extLst>
                    <a:ext uri="{FF2B5EF4-FFF2-40B4-BE49-F238E27FC236}">
                      <a16:creationId xmlns:a16="http://schemas.microsoft.com/office/drawing/2014/main" id="{6E0BA259-B91B-B343-BF76-BA7921E5956B}"/>
                    </a:ext>
                  </a:extLst>
                </p:cNvPr>
                <p:cNvPicPr/>
                <p:nvPr/>
              </p:nvPicPr>
              <p:blipFill>
                <a:blip r:embed="rId82"/>
                <a:stretch>
                  <a:fillRect/>
                </a:stretch>
              </p:blipFill>
              <p:spPr>
                <a:xfrm>
                  <a:off x="4781226" y="3287181"/>
                  <a:ext cx="833386" cy="57659"/>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 name="Ink 48">
                  <a:extLst>
                    <a:ext uri="{FF2B5EF4-FFF2-40B4-BE49-F238E27FC236}">
                      <a16:creationId xmlns:a16="http://schemas.microsoft.com/office/drawing/2014/main" id="{808DF69F-4D77-C54A-AED3-3EF66C898244}"/>
                    </a:ext>
                  </a:extLst>
                </p14:cNvPr>
                <p14:cNvContentPartPr/>
                <p14:nvPr/>
              </p14:nvContentPartPr>
              <p14:xfrm>
                <a:off x="4789499" y="3502313"/>
                <a:ext cx="843480" cy="14760"/>
              </p14:xfrm>
            </p:contentPart>
          </mc:Choice>
          <mc:Fallback>
            <p:pic>
              <p:nvPicPr>
                <p:cNvPr id="49" name="Ink 48">
                  <a:extLst>
                    <a:ext uri="{FF2B5EF4-FFF2-40B4-BE49-F238E27FC236}">
                      <a16:creationId xmlns:a16="http://schemas.microsoft.com/office/drawing/2014/main" id="{808DF69F-4D77-C54A-AED3-3EF66C898244}"/>
                    </a:ext>
                  </a:extLst>
                </p:cNvPr>
                <p:cNvPicPr/>
                <p:nvPr/>
              </p:nvPicPr>
              <p:blipFill>
                <a:blip r:embed="rId84"/>
                <a:stretch>
                  <a:fillRect/>
                </a:stretch>
              </p:blipFill>
              <p:spPr>
                <a:xfrm>
                  <a:off x="4774019" y="3486446"/>
                  <a:ext cx="874080" cy="46125"/>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Ink 49">
                  <a:extLst>
                    <a:ext uri="{FF2B5EF4-FFF2-40B4-BE49-F238E27FC236}">
                      <a16:creationId xmlns:a16="http://schemas.microsoft.com/office/drawing/2014/main" id="{19A94CF7-9938-0443-B849-BCABA46BE96B}"/>
                    </a:ext>
                  </a:extLst>
                </p14:cNvPr>
                <p14:cNvContentPartPr/>
                <p14:nvPr/>
              </p14:nvContentPartPr>
              <p14:xfrm>
                <a:off x="5173979" y="3322313"/>
                <a:ext cx="33480" cy="216360"/>
              </p14:xfrm>
            </p:contentPart>
          </mc:Choice>
          <mc:Fallback>
            <p:pic>
              <p:nvPicPr>
                <p:cNvPr id="50" name="Ink 49">
                  <a:extLst>
                    <a:ext uri="{FF2B5EF4-FFF2-40B4-BE49-F238E27FC236}">
                      <a16:creationId xmlns:a16="http://schemas.microsoft.com/office/drawing/2014/main" id="{19A94CF7-9938-0443-B849-BCABA46BE96B}"/>
                    </a:ext>
                  </a:extLst>
                </p:cNvPr>
                <p:cNvPicPr/>
                <p:nvPr/>
              </p:nvPicPr>
              <p:blipFill>
                <a:blip r:embed="rId86"/>
                <a:stretch>
                  <a:fillRect/>
                </a:stretch>
              </p:blipFill>
              <p:spPr>
                <a:xfrm>
                  <a:off x="5158499" y="3306833"/>
                  <a:ext cx="64080" cy="246960"/>
                </a:xfrm>
                <a:prstGeom prst="rect">
                  <a:avLst/>
                </a:prstGeom>
              </p:spPr>
            </p:pic>
          </mc:Fallback>
        </mc:AlternateContent>
      </p:grpSp>
      <p:grpSp>
        <p:nvGrpSpPr>
          <p:cNvPr id="51" name="Group 50">
            <a:extLst>
              <a:ext uri="{FF2B5EF4-FFF2-40B4-BE49-F238E27FC236}">
                <a16:creationId xmlns:a16="http://schemas.microsoft.com/office/drawing/2014/main" id="{46C8E80A-C999-3F49-BFA3-457D2B6D965E}"/>
              </a:ext>
            </a:extLst>
          </p:cNvPr>
          <p:cNvGrpSpPr/>
          <p:nvPr/>
        </p:nvGrpSpPr>
        <p:grpSpPr>
          <a:xfrm>
            <a:off x="3657323" y="2052144"/>
            <a:ext cx="1046880" cy="645120"/>
            <a:chOff x="3657323" y="2052144"/>
            <a:chExt cx="1046880" cy="645120"/>
          </a:xfrm>
        </p:grpSpPr>
        <mc:AlternateContent xmlns:mc="http://schemas.openxmlformats.org/markup-compatibility/2006">
          <mc:Choice xmlns:p14="http://schemas.microsoft.com/office/powerpoint/2010/main" Requires="p14">
            <p:contentPart p14:bwMode="auto" r:id="rId87">
              <p14:nvContentPartPr>
                <p14:cNvPr id="52" name="Ink 51">
                  <a:extLst>
                    <a:ext uri="{FF2B5EF4-FFF2-40B4-BE49-F238E27FC236}">
                      <a16:creationId xmlns:a16="http://schemas.microsoft.com/office/drawing/2014/main" id="{3B5FF00C-EB90-A94C-B38F-9A74B9259601}"/>
                    </a:ext>
                  </a:extLst>
                </p14:cNvPr>
                <p14:cNvContentPartPr/>
                <p14:nvPr/>
              </p14:nvContentPartPr>
              <p14:xfrm>
                <a:off x="3781163" y="2057904"/>
                <a:ext cx="73080" cy="190440"/>
              </p14:xfrm>
            </p:contentPart>
          </mc:Choice>
          <mc:Fallback>
            <p:pic>
              <p:nvPicPr>
                <p:cNvPr id="52" name="Ink 51">
                  <a:extLst>
                    <a:ext uri="{FF2B5EF4-FFF2-40B4-BE49-F238E27FC236}">
                      <a16:creationId xmlns:a16="http://schemas.microsoft.com/office/drawing/2014/main" id="{3B5FF00C-EB90-A94C-B38F-9A74B9259601}"/>
                    </a:ext>
                  </a:extLst>
                </p:cNvPr>
                <p:cNvPicPr/>
                <p:nvPr/>
              </p:nvPicPr>
              <p:blipFill>
                <a:blip r:embed="rId88"/>
                <a:stretch>
                  <a:fillRect/>
                </a:stretch>
              </p:blipFill>
              <p:spPr>
                <a:xfrm>
                  <a:off x="3765606" y="2042395"/>
                  <a:ext cx="103831" cy="221098"/>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3" name="Ink 52">
                  <a:extLst>
                    <a:ext uri="{FF2B5EF4-FFF2-40B4-BE49-F238E27FC236}">
                      <a16:creationId xmlns:a16="http://schemas.microsoft.com/office/drawing/2014/main" id="{D9B9ED91-31F7-0742-9D3A-7E39D077F732}"/>
                    </a:ext>
                  </a:extLst>
                </p14:cNvPr>
                <p14:cNvContentPartPr/>
                <p14:nvPr/>
              </p14:nvContentPartPr>
              <p14:xfrm>
                <a:off x="3725003" y="2154024"/>
                <a:ext cx="122040" cy="14400"/>
              </p14:xfrm>
            </p:contentPart>
          </mc:Choice>
          <mc:Fallback>
            <p:pic>
              <p:nvPicPr>
                <p:cNvPr id="53" name="Ink 52">
                  <a:extLst>
                    <a:ext uri="{FF2B5EF4-FFF2-40B4-BE49-F238E27FC236}">
                      <a16:creationId xmlns:a16="http://schemas.microsoft.com/office/drawing/2014/main" id="{D9B9ED91-31F7-0742-9D3A-7E39D077F732}"/>
                    </a:ext>
                  </a:extLst>
                </p:cNvPr>
                <p:cNvPicPr/>
                <p:nvPr/>
              </p:nvPicPr>
              <p:blipFill>
                <a:blip r:embed="rId90"/>
                <a:stretch>
                  <a:fillRect/>
                </a:stretch>
              </p:blipFill>
              <p:spPr>
                <a:xfrm>
                  <a:off x="3709523" y="2138544"/>
                  <a:ext cx="152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4" name="Ink 53">
                  <a:extLst>
                    <a:ext uri="{FF2B5EF4-FFF2-40B4-BE49-F238E27FC236}">
                      <a16:creationId xmlns:a16="http://schemas.microsoft.com/office/drawing/2014/main" id="{A6B08979-8AEE-184F-9EC7-0E78ECBF2521}"/>
                    </a:ext>
                  </a:extLst>
                </p14:cNvPr>
                <p14:cNvContentPartPr/>
                <p14:nvPr/>
              </p14:nvContentPartPr>
              <p14:xfrm>
                <a:off x="3863243" y="2109384"/>
                <a:ext cx="110520" cy="84600"/>
              </p14:xfrm>
            </p:contentPart>
          </mc:Choice>
          <mc:Fallback>
            <p:pic>
              <p:nvPicPr>
                <p:cNvPr id="54" name="Ink 53">
                  <a:extLst>
                    <a:ext uri="{FF2B5EF4-FFF2-40B4-BE49-F238E27FC236}">
                      <a16:creationId xmlns:a16="http://schemas.microsoft.com/office/drawing/2014/main" id="{A6B08979-8AEE-184F-9EC7-0E78ECBF2521}"/>
                    </a:ext>
                  </a:extLst>
                </p:cNvPr>
                <p:cNvPicPr/>
                <p:nvPr/>
              </p:nvPicPr>
              <p:blipFill>
                <a:blip r:embed="rId92"/>
                <a:stretch>
                  <a:fillRect/>
                </a:stretch>
              </p:blipFill>
              <p:spPr>
                <a:xfrm>
                  <a:off x="3847763" y="2093904"/>
                  <a:ext cx="1411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5" name="Ink 54">
                  <a:extLst>
                    <a:ext uri="{FF2B5EF4-FFF2-40B4-BE49-F238E27FC236}">
                      <a16:creationId xmlns:a16="http://schemas.microsoft.com/office/drawing/2014/main" id="{DD59474D-2783-C648-BCE4-5B6380F8FE17}"/>
                    </a:ext>
                  </a:extLst>
                </p14:cNvPr>
                <p14:cNvContentPartPr/>
                <p14:nvPr/>
              </p14:nvContentPartPr>
              <p14:xfrm>
                <a:off x="3996803" y="2116584"/>
                <a:ext cx="77760" cy="72720"/>
              </p14:xfrm>
            </p:contentPart>
          </mc:Choice>
          <mc:Fallback>
            <p:pic>
              <p:nvPicPr>
                <p:cNvPr id="55" name="Ink 54">
                  <a:extLst>
                    <a:ext uri="{FF2B5EF4-FFF2-40B4-BE49-F238E27FC236}">
                      <a16:creationId xmlns:a16="http://schemas.microsoft.com/office/drawing/2014/main" id="{DD59474D-2783-C648-BCE4-5B6380F8FE17}"/>
                    </a:ext>
                  </a:extLst>
                </p:cNvPr>
                <p:cNvPicPr/>
                <p:nvPr/>
              </p:nvPicPr>
              <p:blipFill>
                <a:blip r:embed="rId94"/>
                <a:stretch>
                  <a:fillRect/>
                </a:stretch>
              </p:blipFill>
              <p:spPr>
                <a:xfrm>
                  <a:off x="3981323" y="2101104"/>
                  <a:ext cx="1083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6" name="Ink 55">
                  <a:extLst>
                    <a:ext uri="{FF2B5EF4-FFF2-40B4-BE49-F238E27FC236}">
                      <a16:creationId xmlns:a16="http://schemas.microsoft.com/office/drawing/2014/main" id="{02AEDCED-7996-ED47-B2DC-67FFF2C9017B}"/>
                    </a:ext>
                  </a:extLst>
                </p14:cNvPr>
                <p14:cNvContentPartPr/>
                <p14:nvPr/>
              </p14:nvContentPartPr>
              <p14:xfrm>
                <a:off x="4085723" y="2052144"/>
                <a:ext cx="82440" cy="167760"/>
              </p14:xfrm>
            </p:contentPart>
          </mc:Choice>
          <mc:Fallback>
            <p:pic>
              <p:nvPicPr>
                <p:cNvPr id="56" name="Ink 55">
                  <a:extLst>
                    <a:ext uri="{FF2B5EF4-FFF2-40B4-BE49-F238E27FC236}">
                      <a16:creationId xmlns:a16="http://schemas.microsoft.com/office/drawing/2014/main" id="{02AEDCED-7996-ED47-B2DC-67FFF2C9017B}"/>
                    </a:ext>
                  </a:extLst>
                </p:cNvPr>
                <p:cNvPicPr/>
                <p:nvPr/>
              </p:nvPicPr>
              <p:blipFill>
                <a:blip r:embed="rId96"/>
                <a:stretch>
                  <a:fillRect/>
                </a:stretch>
              </p:blipFill>
              <p:spPr>
                <a:xfrm>
                  <a:off x="4070243" y="2036631"/>
                  <a:ext cx="113040" cy="198426"/>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7" name="Ink 56">
                  <a:extLst>
                    <a:ext uri="{FF2B5EF4-FFF2-40B4-BE49-F238E27FC236}">
                      <a16:creationId xmlns:a16="http://schemas.microsoft.com/office/drawing/2014/main" id="{5A48791D-3817-2141-832D-8FA580E884B4}"/>
                    </a:ext>
                  </a:extLst>
                </p14:cNvPr>
                <p14:cNvContentPartPr/>
                <p14:nvPr/>
              </p14:nvContentPartPr>
              <p14:xfrm>
                <a:off x="3741563" y="2282904"/>
                <a:ext cx="77760" cy="122040"/>
              </p14:xfrm>
            </p:contentPart>
          </mc:Choice>
          <mc:Fallback>
            <p:pic>
              <p:nvPicPr>
                <p:cNvPr id="57" name="Ink 56">
                  <a:extLst>
                    <a:ext uri="{FF2B5EF4-FFF2-40B4-BE49-F238E27FC236}">
                      <a16:creationId xmlns:a16="http://schemas.microsoft.com/office/drawing/2014/main" id="{5A48791D-3817-2141-832D-8FA580E884B4}"/>
                    </a:ext>
                  </a:extLst>
                </p:cNvPr>
                <p:cNvPicPr/>
                <p:nvPr/>
              </p:nvPicPr>
              <p:blipFill>
                <a:blip r:embed="rId98"/>
                <a:stretch>
                  <a:fillRect/>
                </a:stretch>
              </p:blipFill>
              <p:spPr>
                <a:xfrm>
                  <a:off x="3726083" y="2267424"/>
                  <a:ext cx="1083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8" name="Ink 57">
                  <a:extLst>
                    <a:ext uri="{FF2B5EF4-FFF2-40B4-BE49-F238E27FC236}">
                      <a16:creationId xmlns:a16="http://schemas.microsoft.com/office/drawing/2014/main" id="{A3C349BA-5A84-8846-9C6F-5B49D3412A87}"/>
                    </a:ext>
                  </a:extLst>
                </p14:cNvPr>
                <p14:cNvContentPartPr/>
                <p14:nvPr/>
              </p14:nvContentPartPr>
              <p14:xfrm>
                <a:off x="3839843" y="2278224"/>
                <a:ext cx="176040" cy="135000"/>
              </p14:xfrm>
            </p:contentPart>
          </mc:Choice>
          <mc:Fallback>
            <p:pic>
              <p:nvPicPr>
                <p:cNvPr id="58" name="Ink 57">
                  <a:extLst>
                    <a:ext uri="{FF2B5EF4-FFF2-40B4-BE49-F238E27FC236}">
                      <a16:creationId xmlns:a16="http://schemas.microsoft.com/office/drawing/2014/main" id="{A3C349BA-5A84-8846-9C6F-5B49D3412A87}"/>
                    </a:ext>
                  </a:extLst>
                </p:cNvPr>
                <p:cNvPicPr/>
                <p:nvPr/>
              </p:nvPicPr>
              <p:blipFill>
                <a:blip r:embed="rId100"/>
                <a:stretch>
                  <a:fillRect/>
                </a:stretch>
              </p:blipFill>
              <p:spPr>
                <a:xfrm>
                  <a:off x="3824363" y="2262744"/>
                  <a:ext cx="2066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9" name="Ink 58">
                  <a:extLst>
                    <a:ext uri="{FF2B5EF4-FFF2-40B4-BE49-F238E27FC236}">
                      <a16:creationId xmlns:a16="http://schemas.microsoft.com/office/drawing/2014/main" id="{892CEA4F-41A7-A141-8FE3-8807974F418B}"/>
                    </a:ext>
                  </a:extLst>
                </p14:cNvPr>
                <p14:cNvContentPartPr/>
                <p14:nvPr/>
              </p14:nvContentPartPr>
              <p14:xfrm>
                <a:off x="3952163" y="2273544"/>
                <a:ext cx="157320" cy="138600"/>
              </p14:xfrm>
            </p:contentPart>
          </mc:Choice>
          <mc:Fallback>
            <p:pic>
              <p:nvPicPr>
                <p:cNvPr id="59" name="Ink 58">
                  <a:extLst>
                    <a:ext uri="{FF2B5EF4-FFF2-40B4-BE49-F238E27FC236}">
                      <a16:creationId xmlns:a16="http://schemas.microsoft.com/office/drawing/2014/main" id="{892CEA4F-41A7-A141-8FE3-8807974F418B}"/>
                    </a:ext>
                  </a:extLst>
                </p:cNvPr>
                <p:cNvPicPr/>
                <p:nvPr/>
              </p:nvPicPr>
              <p:blipFill>
                <a:blip r:embed="rId102"/>
                <a:stretch>
                  <a:fillRect/>
                </a:stretch>
              </p:blipFill>
              <p:spPr>
                <a:xfrm>
                  <a:off x="3936647" y="2258064"/>
                  <a:ext cx="18799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0" name="Ink 59">
                  <a:extLst>
                    <a:ext uri="{FF2B5EF4-FFF2-40B4-BE49-F238E27FC236}">
                      <a16:creationId xmlns:a16="http://schemas.microsoft.com/office/drawing/2014/main" id="{A12718F8-E5B5-DC4B-9808-0F3E2D9D046F}"/>
                    </a:ext>
                  </a:extLst>
                </p14:cNvPr>
                <p14:cNvContentPartPr/>
                <p14:nvPr/>
              </p14:nvContentPartPr>
              <p14:xfrm>
                <a:off x="4120643" y="2259144"/>
                <a:ext cx="173520" cy="96480"/>
              </p14:xfrm>
            </p:contentPart>
          </mc:Choice>
          <mc:Fallback>
            <p:pic>
              <p:nvPicPr>
                <p:cNvPr id="60" name="Ink 59">
                  <a:extLst>
                    <a:ext uri="{FF2B5EF4-FFF2-40B4-BE49-F238E27FC236}">
                      <a16:creationId xmlns:a16="http://schemas.microsoft.com/office/drawing/2014/main" id="{A12718F8-E5B5-DC4B-9808-0F3E2D9D046F}"/>
                    </a:ext>
                  </a:extLst>
                </p:cNvPr>
                <p:cNvPicPr/>
                <p:nvPr/>
              </p:nvPicPr>
              <p:blipFill>
                <a:blip r:embed="rId104"/>
                <a:stretch>
                  <a:fillRect/>
                </a:stretch>
              </p:blipFill>
              <p:spPr>
                <a:xfrm>
                  <a:off x="4105163" y="2243664"/>
                  <a:ext cx="2041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1" name="Ink 60">
                  <a:extLst>
                    <a:ext uri="{FF2B5EF4-FFF2-40B4-BE49-F238E27FC236}">
                      <a16:creationId xmlns:a16="http://schemas.microsoft.com/office/drawing/2014/main" id="{919DB59B-E4D4-7A47-9FCD-A32A6C17B802}"/>
                    </a:ext>
                  </a:extLst>
                </p14:cNvPr>
                <p14:cNvContentPartPr/>
                <p14:nvPr/>
              </p14:nvContentPartPr>
              <p14:xfrm>
                <a:off x="3657323" y="2458224"/>
                <a:ext cx="14400" cy="206280"/>
              </p14:xfrm>
            </p:contentPart>
          </mc:Choice>
          <mc:Fallback>
            <p:pic>
              <p:nvPicPr>
                <p:cNvPr id="61" name="Ink 60">
                  <a:extLst>
                    <a:ext uri="{FF2B5EF4-FFF2-40B4-BE49-F238E27FC236}">
                      <a16:creationId xmlns:a16="http://schemas.microsoft.com/office/drawing/2014/main" id="{919DB59B-E4D4-7A47-9FCD-A32A6C17B802}"/>
                    </a:ext>
                  </a:extLst>
                </p:cNvPr>
                <p:cNvPicPr/>
                <p:nvPr/>
              </p:nvPicPr>
              <p:blipFill>
                <a:blip r:embed="rId106"/>
                <a:stretch>
                  <a:fillRect/>
                </a:stretch>
              </p:blipFill>
              <p:spPr>
                <a:xfrm>
                  <a:off x="3641843" y="2442744"/>
                  <a:ext cx="45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2" name="Ink 61">
                  <a:extLst>
                    <a:ext uri="{FF2B5EF4-FFF2-40B4-BE49-F238E27FC236}">
                      <a16:creationId xmlns:a16="http://schemas.microsoft.com/office/drawing/2014/main" id="{E44AAE14-682B-C845-BF30-311692821346}"/>
                    </a:ext>
                  </a:extLst>
                </p14:cNvPr>
                <p14:cNvContentPartPr/>
                <p14:nvPr/>
              </p14:nvContentPartPr>
              <p14:xfrm>
                <a:off x="3657323" y="2397384"/>
                <a:ext cx="1046880" cy="204120"/>
              </p14:xfrm>
            </p:contentPart>
          </mc:Choice>
          <mc:Fallback>
            <p:pic>
              <p:nvPicPr>
                <p:cNvPr id="62" name="Ink 61">
                  <a:extLst>
                    <a:ext uri="{FF2B5EF4-FFF2-40B4-BE49-F238E27FC236}">
                      <a16:creationId xmlns:a16="http://schemas.microsoft.com/office/drawing/2014/main" id="{E44AAE14-682B-C845-BF30-311692821346}"/>
                    </a:ext>
                  </a:extLst>
                </p:cNvPr>
                <p:cNvPicPr/>
                <p:nvPr/>
              </p:nvPicPr>
              <p:blipFill>
                <a:blip r:embed="rId108"/>
                <a:stretch>
                  <a:fillRect/>
                </a:stretch>
              </p:blipFill>
              <p:spPr>
                <a:xfrm>
                  <a:off x="3641843" y="2381904"/>
                  <a:ext cx="10774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3" name="Ink 62">
                  <a:extLst>
                    <a:ext uri="{FF2B5EF4-FFF2-40B4-BE49-F238E27FC236}">
                      <a16:creationId xmlns:a16="http://schemas.microsoft.com/office/drawing/2014/main" id="{9D90FCB7-9075-D64B-BCC9-776CD9DBC368}"/>
                    </a:ext>
                  </a:extLst>
                </p14:cNvPr>
                <p14:cNvContentPartPr/>
                <p14:nvPr/>
              </p14:nvContentPartPr>
              <p14:xfrm>
                <a:off x="3671363" y="2629224"/>
                <a:ext cx="1000080" cy="59040"/>
              </p14:xfrm>
            </p:contentPart>
          </mc:Choice>
          <mc:Fallback>
            <p:pic>
              <p:nvPicPr>
                <p:cNvPr id="63" name="Ink 62">
                  <a:extLst>
                    <a:ext uri="{FF2B5EF4-FFF2-40B4-BE49-F238E27FC236}">
                      <a16:creationId xmlns:a16="http://schemas.microsoft.com/office/drawing/2014/main" id="{9D90FCB7-9075-D64B-BCC9-776CD9DBC368}"/>
                    </a:ext>
                  </a:extLst>
                </p:cNvPr>
                <p:cNvPicPr/>
                <p:nvPr/>
              </p:nvPicPr>
              <p:blipFill>
                <a:blip r:embed="rId110"/>
                <a:stretch>
                  <a:fillRect/>
                </a:stretch>
              </p:blipFill>
              <p:spPr>
                <a:xfrm>
                  <a:off x="3655883" y="2613649"/>
                  <a:ext cx="1030680" cy="89828"/>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7" name="Ink 66">
                  <a:extLst>
                    <a:ext uri="{FF2B5EF4-FFF2-40B4-BE49-F238E27FC236}">
                      <a16:creationId xmlns:a16="http://schemas.microsoft.com/office/drawing/2014/main" id="{62A2EE7E-0E17-D24C-ADA5-6D9C50E3BEAD}"/>
                    </a:ext>
                  </a:extLst>
                </p14:cNvPr>
                <p14:cNvContentPartPr/>
                <p14:nvPr/>
              </p14:nvContentPartPr>
              <p14:xfrm>
                <a:off x="3865403" y="2480544"/>
                <a:ext cx="40320" cy="216720"/>
              </p14:xfrm>
            </p:contentPart>
          </mc:Choice>
          <mc:Fallback>
            <p:pic>
              <p:nvPicPr>
                <p:cNvPr id="67" name="Ink 66">
                  <a:extLst>
                    <a:ext uri="{FF2B5EF4-FFF2-40B4-BE49-F238E27FC236}">
                      <a16:creationId xmlns:a16="http://schemas.microsoft.com/office/drawing/2014/main" id="{62A2EE7E-0E17-D24C-ADA5-6D9C50E3BEAD}"/>
                    </a:ext>
                  </a:extLst>
                </p:cNvPr>
                <p:cNvPicPr/>
                <p:nvPr/>
              </p:nvPicPr>
              <p:blipFill>
                <a:blip r:embed="rId112"/>
                <a:stretch>
                  <a:fillRect/>
                </a:stretch>
              </p:blipFill>
              <p:spPr>
                <a:xfrm>
                  <a:off x="3849784" y="2465064"/>
                  <a:ext cx="71196"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Ink 68">
                  <a:extLst>
                    <a:ext uri="{FF2B5EF4-FFF2-40B4-BE49-F238E27FC236}">
                      <a16:creationId xmlns:a16="http://schemas.microsoft.com/office/drawing/2014/main" id="{ABA0A542-67FD-F24E-A249-126D0EE40A02}"/>
                    </a:ext>
                  </a:extLst>
                </p14:cNvPr>
                <p14:cNvContentPartPr/>
                <p14:nvPr/>
              </p14:nvContentPartPr>
              <p14:xfrm>
                <a:off x="4073843" y="2470104"/>
                <a:ext cx="37800" cy="199440"/>
              </p14:xfrm>
            </p:contentPart>
          </mc:Choice>
          <mc:Fallback>
            <p:pic>
              <p:nvPicPr>
                <p:cNvPr id="69" name="Ink 68">
                  <a:extLst>
                    <a:ext uri="{FF2B5EF4-FFF2-40B4-BE49-F238E27FC236}">
                      <a16:creationId xmlns:a16="http://schemas.microsoft.com/office/drawing/2014/main" id="{ABA0A542-67FD-F24E-A249-126D0EE40A02}"/>
                    </a:ext>
                  </a:extLst>
                </p:cNvPr>
                <p:cNvPicPr/>
                <p:nvPr/>
              </p:nvPicPr>
              <p:blipFill>
                <a:blip r:embed="rId114"/>
                <a:stretch>
                  <a:fillRect/>
                </a:stretch>
              </p:blipFill>
              <p:spPr>
                <a:xfrm>
                  <a:off x="4058363" y="2454624"/>
                  <a:ext cx="684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2" name="Ink 71">
                  <a:extLst>
                    <a:ext uri="{FF2B5EF4-FFF2-40B4-BE49-F238E27FC236}">
                      <a16:creationId xmlns:a16="http://schemas.microsoft.com/office/drawing/2014/main" id="{FCFBF62F-7847-ED43-90AC-D6EDC05E1FF4}"/>
                    </a:ext>
                  </a:extLst>
                </p14:cNvPr>
                <p14:cNvContentPartPr/>
                <p14:nvPr/>
              </p14:nvContentPartPr>
              <p14:xfrm>
                <a:off x="4284803" y="2448864"/>
                <a:ext cx="45000" cy="206280"/>
              </p14:xfrm>
            </p:contentPart>
          </mc:Choice>
          <mc:Fallback>
            <p:pic>
              <p:nvPicPr>
                <p:cNvPr id="72" name="Ink 71">
                  <a:extLst>
                    <a:ext uri="{FF2B5EF4-FFF2-40B4-BE49-F238E27FC236}">
                      <a16:creationId xmlns:a16="http://schemas.microsoft.com/office/drawing/2014/main" id="{FCFBF62F-7847-ED43-90AC-D6EDC05E1FF4}"/>
                    </a:ext>
                  </a:extLst>
                </p:cNvPr>
                <p:cNvPicPr/>
                <p:nvPr/>
              </p:nvPicPr>
              <p:blipFill>
                <a:blip r:embed="rId116"/>
                <a:stretch>
                  <a:fillRect/>
                </a:stretch>
              </p:blipFill>
              <p:spPr>
                <a:xfrm>
                  <a:off x="4269323" y="2433384"/>
                  <a:ext cx="756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4" name="Ink 73">
                  <a:extLst>
                    <a:ext uri="{FF2B5EF4-FFF2-40B4-BE49-F238E27FC236}">
                      <a16:creationId xmlns:a16="http://schemas.microsoft.com/office/drawing/2014/main" id="{1D8AA261-410B-6243-9DD6-ABBE765A0265}"/>
                    </a:ext>
                  </a:extLst>
                </p14:cNvPr>
                <p14:cNvContentPartPr/>
                <p14:nvPr/>
              </p14:nvContentPartPr>
              <p14:xfrm>
                <a:off x="4472003" y="2444184"/>
                <a:ext cx="23760" cy="182880"/>
              </p14:xfrm>
            </p:contentPart>
          </mc:Choice>
          <mc:Fallback>
            <p:pic>
              <p:nvPicPr>
                <p:cNvPr id="74" name="Ink 73">
                  <a:extLst>
                    <a:ext uri="{FF2B5EF4-FFF2-40B4-BE49-F238E27FC236}">
                      <a16:creationId xmlns:a16="http://schemas.microsoft.com/office/drawing/2014/main" id="{1D8AA261-410B-6243-9DD6-ABBE765A0265}"/>
                    </a:ext>
                  </a:extLst>
                </p:cNvPr>
                <p:cNvPicPr/>
                <p:nvPr/>
              </p:nvPicPr>
              <p:blipFill>
                <a:blip r:embed="rId118"/>
                <a:stretch>
                  <a:fillRect/>
                </a:stretch>
              </p:blipFill>
              <p:spPr>
                <a:xfrm>
                  <a:off x="4456523" y="2428704"/>
                  <a:ext cx="54360" cy="213480"/>
                </a:xfrm>
                <a:prstGeom prst="rect">
                  <a:avLst/>
                </a:prstGeom>
              </p:spPr>
            </p:pic>
          </mc:Fallback>
        </mc:AlternateContent>
      </p:grpSp>
      <p:grpSp>
        <p:nvGrpSpPr>
          <p:cNvPr id="78" name="Group 77">
            <a:extLst>
              <a:ext uri="{FF2B5EF4-FFF2-40B4-BE49-F238E27FC236}">
                <a16:creationId xmlns:a16="http://schemas.microsoft.com/office/drawing/2014/main" id="{0F7C0427-B273-B347-B795-E3BFA90FEB1F}"/>
              </a:ext>
            </a:extLst>
          </p:cNvPr>
          <p:cNvGrpSpPr/>
          <p:nvPr/>
        </p:nvGrpSpPr>
        <p:grpSpPr>
          <a:xfrm>
            <a:off x="3678203" y="2896344"/>
            <a:ext cx="1032480" cy="688680"/>
            <a:chOff x="3678203" y="2896344"/>
            <a:chExt cx="1032480" cy="688680"/>
          </a:xfrm>
        </p:grpSpPr>
        <mc:AlternateContent xmlns:mc="http://schemas.openxmlformats.org/markup-compatibility/2006">
          <mc:Choice xmlns:p14="http://schemas.microsoft.com/office/powerpoint/2010/main" Requires="p14">
            <p:contentPart p14:bwMode="auto" r:id="rId119">
              <p14:nvContentPartPr>
                <p14:cNvPr id="79" name="Ink 78">
                  <a:extLst>
                    <a:ext uri="{FF2B5EF4-FFF2-40B4-BE49-F238E27FC236}">
                      <a16:creationId xmlns:a16="http://schemas.microsoft.com/office/drawing/2014/main" id="{9F9493F4-21C7-DC4A-8CD9-305BEC3C6810}"/>
                    </a:ext>
                  </a:extLst>
                </p14:cNvPr>
                <p14:cNvContentPartPr/>
                <p14:nvPr/>
              </p14:nvContentPartPr>
              <p14:xfrm>
                <a:off x="3853883" y="2938464"/>
                <a:ext cx="45000" cy="173520"/>
              </p14:xfrm>
            </p:contentPart>
          </mc:Choice>
          <mc:Fallback>
            <p:pic>
              <p:nvPicPr>
                <p:cNvPr id="79" name="Ink 78">
                  <a:extLst>
                    <a:ext uri="{FF2B5EF4-FFF2-40B4-BE49-F238E27FC236}">
                      <a16:creationId xmlns:a16="http://schemas.microsoft.com/office/drawing/2014/main" id="{9F9493F4-21C7-DC4A-8CD9-305BEC3C6810}"/>
                    </a:ext>
                  </a:extLst>
                </p:cNvPr>
                <p:cNvPicPr/>
                <p:nvPr/>
              </p:nvPicPr>
              <p:blipFill>
                <a:blip r:embed="rId120"/>
                <a:stretch>
                  <a:fillRect/>
                </a:stretch>
              </p:blipFill>
              <p:spPr>
                <a:xfrm>
                  <a:off x="3838403" y="2922984"/>
                  <a:ext cx="756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0" name="Ink 79">
                  <a:extLst>
                    <a:ext uri="{FF2B5EF4-FFF2-40B4-BE49-F238E27FC236}">
                      <a16:creationId xmlns:a16="http://schemas.microsoft.com/office/drawing/2014/main" id="{27861514-462C-1E4D-8DA5-B15BFB79CDC4}"/>
                    </a:ext>
                  </a:extLst>
                </p14:cNvPr>
                <p14:cNvContentPartPr/>
                <p14:nvPr/>
              </p14:nvContentPartPr>
              <p14:xfrm>
                <a:off x="3807443" y="3006144"/>
                <a:ext cx="126360" cy="14400"/>
              </p14:xfrm>
            </p:contentPart>
          </mc:Choice>
          <mc:Fallback>
            <p:pic>
              <p:nvPicPr>
                <p:cNvPr id="80" name="Ink 79">
                  <a:extLst>
                    <a:ext uri="{FF2B5EF4-FFF2-40B4-BE49-F238E27FC236}">
                      <a16:creationId xmlns:a16="http://schemas.microsoft.com/office/drawing/2014/main" id="{27861514-462C-1E4D-8DA5-B15BFB79CDC4}"/>
                    </a:ext>
                  </a:extLst>
                </p:cNvPr>
                <p:cNvPicPr/>
                <p:nvPr/>
              </p:nvPicPr>
              <p:blipFill>
                <a:blip r:embed="rId122"/>
                <a:stretch>
                  <a:fillRect/>
                </a:stretch>
              </p:blipFill>
              <p:spPr>
                <a:xfrm>
                  <a:off x="3792007" y="2990664"/>
                  <a:ext cx="156873"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1" name="Ink 80">
                  <a:extLst>
                    <a:ext uri="{FF2B5EF4-FFF2-40B4-BE49-F238E27FC236}">
                      <a16:creationId xmlns:a16="http://schemas.microsoft.com/office/drawing/2014/main" id="{16E3B6C7-9F32-E640-9F32-C495CBCFF8FE}"/>
                    </a:ext>
                  </a:extLst>
                </p14:cNvPr>
                <p14:cNvContentPartPr/>
                <p14:nvPr/>
              </p14:nvContentPartPr>
              <p14:xfrm>
                <a:off x="3954683" y="2896344"/>
                <a:ext cx="419400" cy="157320"/>
              </p14:xfrm>
            </p:contentPart>
          </mc:Choice>
          <mc:Fallback>
            <p:pic>
              <p:nvPicPr>
                <p:cNvPr id="81" name="Ink 80">
                  <a:extLst>
                    <a:ext uri="{FF2B5EF4-FFF2-40B4-BE49-F238E27FC236}">
                      <a16:creationId xmlns:a16="http://schemas.microsoft.com/office/drawing/2014/main" id="{16E3B6C7-9F32-E640-9F32-C495CBCFF8FE}"/>
                    </a:ext>
                  </a:extLst>
                </p:cNvPr>
                <p:cNvPicPr/>
                <p:nvPr/>
              </p:nvPicPr>
              <p:blipFill>
                <a:blip r:embed="rId124"/>
                <a:stretch>
                  <a:fillRect/>
                </a:stretch>
              </p:blipFill>
              <p:spPr>
                <a:xfrm>
                  <a:off x="3939203" y="2880864"/>
                  <a:ext cx="4500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2" name="Ink 81">
                  <a:extLst>
                    <a:ext uri="{FF2B5EF4-FFF2-40B4-BE49-F238E27FC236}">
                      <a16:creationId xmlns:a16="http://schemas.microsoft.com/office/drawing/2014/main" id="{F1A1CEFC-183A-0145-9A37-3C9157464273}"/>
                    </a:ext>
                  </a:extLst>
                </p14:cNvPr>
                <p14:cNvContentPartPr/>
                <p14:nvPr/>
              </p14:nvContentPartPr>
              <p14:xfrm>
                <a:off x="3832643" y="3124584"/>
                <a:ext cx="70560" cy="97560"/>
              </p14:xfrm>
            </p:contentPart>
          </mc:Choice>
          <mc:Fallback>
            <p:pic>
              <p:nvPicPr>
                <p:cNvPr id="82" name="Ink 81">
                  <a:extLst>
                    <a:ext uri="{FF2B5EF4-FFF2-40B4-BE49-F238E27FC236}">
                      <a16:creationId xmlns:a16="http://schemas.microsoft.com/office/drawing/2014/main" id="{F1A1CEFC-183A-0145-9A37-3C9157464273}"/>
                    </a:ext>
                  </a:extLst>
                </p:cNvPr>
                <p:cNvPicPr/>
                <p:nvPr/>
              </p:nvPicPr>
              <p:blipFill>
                <a:blip r:embed="rId126"/>
                <a:stretch>
                  <a:fillRect/>
                </a:stretch>
              </p:blipFill>
              <p:spPr>
                <a:xfrm>
                  <a:off x="3817163" y="3109047"/>
                  <a:ext cx="101160" cy="128273"/>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3" name="Ink 82">
                  <a:extLst>
                    <a:ext uri="{FF2B5EF4-FFF2-40B4-BE49-F238E27FC236}">
                      <a16:creationId xmlns:a16="http://schemas.microsoft.com/office/drawing/2014/main" id="{AEF12AD6-95B7-3D4E-877E-10AF6ED12A4A}"/>
                    </a:ext>
                  </a:extLst>
                </p14:cNvPr>
                <p14:cNvContentPartPr/>
                <p14:nvPr/>
              </p14:nvContentPartPr>
              <p14:xfrm>
                <a:off x="3926603" y="3093264"/>
                <a:ext cx="182880" cy="144360"/>
              </p14:xfrm>
            </p:contentPart>
          </mc:Choice>
          <mc:Fallback>
            <p:pic>
              <p:nvPicPr>
                <p:cNvPr id="83" name="Ink 82">
                  <a:extLst>
                    <a:ext uri="{FF2B5EF4-FFF2-40B4-BE49-F238E27FC236}">
                      <a16:creationId xmlns:a16="http://schemas.microsoft.com/office/drawing/2014/main" id="{AEF12AD6-95B7-3D4E-877E-10AF6ED12A4A}"/>
                    </a:ext>
                  </a:extLst>
                </p:cNvPr>
                <p:cNvPicPr/>
                <p:nvPr/>
              </p:nvPicPr>
              <p:blipFill>
                <a:blip r:embed="rId128"/>
                <a:stretch>
                  <a:fillRect/>
                </a:stretch>
              </p:blipFill>
              <p:spPr>
                <a:xfrm>
                  <a:off x="3911123" y="3077784"/>
                  <a:ext cx="2134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4" name="Ink 83">
                  <a:extLst>
                    <a:ext uri="{FF2B5EF4-FFF2-40B4-BE49-F238E27FC236}">
                      <a16:creationId xmlns:a16="http://schemas.microsoft.com/office/drawing/2014/main" id="{2FA33325-6FC3-0644-9163-3E065E82E06D}"/>
                    </a:ext>
                  </a:extLst>
                </p14:cNvPr>
                <p14:cNvContentPartPr/>
                <p14:nvPr/>
              </p14:nvContentPartPr>
              <p14:xfrm>
                <a:off x="4055123" y="3095424"/>
                <a:ext cx="173520" cy="142560"/>
              </p14:xfrm>
            </p:contentPart>
          </mc:Choice>
          <mc:Fallback>
            <p:pic>
              <p:nvPicPr>
                <p:cNvPr id="84" name="Ink 83">
                  <a:extLst>
                    <a:ext uri="{FF2B5EF4-FFF2-40B4-BE49-F238E27FC236}">
                      <a16:creationId xmlns:a16="http://schemas.microsoft.com/office/drawing/2014/main" id="{2FA33325-6FC3-0644-9163-3E065E82E06D}"/>
                    </a:ext>
                  </a:extLst>
                </p:cNvPr>
                <p:cNvPicPr/>
                <p:nvPr/>
              </p:nvPicPr>
              <p:blipFill>
                <a:blip r:embed="rId130"/>
                <a:stretch>
                  <a:fillRect/>
                </a:stretch>
              </p:blipFill>
              <p:spPr>
                <a:xfrm>
                  <a:off x="4039643" y="3079944"/>
                  <a:ext cx="2041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5" name="Ink 84">
                  <a:extLst>
                    <a:ext uri="{FF2B5EF4-FFF2-40B4-BE49-F238E27FC236}">
                      <a16:creationId xmlns:a16="http://schemas.microsoft.com/office/drawing/2014/main" id="{2A813AA5-4FE7-094D-BFAA-2851F3528445}"/>
                    </a:ext>
                  </a:extLst>
                </p14:cNvPr>
                <p14:cNvContentPartPr/>
                <p14:nvPr/>
              </p14:nvContentPartPr>
              <p14:xfrm>
                <a:off x="4228643" y="3099744"/>
                <a:ext cx="173520" cy="77760"/>
              </p14:xfrm>
            </p:contentPart>
          </mc:Choice>
          <mc:Fallback>
            <p:pic>
              <p:nvPicPr>
                <p:cNvPr id="85" name="Ink 84">
                  <a:extLst>
                    <a:ext uri="{FF2B5EF4-FFF2-40B4-BE49-F238E27FC236}">
                      <a16:creationId xmlns:a16="http://schemas.microsoft.com/office/drawing/2014/main" id="{2A813AA5-4FE7-094D-BFAA-2851F3528445}"/>
                    </a:ext>
                  </a:extLst>
                </p:cNvPr>
                <p:cNvPicPr/>
                <p:nvPr/>
              </p:nvPicPr>
              <p:blipFill>
                <a:blip r:embed="rId132"/>
                <a:stretch>
                  <a:fillRect/>
                </a:stretch>
              </p:blipFill>
              <p:spPr>
                <a:xfrm>
                  <a:off x="4213163" y="3084264"/>
                  <a:ext cx="2041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6" name="Ink 85">
                  <a:extLst>
                    <a:ext uri="{FF2B5EF4-FFF2-40B4-BE49-F238E27FC236}">
                      <a16:creationId xmlns:a16="http://schemas.microsoft.com/office/drawing/2014/main" id="{E483AD9A-3844-7449-AB6F-301C6A67B971}"/>
                    </a:ext>
                  </a:extLst>
                </p14:cNvPr>
                <p14:cNvContentPartPr/>
                <p14:nvPr/>
              </p14:nvContentPartPr>
              <p14:xfrm>
                <a:off x="3692243" y="3340944"/>
                <a:ext cx="35640" cy="229680"/>
              </p14:xfrm>
            </p:contentPart>
          </mc:Choice>
          <mc:Fallback>
            <p:pic>
              <p:nvPicPr>
                <p:cNvPr id="86" name="Ink 85">
                  <a:extLst>
                    <a:ext uri="{FF2B5EF4-FFF2-40B4-BE49-F238E27FC236}">
                      <a16:creationId xmlns:a16="http://schemas.microsoft.com/office/drawing/2014/main" id="{E483AD9A-3844-7449-AB6F-301C6A67B971}"/>
                    </a:ext>
                  </a:extLst>
                </p:cNvPr>
                <p:cNvPicPr/>
                <p:nvPr/>
              </p:nvPicPr>
              <p:blipFill>
                <a:blip r:embed="rId134"/>
                <a:stretch>
                  <a:fillRect/>
                </a:stretch>
              </p:blipFill>
              <p:spPr>
                <a:xfrm>
                  <a:off x="3676605" y="3325464"/>
                  <a:ext cx="66552"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7" name="Ink 86">
                  <a:extLst>
                    <a:ext uri="{FF2B5EF4-FFF2-40B4-BE49-F238E27FC236}">
                      <a16:creationId xmlns:a16="http://schemas.microsoft.com/office/drawing/2014/main" id="{665C7B19-878C-0343-AA92-896A29FA1419}"/>
                    </a:ext>
                  </a:extLst>
                </p14:cNvPr>
                <p14:cNvContentPartPr/>
                <p14:nvPr/>
              </p14:nvContentPartPr>
              <p14:xfrm>
                <a:off x="3678203" y="3268584"/>
                <a:ext cx="1000080" cy="255600"/>
              </p14:xfrm>
            </p:contentPart>
          </mc:Choice>
          <mc:Fallback>
            <p:pic>
              <p:nvPicPr>
                <p:cNvPr id="87" name="Ink 86">
                  <a:extLst>
                    <a:ext uri="{FF2B5EF4-FFF2-40B4-BE49-F238E27FC236}">
                      <a16:creationId xmlns:a16="http://schemas.microsoft.com/office/drawing/2014/main" id="{665C7B19-878C-0343-AA92-896A29FA1419}"/>
                    </a:ext>
                  </a:extLst>
                </p:cNvPr>
                <p:cNvPicPr/>
                <p:nvPr/>
              </p:nvPicPr>
              <p:blipFill>
                <a:blip r:embed="rId136"/>
                <a:stretch>
                  <a:fillRect/>
                </a:stretch>
              </p:blipFill>
              <p:spPr>
                <a:xfrm>
                  <a:off x="3662723" y="3253104"/>
                  <a:ext cx="10306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8" name="Ink 87">
                  <a:extLst>
                    <a:ext uri="{FF2B5EF4-FFF2-40B4-BE49-F238E27FC236}">
                      <a16:creationId xmlns:a16="http://schemas.microsoft.com/office/drawing/2014/main" id="{80B6ADFA-9D76-F94A-A23D-57F20141B954}"/>
                    </a:ext>
                  </a:extLst>
                </p14:cNvPr>
                <p14:cNvContentPartPr/>
                <p14:nvPr/>
              </p14:nvContentPartPr>
              <p14:xfrm>
                <a:off x="3708803" y="3529944"/>
                <a:ext cx="1001880" cy="55080"/>
              </p14:xfrm>
            </p:contentPart>
          </mc:Choice>
          <mc:Fallback>
            <p:pic>
              <p:nvPicPr>
                <p:cNvPr id="88" name="Ink 87">
                  <a:extLst>
                    <a:ext uri="{FF2B5EF4-FFF2-40B4-BE49-F238E27FC236}">
                      <a16:creationId xmlns:a16="http://schemas.microsoft.com/office/drawing/2014/main" id="{80B6ADFA-9D76-F94A-A23D-57F20141B954}"/>
                    </a:ext>
                  </a:extLst>
                </p:cNvPr>
                <p:cNvPicPr/>
                <p:nvPr/>
              </p:nvPicPr>
              <p:blipFill>
                <a:blip r:embed="rId138"/>
                <a:stretch>
                  <a:fillRect/>
                </a:stretch>
              </p:blipFill>
              <p:spPr>
                <a:xfrm>
                  <a:off x="3693323" y="3514464"/>
                  <a:ext cx="10324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2" name="Ink 91">
                  <a:extLst>
                    <a:ext uri="{FF2B5EF4-FFF2-40B4-BE49-F238E27FC236}">
                      <a16:creationId xmlns:a16="http://schemas.microsoft.com/office/drawing/2014/main" id="{C18697AA-5A9A-5841-8818-A058B975EE31}"/>
                    </a:ext>
                  </a:extLst>
                </p14:cNvPr>
                <p14:cNvContentPartPr/>
                <p14:nvPr/>
              </p14:nvContentPartPr>
              <p14:xfrm>
                <a:off x="3891323" y="3350304"/>
                <a:ext cx="23760" cy="173520"/>
              </p14:xfrm>
            </p:contentPart>
          </mc:Choice>
          <mc:Fallback>
            <p:pic>
              <p:nvPicPr>
                <p:cNvPr id="92" name="Ink 91">
                  <a:extLst>
                    <a:ext uri="{FF2B5EF4-FFF2-40B4-BE49-F238E27FC236}">
                      <a16:creationId xmlns:a16="http://schemas.microsoft.com/office/drawing/2014/main" id="{C18697AA-5A9A-5841-8818-A058B975EE31}"/>
                    </a:ext>
                  </a:extLst>
                </p:cNvPr>
                <p:cNvPicPr/>
                <p:nvPr/>
              </p:nvPicPr>
              <p:blipFill>
                <a:blip r:embed="rId140"/>
                <a:stretch>
                  <a:fillRect/>
                </a:stretch>
              </p:blipFill>
              <p:spPr>
                <a:xfrm>
                  <a:off x="3875843" y="3334824"/>
                  <a:ext cx="543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4" name="Ink 93">
                  <a:extLst>
                    <a:ext uri="{FF2B5EF4-FFF2-40B4-BE49-F238E27FC236}">
                      <a16:creationId xmlns:a16="http://schemas.microsoft.com/office/drawing/2014/main" id="{4B42763D-8DD0-F447-9A6A-918CFA38C2B2}"/>
                    </a:ext>
                  </a:extLst>
                </p14:cNvPr>
                <p14:cNvContentPartPr/>
                <p14:nvPr/>
              </p14:nvContentPartPr>
              <p14:xfrm>
                <a:off x="4097243" y="3334104"/>
                <a:ext cx="35640" cy="229680"/>
              </p14:xfrm>
            </p:contentPart>
          </mc:Choice>
          <mc:Fallback>
            <p:pic>
              <p:nvPicPr>
                <p:cNvPr id="94" name="Ink 93">
                  <a:extLst>
                    <a:ext uri="{FF2B5EF4-FFF2-40B4-BE49-F238E27FC236}">
                      <a16:creationId xmlns:a16="http://schemas.microsoft.com/office/drawing/2014/main" id="{4B42763D-8DD0-F447-9A6A-918CFA38C2B2}"/>
                    </a:ext>
                  </a:extLst>
                </p:cNvPr>
                <p:cNvPicPr/>
                <p:nvPr/>
              </p:nvPicPr>
              <p:blipFill>
                <a:blip r:embed="rId142"/>
                <a:stretch>
                  <a:fillRect/>
                </a:stretch>
              </p:blipFill>
              <p:spPr>
                <a:xfrm>
                  <a:off x="4081605" y="3318648"/>
                  <a:ext cx="66552" cy="260232"/>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7" name="Ink 96">
                  <a:extLst>
                    <a:ext uri="{FF2B5EF4-FFF2-40B4-BE49-F238E27FC236}">
                      <a16:creationId xmlns:a16="http://schemas.microsoft.com/office/drawing/2014/main" id="{94D9A597-8E52-6740-9213-B8D601F6E3C3}"/>
                    </a:ext>
                  </a:extLst>
                </p14:cNvPr>
                <p14:cNvContentPartPr/>
                <p14:nvPr/>
              </p14:nvContentPartPr>
              <p14:xfrm>
                <a:off x="4286963" y="3308544"/>
                <a:ext cx="45000" cy="245880"/>
              </p14:xfrm>
            </p:contentPart>
          </mc:Choice>
          <mc:Fallback>
            <p:pic>
              <p:nvPicPr>
                <p:cNvPr id="97" name="Ink 96">
                  <a:extLst>
                    <a:ext uri="{FF2B5EF4-FFF2-40B4-BE49-F238E27FC236}">
                      <a16:creationId xmlns:a16="http://schemas.microsoft.com/office/drawing/2014/main" id="{94D9A597-8E52-6740-9213-B8D601F6E3C3}"/>
                    </a:ext>
                  </a:extLst>
                </p:cNvPr>
                <p:cNvPicPr/>
                <p:nvPr/>
              </p:nvPicPr>
              <p:blipFill>
                <a:blip r:embed="rId144"/>
                <a:stretch>
                  <a:fillRect/>
                </a:stretch>
              </p:blipFill>
              <p:spPr>
                <a:xfrm>
                  <a:off x="4271358" y="3293064"/>
                  <a:ext cx="75847"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9" name="Ink 98">
                  <a:extLst>
                    <a:ext uri="{FF2B5EF4-FFF2-40B4-BE49-F238E27FC236}">
                      <a16:creationId xmlns:a16="http://schemas.microsoft.com/office/drawing/2014/main" id="{A1B3750A-6E41-DB44-A382-F723D2FC464B}"/>
                    </a:ext>
                  </a:extLst>
                </p14:cNvPr>
                <p14:cNvContentPartPr/>
                <p14:nvPr/>
              </p14:nvContentPartPr>
              <p14:xfrm>
                <a:off x="4521323" y="3303504"/>
                <a:ext cx="16920" cy="227520"/>
              </p14:xfrm>
            </p:contentPart>
          </mc:Choice>
          <mc:Fallback>
            <p:pic>
              <p:nvPicPr>
                <p:cNvPr id="99" name="Ink 98">
                  <a:extLst>
                    <a:ext uri="{FF2B5EF4-FFF2-40B4-BE49-F238E27FC236}">
                      <a16:creationId xmlns:a16="http://schemas.microsoft.com/office/drawing/2014/main" id="{A1B3750A-6E41-DB44-A382-F723D2FC464B}"/>
                    </a:ext>
                  </a:extLst>
                </p:cNvPr>
                <p:cNvPicPr/>
                <p:nvPr/>
              </p:nvPicPr>
              <p:blipFill>
                <a:blip r:embed="rId146"/>
                <a:stretch>
                  <a:fillRect/>
                </a:stretch>
              </p:blipFill>
              <p:spPr>
                <a:xfrm>
                  <a:off x="4505843" y="3288024"/>
                  <a:ext cx="47520" cy="258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102" name="Ink 101">
                <a:extLst>
                  <a:ext uri="{FF2B5EF4-FFF2-40B4-BE49-F238E27FC236}">
                    <a16:creationId xmlns:a16="http://schemas.microsoft.com/office/drawing/2014/main" id="{EDCCE581-6DE3-1548-BC8A-C9630C2CC677}"/>
                  </a:ext>
                </a:extLst>
              </p14:cNvPr>
              <p14:cNvContentPartPr/>
              <p14:nvPr/>
            </p14:nvContentPartPr>
            <p14:xfrm>
              <a:off x="7161047" y="1882455"/>
              <a:ext cx="56520" cy="64440"/>
            </p14:xfrm>
          </p:contentPart>
        </mc:Choice>
        <mc:Fallback>
          <p:pic>
            <p:nvPicPr>
              <p:cNvPr id="102" name="Ink 101">
                <a:extLst>
                  <a:ext uri="{FF2B5EF4-FFF2-40B4-BE49-F238E27FC236}">
                    <a16:creationId xmlns:a16="http://schemas.microsoft.com/office/drawing/2014/main" id="{EDCCE581-6DE3-1548-BC8A-C9630C2CC677}"/>
                  </a:ext>
                </a:extLst>
              </p:cNvPr>
              <p:cNvPicPr/>
              <p:nvPr/>
            </p:nvPicPr>
            <p:blipFill>
              <a:blip r:embed="rId148"/>
              <a:stretch>
                <a:fillRect/>
              </a:stretch>
            </p:blipFill>
            <p:spPr>
              <a:xfrm>
                <a:off x="7145567" y="1866975"/>
                <a:ext cx="871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3" name="Ink 102">
                <a:extLst>
                  <a:ext uri="{FF2B5EF4-FFF2-40B4-BE49-F238E27FC236}">
                    <a16:creationId xmlns:a16="http://schemas.microsoft.com/office/drawing/2014/main" id="{382B5071-6927-9F45-8C09-8525ACB16B2A}"/>
                  </a:ext>
                </a:extLst>
              </p14:cNvPr>
              <p14:cNvContentPartPr/>
              <p14:nvPr/>
            </p14:nvContentPartPr>
            <p14:xfrm>
              <a:off x="7260047" y="1870215"/>
              <a:ext cx="61560" cy="164520"/>
            </p14:xfrm>
          </p:contentPart>
        </mc:Choice>
        <mc:Fallback>
          <p:pic>
            <p:nvPicPr>
              <p:cNvPr id="103" name="Ink 102">
                <a:extLst>
                  <a:ext uri="{FF2B5EF4-FFF2-40B4-BE49-F238E27FC236}">
                    <a16:creationId xmlns:a16="http://schemas.microsoft.com/office/drawing/2014/main" id="{382B5071-6927-9F45-8C09-8525ACB16B2A}"/>
                  </a:ext>
                </a:extLst>
              </p:cNvPr>
              <p:cNvPicPr/>
              <p:nvPr/>
            </p:nvPicPr>
            <p:blipFill>
              <a:blip r:embed="rId150"/>
              <a:stretch>
                <a:fillRect/>
              </a:stretch>
            </p:blipFill>
            <p:spPr>
              <a:xfrm>
                <a:off x="7244567" y="1854735"/>
                <a:ext cx="921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4" name="Ink 103">
                <a:extLst>
                  <a:ext uri="{FF2B5EF4-FFF2-40B4-BE49-F238E27FC236}">
                    <a16:creationId xmlns:a16="http://schemas.microsoft.com/office/drawing/2014/main" id="{98E89A66-185C-1643-AD80-631F94A7F923}"/>
                  </a:ext>
                </a:extLst>
              </p14:cNvPr>
              <p14:cNvContentPartPr/>
              <p14:nvPr/>
            </p14:nvContentPartPr>
            <p14:xfrm>
              <a:off x="7351127" y="1865175"/>
              <a:ext cx="143640" cy="76680"/>
            </p14:xfrm>
          </p:contentPart>
        </mc:Choice>
        <mc:Fallback>
          <p:pic>
            <p:nvPicPr>
              <p:cNvPr id="104" name="Ink 103">
                <a:extLst>
                  <a:ext uri="{FF2B5EF4-FFF2-40B4-BE49-F238E27FC236}">
                    <a16:creationId xmlns:a16="http://schemas.microsoft.com/office/drawing/2014/main" id="{98E89A66-185C-1643-AD80-631F94A7F923}"/>
                  </a:ext>
                </a:extLst>
              </p:cNvPr>
              <p:cNvPicPr/>
              <p:nvPr/>
            </p:nvPicPr>
            <p:blipFill>
              <a:blip r:embed="rId152"/>
              <a:stretch>
                <a:fillRect/>
              </a:stretch>
            </p:blipFill>
            <p:spPr>
              <a:xfrm>
                <a:off x="7335647" y="1849622"/>
                <a:ext cx="174240" cy="107424"/>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5" name="Ink 104">
                <a:extLst>
                  <a:ext uri="{FF2B5EF4-FFF2-40B4-BE49-F238E27FC236}">
                    <a16:creationId xmlns:a16="http://schemas.microsoft.com/office/drawing/2014/main" id="{40C48763-3A73-7743-9A58-61521C511645}"/>
                  </a:ext>
                </a:extLst>
              </p14:cNvPr>
              <p14:cNvContentPartPr/>
              <p14:nvPr/>
            </p14:nvContentPartPr>
            <p14:xfrm>
              <a:off x="7603127" y="1815855"/>
              <a:ext cx="54720" cy="155880"/>
            </p14:xfrm>
          </p:contentPart>
        </mc:Choice>
        <mc:Fallback>
          <p:pic>
            <p:nvPicPr>
              <p:cNvPr id="105" name="Ink 104">
                <a:extLst>
                  <a:ext uri="{FF2B5EF4-FFF2-40B4-BE49-F238E27FC236}">
                    <a16:creationId xmlns:a16="http://schemas.microsoft.com/office/drawing/2014/main" id="{40C48763-3A73-7743-9A58-61521C511645}"/>
                  </a:ext>
                </a:extLst>
              </p:cNvPr>
              <p:cNvPicPr/>
              <p:nvPr/>
            </p:nvPicPr>
            <p:blipFill>
              <a:blip r:embed="rId154"/>
              <a:stretch>
                <a:fillRect/>
              </a:stretch>
            </p:blipFill>
            <p:spPr>
              <a:xfrm>
                <a:off x="7587647" y="1800375"/>
                <a:ext cx="853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6" name="Ink 105">
                <a:extLst>
                  <a:ext uri="{FF2B5EF4-FFF2-40B4-BE49-F238E27FC236}">
                    <a16:creationId xmlns:a16="http://schemas.microsoft.com/office/drawing/2014/main" id="{671483D1-995A-A24F-A9DE-683BEB771ED8}"/>
                  </a:ext>
                </a:extLst>
              </p14:cNvPr>
              <p14:cNvContentPartPr/>
              <p14:nvPr/>
            </p14:nvContentPartPr>
            <p14:xfrm>
              <a:off x="7583687" y="1876335"/>
              <a:ext cx="83880" cy="6480"/>
            </p14:xfrm>
          </p:contentPart>
        </mc:Choice>
        <mc:Fallback>
          <p:pic>
            <p:nvPicPr>
              <p:cNvPr id="106" name="Ink 105">
                <a:extLst>
                  <a:ext uri="{FF2B5EF4-FFF2-40B4-BE49-F238E27FC236}">
                    <a16:creationId xmlns:a16="http://schemas.microsoft.com/office/drawing/2014/main" id="{671483D1-995A-A24F-A9DE-683BEB771ED8}"/>
                  </a:ext>
                </a:extLst>
              </p:cNvPr>
              <p:cNvPicPr/>
              <p:nvPr/>
            </p:nvPicPr>
            <p:blipFill>
              <a:blip r:embed="rId156"/>
              <a:stretch>
                <a:fillRect/>
              </a:stretch>
            </p:blipFill>
            <p:spPr>
              <a:xfrm>
                <a:off x="7568207" y="1860855"/>
                <a:ext cx="1144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7" name="Ink 106">
                <a:extLst>
                  <a:ext uri="{FF2B5EF4-FFF2-40B4-BE49-F238E27FC236}">
                    <a16:creationId xmlns:a16="http://schemas.microsoft.com/office/drawing/2014/main" id="{43B94A9A-9B24-2E43-A18A-6E7066644C9D}"/>
                  </a:ext>
                </a:extLst>
              </p14:cNvPr>
              <p14:cNvContentPartPr/>
              <p14:nvPr/>
            </p14:nvContentPartPr>
            <p14:xfrm>
              <a:off x="7706807" y="1857975"/>
              <a:ext cx="17640" cy="66600"/>
            </p14:xfrm>
          </p:contentPart>
        </mc:Choice>
        <mc:Fallback>
          <p:pic>
            <p:nvPicPr>
              <p:cNvPr id="107" name="Ink 106">
                <a:extLst>
                  <a:ext uri="{FF2B5EF4-FFF2-40B4-BE49-F238E27FC236}">
                    <a16:creationId xmlns:a16="http://schemas.microsoft.com/office/drawing/2014/main" id="{43B94A9A-9B24-2E43-A18A-6E7066644C9D}"/>
                  </a:ext>
                </a:extLst>
              </p:cNvPr>
              <p:cNvPicPr/>
              <p:nvPr/>
            </p:nvPicPr>
            <p:blipFill>
              <a:blip r:embed="rId158"/>
              <a:stretch>
                <a:fillRect/>
              </a:stretch>
            </p:blipFill>
            <p:spPr>
              <a:xfrm>
                <a:off x="7691327" y="1842495"/>
                <a:ext cx="482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8" name="Ink 107">
                <a:extLst>
                  <a:ext uri="{FF2B5EF4-FFF2-40B4-BE49-F238E27FC236}">
                    <a16:creationId xmlns:a16="http://schemas.microsoft.com/office/drawing/2014/main" id="{0600B55E-3B4B-8A45-88A1-4182CA516B6D}"/>
                  </a:ext>
                </a:extLst>
              </p14:cNvPr>
              <p14:cNvContentPartPr/>
              <p14:nvPr/>
            </p14:nvContentPartPr>
            <p14:xfrm>
              <a:off x="7726607" y="1801455"/>
              <a:ext cx="7920" cy="12600"/>
            </p14:xfrm>
          </p:contentPart>
        </mc:Choice>
        <mc:Fallback>
          <p:pic>
            <p:nvPicPr>
              <p:cNvPr id="108" name="Ink 107">
                <a:extLst>
                  <a:ext uri="{FF2B5EF4-FFF2-40B4-BE49-F238E27FC236}">
                    <a16:creationId xmlns:a16="http://schemas.microsoft.com/office/drawing/2014/main" id="{0600B55E-3B4B-8A45-88A1-4182CA516B6D}"/>
                  </a:ext>
                </a:extLst>
              </p:cNvPr>
              <p:cNvPicPr/>
              <p:nvPr/>
            </p:nvPicPr>
            <p:blipFill>
              <a:blip r:embed="rId160"/>
              <a:stretch>
                <a:fillRect/>
              </a:stretch>
            </p:blipFill>
            <p:spPr>
              <a:xfrm>
                <a:off x="7711127" y="1785975"/>
                <a:ext cx="385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9" name="Ink 108">
                <a:extLst>
                  <a:ext uri="{FF2B5EF4-FFF2-40B4-BE49-F238E27FC236}">
                    <a16:creationId xmlns:a16="http://schemas.microsoft.com/office/drawing/2014/main" id="{3ECBCBBD-FEF3-FB4B-80E8-161B8DB5EB13}"/>
                  </a:ext>
                </a:extLst>
              </p14:cNvPr>
              <p14:cNvContentPartPr/>
              <p14:nvPr/>
            </p14:nvContentPartPr>
            <p14:xfrm>
              <a:off x="7778087" y="1801095"/>
              <a:ext cx="17640" cy="131040"/>
            </p14:xfrm>
          </p:contentPart>
        </mc:Choice>
        <mc:Fallback>
          <p:pic>
            <p:nvPicPr>
              <p:cNvPr id="109" name="Ink 108">
                <a:extLst>
                  <a:ext uri="{FF2B5EF4-FFF2-40B4-BE49-F238E27FC236}">
                    <a16:creationId xmlns:a16="http://schemas.microsoft.com/office/drawing/2014/main" id="{3ECBCBBD-FEF3-FB4B-80E8-161B8DB5EB13}"/>
                  </a:ext>
                </a:extLst>
              </p:cNvPr>
              <p:cNvPicPr/>
              <p:nvPr/>
            </p:nvPicPr>
            <p:blipFill>
              <a:blip r:embed="rId162"/>
              <a:stretch>
                <a:fillRect/>
              </a:stretch>
            </p:blipFill>
            <p:spPr>
              <a:xfrm>
                <a:off x="7762607" y="1785657"/>
                <a:ext cx="48240" cy="161556"/>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0" name="Ink 109">
                <a:extLst>
                  <a:ext uri="{FF2B5EF4-FFF2-40B4-BE49-F238E27FC236}">
                    <a16:creationId xmlns:a16="http://schemas.microsoft.com/office/drawing/2014/main" id="{66906B1E-DC04-2241-AC5F-51D8DE67FF70}"/>
                  </a:ext>
                </a:extLst>
              </p14:cNvPr>
              <p14:cNvContentPartPr/>
              <p14:nvPr/>
            </p14:nvContentPartPr>
            <p14:xfrm>
              <a:off x="7820207" y="1821615"/>
              <a:ext cx="72000" cy="110520"/>
            </p14:xfrm>
          </p:contentPart>
        </mc:Choice>
        <mc:Fallback>
          <p:pic>
            <p:nvPicPr>
              <p:cNvPr id="110" name="Ink 109">
                <a:extLst>
                  <a:ext uri="{FF2B5EF4-FFF2-40B4-BE49-F238E27FC236}">
                    <a16:creationId xmlns:a16="http://schemas.microsoft.com/office/drawing/2014/main" id="{66906B1E-DC04-2241-AC5F-51D8DE67FF70}"/>
                  </a:ext>
                </a:extLst>
              </p:cNvPr>
              <p:cNvPicPr/>
              <p:nvPr/>
            </p:nvPicPr>
            <p:blipFill>
              <a:blip r:embed="rId164"/>
              <a:stretch>
                <a:fillRect/>
              </a:stretch>
            </p:blipFill>
            <p:spPr>
              <a:xfrm>
                <a:off x="7804649" y="1806185"/>
                <a:ext cx="102754" cy="141021"/>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1" name="Ink 110">
                <a:extLst>
                  <a:ext uri="{FF2B5EF4-FFF2-40B4-BE49-F238E27FC236}">
                    <a16:creationId xmlns:a16="http://schemas.microsoft.com/office/drawing/2014/main" id="{93ADD038-84DC-4947-B1DC-80074D053C24}"/>
                  </a:ext>
                </a:extLst>
              </p14:cNvPr>
              <p14:cNvContentPartPr/>
              <p14:nvPr/>
            </p14:nvContentPartPr>
            <p14:xfrm>
              <a:off x="7956287" y="1835655"/>
              <a:ext cx="96480" cy="10080"/>
            </p14:xfrm>
          </p:contentPart>
        </mc:Choice>
        <mc:Fallback>
          <p:pic>
            <p:nvPicPr>
              <p:cNvPr id="111" name="Ink 110">
                <a:extLst>
                  <a:ext uri="{FF2B5EF4-FFF2-40B4-BE49-F238E27FC236}">
                    <a16:creationId xmlns:a16="http://schemas.microsoft.com/office/drawing/2014/main" id="{93ADD038-84DC-4947-B1DC-80074D053C24}"/>
                  </a:ext>
                </a:extLst>
              </p:cNvPr>
              <p:cNvPicPr/>
              <p:nvPr/>
            </p:nvPicPr>
            <p:blipFill>
              <a:blip r:embed="rId166"/>
              <a:stretch>
                <a:fillRect/>
              </a:stretch>
            </p:blipFill>
            <p:spPr>
              <a:xfrm>
                <a:off x="7940807" y="1820709"/>
                <a:ext cx="127080" cy="39625"/>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2" name="Ink 111">
                <a:extLst>
                  <a:ext uri="{FF2B5EF4-FFF2-40B4-BE49-F238E27FC236}">
                    <a16:creationId xmlns:a16="http://schemas.microsoft.com/office/drawing/2014/main" id="{CF9407AE-4EDC-494E-ADD1-F7732F88207F}"/>
                  </a:ext>
                </a:extLst>
              </p14:cNvPr>
              <p14:cNvContentPartPr/>
              <p14:nvPr/>
            </p14:nvContentPartPr>
            <p14:xfrm>
              <a:off x="7991567" y="1796055"/>
              <a:ext cx="33840" cy="153360"/>
            </p14:xfrm>
          </p:contentPart>
        </mc:Choice>
        <mc:Fallback>
          <p:pic>
            <p:nvPicPr>
              <p:cNvPr id="112" name="Ink 111">
                <a:extLst>
                  <a:ext uri="{FF2B5EF4-FFF2-40B4-BE49-F238E27FC236}">
                    <a16:creationId xmlns:a16="http://schemas.microsoft.com/office/drawing/2014/main" id="{CF9407AE-4EDC-494E-ADD1-F7732F88207F}"/>
                  </a:ext>
                </a:extLst>
              </p:cNvPr>
              <p:cNvPicPr/>
              <p:nvPr/>
            </p:nvPicPr>
            <p:blipFill>
              <a:blip r:embed="rId168"/>
              <a:stretch>
                <a:fillRect/>
              </a:stretch>
            </p:blipFill>
            <p:spPr>
              <a:xfrm>
                <a:off x="7976087" y="1780575"/>
                <a:ext cx="644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3" name="Ink 112">
                <a:extLst>
                  <a:ext uri="{FF2B5EF4-FFF2-40B4-BE49-F238E27FC236}">
                    <a16:creationId xmlns:a16="http://schemas.microsoft.com/office/drawing/2014/main" id="{C9B9F2AD-ECC9-E24E-9E8D-2DD975701BD9}"/>
                  </a:ext>
                </a:extLst>
              </p14:cNvPr>
              <p14:cNvContentPartPr/>
              <p14:nvPr/>
            </p14:nvContentPartPr>
            <p14:xfrm>
              <a:off x="8054567" y="1828095"/>
              <a:ext cx="111600" cy="89280"/>
            </p14:xfrm>
          </p:contentPart>
        </mc:Choice>
        <mc:Fallback>
          <p:pic>
            <p:nvPicPr>
              <p:cNvPr id="113" name="Ink 112">
                <a:extLst>
                  <a:ext uri="{FF2B5EF4-FFF2-40B4-BE49-F238E27FC236}">
                    <a16:creationId xmlns:a16="http://schemas.microsoft.com/office/drawing/2014/main" id="{C9B9F2AD-ECC9-E24E-9E8D-2DD975701BD9}"/>
                  </a:ext>
                </a:extLst>
              </p:cNvPr>
              <p:cNvPicPr/>
              <p:nvPr/>
            </p:nvPicPr>
            <p:blipFill>
              <a:blip r:embed="rId170"/>
              <a:stretch>
                <a:fillRect/>
              </a:stretch>
            </p:blipFill>
            <p:spPr>
              <a:xfrm>
                <a:off x="8039037" y="1812615"/>
                <a:ext cx="142299"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4" name="Ink 113">
                <a:extLst>
                  <a:ext uri="{FF2B5EF4-FFF2-40B4-BE49-F238E27FC236}">
                    <a16:creationId xmlns:a16="http://schemas.microsoft.com/office/drawing/2014/main" id="{580CC398-DA3D-DC4C-85CC-FFC0FE367C14}"/>
                  </a:ext>
                </a:extLst>
              </p14:cNvPr>
              <p14:cNvContentPartPr/>
              <p14:nvPr/>
            </p14:nvContentPartPr>
            <p14:xfrm>
              <a:off x="8180567" y="1769775"/>
              <a:ext cx="61920" cy="154800"/>
            </p14:xfrm>
          </p:contentPart>
        </mc:Choice>
        <mc:Fallback>
          <p:pic>
            <p:nvPicPr>
              <p:cNvPr id="114" name="Ink 113">
                <a:extLst>
                  <a:ext uri="{FF2B5EF4-FFF2-40B4-BE49-F238E27FC236}">
                    <a16:creationId xmlns:a16="http://schemas.microsoft.com/office/drawing/2014/main" id="{580CC398-DA3D-DC4C-85CC-FFC0FE367C14}"/>
                  </a:ext>
                </a:extLst>
              </p:cNvPr>
              <p:cNvPicPr/>
              <p:nvPr/>
            </p:nvPicPr>
            <p:blipFill>
              <a:blip r:embed="rId172"/>
              <a:stretch>
                <a:fillRect/>
              </a:stretch>
            </p:blipFill>
            <p:spPr>
              <a:xfrm>
                <a:off x="8165087" y="1754295"/>
                <a:ext cx="925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5" name="Ink 114">
                <a:extLst>
                  <a:ext uri="{FF2B5EF4-FFF2-40B4-BE49-F238E27FC236}">
                    <a16:creationId xmlns:a16="http://schemas.microsoft.com/office/drawing/2014/main" id="{627585D5-A20C-B64B-AEBB-9C8A64BC7A77}"/>
                  </a:ext>
                </a:extLst>
              </p14:cNvPr>
              <p14:cNvContentPartPr/>
              <p14:nvPr/>
            </p14:nvContentPartPr>
            <p14:xfrm>
              <a:off x="8261927" y="1781295"/>
              <a:ext cx="15120" cy="148320"/>
            </p14:xfrm>
          </p:contentPart>
        </mc:Choice>
        <mc:Fallback>
          <p:pic>
            <p:nvPicPr>
              <p:cNvPr id="115" name="Ink 114">
                <a:extLst>
                  <a:ext uri="{FF2B5EF4-FFF2-40B4-BE49-F238E27FC236}">
                    <a16:creationId xmlns:a16="http://schemas.microsoft.com/office/drawing/2014/main" id="{627585D5-A20C-B64B-AEBB-9C8A64BC7A77}"/>
                  </a:ext>
                </a:extLst>
              </p:cNvPr>
              <p:cNvPicPr/>
              <p:nvPr/>
            </p:nvPicPr>
            <p:blipFill>
              <a:blip r:embed="rId174"/>
              <a:stretch>
                <a:fillRect/>
              </a:stretch>
            </p:blipFill>
            <p:spPr>
              <a:xfrm>
                <a:off x="8246447" y="1765852"/>
                <a:ext cx="45720" cy="178846"/>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6" name="Ink 115">
                <a:extLst>
                  <a:ext uri="{FF2B5EF4-FFF2-40B4-BE49-F238E27FC236}">
                    <a16:creationId xmlns:a16="http://schemas.microsoft.com/office/drawing/2014/main" id="{ACC56CBD-AFAE-D043-94AA-D1068262D346}"/>
                  </a:ext>
                </a:extLst>
              </p14:cNvPr>
              <p14:cNvContentPartPr/>
              <p14:nvPr/>
            </p14:nvContentPartPr>
            <p14:xfrm>
              <a:off x="8293967" y="1811535"/>
              <a:ext cx="59760" cy="129960"/>
            </p14:xfrm>
          </p:contentPart>
        </mc:Choice>
        <mc:Fallback>
          <p:pic>
            <p:nvPicPr>
              <p:cNvPr id="116" name="Ink 115">
                <a:extLst>
                  <a:ext uri="{FF2B5EF4-FFF2-40B4-BE49-F238E27FC236}">
                    <a16:creationId xmlns:a16="http://schemas.microsoft.com/office/drawing/2014/main" id="{ACC56CBD-AFAE-D043-94AA-D1068262D346}"/>
                  </a:ext>
                </a:extLst>
              </p:cNvPr>
              <p:cNvPicPr/>
              <p:nvPr/>
            </p:nvPicPr>
            <p:blipFill>
              <a:blip r:embed="rId176"/>
              <a:stretch>
                <a:fillRect/>
              </a:stretch>
            </p:blipFill>
            <p:spPr>
              <a:xfrm>
                <a:off x="8278393" y="1796055"/>
                <a:ext cx="90545"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7" name="Ink 116">
                <a:extLst>
                  <a:ext uri="{FF2B5EF4-FFF2-40B4-BE49-F238E27FC236}">
                    <a16:creationId xmlns:a16="http://schemas.microsoft.com/office/drawing/2014/main" id="{87D072EE-24A4-2945-91B9-F7CA10335FC6}"/>
                  </a:ext>
                </a:extLst>
              </p14:cNvPr>
              <p14:cNvContentPartPr/>
              <p14:nvPr/>
            </p14:nvContentPartPr>
            <p14:xfrm>
              <a:off x="7114247" y="2232015"/>
              <a:ext cx="10080" cy="754200"/>
            </p14:xfrm>
          </p:contentPart>
        </mc:Choice>
        <mc:Fallback>
          <p:pic>
            <p:nvPicPr>
              <p:cNvPr id="117" name="Ink 116">
                <a:extLst>
                  <a:ext uri="{FF2B5EF4-FFF2-40B4-BE49-F238E27FC236}">
                    <a16:creationId xmlns:a16="http://schemas.microsoft.com/office/drawing/2014/main" id="{87D072EE-24A4-2945-91B9-F7CA10335FC6}"/>
                  </a:ext>
                </a:extLst>
              </p:cNvPr>
              <p:cNvPicPr/>
              <p:nvPr/>
            </p:nvPicPr>
            <p:blipFill>
              <a:blip r:embed="rId178"/>
              <a:stretch>
                <a:fillRect/>
              </a:stretch>
            </p:blipFill>
            <p:spPr>
              <a:xfrm>
                <a:off x="7098767" y="2216535"/>
                <a:ext cx="40680" cy="7848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8" name="Ink 117">
                <a:extLst>
                  <a:ext uri="{FF2B5EF4-FFF2-40B4-BE49-F238E27FC236}">
                    <a16:creationId xmlns:a16="http://schemas.microsoft.com/office/drawing/2014/main" id="{7EA287F5-598F-F04F-B5AD-B0B04BAEE162}"/>
                  </a:ext>
                </a:extLst>
              </p14:cNvPr>
              <p14:cNvContentPartPr/>
              <p14:nvPr/>
            </p14:nvContentPartPr>
            <p14:xfrm>
              <a:off x="7116767" y="3005655"/>
              <a:ext cx="10080" cy="77040"/>
            </p14:xfrm>
          </p:contentPart>
        </mc:Choice>
        <mc:Fallback>
          <p:pic>
            <p:nvPicPr>
              <p:cNvPr id="118" name="Ink 117">
                <a:extLst>
                  <a:ext uri="{FF2B5EF4-FFF2-40B4-BE49-F238E27FC236}">
                    <a16:creationId xmlns:a16="http://schemas.microsoft.com/office/drawing/2014/main" id="{7EA287F5-598F-F04F-B5AD-B0B04BAEE162}"/>
                  </a:ext>
                </a:extLst>
              </p:cNvPr>
              <p:cNvPicPr/>
              <p:nvPr/>
            </p:nvPicPr>
            <p:blipFill>
              <a:blip r:embed="rId180"/>
              <a:stretch>
                <a:fillRect/>
              </a:stretch>
            </p:blipFill>
            <p:spPr>
              <a:xfrm>
                <a:off x="7101287" y="2990175"/>
                <a:ext cx="406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9" name="Ink 118">
                <a:extLst>
                  <a:ext uri="{FF2B5EF4-FFF2-40B4-BE49-F238E27FC236}">
                    <a16:creationId xmlns:a16="http://schemas.microsoft.com/office/drawing/2014/main" id="{56DF4D8A-7EFD-5E42-A376-754D1124CD6D}"/>
                  </a:ext>
                </a:extLst>
              </p14:cNvPr>
              <p14:cNvContentPartPr/>
              <p14:nvPr/>
            </p14:nvContentPartPr>
            <p14:xfrm>
              <a:off x="7126487" y="3092055"/>
              <a:ext cx="25200" cy="504000"/>
            </p14:xfrm>
          </p:contentPart>
        </mc:Choice>
        <mc:Fallback>
          <p:pic>
            <p:nvPicPr>
              <p:cNvPr id="119" name="Ink 118">
                <a:extLst>
                  <a:ext uri="{FF2B5EF4-FFF2-40B4-BE49-F238E27FC236}">
                    <a16:creationId xmlns:a16="http://schemas.microsoft.com/office/drawing/2014/main" id="{56DF4D8A-7EFD-5E42-A376-754D1124CD6D}"/>
                  </a:ext>
                </a:extLst>
              </p:cNvPr>
              <p:cNvPicPr/>
              <p:nvPr/>
            </p:nvPicPr>
            <p:blipFill>
              <a:blip r:embed="rId182"/>
              <a:stretch>
                <a:fillRect/>
              </a:stretch>
            </p:blipFill>
            <p:spPr>
              <a:xfrm>
                <a:off x="7111007" y="3076575"/>
                <a:ext cx="5580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0" name="Ink 119">
                <a:extLst>
                  <a:ext uri="{FF2B5EF4-FFF2-40B4-BE49-F238E27FC236}">
                    <a16:creationId xmlns:a16="http://schemas.microsoft.com/office/drawing/2014/main" id="{D10A484D-3585-7A4A-AC07-DF592C978AF1}"/>
                  </a:ext>
                </a:extLst>
              </p14:cNvPr>
              <p14:cNvContentPartPr/>
              <p14:nvPr/>
            </p14:nvContentPartPr>
            <p14:xfrm>
              <a:off x="7114247" y="2144175"/>
              <a:ext cx="1333080" cy="1481400"/>
            </p14:xfrm>
          </p:contentPart>
        </mc:Choice>
        <mc:Fallback>
          <p:pic>
            <p:nvPicPr>
              <p:cNvPr id="120" name="Ink 119">
                <a:extLst>
                  <a:ext uri="{FF2B5EF4-FFF2-40B4-BE49-F238E27FC236}">
                    <a16:creationId xmlns:a16="http://schemas.microsoft.com/office/drawing/2014/main" id="{D10A484D-3585-7A4A-AC07-DF592C978AF1}"/>
                  </a:ext>
                </a:extLst>
              </p:cNvPr>
              <p:cNvPicPr/>
              <p:nvPr/>
            </p:nvPicPr>
            <p:blipFill>
              <a:blip r:embed="rId184"/>
              <a:stretch>
                <a:fillRect/>
              </a:stretch>
            </p:blipFill>
            <p:spPr>
              <a:xfrm>
                <a:off x="7098767" y="2128695"/>
                <a:ext cx="1363680" cy="15120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1" name="Ink 120">
                <a:extLst>
                  <a:ext uri="{FF2B5EF4-FFF2-40B4-BE49-F238E27FC236}">
                    <a16:creationId xmlns:a16="http://schemas.microsoft.com/office/drawing/2014/main" id="{B407856F-BC61-BE41-A634-B80918C86099}"/>
                  </a:ext>
                </a:extLst>
              </p14:cNvPr>
              <p14:cNvContentPartPr/>
              <p14:nvPr/>
            </p14:nvContentPartPr>
            <p14:xfrm>
              <a:off x="7149887" y="3622695"/>
              <a:ext cx="1233360" cy="27360"/>
            </p14:xfrm>
          </p:contentPart>
        </mc:Choice>
        <mc:Fallback>
          <p:pic>
            <p:nvPicPr>
              <p:cNvPr id="121" name="Ink 120">
                <a:extLst>
                  <a:ext uri="{FF2B5EF4-FFF2-40B4-BE49-F238E27FC236}">
                    <a16:creationId xmlns:a16="http://schemas.microsoft.com/office/drawing/2014/main" id="{B407856F-BC61-BE41-A634-B80918C86099}"/>
                  </a:ext>
                </a:extLst>
              </p:cNvPr>
              <p:cNvPicPr/>
              <p:nvPr/>
            </p:nvPicPr>
            <p:blipFill>
              <a:blip r:embed="rId186"/>
              <a:stretch>
                <a:fillRect/>
              </a:stretch>
            </p:blipFill>
            <p:spPr>
              <a:xfrm>
                <a:off x="7134407" y="3607215"/>
                <a:ext cx="1263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2" name="Ink 121">
                <a:extLst>
                  <a:ext uri="{FF2B5EF4-FFF2-40B4-BE49-F238E27FC236}">
                    <a16:creationId xmlns:a16="http://schemas.microsoft.com/office/drawing/2014/main" id="{90B72491-4609-314F-BC20-B833D27A29C2}"/>
                  </a:ext>
                </a:extLst>
              </p14:cNvPr>
              <p14:cNvContentPartPr/>
              <p14:nvPr/>
            </p14:nvContentPartPr>
            <p14:xfrm>
              <a:off x="7126487" y="2736375"/>
              <a:ext cx="1269000" cy="32400"/>
            </p14:xfrm>
          </p:contentPart>
        </mc:Choice>
        <mc:Fallback>
          <p:pic>
            <p:nvPicPr>
              <p:cNvPr id="122" name="Ink 121">
                <a:extLst>
                  <a:ext uri="{FF2B5EF4-FFF2-40B4-BE49-F238E27FC236}">
                    <a16:creationId xmlns:a16="http://schemas.microsoft.com/office/drawing/2014/main" id="{90B72491-4609-314F-BC20-B833D27A29C2}"/>
                  </a:ext>
                </a:extLst>
              </p:cNvPr>
              <p:cNvPicPr/>
              <p:nvPr/>
            </p:nvPicPr>
            <p:blipFill>
              <a:blip r:embed="rId188"/>
              <a:stretch>
                <a:fillRect/>
              </a:stretch>
            </p:blipFill>
            <p:spPr>
              <a:xfrm>
                <a:off x="7111007" y="2720895"/>
                <a:ext cx="12996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3" name="Ink 122">
                <a:extLst>
                  <a:ext uri="{FF2B5EF4-FFF2-40B4-BE49-F238E27FC236}">
                    <a16:creationId xmlns:a16="http://schemas.microsoft.com/office/drawing/2014/main" id="{56F862BE-AA18-FC40-8584-96CF58B751E5}"/>
                  </a:ext>
                </a:extLst>
              </p14:cNvPr>
              <p14:cNvContentPartPr/>
              <p14:nvPr/>
            </p14:nvContentPartPr>
            <p14:xfrm>
              <a:off x="7124327" y="3168375"/>
              <a:ext cx="1315800" cy="22680"/>
            </p14:xfrm>
          </p:contentPart>
        </mc:Choice>
        <mc:Fallback>
          <p:pic>
            <p:nvPicPr>
              <p:cNvPr id="123" name="Ink 122">
                <a:extLst>
                  <a:ext uri="{FF2B5EF4-FFF2-40B4-BE49-F238E27FC236}">
                    <a16:creationId xmlns:a16="http://schemas.microsoft.com/office/drawing/2014/main" id="{56F862BE-AA18-FC40-8584-96CF58B751E5}"/>
                  </a:ext>
                </a:extLst>
              </p:cNvPr>
              <p:cNvPicPr/>
              <p:nvPr/>
            </p:nvPicPr>
            <p:blipFill>
              <a:blip r:embed="rId190"/>
              <a:stretch>
                <a:fillRect/>
              </a:stretch>
            </p:blipFill>
            <p:spPr>
              <a:xfrm>
                <a:off x="7108847" y="3152645"/>
                <a:ext cx="1346400" cy="53774"/>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4" name="Ink 123">
                <a:extLst>
                  <a:ext uri="{FF2B5EF4-FFF2-40B4-BE49-F238E27FC236}">
                    <a16:creationId xmlns:a16="http://schemas.microsoft.com/office/drawing/2014/main" id="{10630A29-A088-E74C-9F26-3A4522CBD492}"/>
                  </a:ext>
                </a:extLst>
              </p14:cNvPr>
              <p14:cNvContentPartPr/>
              <p14:nvPr/>
            </p14:nvContentPartPr>
            <p14:xfrm>
              <a:off x="7183367" y="2882175"/>
              <a:ext cx="57240" cy="74520"/>
            </p14:xfrm>
          </p:contentPart>
        </mc:Choice>
        <mc:Fallback>
          <p:pic>
            <p:nvPicPr>
              <p:cNvPr id="124" name="Ink 123">
                <a:extLst>
                  <a:ext uri="{FF2B5EF4-FFF2-40B4-BE49-F238E27FC236}">
                    <a16:creationId xmlns:a16="http://schemas.microsoft.com/office/drawing/2014/main" id="{10630A29-A088-E74C-9F26-3A4522CBD492}"/>
                  </a:ext>
                </a:extLst>
              </p:cNvPr>
              <p:cNvPicPr/>
              <p:nvPr/>
            </p:nvPicPr>
            <p:blipFill>
              <a:blip r:embed="rId192"/>
              <a:stretch>
                <a:fillRect/>
              </a:stretch>
            </p:blipFill>
            <p:spPr>
              <a:xfrm>
                <a:off x="7167789" y="2866695"/>
                <a:ext cx="88034"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5" name="Ink 124">
                <a:extLst>
                  <a:ext uri="{FF2B5EF4-FFF2-40B4-BE49-F238E27FC236}">
                    <a16:creationId xmlns:a16="http://schemas.microsoft.com/office/drawing/2014/main" id="{77D9757C-0827-1348-A005-EAF1AC5EB423}"/>
                  </a:ext>
                </a:extLst>
              </p14:cNvPr>
              <p14:cNvContentPartPr/>
              <p14:nvPr/>
            </p14:nvContentPartPr>
            <p14:xfrm>
              <a:off x="7301807" y="2832855"/>
              <a:ext cx="39960" cy="175680"/>
            </p14:xfrm>
          </p:contentPart>
        </mc:Choice>
        <mc:Fallback>
          <p:pic>
            <p:nvPicPr>
              <p:cNvPr id="125" name="Ink 124">
                <a:extLst>
                  <a:ext uri="{FF2B5EF4-FFF2-40B4-BE49-F238E27FC236}">
                    <a16:creationId xmlns:a16="http://schemas.microsoft.com/office/drawing/2014/main" id="{77D9757C-0827-1348-A005-EAF1AC5EB423}"/>
                  </a:ext>
                </a:extLst>
              </p:cNvPr>
              <p:cNvPicPr/>
              <p:nvPr/>
            </p:nvPicPr>
            <p:blipFill>
              <a:blip r:embed="rId194"/>
              <a:stretch>
                <a:fillRect/>
              </a:stretch>
            </p:blipFill>
            <p:spPr>
              <a:xfrm>
                <a:off x="7286186" y="2817375"/>
                <a:ext cx="70838"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6" name="Ink 125">
                <a:extLst>
                  <a:ext uri="{FF2B5EF4-FFF2-40B4-BE49-F238E27FC236}">
                    <a16:creationId xmlns:a16="http://schemas.microsoft.com/office/drawing/2014/main" id="{6E2BA129-48FB-4A45-A33F-81E43D4B0975}"/>
                  </a:ext>
                </a:extLst>
              </p14:cNvPr>
              <p14:cNvContentPartPr/>
              <p14:nvPr/>
            </p14:nvContentPartPr>
            <p14:xfrm>
              <a:off x="7274807" y="2891895"/>
              <a:ext cx="111600" cy="7920"/>
            </p14:xfrm>
          </p:contentPart>
        </mc:Choice>
        <mc:Fallback>
          <p:pic>
            <p:nvPicPr>
              <p:cNvPr id="126" name="Ink 125">
                <a:extLst>
                  <a:ext uri="{FF2B5EF4-FFF2-40B4-BE49-F238E27FC236}">
                    <a16:creationId xmlns:a16="http://schemas.microsoft.com/office/drawing/2014/main" id="{6E2BA129-48FB-4A45-A33F-81E43D4B0975}"/>
                  </a:ext>
                </a:extLst>
              </p:cNvPr>
              <p:cNvPicPr/>
              <p:nvPr/>
            </p:nvPicPr>
            <p:blipFill>
              <a:blip r:embed="rId196"/>
              <a:stretch>
                <a:fillRect/>
              </a:stretch>
            </p:blipFill>
            <p:spPr>
              <a:xfrm>
                <a:off x="7259327" y="2875678"/>
                <a:ext cx="142200" cy="39977"/>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7" name="Ink 126">
                <a:extLst>
                  <a:ext uri="{FF2B5EF4-FFF2-40B4-BE49-F238E27FC236}">
                    <a16:creationId xmlns:a16="http://schemas.microsoft.com/office/drawing/2014/main" id="{1DA4483D-ED42-A347-8655-D3A221A32BB7}"/>
                  </a:ext>
                </a:extLst>
              </p14:cNvPr>
              <p14:cNvContentPartPr/>
              <p14:nvPr/>
            </p14:nvContentPartPr>
            <p14:xfrm>
              <a:off x="7356167" y="2830335"/>
              <a:ext cx="49680" cy="190440"/>
            </p14:xfrm>
          </p:contentPart>
        </mc:Choice>
        <mc:Fallback>
          <p:pic>
            <p:nvPicPr>
              <p:cNvPr id="127" name="Ink 126">
                <a:extLst>
                  <a:ext uri="{FF2B5EF4-FFF2-40B4-BE49-F238E27FC236}">
                    <a16:creationId xmlns:a16="http://schemas.microsoft.com/office/drawing/2014/main" id="{1DA4483D-ED42-A347-8655-D3A221A32BB7}"/>
                  </a:ext>
                </a:extLst>
              </p:cNvPr>
              <p:cNvPicPr/>
              <p:nvPr/>
            </p:nvPicPr>
            <p:blipFill>
              <a:blip r:embed="rId198"/>
              <a:stretch>
                <a:fillRect/>
              </a:stretch>
            </p:blipFill>
            <p:spPr>
              <a:xfrm>
                <a:off x="7340687" y="2814855"/>
                <a:ext cx="802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8" name="Ink 127">
                <a:extLst>
                  <a:ext uri="{FF2B5EF4-FFF2-40B4-BE49-F238E27FC236}">
                    <a16:creationId xmlns:a16="http://schemas.microsoft.com/office/drawing/2014/main" id="{428BE6DC-01B3-4D4C-95CA-B65B3C269DF5}"/>
                  </a:ext>
                </a:extLst>
              </p14:cNvPr>
              <p14:cNvContentPartPr/>
              <p14:nvPr/>
            </p14:nvContentPartPr>
            <p14:xfrm>
              <a:off x="7437527" y="2850135"/>
              <a:ext cx="44640" cy="104040"/>
            </p14:xfrm>
          </p:contentPart>
        </mc:Choice>
        <mc:Fallback>
          <p:pic>
            <p:nvPicPr>
              <p:cNvPr id="128" name="Ink 127">
                <a:extLst>
                  <a:ext uri="{FF2B5EF4-FFF2-40B4-BE49-F238E27FC236}">
                    <a16:creationId xmlns:a16="http://schemas.microsoft.com/office/drawing/2014/main" id="{428BE6DC-01B3-4D4C-95CA-B65B3C269DF5}"/>
                  </a:ext>
                </a:extLst>
              </p:cNvPr>
              <p:cNvPicPr/>
              <p:nvPr/>
            </p:nvPicPr>
            <p:blipFill>
              <a:blip r:embed="rId200"/>
              <a:stretch>
                <a:fillRect/>
              </a:stretch>
            </p:blipFill>
            <p:spPr>
              <a:xfrm>
                <a:off x="7422047" y="2834655"/>
                <a:ext cx="75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9" name="Ink 128">
                <a:extLst>
                  <a:ext uri="{FF2B5EF4-FFF2-40B4-BE49-F238E27FC236}">
                    <a16:creationId xmlns:a16="http://schemas.microsoft.com/office/drawing/2014/main" id="{DB80E0CE-5CFD-0C4A-A2B2-F1B43BB7C9B6}"/>
                  </a:ext>
                </a:extLst>
              </p14:cNvPr>
              <p14:cNvContentPartPr/>
              <p14:nvPr/>
            </p14:nvContentPartPr>
            <p14:xfrm>
              <a:off x="7514207" y="2862375"/>
              <a:ext cx="64440" cy="86760"/>
            </p14:xfrm>
          </p:contentPart>
        </mc:Choice>
        <mc:Fallback>
          <p:pic>
            <p:nvPicPr>
              <p:cNvPr id="129" name="Ink 128">
                <a:extLst>
                  <a:ext uri="{FF2B5EF4-FFF2-40B4-BE49-F238E27FC236}">
                    <a16:creationId xmlns:a16="http://schemas.microsoft.com/office/drawing/2014/main" id="{DB80E0CE-5CFD-0C4A-A2B2-F1B43BB7C9B6}"/>
                  </a:ext>
                </a:extLst>
              </p:cNvPr>
              <p:cNvPicPr/>
              <p:nvPr/>
            </p:nvPicPr>
            <p:blipFill>
              <a:blip r:embed="rId202"/>
              <a:stretch>
                <a:fillRect/>
              </a:stretch>
            </p:blipFill>
            <p:spPr>
              <a:xfrm>
                <a:off x="7498813" y="2846895"/>
                <a:ext cx="9487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0" name="Ink 129">
                <a:extLst>
                  <a:ext uri="{FF2B5EF4-FFF2-40B4-BE49-F238E27FC236}">
                    <a16:creationId xmlns:a16="http://schemas.microsoft.com/office/drawing/2014/main" id="{D1874F00-5381-D74B-9979-65C916324C9F}"/>
                  </a:ext>
                </a:extLst>
              </p14:cNvPr>
              <p14:cNvContentPartPr/>
              <p14:nvPr/>
            </p14:nvContentPartPr>
            <p14:xfrm>
              <a:off x="7593047" y="2867415"/>
              <a:ext cx="66960" cy="2880"/>
            </p14:xfrm>
          </p:contentPart>
        </mc:Choice>
        <mc:Fallback>
          <p:pic>
            <p:nvPicPr>
              <p:cNvPr id="130" name="Ink 129">
                <a:extLst>
                  <a:ext uri="{FF2B5EF4-FFF2-40B4-BE49-F238E27FC236}">
                    <a16:creationId xmlns:a16="http://schemas.microsoft.com/office/drawing/2014/main" id="{D1874F00-5381-D74B-9979-65C916324C9F}"/>
                  </a:ext>
                </a:extLst>
              </p:cNvPr>
              <p:cNvPicPr/>
              <p:nvPr/>
            </p:nvPicPr>
            <p:blipFill>
              <a:blip r:embed="rId204"/>
              <a:stretch>
                <a:fillRect/>
              </a:stretch>
            </p:blipFill>
            <p:spPr>
              <a:xfrm>
                <a:off x="7577567" y="2851935"/>
                <a:ext cx="97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1" name="Ink 130">
                <a:extLst>
                  <a:ext uri="{FF2B5EF4-FFF2-40B4-BE49-F238E27FC236}">
                    <a16:creationId xmlns:a16="http://schemas.microsoft.com/office/drawing/2014/main" id="{65E1FFBB-E59A-E449-93A2-123C78F09CB2}"/>
                  </a:ext>
                </a:extLst>
              </p14:cNvPr>
              <p14:cNvContentPartPr/>
              <p14:nvPr/>
            </p14:nvContentPartPr>
            <p14:xfrm>
              <a:off x="7607807" y="2827815"/>
              <a:ext cx="39960" cy="141120"/>
            </p14:xfrm>
          </p:contentPart>
        </mc:Choice>
        <mc:Fallback>
          <p:pic>
            <p:nvPicPr>
              <p:cNvPr id="131" name="Ink 130">
                <a:extLst>
                  <a:ext uri="{FF2B5EF4-FFF2-40B4-BE49-F238E27FC236}">
                    <a16:creationId xmlns:a16="http://schemas.microsoft.com/office/drawing/2014/main" id="{65E1FFBB-E59A-E449-93A2-123C78F09CB2}"/>
                  </a:ext>
                </a:extLst>
              </p:cNvPr>
              <p:cNvPicPr/>
              <p:nvPr/>
            </p:nvPicPr>
            <p:blipFill>
              <a:blip r:embed="rId206"/>
              <a:stretch>
                <a:fillRect/>
              </a:stretch>
            </p:blipFill>
            <p:spPr>
              <a:xfrm>
                <a:off x="7592327" y="2812335"/>
                <a:ext cx="705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2" name="Ink 131">
                <a:extLst>
                  <a:ext uri="{FF2B5EF4-FFF2-40B4-BE49-F238E27FC236}">
                    <a16:creationId xmlns:a16="http://schemas.microsoft.com/office/drawing/2014/main" id="{723469B3-83FE-7740-9CD4-EE9AED926880}"/>
                  </a:ext>
                </a:extLst>
              </p14:cNvPr>
              <p14:cNvContentPartPr/>
              <p14:nvPr/>
            </p14:nvContentPartPr>
            <p14:xfrm>
              <a:off x="7721567" y="2872095"/>
              <a:ext cx="12600" cy="5400"/>
            </p14:xfrm>
          </p:contentPart>
        </mc:Choice>
        <mc:Fallback>
          <p:pic>
            <p:nvPicPr>
              <p:cNvPr id="132" name="Ink 131">
                <a:extLst>
                  <a:ext uri="{FF2B5EF4-FFF2-40B4-BE49-F238E27FC236}">
                    <a16:creationId xmlns:a16="http://schemas.microsoft.com/office/drawing/2014/main" id="{723469B3-83FE-7740-9CD4-EE9AED926880}"/>
                  </a:ext>
                </a:extLst>
              </p:cNvPr>
              <p:cNvPicPr/>
              <p:nvPr/>
            </p:nvPicPr>
            <p:blipFill>
              <a:blip r:embed="rId208"/>
              <a:stretch>
                <a:fillRect/>
              </a:stretch>
            </p:blipFill>
            <p:spPr>
              <a:xfrm>
                <a:off x="7706517" y="2856615"/>
                <a:ext cx="4235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3" name="Ink 132">
                <a:extLst>
                  <a:ext uri="{FF2B5EF4-FFF2-40B4-BE49-F238E27FC236}">
                    <a16:creationId xmlns:a16="http://schemas.microsoft.com/office/drawing/2014/main" id="{1420212D-5C03-8643-8673-3D65CC4B26A2}"/>
                  </a:ext>
                </a:extLst>
              </p14:cNvPr>
              <p14:cNvContentPartPr/>
              <p14:nvPr/>
            </p14:nvContentPartPr>
            <p14:xfrm>
              <a:off x="7731287" y="2914215"/>
              <a:ext cx="2880" cy="2880"/>
            </p14:xfrm>
          </p:contentPart>
        </mc:Choice>
        <mc:Fallback>
          <p:pic>
            <p:nvPicPr>
              <p:cNvPr id="133" name="Ink 132">
                <a:extLst>
                  <a:ext uri="{FF2B5EF4-FFF2-40B4-BE49-F238E27FC236}">
                    <a16:creationId xmlns:a16="http://schemas.microsoft.com/office/drawing/2014/main" id="{1420212D-5C03-8643-8673-3D65CC4B26A2}"/>
                  </a:ext>
                </a:extLst>
              </p:cNvPr>
              <p:cNvPicPr/>
              <p:nvPr/>
            </p:nvPicPr>
            <p:blipFill>
              <a:blip r:embed="rId210"/>
              <a:stretch>
                <a:fillRect/>
              </a:stretch>
            </p:blipFill>
            <p:spPr>
              <a:xfrm>
                <a:off x="7715807" y="2898735"/>
                <a:ext cx="334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4" name="Ink 133">
                <a:extLst>
                  <a:ext uri="{FF2B5EF4-FFF2-40B4-BE49-F238E27FC236}">
                    <a16:creationId xmlns:a16="http://schemas.microsoft.com/office/drawing/2014/main" id="{FA951A84-7048-D545-9EBE-0E94F1A7D07C}"/>
                  </a:ext>
                </a:extLst>
              </p14:cNvPr>
              <p14:cNvContentPartPr/>
              <p14:nvPr/>
            </p14:nvContentPartPr>
            <p14:xfrm>
              <a:off x="7820207" y="2862375"/>
              <a:ext cx="104040" cy="83880"/>
            </p14:xfrm>
          </p:contentPart>
        </mc:Choice>
        <mc:Fallback>
          <p:pic>
            <p:nvPicPr>
              <p:cNvPr id="134" name="Ink 133">
                <a:extLst>
                  <a:ext uri="{FF2B5EF4-FFF2-40B4-BE49-F238E27FC236}">
                    <a16:creationId xmlns:a16="http://schemas.microsoft.com/office/drawing/2014/main" id="{FA951A84-7048-D545-9EBE-0E94F1A7D07C}"/>
                  </a:ext>
                </a:extLst>
              </p:cNvPr>
              <p:cNvPicPr/>
              <p:nvPr/>
            </p:nvPicPr>
            <p:blipFill>
              <a:blip r:embed="rId212"/>
              <a:stretch>
                <a:fillRect/>
              </a:stretch>
            </p:blipFill>
            <p:spPr>
              <a:xfrm>
                <a:off x="7804673" y="2846895"/>
                <a:ext cx="134746"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5" name="Ink 134">
                <a:extLst>
                  <a:ext uri="{FF2B5EF4-FFF2-40B4-BE49-F238E27FC236}">
                    <a16:creationId xmlns:a16="http://schemas.microsoft.com/office/drawing/2014/main" id="{F45E2750-2861-DD45-B596-35286D0C2408}"/>
                  </a:ext>
                </a:extLst>
              </p14:cNvPr>
              <p14:cNvContentPartPr/>
              <p14:nvPr/>
            </p14:nvContentPartPr>
            <p14:xfrm>
              <a:off x="7827767" y="2877135"/>
              <a:ext cx="69480" cy="84240"/>
            </p14:xfrm>
          </p:contentPart>
        </mc:Choice>
        <mc:Fallback>
          <p:pic>
            <p:nvPicPr>
              <p:cNvPr id="135" name="Ink 134">
                <a:extLst>
                  <a:ext uri="{FF2B5EF4-FFF2-40B4-BE49-F238E27FC236}">
                    <a16:creationId xmlns:a16="http://schemas.microsoft.com/office/drawing/2014/main" id="{F45E2750-2861-DD45-B596-35286D0C2408}"/>
                  </a:ext>
                </a:extLst>
              </p:cNvPr>
              <p:cNvPicPr/>
              <p:nvPr/>
            </p:nvPicPr>
            <p:blipFill>
              <a:blip r:embed="rId214"/>
              <a:stretch>
                <a:fillRect/>
              </a:stretch>
            </p:blipFill>
            <p:spPr>
              <a:xfrm>
                <a:off x="7812287" y="2861655"/>
                <a:ext cx="1000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6" name="Ink 135">
                <a:extLst>
                  <a:ext uri="{FF2B5EF4-FFF2-40B4-BE49-F238E27FC236}">
                    <a16:creationId xmlns:a16="http://schemas.microsoft.com/office/drawing/2014/main" id="{B29274BD-9E55-7648-9B0F-360400B3273C}"/>
                  </a:ext>
                </a:extLst>
              </p14:cNvPr>
              <p14:cNvContentPartPr/>
              <p14:nvPr/>
            </p14:nvContentPartPr>
            <p14:xfrm>
              <a:off x="7949807" y="2845095"/>
              <a:ext cx="122400" cy="66960"/>
            </p14:xfrm>
          </p:contentPart>
        </mc:Choice>
        <mc:Fallback>
          <p:pic>
            <p:nvPicPr>
              <p:cNvPr id="136" name="Ink 135">
                <a:extLst>
                  <a:ext uri="{FF2B5EF4-FFF2-40B4-BE49-F238E27FC236}">
                    <a16:creationId xmlns:a16="http://schemas.microsoft.com/office/drawing/2014/main" id="{B29274BD-9E55-7648-9B0F-360400B3273C}"/>
                  </a:ext>
                </a:extLst>
              </p:cNvPr>
              <p:cNvPicPr/>
              <p:nvPr/>
            </p:nvPicPr>
            <p:blipFill>
              <a:blip r:embed="rId216"/>
              <a:stretch>
                <a:fillRect/>
              </a:stretch>
            </p:blipFill>
            <p:spPr>
              <a:xfrm>
                <a:off x="7934327" y="2829698"/>
                <a:ext cx="153000" cy="97396"/>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7" name="Ink 136">
                <a:extLst>
                  <a:ext uri="{FF2B5EF4-FFF2-40B4-BE49-F238E27FC236}">
                    <a16:creationId xmlns:a16="http://schemas.microsoft.com/office/drawing/2014/main" id="{0C08AEEE-73FD-7947-8C41-8470B9E27952}"/>
                  </a:ext>
                </a:extLst>
              </p14:cNvPr>
              <p14:cNvContentPartPr/>
              <p14:nvPr/>
            </p14:nvContentPartPr>
            <p14:xfrm>
              <a:off x="7978247" y="2849055"/>
              <a:ext cx="57240" cy="110160"/>
            </p14:xfrm>
          </p:contentPart>
        </mc:Choice>
        <mc:Fallback>
          <p:pic>
            <p:nvPicPr>
              <p:cNvPr id="137" name="Ink 136">
                <a:extLst>
                  <a:ext uri="{FF2B5EF4-FFF2-40B4-BE49-F238E27FC236}">
                    <a16:creationId xmlns:a16="http://schemas.microsoft.com/office/drawing/2014/main" id="{0C08AEEE-73FD-7947-8C41-8470B9E27952}"/>
                  </a:ext>
                </a:extLst>
              </p:cNvPr>
              <p:cNvPicPr/>
              <p:nvPr/>
            </p:nvPicPr>
            <p:blipFill>
              <a:blip r:embed="rId218"/>
              <a:stretch>
                <a:fillRect/>
              </a:stretch>
            </p:blipFill>
            <p:spPr>
              <a:xfrm>
                <a:off x="7962767" y="2833575"/>
                <a:ext cx="87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8" name="Ink 137">
                <a:extLst>
                  <a:ext uri="{FF2B5EF4-FFF2-40B4-BE49-F238E27FC236}">
                    <a16:creationId xmlns:a16="http://schemas.microsoft.com/office/drawing/2014/main" id="{11ED5F21-7625-DE42-AF5C-B547EACF4341}"/>
                  </a:ext>
                </a:extLst>
              </p14:cNvPr>
              <p14:cNvContentPartPr/>
              <p14:nvPr/>
            </p14:nvContentPartPr>
            <p14:xfrm>
              <a:off x="7163567" y="2963535"/>
              <a:ext cx="27360" cy="79200"/>
            </p14:xfrm>
          </p:contentPart>
        </mc:Choice>
        <mc:Fallback>
          <p:pic>
            <p:nvPicPr>
              <p:cNvPr id="138" name="Ink 137">
                <a:extLst>
                  <a:ext uri="{FF2B5EF4-FFF2-40B4-BE49-F238E27FC236}">
                    <a16:creationId xmlns:a16="http://schemas.microsoft.com/office/drawing/2014/main" id="{11ED5F21-7625-DE42-AF5C-B547EACF4341}"/>
                  </a:ext>
                </a:extLst>
              </p:cNvPr>
              <p:cNvPicPr/>
              <p:nvPr/>
            </p:nvPicPr>
            <p:blipFill>
              <a:blip r:embed="rId220"/>
              <a:stretch>
                <a:fillRect/>
              </a:stretch>
            </p:blipFill>
            <p:spPr>
              <a:xfrm>
                <a:off x="7148087" y="2948125"/>
                <a:ext cx="57960" cy="109662"/>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9" name="Ink 138">
                <a:extLst>
                  <a:ext uri="{FF2B5EF4-FFF2-40B4-BE49-F238E27FC236}">
                    <a16:creationId xmlns:a16="http://schemas.microsoft.com/office/drawing/2014/main" id="{93CED53A-0F30-3A42-90C0-1F2C5CA759F3}"/>
                  </a:ext>
                </a:extLst>
              </p14:cNvPr>
              <p14:cNvContentPartPr/>
              <p14:nvPr/>
            </p14:nvContentPartPr>
            <p14:xfrm>
              <a:off x="7163567" y="3119055"/>
              <a:ext cx="106200" cy="52200"/>
            </p14:xfrm>
          </p:contentPart>
        </mc:Choice>
        <mc:Fallback>
          <p:pic>
            <p:nvPicPr>
              <p:cNvPr id="139" name="Ink 138">
                <a:extLst>
                  <a:ext uri="{FF2B5EF4-FFF2-40B4-BE49-F238E27FC236}">
                    <a16:creationId xmlns:a16="http://schemas.microsoft.com/office/drawing/2014/main" id="{93CED53A-0F30-3A42-90C0-1F2C5CA759F3}"/>
                  </a:ext>
                </a:extLst>
              </p:cNvPr>
              <p:cNvPicPr/>
              <p:nvPr/>
            </p:nvPicPr>
            <p:blipFill>
              <a:blip r:embed="rId222"/>
              <a:stretch>
                <a:fillRect/>
              </a:stretch>
            </p:blipFill>
            <p:spPr>
              <a:xfrm>
                <a:off x="7148087" y="3103575"/>
                <a:ext cx="136800" cy="82800"/>
              </a:xfrm>
              <a:prstGeom prst="rect">
                <a:avLst/>
              </a:prstGeom>
            </p:spPr>
          </p:pic>
        </mc:Fallback>
      </mc:AlternateContent>
      <p:grpSp>
        <p:nvGrpSpPr>
          <p:cNvPr id="140" name="Group 139">
            <a:extLst>
              <a:ext uri="{FF2B5EF4-FFF2-40B4-BE49-F238E27FC236}">
                <a16:creationId xmlns:a16="http://schemas.microsoft.com/office/drawing/2014/main" id="{7BB502D5-AC80-924C-90D5-AA8E5722F079}"/>
              </a:ext>
            </a:extLst>
          </p:cNvPr>
          <p:cNvGrpSpPr/>
          <p:nvPr/>
        </p:nvGrpSpPr>
        <p:grpSpPr>
          <a:xfrm>
            <a:off x="6076000" y="2403760"/>
            <a:ext cx="1163160" cy="1016640"/>
            <a:chOff x="6076000" y="2403760"/>
            <a:chExt cx="1163160" cy="1016640"/>
          </a:xfrm>
        </p:grpSpPr>
        <mc:AlternateContent xmlns:mc="http://schemas.openxmlformats.org/markup-compatibility/2006">
          <mc:Choice xmlns:p14="http://schemas.microsoft.com/office/powerpoint/2010/main" Requires="p14">
            <p:contentPart p14:bwMode="auto" r:id="rId223">
              <p14:nvContentPartPr>
                <p14:cNvPr id="141" name="Ink 140">
                  <a:extLst>
                    <a:ext uri="{FF2B5EF4-FFF2-40B4-BE49-F238E27FC236}">
                      <a16:creationId xmlns:a16="http://schemas.microsoft.com/office/drawing/2014/main" id="{C5D90916-B9DE-B241-A6A1-59B1D78182E9}"/>
                    </a:ext>
                  </a:extLst>
                </p14:cNvPr>
                <p14:cNvContentPartPr/>
                <p14:nvPr/>
              </p14:nvContentPartPr>
              <p14:xfrm>
                <a:off x="6076000" y="2403760"/>
                <a:ext cx="1091880" cy="604800"/>
              </p14:xfrm>
            </p:contentPart>
          </mc:Choice>
          <mc:Fallback>
            <p:pic>
              <p:nvPicPr>
                <p:cNvPr id="141" name="Ink 140">
                  <a:extLst>
                    <a:ext uri="{FF2B5EF4-FFF2-40B4-BE49-F238E27FC236}">
                      <a16:creationId xmlns:a16="http://schemas.microsoft.com/office/drawing/2014/main" id="{C5D90916-B9DE-B241-A6A1-59B1D78182E9}"/>
                    </a:ext>
                  </a:extLst>
                </p:cNvPr>
                <p:cNvPicPr/>
                <p:nvPr/>
              </p:nvPicPr>
              <p:blipFill>
                <a:blip r:embed="rId224"/>
                <a:stretch>
                  <a:fillRect/>
                </a:stretch>
              </p:blipFill>
              <p:spPr>
                <a:xfrm>
                  <a:off x="6060520" y="2388280"/>
                  <a:ext cx="1122480" cy="6354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2" name="Ink 141">
                  <a:extLst>
                    <a:ext uri="{FF2B5EF4-FFF2-40B4-BE49-F238E27FC236}">
                      <a16:creationId xmlns:a16="http://schemas.microsoft.com/office/drawing/2014/main" id="{9A27022A-04CB-8F43-9516-A456C13BC513}"/>
                    </a:ext>
                  </a:extLst>
                </p14:cNvPr>
                <p14:cNvContentPartPr/>
                <p14:nvPr/>
              </p14:nvContentPartPr>
              <p14:xfrm>
                <a:off x="6136480" y="3140680"/>
                <a:ext cx="1102680" cy="279720"/>
              </p14:xfrm>
            </p:contentPart>
          </mc:Choice>
          <mc:Fallback>
            <p:pic>
              <p:nvPicPr>
                <p:cNvPr id="142" name="Ink 141">
                  <a:extLst>
                    <a:ext uri="{FF2B5EF4-FFF2-40B4-BE49-F238E27FC236}">
                      <a16:creationId xmlns:a16="http://schemas.microsoft.com/office/drawing/2014/main" id="{9A27022A-04CB-8F43-9516-A456C13BC513}"/>
                    </a:ext>
                  </a:extLst>
                </p:cNvPr>
                <p:cNvPicPr/>
                <p:nvPr/>
              </p:nvPicPr>
              <p:blipFill>
                <a:blip r:embed="rId226"/>
                <a:stretch>
                  <a:fillRect/>
                </a:stretch>
              </p:blipFill>
              <p:spPr>
                <a:xfrm>
                  <a:off x="6121005" y="3125200"/>
                  <a:ext cx="1133270" cy="310320"/>
                </a:xfrm>
                <a:prstGeom prst="rect">
                  <a:avLst/>
                </a:prstGeom>
              </p:spPr>
            </p:pic>
          </mc:Fallback>
        </mc:AlternateContent>
      </p:grpSp>
      <p:grpSp>
        <p:nvGrpSpPr>
          <p:cNvPr id="145" name="Group 144">
            <a:extLst>
              <a:ext uri="{FF2B5EF4-FFF2-40B4-BE49-F238E27FC236}">
                <a16:creationId xmlns:a16="http://schemas.microsoft.com/office/drawing/2014/main" id="{0AD837DB-5AED-9743-AAB9-9917D0FCB053}"/>
              </a:ext>
            </a:extLst>
          </p:cNvPr>
          <p:cNvGrpSpPr/>
          <p:nvPr/>
        </p:nvGrpSpPr>
        <p:grpSpPr>
          <a:xfrm>
            <a:off x="1474120" y="2844760"/>
            <a:ext cx="1944720" cy="1001160"/>
            <a:chOff x="1474120" y="2844760"/>
            <a:chExt cx="1944720" cy="1001160"/>
          </a:xfrm>
        </p:grpSpPr>
        <mc:AlternateContent xmlns:mc="http://schemas.openxmlformats.org/markup-compatibility/2006">
          <mc:Choice xmlns:p14="http://schemas.microsoft.com/office/powerpoint/2010/main" Requires="p14">
            <p:contentPart p14:bwMode="auto" r:id="rId227">
              <p14:nvContentPartPr>
                <p14:cNvPr id="5" name="Ink 4">
                  <a:extLst>
                    <a:ext uri="{FF2B5EF4-FFF2-40B4-BE49-F238E27FC236}">
                      <a16:creationId xmlns:a16="http://schemas.microsoft.com/office/drawing/2014/main" id="{42E7D1F1-6F8A-B242-A899-44A0538EFD43}"/>
                    </a:ext>
                  </a:extLst>
                </p14:cNvPr>
                <p14:cNvContentPartPr/>
                <p14:nvPr/>
              </p14:nvContentPartPr>
              <p14:xfrm>
                <a:off x="2034640" y="2844760"/>
                <a:ext cx="429480" cy="41040"/>
              </p14:xfrm>
            </p:contentPart>
          </mc:Choice>
          <mc:Fallback>
            <p:pic>
              <p:nvPicPr>
                <p:cNvPr id="5" name="Ink 4">
                  <a:extLst>
                    <a:ext uri="{FF2B5EF4-FFF2-40B4-BE49-F238E27FC236}">
                      <a16:creationId xmlns:a16="http://schemas.microsoft.com/office/drawing/2014/main" id="{42E7D1F1-6F8A-B242-A899-44A0538EFD43}"/>
                    </a:ext>
                  </a:extLst>
                </p:cNvPr>
                <p:cNvPicPr/>
                <p:nvPr/>
              </p:nvPicPr>
              <p:blipFill>
                <a:blip r:embed="rId228"/>
                <a:stretch>
                  <a:fillRect/>
                </a:stretch>
              </p:blipFill>
              <p:spPr>
                <a:xfrm>
                  <a:off x="2019147" y="2829280"/>
                  <a:ext cx="460106"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6" name="Ink 5">
                  <a:extLst>
                    <a:ext uri="{FF2B5EF4-FFF2-40B4-BE49-F238E27FC236}">
                      <a16:creationId xmlns:a16="http://schemas.microsoft.com/office/drawing/2014/main" id="{D264799D-9842-2349-B13B-5E73DA7102D4}"/>
                    </a:ext>
                  </a:extLst>
                </p14:cNvPr>
                <p14:cNvContentPartPr/>
                <p14:nvPr/>
              </p14:nvContentPartPr>
              <p14:xfrm>
                <a:off x="2306080" y="2885440"/>
                <a:ext cx="1112760" cy="884160"/>
              </p14:xfrm>
            </p:contentPart>
          </mc:Choice>
          <mc:Fallback>
            <p:pic>
              <p:nvPicPr>
                <p:cNvPr id="6" name="Ink 5">
                  <a:extLst>
                    <a:ext uri="{FF2B5EF4-FFF2-40B4-BE49-F238E27FC236}">
                      <a16:creationId xmlns:a16="http://schemas.microsoft.com/office/drawing/2014/main" id="{D264799D-9842-2349-B13B-5E73DA7102D4}"/>
                    </a:ext>
                  </a:extLst>
                </p:cNvPr>
                <p:cNvPicPr/>
                <p:nvPr/>
              </p:nvPicPr>
              <p:blipFill>
                <a:blip r:embed="rId230"/>
                <a:stretch>
                  <a:fillRect/>
                </a:stretch>
              </p:blipFill>
              <p:spPr>
                <a:xfrm>
                  <a:off x="2290600" y="2869960"/>
                  <a:ext cx="1143360" cy="9147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3" name="Ink 142">
                  <a:extLst>
                    <a:ext uri="{FF2B5EF4-FFF2-40B4-BE49-F238E27FC236}">
                      <a16:creationId xmlns:a16="http://schemas.microsoft.com/office/drawing/2014/main" id="{D91A9DDC-F3A9-C140-AFD0-8AA6C89C8061}"/>
                    </a:ext>
                  </a:extLst>
                </p14:cNvPr>
                <p14:cNvContentPartPr/>
                <p14:nvPr/>
              </p14:nvContentPartPr>
              <p14:xfrm>
                <a:off x="2316160" y="3667720"/>
                <a:ext cx="106920" cy="178200"/>
              </p14:xfrm>
            </p:contentPart>
          </mc:Choice>
          <mc:Fallback>
            <p:pic>
              <p:nvPicPr>
                <p:cNvPr id="143" name="Ink 142">
                  <a:extLst>
                    <a:ext uri="{FF2B5EF4-FFF2-40B4-BE49-F238E27FC236}">
                      <a16:creationId xmlns:a16="http://schemas.microsoft.com/office/drawing/2014/main" id="{D91A9DDC-F3A9-C140-AFD0-8AA6C89C8061}"/>
                    </a:ext>
                  </a:extLst>
                </p:cNvPr>
                <p:cNvPicPr/>
                <p:nvPr/>
              </p:nvPicPr>
              <p:blipFill>
                <a:blip r:embed="rId232"/>
                <a:stretch>
                  <a:fillRect/>
                </a:stretch>
              </p:blipFill>
              <p:spPr>
                <a:xfrm>
                  <a:off x="2300680" y="3652240"/>
                  <a:ext cx="1375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4" name="Ink 143">
                  <a:extLst>
                    <a:ext uri="{FF2B5EF4-FFF2-40B4-BE49-F238E27FC236}">
                      <a16:creationId xmlns:a16="http://schemas.microsoft.com/office/drawing/2014/main" id="{60CA7F53-59CD-024D-AFF7-050C5138038F}"/>
                    </a:ext>
                  </a:extLst>
                </p14:cNvPr>
                <p14:cNvContentPartPr/>
                <p14:nvPr/>
              </p14:nvContentPartPr>
              <p14:xfrm>
                <a:off x="1474120" y="3794440"/>
                <a:ext cx="398160" cy="51120"/>
              </p14:xfrm>
            </p:contentPart>
          </mc:Choice>
          <mc:Fallback>
            <p:pic>
              <p:nvPicPr>
                <p:cNvPr id="144" name="Ink 143">
                  <a:extLst>
                    <a:ext uri="{FF2B5EF4-FFF2-40B4-BE49-F238E27FC236}">
                      <a16:creationId xmlns:a16="http://schemas.microsoft.com/office/drawing/2014/main" id="{60CA7F53-59CD-024D-AFF7-050C5138038F}"/>
                    </a:ext>
                  </a:extLst>
                </p:cNvPr>
                <p:cNvPicPr/>
                <p:nvPr/>
              </p:nvPicPr>
              <p:blipFill>
                <a:blip r:embed="rId234"/>
                <a:stretch>
                  <a:fillRect/>
                </a:stretch>
              </p:blipFill>
              <p:spPr>
                <a:xfrm>
                  <a:off x="1458640" y="3778960"/>
                  <a:ext cx="428760" cy="81720"/>
                </a:xfrm>
                <a:prstGeom prst="rect">
                  <a:avLst/>
                </a:prstGeom>
              </p:spPr>
            </p:pic>
          </mc:Fallback>
        </mc:AlternateContent>
      </p:grpSp>
      <p:grpSp>
        <p:nvGrpSpPr>
          <p:cNvPr id="146" name="Group 145">
            <a:extLst>
              <a:ext uri="{FF2B5EF4-FFF2-40B4-BE49-F238E27FC236}">
                <a16:creationId xmlns:a16="http://schemas.microsoft.com/office/drawing/2014/main" id="{9508459E-4DA3-254E-890B-506C7DD17B83}"/>
              </a:ext>
            </a:extLst>
          </p:cNvPr>
          <p:cNvGrpSpPr/>
          <p:nvPr/>
        </p:nvGrpSpPr>
        <p:grpSpPr>
          <a:xfrm>
            <a:off x="3397043" y="278266"/>
            <a:ext cx="569520" cy="776520"/>
            <a:chOff x="2473840" y="1063840"/>
            <a:chExt cx="569520" cy="776520"/>
          </a:xfrm>
        </p:grpSpPr>
        <mc:AlternateContent xmlns:mc="http://schemas.openxmlformats.org/markup-compatibility/2006">
          <mc:Choice xmlns:p14="http://schemas.microsoft.com/office/powerpoint/2010/main" Requires="p14">
            <p:contentPart p14:bwMode="auto" r:id="rId235">
              <p14:nvContentPartPr>
                <p14:cNvPr id="147" name="Ink 146">
                  <a:extLst>
                    <a:ext uri="{FF2B5EF4-FFF2-40B4-BE49-F238E27FC236}">
                      <a16:creationId xmlns:a16="http://schemas.microsoft.com/office/drawing/2014/main" id="{35DB243E-D1E7-1C49-8E66-157C3B1C3589}"/>
                    </a:ext>
                  </a:extLst>
                </p14:cNvPr>
                <p14:cNvContentPartPr/>
                <p14:nvPr/>
              </p14:nvContentPartPr>
              <p14:xfrm>
                <a:off x="2768320" y="1490080"/>
                <a:ext cx="46080" cy="319680"/>
              </p14:xfrm>
            </p:contentPart>
          </mc:Choice>
          <mc:Fallback>
            <p:pic>
              <p:nvPicPr>
                <p:cNvPr id="147" name="Ink 146">
                  <a:extLst>
                    <a:ext uri="{FF2B5EF4-FFF2-40B4-BE49-F238E27FC236}">
                      <a16:creationId xmlns:a16="http://schemas.microsoft.com/office/drawing/2014/main" id="{35DB243E-D1E7-1C49-8E66-157C3B1C3589}"/>
                    </a:ext>
                  </a:extLst>
                </p:cNvPr>
                <p:cNvPicPr/>
                <p:nvPr/>
              </p:nvPicPr>
              <p:blipFill>
                <a:blip r:embed="rId236"/>
                <a:stretch>
                  <a:fillRect/>
                </a:stretch>
              </p:blipFill>
              <p:spPr>
                <a:xfrm>
                  <a:off x="2752840" y="1474600"/>
                  <a:ext cx="7668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8" name="Ink 147">
                  <a:extLst>
                    <a:ext uri="{FF2B5EF4-FFF2-40B4-BE49-F238E27FC236}">
                      <a16:creationId xmlns:a16="http://schemas.microsoft.com/office/drawing/2014/main" id="{1B69E26C-9331-594B-9F52-E60AADE5E760}"/>
                    </a:ext>
                  </a:extLst>
                </p14:cNvPr>
                <p14:cNvContentPartPr/>
                <p14:nvPr/>
              </p14:nvContentPartPr>
              <p14:xfrm>
                <a:off x="2748160" y="1728400"/>
                <a:ext cx="132480" cy="111960"/>
              </p14:xfrm>
            </p:contentPart>
          </mc:Choice>
          <mc:Fallback>
            <p:pic>
              <p:nvPicPr>
                <p:cNvPr id="148" name="Ink 147">
                  <a:extLst>
                    <a:ext uri="{FF2B5EF4-FFF2-40B4-BE49-F238E27FC236}">
                      <a16:creationId xmlns:a16="http://schemas.microsoft.com/office/drawing/2014/main" id="{1B69E26C-9331-594B-9F52-E60AADE5E760}"/>
                    </a:ext>
                  </a:extLst>
                </p:cNvPr>
                <p:cNvPicPr/>
                <p:nvPr/>
              </p:nvPicPr>
              <p:blipFill>
                <a:blip r:embed="rId238"/>
                <a:stretch>
                  <a:fillRect/>
                </a:stretch>
              </p:blipFill>
              <p:spPr>
                <a:xfrm>
                  <a:off x="2732680" y="1712970"/>
                  <a:ext cx="163080" cy="142462"/>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9" name="Ink 148">
                  <a:extLst>
                    <a:ext uri="{FF2B5EF4-FFF2-40B4-BE49-F238E27FC236}">
                      <a16:creationId xmlns:a16="http://schemas.microsoft.com/office/drawing/2014/main" id="{3B345C33-1E47-2E49-A34D-C1BEB5688510}"/>
                    </a:ext>
                  </a:extLst>
                </p14:cNvPr>
                <p14:cNvContentPartPr/>
                <p14:nvPr/>
              </p14:nvContentPartPr>
              <p14:xfrm>
                <a:off x="2473840" y="1139080"/>
                <a:ext cx="96840" cy="213840"/>
              </p14:xfrm>
            </p:contentPart>
          </mc:Choice>
          <mc:Fallback>
            <p:pic>
              <p:nvPicPr>
                <p:cNvPr id="149" name="Ink 148">
                  <a:extLst>
                    <a:ext uri="{FF2B5EF4-FFF2-40B4-BE49-F238E27FC236}">
                      <a16:creationId xmlns:a16="http://schemas.microsoft.com/office/drawing/2014/main" id="{3B345C33-1E47-2E49-A34D-C1BEB5688510}"/>
                    </a:ext>
                  </a:extLst>
                </p:cNvPr>
                <p:cNvPicPr/>
                <p:nvPr/>
              </p:nvPicPr>
              <p:blipFill>
                <a:blip r:embed="rId240"/>
                <a:stretch>
                  <a:fillRect/>
                </a:stretch>
              </p:blipFill>
              <p:spPr>
                <a:xfrm>
                  <a:off x="2458360" y="1123600"/>
                  <a:ext cx="1274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0" name="Ink 149">
                  <a:extLst>
                    <a:ext uri="{FF2B5EF4-FFF2-40B4-BE49-F238E27FC236}">
                      <a16:creationId xmlns:a16="http://schemas.microsoft.com/office/drawing/2014/main" id="{0B8EC206-9231-6247-BD87-67CCFC333AF3}"/>
                    </a:ext>
                  </a:extLst>
                </p14:cNvPr>
                <p14:cNvContentPartPr/>
                <p14:nvPr/>
              </p14:nvContentPartPr>
              <p14:xfrm>
                <a:off x="2560240" y="1139080"/>
                <a:ext cx="122400" cy="66240"/>
              </p14:xfrm>
            </p:contentPart>
          </mc:Choice>
          <mc:Fallback>
            <p:pic>
              <p:nvPicPr>
                <p:cNvPr id="150" name="Ink 149">
                  <a:extLst>
                    <a:ext uri="{FF2B5EF4-FFF2-40B4-BE49-F238E27FC236}">
                      <a16:creationId xmlns:a16="http://schemas.microsoft.com/office/drawing/2014/main" id="{0B8EC206-9231-6247-BD87-67CCFC333AF3}"/>
                    </a:ext>
                  </a:extLst>
                </p:cNvPr>
                <p:cNvPicPr/>
                <p:nvPr/>
              </p:nvPicPr>
              <p:blipFill>
                <a:blip r:embed="rId242"/>
                <a:stretch>
                  <a:fillRect/>
                </a:stretch>
              </p:blipFill>
              <p:spPr>
                <a:xfrm>
                  <a:off x="2544760" y="1123684"/>
                  <a:ext cx="15300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1" name="Ink 150">
                  <a:extLst>
                    <a:ext uri="{FF2B5EF4-FFF2-40B4-BE49-F238E27FC236}">
                      <a16:creationId xmlns:a16="http://schemas.microsoft.com/office/drawing/2014/main" id="{A76EC1D9-9CD0-7B45-A89D-E881BA271DC0}"/>
                    </a:ext>
                  </a:extLst>
                </p14:cNvPr>
                <p14:cNvContentPartPr/>
                <p14:nvPr/>
              </p14:nvContentPartPr>
              <p14:xfrm>
                <a:off x="2595880" y="1113520"/>
                <a:ext cx="86760" cy="183240"/>
              </p14:xfrm>
            </p:contentPart>
          </mc:Choice>
          <mc:Fallback>
            <p:pic>
              <p:nvPicPr>
                <p:cNvPr id="151" name="Ink 150">
                  <a:extLst>
                    <a:ext uri="{FF2B5EF4-FFF2-40B4-BE49-F238E27FC236}">
                      <a16:creationId xmlns:a16="http://schemas.microsoft.com/office/drawing/2014/main" id="{A76EC1D9-9CD0-7B45-A89D-E881BA271DC0}"/>
                    </a:ext>
                  </a:extLst>
                </p:cNvPr>
                <p:cNvPicPr/>
                <p:nvPr/>
              </p:nvPicPr>
              <p:blipFill>
                <a:blip r:embed="rId244"/>
                <a:stretch>
                  <a:fillRect/>
                </a:stretch>
              </p:blipFill>
              <p:spPr>
                <a:xfrm>
                  <a:off x="2580400" y="1098040"/>
                  <a:ext cx="1173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2" name="Ink 151">
                  <a:extLst>
                    <a:ext uri="{FF2B5EF4-FFF2-40B4-BE49-F238E27FC236}">
                      <a16:creationId xmlns:a16="http://schemas.microsoft.com/office/drawing/2014/main" id="{E76A4298-9F4E-284C-B561-1FE652B297C7}"/>
                    </a:ext>
                  </a:extLst>
                </p14:cNvPr>
                <p14:cNvContentPartPr/>
                <p14:nvPr/>
              </p14:nvContentPartPr>
              <p14:xfrm>
                <a:off x="2712520" y="1149160"/>
                <a:ext cx="122400" cy="106920"/>
              </p14:xfrm>
            </p:contentPart>
          </mc:Choice>
          <mc:Fallback>
            <p:pic>
              <p:nvPicPr>
                <p:cNvPr id="152" name="Ink 151">
                  <a:extLst>
                    <a:ext uri="{FF2B5EF4-FFF2-40B4-BE49-F238E27FC236}">
                      <a16:creationId xmlns:a16="http://schemas.microsoft.com/office/drawing/2014/main" id="{E76A4298-9F4E-284C-B561-1FE652B297C7}"/>
                    </a:ext>
                  </a:extLst>
                </p:cNvPr>
                <p:cNvPicPr/>
                <p:nvPr/>
              </p:nvPicPr>
              <p:blipFill>
                <a:blip r:embed="rId246"/>
                <a:stretch>
                  <a:fillRect/>
                </a:stretch>
              </p:blipFill>
              <p:spPr>
                <a:xfrm>
                  <a:off x="2696994" y="1133680"/>
                  <a:ext cx="15309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3" name="Ink 152">
                  <a:extLst>
                    <a:ext uri="{FF2B5EF4-FFF2-40B4-BE49-F238E27FC236}">
                      <a16:creationId xmlns:a16="http://schemas.microsoft.com/office/drawing/2014/main" id="{A8E927A0-101D-0D4B-A31C-FD8307DECE75}"/>
                    </a:ext>
                  </a:extLst>
                </p14:cNvPr>
                <p14:cNvContentPartPr/>
                <p14:nvPr/>
              </p14:nvContentPartPr>
              <p14:xfrm>
                <a:off x="2834560" y="1093360"/>
                <a:ext cx="66240" cy="36000"/>
              </p14:xfrm>
            </p:contentPart>
          </mc:Choice>
          <mc:Fallback>
            <p:pic>
              <p:nvPicPr>
                <p:cNvPr id="153" name="Ink 152">
                  <a:extLst>
                    <a:ext uri="{FF2B5EF4-FFF2-40B4-BE49-F238E27FC236}">
                      <a16:creationId xmlns:a16="http://schemas.microsoft.com/office/drawing/2014/main" id="{A8E927A0-101D-0D4B-A31C-FD8307DECE75}"/>
                    </a:ext>
                  </a:extLst>
                </p:cNvPr>
                <p:cNvPicPr/>
                <p:nvPr/>
              </p:nvPicPr>
              <p:blipFill>
                <a:blip r:embed="rId248"/>
                <a:stretch>
                  <a:fillRect/>
                </a:stretch>
              </p:blipFill>
              <p:spPr>
                <a:xfrm>
                  <a:off x="2819164" y="1077880"/>
                  <a:ext cx="96675"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4" name="Ink 153">
                  <a:extLst>
                    <a:ext uri="{FF2B5EF4-FFF2-40B4-BE49-F238E27FC236}">
                      <a16:creationId xmlns:a16="http://schemas.microsoft.com/office/drawing/2014/main" id="{BF732E44-B79A-9C48-AF96-C61DBA57A999}"/>
                    </a:ext>
                  </a:extLst>
                </p14:cNvPr>
                <p14:cNvContentPartPr/>
                <p14:nvPr/>
              </p14:nvContentPartPr>
              <p14:xfrm>
                <a:off x="2839600" y="1067800"/>
                <a:ext cx="71640" cy="173160"/>
              </p14:xfrm>
            </p:contentPart>
          </mc:Choice>
          <mc:Fallback>
            <p:pic>
              <p:nvPicPr>
                <p:cNvPr id="154" name="Ink 153">
                  <a:extLst>
                    <a:ext uri="{FF2B5EF4-FFF2-40B4-BE49-F238E27FC236}">
                      <a16:creationId xmlns:a16="http://schemas.microsoft.com/office/drawing/2014/main" id="{BF732E44-B79A-9C48-AF96-C61DBA57A999}"/>
                    </a:ext>
                  </a:extLst>
                </p:cNvPr>
                <p:cNvPicPr/>
                <p:nvPr/>
              </p:nvPicPr>
              <p:blipFill>
                <a:blip r:embed="rId250"/>
                <a:stretch>
                  <a:fillRect/>
                </a:stretch>
              </p:blipFill>
              <p:spPr>
                <a:xfrm>
                  <a:off x="2824120" y="1052320"/>
                  <a:ext cx="1022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5" name="Ink 154">
                  <a:extLst>
                    <a:ext uri="{FF2B5EF4-FFF2-40B4-BE49-F238E27FC236}">
                      <a16:creationId xmlns:a16="http://schemas.microsoft.com/office/drawing/2014/main" id="{ADF4365D-31F8-CB4B-B53D-9CA4C15D7CDF}"/>
                    </a:ext>
                  </a:extLst>
                </p14:cNvPr>
                <p14:cNvContentPartPr/>
                <p14:nvPr/>
              </p14:nvContentPartPr>
              <p14:xfrm>
                <a:off x="2920960" y="1063840"/>
                <a:ext cx="122400" cy="126360"/>
              </p14:xfrm>
            </p:contentPart>
          </mc:Choice>
          <mc:Fallback>
            <p:pic>
              <p:nvPicPr>
                <p:cNvPr id="155" name="Ink 154">
                  <a:extLst>
                    <a:ext uri="{FF2B5EF4-FFF2-40B4-BE49-F238E27FC236}">
                      <a16:creationId xmlns:a16="http://schemas.microsoft.com/office/drawing/2014/main" id="{ADF4365D-31F8-CB4B-B53D-9CA4C15D7CDF}"/>
                    </a:ext>
                  </a:extLst>
                </p:cNvPr>
                <p:cNvPicPr/>
                <p:nvPr/>
              </p:nvPicPr>
              <p:blipFill>
                <a:blip r:embed="rId252"/>
                <a:stretch>
                  <a:fillRect/>
                </a:stretch>
              </p:blipFill>
              <p:spPr>
                <a:xfrm>
                  <a:off x="2905480" y="1048316"/>
                  <a:ext cx="153000" cy="157047"/>
                </a:xfrm>
                <a:prstGeom prst="rect">
                  <a:avLst/>
                </a:prstGeom>
              </p:spPr>
            </p:pic>
          </mc:Fallback>
        </mc:AlternateContent>
      </p:grpSp>
      <p:grpSp>
        <p:nvGrpSpPr>
          <p:cNvPr id="100" name="Group 99">
            <a:extLst>
              <a:ext uri="{FF2B5EF4-FFF2-40B4-BE49-F238E27FC236}">
                <a16:creationId xmlns:a16="http://schemas.microsoft.com/office/drawing/2014/main" id="{B84C2AE8-3909-AD4B-9D0D-A7B038CA3D46}"/>
              </a:ext>
            </a:extLst>
          </p:cNvPr>
          <p:cNvGrpSpPr/>
          <p:nvPr/>
        </p:nvGrpSpPr>
        <p:grpSpPr>
          <a:xfrm>
            <a:off x="3733480" y="142240"/>
            <a:ext cx="1814040" cy="660600"/>
            <a:chOff x="3733480" y="142240"/>
            <a:chExt cx="1814040" cy="660600"/>
          </a:xfrm>
        </p:grpSpPr>
        <mc:AlternateContent xmlns:mc="http://schemas.openxmlformats.org/markup-compatibility/2006">
          <mc:Choice xmlns:p14="http://schemas.microsoft.com/office/powerpoint/2010/main" Requires="p14">
            <p:contentPart p14:bwMode="auto" r:id="rId253">
              <p14:nvContentPartPr>
                <p14:cNvPr id="64" name="Ink 63">
                  <a:extLst>
                    <a:ext uri="{FF2B5EF4-FFF2-40B4-BE49-F238E27FC236}">
                      <a16:creationId xmlns:a16="http://schemas.microsoft.com/office/drawing/2014/main" id="{03B97B8F-E09D-8141-9C77-6858A063E5A4}"/>
                    </a:ext>
                  </a:extLst>
                </p14:cNvPr>
                <p14:cNvContentPartPr/>
                <p14:nvPr/>
              </p14:nvContentPartPr>
              <p14:xfrm>
                <a:off x="3733480" y="519160"/>
                <a:ext cx="152640" cy="110880"/>
              </p14:xfrm>
            </p:contentPart>
          </mc:Choice>
          <mc:Fallback>
            <p:pic>
              <p:nvPicPr>
                <p:cNvPr id="64" name="Ink 63">
                  <a:extLst>
                    <a:ext uri="{FF2B5EF4-FFF2-40B4-BE49-F238E27FC236}">
                      <a16:creationId xmlns:a16="http://schemas.microsoft.com/office/drawing/2014/main" id="{03B97B8F-E09D-8141-9C77-6858A063E5A4}"/>
                    </a:ext>
                  </a:extLst>
                </p:cNvPr>
                <p:cNvPicPr/>
                <p:nvPr/>
              </p:nvPicPr>
              <p:blipFill>
                <a:blip r:embed="rId254"/>
                <a:stretch>
                  <a:fillRect/>
                </a:stretch>
              </p:blipFill>
              <p:spPr>
                <a:xfrm>
                  <a:off x="3718000" y="503730"/>
                  <a:ext cx="183240" cy="141381"/>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65" name="Ink 64">
                  <a:extLst>
                    <a:ext uri="{FF2B5EF4-FFF2-40B4-BE49-F238E27FC236}">
                      <a16:creationId xmlns:a16="http://schemas.microsoft.com/office/drawing/2014/main" id="{BF454B58-CCC0-CA47-A86F-14BB5774D1BE}"/>
                    </a:ext>
                  </a:extLst>
                </p14:cNvPr>
                <p14:cNvContentPartPr/>
                <p14:nvPr/>
              </p14:nvContentPartPr>
              <p14:xfrm>
                <a:off x="3901240" y="421600"/>
                <a:ext cx="65160" cy="203400"/>
              </p14:xfrm>
            </p:contentPart>
          </mc:Choice>
          <mc:Fallback>
            <p:pic>
              <p:nvPicPr>
                <p:cNvPr id="65" name="Ink 64">
                  <a:extLst>
                    <a:ext uri="{FF2B5EF4-FFF2-40B4-BE49-F238E27FC236}">
                      <a16:creationId xmlns:a16="http://schemas.microsoft.com/office/drawing/2014/main" id="{BF454B58-CCC0-CA47-A86F-14BB5774D1BE}"/>
                    </a:ext>
                  </a:extLst>
                </p:cNvPr>
                <p:cNvPicPr/>
                <p:nvPr/>
              </p:nvPicPr>
              <p:blipFill>
                <a:blip r:embed="rId256"/>
                <a:stretch>
                  <a:fillRect/>
                </a:stretch>
              </p:blipFill>
              <p:spPr>
                <a:xfrm>
                  <a:off x="3885760" y="406147"/>
                  <a:ext cx="95760" cy="233946"/>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66" name="Ink 65">
                  <a:extLst>
                    <a:ext uri="{FF2B5EF4-FFF2-40B4-BE49-F238E27FC236}">
                      <a16:creationId xmlns:a16="http://schemas.microsoft.com/office/drawing/2014/main" id="{73C4EFCB-B2F2-654E-BCF3-161D12F05DA2}"/>
                    </a:ext>
                  </a:extLst>
                </p14:cNvPr>
                <p14:cNvContentPartPr/>
                <p14:nvPr/>
              </p14:nvContentPartPr>
              <p14:xfrm>
                <a:off x="3881080" y="472360"/>
                <a:ext cx="203400" cy="71640"/>
              </p14:xfrm>
            </p:contentPart>
          </mc:Choice>
          <mc:Fallback>
            <p:pic>
              <p:nvPicPr>
                <p:cNvPr id="66" name="Ink 65">
                  <a:extLst>
                    <a:ext uri="{FF2B5EF4-FFF2-40B4-BE49-F238E27FC236}">
                      <a16:creationId xmlns:a16="http://schemas.microsoft.com/office/drawing/2014/main" id="{73C4EFCB-B2F2-654E-BCF3-161D12F05DA2}"/>
                    </a:ext>
                  </a:extLst>
                </p:cNvPr>
                <p:cNvPicPr/>
                <p:nvPr/>
              </p:nvPicPr>
              <p:blipFill>
                <a:blip r:embed="rId258"/>
                <a:stretch>
                  <a:fillRect/>
                </a:stretch>
              </p:blipFill>
              <p:spPr>
                <a:xfrm>
                  <a:off x="3865627" y="456880"/>
                  <a:ext cx="233946"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68" name="Ink 67">
                  <a:extLst>
                    <a:ext uri="{FF2B5EF4-FFF2-40B4-BE49-F238E27FC236}">
                      <a16:creationId xmlns:a16="http://schemas.microsoft.com/office/drawing/2014/main" id="{92A1DB09-16E9-7146-9F3B-839421730C9F}"/>
                    </a:ext>
                  </a:extLst>
                </p14:cNvPr>
                <p14:cNvContentPartPr/>
                <p14:nvPr/>
              </p14:nvContentPartPr>
              <p14:xfrm>
                <a:off x="3977560" y="412600"/>
                <a:ext cx="106920" cy="161640"/>
              </p14:xfrm>
            </p:contentPart>
          </mc:Choice>
          <mc:Fallback>
            <p:pic>
              <p:nvPicPr>
                <p:cNvPr id="68" name="Ink 67">
                  <a:extLst>
                    <a:ext uri="{FF2B5EF4-FFF2-40B4-BE49-F238E27FC236}">
                      <a16:creationId xmlns:a16="http://schemas.microsoft.com/office/drawing/2014/main" id="{92A1DB09-16E9-7146-9F3B-839421730C9F}"/>
                    </a:ext>
                  </a:extLst>
                </p:cNvPr>
                <p:cNvPicPr/>
                <p:nvPr/>
              </p:nvPicPr>
              <p:blipFill>
                <a:blip r:embed="rId260"/>
                <a:stretch>
                  <a:fillRect/>
                </a:stretch>
              </p:blipFill>
              <p:spPr>
                <a:xfrm>
                  <a:off x="3962132" y="397120"/>
                  <a:ext cx="137417"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70" name="Ink 69">
                  <a:extLst>
                    <a:ext uri="{FF2B5EF4-FFF2-40B4-BE49-F238E27FC236}">
                      <a16:creationId xmlns:a16="http://schemas.microsoft.com/office/drawing/2014/main" id="{EDDA0389-067A-EB4D-91D3-9FA04AEFBACE}"/>
                    </a:ext>
                  </a:extLst>
                </p14:cNvPr>
                <p14:cNvContentPartPr/>
                <p14:nvPr/>
              </p14:nvContentPartPr>
              <p14:xfrm>
                <a:off x="4104640" y="330160"/>
                <a:ext cx="208800" cy="127440"/>
              </p14:xfrm>
            </p:contentPart>
          </mc:Choice>
          <mc:Fallback>
            <p:pic>
              <p:nvPicPr>
                <p:cNvPr id="70" name="Ink 69">
                  <a:extLst>
                    <a:ext uri="{FF2B5EF4-FFF2-40B4-BE49-F238E27FC236}">
                      <a16:creationId xmlns:a16="http://schemas.microsoft.com/office/drawing/2014/main" id="{EDDA0389-067A-EB4D-91D3-9FA04AEFBACE}"/>
                    </a:ext>
                  </a:extLst>
                </p:cNvPr>
                <p:cNvPicPr/>
                <p:nvPr/>
              </p:nvPicPr>
              <p:blipFill>
                <a:blip r:embed="rId262"/>
                <a:stretch>
                  <a:fillRect/>
                </a:stretch>
              </p:blipFill>
              <p:spPr>
                <a:xfrm>
                  <a:off x="4089160" y="314680"/>
                  <a:ext cx="2394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71" name="Ink 70">
                  <a:extLst>
                    <a:ext uri="{FF2B5EF4-FFF2-40B4-BE49-F238E27FC236}">
                      <a16:creationId xmlns:a16="http://schemas.microsoft.com/office/drawing/2014/main" id="{0DC4DA41-816F-CC42-8995-F03239B46B17}"/>
                    </a:ext>
                  </a:extLst>
                </p14:cNvPr>
                <p14:cNvContentPartPr/>
                <p14:nvPr/>
              </p14:nvContentPartPr>
              <p14:xfrm>
                <a:off x="4429720" y="268960"/>
                <a:ext cx="106560" cy="216000"/>
              </p14:xfrm>
            </p:contentPart>
          </mc:Choice>
          <mc:Fallback>
            <p:pic>
              <p:nvPicPr>
                <p:cNvPr id="71" name="Ink 70">
                  <a:extLst>
                    <a:ext uri="{FF2B5EF4-FFF2-40B4-BE49-F238E27FC236}">
                      <a16:creationId xmlns:a16="http://schemas.microsoft.com/office/drawing/2014/main" id="{0DC4DA41-816F-CC42-8995-F03239B46B17}"/>
                    </a:ext>
                  </a:extLst>
                </p:cNvPr>
                <p:cNvPicPr/>
                <p:nvPr/>
              </p:nvPicPr>
              <p:blipFill>
                <a:blip r:embed="rId264"/>
                <a:stretch>
                  <a:fillRect/>
                </a:stretch>
              </p:blipFill>
              <p:spPr>
                <a:xfrm>
                  <a:off x="4414240" y="253480"/>
                  <a:ext cx="1371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73" name="Ink 72">
                  <a:extLst>
                    <a:ext uri="{FF2B5EF4-FFF2-40B4-BE49-F238E27FC236}">
                      <a16:creationId xmlns:a16="http://schemas.microsoft.com/office/drawing/2014/main" id="{EFB9932D-1AC0-9E4C-92A1-A2705A63E468}"/>
                    </a:ext>
                  </a:extLst>
                </p14:cNvPr>
                <p14:cNvContentPartPr/>
                <p14:nvPr/>
              </p14:nvContentPartPr>
              <p14:xfrm>
                <a:off x="4612600" y="167440"/>
                <a:ext cx="163080" cy="183240"/>
              </p14:xfrm>
            </p:contentPart>
          </mc:Choice>
          <mc:Fallback>
            <p:pic>
              <p:nvPicPr>
                <p:cNvPr id="73" name="Ink 72">
                  <a:extLst>
                    <a:ext uri="{FF2B5EF4-FFF2-40B4-BE49-F238E27FC236}">
                      <a16:creationId xmlns:a16="http://schemas.microsoft.com/office/drawing/2014/main" id="{EFB9932D-1AC0-9E4C-92A1-A2705A63E468}"/>
                    </a:ext>
                  </a:extLst>
                </p:cNvPr>
                <p:cNvPicPr/>
                <p:nvPr/>
              </p:nvPicPr>
              <p:blipFill>
                <a:blip r:embed="rId266"/>
                <a:stretch>
                  <a:fillRect/>
                </a:stretch>
              </p:blipFill>
              <p:spPr>
                <a:xfrm>
                  <a:off x="4597120" y="151960"/>
                  <a:ext cx="1936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75" name="Ink 74">
                  <a:extLst>
                    <a:ext uri="{FF2B5EF4-FFF2-40B4-BE49-F238E27FC236}">
                      <a16:creationId xmlns:a16="http://schemas.microsoft.com/office/drawing/2014/main" id="{62043304-3671-1E4D-959D-EC597D581267}"/>
                    </a:ext>
                  </a:extLst>
                </p14:cNvPr>
                <p14:cNvContentPartPr/>
                <p14:nvPr/>
              </p14:nvContentPartPr>
              <p14:xfrm>
                <a:off x="4841200" y="142240"/>
                <a:ext cx="147600" cy="95040"/>
              </p14:xfrm>
            </p:contentPart>
          </mc:Choice>
          <mc:Fallback>
            <p:pic>
              <p:nvPicPr>
                <p:cNvPr id="75" name="Ink 74">
                  <a:extLst>
                    <a:ext uri="{FF2B5EF4-FFF2-40B4-BE49-F238E27FC236}">
                      <a16:creationId xmlns:a16="http://schemas.microsoft.com/office/drawing/2014/main" id="{62043304-3671-1E4D-959D-EC597D581267}"/>
                    </a:ext>
                  </a:extLst>
                </p:cNvPr>
                <p:cNvPicPr/>
                <p:nvPr/>
              </p:nvPicPr>
              <p:blipFill>
                <a:blip r:embed="rId268"/>
                <a:stretch>
                  <a:fillRect/>
                </a:stretch>
              </p:blipFill>
              <p:spPr>
                <a:xfrm>
                  <a:off x="4825720" y="126760"/>
                  <a:ext cx="1782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76" name="Ink 75">
                  <a:extLst>
                    <a:ext uri="{FF2B5EF4-FFF2-40B4-BE49-F238E27FC236}">
                      <a16:creationId xmlns:a16="http://schemas.microsoft.com/office/drawing/2014/main" id="{9B9268CA-AEAB-514C-ACB8-113570E5B79A}"/>
                    </a:ext>
                  </a:extLst>
                </p14:cNvPr>
                <p14:cNvContentPartPr/>
                <p14:nvPr/>
              </p14:nvContentPartPr>
              <p14:xfrm>
                <a:off x="3941920" y="716080"/>
                <a:ext cx="71640" cy="86760"/>
              </p14:xfrm>
            </p:contentPart>
          </mc:Choice>
          <mc:Fallback>
            <p:pic>
              <p:nvPicPr>
                <p:cNvPr id="76" name="Ink 75">
                  <a:extLst>
                    <a:ext uri="{FF2B5EF4-FFF2-40B4-BE49-F238E27FC236}">
                      <a16:creationId xmlns:a16="http://schemas.microsoft.com/office/drawing/2014/main" id="{9B9268CA-AEAB-514C-ACB8-113570E5B79A}"/>
                    </a:ext>
                  </a:extLst>
                </p:cNvPr>
                <p:cNvPicPr/>
                <p:nvPr/>
              </p:nvPicPr>
              <p:blipFill>
                <a:blip r:embed="rId270"/>
                <a:stretch>
                  <a:fillRect/>
                </a:stretch>
              </p:blipFill>
              <p:spPr>
                <a:xfrm>
                  <a:off x="3926440" y="700535"/>
                  <a:ext cx="102240" cy="117488"/>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77" name="Ink 76">
                  <a:extLst>
                    <a:ext uri="{FF2B5EF4-FFF2-40B4-BE49-F238E27FC236}">
                      <a16:creationId xmlns:a16="http://schemas.microsoft.com/office/drawing/2014/main" id="{B310DE8A-89DA-8A4A-9B20-803031E95D09}"/>
                    </a:ext>
                  </a:extLst>
                </p14:cNvPr>
                <p14:cNvContentPartPr/>
                <p14:nvPr/>
              </p14:nvContentPartPr>
              <p14:xfrm>
                <a:off x="4079080" y="680440"/>
                <a:ext cx="132480" cy="96840"/>
              </p14:xfrm>
            </p:contentPart>
          </mc:Choice>
          <mc:Fallback>
            <p:pic>
              <p:nvPicPr>
                <p:cNvPr id="77" name="Ink 76">
                  <a:extLst>
                    <a:ext uri="{FF2B5EF4-FFF2-40B4-BE49-F238E27FC236}">
                      <a16:creationId xmlns:a16="http://schemas.microsoft.com/office/drawing/2014/main" id="{B310DE8A-89DA-8A4A-9B20-803031E95D09}"/>
                    </a:ext>
                  </a:extLst>
                </p:cNvPr>
                <p:cNvPicPr/>
                <p:nvPr/>
              </p:nvPicPr>
              <p:blipFill>
                <a:blip r:embed="rId272"/>
                <a:stretch>
                  <a:fillRect/>
                </a:stretch>
              </p:blipFill>
              <p:spPr>
                <a:xfrm>
                  <a:off x="4063600" y="664960"/>
                  <a:ext cx="1630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89" name="Ink 88">
                  <a:extLst>
                    <a:ext uri="{FF2B5EF4-FFF2-40B4-BE49-F238E27FC236}">
                      <a16:creationId xmlns:a16="http://schemas.microsoft.com/office/drawing/2014/main" id="{7E0F974F-E898-B647-AD6F-DC1A087753D7}"/>
                    </a:ext>
                  </a:extLst>
                </p14:cNvPr>
                <p14:cNvContentPartPr/>
                <p14:nvPr/>
              </p14:nvContentPartPr>
              <p14:xfrm>
                <a:off x="4231360" y="629680"/>
                <a:ext cx="61200" cy="122400"/>
              </p14:xfrm>
            </p:contentPart>
          </mc:Choice>
          <mc:Fallback>
            <p:pic>
              <p:nvPicPr>
                <p:cNvPr id="89" name="Ink 88">
                  <a:extLst>
                    <a:ext uri="{FF2B5EF4-FFF2-40B4-BE49-F238E27FC236}">
                      <a16:creationId xmlns:a16="http://schemas.microsoft.com/office/drawing/2014/main" id="{7E0F974F-E898-B647-AD6F-DC1A087753D7}"/>
                    </a:ext>
                  </a:extLst>
                </p:cNvPr>
                <p:cNvPicPr/>
                <p:nvPr/>
              </p:nvPicPr>
              <p:blipFill>
                <a:blip r:embed="rId274"/>
                <a:stretch>
                  <a:fillRect/>
                </a:stretch>
              </p:blipFill>
              <p:spPr>
                <a:xfrm>
                  <a:off x="4215880" y="614154"/>
                  <a:ext cx="91800" cy="15309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90" name="Ink 89">
                  <a:extLst>
                    <a:ext uri="{FF2B5EF4-FFF2-40B4-BE49-F238E27FC236}">
                      <a16:creationId xmlns:a16="http://schemas.microsoft.com/office/drawing/2014/main" id="{66FA9473-589E-9A47-8B34-E95C43958D43}"/>
                    </a:ext>
                  </a:extLst>
                </p14:cNvPr>
                <p14:cNvContentPartPr/>
                <p14:nvPr/>
              </p14:nvContentPartPr>
              <p14:xfrm>
                <a:off x="4282120" y="608800"/>
                <a:ext cx="61200" cy="117720"/>
              </p14:xfrm>
            </p:contentPart>
          </mc:Choice>
          <mc:Fallback>
            <p:pic>
              <p:nvPicPr>
                <p:cNvPr id="90" name="Ink 89">
                  <a:extLst>
                    <a:ext uri="{FF2B5EF4-FFF2-40B4-BE49-F238E27FC236}">
                      <a16:creationId xmlns:a16="http://schemas.microsoft.com/office/drawing/2014/main" id="{66FA9473-589E-9A47-8B34-E95C43958D43}"/>
                    </a:ext>
                  </a:extLst>
                </p:cNvPr>
                <p:cNvPicPr/>
                <p:nvPr/>
              </p:nvPicPr>
              <p:blipFill>
                <a:blip r:embed="rId276"/>
                <a:stretch>
                  <a:fillRect/>
                </a:stretch>
              </p:blipFill>
              <p:spPr>
                <a:xfrm>
                  <a:off x="4266640" y="593320"/>
                  <a:ext cx="918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91" name="Ink 90">
                  <a:extLst>
                    <a:ext uri="{FF2B5EF4-FFF2-40B4-BE49-F238E27FC236}">
                      <a16:creationId xmlns:a16="http://schemas.microsoft.com/office/drawing/2014/main" id="{23C7320A-4F7C-4045-B8EF-FE1267B0C42A}"/>
                    </a:ext>
                  </a:extLst>
                </p14:cNvPr>
                <p14:cNvContentPartPr/>
                <p14:nvPr/>
              </p14:nvContentPartPr>
              <p14:xfrm>
                <a:off x="4384000" y="589000"/>
                <a:ext cx="122400" cy="111960"/>
              </p14:xfrm>
            </p:contentPart>
          </mc:Choice>
          <mc:Fallback>
            <p:pic>
              <p:nvPicPr>
                <p:cNvPr id="91" name="Ink 90">
                  <a:extLst>
                    <a:ext uri="{FF2B5EF4-FFF2-40B4-BE49-F238E27FC236}">
                      <a16:creationId xmlns:a16="http://schemas.microsoft.com/office/drawing/2014/main" id="{23C7320A-4F7C-4045-B8EF-FE1267B0C42A}"/>
                    </a:ext>
                  </a:extLst>
                </p:cNvPr>
                <p:cNvPicPr/>
                <p:nvPr/>
              </p:nvPicPr>
              <p:blipFill>
                <a:blip r:embed="rId278"/>
                <a:stretch>
                  <a:fillRect/>
                </a:stretch>
              </p:blipFill>
              <p:spPr>
                <a:xfrm>
                  <a:off x="4368520" y="573520"/>
                  <a:ext cx="1530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93" name="Ink 92">
                  <a:extLst>
                    <a:ext uri="{FF2B5EF4-FFF2-40B4-BE49-F238E27FC236}">
                      <a16:creationId xmlns:a16="http://schemas.microsoft.com/office/drawing/2014/main" id="{54E0EBAF-2C9C-674F-8287-3F406CBCBA15}"/>
                    </a:ext>
                  </a:extLst>
                </p14:cNvPr>
                <p14:cNvContentPartPr/>
                <p14:nvPr/>
              </p14:nvContentPartPr>
              <p14:xfrm>
                <a:off x="4526200" y="548320"/>
                <a:ext cx="76680" cy="122400"/>
              </p14:xfrm>
            </p:contentPart>
          </mc:Choice>
          <mc:Fallback>
            <p:pic>
              <p:nvPicPr>
                <p:cNvPr id="93" name="Ink 92">
                  <a:extLst>
                    <a:ext uri="{FF2B5EF4-FFF2-40B4-BE49-F238E27FC236}">
                      <a16:creationId xmlns:a16="http://schemas.microsoft.com/office/drawing/2014/main" id="{54E0EBAF-2C9C-674F-8287-3F406CBCBA15}"/>
                    </a:ext>
                  </a:extLst>
                </p:cNvPr>
                <p:cNvPicPr/>
                <p:nvPr/>
              </p:nvPicPr>
              <p:blipFill>
                <a:blip r:embed="rId280"/>
                <a:stretch>
                  <a:fillRect/>
                </a:stretch>
              </p:blipFill>
              <p:spPr>
                <a:xfrm>
                  <a:off x="4510720" y="532840"/>
                  <a:ext cx="1072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95" name="Ink 94">
                  <a:extLst>
                    <a:ext uri="{FF2B5EF4-FFF2-40B4-BE49-F238E27FC236}">
                      <a16:creationId xmlns:a16="http://schemas.microsoft.com/office/drawing/2014/main" id="{51E1E11E-36CF-854E-8670-E493E44AFD02}"/>
                    </a:ext>
                  </a:extLst>
                </p14:cNvPr>
                <p14:cNvContentPartPr/>
                <p14:nvPr/>
              </p14:nvContentPartPr>
              <p14:xfrm>
                <a:off x="4820680" y="427000"/>
                <a:ext cx="71640" cy="258840"/>
              </p14:xfrm>
            </p:contentPart>
          </mc:Choice>
          <mc:Fallback>
            <p:pic>
              <p:nvPicPr>
                <p:cNvPr id="95" name="Ink 94">
                  <a:extLst>
                    <a:ext uri="{FF2B5EF4-FFF2-40B4-BE49-F238E27FC236}">
                      <a16:creationId xmlns:a16="http://schemas.microsoft.com/office/drawing/2014/main" id="{51E1E11E-36CF-854E-8670-E493E44AFD02}"/>
                    </a:ext>
                  </a:extLst>
                </p:cNvPr>
                <p:cNvPicPr/>
                <p:nvPr/>
              </p:nvPicPr>
              <p:blipFill>
                <a:blip r:embed="rId282"/>
                <a:stretch>
                  <a:fillRect/>
                </a:stretch>
              </p:blipFill>
              <p:spPr>
                <a:xfrm>
                  <a:off x="4805122" y="411520"/>
                  <a:ext cx="102395"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96" name="Ink 95">
                  <a:extLst>
                    <a:ext uri="{FF2B5EF4-FFF2-40B4-BE49-F238E27FC236}">
                      <a16:creationId xmlns:a16="http://schemas.microsoft.com/office/drawing/2014/main" id="{BB8C756A-C959-1147-9FFD-3FA433FB1C2D}"/>
                    </a:ext>
                  </a:extLst>
                </p14:cNvPr>
                <p14:cNvContentPartPr/>
                <p14:nvPr/>
              </p14:nvContentPartPr>
              <p14:xfrm>
                <a:off x="4780000" y="513040"/>
                <a:ext cx="142560" cy="66240"/>
              </p14:xfrm>
            </p:contentPart>
          </mc:Choice>
          <mc:Fallback>
            <p:pic>
              <p:nvPicPr>
                <p:cNvPr id="96" name="Ink 95">
                  <a:extLst>
                    <a:ext uri="{FF2B5EF4-FFF2-40B4-BE49-F238E27FC236}">
                      <a16:creationId xmlns:a16="http://schemas.microsoft.com/office/drawing/2014/main" id="{BB8C756A-C959-1147-9FFD-3FA433FB1C2D}"/>
                    </a:ext>
                  </a:extLst>
                </p:cNvPr>
                <p:cNvPicPr/>
                <p:nvPr/>
              </p:nvPicPr>
              <p:blipFill>
                <a:blip r:embed="rId284"/>
                <a:stretch>
                  <a:fillRect/>
                </a:stretch>
              </p:blipFill>
              <p:spPr>
                <a:xfrm>
                  <a:off x="4764520" y="497644"/>
                  <a:ext cx="173160" cy="96675"/>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98" name="Ink 97">
                  <a:extLst>
                    <a:ext uri="{FF2B5EF4-FFF2-40B4-BE49-F238E27FC236}">
                      <a16:creationId xmlns:a16="http://schemas.microsoft.com/office/drawing/2014/main" id="{17EE639C-0927-0B4C-8326-6412AD249FFF}"/>
                    </a:ext>
                  </a:extLst>
                </p14:cNvPr>
                <p14:cNvContentPartPr/>
                <p14:nvPr/>
              </p14:nvContentPartPr>
              <p14:xfrm>
                <a:off x="4993480" y="173200"/>
                <a:ext cx="554040" cy="344520"/>
              </p14:xfrm>
            </p:contentPart>
          </mc:Choice>
          <mc:Fallback>
            <p:pic>
              <p:nvPicPr>
                <p:cNvPr id="98" name="Ink 97">
                  <a:extLst>
                    <a:ext uri="{FF2B5EF4-FFF2-40B4-BE49-F238E27FC236}">
                      <a16:creationId xmlns:a16="http://schemas.microsoft.com/office/drawing/2014/main" id="{17EE639C-0927-0B4C-8326-6412AD249FFF}"/>
                    </a:ext>
                  </a:extLst>
                </p:cNvPr>
                <p:cNvPicPr/>
                <p:nvPr/>
              </p:nvPicPr>
              <p:blipFill>
                <a:blip r:embed="rId286"/>
                <a:stretch>
                  <a:fillRect/>
                </a:stretch>
              </p:blipFill>
              <p:spPr>
                <a:xfrm>
                  <a:off x="4978010" y="157736"/>
                  <a:ext cx="584620" cy="375088"/>
                </a:xfrm>
                <a:prstGeom prst="rect">
                  <a:avLst/>
                </a:prstGeom>
              </p:spPr>
            </p:pic>
          </mc:Fallback>
        </mc:AlternateContent>
      </p:grpSp>
      <p:grpSp>
        <p:nvGrpSpPr>
          <p:cNvPr id="173" name="Group 172">
            <a:extLst>
              <a:ext uri="{FF2B5EF4-FFF2-40B4-BE49-F238E27FC236}">
                <a16:creationId xmlns:a16="http://schemas.microsoft.com/office/drawing/2014/main" id="{D6CB0182-6904-314B-8F0C-043411781659}"/>
              </a:ext>
            </a:extLst>
          </p:cNvPr>
          <p:cNvGrpSpPr/>
          <p:nvPr/>
        </p:nvGrpSpPr>
        <p:grpSpPr>
          <a:xfrm>
            <a:off x="6507280" y="1148080"/>
            <a:ext cx="213840" cy="304920"/>
            <a:chOff x="6507280" y="1148080"/>
            <a:chExt cx="213840" cy="304920"/>
          </a:xfrm>
        </p:grpSpPr>
        <mc:AlternateContent xmlns:mc="http://schemas.openxmlformats.org/markup-compatibility/2006">
          <mc:Choice xmlns:p14="http://schemas.microsoft.com/office/powerpoint/2010/main" Requires="p14">
            <p:contentPart p14:bwMode="auto" r:id="rId287">
              <p14:nvContentPartPr>
                <p14:cNvPr id="101" name="Ink 100">
                  <a:extLst>
                    <a:ext uri="{FF2B5EF4-FFF2-40B4-BE49-F238E27FC236}">
                      <a16:creationId xmlns:a16="http://schemas.microsoft.com/office/drawing/2014/main" id="{F74364AC-91B3-A249-9210-24A681A94014}"/>
                    </a:ext>
                  </a:extLst>
                </p14:cNvPr>
                <p14:cNvContentPartPr/>
                <p14:nvPr/>
              </p14:nvContentPartPr>
              <p14:xfrm>
                <a:off x="6522400" y="1148080"/>
                <a:ext cx="86760" cy="10440"/>
              </p14:xfrm>
            </p:contentPart>
          </mc:Choice>
          <mc:Fallback>
            <p:pic>
              <p:nvPicPr>
                <p:cNvPr id="101" name="Ink 100">
                  <a:extLst>
                    <a:ext uri="{FF2B5EF4-FFF2-40B4-BE49-F238E27FC236}">
                      <a16:creationId xmlns:a16="http://schemas.microsoft.com/office/drawing/2014/main" id="{F74364AC-91B3-A249-9210-24A681A94014}"/>
                    </a:ext>
                  </a:extLst>
                </p:cNvPr>
                <p:cNvPicPr/>
                <p:nvPr/>
              </p:nvPicPr>
              <p:blipFill>
                <a:blip r:embed="rId288"/>
                <a:stretch>
                  <a:fillRect/>
                </a:stretch>
              </p:blipFill>
              <p:spPr>
                <a:xfrm>
                  <a:off x="6506920" y="1132600"/>
                  <a:ext cx="1173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1" name="Ink 170">
                  <a:extLst>
                    <a:ext uri="{FF2B5EF4-FFF2-40B4-BE49-F238E27FC236}">
                      <a16:creationId xmlns:a16="http://schemas.microsoft.com/office/drawing/2014/main" id="{DB6C0C32-5037-E040-971D-7E5248A14BF4}"/>
                    </a:ext>
                  </a:extLst>
                </p14:cNvPr>
                <p14:cNvContentPartPr/>
                <p14:nvPr/>
              </p14:nvContentPartPr>
              <p14:xfrm>
                <a:off x="6563080" y="1148440"/>
                <a:ext cx="10440" cy="289440"/>
              </p14:xfrm>
            </p:contentPart>
          </mc:Choice>
          <mc:Fallback>
            <p:pic>
              <p:nvPicPr>
                <p:cNvPr id="171" name="Ink 170">
                  <a:extLst>
                    <a:ext uri="{FF2B5EF4-FFF2-40B4-BE49-F238E27FC236}">
                      <a16:creationId xmlns:a16="http://schemas.microsoft.com/office/drawing/2014/main" id="{DB6C0C32-5037-E040-971D-7E5248A14BF4}"/>
                    </a:ext>
                  </a:extLst>
                </p:cNvPr>
                <p:cNvPicPr/>
                <p:nvPr/>
              </p:nvPicPr>
              <p:blipFill>
                <a:blip r:embed="rId290"/>
                <a:stretch>
                  <a:fillRect/>
                </a:stretch>
              </p:blipFill>
              <p:spPr>
                <a:xfrm>
                  <a:off x="6547600" y="1132941"/>
                  <a:ext cx="41040" cy="320078"/>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72" name="Ink 171">
                  <a:extLst>
                    <a:ext uri="{FF2B5EF4-FFF2-40B4-BE49-F238E27FC236}">
                      <a16:creationId xmlns:a16="http://schemas.microsoft.com/office/drawing/2014/main" id="{7DEA6537-1CE3-8E47-8FBF-5FF73E1690D0}"/>
                    </a:ext>
                  </a:extLst>
                </p14:cNvPr>
                <p14:cNvContentPartPr/>
                <p14:nvPr/>
              </p14:nvContentPartPr>
              <p14:xfrm>
                <a:off x="6507280" y="1442560"/>
                <a:ext cx="213840" cy="10440"/>
              </p14:xfrm>
            </p:contentPart>
          </mc:Choice>
          <mc:Fallback>
            <p:pic>
              <p:nvPicPr>
                <p:cNvPr id="172" name="Ink 171">
                  <a:extLst>
                    <a:ext uri="{FF2B5EF4-FFF2-40B4-BE49-F238E27FC236}">
                      <a16:creationId xmlns:a16="http://schemas.microsoft.com/office/drawing/2014/main" id="{7DEA6537-1CE3-8E47-8FBF-5FF73E1690D0}"/>
                    </a:ext>
                  </a:extLst>
                </p:cNvPr>
                <p:cNvPicPr/>
                <p:nvPr/>
              </p:nvPicPr>
              <p:blipFill>
                <a:blip r:embed="rId292"/>
                <a:stretch>
                  <a:fillRect/>
                </a:stretch>
              </p:blipFill>
              <p:spPr>
                <a:xfrm>
                  <a:off x="6491774" y="1427596"/>
                  <a:ext cx="244492" cy="40020"/>
                </a:xfrm>
                <a:prstGeom prst="rect">
                  <a:avLst/>
                </a:prstGeom>
              </p:spPr>
            </p:pic>
          </mc:Fallback>
        </mc:AlternateContent>
      </p:grpSp>
      <p:grpSp>
        <p:nvGrpSpPr>
          <p:cNvPr id="184" name="Group 183">
            <a:extLst>
              <a:ext uri="{FF2B5EF4-FFF2-40B4-BE49-F238E27FC236}">
                <a16:creationId xmlns:a16="http://schemas.microsoft.com/office/drawing/2014/main" id="{903468A3-EBD5-D744-B8F7-E31729F7C5EC}"/>
              </a:ext>
            </a:extLst>
          </p:cNvPr>
          <p:cNvGrpSpPr/>
          <p:nvPr/>
        </p:nvGrpSpPr>
        <p:grpSpPr>
          <a:xfrm>
            <a:off x="3738880" y="2471440"/>
            <a:ext cx="421920" cy="200520"/>
            <a:chOff x="3738880" y="2471440"/>
            <a:chExt cx="421920" cy="200520"/>
          </a:xfrm>
        </p:grpSpPr>
        <mc:AlternateContent xmlns:mc="http://schemas.openxmlformats.org/markup-compatibility/2006">
          <mc:Choice xmlns:p14="http://schemas.microsoft.com/office/powerpoint/2010/main" Requires="p14">
            <p:contentPart p14:bwMode="auto" r:id="rId293">
              <p14:nvContentPartPr>
                <p14:cNvPr id="174" name="Ink 173">
                  <a:extLst>
                    <a:ext uri="{FF2B5EF4-FFF2-40B4-BE49-F238E27FC236}">
                      <a16:creationId xmlns:a16="http://schemas.microsoft.com/office/drawing/2014/main" id="{7C3CF95D-FC08-394B-80B6-FF4CB4D43F12}"/>
                    </a:ext>
                  </a:extLst>
                </p14:cNvPr>
                <p14:cNvContentPartPr/>
                <p14:nvPr/>
              </p14:nvContentPartPr>
              <p14:xfrm>
                <a:off x="3738880" y="2479000"/>
                <a:ext cx="20520" cy="192960"/>
              </p14:xfrm>
            </p:contentPart>
          </mc:Choice>
          <mc:Fallback>
            <p:pic>
              <p:nvPicPr>
                <p:cNvPr id="174" name="Ink 173">
                  <a:extLst>
                    <a:ext uri="{FF2B5EF4-FFF2-40B4-BE49-F238E27FC236}">
                      <a16:creationId xmlns:a16="http://schemas.microsoft.com/office/drawing/2014/main" id="{7C3CF95D-FC08-394B-80B6-FF4CB4D43F12}"/>
                    </a:ext>
                  </a:extLst>
                </p:cNvPr>
                <p:cNvPicPr/>
                <p:nvPr/>
              </p:nvPicPr>
              <p:blipFill>
                <a:blip r:embed="rId294"/>
                <a:stretch>
                  <a:fillRect/>
                </a:stretch>
              </p:blipFill>
              <p:spPr>
                <a:xfrm>
                  <a:off x="3723400" y="2463520"/>
                  <a:ext cx="511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75" name="Ink 174">
                  <a:extLst>
                    <a:ext uri="{FF2B5EF4-FFF2-40B4-BE49-F238E27FC236}">
                      <a16:creationId xmlns:a16="http://schemas.microsoft.com/office/drawing/2014/main" id="{B3CA9950-6F9B-CB49-A6A7-53BC5CBE93A9}"/>
                    </a:ext>
                  </a:extLst>
                </p14:cNvPr>
                <p14:cNvContentPartPr/>
                <p14:nvPr/>
              </p14:nvContentPartPr>
              <p14:xfrm>
                <a:off x="3774160" y="2486920"/>
                <a:ext cx="61200" cy="180360"/>
              </p14:xfrm>
            </p:contentPart>
          </mc:Choice>
          <mc:Fallback>
            <p:pic>
              <p:nvPicPr>
                <p:cNvPr id="175" name="Ink 174">
                  <a:extLst>
                    <a:ext uri="{FF2B5EF4-FFF2-40B4-BE49-F238E27FC236}">
                      <a16:creationId xmlns:a16="http://schemas.microsoft.com/office/drawing/2014/main" id="{B3CA9950-6F9B-CB49-A6A7-53BC5CBE93A9}"/>
                    </a:ext>
                  </a:extLst>
                </p:cNvPr>
                <p:cNvPicPr/>
                <p:nvPr/>
              </p:nvPicPr>
              <p:blipFill>
                <a:blip r:embed="rId296"/>
                <a:stretch>
                  <a:fillRect/>
                </a:stretch>
              </p:blipFill>
              <p:spPr>
                <a:xfrm>
                  <a:off x="3758680" y="2471440"/>
                  <a:ext cx="918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76" name="Ink 175">
                  <a:extLst>
                    <a:ext uri="{FF2B5EF4-FFF2-40B4-BE49-F238E27FC236}">
                      <a16:creationId xmlns:a16="http://schemas.microsoft.com/office/drawing/2014/main" id="{60191BA8-2E01-F04E-BB07-993AEF1A5113}"/>
                    </a:ext>
                  </a:extLst>
                </p14:cNvPr>
                <p14:cNvContentPartPr/>
                <p14:nvPr/>
              </p14:nvContentPartPr>
              <p14:xfrm>
                <a:off x="3743920" y="2595640"/>
                <a:ext cx="96840" cy="36000"/>
              </p14:xfrm>
            </p:contentPart>
          </mc:Choice>
          <mc:Fallback>
            <p:pic>
              <p:nvPicPr>
                <p:cNvPr id="176" name="Ink 175">
                  <a:extLst>
                    <a:ext uri="{FF2B5EF4-FFF2-40B4-BE49-F238E27FC236}">
                      <a16:creationId xmlns:a16="http://schemas.microsoft.com/office/drawing/2014/main" id="{60191BA8-2E01-F04E-BB07-993AEF1A5113}"/>
                    </a:ext>
                  </a:extLst>
                </p:cNvPr>
                <p:cNvPicPr/>
                <p:nvPr/>
              </p:nvPicPr>
              <p:blipFill>
                <a:blip r:embed="rId298"/>
                <a:stretch>
                  <a:fillRect/>
                </a:stretch>
              </p:blipFill>
              <p:spPr>
                <a:xfrm>
                  <a:off x="3728440" y="2580004"/>
                  <a:ext cx="127440" cy="66909"/>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77" name="Ink 176">
                  <a:extLst>
                    <a:ext uri="{FF2B5EF4-FFF2-40B4-BE49-F238E27FC236}">
                      <a16:creationId xmlns:a16="http://schemas.microsoft.com/office/drawing/2014/main" id="{D52AD09F-D715-D446-8CF4-546239B4967C}"/>
                    </a:ext>
                  </a:extLst>
                </p14:cNvPr>
                <p14:cNvContentPartPr/>
                <p14:nvPr/>
              </p14:nvContentPartPr>
              <p14:xfrm>
                <a:off x="3962080" y="2489080"/>
                <a:ext cx="25920" cy="137520"/>
              </p14:xfrm>
            </p:contentPart>
          </mc:Choice>
          <mc:Fallback>
            <p:pic>
              <p:nvPicPr>
                <p:cNvPr id="177" name="Ink 176">
                  <a:extLst>
                    <a:ext uri="{FF2B5EF4-FFF2-40B4-BE49-F238E27FC236}">
                      <a16:creationId xmlns:a16="http://schemas.microsoft.com/office/drawing/2014/main" id="{D52AD09F-D715-D446-8CF4-546239B4967C}"/>
                    </a:ext>
                  </a:extLst>
                </p:cNvPr>
                <p:cNvPicPr/>
                <p:nvPr/>
              </p:nvPicPr>
              <p:blipFill>
                <a:blip r:embed="rId300"/>
                <a:stretch>
                  <a:fillRect/>
                </a:stretch>
              </p:blipFill>
              <p:spPr>
                <a:xfrm>
                  <a:off x="3946382" y="2473600"/>
                  <a:ext cx="56951"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78" name="Ink 177">
                  <a:extLst>
                    <a:ext uri="{FF2B5EF4-FFF2-40B4-BE49-F238E27FC236}">
                      <a16:creationId xmlns:a16="http://schemas.microsoft.com/office/drawing/2014/main" id="{40C73A2C-079B-ED49-A9BB-9B2C9850197A}"/>
                    </a:ext>
                  </a:extLst>
                </p14:cNvPr>
                <p14:cNvContentPartPr/>
                <p14:nvPr/>
              </p14:nvContentPartPr>
              <p14:xfrm>
                <a:off x="4134880" y="2526880"/>
                <a:ext cx="25920" cy="104760"/>
              </p14:xfrm>
            </p:contentPart>
          </mc:Choice>
          <mc:Fallback>
            <p:pic>
              <p:nvPicPr>
                <p:cNvPr id="178" name="Ink 177">
                  <a:extLst>
                    <a:ext uri="{FF2B5EF4-FFF2-40B4-BE49-F238E27FC236}">
                      <a16:creationId xmlns:a16="http://schemas.microsoft.com/office/drawing/2014/main" id="{40C73A2C-079B-ED49-A9BB-9B2C9850197A}"/>
                    </a:ext>
                  </a:extLst>
                </p:cNvPr>
                <p:cNvPicPr/>
                <p:nvPr/>
              </p:nvPicPr>
              <p:blipFill>
                <a:blip r:embed="rId302"/>
                <a:stretch>
                  <a:fillRect/>
                </a:stretch>
              </p:blipFill>
              <p:spPr>
                <a:xfrm>
                  <a:off x="4119182" y="2511400"/>
                  <a:ext cx="56951"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79" name="Ink 178">
                  <a:extLst>
                    <a:ext uri="{FF2B5EF4-FFF2-40B4-BE49-F238E27FC236}">
                      <a16:creationId xmlns:a16="http://schemas.microsoft.com/office/drawing/2014/main" id="{FBD9D33E-6A2E-7640-9F06-64300F153C5F}"/>
                    </a:ext>
                  </a:extLst>
                </p14:cNvPr>
                <p14:cNvContentPartPr/>
                <p14:nvPr/>
              </p14:nvContentPartPr>
              <p14:xfrm>
                <a:off x="4134880" y="2471440"/>
                <a:ext cx="5400" cy="23040"/>
              </p14:xfrm>
            </p:contentPart>
          </mc:Choice>
          <mc:Fallback>
            <p:pic>
              <p:nvPicPr>
                <p:cNvPr id="179" name="Ink 178">
                  <a:extLst>
                    <a:ext uri="{FF2B5EF4-FFF2-40B4-BE49-F238E27FC236}">
                      <a16:creationId xmlns:a16="http://schemas.microsoft.com/office/drawing/2014/main" id="{FBD9D33E-6A2E-7640-9F06-64300F153C5F}"/>
                    </a:ext>
                  </a:extLst>
                </p:cNvPr>
                <p:cNvPicPr/>
                <p:nvPr/>
              </p:nvPicPr>
              <p:blipFill>
                <a:blip r:embed="rId304"/>
                <a:stretch>
                  <a:fillRect/>
                </a:stretch>
              </p:blipFill>
              <p:spPr>
                <a:xfrm>
                  <a:off x="4119400" y="2455714"/>
                  <a:ext cx="36000" cy="54126"/>
                </a:xfrm>
                <a:prstGeom prst="rect">
                  <a:avLst/>
                </a:prstGeom>
              </p:spPr>
            </p:pic>
          </mc:Fallback>
        </mc:AlternateContent>
      </p:grpSp>
      <p:grpSp>
        <p:nvGrpSpPr>
          <p:cNvPr id="183" name="Group 182">
            <a:extLst>
              <a:ext uri="{FF2B5EF4-FFF2-40B4-BE49-F238E27FC236}">
                <a16:creationId xmlns:a16="http://schemas.microsoft.com/office/drawing/2014/main" id="{EB39C40D-F927-D346-9A8D-3EB9057ED3DE}"/>
              </a:ext>
            </a:extLst>
          </p:cNvPr>
          <p:cNvGrpSpPr/>
          <p:nvPr/>
        </p:nvGrpSpPr>
        <p:grpSpPr>
          <a:xfrm>
            <a:off x="4384000" y="2515000"/>
            <a:ext cx="239040" cy="91080"/>
            <a:chOff x="4384000" y="2515000"/>
            <a:chExt cx="239040" cy="91080"/>
          </a:xfrm>
        </p:grpSpPr>
        <mc:AlternateContent xmlns:mc="http://schemas.openxmlformats.org/markup-compatibility/2006">
          <mc:Choice xmlns:p14="http://schemas.microsoft.com/office/powerpoint/2010/main" Requires="p14">
            <p:contentPart p14:bwMode="auto" r:id="rId305">
              <p14:nvContentPartPr>
                <p14:cNvPr id="180" name="Ink 179">
                  <a:extLst>
                    <a:ext uri="{FF2B5EF4-FFF2-40B4-BE49-F238E27FC236}">
                      <a16:creationId xmlns:a16="http://schemas.microsoft.com/office/drawing/2014/main" id="{39882977-85D5-9847-A57E-19179937297E}"/>
                    </a:ext>
                  </a:extLst>
                </p14:cNvPr>
                <p14:cNvContentPartPr/>
                <p14:nvPr/>
              </p14:nvContentPartPr>
              <p14:xfrm>
                <a:off x="4384000" y="2515000"/>
                <a:ext cx="71640" cy="91080"/>
              </p14:xfrm>
            </p:contentPart>
          </mc:Choice>
          <mc:Fallback>
            <p:pic>
              <p:nvPicPr>
                <p:cNvPr id="180" name="Ink 179">
                  <a:extLst>
                    <a:ext uri="{FF2B5EF4-FFF2-40B4-BE49-F238E27FC236}">
                      <a16:creationId xmlns:a16="http://schemas.microsoft.com/office/drawing/2014/main" id="{39882977-85D5-9847-A57E-19179937297E}"/>
                    </a:ext>
                  </a:extLst>
                </p:cNvPr>
                <p:cNvPicPr/>
                <p:nvPr/>
              </p:nvPicPr>
              <p:blipFill>
                <a:blip r:embed="rId306"/>
                <a:stretch>
                  <a:fillRect/>
                </a:stretch>
              </p:blipFill>
              <p:spPr>
                <a:xfrm>
                  <a:off x="4368520" y="2499581"/>
                  <a:ext cx="102240" cy="1215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81" name="Ink 180">
                  <a:extLst>
                    <a:ext uri="{FF2B5EF4-FFF2-40B4-BE49-F238E27FC236}">
                      <a16:creationId xmlns:a16="http://schemas.microsoft.com/office/drawing/2014/main" id="{C87B28F5-3785-1C4C-9131-CCE9B81395AB}"/>
                    </a:ext>
                  </a:extLst>
                </p14:cNvPr>
                <p14:cNvContentPartPr/>
                <p14:nvPr/>
              </p14:nvContentPartPr>
              <p14:xfrm>
                <a:off x="4551400" y="2534800"/>
                <a:ext cx="10440" cy="5400"/>
              </p14:xfrm>
            </p:contentPart>
          </mc:Choice>
          <mc:Fallback>
            <p:pic>
              <p:nvPicPr>
                <p:cNvPr id="181" name="Ink 180">
                  <a:extLst>
                    <a:ext uri="{FF2B5EF4-FFF2-40B4-BE49-F238E27FC236}">
                      <a16:creationId xmlns:a16="http://schemas.microsoft.com/office/drawing/2014/main" id="{C87B28F5-3785-1C4C-9131-CCE9B81395AB}"/>
                    </a:ext>
                  </a:extLst>
                </p:cNvPr>
                <p:cNvPicPr/>
                <p:nvPr/>
              </p:nvPicPr>
              <p:blipFill>
                <a:blip r:embed="rId308"/>
                <a:stretch>
                  <a:fillRect/>
                </a:stretch>
              </p:blipFill>
              <p:spPr>
                <a:xfrm>
                  <a:off x="4535920" y="2519320"/>
                  <a:ext cx="41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82" name="Ink 181">
                  <a:extLst>
                    <a:ext uri="{FF2B5EF4-FFF2-40B4-BE49-F238E27FC236}">
                      <a16:creationId xmlns:a16="http://schemas.microsoft.com/office/drawing/2014/main" id="{9241A3E3-77DB-5C4D-A8CA-BCB7E4BFDB1A}"/>
                    </a:ext>
                  </a:extLst>
                </p14:cNvPr>
                <p14:cNvContentPartPr/>
                <p14:nvPr/>
              </p14:nvContentPartPr>
              <p14:xfrm>
                <a:off x="4622680" y="2529760"/>
                <a:ext cx="360" cy="5400"/>
              </p14:xfrm>
            </p:contentPart>
          </mc:Choice>
          <mc:Fallback>
            <p:pic>
              <p:nvPicPr>
                <p:cNvPr id="182" name="Ink 181">
                  <a:extLst>
                    <a:ext uri="{FF2B5EF4-FFF2-40B4-BE49-F238E27FC236}">
                      <a16:creationId xmlns:a16="http://schemas.microsoft.com/office/drawing/2014/main" id="{9241A3E3-77DB-5C4D-A8CA-BCB7E4BFDB1A}"/>
                    </a:ext>
                  </a:extLst>
                </p:cNvPr>
                <p:cNvPicPr/>
                <p:nvPr/>
              </p:nvPicPr>
              <p:blipFill>
                <a:blip r:embed="rId310"/>
                <a:stretch>
                  <a:fillRect/>
                </a:stretch>
              </p:blipFill>
              <p:spPr>
                <a:xfrm>
                  <a:off x="4607200" y="2514280"/>
                  <a:ext cx="30960" cy="36000"/>
                </a:xfrm>
                <a:prstGeom prst="rect">
                  <a:avLst/>
                </a:prstGeom>
              </p:spPr>
            </p:pic>
          </mc:Fallback>
        </mc:AlternateContent>
      </p:grpSp>
      <p:grpSp>
        <p:nvGrpSpPr>
          <p:cNvPr id="194" name="Group 193">
            <a:extLst>
              <a:ext uri="{FF2B5EF4-FFF2-40B4-BE49-F238E27FC236}">
                <a16:creationId xmlns:a16="http://schemas.microsoft.com/office/drawing/2014/main" id="{E2220FDF-5EF8-8346-A69F-FDBFE576009C}"/>
              </a:ext>
            </a:extLst>
          </p:cNvPr>
          <p:cNvGrpSpPr/>
          <p:nvPr/>
        </p:nvGrpSpPr>
        <p:grpSpPr>
          <a:xfrm>
            <a:off x="3738880" y="3352720"/>
            <a:ext cx="894240" cy="249480"/>
            <a:chOff x="3738880" y="3352720"/>
            <a:chExt cx="894240" cy="249480"/>
          </a:xfrm>
        </p:grpSpPr>
        <mc:AlternateContent xmlns:mc="http://schemas.openxmlformats.org/markup-compatibility/2006">
          <mc:Choice xmlns:p14="http://schemas.microsoft.com/office/powerpoint/2010/main" Requires="p14">
            <p:contentPart p14:bwMode="auto" r:id="rId311">
              <p14:nvContentPartPr>
                <p14:cNvPr id="185" name="Ink 184">
                  <a:extLst>
                    <a:ext uri="{FF2B5EF4-FFF2-40B4-BE49-F238E27FC236}">
                      <a16:creationId xmlns:a16="http://schemas.microsoft.com/office/drawing/2014/main" id="{4A94C7F4-70F3-B340-AA3E-0EE05B072A44}"/>
                    </a:ext>
                  </a:extLst>
                </p14:cNvPr>
                <p14:cNvContentPartPr/>
                <p14:nvPr/>
              </p14:nvContentPartPr>
              <p14:xfrm>
                <a:off x="3738880" y="3408520"/>
                <a:ext cx="66240" cy="51120"/>
              </p14:xfrm>
            </p:contentPart>
          </mc:Choice>
          <mc:Fallback>
            <p:pic>
              <p:nvPicPr>
                <p:cNvPr id="185" name="Ink 184">
                  <a:extLst>
                    <a:ext uri="{FF2B5EF4-FFF2-40B4-BE49-F238E27FC236}">
                      <a16:creationId xmlns:a16="http://schemas.microsoft.com/office/drawing/2014/main" id="{4A94C7F4-70F3-B340-AA3E-0EE05B072A44}"/>
                    </a:ext>
                  </a:extLst>
                </p:cNvPr>
                <p:cNvPicPr/>
                <p:nvPr/>
              </p:nvPicPr>
              <p:blipFill>
                <a:blip r:embed="rId312"/>
                <a:stretch>
                  <a:fillRect/>
                </a:stretch>
              </p:blipFill>
              <p:spPr>
                <a:xfrm>
                  <a:off x="3723400" y="3393148"/>
                  <a:ext cx="96840" cy="81506"/>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86" name="Ink 185">
                  <a:extLst>
                    <a:ext uri="{FF2B5EF4-FFF2-40B4-BE49-F238E27FC236}">
                      <a16:creationId xmlns:a16="http://schemas.microsoft.com/office/drawing/2014/main" id="{68CED048-992D-0643-8313-9D97FCA0AABA}"/>
                    </a:ext>
                  </a:extLst>
                </p14:cNvPr>
                <p14:cNvContentPartPr/>
                <p14:nvPr/>
              </p14:nvContentPartPr>
              <p14:xfrm>
                <a:off x="3779200" y="3393400"/>
                <a:ext cx="46080" cy="208800"/>
              </p14:xfrm>
            </p:contentPart>
          </mc:Choice>
          <mc:Fallback>
            <p:pic>
              <p:nvPicPr>
                <p:cNvPr id="186" name="Ink 185">
                  <a:extLst>
                    <a:ext uri="{FF2B5EF4-FFF2-40B4-BE49-F238E27FC236}">
                      <a16:creationId xmlns:a16="http://schemas.microsoft.com/office/drawing/2014/main" id="{68CED048-992D-0643-8313-9D97FCA0AABA}"/>
                    </a:ext>
                  </a:extLst>
                </p:cNvPr>
                <p:cNvPicPr/>
                <p:nvPr/>
              </p:nvPicPr>
              <p:blipFill>
                <a:blip r:embed="rId314"/>
                <a:stretch>
                  <a:fillRect/>
                </a:stretch>
              </p:blipFill>
              <p:spPr>
                <a:xfrm>
                  <a:off x="3763720" y="3377920"/>
                  <a:ext cx="766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87" name="Ink 186">
                  <a:extLst>
                    <a:ext uri="{FF2B5EF4-FFF2-40B4-BE49-F238E27FC236}">
                      <a16:creationId xmlns:a16="http://schemas.microsoft.com/office/drawing/2014/main" id="{8F918536-EDB4-654B-A6C8-7B8E024BF10B}"/>
                    </a:ext>
                  </a:extLst>
                </p14:cNvPr>
                <p14:cNvContentPartPr/>
                <p14:nvPr/>
              </p14:nvContentPartPr>
              <p14:xfrm>
                <a:off x="3967480" y="3469360"/>
                <a:ext cx="86760" cy="20520"/>
              </p14:xfrm>
            </p:contentPart>
          </mc:Choice>
          <mc:Fallback>
            <p:pic>
              <p:nvPicPr>
                <p:cNvPr id="187" name="Ink 186">
                  <a:extLst>
                    <a:ext uri="{FF2B5EF4-FFF2-40B4-BE49-F238E27FC236}">
                      <a16:creationId xmlns:a16="http://schemas.microsoft.com/office/drawing/2014/main" id="{8F918536-EDB4-654B-A6C8-7B8E024BF10B}"/>
                    </a:ext>
                  </a:extLst>
                </p:cNvPr>
                <p:cNvPicPr/>
                <p:nvPr/>
              </p:nvPicPr>
              <p:blipFill>
                <a:blip r:embed="rId316"/>
                <a:stretch>
                  <a:fillRect/>
                </a:stretch>
              </p:blipFill>
              <p:spPr>
                <a:xfrm>
                  <a:off x="3952000" y="3453880"/>
                  <a:ext cx="1173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89" name="Ink 188">
                  <a:extLst>
                    <a:ext uri="{FF2B5EF4-FFF2-40B4-BE49-F238E27FC236}">
                      <a16:creationId xmlns:a16="http://schemas.microsoft.com/office/drawing/2014/main" id="{20D863D6-7C32-9343-9ACC-456571A45BAA}"/>
                    </a:ext>
                  </a:extLst>
                </p14:cNvPr>
                <p14:cNvContentPartPr/>
                <p14:nvPr/>
              </p14:nvContentPartPr>
              <p14:xfrm>
                <a:off x="4175560" y="3352720"/>
                <a:ext cx="91800" cy="162360"/>
              </p14:xfrm>
            </p:contentPart>
          </mc:Choice>
          <mc:Fallback>
            <p:pic>
              <p:nvPicPr>
                <p:cNvPr id="189" name="Ink 188">
                  <a:extLst>
                    <a:ext uri="{FF2B5EF4-FFF2-40B4-BE49-F238E27FC236}">
                      <a16:creationId xmlns:a16="http://schemas.microsoft.com/office/drawing/2014/main" id="{20D863D6-7C32-9343-9ACC-456571A45BAA}"/>
                    </a:ext>
                  </a:extLst>
                </p:cNvPr>
                <p:cNvPicPr/>
                <p:nvPr/>
              </p:nvPicPr>
              <p:blipFill>
                <a:blip r:embed="rId318"/>
                <a:stretch>
                  <a:fillRect/>
                </a:stretch>
              </p:blipFill>
              <p:spPr>
                <a:xfrm>
                  <a:off x="4160080" y="3337240"/>
                  <a:ext cx="1224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91" name="Ink 190">
                  <a:extLst>
                    <a:ext uri="{FF2B5EF4-FFF2-40B4-BE49-F238E27FC236}">
                      <a16:creationId xmlns:a16="http://schemas.microsoft.com/office/drawing/2014/main" id="{6F44EF97-701B-514D-A089-D9F6759BADDC}"/>
                    </a:ext>
                  </a:extLst>
                </p14:cNvPr>
                <p14:cNvContentPartPr/>
                <p14:nvPr/>
              </p14:nvContentPartPr>
              <p14:xfrm>
                <a:off x="4373560" y="3382960"/>
                <a:ext cx="132480" cy="132480"/>
              </p14:xfrm>
            </p:contentPart>
          </mc:Choice>
          <mc:Fallback>
            <p:pic>
              <p:nvPicPr>
                <p:cNvPr id="191" name="Ink 190">
                  <a:extLst>
                    <a:ext uri="{FF2B5EF4-FFF2-40B4-BE49-F238E27FC236}">
                      <a16:creationId xmlns:a16="http://schemas.microsoft.com/office/drawing/2014/main" id="{6F44EF97-701B-514D-A089-D9F6759BADDC}"/>
                    </a:ext>
                  </a:extLst>
                </p:cNvPr>
                <p:cNvPicPr/>
                <p:nvPr/>
              </p:nvPicPr>
              <p:blipFill>
                <a:blip r:embed="rId320"/>
                <a:stretch>
                  <a:fillRect/>
                </a:stretch>
              </p:blipFill>
              <p:spPr>
                <a:xfrm>
                  <a:off x="4358080" y="3367480"/>
                  <a:ext cx="1630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92" name="Ink 191">
                  <a:extLst>
                    <a:ext uri="{FF2B5EF4-FFF2-40B4-BE49-F238E27FC236}">
                      <a16:creationId xmlns:a16="http://schemas.microsoft.com/office/drawing/2014/main" id="{743F05DC-6B2D-A44E-AEEA-05C44AF5A167}"/>
                    </a:ext>
                  </a:extLst>
                </p14:cNvPr>
                <p14:cNvContentPartPr/>
                <p14:nvPr/>
              </p14:nvContentPartPr>
              <p14:xfrm>
                <a:off x="4582000" y="3418600"/>
                <a:ext cx="10440" cy="5400"/>
              </p14:xfrm>
            </p:contentPart>
          </mc:Choice>
          <mc:Fallback>
            <p:pic>
              <p:nvPicPr>
                <p:cNvPr id="192" name="Ink 191">
                  <a:extLst>
                    <a:ext uri="{FF2B5EF4-FFF2-40B4-BE49-F238E27FC236}">
                      <a16:creationId xmlns:a16="http://schemas.microsoft.com/office/drawing/2014/main" id="{743F05DC-6B2D-A44E-AEEA-05C44AF5A167}"/>
                    </a:ext>
                  </a:extLst>
                </p:cNvPr>
                <p:cNvPicPr/>
                <p:nvPr/>
              </p:nvPicPr>
              <p:blipFill>
                <a:blip r:embed="rId322"/>
                <a:stretch>
                  <a:fillRect/>
                </a:stretch>
              </p:blipFill>
              <p:spPr>
                <a:xfrm>
                  <a:off x="4567036" y="3403120"/>
                  <a:ext cx="400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93" name="Ink 192">
                  <a:extLst>
                    <a:ext uri="{FF2B5EF4-FFF2-40B4-BE49-F238E27FC236}">
                      <a16:creationId xmlns:a16="http://schemas.microsoft.com/office/drawing/2014/main" id="{31291425-5254-054B-9FBA-BD4E2402C516}"/>
                    </a:ext>
                  </a:extLst>
                </p14:cNvPr>
                <p14:cNvContentPartPr/>
                <p14:nvPr/>
              </p14:nvContentPartPr>
              <p14:xfrm>
                <a:off x="4622680" y="3398440"/>
                <a:ext cx="10440" cy="20520"/>
              </p14:xfrm>
            </p:contentPart>
          </mc:Choice>
          <mc:Fallback>
            <p:pic>
              <p:nvPicPr>
                <p:cNvPr id="193" name="Ink 192">
                  <a:extLst>
                    <a:ext uri="{FF2B5EF4-FFF2-40B4-BE49-F238E27FC236}">
                      <a16:creationId xmlns:a16="http://schemas.microsoft.com/office/drawing/2014/main" id="{31291425-5254-054B-9FBA-BD4E2402C516}"/>
                    </a:ext>
                  </a:extLst>
                </p:cNvPr>
                <p:cNvPicPr/>
                <p:nvPr/>
              </p:nvPicPr>
              <p:blipFill>
                <a:blip r:embed="rId324"/>
                <a:stretch>
                  <a:fillRect/>
                </a:stretch>
              </p:blipFill>
              <p:spPr>
                <a:xfrm>
                  <a:off x="4607716" y="3383227"/>
                  <a:ext cx="40020" cy="50592"/>
                </a:xfrm>
                <a:prstGeom prst="rect">
                  <a:avLst/>
                </a:prstGeom>
              </p:spPr>
            </p:pic>
          </mc:Fallback>
        </mc:AlternateContent>
      </p:grpSp>
      <p:grpSp>
        <p:nvGrpSpPr>
          <p:cNvPr id="164" name="Group 163">
            <a:extLst>
              <a:ext uri="{FF2B5EF4-FFF2-40B4-BE49-F238E27FC236}">
                <a16:creationId xmlns:a16="http://schemas.microsoft.com/office/drawing/2014/main" id="{10FD7898-8C9C-A043-9DB9-4F3BAE039ECD}"/>
              </a:ext>
            </a:extLst>
          </p:cNvPr>
          <p:cNvGrpSpPr/>
          <p:nvPr/>
        </p:nvGrpSpPr>
        <p:grpSpPr>
          <a:xfrm>
            <a:off x="3687760" y="1178320"/>
            <a:ext cx="249480" cy="223920"/>
            <a:chOff x="3687760" y="1178320"/>
            <a:chExt cx="249480" cy="223920"/>
          </a:xfrm>
        </p:grpSpPr>
        <mc:AlternateContent xmlns:mc="http://schemas.openxmlformats.org/markup-compatibility/2006">
          <mc:Choice xmlns:p14="http://schemas.microsoft.com/office/powerpoint/2010/main" Requires="p14">
            <p:contentPart p14:bwMode="auto" r:id="rId325">
              <p14:nvContentPartPr>
                <p14:cNvPr id="160" name="Ink 159">
                  <a:extLst>
                    <a:ext uri="{FF2B5EF4-FFF2-40B4-BE49-F238E27FC236}">
                      <a16:creationId xmlns:a16="http://schemas.microsoft.com/office/drawing/2014/main" id="{BA1AEFD3-7AFB-5746-9812-A07C759B10B7}"/>
                    </a:ext>
                  </a:extLst>
                </p14:cNvPr>
                <p14:cNvContentPartPr/>
                <p14:nvPr/>
              </p14:nvContentPartPr>
              <p14:xfrm>
                <a:off x="3713320" y="1178320"/>
                <a:ext cx="96840" cy="163080"/>
              </p14:xfrm>
            </p:contentPart>
          </mc:Choice>
          <mc:Fallback>
            <p:pic>
              <p:nvPicPr>
                <p:cNvPr id="160" name="Ink 159">
                  <a:extLst>
                    <a:ext uri="{FF2B5EF4-FFF2-40B4-BE49-F238E27FC236}">
                      <a16:creationId xmlns:a16="http://schemas.microsoft.com/office/drawing/2014/main" id="{BA1AEFD3-7AFB-5746-9812-A07C759B10B7}"/>
                    </a:ext>
                  </a:extLst>
                </p:cNvPr>
                <p:cNvPicPr/>
                <p:nvPr/>
              </p:nvPicPr>
              <p:blipFill>
                <a:blip r:embed="rId326"/>
                <a:stretch>
                  <a:fillRect/>
                </a:stretch>
              </p:blipFill>
              <p:spPr>
                <a:xfrm>
                  <a:off x="3697897" y="1162806"/>
                  <a:ext cx="127327" cy="193748"/>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61" name="Ink 160">
                  <a:extLst>
                    <a:ext uri="{FF2B5EF4-FFF2-40B4-BE49-F238E27FC236}">
                      <a16:creationId xmlns:a16="http://schemas.microsoft.com/office/drawing/2014/main" id="{2CB36E66-1E7F-2440-8B4B-61868E8ECBCA}"/>
                    </a:ext>
                  </a:extLst>
                </p14:cNvPr>
                <p14:cNvContentPartPr/>
                <p14:nvPr/>
              </p14:nvContentPartPr>
              <p14:xfrm>
                <a:off x="3687760" y="1371280"/>
                <a:ext cx="96840" cy="30960"/>
              </p14:xfrm>
            </p:contentPart>
          </mc:Choice>
          <mc:Fallback>
            <p:pic>
              <p:nvPicPr>
                <p:cNvPr id="161" name="Ink 160">
                  <a:extLst>
                    <a:ext uri="{FF2B5EF4-FFF2-40B4-BE49-F238E27FC236}">
                      <a16:creationId xmlns:a16="http://schemas.microsoft.com/office/drawing/2014/main" id="{2CB36E66-1E7F-2440-8B4B-61868E8ECBCA}"/>
                    </a:ext>
                  </a:extLst>
                </p:cNvPr>
                <p:cNvPicPr/>
                <p:nvPr/>
              </p:nvPicPr>
              <p:blipFill>
                <a:blip r:embed="rId328"/>
                <a:stretch>
                  <a:fillRect/>
                </a:stretch>
              </p:blipFill>
              <p:spPr>
                <a:xfrm>
                  <a:off x="3672280" y="1355800"/>
                  <a:ext cx="1274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62" name="Ink 161">
                  <a:extLst>
                    <a:ext uri="{FF2B5EF4-FFF2-40B4-BE49-F238E27FC236}">
                      <a16:creationId xmlns:a16="http://schemas.microsoft.com/office/drawing/2014/main" id="{CD5A095F-3991-5B48-B349-63C95860154C}"/>
                    </a:ext>
                  </a:extLst>
                </p14:cNvPr>
                <p14:cNvContentPartPr/>
                <p14:nvPr/>
              </p14:nvContentPartPr>
              <p14:xfrm>
                <a:off x="3886120" y="1203880"/>
                <a:ext cx="51120" cy="96840"/>
              </p14:xfrm>
            </p:contentPart>
          </mc:Choice>
          <mc:Fallback>
            <p:pic>
              <p:nvPicPr>
                <p:cNvPr id="162" name="Ink 161">
                  <a:extLst>
                    <a:ext uri="{FF2B5EF4-FFF2-40B4-BE49-F238E27FC236}">
                      <a16:creationId xmlns:a16="http://schemas.microsoft.com/office/drawing/2014/main" id="{CD5A095F-3991-5B48-B349-63C95860154C}"/>
                    </a:ext>
                  </a:extLst>
                </p:cNvPr>
                <p:cNvPicPr/>
                <p:nvPr/>
              </p:nvPicPr>
              <p:blipFill>
                <a:blip r:embed="rId330"/>
                <a:stretch>
                  <a:fillRect/>
                </a:stretch>
              </p:blipFill>
              <p:spPr>
                <a:xfrm>
                  <a:off x="3870640" y="1188400"/>
                  <a:ext cx="817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63" name="Ink 162">
                  <a:extLst>
                    <a:ext uri="{FF2B5EF4-FFF2-40B4-BE49-F238E27FC236}">
                      <a16:creationId xmlns:a16="http://schemas.microsoft.com/office/drawing/2014/main" id="{90FD57D0-6DF0-9947-967E-3B98973CF0C6}"/>
                    </a:ext>
                  </a:extLst>
                </p14:cNvPr>
                <p14:cNvContentPartPr/>
                <p14:nvPr/>
              </p14:nvContentPartPr>
              <p14:xfrm>
                <a:off x="3911320" y="1351120"/>
                <a:ext cx="5400" cy="5400"/>
              </p14:xfrm>
            </p:contentPart>
          </mc:Choice>
          <mc:Fallback>
            <p:pic>
              <p:nvPicPr>
                <p:cNvPr id="163" name="Ink 162">
                  <a:extLst>
                    <a:ext uri="{FF2B5EF4-FFF2-40B4-BE49-F238E27FC236}">
                      <a16:creationId xmlns:a16="http://schemas.microsoft.com/office/drawing/2014/main" id="{90FD57D0-6DF0-9947-967E-3B98973CF0C6}"/>
                    </a:ext>
                  </a:extLst>
                </p:cNvPr>
                <p:cNvPicPr/>
                <p:nvPr/>
              </p:nvPicPr>
              <p:blipFill>
                <a:blip r:embed="rId332"/>
                <a:stretch>
                  <a:fillRect/>
                </a:stretch>
              </p:blipFill>
              <p:spPr>
                <a:xfrm>
                  <a:off x="3895840" y="1336607"/>
                  <a:ext cx="36000" cy="34088"/>
                </a:xfrm>
                <a:prstGeom prst="rect">
                  <a:avLst/>
                </a:prstGeom>
              </p:spPr>
            </p:pic>
          </mc:Fallback>
        </mc:AlternateContent>
      </p:grpSp>
      <p:grpSp>
        <p:nvGrpSpPr>
          <p:cNvPr id="205" name="Group 204">
            <a:extLst>
              <a:ext uri="{FF2B5EF4-FFF2-40B4-BE49-F238E27FC236}">
                <a16:creationId xmlns:a16="http://schemas.microsoft.com/office/drawing/2014/main" id="{A5760DF8-A0CC-D348-A137-DF1C5B1B0205}"/>
              </a:ext>
            </a:extLst>
          </p:cNvPr>
          <p:cNvGrpSpPr/>
          <p:nvPr/>
        </p:nvGrpSpPr>
        <p:grpSpPr>
          <a:xfrm>
            <a:off x="101440" y="2687080"/>
            <a:ext cx="1346760" cy="446040"/>
            <a:chOff x="101440" y="2687080"/>
            <a:chExt cx="1346760" cy="446040"/>
          </a:xfrm>
        </p:grpSpPr>
        <mc:AlternateContent xmlns:mc="http://schemas.openxmlformats.org/markup-compatibility/2006">
          <mc:Choice xmlns:p14="http://schemas.microsoft.com/office/powerpoint/2010/main" Requires="p14">
            <p:contentPart p14:bwMode="auto" r:id="rId333">
              <p14:nvContentPartPr>
                <p14:cNvPr id="168" name="Ink 167">
                  <a:extLst>
                    <a:ext uri="{FF2B5EF4-FFF2-40B4-BE49-F238E27FC236}">
                      <a16:creationId xmlns:a16="http://schemas.microsoft.com/office/drawing/2014/main" id="{1D732271-B709-0343-BE60-7FAE9CBA03E3}"/>
                    </a:ext>
                  </a:extLst>
                </p14:cNvPr>
                <p14:cNvContentPartPr/>
                <p14:nvPr/>
              </p14:nvContentPartPr>
              <p14:xfrm>
                <a:off x="101440" y="2784280"/>
                <a:ext cx="163080" cy="110880"/>
              </p14:xfrm>
            </p:contentPart>
          </mc:Choice>
          <mc:Fallback>
            <p:pic>
              <p:nvPicPr>
                <p:cNvPr id="168" name="Ink 167">
                  <a:extLst>
                    <a:ext uri="{FF2B5EF4-FFF2-40B4-BE49-F238E27FC236}">
                      <a16:creationId xmlns:a16="http://schemas.microsoft.com/office/drawing/2014/main" id="{1D732271-B709-0343-BE60-7FAE9CBA03E3}"/>
                    </a:ext>
                  </a:extLst>
                </p:cNvPr>
                <p:cNvPicPr/>
                <p:nvPr/>
              </p:nvPicPr>
              <p:blipFill>
                <a:blip r:embed="rId334"/>
                <a:stretch>
                  <a:fillRect/>
                </a:stretch>
              </p:blipFill>
              <p:spPr>
                <a:xfrm>
                  <a:off x="85960" y="2768850"/>
                  <a:ext cx="193680" cy="141381"/>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69" name="Ink 168">
                  <a:extLst>
                    <a:ext uri="{FF2B5EF4-FFF2-40B4-BE49-F238E27FC236}">
                      <a16:creationId xmlns:a16="http://schemas.microsoft.com/office/drawing/2014/main" id="{247E1E2B-CCCA-924C-A021-BD95DCE5C756}"/>
                    </a:ext>
                  </a:extLst>
                </p14:cNvPr>
                <p14:cNvContentPartPr/>
                <p14:nvPr/>
              </p14:nvContentPartPr>
              <p14:xfrm>
                <a:off x="304480" y="2773480"/>
                <a:ext cx="117360" cy="106920"/>
              </p14:xfrm>
            </p:contentPart>
          </mc:Choice>
          <mc:Fallback>
            <p:pic>
              <p:nvPicPr>
                <p:cNvPr id="169" name="Ink 168">
                  <a:extLst>
                    <a:ext uri="{FF2B5EF4-FFF2-40B4-BE49-F238E27FC236}">
                      <a16:creationId xmlns:a16="http://schemas.microsoft.com/office/drawing/2014/main" id="{247E1E2B-CCCA-924C-A021-BD95DCE5C756}"/>
                    </a:ext>
                  </a:extLst>
                </p:cNvPr>
                <p:cNvPicPr/>
                <p:nvPr/>
              </p:nvPicPr>
              <p:blipFill>
                <a:blip r:embed="rId336"/>
                <a:stretch>
                  <a:fillRect/>
                </a:stretch>
              </p:blipFill>
              <p:spPr>
                <a:xfrm>
                  <a:off x="288952" y="2758000"/>
                  <a:ext cx="148054"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170" name="Ink 169">
                  <a:extLst>
                    <a:ext uri="{FF2B5EF4-FFF2-40B4-BE49-F238E27FC236}">
                      <a16:creationId xmlns:a16="http://schemas.microsoft.com/office/drawing/2014/main" id="{7F950EF7-11D6-7E40-92EF-995A17DFE13B}"/>
                    </a:ext>
                  </a:extLst>
                </p14:cNvPr>
                <p14:cNvContentPartPr/>
                <p14:nvPr/>
              </p14:nvContentPartPr>
              <p14:xfrm>
                <a:off x="452080" y="2697880"/>
                <a:ext cx="106920" cy="187920"/>
              </p14:xfrm>
            </p:contentPart>
          </mc:Choice>
          <mc:Fallback>
            <p:pic>
              <p:nvPicPr>
                <p:cNvPr id="170" name="Ink 169">
                  <a:extLst>
                    <a:ext uri="{FF2B5EF4-FFF2-40B4-BE49-F238E27FC236}">
                      <a16:creationId xmlns:a16="http://schemas.microsoft.com/office/drawing/2014/main" id="{7F950EF7-11D6-7E40-92EF-995A17DFE13B}"/>
                    </a:ext>
                  </a:extLst>
                </p:cNvPr>
                <p:cNvPicPr/>
                <p:nvPr/>
              </p:nvPicPr>
              <p:blipFill>
                <a:blip r:embed="rId338"/>
                <a:stretch>
                  <a:fillRect/>
                </a:stretch>
              </p:blipFill>
              <p:spPr>
                <a:xfrm>
                  <a:off x="436600" y="2682400"/>
                  <a:ext cx="1375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88" name="Ink 187">
                  <a:extLst>
                    <a:ext uri="{FF2B5EF4-FFF2-40B4-BE49-F238E27FC236}">
                      <a16:creationId xmlns:a16="http://schemas.microsoft.com/office/drawing/2014/main" id="{0647637F-823A-8741-B262-0FC1E8CC437D}"/>
                    </a:ext>
                  </a:extLst>
                </p14:cNvPr>
                <p14:cNvContentPartPr/>
                <p14:nvPr/>
              </p14:nvContentPartPr>
              <p14:xfrm>
                <a:off x="584560" y="2707600"/>
                <a:ext cx="136800" cy="203400"/>
              </p14:xfrm>
            </p:contentPart>
          </mc:Choice>
          <mc:Fallback>
            <p:pic>
              <p:nvPicPr>
                <p:cNvPr id="188" name="Ink 187">
                  <a:extLst>
                    <a:ext uri="{FF2B5EF4-FFF2-40B4-BE49-F238E27FC236}">
                      <a16:creationId xmlns:a16="http://schemas.microsoft.com/office/drawing/2014/main" id="{0647637F-823A-8741-B262-0FC1E8CC437D}"/>
                    </a:ext>
                  </a:extLst>
                </p:cNvPr>
                <p:cNvPicPr/>
                <p:nvPr/>
              </p:nvPicPr>
              <p:blipFill>
                <a:blip r:embed="rId340"/>
                <a:stretch>
                  <a:fillRect/>
                </a:stretch>
              </p:blipFill>
              <p:spPr>
                <a:xfrm>
                  <a:off x="569080" y="2692147"/>
                  <a:ext cx="167400" cy="233946"/>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190" name="Ink 189">
                  <a:extLst>
                    <a:ext uri="{FF2B5EF4-FFF2-40B4-BE49-F238E27FC236}">
                      <a16:creationId xmlns:a16="http://schemas.microsoft.com/office/drawing/2014/main" id="{C93028C3-0118-5F46-8323-7F071286E57E}"/>
                    </a:ext>
                  </a:extLst>
                </p14:cNvPr>
                <p14:cNvContentPartPr/>
                <p14:nvPr/>
              </p14:nvContentPartPr>
              <p14:xfrm>
                <a:off x="767080" y="2737840"/>
                <a:ext cx="86760" cy="147600"/>
              </p14:xfrm>
            </p:contentPart>
          </mc:Choice>
          <mc:Fallback>
            <p:pic>
              <p:nvPicPr>
                <p:cNvPr id="190" name="Ink 189">
                  <a:extLst>
                    <a:ext uri="{FF2B5EF4-FFF2-40B4-BE49-F238E27FC236}">
                      <a16:creationId xmlns:a16="http://schemas.microsoft.com/office/drawing/2014/main" id="{C93028C3-0118-5F46-8323-7F071286E57E}"/>
                    </a:ext>
                  </a:extLst>
                </p:cNvPr>
                <p:cNvPicPr/>
                <p:nvPr/>
              </p:nvPicPr>
              <p:blipFill>
                <a:blip r:embed="rId342"/>
                <a:stretch>
                  <a:fillRect/>
                </a:stretch>
              </p:blipFill>
              <p:spPr>
                <a:xfrm>
                  <a:off x="751600" y="2722360"/>
                  <a:ext cx="1173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195" name="Ink 194">
                  <a:extLst>
                    <a:ext uri="{FF2B5EF4-FFF2-40B4-BE49-F238E27FC236}">
                      <a16:creationId xmlns:a16="http://schemas.microsoft.com/office/drawing/2014/main" id="{7468A30E-CA8F-C940-96A2-B54A6013C38D}"/>
                    </a:ext>
                  </a:extLst>
                </p14:cNvPr>
                <p14:cNvContentPartPr/>
                <p14:nvPr/>
              </p14:nvContentPartPr>
              <p14:xfrm>
                <a:off x="873640" y="2748280"/>
                <a:ext cx="152640" cy="203040"/>
              </p14:xfrm>
            </p:contentPart>
          </mc:Choice>
          <mc:Fallback>
            <p:pic>
              <p:nvPicPr>
                <p:cNvPr id="195" name="Ink 194">
                  <a:extLst>
                    <a:ext uri="{FF2B5EF4-FFF2-40B4-BE49-F238E27FC236}">
                      <a16:creationId xmlns:a16="http://schemas.microsoft.com/office/drawing/2014/main" id="{7468A30E-CA8F-C940-96A2-B54A6013C38D}"/>
                    </a:ext>
                  </a:extLst>
                </p:cNvPr>
                <p:cNvPicPr/>
                <p:nvPr/>
              </p:nvPicPr>
              <p:blipFill>
                <a:blip r:embed="rId344"/>
                <a:stretch>
                  <a:fillRect/>
                </a:stretch>
              </p:blipFill>
              <p:spPr>
                <a:xfrm>
                  <a:off x="858196" y="2732800"/>
                  <a:ext cx="183168"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196" name="Ink 195">
                  <a:extLst>
                    <a:ext uri="{FF2B5EF4-FFF2-40B4-BE49-F238E27FC236}">
                      <a16:creationId xmlns:a16="http://schemas.microsoft.com/office/drawing/2014/main" id="{3D2A46A6-CF75-844A-A742-0E7A29FDBA67}"/>
                    </a:ext>
                  </a:extLst>
                </p14:cNvPr>
                <p14:cNvContentPartPr/>
                <p14:nvPr/>
              </p14:nvContentPartPr>
              <p14:xfrm>
                <a:off x="944560" y="2748280"/>
                <a:ext cx="147600" cy="173160"/>
              </p14:xfrm>
            </p:contentPart>
          </mc:Choice>
          <mc:Fallback>
            <p:pic>
              <p:nvPicPr>
                <p:cNvPr id="196" name="Ink 195">
                  <a:extLst>
                    <a:ext uri="{FF2B5EF4-FFF2-40B4-BE49-F238E27FC236}">
                      <a16:creationId xmlns:a16="http://schemas.microsoft.com/office/drawing/2014/main" id="{3D2A46A6-CF75-844A-A742-0E7A29FDBA67}"/>
                    </a:ext>
                  </a:extLst>
                </p:cNvPr>
                <p:cNvPicPr/>
                <p:nvPr/>
              </p:nvPicPr>
              <p:blipFill>
                <a:blip r:embed="rId346"/>
                <a:stretch>
                  <a:fillRect/>
                </a:stretch>
              </p:blipFill>
              <p:spPr>
                <a:xfrm>
                  <a:off x="929080" y="2732800"/>
                  <a:ext cx="1782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197" name="Ink 196">
                  <a:extLst>
                    <a:ext uri="{FF2B5EF4-FFF2-40B4-BE49-F238E27FC236}">
                      <a16:creationId xmlns:a16="http://schemas.microsoft.com/office/drawing/2014/main" id="{59E87690-4096-AF45-B9E2-4F19D5A2FC74}"/>
                    </a:ext>
                  </a:extLst>
                </p14:cNvPr>
                <p14:cNvContentPartPr/>
                <p14:nvPr/>
              </p14:nvContentPartPr>
              <p14:xfrm>
                <a:off x="1092160" y="2768440"/>
                <a:ext cx="239040" cy="101880"/>
              </p14:xfrm>
            </p:contentPart>
          </mc:Choice>
          <mc:Fallback>
            <p:pic>
              <p:nvPicPr>
                <p:cNvPr id="197" name="Ink 196">
                  <a:extLst>
                    <a:ext uri="{FF2B5EF4-FFF2-40B4-BE49-F238E27FC236}">
                      <a16:creationId xmlns:a16="http://schemas.microsoft.com/office/drawing/2014/main" id="{59E87690-4096-AF45-B9E2-4F19D5A2FC74}"/>
                    </a:ext>
                  </a:extLst>
                </p:cNvPr>
                <p:cNvPicPr/>
                <p:nvPr/>
              </p:nvPicPr>
              <p:blipFill>
                <a:blip r:embed="rId348"/>
                <a:stretch>
                  <a:fillRect/>
                </a:stretch>
              </p:blipFill>
              <p:spPr>
                <a:xfrm>
                  <a:off x="1076680" y="2753015"/>
                  <a:ext cx="269640" cy="132372"/>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198" name="Ink 197">
                  <a:extLst>
                    <a:ext uri="{FF2B5EF4-FFF2-40B4-BE49-F238E27FC236}">
                      <a16:creationId xmlns:a16="http://schemas.microsoft.com/office/drawing/2014/main" id="{3E440F1A-12E8-BC4F-98EF-125A4F30174D}"/>
                    </a:ext>
                  </a:extLst>
                </p14:cNvPr>
                <p14:cNvContentPartPr/>
                <p14:nvPr/>
              </p14:nvContentPartPr>
              <p14:xfrm>
                <a:off x="1330840" y="2687080"/>
                <a:ext cx="106920" cy="203400"/>
              </p14:xfrm>
            </p:contentPart>
          </mc:Choice>
          <mc:Fallback>
            <p:pic>
              <p:nvPicPr>
                <p:cNvPr id="198" name="Ink 197">
                  <a:extLst>
                    <a:ext uri="{FF2B5EF4-FFF2-40B4-BE49-F238E27FC236}">
                      <a16:creationId xmlns:a16="http://schemas.microsoft.com/office/drawing/2014/main" id="{3E440F1A-12E8-BC4F-98EF-125A4F30174D}"/>
                    </a:ext>
                  </a:extLst>
                </p:cNvPr>
                <p:cNvPicPr/>
                <p:nvPr/>
              </p:nvPicPr>
              <p:blipFill>
                <a:blip r:embed="rId350"/>
                <a:stretch>
                  <a:fillRect/>
                </a:stretch>
              </p:blipFill>
              <p:spPr>
                <a:xfrm>
                  <a:off x="1315412" y="2671600"/>
                  <a:ext cx="137417"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199" name="Ink 198">
                  <a:extLst>
                    <a:ext uri="{FF2B5EF4-FFF2-40B4-BE49-F238E27FC236}">
                      <a16:creationId xmlns:a16="http://schemas.microsoft.com/office/drawing/2014/main" id="{1875A011-CB26-6D4C-BC2E-0E6DEE3B3AA9}"/>
                    </a:ext>
                  </a:extLst>
                </p14:cNvPr>
                <p14:cNvContentPartPr/>
                <p14:nvPr/>
              </p14:nvContentPartPr>
              <p14:xfrm>
                <a:off x="157240" y="2971480"/>
                <a:ext cx="61200" cy="161640"/>
              </p14:xfrm>
            </p:contentPart>
          </mc:Choice>
          <mc:Fallback>
            <p:pic>
              <p:nvPicPr>
                <p:cNvPr id="199" name="Ink 198">
                  <a:extLst>
                    <a:ext uri="{FF2B5EF4-FFF2-40B4-BE49-F238E27FC236}">
                      <a16:creationId xmlns:a16="http://schemas.microsoft.com/office/drawing/2014/main" id="{1875A011-CB26-6D4C-BC2E-0E6DEE3B3AA9}"/>
                    </a:ext>
                  </a:extLst>
                </p:cNvPr>
                <p:cNvPicPr/>
                <p:nvPr/>
              </p:nvPicPr>
              <p:blipFill>
                <a:blip r:embed="rId352"/>
                <a:stretch>
                  <a:fillRect/>
                </a:stretch>
              </p:blipFill>
              <p:spPr>
                <a:xfrm>
                  <a:off x="141760" y="2956000"/>
                  <a:ext cx="918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00" name="Ink 199">
                  <a:extLst>
                    <a:ext uri="{FF2B5EF4-FFF2-40B4-BE49-F238E27FC236}">
                      <a16:creationId xmlns:a16="http://schemas.microsoft.com/office/drawing/2014/main" id="{C2786B46-C9BC-EA44-A767-E9BB13834A79}"/>
                    </a:ext>
                  </a:extLst>
                </p14:cNvPr>
                <p14:cNvContentPartPr/>
                <p14:nvPr/>
              </p14:nvContentPartPr>
              <p14:xfrm>
                <a:off x="162280" y="3007120"/>
                <a:ext cx="76680" cy="5400"/>
              </p14:xfrm>
            </p:contentPart>
          </mc:Choice>
          <mc:Fallback>
            <p:pic>
              <p:nvPicPr>
                <p:cNvPr id="200" name="Ink 199">
                  <a:extLst>
                    <a:ext uri="{FF2B5EF4-FFF2-40B4-BE49-F238E27FC236}">
                      <a16:creationId xmlns:a16="http://schemas.microsoft.com/office/drawing/2014/main" id="{C2786B46-C9BC-EA44-A767-E9BB13834A79}"/>
                    </a:ext>
                  </a:extLst>
                </p:cNvPr>
                <p:cNvPicPr/>
                <p:nvPr/>
              </p:nvPicPr>
              <p:blipFill>
                <a:blip r:embed="rId354"/>
                <a:stretch>
                  <a:fillRect/>
                </a:stretch>
              </p:blipFill>
              <p:spPr>
                <a:xfrm>
                  <a:off x="146727" y="2991640"/>
                  <a:ext cx="107424"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01" name="Ink 200">
                  <a:extLst>
                    <a:ext uri="{FF2B5EF4-FFF2-40B4-BE49-F238E27FC236}">
                      <a16:creationId xmlns:a16="http://schemas.microsoft.com/office/drawing/2014/main" id="{251F7B06-E642-FF4F-8B3B-FFEC8B20FE65}"/>
                    </a:ext>
                  </a:extLst>
                </p14:cNvPr>
                <p14:cNvContentPartPr/>
                <p14:nvPr/>
              </p14:nvContentPartPr>
              <p14:xfrm>
                <a:off x="274240" y="2997040"/>
                <a:ext cx="91800" cy="106920"/>
              </p14:xfrm>
            </p:contentPart>
          </mc:Choice>
          <mc:Fallback>
            <p:pic>
              <p:nvPicPr>
                <p:cNvPr id="201" name="Ink 200">
                  <a:extLst>
                    <a:ext uri="{FF2B5EF4-FFF2-40B4-BE49-F238E27FC236}">
                      <a16:creationId xmlns:a16="http://schemas.microsoft.com/office/drawing/2014/main" id="{251F7B06-E642-FF4F-8B3B-FFEC8B20FE65}"/>
                    </a:ext>
                  </a:extLst>
                </p:cNvPr>
                <p:cNvPicPr/>
                <p:nvPr/>
              </p:nvPicPr>
              <p:blipFill>
                <a:blip r:embed="rId356"/>
                <a:stretch>
                  <a:fillRect/>
                </a:stretch>
              </p:blipFill>
              <p:spPr>
                <a:xfrm>
                  <a:off x="258760" y="2981612"/>
                  <a:ext cx="122400" cy="137417"/>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03" name="Ink 202">
                  <a:extLst>
                    <a:ext uri="{FF2B5EF4-FFF2-40B4-BE49-F238E27FC236}">
                      <a16:creationId xmlns:a16="http://schemas.microsoft.com/office/drawing/2014/main" id="{422899BA-001C-B04C-A1FE-25F89A3ACABE}"/>
                    </a:ext>
                  </a:extLst>
                </p14:cNvPr>
                <p14:cNvContentPartPr/>
                <p14:nvPr/>
              </p14:nvContentPartPr>
              <p14:xfrm>
                <a:off x="517960" y="2997040"/>
                <a:ext cx="924840" cy="81720"/>
              </p14:xfrm>
            </p:contentPart>
          </mc:Choice>
          <mc:Fallback>
            <p:pic>
              <p:nvPicPr>
                <p:cNvPr id="203" name="Ink 202">
                  <a:extLst>
                    <a:ext uri="{FF2B5EF4-FFF2-40B4-BE49-F238E27FC236}">
                      <a16:creationId xmlns:a16="http://schemas.microsoft.com/office/drawing/2014/main" id="{422899BA-001C-B04C-A1FE-25F89A3ACABE}"/>
                    </a:ext>
                  </a:extLst>
                </p:cNvPr>
                <p:cNvPicPr/>
                <p:nvPr/>
              </p:nvPicPr>
              <p:blipFill>
                <a:blip r:embed="rId358"/>
                <a:stretch>
                  <a:fillRect/>
                </a:stretch>
              </p:blipFill>
              <p:spPr>
                <a:xfrm>
                  <a:off x="502480" y="2981560"/>
                  <a:ext cx="9554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04" name="Ink 203">
                  <a:extLst>
                    <a:ext uri="{FF2B5EF4-FFF2-40B4-BE49-F238E27FC236}">
                      <a16:creationId xmlns:a16="http://schemas.microsoft.com/office/drawing/2014/main" id="{6A559E9F-94A7-494E-8C6B-9889BD85EDF4}"/>
                    </a:ext>
                  </a:extLst>
                </p14:cNvPr>
                <p14:cNvContentPartPr/>
                <p14:nvPr/>
              </p14:nvContentPartPr>
              <p14:xfrm>
                <a:off x="1376560" y="2936200"/>
                <a:ext cx="71640" cy="106920"/>
              </p14:xfrm>
            </p:contentPart>
          </mc:Choice>
          <mc:Fallback>
            <p:pic>
              <p:nvPicPr>
                <p:cNvPr id="204" name="Ink 203">
                  <a:extLst>
                    <a:ext uri="{FF2B5EF4-FFF2-40B4-BE49-F238E27FC236}">
                      <a16:creationId xmlns:a16="http://schemas.microsoft.com/office/drawing/2014/main" id="{6A559E9F-94A7-494E-8C6B-9889BD85EDF4}"/>
                    </a:ext>
                  </a:extLst>
                </p:cNvPr>
                <p:cNvPicPr/>
                <p:nvPr/>
              </p:nvPicPr>
              <p:blipFill>
                <a:blip r:embed="rId360"/>
                <a:stretch>
                  <a:fillRect/>
                </a:stretch>
              </p:blipFill>
              <p:spPr>
                <a:xfrm>
                  <a:off x="1361080" y="2920720"/>
                  <a:ext cx="102240" cy="137520"/>
                </a:xfrm>
                <a:prstGeom prst="rect">
                  <a:avLst/>
                </a:prstGeom>
              </p:spPr>
            </p:pic>
          </mc:Fallback>
        </mc:AlternateContent>
      </p:grpSp>
      <p:grpSp>
        <p:nvGrpSpPr>
          <p:cNvPr id="220" name="Group 219">
            <a:extLst>
              <a:ext uri="{FF2B5EF4-FFF2-40B4-BE49-F238E27FC236}">
                <a16:creationId xmlns:a16="http://schemas.microsoft.com/office/drawing/2014/main" id="{0A083D12-1687-2745-B429-734C6987EA5E}"/>
              </a:ext>
            </a:extLst>
          </p:cNvPr>
          <p:cNvGrpSpPr/>
          <p:nvPr/>
        </p:nvGrpSpPr>
        <p:grpSpPr>
          <a:xfrm>
            <a:off x="70840" y="3780040"/>
            <a:ext cx="1377000" cy="528120"/>
            <a:chOff x="70840" y="3780040"/>
            <a:chExt cx="1377000" cy="528120"/>
          </a:xfrm>
        </p:grpSpPr>
        <mc:AlternateContent xmlns:mc="http://schemas.openxmlformats.org/markup-compatibility/2006">
          <mc:Choice xmlns:p14="http://schemas.microsoft.com/office/powerpoint/2010/main" Requires="p14">
            <p:contentPart p14:bwMode="auto" r:id="rId361">
              <p14:nvContentPartPr>
                <p14:cNvPr id="206" name="Ink 205">
                  <a:extLst>
                    <a:ext uri="{FF2B5EF4-FFF2-40B4-BE49-F238E27FC236}">
                      <a16:creationId xmlns:a16="http://schemas.microsoft.com/office/drawing/2014/main" id="{D1BA25B5-7A42-3942-A633-9C9A00246CA1}"/>
                    </a:ext>
                  </a:extLst>
                </p14:cNvPr>
                <p14:cNvContentPartPr/>
                <p14:nvPr/>
              </p14:nvContentPartPr>
              <p14:xfrm>
                <a:off x="939520" y="3916480"/>
                <a:ext cx="508320" cy="20520"/>
              </p14:xfrm>
            </p:contentPart>
          </mc:Choice>
          <mc:Fallback>
            <p:pic>
              <p:nvPicPr>
                <p:cNvPr id="206" name="Ink 205">
                  <a:extLst>
                    <a:ext uri="{FF2B5EF4-FFF2-40B4-BE49-F238E27FC236}">
                      <a16:creationId xmlns:a16="http://schemas.microsoft.com/office/drawing/2014/main" id="{D1BA25B5-7A42-3942-A633-9C9A00246CA1}"/>
                    </a:ext>
                  </a:extLst>
                </p:cNvPr>
                <p:cNvPicPr/>
                <p:nvPr/>
              </p:nvPicPr>
              <p:blipFill>
                <a:blip r:embed="rId362"/>
                <a:stretch>
                  <a:fillRect/>
                </a:stretch>
              </p:blipFill>
              <p:spPr>
                <a:xfrm>
                  <a:off x="924040" y="3901000"/>
                  <a:ext cx="5389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07" name="Ink 206">
                  <a:extLst>
                    <a:ext uri="{FF2B5EF4-FFF2-40B4-BE49-F238E27FC236}">
                      <a16:creationId xmlns:a16="http://schemas.microsoft.com/office/drawing/2014/main" id="{740AF0B3-DFE0-0747-BBD1-417B7626A197}"/>
                    </a:ext>
                  </a:extLst>
                </p14:cNvPr>
                <p14:cNvContentPartPr/>
                <p14:nvPr/>
              </p14:nvContentPartPr>
              <p14:xfrm>
                <a:off x="1391680" y="3865720"/>
                <a:ext cx="35280" cy="127440"/>
              </p14:xfrm>
            </p:contentPart>
          </mc:Choice>
          <mc:Fallback>
            <p:pic>
              <p:nvPicPr>
                <p:cNvPr id="207" name="Ink 206">
                  <a:extLst>
                    <a:ext uri="{FF2B5EF4-FFF2-40B4-BE49-F238E27FC236}">
                      <a16:creationId xmlns:a16="http://schemas.microsoft.com/office/drawing/2014/main" id="{740AF0B3-DFE0-0747-BBD1-417B7626A197}"/>
                    </a:ext>
                  </a:extLst>
                </p:cNvPr>
                <p:cNvPicPr/>
                <p:nvPr/>
              </p:nvPicPr>
              <p:blipFill>
                <a:blip r:embed="rId364"/>
                <a:stretch>
                  <a:fillRect/>
                </a:stretch>
              </p:blipFill>
              <p:spPr>
                <a:xfrm>
                  <a:off x="1376200" y="3850240"/>
                  <a:ext cx="658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09" name="Ink 208">
                  <a:extLst>
                    <a:ext uri="{FF2B5EF4-FFF2-40B4-BE49-F238E27FC236}">
                      <a16:creationId xmlns:a16="http://schemas.microsoft.com/office/drawing/2014/main" id="{E2138B3F-09C8-E243-B3D8-81E2A98ECB5E}"/>
                    </a:ext>
                  </a:extLst>
                </p14:cNvPr>
                <p14:cNvContentPartPr/>
                <p14:nvPr/>
              </p14:nvContentPartPr>
              <p14:xfrm>
                <a:off x="70840" y="3880840"/>
                <a:ext cx="66240" cy="173160"/>
              </p14:xfrm>
            </p:contentPart>
          </mc:Choice>
          <mc:Fallback>
            <p:pic>
              <p:nvPicPr>
                <p:cNvPr id="209" name="Ink 208">
                  <a:extLst>
                    <a:ext uri="{FF2B5EF4-FFF2-40B4-BE49-F238E27FC236}">
                      <a16:creationId xmlns:a16="http://schemas.microsoft.com/office/drawing/2014/main" id="{E2138B3F-09C8-E243-B3D8-81E2A98ECB5E}"/>
                    </a:ext>
                  </a:extLst>
                </p:cNvPr>
                <p:cNvPicPr/>
                <p:nvPr/>
              </p:nvPicPr>
              <p:blipFill>
                <a:blip r:embed="rId366"/>
                <a:stretch>
                  <a:fillRect/>
                </a:stretch>
              </p:blipFill>
              <p:spPr>
                <a:xfrm>
                  <a:off x="55360" y="3865360"/>
                  <a:ext cx="968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10" name="Ink 209">
                  <a:extLst>
                    <a:ext uri="{FF2B5EF4-FFF2-40B4-BE49-F238E27FC236}">
                      <a16:creationId xmlns:a16="http://schemas.microsoft.com/office/drawing/2014/main" id="{D25F4589-54C3-EC45-9985-4C9A10902A2A}"/>
                    </a:ext>
                  </a:extLst>
                </p14:cNvPr>
                <p14:cNvContentPartPr/>
                <p14:nvPr/>
              </p14:nvContentPartPr>
              <p14:xfrm>
                <a:off x="202960" y="3870760"/>
                <a:ext cx="36000" cy="81000"/>
              </p14:xfrm>
            </p:contentPart>
          </mc:Choice>
          <mc:Fallback>
            <p:pic>
              <p:nvPicPr>
                <p:cNvPr id="210" name="Ink 209">
                  <a:extLst>
                    <a:ext uri="{FF2B5EF4-FFF2-40B4-BE49-F238E27FC236}">
                      <a16:creationId xmlns:a16="http://schemas.microsoft.com/office/drawing/2014/main" id="{D25F4589-54C3-EC45-9985-4C9A10902A2A}"/>
                    </a:ext>
                  </a:extLst>
                </p:cNvPr>
                <p:cNvPicPr/>
                <p:nvPr/>
              </p:nvPicPr>
              <p:blipFill>
                <a:blip r:embed="rId368"/>
                <a:stretch>
                  <a:fillRect/>
                </a:stretch>
              </p:blipFill>
              <p:spPr>
                <a:xfrm>
                  <a:off x="187324" y="3855280"/>
                  <a:ext cx="66909"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11" name="Ink 210">
                  <a:extLst>
                    <a:ext uri="{FF2B5EF4-FFF2-40B4-BE49-F238E27FC236}">
                      <a16:creationId xmlns:a16="http://schemas.microsoft.com/office/drawing/2014/main" id="{ED3038BB-6D12-5947-A298-2DF021D2B798}"/>
                    </a:ext>
                  </a:extLst>
                </p14:cNvPr>
                <p14:cNvContentPartPr/>
                <p14:nvPr/>
              </p14:nvContentPartPr>
              <p14:xfrm>
                <a:off x="314920" y="3875800"/>
                <a:ext cx="360" cy="36000"/>
              </p14:xfrm>
            </p:contentPart>
          </mc:Choice>
          <mc:Fallback>
            <p:pic>
              <p:nvPicPr>
                <p:cNvPr id="211" name="Ink 210">
                  <a:extLst>
                    <a:ext uri="{FF2B5EF4-FFF2-40B4-BE49-F238E27FC236}">
                      <a16:creationId xmlns:a16="http://schemas.microsoft.com/office/drawing/2014/main" id="{ED3038BB-6D12-5947-A298-2DF021D2B798}"/>
                    </a:ext>
                  </a:extLst>
                </p:cNvPr>
                <p:cNvPicPr/>
                <p:nvPr/>
              </p:nvPicPr>
              <p:blipFill>
                <a:blip r:embed="rId370"/>
                <a:stretch>
                  <a:fillRect/>
                </a:stretch>
              </p:blipFill>
              <p:spPr>
                <a:xfrm>
                  <a:off x="299440" y="3860164"/>
                  <a:ext cx="30960" cy="66909"/>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12" name="Ink 211">
                  <a:extLst>
                    <a:ext uri="{FF2B5EF4-FFF2-40B4-BE49-F238E27FC236}">
                      <a16:creationId xmlns:a16="http://schemas.microsoft.com/office/drawing/2014/main" id="{EE0A93ED-E5CB-2547-8927-CE52F27D0829}"/>
                    </a:ext>
                  </a:extLst>
                </p14:cNvPr>
                <p14:cNvContentPartPr/>
                <p14:nvPr/>
              </p14:nvContentPartPr>
              <p14:xfrm>
                <a:off x="294400" y="3825040"/>
                <a:ext cx="163080" cy="106920"/>
              </p14:xfrm>
            </p:contentPart>
          </mc:Choice>
          <mc:Fallback>
            <p:pic>
              <p:nvPicPr>
                <p:cNvPr id="212" name="Ink 211">
                  <a:extLst>
                    <a:ext uri="{FF2B5EF4-FFF2-40B4-BE49-F238E27FC236}">
                      <a16:creationId xmlns:a16="http://schemas.microsoft.com/office/drawing/2014/main" id="{EE0A93ED-E5CB-2547-8927-CE52F27D0829}"/>
                    </a:ext>
                  </a:extLst>
                </p:cNvPr>
                <p:cNvPicPr/>
                <p:nvPr/>
              </p:nvPicPr>
              <p:blipFill>
                <a:blip r:embed="rId372"/>
                <a:stretch>
                  <a:fillRect/>
                </a:stretch>
              </p:blipFill>
              <p:spPr>
                <a:xfrm>
                  <a:off x="278886" y="3809560"/>
                  <a:ext cx="193748"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13" name="Ink 212">
                  <a:extLst>
                    <a:ext uri="{FF2B5EF4-FFF2-40B4-BE49-F238E27FC236}">
                      <a16:creationId xmlns:a16="http://schemas.microsoft.com/office/drawing/2014/main" id="{1C814D7F-E137-DC4B-95BA-A7B49EBD2B82}"/>
                    </a:ext>
                  </a:extLst>
                </p14:cNvPr>
                <p14:cNvContentPartPr/>
                <p14:nvPr/>
              </p14:nvContentPartPr>
              <p14:xfrm>
                <a:off x="477280" y="3860680"/>
                <a:ext cx="91800" cy="5400"/>
              </p14:xfrm>
            </p:contentPart>
          </mc:Choice>
          <mc:Fallback>
            <p:pic>
              <p:nvPicPr>
                <p:cNvPr id="213" name="Ink 212">
                  <a:extLst>
                    <a:ext uri="{FF2B5EF4-FFF2-40B4-BE49-F238E27FC236}">
                      <a16:creationId xmlns:a16="http://schemas.microsoft.com/office/drawing/2014/main" id="{1C814D7F-E137-DC4B-95BA-A7B49EBD2B82}"/>
                    </a:ext>
                  </a:extLst>
                </p:cNvPr>
                <p:cNvPicPr/>
                <p:nvPr/>
              </p:nvPicPr>
              <p:blipFill>
                <a:blip r:embed="rId374"/>
                <a:stretch>
                  <a:fillRect/>
                </a:stretch>
              </p:blipFill>
              <p:spPr>
                <a:xfrm>
                  <a:off x="461800" y="3845200"/>
                  <a:ext cx="1224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14" name="Ink 213">
                  <a:extLst>
                    <a:ext uri="{FF2B5EF4-FFF2-40B4-BE49-F238E27FC236}">
                      <a16:creationId xmlns:a16="http://schemas.microsoft.com/office/drawing/2014/main" id="{CFBEB575-61DF-724E-A236-365123EC12F5}"/>
                    </a:ext>
                  </a:extLst>
                </p14:cNvPr>
                <p14:cNvContentPartPr/>
                <p14:nvPr/>
              </p14:nvContentPartPr>
              <p14:xfrm>
                <a:off x="528040" y="3814960"/>
                <a:ext cx="132480" cy="132480"/>
              </p14:xfrm>
            </p:contentPart>
          </mc:Choice>
          <mc:Fallback>
            <p:pic>
              <p:nvPicPr>
                <p:cNvPr id="214" name="Ink 213">
                  <a:extLst>
                    <a:ext uri="{FF2B5EF4-FFF2-40B4-BE49-F238E27FC236}">
                      <a16:creationId xmlns:a16="http://schemas.microsoft.com/office/drawing/2014/main" id="{CFBEB575-61DF-724E-A236-365123EC12F5}"/>
                    </a:ext>
                  </a:extLst>
                </p:cNvPr>
                <p:cNvPicPr/>
                <p:nvPr/>
              </p:nvPicPr>
              <p:blipFill>
                <a:blip r:embed="rId376"/>
                <a:stretch>
                  <a:fillRect/>
                </a:stretch>
              </p:blipFill>
              <p:spPr>
                <a:xfrm>
                  <a:off x="512560" y="3799480"/>
                  <a:ext cx="1630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15" name="Ink 214">
                  <a:extLst>
                    <a:ext uri="{FF2B5EF4-FFF2-40B4-BE49-F238E27FC236}">
                      <a16:creationId xmlns:a16="http://schemas.microsoft.com/office/drawing/2014/main" id="{3DCD8C33-6CBE-8342-82AA-5DB7FACD73A6}"/>
                    </a:ext>
                  </a:extLst>
                </p14:cNvPr>
                <p14:cNvContentPartPr/>
                <p14:nvPr/>
              </p14:nvContentPartPr>
              <p14:xfrm>
                <a:off x="675640" y="3780040"/>
                <a:ext cx="111960" cy="218160"/>
              </p14:xfrm>
            </p:contentPart>
          </mc:Choice>
          <mc:Fallback>
            <p:pic>
              <p:nvPicPr>
                <p:cNvPr id="215" name="Ink 214">
                  <a:extLst>
                    <a:ext uri="{FF2B5EF4-FFF2-40B4-BE49-F238E27FC236}">
                      <a16:creationId xmlns:a16="http://schemas.microsoft.com/office/drawing/2014/main" id="{3DCD8C33-6CBE-8342-82AA-5DB7FACD73A6}"/>
                    </a:ext>
                  </a:extLst>
                </p:cNvPr>
                <p:cNvPicPr/>
                <p:nvPr/>
              </p:nvPicPr>
              <p:blipFill>
                <a:blip r:embed="rId378"/>
                <a:stretch>
                  <a:fillRect/>
                </a:stretch>
              </p:blipFill>
              <p:spPr>
                <a:xfrm>
                  <a:off x="660160" y="3764560"/>
                  <a:ext cx="1425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17" name="Ink 216">
                  <a:extLst>
                    <a:ext uri="{FF2B5EF4-FFF2-40B4-BE49-F238E27FC236}">
                      <a16:creationId xmlns:a16="http://schemas.microsoft.com/office/drawing/2014/main" id="{7DAB3291-188B-3741-847F-931844870787}"/>
                    </a:ext>
                  </a:extLst>
                </p14:cNvPr>
                <p14:cNvContentPartPr/>
                <p14:nvPr/>
              </p14:nvContentPartPr>
              <p14:xfrm>
                <a:off x="182800" y="4114480"/>
                <a:ext cx="137520" cy="81720"/>
              </p14:xfrm>
            </p:contentPart>
          </mc:Choice>
          <mc:Fallback>
            <p:pic>
              <p:nvPicPr>
                <p:cNvPr id="217" name="Ink 216">
                  <a:extLst>
                    <a:ext uri="{FF2B5EF4-FFF2-40B4-BE49-F238E27FC236}">
                      <a16:creationId xmlns:a16="http://schemas.microsoft.com/office/drawing/2014/main" id="{7DAB3291-188B-3741-847F-931844870787}"/>
                    </a:ext>
                  </a:extLst>
                </p:cNvPr>
                <p:cNvPicPr/>
                <p:nvPr/>
              </p:nvPicPr>
              <p:blipFill>
                <a:blip r:embed="rId380"/>
                <a:stretch>
                  <a:fillRect/>
                </a:stretch>
              </p:blipFill>
              <p:spPr>
                <a:xfrm>
                  <a:off x="167320" y="4099000"/>
                  <a:ext cx="1681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18" name="Ink 217">
                  <a:extLst>
                    <a:ext uri="{FF2B5EF4-FFF2-40B4-BE49-F238E27FC236}">
                      <a16:creationId xmlns:a16="http://schemas.microsoft.com/office/drawing/2014/main" id="{E6BF1220-79AC-7C41-B0BF-B804E5AD4C48}"/>
                    </a:ext>
                  </a:extLst>
                </p14:cNvPr>
                <p14:cNvContentPartPr/>
                <p14:nvPr/>
              </p14:nvContentPartPr>
              <p14:xfrm>
                <a:off x="258760" y="4104400"/>
                <a:ext cx="25920" cy="183240"/>
              </p14:xfrm>
            </p:contentPart>
          </mc:Choice>
          <mc:Fallback>
            <p:pic>
              <p:nvPicPr>
                <p:cNvPr id="218" name="Ink 217">
                  <a:extLst>
                    <a:ext uri="{FF2B5EF4-FFF2-40B4-BE49-F238E27FC236}">
                      <a16:creationId xmlns:a16="http://schemas.microsoft.com/office/drawing/2014/main" id="{E6BF1220-79AC-7C41-B0BF-B804E5AD4C48}"/>
                    </a:ext>
                  </a:extLst>
                </p:cNvPr>
                <p:cNvPicPr/>
                <p:nvPr/>
              </p:nvPicPr>
              <p:blipFill>
                <a:blip r:embed="rId382"/>
                <a:stretch>
                  <a:fillRect/>
                </a:stretch>
              </p:blipFill>
              <p:spPr>
                <a:xfrm>
                  <a:off x="243062" y="4088920"/>
                  <a:ext cx="56951"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19" name="Ink 218">
                  <a:extLst>
                    <a:ext uri="{FF2B5EF4-FFF2-40B4-BE49-F238E27FC236}">
                      <a16:creationId xmlns:a16="http://schemas.microsoft.com/office/drawing/2014/main" id="{55EE49F6-C6E3-4543-9058-715170DB43AE}"/>
                    </a:ext>
                  </a:extLst>
                </p14:cNvPr>
                <p14:cNvContentPartPr/>
                <p14:nvPr/>
              </p14:nvContentPartPr>
              <p14:xfrm>
                <a:off x="390880" y="4053640"/>
                <a:ext cx="132480" cy="254520"/>
              </p14:xfrm>
            </p:contentPart>
          </mc:Choice>
          <mc:Fallback>
            <p:pic>
              <p:nvPicPr>
                <p:cNvPr id="219" name="Ink 218">
                  <a:extLst>
                    <a:ext uri="{FF2B5EF4-FFF2-40B4-BE49-F238E27FC236}">
                      <a16:creationId xmlns:a16="http://schemas.microsoft.com/office/drawing/2014/main" id="{55EE49F6-C6E3-4543-9058-715170DB43AE}"/>
                    </a:ext>
                  </a:extLst>
                </p:cNvPr>
                <p:cNvPicPr/>
                <p:nvPr/>
              </p:nvPicPr>
              <p:blipFill>
                <a:blip r:embed="rId384"/>
                <a:stretch>
                  <a:fillRect/>
                </a:stretch>
              </p:blipFill>
              <p:spPr>
                <a:xfrm>
                  <a:off x="375400" y="4038138"/>
                  <a:ext cx="163080" cy="285163"/>
                </a:xfrm>
                <a:prstGeom prst="rect">
                  <a:avLst/>
                </a:prstGeom>
              </p:spPr>
            </p:pic>
          </mc:Fallback>
        </mc:AlternateContent>
      </p:grpSp>
      <p:grpSp>
        <p:nvGrpSpPr>
          <p:cNvPr id="225" name="Group 224">
            <a:extLst>
              <a:ext uri="{FF2B5EF4-FFF2-40B4-BE49-F238E27FC236}">
                <a16:creationId xmlns:a16="http://schemas.microsoft.com/office/drawing/2014/main" id="{BB04A1DB-A08D-4848-A3FF-6A7A86E60CCD}"/>
              </a:ext>
            </a:extLst>
          </p:cNvPr>
          <p:cNvGrpSpPr/>
          <p:nvPr/>
        </p:nvGrpSpPr>
        <p:grpSpPr>
          <a:xfrm>
            <a:off x="4668400" y="2392600"/>
            <a:ext cx="213480" cy="259560"/>
            <a:chOff x="4668400" y="2392600"/>
            <a:chExt cx="213480" cy="259560"/>
          </a:xfrm>
        </p:grpSpPr>
        <mc:AlternateContent xmlns:mc="http://schemas.openxmlformats.org/markup-compatibility/2006">
          <mc:Choice xmlns:p14="http://schemas.microsoft.com/office/powerpoint/2010/main" Requires="p14">
            <p:contentPart p14:bwMode="auto" r:id="rId385">
              <p14:nvContentPartPr>
                <p14:cNvPr id="221" name="Ink 220">
                  <a:extLst>
                    <a:ext uri="{FF2B5EF4-FFF2-40B4-BE49-F238E27FC236}">
                      <a16:creationId xmlns:a16="http://schemas.microsoft.com/office/drawing/2014/main" id="{97228728-BE78-9B4A-875C-A1084E76D153}"/>
                    </a:ext>
                  </a:extLst>
                </p14:cNvPr>
                <p14:cNvContentPartPr/>
                <p14:nvPr/>
              </p14:nvContentPartPr>
              <p14:xfrm>
                <a:off x="4688560" y="2392600"/>
                <a:ext cx="193320" cy="259560"/>
              </p14:xfrm>
            </p:contentPart>
          </mc:Choice>
          <mc:Fallback>
            <p:pic>
              <p:nvPicPr>
                <p:cNvPr id="221" name="Ink 220">
                  <a:extLst>
                    <a:ext uri="{FF2B5EF4-FFF2-40B4-BE49-F238E27FC236}">
                      <a16:creationId xmlns:a16="http://schemas.microsoft.com/office/drawing/2014/main" id="{97228728-BE78-9B4A-875C-A1084E76D153}"/>
                    </a:ext>
                  </a:extLst>
                </p:cNvPr>
                <p:cNvPicPr/>
                <p:nvPr/>
              </p:nvPicPr>
              <p:blipFill>
                <a:blip r:embed="rId386"/>
                <a:stretch>
                  <a:fillRect/>
                </a:stretch>
              </p:blipFill>
              <p:spPr>
                <a:xfrm>
                  <a:off x="4673080" y="2377120"/>
                  <a:ext cx="2239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22" name="Ink 221">
                  <a:extLst>
                    <a:ext uri="{FF2B5EF4-FFF2-40B4-BE49-F238E27FC236}">
                      <a16:creationId xmlns:a16="http://schemas.microsoft.com/office/drawing/2014/main" id="{228AC0CD-7D7B-9E47-8B3F-106AB4BB3082}"/>
                    </a:ext>
                  </a:extLst>
                </p14:cNvPr>
                <p14:cNvContentPartPr/>
                <p14:nvPr/>
              </p14:nvContentPartPr>
              <p14:xfrm>
                <a:off x="4668400" y="2616160"/>
                <a:ext cx="208800" cy="36000"/>
              </p14:xfrm>
            </p:contentPart>
          </mc:Choice>
          <mc:Fallback>
            <p:pic>
              <p:nvPicPr>
                <p:cNvPr id="222" name="Ink 221">
                  <a:extLst>
                    <a:ext uri="{FF2B5EF4-FFF2-40B4-BE49-F238E27FC236}">
                      <a16:creationId xmlns:a16="http://schemas.microsoft.com/office/drawing/2014/main" id="{228AC0CD-7D7B-9E47-8B3F-106AB4BB3082}"/>
                    </a:ext>
                  </a:extLst>
                </p:cNvPr>
                <p:cNvPicPr/>
                <p:nvPr/>
              </p:nvPicPr>
              <p:blipFill>
                <a:blip r:embed="rId388"/>
                <a:stretch>
                  <a:fillRect/>
                </a:stretch>
              </p:blipFill>
              <p:spPr>
                <a:xfrm>
                  <a:off x="4652920" y="2600680"/>
                  <a:ext cx="2394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24" name="Ink 223">
                  <a:extLst>
                    <a:ext uri="{FF2B5EF4-FFF2-40B4-BE49-F238E27FC236}">
                      <a16:creationId xmlns:a16="http://schemas.microsoft.com/office/drawing/2014/main" id="{D1D251F7-F23A-1A4C-8A28-912BE642496C}"/>
                    </a:ext>
                  </a:extLst>
                </p14:cNvPr>
                <p14:cNvContentPartPr/>
                <p14:nvPr/>
              </p14:nvContentPartPr>
              <p14:xfrm>
                <a:off x="4754800" y="2438320"/>
                <a:ext cx="56160" cy="117360"/>
              </p14:xfrm>
            </p:contentPart>
          </mc:Choice>
          <mc:Fallback>
            <p:pic>
              <p:nvPicPr>
                <p:cNvPr id="224" name="Ink 223">
                  <a:extLst>
                    <a:ext uri="{FF2B5EF4-FFF2-40B4-BE49-F238E27FC236}">
                      <a16:creationId xmlns:a16="http://schemas.microsoft.com/office/drawing/2014/main" id="{D1D251F7-F23A-1A4C-8A28-912BE642496C}"/>
                    </a:ext>
                  </a:extLst>
                </p:cNvPr>
                <p:cNvPicPr/>
                <p:nvPr/>
              </p:nvPicPr>
              <p:blipFill>
                <a:blip r:embed="rId390"/>
                <a:stretch>
                  <a:fillRect/>
                </a:stretch>
              </p:blipFill>
              <p:spPr>
                <a:xfrm>
                  <a:off x="4739320" y="2422840"/>
                  <a:ext cx="86760" cy="147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1">
            <p14:nvContentPartPr>
              <p14:cNvPr id="226" name="Ink 225">
                <a:extLst>
                  <a:ext uri="{FF2B5EF4-FFF2-40B4-BE49-F238E27FC236}">
                    <a16:creationId xmlns:a16="http://schemas.microsoft.com/office/drawing/2014/main" id="{C8C9D7DD-68C6-624D-9732-360E932E8585}"/>
                  </a:ext>
                </a:extLst>
              </p14:cNvPr>
              <p14:cNvContentPartPr/>
              <p14:nvPr/>
            </p14:nvContentPartPr>
            <p14:xfrm>
              <a:off x="1517040" y="1281600"/>
              <a:ext cx="6541200" cy="2708280"/>
            </p14:xfrm>
          </p:contentPart>
        </mc:Choice>
        <mc:Fallback>
          <p:pic>
            <p:nvPicPr>
              <p:cNvPr id="226" name="Ink 225">
                <a:extLst>
                  <a:ext uri="{FF2B5EF4-FFF2-40B4-BE49-F238E27FC236}">
                    <a16:creationId xmlns:a16="http://schemas.microsoft.com/office/drawing/2014/main" id="{C8C9D7DD-68C6-624D-9732-360E932E8585}"/>
                  </a:ext>
                </a:extLst>
              </p:cNvPr>
              <p:cNvPicPr/>
              <p:nvPr/>
            </p:nvPicPr>
            <p:blipFill>
              <a:blip r:embed="rId392"/>
              <a:stretch>
                <a:fillRect/>
              </a:stretch>
            </p:blipFill>
            <p:spPr>
              <a:xfrm>
                <a:off x="1507680" y="1272240"/>
                <a:ext cx="6559920" cy="2727000"/>
              </a:xfrm>
              <a:prstGeom prst="rect">
                <a:avLst/>
              </a:prstGeom>
            </p:spPr>
          </p:pic>
        </mc:Fallback>
      </mc:AlternateContent>
    </p:spTree>
    <p:extLst>
      <p:ext uri="{BB962C8B-B14F-4D97-AF65-F5344CB8AC3E}">
        <p14:creationId xmlns:p14="http://schemas.microsoft.com/office/powerpoint/2010/main" val="2158255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F9E3-5BC8-A148-A11C-61BCD1DE501C}"/>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AB6D11B3-AC47-884F-8EA6-5285E91779BA}"/>
              </a:ext>
            </a:extLst>
          </p:cNvPr>
          <p:cNvSpPr>
            <a:spLocks noGrp="1"/>
          </p:cNvSpPr>
          <p:nvPr>
            <p:ph type="body" idx="1"/>
          </p:nvPr>
        </p:nvSpPr>
        <p:spPr/>
        <p:txBody>
          <a:bodyPr/>
          <a:lstStyle/>
          <a:p>
            <a:pPr marL="146050" indent="0">
              <a:buNone/>
            </a:pPr>
            <a:r>
              <a:rPr lang="en-US"/>
              <a:t>ii.  What happens when c() is run with multiple threads instead of processes?</a:t>
            </a:r>
          </a:p>
          <a:p>
            <a:endParaRPr lang="en-US"/>
          </a:p>
          <a:p>
            <a:r>
              <a:rPr lang="en-US"/>
              <a:t>The read buffer is shared in process space, so an interleaving similar to (a) would be expected for </a:t>
            </a:r>
            <a:r>
              <a:rPr lang="en-US" err="1">
                <a:latin typeface="Consolas" panose="020B0609020204030204" pitchFamily="49" charset="0"/>
                <a:cs typeface="Consolas" panose="020B0609020204030204" pitchFamily="49" charset="0"/>
              </a:rPr>
              <a:t>fread</a:t>
            </a:r>
            <a:r>
              <a:rPr lang="en-US"/>
              <a:t> calls. However, since the write buffer in </a:t>
            </a:r>
            <a:r>
              <a:rPr lang="en-US" err="1">
                <a:latin typeface="Consolas" panose="020B0609020204030204" pitchFamily="49" charset="0"/>
                <a:cs typeface="Consolas" panose="020B0609020204030204" pitchFamily="49" charset="0"/>
              </a:rPr>
              <a:t>printf</a:t>
            </a:r>
            <a:r>
              <a:rPr lang="en-US"/>
              <a:t> to </a:t>
            </a:r>
            <a:r>
              <a:rPr lang="en-US" err="1">
                <a:latin typeface="Consolas" panose="020B0609020204030204" pitchFamily="49" charset="0"/>
                <a:cs typeface="Consolas" panose="020B0609020204030204" pitchFamily="49" charset="0"/>
              </a:rPr>
              <a:t>stdout</a:t>
            </a:r>
            <a:r>
              <a:rPr lang="en-US"/>
              <a:t> is shared between both threads, the output to </a:t>
            </a:r>
            <a:r>
              <a:rPr lang="en-US" err="1">
                <a:latin typeface="Consolas" panose="020B0609020204030204" pitchFamily="49" charset="0"/>
                <a:cs typeface="Consolas" panose="020B0609020204030204" pitchFamily="49" charset="0"/>
              </a:rPr>
              <a:t>stdout</a:t>
            </a:r>
            <a:r>
              <a:rPr lang="en-US"/>
              <a:t> will be interleaved as well. Hence, the interleaving </a:t>
            </a:r>
            <a:r>
              <a:rPr lang="en-US" err="1"/>
              <a:t>behaviour</a:t>
            </a:r>
            <a:r>
              <a:rPr lang="en-US"/>
              <a:t> may not be evident in most execution scenarios</a:t>
            </a:r>
          </a:p>
          <a:p>
            <a:endParaRPr lang="en-US"/>
          </a:p>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055D232-B339-2448-B601-C609FF59D057}"/>
                  </a:ext>
                </a:extLst>
              </p14:cNvPr>
              <p14:cNvContentPartPr/>
              <p14:nvPr/>
            </p14:nvContentPartPr>
            <p14:xfrm>
              <a:off x="1554120" y="2172600"/>
              <a:ext cx="5203080" cy="564480"/>
            </p14:xfrm>
          </p:contentPart>
        </mc:Choice>
        <mc:Fallback>
          <p:pic>
            <p:nvPicPr>
              <p:cNvPr id="4" name="Ink 3">
                <a:extLst>
                  <a:ext uri="{FF2B5EF4-FFF2-40B4-BE49-F238E27FC236}">
                    <a16:creationId xmlns:a16="http://schemas.microsoft.com/office/drawing/2014/main" id="{0055D232-B339-2448-B601-C609FF59D057}"/>
                  </a:ext>
                </a:extLst>
              </p:cNvPr>
              <p:cNvPicPr/>
              <p:nvPr/>
            </p:nvPicPr>
            <p:blipFill>
              <a:blip r:embed="rId3"/>
              <a:stretch>
                <a:fillRect/>
              </a:stretch>
            </p:blipFill>
            <p:spPr>
              <a:xfrm>
                <a:off x="1544760" y="2163240"/>
                <a:ext cx="5221800" cy="583200"/>
              </a:xfrm>
              <a:prstGeom prst="rect">
                <a:avLst/>
              </a:prstGeom>
            </p:spPr>
          </p:pic>
        </mc:Fallback>
      </mc:AlternateContent>
    </p:spTree>
    <p:extLst>
      <p:ext uri="{BB962C8B-B14F-4D97-AF65-F5344CB8AC3E}">
        <p14:creationId xmlns:p14="http://schemas.microsoft.com/office/powerpoint/2010/main" val="2097649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6600"/>
              <a:buFont typeface="Calibri"/>
              <a:buNone/>
            </a:pPr>
            <a:r>
              <a:rPr lang="en"/>
              <a:t>Thank you!</a:t>
            </a:r>
            <a:endParaRPr/>
          </a:p>
        </p:txBody>
      </p:sp>
      <p:sp>
        <p:nvSpPr>
          <p:cNvPr id="243" name="Google Shape;243;p38"/>
          <p:cNvSpPr txBox="1">
            <a:spLocks noGrp="1"/>
          </p:cNvSpPr>
          <p:nvPr>
            <p:ph type="subTitle" idx="1"/>
          </p:nvPr>
        </p:nvSpPr>
        <p:spPr>
          <a:xfrm>
            <a:off x="729627" y="3172900"/>
            <a:ext cx="7688100" cy="1033340"/>
          </a:xfrm>
          <a:prstGeom prst="rect">
            <a:avLst/>
          </a:prstGeom>
          <a:noFill/>
          <a:ln>
            <a:noFill/>
          </a:ln>
        </p:spPr>
        <p:txBody>
          <a:bodyPr spcFirstLastPara="1" wrap="square" lIns="68575" tIns="34275" rIns="68575" bIns="34275" anchor="t" anchorCtr="0">
            <a:normAutofit/>
          </a:bodyPr>
          <a:lstStyle/>
          <a:p>
            <a:pPr marL="0" lvl="0" indent="0" algn="l" rtl="0">
              <a:lnSpc>
                <a:spcPct val="85000"/>
              </a:lnSpc>
              <a:spcBef>
                <a:spcPts val="0"/>
              </a:spcBef>
              <a:spcAft>
                <a:spcPts val="0"/>
              </a:spcAft>
              <a:buClr>
                <a:schemeClr val="lt1"/>
              </a:buClr>
              <a:buSzPts val="2400"/>
              <a:buNone/>
            </a:pPr>
            <a:endParaRPr u="sng"/>
          </a:p>
        </p:txBody>
      </p:sp>
    </p:spTree>
    <p:extLst>
      <p:ext uri="{BB962C8B-B14F-4D97-AF65-F5344CB8AC3E}">
        <p14:creationId xmlns:p14="http://schemas.microsoft.com/office/powerpoint/2010/main" val="754869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215D-61AA-D345-AC30-37962C9705F5}"/>
              </a:ext>
            </a:extLst>
          </p:cNvPr>
          <p:cNvSpPr>
            <a:spLocks noGrp="1"/>
          </p:cNvSpPr>
          <p:nvPr>
            <p:ph type="title"/>
          </p:nvPr>
        </p:nvSpPr>
        <p:spPr/>
        <p:txBody>
          <a:bodyPr>
            <a:normAutofit fontScale="90000"/>
          </a:bodyPr>
          <a:lstStyle/>
          <a:p>
            <a:r>
              <a:rPr lang="en-US"/>
              <a:t>Q1</a:t>
            </a:r>
          </a:p>
        </p:txBody>
      </p:sp>
      <p:sp>
        <p:nvSpPr>
          <p:cNvPr id="3" name="Text Placeholder 2">
            <a:extLst>
              <a:ext uri="{FF2B5EF4-FFF2-40B4-BE49-F238E27FC236}">
                <a16:creationId xmlns:a16="http://schemas.microsoft.com/office/drawing/2014/main" id="{06E34417-A38B-DB45-B6FA-B26C1F643E69}"/>
              </a:ext>
            </a:extLst>
          </p:cNvPr>
          <p:cNvSpPr>
            <a:spLocks noGrp="1"/>
          </p:cNvSpPr>
          <p:nvPr>
            <p:ph type="body" idx="1"/>
          </p:nvPr>
        </p:nvSpPr>
        <p:spPr/>
        <p:txBody>
          <a:bodyPr/>
          <a:lstStyle/>
          <a:p>
            <a:pPr marL="146050" indent="0">
              <a:buNone/>
            </a:pPr>
            <a:r>
              <a:rPr lang="en-US"/>
              <a:t>Explain the following concepts in your own words clearly; the shorter, the better! Your explanation should be easily understandable for non-CS2106 students.</a:t>
            </a:r>
          </a:p>
          <a:p>
            <a:pPr marL="146050" indent="0">
              <a:buNone/>
            </a:pPr>
            <a:endParaRPr lang="en-SG"/>
          </a:p>
          <a:p>
            <a:pPr marL="146050" indent="0">
              <a:buNone/>
            </a:pPr>
            <a:r>
              <a:rPr lang="en-SG"/>
              <a:t>b) Name and describe some classifications of files. </a:t>
            </a:r>
          </a:p>
          <a:p>
            <a:pPr marL="146050" indent="0">
              <a:buNone/>
            </a:pPr>
            <a:endParaRPr lang="en-SG"/>
          </a:p>
          <a:p>
            <a:r>
              <a:rPr lang="en-SG"/>
              <a:t>Regular files: contain user information</a:t>
            </a:r>
          </a:p>
          <a:p>
            <a:r>
              <a:rPr lang="en-SG"/>
              <a:t>Directories: system file for FS structure </a:t>
            </a:r>
          </a:p>
          <a:p>
            <a:r>
              <a:rPr lang="en-SG"/>
              <a:t>Special Files: character/block oriented  </a:t>
            </a:r>
            <a:endParaRPr lang="en-US"/>
          </a:p>
        </p:txBody>
      </p:sp>
    </p:spTree>
    <p:extLst>
      <p:ext uri="{BB962C8B-B14F-4D97-AF65-F5344CB8AC3E}">
        <p14:creationId xmlns:p14="http://schemas.microsoft.com/office/powerpoint/2010/main" val="867541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215D-61AA-D345-AC30-37962C9705F5}"/>
              </a:ext>
            </a:extLst>
          </p:cNvPr>
          <p:cNvSpPr>
            <a:spLocks noGrp="1"/>
          </p:cNvSpPr>
          <p:nvPr>
            <p:ph type="title"/>
          </p:nvPr>
        </p:nvSpPr>
        <p:spPr/>
        <p:txBody>
          <a:bodyPr>
            <a:normAutofit fontScale="90000"/>
          </a:bodyPr>
          <a:lstStyle/>
          <a:p>
            <a:r>
              <a:rPr lang="en-US"/>
              <a:t>Q1</a:t>
            </a:r>
          </a:p>
        </p:txBody>
      </p:sp>
      <p:sp>
        <p:nvSpPr>
          <p:cNvPr id="3" name="Text Placeholder 2">
            <a:extLst>
              <a:ext uri="{FF2B5EF4-FFF2-40B4-BE49-F238E27FC236}">
                <a16:creationId xmlns:a16="http://schemas.microsoft.com/office/drawing/2014/main" id="{06E34417-A38B-DB45-B6FA-B26C1F643E69}"/>
              </a:ext>
            </a:extLst>
          </p:cNvPr>
          <p:cNvSpPr>
            <a:spLocks noGrp="1"/>
          </p:cNvSpPr>
          <p:nvPr>
            <p:ph type="body" idx="1"/>
          </p:nvPr>
        </p:nvSpPr>
        <p:spPr/>
        <p:txBody>
          <a:bodyPr/>
          <a:lstStyle/>
          <a:p>
            <a:pPr marL="146050" indent="0">
              <a:buNone/>
            </a:pPr>
            <a:r>
              <a:rPr lang="en-US"/>
              <a:t>Explain the following concepts in your own words clearly; the shorter, the better! Your explanation should be easily understandable for non-CS2106 students.</a:t>
            </a:r>
          </a:p>
          <a:p>
            <a:pPr marL="146050" indent="0">
              <a:buNone/>
            </a:pPr>
            <a:endParaRPr lang="en-SG"/>
          </a:p>
          <a:p>
            <a:pPr marL="146050" indent="0">
              <a:buNone/>
            </a:pPr>
            <a:r>
              <a:rPr lang="en-SG"/>
              <a:t>c) Distinguish between a file type and a file extension.</a:t>
            </a:r>
          </a:p>
          <a:p>
            <a:pPr marL="146050" indent="0">
              <a:buNone/>
            </a:pPr>
            <a:endParaRPr lang="en-SG"/>
          </a:p>
          <a:p>
            <a:pPr marL="146050" indent="0">
              <a:buNone/>
            </a:pPr>
            <a:r>
              <a:rPr lang="en-SG"/>
              <a:t>A file type is a description of the information contained in the file.  </a:t>
            </a:r>
          </a:p>
          <a:p>
            <a:pPr marL="146050" indent="0">
              <a:buNone/>
            </a:pPr>
            <a:r>
              <a:rPr lang="en-SG"/>
              <a:t>A file extension is a part of the file name that follows a dot and can help identify the file type.</a:t>
            </a:r>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F0652FC0-4CF5-C64B-A4E5-012362DE0DE8}"/>
                  </a:ext>
                </a:extLst>
              </p14:cNvPr>
              <p14:cNvContentPartPr/>
              <p14:nvPr/>
            </p14:nvContentPartPr>
            <p14:xfrm>
              <a:off x="7825320" y="3103560"/>
              <a:ext cx="399600" cy="226800"/>
            </p14:xfrm>
          </p:contentPart>
        </mc:Choice>
        <mc:Fallback>
          <p:pic>
            <p:nvPicPr>
              <p:cNvPr id="4" name="Ink 3">
                <a:extLst>
                  <a:ext uri="{FF2B5EF4-FFF2-40B4-BE49-F238E27FC236}">
                    <a16:creationId xmlns:a16="http://schemas.microsoft.com/office/drawing/2014/main" id="{F0652FC0-4CF5-C64B-A4E5-012362DE0DE8}"/>
                  </a:ext>
                </a:extLst>
              </p:cNvPr>
              <p:cNvPicPr/>
              <p:nvPr/>
            </p:nvPicPr>
            <p:blipFill>
              <a:blip r:embed="rId3"/>
              <a:stretch>
                <a:fillRect/>
              </a:stretch>
            </p:blipFill>
            <p:spPr>
              <a:xfrm>
                <a:off x="7815960" y="3094200"/>
                <a:ext cx="418320" cy="245520"/>
              </a:xfrm>
              <a:prstGeom prst="rect">
                <a:avLst/>
              </a:prstGeom>
            </p:spPr>
          </p:pic>
        </mc:Fallback>
      </mc:AlternateContent>
    </p:spTree>
    <p:extLst>
      <p:ext uri="{BB962C8B-B14F-4D97-AF65-F5344CB8AC3E}">
        <p14:creationId xmlns:p14="http://schemas.microsoft.com/office/powerpoint/2010/main" val="2637503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215D-61AA-D345-AC30-37962C9705F5}"/>
              </a:ext>
            </a:extLst>
          </p:cNvPr>
          <p:cNvSpPr>
            <a:spLocks noGrp="1"/>
          </p:cNvSpPr>
          <p:nvPr>
            <p:ph type="title"/>
          </p:nvPr>
        </p:nvSpPr>
        <p:spPr/>
        <p:txBody>
          <a:bodyPr>
            <a:normAutofit fontScale="90000"/>
          </a:bodyPr>
          <a:lstStyle/>
          <a:p>
            <a:r>
              <a:rPr lang="en-US"/>
              <a:t>Q1</a:t>
            </a:r>
          </a:p>
        </p:txBody>
      </p:sp>
      <p:sp>
        <p:nvSpPr>
          <p:cNvPr id="3" name="Text Placeholder 2">
            <a:extLst>
              <a:ext uri="{FF2B5EF4-FFF2-40B4-BE49-F238E27FC236}">
                <a16:creationId xmlns:a16="http://schemas.microsoft.com/office/drawing/2014/main" id="{06E34417-A38B-DB45-B6FA-B26C1F643E69}"/>
              </a:ext>
            </a:extLst>
          </p:cNvPr>
          <p:cNvSpPr>
            <a:spLocks noGrp="1"/>
          </p:cNvSpPr>
          <p:nvPr>
            <p:ph type="body" idx="1"/>
          </p:nvPr>
        </p:nvSpPr>
        <p:spPr/>
        <p:txBody>
          <a:bodyPr/>
          <a:lstStyle/>
          <a:p>
            <a:pPr marL="146050" indent="0">
              <a:buNone/>
            </a:pPr>
            <a:r>
              <a:rPr lang="en-US"/>
              <a:t>Explain the following concepts in your own words clearly; the shorter, the better! Your explanation should be easily understandable for non-CS2106 students.</a:t>
            </a:r>
          </a:p>
          <a:p>
            <a:pPr marL="146050" indent="0">
              <a:buNone/>
            </a:pPr>
            <a:endParaRPr lang="en-SG"/>
          </a:p>
          <a:p>
            <a:pPr marL="146050" indent="0">
              <a:buNone/>
            </a:pPr>
            <a:r>
              <a:rPr lang="en-SG"/>
              <a:t>d) What does it mean to open and close a file?</a:t>
            </a:r>
          </a:p>
          <a:p>
            <a:pPr marL="146050" indent="0">
              <a:buNone/>
            </a:pPr>
            <a:endParaRPr lang="en-SG"/>
          </a:p>
          <a:p>
            <a:pPr marL="146050" indent="0">
              <a:buNone/>
            </a:pPr>
            <a:r>
              <a:rPr lang="en-SG"/>
              <a:t>Operating systems keep a table of currently open files.  </a:t>
            </a:r>
          </a:p>
          <a:p>
            <a:pPr marL="146050" indent="0">
              <a:buNone/>
            </a:pPr>
            <a:r>
              <a:rPr lang="en-SG"/>
              <a:t>The open operation enters the file into this table and places the file pointer at the beginning of the file.  </a:t>
            </a:r>
          </a:p>
          <a:p>
            <a:pPr marL="146050" indent="0">
              <a:buNone/>
            </a:pPr>
            <a:r>
              <a:rPr lang="en-SG"/>
              <a:t>The close operation removes the file from the table of open files.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4B163A6-0AA6-564B-B1F9-64F62FE22FCE}"/>
                  </a:ext>
                </a:extLst>
              </p14:cNvPr>
              <p14:cNvContentPartPr/>
              <p14:nvPr/>
            </p14:nvContentPartPr>
            <p14:xfrm>
              <a:off x="5109840" y="754200"/>
              <a:ext cx="3292560" cy="1735560"/>
            </p14:xfrm>
          </p:contentPart>
        </mc:Choice>
        <mc:Fallback>
          <p:pic>
            <p:nvPicPr>
              <p:cNvPr id="4" name="Ink 3">
                <a:extLst>
                  <a:ext uri="{FF2B5EF4-FFF2-40B4-BE49-F238E27FC236}">
                    <a16:creationId xmlns:a16="http://schemas.microsoft.com/office/drawing/2014/main" id="{C4B163A6-0AA6-564B-B1F9-64F62FE22FCE}"/>
                  </a:ext>
                </a:extLst>
              </p:cNvPr>
              <p:cNvPicPr/>
              <p:nvPr/>
            </p:nvPicPr>
            <p:blipFill>
              <a:blip r:embed="rId3"/>
              <a:stretch>
                <a:fillRect/>
              </a:stretch>
            </p:blipFill>
            <p:spPr>
              <a:xfrm>
                <a:off x="5100480" y="744840"/>
                <a:ext cx="3311280" cy="1754280"/>
              </a:xfrm>
              <a:prstGeom prst="rect">
                <a:avLst/>
              </a:prstGeom>
            </p:spPr>
          </p:pic>
        </mc:Fallback>
      </mc:AlternateContent>
    </p:spTree>
    <p:extLst>
      <p:ext uri="{BB962C8B-B14F-4D97-AF65-F5344CB8AC3E}">
        <p14:creationId xmlns:p14="http://schemas.microsoft.com/office/powerpoint/2010/main" val="117247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215D-61AA-D345-AC30-37962C9705F5}"/>
              </a:ext>
            </a:extLst>
          </p:cNvPr>
          <p:cNvSpPr>
            <a:spLocks noGrp="1"/>
          </p:cNvSpPr>
          <p:nvPr>
            <p:ph type="title"/>
          </p:nvPr>
        </p:nvSpPr>
        <p:spPr/>
        <p:txBody>
          <a:bodyPr>
            <a:normAutofit fontScale="90000"/>
          </a:bodyPr>
          <a:lstStyle/>
          <a:p>
            <a:r>
              <a:rPr lang="en-US"/>
              <a:t>Q1</a:t>
            </a:r>
          </a:p>
        </p:txBody>
      </p:sp>
      <p:sp>
        <p:nvSpPr>
          <p:cNvPr id="3" name="Text Placeholder 2">
            <a:extLst>
              <a:ext uri="{FF2B5EF4-FFF2-40B4-BE49-F238E27FC236}">
                <a16:creationId xmlns:a16="http://schemas.microsoft.com/office/drawing/2014/main" id="{06E34417-A38B-DB45-B6FA-B26C1F643E69}"/>
              </a:ext>
            </a:extLst>
          </p:cNvPr>
          <p:cNvSpPr>
            <a:spLocks noGrp="1"/>
          </p:cNvSpPr>
          <p:nvPr>
            <p:ph type="body" idx="1"/>
          </p:nvPr>
        </p:nvSpPr>
        <p:spPr/>
        <p:txBody>
          <a:bodyPr/>
          <a:lstStyle/>
          <a:p>
            <a:pPr marL="146050" indent="0">
              <a:buNone/>
            </a:pPr>
            <a:r>
              <a:rPr lang="en-US"/>
              <a:t>Explain the following concepts in your own words clearly; the shorter, the better! Your explanation should be easily understandable for non-CS2106 students.</a:t>
            </a:r>
          </a:p>
          <a:p>
            <a:pPr marL="146050" indent="0">
              <a:buNone/>
            </a:pPr>
            <a:endParaRPr lang="en-SG"/>
          </a:p>
          <a:p>
            <a:pPr marL="146050" indent="0">
              <a:buNone/>
            </a:pPr>
            <a:r>
              <a:rPr lang="en-SG"/>
              <a:t>e) What does it mean to truncate a file?</a:t>
            </a:r>
          </a:p>
          <a:p>
            <a:pPr marL="146050" indent="0">
              <a:buNone/>
            </a:pPr>
            <a:endParaRPr lang="en-SG"/>
          </a:p>
          <a:p>
            <a:pPr marL="146050" indent="0">
              <a:buNone/>
            </a:pPr>
            <a:r>
              <a:rPr lang="en-SG"/>
              <a:t>Truncating a file means that all the information on the file is erased but the administrative entries remain in the file tables.  Occasionally, the truncate operation removes the information from the file pointer to the end.</a:t>
            </a:r>
          </a:p>
          <a:p>
            <a:pPr marL="146050" indent="0">
              <a:buNone/>
            </a:pPr>
            <a:endParaRPr lang="en-SG"/>
          </a:p>
          <a:p>
            <a:pPr marL="146050" indent="0">
              <a:buNone/>
            </a:pPr>
            <a:r>
              <a:rPr lang="en-SG"/>
              <a:t>Linux truncate helps to shrink or extend the size of a file to a defined size – can read up man page</a:t>
            </a:r>
          </a:p>
        </p:txBody>
      </p:sp>
    </p:spTree>
    <p:extLst>
      <p:ext uri="{BB962C8B-B14F-4D97-AF65-F5344CB8AC3E}">
        <p14:creationId xmlns:p14="http://schemas.microsoft.com/office/powerpoint/2010/main" val="4789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ctrTitle"/>
          </p:nvPr>
        </p:nvSpPr>
        <p:spPr>
          <a:xfrm>
            <a:off x="729450" y="1322450"/>
            <a:ext cx="7688100" cy="1664700"/>
          </a:xfrm>
          <a:prstGeom prst="rect">
            <a:avLst/>
          </a:prstGeom>
          <a:noFill/>
          <a:ln>
            <a:noFill/>
          </a:ln>
        </p:spPr>
        <p:txBody>
          <a:bodyPr spcFirstLastPara="1" wrap="square" lIns="68575" tIns="34275" rIns="68575" bIns="34275" anchor="b" anchorCtr="0">
            <a:noAutofit/>
          </a:bodyPr>
          <a:lstStyle/>
          <a:p>
            <a:pPr marL="0" lvl="0" indent="0" algn="l" rtl="0">
              <a:lnSpc>
                <a:spcPct val="80000"/>
              </a:lnSpc>
              <a:spcBef>
                <a:spcPts val="0"/>
              </a:spcBef>
              <a:spcAft>
                <a:spcPts val="0"/>
              </a:spcAft>
              <a:buClr>
                <a:srgbClr val="FFFFFF"/>
              </a:buClr>
              <a:buSzPts val="6600"/>
              <a:buFont typeface="Calibri"/>
              <a:buNone/>
            </a:pPr>
            <a:r>
              <a:rPr lang="en"/>
              <a:t>Q2</a:t>
            </a:r>
            <a:endParaRPr/>
          </a:p>
        </p:txBody>
      </p:sp>
      <p:sp>
        <p:nvSpPr>
          <p:cNvPr id="243" name="Google Shape;243;p38"/>
          <p:cNvSpPr txBox="1">
            <a:spLocks noGrp="1"/>
          </p:cNvSpPr>
          <p:nvPr>
            <p:ph type="subTitle" idx="1"/>
          </p:nvPr>
        </p:nvSpPr>
        <p:spPr>
          <a:xfrm>
            <a:off x="729627" y="3172900"/>
            <a:ext cx="7688100" cy="1033340"/>
          </a:xfrm>
          <a:prstGeom prst="rect">
            <a:avLst/>
          </a:prstGeom>
          <a:noFill/>
          <a:ln>
            <a:noFill/>
          </a:ln>
        </p:spPr>
        <p:txBody>
          <a:bodyPr spcFirstLastPara="1" wrap="square" lIns="68575" tIns="34275" rIns="68575" bIns="34275" anchor="t" anchorCtr="0">
            <a:normAutofit/>
          </a:bodyPr>
          <a:lstStyle/>
          <a:p>
            <a:pPr marL="0" lvl="0" indent="0">
              <a:lnSpc>
                <a:spcPct val="85000"/>
              </a:lnSpc>
              <a:buClr>
                <a:schemeClr val="lt1"/>
              </a:buClr>
              <a:buSzPts val="2400"/>
            </a:pPr>
            <a:r>
              <a:rPr lang="en-SG"/>
              <a:t>Understanding directory permission </a:t>
            </a:r>
            <a:endParaRPr u="sng"/>
          </a:p>
        </p:txBody>
      </p:sp>
    </p:spTree>
    <p:extLst>
      <p:ext uri="{BB962C8B-B14F-4D97-AF65-F5344CB8AC3E}">
        <p14:creationId xmlns:p14="http://schemas.microsoft.com/office/powerpoint/2010/main" val="1815403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8E04-80A8-9648-9496-19D739EC8B21}"/>
              </a:ext>
            </a:extLst>
          </p:cNvPr>
          <p:cNvSpPr>
            <a:spLocks noGrp="1"/>
          </p:cNvSpPr>
          <p:nvPr>
            <p:ph type="title"/>
          </p:nvPr>
        </p:nvSpPr>
        <p:spPr/>
        <p:txBody>
          <a:bodyPr>
            <a:normAutofit fontScale="90000"/>
          </a:bodyPr>
          <a:lstStyle/>
          <a:p>
            <a:r>
              <a:rPr lang="en-US"/>
              <a:t>Q2</a:t>
            </a:r>
          </a:p>
        </p:txBody>
      </p:sp>
      <p:pic>
        <p:nvPicPr>
          <p:cNvPr id="4" name="Picture 3">
            <a:extLst>
              <a:ext uri="{FF2B5EF4-FFF2-40B4-BE49-F238E27FC236}">
                <a16:creationId xmlns:a16="http://schemas.microsoft.com/office/drawing/2014/main" id="{46B65AC2-4410-1E42-AD7A-AD54C13EC2B9}"/>
              </a:ext>
            </a:extLst>
          </p:cNvPr>
          <p:cNvPicPr>
            <a:picLocks noChangeAspect="1"/>
          </p:cNvPicPr>
          <p:nvPr/>
        </p:nvPicPr>
        <p:blipFill>
          <a:blip r:embed="rId2"/>
          <a:stretch>
            <a:fillRect/>
          </a:stretch>
        </p:blipFill>
        <p:spPr>
          <a:xfrm>
            <a:off x="4731026" y="-29912"/>
            <a:ext cx="4412974" cy="2435733"/>
          </a:xfrm>
          <a:prstGeom prst="rect">
            <a:avLst/>
          </a:prstGeom>
        </p:spPr>
      </p:pic>
      <p:sp>
        <p:nvSpPr>
          <p:cNvPr id="3" name="Text Placeholder 2">
            <a:extLst>
              <a:ext uri="{FF2B5EF4-FFF2-40B4-BE49-F238E27FC236}">
                <a16:creationId xmlns:a16="http://schemas.microsoft.com/office/drawing/2014/main" id="{CEB04818-E57D-574F-866E-97E7358A6E12}"/>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F06E305E-7F77-9341-B28D-AB707FE009CF}"/>
              </a:ext>
            </a:extLst>
          </p:cNvPr>
          <p:cNvPicPr>
            <a:picLocks noChangeAspect="1"/>
          </p:cNvPicPr>
          <p:nvPr/>
        </p:nvPicPr>
        <p:blipFill>
          <a:blip r:embed="rId3"/>
          <a:stretch>
            <a:fillRect/>
          </a:stretch>
        </p:blipFill>
        <p:spPr>
          <a:xfrm>
            <a:off x="252247" y="2472033"/>
            <a:ext cx="4941203" cy="2347339"/>
          </a:xfrm>
          <a:prstGeom prst="rect">
            <a:avLst/>
          </a:prstGeom>
        </p:spPr>
      </p:pic>
      <p:pic>
        <p:nvPicPr>
          <p:cNvPr id="7" name="Picture 6">
            <a:extLst>
              <a:ext uri="{FF2B5EF4-FFF2-40B4-BE49-F238E27FC236}">
                <a16:creationId xmlns:a16="http://schemas.microsoft.com/office/drawing/2014/main" id="{51981DD2-270B-594C-96EB-FA13947726FF}"/>
              </a:ext>
            </a:extLst>
          </p:cNvPr>
          <p:cNvPicPr>
            <a:picLocks noChangeAspect="1"/>
          </p:cNvPicPr>
          <p:nvPr/>
        </p:nvPicPr>
        <p:blipFill>
          <a:blip r:embed="rId4"/>
          <a:stretch>
            <a:fillRect/>
          </a:stretch>
        </p:blipFill>
        <p:spPr>
          <a:xfrm>
            <a:off x="4039404" y="3468111"/>
            <a:ext cx="4941203" cy="1224814"/>
          </a:xfrm>
          <a:prstGeom prst="rect">
            <a:avLst/>
          </a:prstGeom>
        </p:spPr>
      </p:pic>
      <p:grpSp>
        <p:nvGrpSpPr>
          <p:cNvPr id="27" name="Group 26">
            <a:extLst>
              <a:ext uri="{FF2B5EF4-FFF2-40B4-BE49-F238E27FC236}">
                <a16:creationId xmlns:a16="http://schemas.microsoft.com/office/drawing/2014/main" id="{B53E578F-CA4E-804B-901A-2354144025DB}"/>
              </a:ext>
            </a:extLst>
          </p:cNvPr>
          <p:cNvGrpSpPr/>
          <p:nvPr/>
        </p:nvGrpSpPr>
        <p:grpSpPr>
          <a:xfrm>
            <a:off x="4073138" y="508374"/>
            <a:ext cx="550080" cy="172800"/>
            <a:chOff x="4073138" y="508374"/>
            <a:chExt cx="550080" cy="172800"/>
          </a:xfrm>
        </p:grpSpPr>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FBFC3B45-6A0B-4347-AE4C-3951002649AE}"/>
                    </a:ext>
                  </a:extLst>
                </p14:cNvPr>
                <p14:cNvContentPartPr/>
                <p14:nvPr/>
              </p14:nvContentPartPr>
              <p14:xfrm>
                <a:off x="4088258" y="521334"/>
                <a:ext cx="54360" cy="159840"/>
              </p14:xfrm>
            </p:contentPart>
          </mc:Choice>
          <mc:Fallback>
            <p:pic>
              <p:nvPicPr>
                <p:cNvPr id="5" name="Ink 4">
                  <a:extLst>
                    <a:ext uri="{FF2B5EF4-FFF2-40B4-BE49-F238E27FC236}">
                      <a16:creationId xmlns:a16="http://schemas.microsoft.com/office/drawing/2014/main" id="{FBFC3B45-6A0B-4347-AE4C-3951002649AE}"/>
                    </a:ext>
                  </a:extLst>
                </p:cNvPr>
                <p:cNvPicPr/>
                <p:nvPr/>
              </p:nvPicPr>
              <p:blipFill>
                <a:blip r:embed="rId6"/>
                <a:stretch>
                  <a:fillRect/>
                </a:stretch>
              </p:blipFill>
              <p:spPr>
                <a:xfrm>
                  <a:off x="4072778" y="505854"/>
                  <a:ext cx="849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284CAB2C-74D4-8740-A72B-9B95DD350A1E}"/>
                    </a:ext>
                  </a:extLst>
                </p14:cNvPr>
                <p14:cNvContentPartPr/>
                <p14:nvPr/>
              </p14:nvContentPartPr>
              <p14:xfrm>
                <a:off x="4073138" y="609894"/>
                <a:ext cx="123120" cy="2520"/>
              </p14:xfrm>
            </p:contentPart>
          </mc:Choice>
          <mc:Fallback>
            <p:pic>
              <p:nvPicPr>
                <p:cNvPr id="8" name="Ink 7">
                  <a:extLst>
                    <a:ext uri="{FF2B5EF4-FFF2-40B4-BE49-F238E27FC236}">
                      <a16:creationId xmlns:a16="http://schemas.microsoft.com/office/drawing/2014/main" id="{284CAB2C-74D4-8740-A72B-9B95DD350A1E}"/>
                    </a:ext>
                  </a:extLst>
                </p:cNvPr>
                <p:cNvPicPr/>
                <p:nvPr/>
              </p:nvPicPr>
              <p:blipFill>
                <a:blip r:embed="rId8"/>
                <a:stretch>
                  <a:fillRect/>
                </a:stretch>
              </p:blipFill>
              <p:spPr>
                <a:xfrm>
                  <a:off x="4057658" y="594414"/>
                  <a:ext cx="1537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 name="Ink 19">
                  <a:extLst>
                    <a:ext uri="{FF2B5EF4-FFF2-40B4-BE49-F238E27FC236}">
                      <a16:creationId xmlns:a16="http://schemas.microsoft.com/office/drawing/2014/main" id="{5F900531-A2AF-AE4F-B3D6-1C131E5DF18F}"/>
                    </a:ext>
                  </a:extLst>
                </p14:cNvPr>
                <p14:cNvContentPartPr/>
                <p14:nvPr/>
              </p14:nvContentPartPr>
              <p14:xfrm>
                <a:off x="4230818" y="568854"/>
                <a:ext cx="32760" cy="2520"/>
              </p14:xfrm>
            </p:contentPart>
          </mc:Choice>
          <mc:Fallback>
            <p:pic>
              <p:nvPicPr>
                <p:cNvPr id="20" name="Ink 19">
                  <a:extLst>
                    <a:ext uri="{FF2B5EF4-FFF2-40B4-BE49-F238E27FC236}">
                      <a16:creationId xmlns:a16="http://schemas.microsoft.com/office/drawing/2014/main" id="{5F900531-A2AF-AE4F-B3D6-1C131E5DF18F}"/>
                    </a:ext>
                  </a:extLst>
                </p:cNvPr>
                <p:cNvPicPr/>
                <p:nvPr/>
              </p:nvPicPr>
              <p:blipFill>
                <a:blip r:embed="rId10"/>
                <a:stretch>
                  <a:fillRect/>
                </a:stretch>
              </p:blipFill>
              <p:spPr>
                <a:xfrm>
                  <a:off x="4215338" y="553374"/>
                  <a:ext cx="63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1377014C-1C39-A44A-9932-74CCDD9C2BBC}"/>
                    </a:ext>
                  </a:extLst>
                </p14:cNvPr>
                <p14:cNvContentPartPr/>
                <p14:nvPr/>
              </p14:nvContentPartPr>
              <p14:xfrm>
                <a:off x="4226498" y="607734"/>
                <a:ext cx="60480" cy="2520"/>
              </p14:xfrm>
            </p:contentPart>
          </mc:Choice>
          <mc:Fallback>
            <p:pic>
              <p:nvPicPr>
                <p:cNvPr id="21" name="Ink 20">
                  <a:extLst>
                    <a:ext uri="{FF2B5EF4-FFF2-40B4-BE49-F238E27FC236}">
                      <a16:creationId xmlns:a16="http://schemas.microsoft.com/office/drawing/2014/main" id="{1377014C-1C39-A44A-9932-74CCDD9C2BBC}"/>
                    </a:ext>
                  </a:extLst>
                </p:cNvPr>
                <p:cNvPicPr/>
                <p:nvPr/>
              </p:nvPicPr>
              <p:blipFill>
                <a:blip r:embed="rId12"/>
                <a:stretch>
                  <a:fillRect/>
                </a:stretch>
              </p:blipFill>
              <p:spPr>
                <a:xfrm>
                  <a:off x="4211018" y="592254"/>
                  <a:ext cx="91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E73BDD4B-EA17-7641-B0D2-F9FDCB3713D6}"/>
                    </a:ext>
                  </a:extLst>
                </p14:cNvPr>
                <p14:cNvContentPartPr/>
                <p14:nvPr/>
              </p14:nvContentPartPr>
              <p14:xfrm>
                <a:off x="4319018" y="558054"/>
                <a:ext cx="45720" cy="2520"/>
              </p14:xfrm>
            </p:contentPart>
          </mc:Choice>
          <mc:Fallback>
            <p:pic>
              <p:nvPicPr>
                <p:cNvPr id="22" name="Ink 21">
                  <a:extLst>
                    <a:ext uri="{FF2B5EF4-FFF2-40B4-BE49-F238E27FC236}">
                      <a16:creationId xmlns:a16="http://schemas.microsoft.com/office/drawing/2014/main" id="{E73BDD4B-EA17-7641-B0D2-F9FDCB3713D6}"/>
                    </a:ext>
                  </a:extLst>
                </p:cNvPr>
                <p:cNvPicPr/>
                <p:nvPr/>
              </p:nvPicPr>
              <p:blipFill>
                <a:blip r:embed="rId14"/>
                <a:stretch>
                  <a:fillRect/>
                </a:stretch>
              </p:blipFill>
              <p:spPr>
                <a:xfrm>
                  <a:off x="4303538" y="542574"/>
                  <a:ext cx="76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Ink 22">
                  <a:extLst>
                    <a:ext uri="{FF2B5EF4-FFF2-40B4-BE49-F238E27FC236}">
                      <a16:creationId xmlns:a16="http://schemas.microsoft.com/office/drawing/2014/main" id="{79229C48-377D-4A4D-A58B-F9E3B2EDEC35}"/>
                    </a:ext>
                  </a:extLst>
                </p14:cNvPr>
                <p14:cNvContentPartPr/>
                <p14:nvPr/>
              </p14:nvContentPartPr>
              <p14:xfrm>
                <a:off x="4323338" y="583974"/>
                <a:ext cx="90720" cy="6840"/>
              </p14:xfrm>
            </p:contentPart>
          </mc:Choice>
          <mc:Fallback>
            <p:pic>
              <p:nvPicPr>
                <p:cNvPr id="23" name="Ink 22">
                  <a:extLst>
                    <a:ext uri="{FF2B5EF4-FFF2-40B4-BE49-F238E27FC236}">
                      <a16:creationId xmlns:a16="http://schemas.microsoft.com/office/drawing/2014/main" id="{79229C48-377D-4A4D-A58B-F9E3B2EDEC35}"/>
                    </a:ext>
                  </a:extLst>
                </p:cNvPr>
                <p:cNvPicPr/>
                <p:nvPr/>
              </p:nvPicPr>
              <p:blipFill>
                <a:blip r:embed="rId16"/>
                <a:stretch>
                  <a:fillRect/>
                </a:stretch>
              </p:blipFill>
              <p:spPr>
                <a:xfrm>
                  <a:off x="4307919" y="568494"/>
                  <a:ext cx="12119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4" name="Ink 23">
                  <a:extLst>
                    <a:ext uri="{FF2B5EF4-FFF2-40B4-BE49-F238E27FC236}">
                      <a16:creationId xmlns:a16="http://schemas.microsoft.com/office/drawing/2014/main" id="{3579AF17-8DE1-1A45-8487-1EBDA413ECCB}"/>
                    </a:ext>
                  </a:extLst>
                </p14:cNvPr>
                <p14:cNvContentPartPr/>
                <p14:nvPr/>
              </p14:nvContentPartPr>
              <p14:xfrm>
                <a:off x="4459058" y="517014"/>
                <a:ext cx="9000" cy="118800"/>
              </p14:xfrm>
            </p:contentPart>
          </mc:Choice>
          <mc:Fallback>
            <p:pic>
              <p:nvPicPr>
                <p:cNvPr id="24" name="Ink 23">
                  <a:extLst>
                    <a:ext uri="{FF2B5EF4-FFF2-40B4-BE49-F238E27FC236}">
                      <a16:creationId xmlns:a16="http://schemas.microsoft.com/office/drawing/2014/main" id="{3579AF17-8DE1-1A45-8487-1EBDA413ECCB}"/>
                    </a:ext>
                  </a:extLst>
                </p:cNvPr>
                <p:cNvPicPr/>
                <p:nvPr/>
              </p:nvPicPr>
              <p:blipFill>
                <a:blip r:embed="rId18"/>
                <a:stretch>
                  <a:fillRect/>
                </a:stretch>
              </p:blipFill>
              <p:spPr>
                <a:xfrm>
                  <a:off x="4443578" y="501534"/>
                  <a:ext cx="396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5" name="Ink 24">
                  <a:extLst>
                    <a:ext uri="{FF2B5EF4-FFF2-40B4-BE49-F238E27FC236}">
                      <a16:creationId xmlns:a16="http://schemas.microsoft.com/office/drawing/2014/main" id="{36191A2F-1249-9843-969D-1FD310BE5488}"/>
                    </a:ext>
                  </a:extLst>
                </p14:cNvPr>
                <p14:cNvContentPartPr/>
                <p14:nvPr/>
              </p14:nvContentPartPr>
              <p14:xfrm>
                <a:off x="4526018" y="532494"/>
                <a:ext cx="9000" cy="99360"/>
              </p14:xfrm>
            </p:contentPart>
          </mc:Choice>
          <mc:Fallback>
            <p:pic>
              <p:nvPicPr>
                <p:cNvPr id="25" name="Ink 24">
                  <a:extLst>
                    <a:ext uri="{FF2B5EF4-FFF2-40B4-BE49-F238E27FC236}">
                      <a16:creationId xmlns:a16="http://schemas.microsoft.com/office/drawing/2014/main" id="{36191A2F-1249-9843-969D-1FD310BE5488}"/>
                    </a:ext>
                  </a:extLst>
                </p:cNvPr>
                <p:cNvPicPr/>
                <p:nvPr/>
              </p:nvPicPr>
              <p:blipFill>
                <a:blip r:embed="rId20"/>
                <a:stretch>
                  <a:fillRect/>
                </a:stretch>
              </p:blipFill>
              <p:spPr>
                <a:xfrm>
                  <a:off x="4510538" y="517014"/>
                  <a:ext cx="396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6" name="Ink 25">
                  <a:extLst>
                    <a:ext uri="{FF2B5EF4-FFF2-40B4-BE49-F238E27FC236}">
                      <a16:creationId xmlns:a16="http://schemas.microsoft.com/office/drawing/2014/main" id="{F6D18179-D366-0F4C-93DC-D77853C80996}"/>
                    </a:ext>
                  </a:extLst>
                </p14:cNvPr>
                <p14:cNvContentPartPr/>
                <p14:nvPr/>
              </p14:nvContentPartPr>
              <p14:xfrm>
                <a:off x="4614218" y="508374"/>
                <a:ext cx="9000" cy="140400"/>
              </p14:xfrm>
            </p:contentPart>
          </mc:Choice>
          <mc:Fallback>
            <p:pic>
              <p:nvPicPr>
                <p:cNvPr id="26" name="Ink 25">
                  <a:extLst>
                    <a:ext uri="{FF2B5EF4-FFF2-40B4-BE49-F238E27FC236}">
                      <a16:creationId xmlns:a16="http://schemas.microsoft.com/office/drawing/2014/main" id="{F6D18179-D366-0F4C-93DC-D77853C80996}"/>
                    </a:ext>
                  </a:extLst>
                </p:cNvPr>
                <p:cNvPicPr/>
                <p:nvPr/>
              </p:nvPicPr>
              <p:blipFill>
                <a:blip r:embed="rId22"/>
                <a:stretch>
                  <a:fillRect/>
                </a:stretch>
              </p:blipFill>
              <p:spPr>
                <a:xfrm>
                  <a:off x="4598738" y="492894"/>
                  <a:ext cx="39600" cy="171000"/>
                </a:xfrm>
                <a:prstGeom prst="rect">
                  <a:avLst/>
                </a:prstGeom>
              </p:spPr>
            </p:pic>
          </mc:Fallback>
        </mc:AlternateContent>
      </p:grpSp>
      <p:grpSp>
        <p:nvGrpSpPr>
          <p:cNvPr id="41" name="Group 40">
            <a:extLst>
              <a:ext uri="{FF2B5EF4-FFF2-40B4-BE49-F238E27FC236}">
                <a16:creationId xmlns:a16="http://schemas.microsoft.com/office/drawing/2014/main" id="{59E6E78F-B0D4-DA47-AFC6-D882E0B08FA6}"/>
              </a:ext>
            </a:extLst>
          </p:cNvPr>
          <p:cNvGrpSpPr/>
          <p:nvPr/>
        </p:nvGrpSpPr>
        <p:grpSpPr>
          <a:xfrm>
            <a:off x="4321139" y="300465"/>
            <a:ext cx="376920" cy="123480"/>
            <a:chOff x="4321139" y="300465"/>
            <a:chExt cx="376920" cy="123480"/>
          </a:xfrm>
        </p:grpSpPr>
        <mc:AlternateContent xmlns:mc="http://schemas.openxmlformats.org/markup-compatibility/2006">
          <mc:Choice xmlns:p14="http://schemas.microsoft.com/office/powerpoint/2010/main" Requires="p14">
            <p:contentPart p14:bwMode="auto" r:id="rId23">
              <p14:nvContentPartPr>
                <p14:cNvPr id="37" name="Ink 36">
                  <a:extLst>
                    <a:ext uri="{FF2B5EF4-FFF2-40B4-BE49-F238E27FC236}">
                      <a16:creationId xmlns:a16="http://schemas.microsoft.com/office/drawing/2014/main" id="{BC6CC590-DCBD-4449-8449-8D88204485F6}"/>
                    </a:ext>
                  </a:extLst>
                </p14:cNvPr>
                <p14:cNvContentPartPr/>
                <p14:nvPr/>
              </p14:nvContentPartPr>
              <p14:xfrm>
                <a:off x="4321139" y="315225"/>
                <a:ext cx="56520" cy="83520"/>
              </p14:xfrm>
            </p:contentPart>
          </mc:Choice>
          <mc:Fallback>
            <p:pic>
              <p:nvPicPr>
                <p:cNvPr id="37" name="Ink 36">
                  <a:extLst>
                    <a:ext uri="{FF2B5EF4-FFF2-40B4-BE49-F238E27FC236}">
                      <a16:creationId xmlns:a16="http://schemas.microsoft.com/office/drawing/2014/main" id="{BC6CC590-DCBD-4449-8449-8D88204485F6}"/>
                    </a:ext>
                  </a:extLst>
                </p:cNvPr>
                <p:cNvPicPr/>
                <p:nvPr/>
              </p:nvPicPr>
              <p:blipFill>
                <a:blip r:embed="rId24"/>
                <a:stretch>
                  <a:fillRect/>
                </a:stretch>
              </p:blipFill>
              <p:spPr>
                <a:xfrm>
                  <a:off x="4305659" y="299745"/>
                  <a:ext cx="871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8" name="Ink 37">
                  <a:extLst>
                    <a:ext uri="{FF2B5EF4-FFF2-40B4-BE49-F238E27FC236}">
                      <a16:creationId xmlns:a16="http://schemas.microsoft.com/office/drawing/2014/main" id="{5C6D6287-8F70-714B-A150-2AAE90CA5C78}"/>
                    </a:ext>
                  </a:extLst>
                </p14:cNvPr>
                <p14:cNvContentPartPr/>
                <p14:nvPr/>
              </p14:nvContentPartPr>
              <p14:xfrm>
                <a:off x="4449659" y="309825"/>
                <a:ext cx="105480" cy="107280"/>
              </p14:xfrm>
            </p:contentPart>
          </mc:Choice>
          <mc:Fallback>
            <p:pic>
              <p:nvPicPr>
                <p:cNvPr id="38" name="Ink 37">
                  <a:extLst>
                    <a:ext uri="{FF2B5EF4-FFF2-40B4-BE49-F238E27FC236}">
                      <a16:creationId xmlns:a16="http://schemas.microsoft.com/office/drawing/2014/main" id="{5C6D6287-8F70-714B-A150-2AAE90CA5C78}"/>
                    </a:ext>
                  </a:extLst>
                </p:cNvPr>
                <p:cNvPicPr/>
                <p:nvPr/>
              </p:nvPicPr>
              <p:blipFill>
                <a:blip r:embed="rId26"/>
                <a:stretch>
                  <a:fillRect/>
                </a:stretch>
              </p:blipFill>
              <p:spPr>
                <a:xfrm>
                  <a:off x="4434126" y="294345"/>
                  <a:ext cx="136185"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9" name="Ink 38">
                  <a:extLst>
                    <a:ext uri="{FF2B5EF4-FFF2-40B4-BE49-F238E27FC236}">
                      <a16:creationId xmlns:a16="http://schemas.microsoft.com/office/drawing/2014/main" id="{D18C2FA8-BCCA-B642-BACD-94513E3D4017}"/>
                    </a:ext>
                  </a:extLst>
                </p14:cNvPr>
                <p14:cNvContentPartPr/>
                <p14:nvPr/>
              </p14:nvContentPartPr>
              <p14:xfrm>
                <a:off x="4612739" y="307665"/>
                <a:ext cx="74520" cy="92880"/>
              </p14:xfrm>
            </p:contentPart>
          </mc:Choice>
          <mc:Fallback>
            <p:pic>
              <p:nvPicPr>
                <p:cNvPr id="39" name="Ink 38">
                  <a:extLst>
                    <a:ext uri="{FF2B5EF4-FFF2-40B4-BE49-F238E27FC236}">
                      <a16:creationId xmlns:a16="http://schemas.microsoft.com/office/drawing/2014/main" id="{D18C2FA8-BCCA-B642-BACD-94513E3D4017}"/>
                    </a:ext>
                  </a:extLst>
                </p:cNvPr>
                <p:cNvPicPr/>
                <p:nvPr/>
              </p:nvPicPr>
              <p:blipFill>
                <a:blip r:embed="rId28"/>
                <a:stretch>
                  <a:fillRect/>
                </a:stretch>
              </p:blipFill>
              <p:spPr>
                <a:xfrm>
                  <a:off x="4597333" y="292185"/>
                  <a:ext cx="104973"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0" name="Ink 39">
                  <a:extLst>
                    <a:ext uri="{FF2B5EF4-FFF2-40B4-BE49-F238E27FC236}">
                      <a16:creationId xmlns:a16="http://schemas.microsoft.com/office/drawing/2014/main" id="{63E56536-055E-DC46-9F49-90C33CC0CC97}"/>
                    </a:ext>
                  </a:extLst>
                </p14:cNvPr>
                <p14:cNvContentPartPr/>
                <p14:nvPr/>
              </p14:nvContentPartPr>
              <p14:xfrm>
                <a:off x="4618139" y="300465"/>
                <a:ext cx="79920" cy="123480"/>
              </p14:xfrm>
            </p:contentPart>
          </mc:Choice>
          <mc:Fallback>
            <p:pic>
              <p:nvPicPr>
                <p:cNvPr id="40" name="Ink 39">
                  <a:extLst>
                    <a:ext uri="{FF2B5EF4-FFF2-40B4-BE49-F238E27FC236}">
                      <a16:creationId xmlns:a16="http://schemas.microsoft.com/office/drawing/2014/main" id="{63E56536-055E-DC46-9F49-90C33CC0CC97}"/>
                    </a:ext>
                  </a:extLst>
                </p:cNvPr>
                <p:cNvPicPr/>
                <p:nvPr/>
              </p:nvPicPr>
              <p:blipFill>
                <a:blip r:embed="rId30"/>
                <a:stretch>
                  <a:fillRect/>
                </a:stretch>
              </p:blipFill>
              <p:spPr>
                <a:xfrm>
                  <a:off x="4602659" y="284985"/>
                  <a:ext cx="110520" cy="154080"/>
                </a:xfrm>
                <a:prstGeom prst="rect">
                  <a:avLst/>
                </a:prstGeom>
              </p:spPr>
            </p:pic>
          </mc:Fallback>
        </mc:AlternateContent>
      </p:grpSp>
      <p:grpSp>
        <p:nvGrpSpPr>
          <p:cNvPr id="60" name="Group 59">
            <a:extLst>
              <a:ext uri="{FF2B5EF4-FFF2-40B4-BE49-F238E27FC236}">
                <a16:creationId xmlns:a16="http://schemas.microsoft.com/office/drawing/2014/main" id="{4F4D2629-1DB4-A041-A912-6CDF81215CD5}"/>
              </a:ext>
            </a:extLst>
          </p:cNvPr>
          <p:cNvGrpSpPr/>
          <p:nvPr/>
        </p:nvGrpSpPr>
        <p:grpSpPr>
          <a:xfrm>
            <a:off x="4070978" y="752094"/>
            <a:ext cx="623481" cy="414891"/>
            <a:chOff x="4070978" y="752094"/>
            <a:chExt cx="623481" cy="414891"/>
          </a:xfrm>
        </p:grpSpPr>
        <mc:AlternateContent xmlns:mc="http://schemas.openxmlformats.org/markup-compatibility/2006">
          <mc:Choice xmlns:p14="http://schemas.microsoft.com/office/powerpoint/2010/main" Requires="p14">
            <p:contentPart p14:bwMode="auto" r:id="rId31">
              <p14:nvContentPartPr>
                <p14:cNvPr id="15" name="Ink 14">
                  <a:extLst>
                    <a:ext uri="{FF2B5EF4-FFF2-40B4-BE49-F238E27FC236}">
                      <a16:creationId xmlns:a16="http://schemas.microsoft.com/office/drawing/2014/main" id="{FFA66946-0313-BF4A-8814-EA339DAF1983}"/>
                    </a:ext>
                  </a:extLst>
                </p14:cNvPr>
                <p14:cNvContentPartPr/>
                <p14:nvPr/>
              </p14:nvContentPartPr>
              <p14:xfrm>
                <a:off x="4070978" y="755334"/>
                <a:ext cx="65160" cy="128520"/>
              </p14:xfrm>
            </p:contentPart>
          </mc:Choice>
          <mc:Fallback>
            <p:pic>
              <p:nvPicPr>
                <p:cNvPr id="15" name="Ink 14">
                  <a:extLst>
                    <a:ext uri="{FF2B5EF4-FFF2-40B4-BE49-F238E27FC236}">
                      <a16:creationId xmlns:a16="http://schemas.microsoft.com/office/drawing/2014/main" id="{FFA66946-0313-BF4A-8814-EA339DAF1983}"/>
                    </a:ext>
                  </a:extLst>
                </p:cNvPr>
                <p:cNvPicPr/>
                <p:nvPr/>
              </p:nvPicPr>
              <p:blipFill>
                <a:blip r:embed="rId32"/>
                <a:stretch>
                  <a:fillRect/>
                </a:stretch>
              </p:blipFill>
              <p:spPr>
                <a:xfrm>
                  <a:off x="4055498" y="739811"/>
                  <a:ext cx="95760" cy="159206"/>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6" name="Ink 15">
                  <a:extLst>
                    <a:ext uri="{FF2B5EF4-FFF2-40B4-BE49-F238E27FC236}">
                      <a16:creationId xmlns:a16="http://schemas.microsoft.com/office/drawing/2014/main" id="{8C3924E7-B7CF-BB4D-946D-B6B58856A38A}"/>
                    </a:ext>
                  </a:extLst>
                </p14:cNvPr>
                <p14:cNvContentPartPr/>
                <p14:nvPr/>
              </p14:nvContentPartPr>
              <p14:xfrm>
                <a:off x="4070978" y="773694"/>
                <a:ext cx="69480" cy="9000"/>
              </p14:xfrm>
            </p:contentPart>
          </mc:Choice>
          <mc:Fallback>
            <p:pic>
              <p:nvPicPr>
                <p:cNvPr id="16" name="Ink 15">
                  <a:extLst>
                    <a:ext uri="{FF2B5EF4-FFF2-40B4-BE49-F238E27FC236}">
                      <a16:creationId xmlns:a16="http://schemas.microsoft.com/office/drawing/2014/main" id="{8C3924E7-B7CF-BB4D-946D-B6B58856A38A}"/>
                    </a:ext>
                  </a:extLst>
                </p:cNvPr>
                <p:cNvPicPr/>
                <p:nvPr/>
              </p:nvPicPr>
              <p:blipFill>
                <a:blip r:embed="rId34"/>
                <a:stretch>
                  <a:fillRect/>
                </a:stretch>
              </p:blipFill>
              <p:spPr>
                <a:xfrm>
                  <a:off x="4055498" y="758214"/>
                  <a:ext cx="1000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8" name="Ink 27">
                  <a:extLst>
                    <a:ext uri="{FF2B5EF4-FFF2-40B4-BE49-F238E27FC236}">
                      <a16:creationId xmlns:a16="http://schemas.microsoft.com/office/drawing/2014/main" id="{1018172F-5514-1648-BE19-52BB2BB3199F}"/>
                    </a:ext>
                  </a:extLst>
                </p14:cNvPr>
                <p14:cNvContentPartPr/>
                <p14:nvPr/>
              </p14:nvContentPartPr>
              <p14:xfrm>
                <a:off x="4202738" y="784494"/>
                <a:ext cx="43560" cy="6840"/>
              </p14:xfrm>
            </p:contentPart>
          </mc:Choice>
          <mc:Fallback>
            <p:pic>
              <p:nvPicPr>
                <p:cNvPr id="28" name="Ink 27">
                  <a:extLst>
                    <a:ext uri="{FF2B5EF4-FFF2-40B4-BE49-F238E27FC236}">
                      <a16:creationId xmlns:a16="http://schemas.microsoft.com/office/drawing/2014/main" id="{1018172F-5514-1648-BE19-52BB2BB3199F}"/>
                    </a:ext>
                  </a:extLst>
                </p:cNvPr>
                <p:cNvPicPr/>
                <p:nvPr/>
              </p:nvPicPr>
              <p:blipFill>
                <a:blip r:embed="rId36"/>
                <a:stretch>
                  <a:fillRect/>
                </a:stretch>
              </p:blipFill>
              <p:spPr>
                <a:xfrm>
                  <a:off x="4187258" y="7690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9" name="Ink 28">
                  <a:extLst>
                    <a:ext uri="{FF2B5EF4-FFF2-40B4-BE49-F238E27FC236}">
                      <a16:creationId xmlns:a16="http://schemas.microsoft.com/office/drawing/2014/main" id="{091C6778-6382-D447-B3F7-4D4B6CF3B5CE}"/>
                    </a:ext>
                  </a:extLst>
                </p14:cNvPr>
                <p14:cNvContentPartPr/>
                <p14:nvPr/>
              </p14:nvContentPartPr>
              <p14:xfrm>
                <a:off x="4218218" y="814374"/>
                <a:ext cx="34200" cy="4680"/>
              </p14:xfrm>
            </p:contentPart>
          </mc:Choice>
          <mc:Fallback>
            <p:pic>
              <p:nvPicPr>
                <p:cNvPr id="29" name="Ink 28">
                  <a:extLst>
                    <a:ext uri="{FF2B5EF4-FFF2-40B4-BE49-F238E27FC236}">
                      <a16:creationId xmlns:a16="http://schemas.microsoft.com/office/drawing/2014/main" id="{091C6778-6382-D447-B3F7-4D4B6CF3B5CE}"/>
                    </a:ext>
                  </a:extLst>
                </p:cNvPr>
                <p:cNvPicPr/>
                <p:nvPr/>
              </p:nvPicPr>
              <p:blipFill>
                <a:blip r:embed="rId38"/>
                <a:stretch>
                  <a:fillRect/>
                </a:stretch>
              </p:blipFill>
              <p:spPr>
                <a:xfrm>
                  <a:off x="4202899" y="798894"/>
                  <a:ext cx="64481"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0" name="Ink 29">
                  <a:extLst>
                    <a:ext uri="{FF2B5EF4-FFF2-40B4-BE49-F238E27FC236}">
                      <a16:creationId xmlns:a16="http://schemas.microsoft.com/office/drawing/2014/main" id="{C5DDA7AB-5D85-C943-AAD9-789028FFF398}"/>
                    </a:ext>
                  </a:extLst>
                </p14:cNvPr>
                <p14:cNvContentPartPr/>
                <p14:nvPr/>
              </p14:nvContentPartPr>
              <p14:xfrm>
                <a:off x="4301738" y="780174"/>
                <a:ext cx="37080" cy="4680"/>
              </p14:xfrm>
            </p:contentPart>
          </mc:Choice>
          <mc:Fallback>
            <p:pic>
              <p:nvPicPr>
                <p:cNvPr id="30" name="Ink 29">
                  <a:extLst>
                    <a:ext uri="{FF2B5EF4-FFF2-40B4-BE49-F238E27FC236}">
                      <a16:creationId xmlns:a16="http://schemas.microsoft.com/office/drawing/2014/main" id="{C5DDA7AB-5D85-C943-AAD9-789028FFF398}"/>
                    </a:ext>
                  </a:extLst>
                </p:cNvPr>
                <p:cNvPicPr/>
                <p:nvPr/>
              </p:nvPicPr>
              <p:blipFill>
                <a:blip r:embed="rId40"/>
                <a:stretch>
                  <a:fillRect/>
                </a:stretch>
              </p:blipFill>
              <p:spPr>
                <a:xfrm>
                  <a:off x="4286106" y="764694"/>
                  <a:ext cx="679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Ink 30">
                  <a:extLst>
                    <a:ext uri="{FF2B5EF4-FFF2-40B4-BE49-F238E27FC236}">
                      <a16:creationId xmlns:a16="http://schemas.microsoft.com/office/drawing/2014/main" id="{4B9269C4-17A0-C948-AA3B-58FC2F44D883}"/>
                    </a:ext>
                  </a:extLst>
                </p14:cNvPr>
                <p14:cNvContentPartPr/>
                <p14:nvPr/>
              </p14:nvContentPartPr>
              <p14:xfrm>
                <a:off x="4305698" y="818694"/>
                <a:ext cx="43560" cy="6840"/>
              </p14:xfrm>
            </p:contentPart>
          </mc:Choice>
          <mc:Fallback>
            <p:pic>
              <p:nvPicPr>
                <p:cNvPr id="31" name="Ink 30">
                  <a:extLst>
                    <a:ext uri="{FF2B5EF4-FFF2-40B4-BE49-F238E27FC236}">
                      <a16:creationId xmlns:a16="http://schemas.microsoft.com/office/drawing/2014/main" id="{4B9269C4-17A0-C948-AA3B-58FC2F44D883}"/>
                    </a:ext>
                  </a:extLst>
                </p:cNvPr>
                <p:cNvPicPr/>
                <p:nvPr/>
              </p:nvPicPr>
              <p:blipFill>
                <a:blip r:embed="rId42"/>
                <a:stretch>
                  <a:fillRect/>
                </a:stretch>
              </p:blipFill>
              <p:spPr>
                <a:xfrm>
                  <a:off x="4290218" y="803214"/>
                  <a:ext cx="74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3" name="Ink 32">
                  <a:extLst>
                    <a:ext uri="{FF2B5EF4-FFF2-40B4-BE49-F238E27FC236}">
                      <a16:creationId xmlns:a16="http://schemas.microsoft.com/office/drawing/2014/main" id="{AE34A617-B8D8-0046-9350-8D5AFA383D2E}"/>
                    </a:ext>
                  </a:extLst>
                </p14:cNvPr>
                <p14:cNvContentPartPr/>
                <p14:nvPr/>
              </p14:nvContentPartPr>
              <p14:xfrm>
                <a:off x="4467698" y="773694"/>
                <a:ext cx="9000" cy="101520"/>
              </p14:xfrm>
            </p:contentPart>
          </mc:Choice>
          <mc:Fallback>
            <p:pic>
              <p:nvPicPr>
                <p:cNvPr id="33" name="Ink 32">
                  <a:extLst>
                    <a:ext uri="{FF2B5EF4-FFF2-40B4-BE49-F238E27FC236}">
                      <a16:creationId xmlns:a16="http://schemas.microsoft.com/office/drawing/2014/main" id="{AE34A617-B8D8-0046-9350-8D5AFA383D2E}"/>
                    </a:ext>
                  </a:extLst>
                </p:cNvPr>
                <p:cNvPicPr/>
                <p:nvPr/>
              </p:nvPicPr>
              <p:blipFill>
                <a:blip r:embed="rId44"/>
                <a:stretch>
                  <a:fillRect/>
                </a:stretch>
              </p:blipFill>
              <p:spPr>
                <a:xfrm>
                  <a:off x="4452218" y="758269"/>
                  <a:ext cx="39600" cy="132012"/>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4" name="Ink 33">
                  <a:extLst>
                    <a:ext uri="{FF2B5EF4-FFF2-40B4-BE49-F238E27FC236}">
                      <a16:creationId xmlns:a16="http://schemas.microsoft.com/office/drawing/2014/main" id="{3FBBEE55-F3A3-7044-A24D-3BBAF801E002}"/>
                    </a:ext>
                  </a:extLst>
                </p14:cNvPr>
                <p14:cNvContentPartPr/>
                <p14:nvPr/>
              </p14:nvContentPartPr>
              <p14:xfrm>
                <a:off x="4534658" y="765054"/>
                <a:ext cx="60840" cy="69120"/>
              </p14:xfrm>
            </p:contentPart>
          </mc:Choice>
          <mc:Fallback>
            <p:pic>
              <p:nvPicPr>
                <p:cNvPr id="34" name="Ink 33">
                  <a:extLst>
                    <a:ext uri="{FF2B5EF4-FFF2-40B4-BE49-F238E27FC236}">
                      <a16:creationId xmlns:a16="http://schemas.microsoft.com/office/drawing/2014/main" id="{3FBBEE55-F3A3-7044-A24D-3BBAF801E002}"/>
                    </a:ext>
                  </a:extLst>
                </p:cNvPr>
                <p:cNvPicPr/>
                <p:nvPr/>
              </p:nvPicPr>
              <p:blipFill>
                <a:blip r:embed="rId46"/>
                <a:stretch>
                  <a:fillRect/>
                </a:stretch>
              </p:blipFill>
              <p:spPr>
                <a:xfrm>
                  <a:off x="4519178" y="749574"/>
                  <a:ext cx="914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5" name="Ink 34">
                  <a:extLst>
                    <a:ext uri="{FF2B5EF4-FFF2-40B4-BE49-F238E27FC236}">
                      <a16:creationId xmlns:a16="http://schemas.microsoft.com/office/drawing/2014/main" id="{51693BAF-7E72-B446-8B1B-92ABBD3B2A0B}"/>
                    </a:ext>
                  </a:extLst>
                </p14:cNvPr>
                <p14:cNvContentPartPr/>
                <p14:nvPr/>
              </p14:nvContentPartPr>
              <p14:xfrm>
                <a:off x="4650938" y="752094"/>
                <a:ext cx="11160" cy="103680"/>
              </p14:xfrm>
            </p:contentPart>
          </mc:Choice>
          <mc:Fallback>
            <p:pic>
              <p:nvPicPr>
                <p:cNvPr id="35" name="Ink 34">
                  <a:extLst>
                    <a:ext uri="{FF2B5EF4-FFF2-40B4-BE49-F238E27FC236}">
                      <a16:creationId xmlns:a16="http://schemas.microsoft.com/office/drawing/2014/main" id="{51693BAF-7E72-B446-8B1B-92ABBD3B2A0B}"/>
                    </a:ext>
                  </a:extLst>
                </p:cNvPr>
                <p:cNvPicPr/>
                <p:nvPr/>
              </p:nvPicPr>
              <p:blipFill>
                <a:blip r:embed="rId48"/>
                <a:stretch>
                  <a:fillRect/>
                </a:stretch>
              </p:blipFill>
              <p:spPr>
                <a:xfrm>
                  <a:off x="4635458" y="736668"/>
                  <a:ext cx="41760" cy="134174"/>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2" name="Ink 41">
                  <a:extLst>
                    <a:ext uri="{FF2B5EF4-FFF2-40B4-BE49-F238E27FC236}">
                      <a16:creationId xmlns:a16="http://schemas.microsoft.com/office/drawing/2014/main" id="{63CEA94F-7ADC-4945-AF57-83C6847C1E5C}"/>
                    </a:ext>
                  </a:extLst>
                </p14:cNvPr>
                <p14:cNvContentPartPr/>
                <p14:nvPr/>
              </p14:nvContentPartPr>
              <p14:xfrm>
                <a:off x="4087139" y="938385"/>
                <a:ext cx="49320" cy="107280"/>
              </p14:xfrm>
            </p:contentPart>
          </mc:Choice>
          <mc:Fallback>
            <p:pic>
              <p:nvPicPr>
                <p:cNvPr id="42" name="Ink 41">
                  <a:extLst>
                    <a:ext uri="{FF2B5EF4-FFF2-40B4-BE49-F238E27FC236}">
                      <a16:creationId xmlns:a16="http://schemas.microsoft.com/office/drawing/2014/main" id="{63CEA94F-7ADC-4945-AF57-83C6847C1E5C}"/>
                    </a:ext>
                  </a:extLst>
                </p:cNvPr>
                <p:cNvPicPr/>
                <p:nvPr/>
              </p:nvPicPr>
              <p:blipFill>
                <a:blip r:embed="rId50"/>
                <a:stretch>
                  <a:fillRect/>
                </a:stretch>
              </p:blipFill>
              <p:spPr>
                <a:xfrm>
                  <a:off x="4071659" y="922905"/>
                  <a:ext cx="799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3" name="Ink 42">
                  <a:extLst>
                    <a:ext uri="{FF2B5EF4-FFF2-40B4-BE49-F238E27FC236}">
                      <a16:creationId xmlns:a16="http://schemas.microsoft.com/office/drawing/2014/main" id="{E083EF0C-B9D8-964C-AAF7-E158531DB9C7}"/>
                    </a:ext>
                  </a:extLst>
                </p14:cNvPr>
                <p14:cNvContentPartPr/>
                <p14:nvPr/>
              </p14:nvContentPartPr>
              <p14:xfrm>
                <a:off x="4198019" y="952785"/>
                <a:ext cx="69120" cy="5760"/>
              </p14:xfrm>
            </p:contentPart>
          </mc:Choice>
          <mc:Fallback>
            <p:pic>
              <p:nvPicPr>
                <p:cNvPr id="43" name="Ink 42">
                  <a:extLst>
                    <a:ext uri="{FF2B5EF4-FFF2-40B4-BE49-F238E27FC236}">
                      <a16:creationId xmlns:a16="http://schemas.microsoft.com/office/drawing/2014/main" id="{E083EF0C-B9D8-964C-AAF7-E158531DB9C7}"/>
                    </a:ext>
                  </a:extLst>
                </p:cNvPr>
                <p:cNvPicPr/>
                <p:nvPr/>
              </p:nvPicPr>
              <p:blipFill>
                <a:blip r:embed="rId52"/>
                <a:stretch>
                  <a:fillRect/>
                </a:stretch>
              </p:blipFill>
              <p:spPr>
                <a:xfrm>
                  <a:off x="4182458" y="937305"/>
                  <a:ext cx="99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4" name="Ink 43">
                  <a:extLst>
                    <a:ext uri="{FF2B5EF4-FFF2-40B4-BE49-F238E27FC236}">
                      <a16:creationId xmlns:a16="http://schemas.microsoft.com/office/drawing/2014/main" id="{1D4D98C0-13A7-1C4D-AEC5-38E5A3FEE406}"/>
                    </a:ext>
                  </a:extLst>
                </p14:cNvPr>
                <p14:cNvContentPartPr/>
                <p14:nvPr/>
              </p14:nvContentPartPr>
              <p14:xfrm>
                <a:off x="4201619" y="989145"/>
                <a:ext cx="70920" cy="7560"/>
              </p14:xfrm>
            </p:contentPart>
          </mc:Choice>
          <mc:Fallback>
            <p:pic>
              <p:nvPicPr>
                <p:cNvPr id="44" name="Ink 43">
                  <a:extLst>
                    <a:ext uri="{FF2B5EF4-FFF2-40B4-BE49-F238E27FC236}">
                      <a16:creationId xmlns:a16="http://schemas.microsoft.com/office/drawing/2014/main" id="{1D4D98C0-13A7-1C4D-AEC5-38E5A3FEE406}"/>
                    </a:ext>
                  </a:extLst>
                </p:cNvPr>
                <p:cNvPicPr/>
                <p:nvPr/>
              </p:nvPicPr>
              <p:blipFill>
                <a:blip r:embed="rId54"/>
                <a:stretch>
                  <a:fillRect/>
                </a:stretch>
              </p:blipFill>
              <p:spPr>
                <a:xfrm>
                  <a:off x="4186139" y="973665"/>
                  <a:ext cx="101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5" name="Ink 44">
                  <a:extLst>
                    <a:ext uri="{FF2B5EF4-FFF2-40B4-BE49-F238E27FC236}">
                      <a16:creationId xmlns:a16="http://schemas.microsoft.com/office/drawing/2014/main" id="{7EDD1724-27C8-4A42-BCAE-B2B4E345ABE6}"/>
                    </a:ext>
                  </a:extLst>
                </p14:cNvPr>
                <p14:cNvContentPartPr/>
                <p14:nvPr/>
              </p14:nvContentPartPr>
              <p14:xfrm>
                <a:off x="4317539" y="943785"/>
                <a:ext cx="54720" cy="2160"/>
              </p14:xfrm>
            </p:contentPart>
          </mc:Choice>
          <mc:Fallback>
            <p:pic>
              <p:nvPicPr>
                <p:cNvPr id="45" name="Ink 44">
                  <a:extLst>
                    <a:ext uri="{FF2B5EF4-FFF2-40B4-BE49-F238E27FC236}">
                      <a16:creationId xmlns:a16="http://schemas.microsoft.com/office/drawing/2014/main" id="{7EDD1724-27C8-4A42-BCAE-B2B4E345ABE6}"/>
                    </a:ext>
                  </a:extLst>
                </p:cNvPr>
                <p:cNvPicPr/>
                <p:nvPr/>
              </p:nvPicPr>
              <p:blipFill>
                <a:blip r:embed="rId56"/>
                <a:stretch>
                  <a:fillRect/>
                </a:stretch>
              </p:blipFill>
              <p:spPr>
                <a:xfrm>
                  <a:off x="4302059" y="928305"/>
                  <a:ext cx="853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6" name="Ink 45">
                  <a:extLst>
                    <a:ext uri="{FF2B5EF4-FFF2-40B4-BE49-F238E27FC236}">
                      <a16:creationId xmlns:a16="http://schemas.microsoft.com/office/drawing/2014/main" id="{213290FC-9085-AB4E-9055-BFC67A706F86}"/>
                    </a:ext>
                  </a:extLst>
                </p14:cNvPr>
                <p14:cNvContentPartPr/>
                <p14:nvPr/>
              </p14:nvContentPartPr>
              <p14:xfrm>
                <a:off x="4312859" y="970785"/>
                <a:ext cx="77400" cy="12960"/>
              </p14:xfrm>
            </p:contentPart>
          </mc:Choice>
          <mc:Fallback>
            <p:pic>
              <p:nvPicPr>
                <p:cNvPr id="46" name="Ink 45">
                  <a:extLst>
                    <a:ext uri="{FF2B5EF4-FFF2-40B4-BE49-F238E27FC236}">
                      <a16:creationId xmlns:a16="http://schemas.microsoft.com/office/drawing/2014/main" id="{213290FC-9085-AB4E-9055-BFC67A706F86}"/>
                    </a:ext>
                  </a:extLst>
                </p:cNvPr>
                <p:cNvPicPr/>
                <p:nvPr/>
              </p:nvPicPr>
              <p:blipFill>
                <a:blip r:embed="rId58"/>
                <a:stretch>
                  <a:fillRect/>
                </a:stretch>
              </p:blipFill>
              <p:spPr>
                <a:xfrm>
                  <a:off x="4297307" y="955305"/>
                  <a:ext cx="108143"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8" name="Ink 47">
                  <a:extLst>
                    <a:ext uri="{FF2B5EF4-FFF2-40B4-BE49-F238E27FC236}">
                      <a16:creationId xmlns:a16="http://schemas.microsoft.com/office/drawing/2014/main" id="{E3F2A69E-901C-AE45-A195-221F13C130E0}"/>
                    </a:ext>
                  </a:extLst>
                </p14:cNvPr>
                <p14:cNvContentPartPr/>
                <p14:nvPr/>
              </p14:nvContentPartPr>
              <p14:xfrm>
                <a:off x="4462259" y="925785"/>
                <a:ext cx="69120" cy="63720"/>
              </p14:xfrm>
            </p:contentPart>
          </mc:Choice>
          <mc:Fallback>
            <p:pic>
              <p:nvPicPr>
                <p:cNvPr id="48" name="Ink 47">
                  <a:extLst>
                    <a:ext uri="{FF2B5EF4-FFF2-40B4-BE49-F238E27FC236}">
                      <a16:creationId xmlns:a16="http://schemas.microsoft.com/office/drawing/2014/main" id="{E3F2A69E-901C-AE45-A195-221F13C130E0}"/>
                    </a:ext>
                  </a:extLst>
                </p:cNvPr>
                <p:cNvPicPr/>
                <p:nvPr/>
              </p:nvPicPr>
              <p:blipFill>
                <a:blip r:embed="rId60"/>
                <a:stretch>
                  <a:fillRect/>
                </a:stretch>
              </p:blipFill>
              <p:spPr>
                <a:xfrm>
                  <a:off x="4446779" y="910305"/>
                  <a:ext cx="997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9" name="Ink 48">
                  <a:extLst>
                    <a:ext uri="{FF2B5EF4-FFF2-40B4-BE49-F238E27FC236}">
                      <a16:creationId xmlns:a16="http://schemas.microsoft.com/office/drawing/2014/main" id="{87189405-8ABC-8C4D-844C-4B7ECC67D989}"/>
                    </a:ext>
                  </a:extLst>
                </p14:cNvPr>
                <p14:cNvContentPartPr/>
                <p14:nvPr/>
              </p14:nvContentPartPr>
              <p14:xfrm>
                <a:off x="4591139" y="916785"/>
                <a:ext cx="9360" cy="83880"/>
              </p14:xfrm>
            </p:contentPart>
          </mc:Choice>
          <mc:Fallback>
            <p:pic>
              <p:nvPicPr>
                <p:cNvPr id="49" name="Ink 48">
                  <a:extLst>
                    <a:ext uri="{FF2B5EF4-FFF2-40B4-BE49-F238E27FC236}">
                      <a16:creationId xmlns:a16="http://schemas.microsoft.com/office/drawing/2014/main" id="{87189405-8ABC-8C4D-844C-4B7ECC67D989}"/>
                    </a:ext>
                  </a:extLst>
                </p:cNvPr>
                <p:cNvPicPr/>
                <p:nvPr/>
              </p:nvPicPr>
              <p:blipFill>
                <a:blip r:embed="rId62"/>
                <a:stretch>
                  <a:fillRect/>
                </a:stretch>
              </p:blipFill>
              <p:spPr>
                <a:xfrm>
                  <a:off x="4575659" y="901305"/>
                  <a:ext cx="399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0" name="Ink 49">
                  <a:extLst>
                    <a:ext uri="{FF2B5EF4-FFF2-40B4-BE49-F238E27FC236}">
                      <a16:creationId xmlns:a16="http://schemas.microsoft.com/office/drawing/2014/main" id="{7FCD2CCC-43FD-ED41-AB3D-94E2F6342C32}"/>
                    </a:ext>
                  </a:extLst>
                </p14:cNvPr>
                <p14:cNvContentPartPr/>
                <p14:nvPr/>
              </p14:nvContentPartPr>
              <p14:xfrm>
                <a:off x="4665299" y="912825"/>
                <a:ext cx="3960" cy="67320"/>
              </p14:xfrm>
            </p:contentPart>
          </mc:Choice>
          <mc:Fallback>
            <p:pic>
              <p:nvPicPr>
                <p:cNvPr id="50" name="Ink 49">
                  <a:extLst>
                    <a:ext uri="{FF2B5EF4-FFF2-40B4-BE49-F238E27FC236}">
                      <a16:creationId xmlns:a16="http://schemas.microsoft.com/office/drawing/2014/main" id="{7FCD2CCC-43FD-ED41-AB3D-94E2F6342C32}"/>
                    </a:ext>
                  </a:extLst>
                </p:cNvPr>
                <p:cNvPicPr/>
                <p:nvPr/>
              </p:nvPicPr>
              <p:blipFill>
                <a:blip r:embed="rId64"/>
                <a:stretch>
                  <a:fillRect/>
                </a:stretch>
              </p:blipFill>
              <p:spPr>
                <a:xfrm>
                  <a:off x="4651109" y="897345"/>
                  <a:ext cx="3201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2" name="Ink 51">
                  <a:extLst>
                    <a:ext uri="{FF2B5EF4-FFF2-40B4-BE49-F238E27FC236}">
                      <a16:creationId xmlns:a16="http://schemas.microsoft.com/office/drawing/2014/main" id="{4DC17519-0CE4-6041-9BC1-268D27AF27C3}"/>
                    </a:ext>
                  </a:extLst>
                </p14:cNvPr>
                <p14:cNvContentPartPr/>
                <p14:nvPr/>
              </p14:nvContentPartPr>
              <p14:xfrm>
                <a:off x="4121699" y="1097865"/>
                <a:ext cx="21960" cy="69120"/>
              </p14:xfrm>
            </p:contentPart>
          </mc:Choice>
          <mc:Fallback>
            <p:pic>
              <p:nvPicPr>
                <p:cNvPr id="52" name="Ink 51">
                  <a:extLst>
                    <a:ext uri="{FF2B5EF4-FFF2-40B4-BE49-F238E27FC236}">
                      <a16:creationId xmlns:a16="http://schemas.microsoft.com/office/drawing/2014/main" id="{4DC17519-0CE4-6041-9BC1-268D27AF27C3}"/>
                    </a:ext>
                  </a:extLst>
                </p:cNvPr>
                <p:cNvPicPr/>
                <p:nvPr/>
              </p:nvPicPr>
              <p:blipFill>
                <a:blip r:embed="rId66"/>
                <a:stretch>
                  <a:fillRect/>
                </a:stretch>
              </p:blipFill>
              <p:spPr>
                <a:xfrm>
                  <a:off x="4106219" y="1082465"/>
                  <a:ext cx="52560" cy="99561"/>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3" name="Ink 52">
                  <a:extLst>
                    <a:ext uri="{FF2B5EF4-FFF2-40B4-BE49-F238E27FC236}">
                      <a16:creationId xmlns:a16="http://schemas.microsoft.com/office/drawing/2014/main" id="{28647882-6933-504B-88B4-969B9E2CCAD1}"/>
                    </a:ext>
                  </a:extLst>
                </p14:cNvPr>
                <p14:cNvContentPartPr/>
                <p14:nvPr/>
              </p14:nvContentPartPr>
              <p14:xfrm>
                <a:off x="4237619" y="1083465"/>
                <a:ext cx="49320" cy="5760"/>
              </p14:xfrm>
            </p:contentPart>
          </mc:Choice>
          <mc:Fallback>
            <p:pic>
              <p:nvPicPr>
                <p:cNvPr id="53" name="Ink 52">
                  <a:extLst>
                    <a:ext uri="{FF2B5EF4-FFF2-40B4-BE49-F238E27FC236}">
                      <a16:creationId xmlns:a16="http://schemas.microsoft.com/office/drawing/2014/main" id="{28647882-6933-504B-88B4-969B9E2CCAD1}"/>
                    </a:ext>
                  </a:extLst>
                </p:cNvPr>
                <p:cNvPicPr/>
                <p:nvPr/>
              </p:nvPicPr>
              <p:blipFill>
                <a:blip r:embed="rId68"/>
                <a:stretch>
                  <a:fillRect/>
                </a:stretch>
              </p:blipFill>
              <p:spPr>
                <a:xfrm>
                  <a:off x="4222251" y="1067985"/>
                  <a:ext cx="79698"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4" name="Ink 53">
                  <a:extLst>
                    <a:ext uri="{FF2B5EF4-FFF2-40B4-BE49-F238E27FC236}">
                      <a16:creationId xmlns:a16="http://schemas.microsoft.com/office/drawing/2014/main" id="{756EB59A-1C30-584A-8900-6196751A6EB9}"/>
                    </a:ext>
                  </a:extLst>
                </p14:cNvPr>
                <p14:cNvContentPartPr/>
                <p14:nvPr/>
              </p14:nvContentPartPr>
              <p14:xfrm>
                <a:off x="4234739" y="1121265"/>
                <a:ext cx="59400" cy="2160"/>
              </p14:xfrm>
            </p:contentPart>
          </mc:Choice>
          <mc:Fallback>
            <p:pic>
              <p:nvPicPr>
                <p:cNvPr id="54" name="Ink 53">
                  <a:extLst>
                    <a:ext uri="{FF2B5EF4-FFF2-40B4-BE49-F238E27FC236}">
                      <a16:creationId xmlns:a16="http://schemas.microsoft.com/office/drawing/2014/main" id="{756EB59A-1C30-584A-8900-6196751A6EB9}"/>
                    </a:ext>
                  </a:extLst>
                </p:cNvPr>
                <p:cNvPicPr/>
                <p:nvPr/>
              </p:nvPicPr>
              <p:blipFill>
                <a:blip r:embed="rId70"/>
                <a:stretch>
                  <a:fillRect/>
                </a:stretch>
              </p:blipFill>
              <p:spPr>
                <a:xfrm>
                  <a:off x="4219259" y="1105785"/>
                  <a:ext cx="900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5" name="Ink 54">
                  <a:extLst>
                    <a:ext uri="{FF2B5EF4-FFF2-40B4-BE49-F238E27FC236}">
                      <a16:creationId xmlns:a16="http://schemas.microsoft.com/office/drawing/2014/main" id="{D6FF5929-9CC3-A845-BE1A-816BD49BD184}"/>
                    </a:ext>
                  </a:extLst>
                </p14:cNvPr>
                <p14:cNvContentPartPr/>
                <p14:nvPr/>
              </p14:nvContentPartPr>
              <p14:xfrm>
                <a:off x="4342739" y="1087065"/>
                <a:ext cx="53280" cy="5760"/>
              </p14:xfrm>
            </p:contentPart>
          </mc:Choice>
          <mc:Fallback>
            <p:pic>
              <p:nvPicPr>
                <p:cNvPr id="55" name="Ink 54">
                  <a:extLst>
                    <a:ext uri="{FF2B5EF4-FFF2-40B4-BE49-F238E27FC236}">
                      <a16:creationId xmlns:a16="http://schemas.microsoft.com/office/drawing/2014/main" id="{D6FF5929-9CC3-A845-BE1A-816BD49BD184}"/>
                    </a:ext>
                  </a:extLst>
                </p:cNvPr>
                <p:cNvPicPr/>
                <p:nvPr/>
              </p:nvPicPr>
              <p:blipFill>
                <a:blip r:embed="rId72"/>
                <a:stretch>
                  <a:fillRect/>
                </a:stretch>
              </p:blipFill>
              <p:spPr>
                <a:xfrm>
                  <a:off x="4327259" y="1071585"/>
                  <a:ext cx="83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6" name="Ink 55">
                  <a:extLst>
                    <a:ext uri="{FF2B5EF4-FFF2-40B4-BE49-F238E27FC236}">
                      <a16:creationId xmlns:a16="http://schemas.microsoft.com/office/drawing/2014/main" id="{CFBB3F96-162B-204A-8E54-F5CCB201BF87}"/>
                    </a:ext>
                  </a:extLst>
                </p14:cNvPr>
                <p14:cNvContentPartPr/>
                <p14:nvPr/>
              </p14:nvContentPartPr>
              <p14:xfrm>
                <a:off x="4352459" y="1117665"/>
                <a:ext cx="46800" cy="5760"/>
              </p14:xfrm>
            </p:contentPart>
          </mc:Choice>
          <mc:Fallback>
            <p:pic>
              <p:nvPicPr>
                <p:cNvPr id="56" name="Ink 55">
                  <a:extLst>
                    <a:ext uri="{FF2B5EF4-FFF2-40B4-BE49-F238E27FC236}">
                      <a16:creationId xmlns:a16="http://schemas.microsoft.com/office/drawing/2014/main" id="{CFBB3F96-162B-204A-8E54-F5CCB201BF87}"/>
                    </a:ext>
                  </a:extLst>
                </p:cNvPr>
                <p:cNvPicPr/>
                <p:nvPr/>
              </p:nvPicPr>
              <p:blipFill>
                <a:blip r:embed="rId74"/>
                <a:stretch>
                  <a:fillRect/>
                </a:stretch>
              </p:blipFill>
              <p:spPr>
                <a:xfrm>
                  <a:off x="4336979" y="1102185"/>
                  <a:ext cx="774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7" name="Ink 56">
                  <a:extLst>
                    <a:ext uri="{FF2B5EF4-FFF2-40B4-BE49-F238E27FC236}">
                      <a16:creationId xmlns:a16="http://schemas.microsoft.com/office/drawing/2014/main" id="{EEFC0C25-AB0F-9C4E-A8C8-2DFBF2930BDB}"/>
                    </a:ext>
                  </a:extLst>
                </p14:cNvPr>
                <p14:cNvContentPartPr/>
                <p14:nvPr/>
              </p14:nvContentPartPr>
              <p14:xfrm>
                <a:off x="4480619" y="1063665"/>
                <a:ext cx="72720" cy="72720"/>
              </p14:xfrm>
            </p:contentPart>
          </mc:Choice>
          <mc:Fallback>
            <p:pic>
              <p:nvPicPr>
                <p:cNvPr id="57" name="Ink 56">
                  <a:extLst>
                    <a:ext uri="{FF2B5EF4-FFF2-40B4-BE49-F238E27FC236}">
                      <a16:creationId xmlns:a16="http://schemas.microsoft.com/office/drawing/2014/main" id="{EEFC0C25-AB0F-9C4E-A8C8-2DFBF2930BDB}"/>
                    </a:ext>
                  </a:extLst>
                </p:cNvPr>
                <p:cNvPicPr/>
                <p:nvPr/>
              </p:nvPicPr>
              <p:blipFill>
                <a:blip r:embed="rId76"/>
                <a:stretch>
                  <a:fillRect/>
                </a:stretch>
              </p:blipFill>
              <p:spPr>
                <a:xfrm>
                  <a:off x="4465139" y="1048185"/>
                  <a:ext cx="1033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8" name="Ink 57">
                  <a:extLst>
                    <a:ext uri="{FF2B5EF4-FFF2-40B4-BE49-F238E27FC236}">
                      <a16:creationId xmlns:a16="http://schemas.microsoft.com/office/drawing/2014/main" id="{A1AA6A09-2ED2-3A4F-8442-0E1E913938FF}"/>
                    </a:ext>
                  </a:extLst>
                </p14:cNvPr>
                <p14:cNvContentPartPr/>
                <p14:nvPr/>
              </p14:nvContentPartPr>
              <p14:xfrm>
                <a:off x="4594739" y="1061505"/>
                <a:ext cx="51120" cy="47520"/>
              </p14:xfrm>
            </p:contentPart>
          </mc:Choice>
          <mc:Fallback>
            <p:pic>
              <p:nvPicPr>
                <p:cNvPr id="58" name="Ink 57">
                  <a:extLst>
                    <a:ext uri="{FF2B5EF4-FFF2-40B4-BE49-F238E27FC236}">
                      <a16:creationId xmlns:a16="http://schemas.microsoft.com/office/drawing/2014/main" id="{A1AA6A09-2ED2-3A4F-8442-0E1E913938FF}"/>
                    </a:ext>
                  </a:extLst>
                </p:cNvPr>
                <p:cNvPicPr/>
                <p:nvPr/>
              </p:nvPicPr>
              <p:blipFill>
                <a:blip r:embed="rId78"/>
                <a:stretch>
                  <a:fillRect/>
                </a:stretch>
              </p:blipFill>
              <p:spPr>
                <a:xfrm>
                  <a:off x="4579259" y="1045907"/>
                  <a:ext cx="81720" cy="78354"/>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9" name="Ink 58">
                  <a:extLst>
                    <a:ext uri="{FF2B5EF4-FFF2-40B4-BE49-F238E27FC236}">
                      <a16:creationId xmlns:a16="http://schemas.microsoft.com/office/drawing/2014/main" id="{BC32ED51-5C8E-784D-94D6-759FE9FE1846}"/>
                    </a:ext>
                  </a:extLst>
                </p14:cNvPr>
                <p14:cNvContentPartPr/>
                <p14:nvPr/>
              </p14:nvContentPartPr>
              <p14:xfrm>
                <a:off x="4685099" y="1045305"/>
                <a:ext cx="9360" cy="92880"/>
              </p14:xfrm>
            </p:contentPart>
          </mc:Choice>
          <mc:Fallback>
            <p:pic>
              <p:nvPicPr>
                <p:cNvPr id="59" name="Ink 58">
                  <a:extLst>
                    <a:ext uri="{FF2B5EF4-FFF2-40B4-BE49-F238E27FC236}">
                      <a16:creationId xmlns:a16="http://schemas.microsoft.com/office/drawing/2014/main" id="{BC32ED51-5C8E-784D-94D6-759FE9FE1846}"/>
                    </a:ext>
                  </a:extLst>
                </p:cNvPr>
                <p:cNvPicPr/>
                <p:nvPr/>
              </p:nvPicPr>
              <p:blipFill>
                <a:blip r:embed="rId80"/>
                <a:stretch>
                  <a:fillRect/>
                </a:stretch>
              </p:blipFill>
              <p:spPr>
                <a:xfrm>
                  <a:off x="4669619" y="1029825"/>
                  <a:ext cx="39960" cy="123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1">
            <p14:nvContentPartPr>
              <p14:cNvPr id="61" name="Ink 60">
                <a:extLst>
                  <a:ext uri="{FF2B5EF4-FFF2-40B4-BE49-F238E27FC236}">
                    <a16:creationId xmlns:a16="http://schemas.microsoft.com/office/drawing/2014/main" id="{5432A5D9-05BB-3D4F-BE90-B3DAE4935D75}"/>
                  </a:ext>
                </a:extLst>
              </p14:cNvPr>
              <p14:cNvContentPartPr/>
              <p14:nvPr/>
            </p14:nvContentPartPr>
            <p14:xfrm>
              <a:off x="1558440" y="3960"/>
              <a:ext cx="7276680" cy="4736160"/>
            </p14:xfrm>
          </p:contentPart>
        </mc:Choice>
        <mc:Fallback>
          <p:pic>
            <p:nvPicPr>
              <p:cNvPr id="61" name="Ink 60">
                <a:extLst>
                  <a:ext uri="{FF2B5EF4-FFF2-40B4-BE49-F238E27FC236}">
                    <a16:creationId xmlns:a16="http://schemas.microsoft.com/office/drawing/2014/main" id="{5432A5D9-05BB-3D4F-BE90-B3DAE4935D75}"/>
                  </a:ext>
                </a:extLst>
              </p:cNvPr>
              <p:cNvPicPr/>
              <p:nvPr/>
            </p:nvPicPr>
            <p:blipFill>
              <a:blip r:embed="rId82"/>
              <a:stretch>
                <a:fillRect/>
              </a:stretch>
            </p:blipFill>
            <p:spPr>
              <a:xfrm>
                <a:off x="1549080" y="-5400"/>
                <a:ext cx="7295400" cy="4754880"/>
              </a:xfrm>
              <a:prstGeom prst="rect">
                <a:avLst/>
              </a:prstGeom>
            </p:spPr>
          </p:pic>
        </mc:Fallback>
      </mc:AlternateContent>
    </p:spTree>
    <p:extLst>
      <p:ext uri="{BB962C8B-B14F-4D97-AF65-F5344CB8AC3E}">
        <p14:creationId xmlns:p14="http://schemas.microsoft.com/office/powerpoint/2010/main" val="2383839417"/>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34</Slides>
  <Notes>9</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Streamline</vt:lpstr>
      <vt:lpstr>CS2106 Tutorial 10</vt:lpstr>
      <vt:lpstr>Q1</vt:lpstr>
      <vt:lpstr>Q1</vt:lpstr>
      <vt:lpstr>Q1</vt:lpstr>
      <vt:lpstr>Q1</vt:lpstr>
      <vt:lpstr>Q1</vt:lpstr>
      <vt:lpstr>Q1</vt:lpstr>
      <vt:lpstr>Q2</vt:lpstr>
      <vt:lpstr>Q2</vt:lpstr>
      <vt:lpstr>Q2</vt:lpstr>
      <vt:lpstr>Q2</vt:lpstr>
      <vt:lpstr>Q2</vt:lpstr>
      <vt:lpstr>Q2</vt:lpstr>
      <vt:lpstr>Q2</vt:lpstr>
      <vt:lpstr>Q2</vt:lpstr>
      <vt:lpstr>Q3</vt:lpstr>
      <vt:lpstr>PowerPoint Presentation</vt:lpstr>
      <vt:lpstr>Q4</vt:lpstr>
      <vt:lpstr>PowerPoint Presentation</vt:lpstr>
      <vt:lpstr>PowerPoint Presentation</vt:lpstr>
      <vt:lpstr>PowerPoint Presentation</vt:lpstr>
      <vt:lpstr>PowerPoint Presentation</vt:lpstr>
      <vt:lpstr>PowerPoint Presentation</vt:lpstr>
      <vt:lpstr>PowerPoint Presentation</vt:lpstr>
      <vt:lpstr>Q5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CS2106 Tutorial 5</dc:title>
  <cp:revision>1</cp:revision>
  <dcterms:modified xsi:type="dcterms:W3CDTF">2021-11-02T02:51:23Z</dcterms:modified>
</cp:coreProperties>
</file>